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3.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5.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6.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7.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8.xml" ContentType="application/vnd.openxmlformats-officedocument.theme+xml"/>
  <Override PartName="/ppt/slideLayouts/slideLayout343.xml" ContentType="application/vnd.openxmlformats-officedocument.presentationml.slideLayout+xml"/>
  <Override PartName="/ppt/theme/theme9.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10.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11.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tags/tag6.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6"/>
    <p:sldMasterId id="2147483764" r:id="rId7"/>
    <p:sldMasterId id="2147484101" r:id="rId8"/>
    <p:sldMasterId id="2147484160" r:id="rId9"/>
    <p:sldMasterId id="2147484209" r:id="rId10"/>
    <p:sldMasterId id="2147484260" r:id="rId11"/>
    <p:sldMasterId id="2147484267" r:id="rId12"/>
    <p:sldMasterId id="2147484394" r:id="rId13"/>
    <p:sldMasterId id="2147484466" r:id="rId14"/>
    <p:sldMasterId id="2147484468" r:id="rId15"/>
    <p:sldMasterId id="2147484489" r:id="rId16"/>
    <p:sldMasterId id="2147484493" r:id="rId17"/>
  </p:sldMasterIdLst>
  <p:notesMasterIdLst>
    <p:notesMasterId r:id="rId44"/>
  </p:notesMasterIdLst>
  <p:handoutMasterIdLst>
    <p:handoutMasterId r:id="rId45"/>
  </p:handoutMasterIdLst>
  <p:sldIdLst>
    <p:sldId id="257" r:id="rId18"/>
    <p:sldId id="2147481869" r:id="rId19"/>
    <p:sldId id="2147483645" r:id="rId20"/>
    <p:sldId id="264" r:id="rId21"/>
    <p:sldId id="539" r:id="rId22"/>
    <p:sldId id="540" r:id="rId23"/>
    <p:sldId id="2147483642" r:id="rId24"/>
    <p:sldId id="2147481877" r:id="rId25"/>
    <p:sldId id="537" r:id="rId26"/>
    <p:sldId id="541" r:id="rId27"/>
    <p:sldId id="542" r:id="rId28"/>
    <p:sldId id="2147481875" r:id="rId29"/>
    <p:sldId id="2147481874" r:id="rId30"/>
    <p:sldId id="552" r:id="rId31"/>
    <p:sldId id="2147481876" r:id="rId32"/>
    <p:sldId id="2147483641" r:id="rId33"/>
    <p:sldId id="550" r:id="rId34"/>
    <p:sldId id="551" r:id="rId35"/>
    <p:sldId id="267" r:id="rId36"/>
    <p:sldId id="431" r:id="rId37"/>
    <p:sldId id="2147481873" r:id="rId38"/>
    <p:sldId id="428" r:id="rId39"/>
    <p:sldId id="2147481865" r:id="rId40"/>
    <p:sldId id="2147481866" r:id="rId41"/>
    <p:sldId id="436" r:id="rId42"/>
    <p:sldId id="2147476500" r:id="rId43"/>
  </p:sldIdLst>
  <p:sldSz cx="12192000" cy="6858000"/>
  <p:notesSz cx="6858000" cy="9144000"/>
  <p:embeddedFontLst>
    <p:embeddedFont>
      <p:font typeface="Abril Fatface" panose="02000503000000020003" pitchFamily="2" charset="0"/>
      <p:regular r:id="rId46"/>
    </p:embeddedFont>
    <p:embeddedFont>
      <p:font typeface="MetricHPE" panose="020B0503030202060203" pitchFamily="34" charset="0"/>
      <p:regular r:id="rId47"/>
      <p:bold r:id="rId48"/>
      <p:italic r:id="rId49"/>
      <p:boldItalic r:id="rId50"/>
    </p:embeddedFont>
    <p:embeddedFont>
      <p:font typeface="MetricHPE Black" panose="020B0A03030202060203" pitchFamily="34" charset="0"/>
      <p:bold r:id="rId51"/>
      <p:italic r:id="rId52"/>
      <p:boldItalic r:id="rId53"/>
    </p:embeddedFont>
    <p:embeddedFont>
      <p:font typeface="MetricHPE Light" panose="020B0303030202060203" pitchFamily="34" charset="0"/>
      <p:regular r:id="rId54"/>
      <p:italic r:id="rId55"/>
    </p:embeddedFont>
    <p:embeddedFont>
      <p:font typeface="Source Sans Pro" panose="020B0503030403020204" pitchFamily="34" charset="0"/>
      <p:regular r:id="rId56"/>
      <p:bold r:id="rId57"/>
      <p:italic r:id="rId58"/>
      <p:boldItalic r:id="rId59"/>
    </p:embeddedFont>
    <p:embeddedFont>
      <p:font typeface="Source Sans Pro Black" panose="020B0803030403020204" pitchFamily="34" charset="0"/>
      <p:bold r:id="rId60"/>
      <p:boldItalic r:id="rId61"/>
    </p:embeddedFont>
    <p:embeddedFont>
      <p:font typeface="Source Sans Pro Light" panose="020B0403030403020204" pitchFamily="34" charset="0"/>
      <p:regular r:id="rId62"/>
      <p:italic r:id="rId63"/>
    </p:embeddedFont>
    <p:embeddedFont>
      <p:font typeface="Source Sans Pro SemiBold" panose="020B0603030403020204" pitchFamily="34" charset="0"/>
      <p:bold r:id="rId64"/>
      <p:boldItalic r:id="rId65"/>
    </p:embeddedFont>
    <p:embeddedFont>
      <p:font typeface="Source Sans Pro SemiBold" panose="020B0603030403020204" pitchFamily="34" charset="0"/>
      <p:bold r:id="rId64"/>
      <p:boldItalic r:id="rId65"/>
    </p:embeddedFont>
  </p:embeddedFontLst>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D5CB86C4-1AD9-4D56-A689-AEC7780B6B9A}">
          <p14:sldIdLst>
            <p14:sldId id="257"/>
            <p14:sldId id="2147481869"/>
            <p14:sldId id="2147483645"/>
            <p14:sldId id="264"/>
            <p14:sldId id="539"/>
            <p14:sldId id="540"/>
            <p14:sldId id="2147483642"/>
            <p14:sldId id="2147481877"/>
            <p14:sldId id="537"/>
            <p14:sldId id="541"/>
            <p14:sldId id="542"/>
            <p14:sldId id="2147481875"/>
            <p14:sldId id="2147481874"/>
            <p14:sldId id="552"/>
            <p14:sldId id="2147481876"/>
            <p14:sldId id="2147483641"/>
            <p14:sldId id="550"/>
            <p14:sldId id="551"/>
            <p14:sldId id="267"/>
            <p14:sldId id="431"/>
            <p14:sldId id="2147481873"/>
            <p14:sldId id="428"/>
            <p14:sldId id="2147481865"/>
            <p14:sldId id="2147481866"/>
            <p14:sldId id="436"/>
            <p14:sldId id="2147476500"/>
          </p14:sldIdLst>
        </p14:section>
      </p14:sectionLst>
    </p:ext>
    <p:ext uri="{EFAFB233-063F-42B5-8137-9DF3F51BA10A}">
      <p15:sldGuideLst xmlns:p15="http://schemas.microsoft.com/office/powerpoint/2012/main">
        <p15:guide id="1" orient="horz" pos="2183" userDrawn="1">
          <p15:clr>
            <a:srgbClr val="A4A3A4"/>
          </p15:clr>
        </p15:guide>
        <p15:guide id="4" orient="horz" pos="3840" userDrawn="1">
          <p15:clr>
            <a:srgbClr val="A4A3A4"/>
          </p15:clr>
        </p15:guide>
        <p15:guide id="5" pos="3864" userDrawn="1">
          <p15:clr>
            <a:srgbClr val="A4A3A4"/>
          </p15:clr>
        </p15:guide>
        <p15:guide id="7" pos="7287" userDrawn="1">
          <p15:clr>
            <a:srgbClr val="A4A3A4"/>
          </p15:clr>
        </p15:guide>
        <p15:guide id="8" orient="horz" pos="958" userDrawn="1">
          <p15:clr>
            <a:srgbClr val="A4A3A4"/>
          </p15:clr>
        </p15:guide>
        <p15:guide id="9" orient="horz" pos="104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8FCF38A-6BFB-7023-71F9-8BBBBA62F737}" name="Kevin Cole" initials="KC" userId="Kevin Cole" providerId="None"/>
  <p188:author id="{4CA448F7-6AAF-AB96-C1DE-CC702B4029E0}" name="Rogers, Chris" initials="RC" userId="S::chris.rogers@hpe.com::1e8a7d06-ac81-4bee-81d5-5862a4ca451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a Seo"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982"/>
    <a:srgbClr val="36AEC7"/>
    <a:srgbClr val="3C3C39"/>
    <a:srgbClr val="BFBFBB"/>
    <a:srgbClr val="A6A6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1E729D-0988-4316-B304-0159AA36C4DD}" v="47" dt="2025-02-27T13:39:26.307"/>
  </p1510:revLst>
</p1510:revInfo>
</file>

<file path=ppt/tableStyles.xml><?xml version="1.0" encoding="utf-8"?>
<a:tblStyleLst xmlns:a="http://schemas.openxmlformats.org/drawingml/2006/main" def="{2D5ABB26-0587-4C30-8999-92F81FD0307C}">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band1H>
      <a:tcStyle>
        <a:tcBdr>
          <a:top>
            <a:lnRef idx="1">
              <a:schemeClr val="dk1"/>
            </a:lnRef>
          </a:top>
          <a:bottom>
            <a:lnRef idx="1">
              <a:schemeClr val="dk1"/>
            </a:lnRef>
          </a:bottom>
        </a:tcBdr>
      </a:tcStyle>
    </a:band1H>
    <a:band1V>
      <a:tcStyle>
        <a:tcBdr>
          <a:left>
            <a:lnRef idx="1">
              <a:schemeClr val="dk1"/>
            </a:lnRef>
          </a:left>
          <a:right>
            <a:lnRef idx="1">
              <a:schemeClr val="dk1"/>
            </a:lnRef>
          </a:right>
        </a:tcBdr>
      </a:tcStyle>
    </a:band1V>
    <a:band2V>
      <a:tcStyle>
        <a:tcBdr>
          <a:left>
            <a:lnRef idx="1">
              <a:schemeClr val="dk1"/>
            </a:lnRef>
          </a:left>
          <a:right>
            <a:lnRef idx="1">
              <a:schemeClr val="dk1"/>
            </a:lnRef>
          </a:right>
        </a:tcBdr>
      </a:tcStyle>
    </a:band2V>
    <a:lastCol>
      <a:tcTxStyle b="on"/>
      <a:tcStyle>
        <a:tcBdr/>
      </a:tcStyle>
    </a:lastCol>
    <a:firstCol>
      <a:tcTxStyle b="on"/>
      <a:tcStyle>
        <a:tcBdr/>
      </a:tcStyle>
    </a:firstCol>
    <a:lastRow>
      <a:tcTxStyle b="on"/>
      <a:tcStyle>
        <a:tcBdr>
          <a:top>
            <a:ln w="50800" cmpd="dbl">
              <a:solidFill>
                <a:schemeClr val="dk1"/>
              </a:solidFill>
            </a:ln>
          </a:top>
        </a:tcBdr>
      </a:tcStyle>
    </a:lastRow>
    <a:firstRow>
      <a:tcTxStyle b="on">
        <a:fontRef idx="minor">
          <a:scrgbClr r="0" g="0" b="0"/>
        </a:fontRef>
        <a:schemeClr val="lt1"/>
      </a:tcTxStyle>
      <a:tcStyle>
        <a:tcBdr/>
        <a:fillRef idx="1">
          <a:schemeClr val="dk1">
            <a:tint val="80000"/>
          </a:schemeClr>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488" autoAdjust="0"/>
    <p:restoredTop sz="97436" autoAdjust="0"/>
  </p:normalViewPr>
  <p:slideViewPr>
    <p:cSldViewPr snapToGrid="0">
      <p:cViewPr varScale="1">
        <p:scale>
          <a:sx n="75" d="100"/>
          <a:sy n="75" d="100"/>
        </p:scale>
        <p:origin x="152" y="48"/>
      </p:cViewPr>
      <p:guideLst>
        <p:guide orient="horz" pos="2183"/>
        <p:guide orient="horz" pos="3840"/>
        <p:guide pos="3864"/>
        <p:guide pos="7287"/>
        <p:guide orient="horz" pos="958"/>
        <p:guide orient="horz" pos="104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7" d="100"/>
          <a:sy n="87" d="100"/>
        </p:scale>
        <p:origin x="3276"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font" Target="fonts/font2.fntdata"/><Relationship Id="rId63" Type="http://schemas.openxmlformats.org/officeDocument/2006/relationships/font" Target="fonts/font18.fntdata"/><Relationship Id="rId6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Master" Target="slideMasters/slideMaster11.xml"/><Relationship Id="rId29" Type="http://schemas.openxmlformats.org/officeDocument/2006/relationships/slide" Target="slides/slide12.xml"/><Relationship Id="rId11" Type="http://schemas.openxmlformats.org/officeDocument/2006/relationships/slideMaster" Target="slideMasters/slideMaster6.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tags" Target="tags/tag1.xml"/><Relationship Id="rId5" Type="http://schemas.openxmlformats.org/officeDocument/2006/relationships/customXml" Target="../customXml/item5.xml"/><Relationship Id="rId61" Type="http://schemas.openxmlformats.org/officeDocument/2006/relationships/font" Target="fonts/font16.fntdata"/><Relationship Id="rId19" Type="http://schemas.openxmlformats.org/officeDocument/2006/relationships/slide" Target="slides/slide2.xml"/><Relationship Id="rId14" Type="http://schemas.openxmlformats.org/officeDocument/2006/relationships/slideMaster" Target="slideMasters/slideMaster9.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font" Target="fonts/font19.fntdata"/><Relationship Id="rId69" Type="http://schemas.openxmlformats.org/officeDocument/2006/relationships/viewProps" Target="viewProps.xml"/><Relationship Id="rId8" Type="http://schemas.openxmlformats.org/officeDocument/2006/relationships/slideMaster" Target="slideMasters/slideMaster3.xml"/><Relationship Id="rId51" Type="http://schemas.openxmlformats.org/officeDocument/2006/relationships/font" Target="fonts/font6.fntdata"/><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7.xml"/><Relationship Id="rId17" Type="http://schemas.openxmlformats.org/officeDocument/2006/relationships/slideMaster" Target="slideMasters/slideMaster12.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commentAuthors" Target="commentAuthor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font" Target="fonts/font9.fntdata"/><Relationship Id="rId62" Type="http://schemas.openxmlformats.org/officeDocument/2006/relationships/font" Target="fonts/font17.fntdata"/><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Master" Target="slideMasters/slideMaster10.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Master" Target="slideMasters/slideMaster5.xml"/><Relationship Id="rId31" Type="http://schemas.openxmlformats.org/officeDocument/2006/relationships/slide" Target="slides/slide14.xml"/><Relationship Id="rId44" Type="http://schemas.openxmlformats.org/officeDocument/2006/relationships/notesMaster" Target="notesMasters/notesMaster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font" Target="fonts/font20.fntdata"/><Relationship Id="rId73"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Master" Target="slideMasters/slideMaster4.xml"/><Relationship Id="rId13" Type="http://schemas.openxmlformats.org/officeDocument/2006/relationships/slideMaster" Target="slideMasters/slideMaster8.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Master" Target="slideMasters/slideMaster2.xml"/><Relationship Id="rId7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latin typeface="MetricHPE" panose="020B0503030202060203" pitchFamily="34" charset="-18"/>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CA61830-C416-483F-955E-54203C65B711}" type="datetimeFigureOut">
              <a:rPr lang="en-US">
                <a:latin typeface="MetricHPE" panose="020B0503030202060203" pitchFamily="34" charset="-18"/>
              </a:rPr>
              <a:t>5/9/2025</a:t>
            </a:fld>
            <a:endParaRPr dirty="0">
              <a:latin typeface="MetricHPE" panose="020B0503030202060203" pitchFamily="34" charset="-18"/>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latin typeface="MetricHPE" panose="020B0503030202060203" pitchFamily="34" charset="-18"/>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F31B20-3646-4475-8BC4-560CAF715D08}" type="slidenum">
              <a:rPr>
                <a:latin typeface="MetricHPE" panose="020B0503030202060203" pitchFamily="34" charset="-18"/>
              </a:rPr>
              <a:t>‹#›</a:t>
            </a:fld>
            <a:endParaRPr dirty="0">
              <a:latin typeface="MetricHPE" panose="020B0503030202060203" pitchFamily="34" charset="-18"/>
            </a:endParaRPr>
          </a:p>
        </p:txBody>
      </p:sp>
    </p:spTree>
    <p:extLst>
      <p:ext uri="{BB962C8B-B14F-4D97-AF65-F5344CB8AC3E}">
        <p14:creationId xmlns:p14="http://schemas.microsoft.com/office/powerpoint/2010/main" val="3829244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1000" y="381000"/>
            <a:ext cx="4572001" cy="2573338"/>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381000" y="8686800"/>
            <a:ext cx="4876800" cy="227013"/>
          </a:xfrm>
          <a:prstGeom prst="rect">
            <a:avLst/>
          </a:prstGeom>
        </p:spPr>
        <p:txBody>
          <a:bodyPr vert="horz" lIns="0" tIns="0" rIns="0" bIns="0" rtlCol="0" anchor="ctr"/>
          <a:lstStyle>
            <a:lvl1pPr algn="l">
              <a:defRPr sz="1000">
                <a:latin typeface="MetricHPE" panose="020B0503030202060203" pitchFamily="34" charset="-18"/>
              </a:defRPr>
            </a:lvl1pPr>
          </a:lstStyle>
          <a:p>
            <a:endParaRPr lang="en-US" dirty="0"/>
          </a:p>
        </p:txBody>
      </p:sp>
      <p:sp>
        <p:nvSpPr>
          <p:cNvPr id="7" name="Slide Number Placeholder 6"/>
          <p:cNvSpPr>
            <a:spLocks noGrp="1"/>
          </p:cNvSpPr>
          <p:nvPr>
            <p:ph type="sldNum" sz="quarter" idx="5"/>
          </p:nvPr>
        </p:nvSpPr>
        <p:spPr>
          <a:xfrm>
            <a:off x="5867400" y="8686800"/>
            <a:ext cx="609600" cy="227013"/>
          </a:xfrm>
          <a:prstGeom prst="rect">
            <a:avLst/>
          </a:prstGeom>
        </p:spPr>
        <p:txBody>
          <a:bodyPr vert="horz" lIns="0" tIns="0" rIns="0" bIns="0" rtlCol="0" anchor="ctr"/>
          <a:lstStyle>
            <a:lvl1pPr algn="r">
              <a:defRPr sz="1000">
                <a:latin typeface="MetricHPE" panose="020B0503030202060203" pitchFamily="34" charset="-18"/>
              </a:defRPr>
            </a:lvl1pPr>
          </a:lstStyle>
          <a:p>
            <a:fld id="{5BFEAE42-E3FE-4405-B7FC-4425D05B92A0}" type="slidenum">
              <a:rPr lang="en-US" smtClean="0"/>
              <a:pPr/>
              <a:t>‹#›</a:t>
            </a:fld>
            <a:endParaRPr lang="en-US" dirty="0"/>
          </a:p>
        </p:txBody>
      </p:sp>
      <p:sp>
        <p:nvSpPr>
          <p:cNvPr id="3" name="Header Placeholder 2">
            <a:extLst>
              <a:ext uri="{FF2B5EF4-FFF2-40B4-BE49-F238E27FC236}">
                <a16:creationId xmlns:a16="http://schemas.microsoft.com/office/drawing/2014/main" id="{1ABBFA18-F005-4413-AD3D-C41E73AAEA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48636397"/>
      </p:ext>
    </p:extLst>
  </p:cSld>
  <p:clrMap bg1="lt1" tx1="dk1" bg2="lt2" tx2="dk2" accent1="accent1" accent2="accent2" accent3="accent3" accent4="accent4" accent5="accent5" accent6="accent6" hlink="hlink" folHlink="folHlink"/>
  <p:notesStyle>
    <a:lvl1pPr marL="45720" indent="-36576" algn="l" defTabSz="914400" rtl="0" eaLnBrk="1" latinLnBrk="0" hangingPunct="1">
      <a:spcBef>
        <a:spcPts val="600"/>
      </a:spcBef>
      <a:buSzPct val="25000"/>
      <a:buFont typeface="" panose="020B0303030202060203" pitchFamily="34" charset="0"/>
      <a:buChar char=" "/>
      <a:defRPr sz="1100" kern="1200">
        <a:solidFill>
          <a:schemeClr val="tx1"/>
        </a:solidFill>
        <a:latin typeface="MetricHPE" panose="020B0503030202060203" pitchFamily="34" charset="-18"/>
        <a:ea typeface="+mn-ea"/>
        <a:cs typeface="+mn-cs"/>
      </a:defRPr>
    </a:lvl1pPr>
    <a:lvl2pPr marL="228600" indent="-137160" algn="l" defTabSz="914400" rtl="0" eaLnBrk="1" latinLnBrk="0" hangingPunct="1">
      <a:spcBef>
        <a:spcPts val="600"/>
      </a:spcBef>
      <a:buFont typeface="" panose="020B0303030202060203" pitchFamily="34" charset="0"/>
      <a:buChar char="–"/>
      <a:defRPr sz="1050" kern="1200">
        <a:solidFill>
          <a:schemeClr val="tx1"/>
        </a:solidFill>
        <a:latin typeface="MetricHPE" panose="020B0503030202060203" pitchFamily="34" charset="-18"/>
        <a:ea typeface="+mn-ea"/>
        <a:cs typeface="+mn-cs"/>
      </a:defRPr>
    </a:lvl2pPr>
    <a:lvl3pPr marL="365760" indent="-109728" algn="l" defTabSz="914400" rtl="0" eaLnBrk="1" latinLnBrk="0" hangingPunct="1">
      <a:spcBef>
        <a:spcPts val="600"/>
      </a:spcBef>
      <a:buFont typeface="" panose="020B0303030202060203" pitchFamily="34" charset="0"/>
      <a:buChar char="–"/>
      <a:defRPr sz="1000" kern="1200">
        <a:solidFill>
          <a:schemeClr val="tx1"/>
        </a:solidFill>
        <a:latin typeface="MetricHPE" panose="020B0503030202060203" pitchFamily="34" charset="-18"/>
        <a:ea typeface="+mn-ea"/>
        <a:cs typeface="+mn-cs"/>
      </a:defRPr>
    </a:lvl3pPr>
    <a:lvl4pPr marL="548640" indent="-109728" algn="l" defTabSz="914400" rtl="0" eaLnBrk="1" latinLnBrk="0" hangingPunct="1">
      <a:spcBef>
        <a:spcPts val="600"/>
      </a:spcBef>
      <a:buFont typeface="" panose="020B0303030202060203" pitchFamily="34" charset="0"/>
      <a:buChar char="–"/>
      <a:defRPr sz="900" kern="1200">
        <a:solidFill>
          <a:schemeClr val="tx1"/>
        </a:solidFill>
        <a:latin typeface="MetricHPE" panose="020B0503030202060203" pitchFamily="34" charset="-18"/>
        <a:ea typeface="+mn-ea"/>
        <a:cs typeface="+mn-cs"/>
      </a:defRPr>
    </a:lvl4pPr>
    <a:lvl5pPr marL="731520" indent="-109728" algn="l" defTabSz="914400" rtl="0" eaLnBrk="1" latinLnBrk="0" hangingPunct="1">
      <a:spcBef>
        <a:spcPts val="600"/>
      </a:spcBef>
      <a:buFont typeface="" panose="020B0303030202060203" pitchFamily="34" charset="0"/>
      <a:buChar char="–"/>
      <a:defRPr sz="800" kern="1200">
        <a:solidFill>
          <a:schemeClr val="tx1"/>
        </a:solidFill>
        <a:latin typeface="MetricHPE" panose="020B0503030202060203" pitchFamily="34" charset="-1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1151752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Zerto, on the other hand, solves for the challenge of recovering complex enterprise apps by protecting your workloads as a cohesive, logical entity. That way, you avoid the inconsistent recovery of multi-VM applications where each VM is being restored to a different point in time.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And this is more than just bundling VMs together as a group to help with management—although that’s part of it. With Zerto, when creating recovery points, all the VMs will share the same validated checkpoint with write order fidelity across all of them regardless of which underlying hosts or datastores are being used—no small feat. When the application is recovered, every VM that makes up the application spins up from that same cross-VM recovery point. All these can come up as a whole, in the boot order of your choice, without any extra work on your part.</a:t>
            </a:r>
          </a:p>
          <a:p>
            <a:pPr marL="0" marR="0">
              <a:lnSpc>
                <a:spcPct val="107000"/>
              </a:lnSpc>
              <a:spcBef>
                <a:spcPts val="0"/>
              </a:spcBef>
              <a:spcAft>
                <a:spcPts val="800"/>
              </a:spcAft>
            </a:pP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a:effectLst/>
                <a:latin typeface="Calibri" panose="020F0502020204030204" pitchFamily="34" charset="0"/>
                <a:ea typeface="Calibri" panose="020F0502020204030204" pitchFamily="34" charset="0"/>
                <a:cs typeface="Times New Roman" panose="02020603050405020304" pitchFamily="18" charset="0"/>
              </a:rPr>
              <a:t>This allows you to protect and recover complex multi-VM applications together as one unit to the </a:t>
            </a:r>
            <a:r>
              <a:rPr lang="en-US" sz="1100" i="1">
                <a:effectLst/>
                <a:latin typeface="Calibri" panose="020F0502020204030204" pitchFamily="34" charset="0"/>
                <a:ea typeface="Calibri" panose="020F0502020204030204" pitchFamily="34" charset="0"/>
                <a:cs typeface="Times New Roman" panose="02020603050405020304" pitchFamily="18" charset="0"/>
              </a:rPr>
              <a:t>exact same</a:t>
            </a:r>
            <a:r>
              <a:rPr lang="en-US" sz="1100">
                <a:effectLst/>
                <a:latin typeface="Calibri" panose="020F0502020204030204" pitchFamily="34" charset="0"/>
                <a:ea typeface="Calibri" panose="020F0502020204030204" pitchFamily="34" charset="0"/>
                <a:cs typeface="Times New Roman" panose="02020603050405020304" pitchFamily="18" charset="0"/>
              </a:rPr>
              <a:t> point in time. It saves a ton of resources when you’re trying to reduce the amount of time dedicated to recovery.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4292938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2478299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3849051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99C3D-7ECA-CDCB-1DCC-ED762E193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B50AC3-CC93-4CB1-1219-E6073452AA31}"/>
              </a:ext>
            </a:extLst>
          </p:cNvPr>
          <p:cNvSpPr>
            <a:spLocks noGrp="1" noRot="1" noChangeAspect="1"/>
          </p:cNvSpPr>
          <p:nvPr>
            <p:ph type="sldImg"/>
          </p:nvPr>
        </p:nvSpPr>
        <p:spPr>
          <a:xfrm>
            <a:off x="381000" y="381000"/>
            <a:ext cx="4572000" cy="2573338"/>
          </a:xfrm>
        </p:spPr>
      </p:sp>
      <p:sp>
        <p:nvSpPr>
          <p:cNvPr id="3" name="Notes Placeholder 2">
            <a:extLst>
              <a:ext uri="{FF2B5EF4-FFF2-40B4-BE49-F238E27FC236}">
                <a16:creationId xmlns:a16="http://schemas.microsoft.com/office/drawing/2014/main" id="{2CD856AF-2BE1-DB36-1028-86C4E1AD9F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B79B0FE-D485-8542-3A34-96A965FB030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186880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3115603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1853062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570468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00" b="0" i="0" u="none" strike="noStrike" kern="1200" cap="none" spc="0" normalizeH="0" baseline="0" noProof="0" dirty="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425463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3339328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4BA89-5030-2049-6E56-0B5E497109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62844-BC3D-4C88-9F07-EDDEC334C784}"/>
              </a:ext>
            </a:extLst>
          </p:cNvPr>
          <p:cNvSpPr>
            <a:spLocks noGrp="1" noRot="1" noChangeAspect="1"/>
          </p:cNvSpPr>
          <p:nvPr>
            <p:ph type="sldImg"/>
          </p:nvPr>
        </p:nvSpPr>
        <p:spPr>
          <a:xfrm>
            <a:off x="381000" y="381000"/>
            <a:ext cx="4572000" cy="2573338"/>
          </a:xfrm>
        </p:spPr>
      </p:sp>
      <p:sp>
        <p:nvSpPr>
          <p:cNvPr id="3" name="Notes Placeholder 2">
            <a:extLst>
              <a:ext uri="{FF2B5EF4-FFF2-40B4-BE49-F238E27FC236}">
                <a16:creationId xmlns:a16="http://schemas.microsoft.com/office/drawing/2014/main" id="{8F520CB7-6226-4D62-779F-504FA3E707DC}"/>
              </a:ext>
            </a:extLst>
          </p:cNvPr>
          <p:cNvSpPr>
            <a:spLocks noGrp="1"/>
          </p:cNvSpPr>
          <p:nvPr>
            <p:ph type="body" idx="1"/>
          </p:nvPr>
        </p:nvSpPr>
        <p:spPr/>
        <p:txBody>
          <a:bodyPr/>
          <a:lstStyle/>
          <a:p>
            <a:r>
              <a:rPr lang="en-US" dirty="0"/>
              <a:t>At a very high-level, this the “technology stack” or architecture diagram of the Zerto Cyber Resilience Vault</a:t>
            </a:r>
          </a:p>
          <a:p>
            <a:endParaRPr lang="en-US" dirty="0"/>
          </a:p>
          <a:p>
            <a:r>
              <a:rPr lang="en-US" dirty="0"/>
              <a:t>Note all the HPE technologies present</a:t>
            </a:r>
          </a:p>
        </p:txBody>
      </p:sp>
      <p:sp>
        <p:nvSpPr>
          <p:cNvPr id="4" name="Slide Number Placeholder 3">
            <a:extLst>
              <a:ext uri="{FF2B5EF4-FFF2-40B4-BE49-F238E27FC236}">
                <a16:creationId xmlns:a16="http://schemas.microsoft.com/office/drawing/2014/main" id="{41004A61-7AC6-EE2C-BAD2-D3E08C689A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1072508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2629395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r>
              <a:rPr lang="en-US" dirty="0"/>
              <a:t>Backup servers can also be integrated with their security tools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2541836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FEAE42-E3FE-4405-B7FC-4425D05B92A0}" type="slidenum">
              <a:rPr lang="en-US" smtClean="0"/>
              <a:pPr/>
              <a:t>25</a:t>
            </a:fld>
            <a:endParaRPr lang="en-US" dirty="0"/>
          </a:p>
        </p:txBody>
      </p:sp>
    </p:spTree>
    <p:extLst>
      <p:ext uri="{BB962C8B-B14F-4D97-AF65-F5344CB8AC3E}">
        <p14:creationId xmlns:p14="http://schemas.microsoft.com/office/powerpoint/2010/main" val="2020769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C9A0A-2B1A-4076-7BE6-CC6DF5CBA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C1707-A710-5D20-C643-7F02E9A375C0}"/>
              </a:ext>
            </a:extLst>
          </p:cNvPr>
          <p:cNvSpPr>
            <a:spLocks noGrp="1" noRot="1" noChangeAspect="1"/>
          </p:cNvSpPr>
          <p:nvPr>
            <p:ph type="sldImg"/>
          </p:nvPr>
        </p:nvSpPr>
        <p:spPr>
          <a:xfrm>
            <a:off x="381000" y="381000"/>
            <a:ext cx="4572000" cy="2573338"/>
          </a:xfrm>
        </p:spPr>
      </p:sp>
      <p:sp>
        <p:nvSpPr>
          <p:cNvPr id="3" name="Notes Placeholder 2">
            <a:extLst>
              <a:ext uri="{FF2B5EF4-FFF2-40B4-BE49-F238E27FC236}">
                <a16:creationId xmlns:a16="http://schemas.microsoft.com/office/drawing/2014/main" id="{48110264-CDA6-B447-C367-3B1ABB2F5E8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39E2FE1-D4FC-A947-FCD0-B9B3E8B02D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3669659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45720" marR="0" lvl="0" indent="-36576" algn="l" defTabSz="914400" rtl="0" eaLnBrk="1" fontAlgn="auto" latinLnBrk="0" hangingPunct="1">
              <a:lnSpc>
                <a:spcPct val="100000"/>
              </a:lnSpc>
              <a:spcBef>
                <a:spcPts val="600"/>
              </a:spcBef>
              <a:spcAft>
                <a:spcPts val="0"/>
              </a:spcAft>
              <a:buClrTx/>
              <a:buSzPct val="25000"/>
              <a:buFont typeface="" panose="020B0303030202060203" pitchFamily="34" charset="0"/>
              <a:buChar char=" "/>
              <a:tabLst/>
              <a:defRPr/>
            </a:pPr>
            <a:r>
              <a:rPr lang="en-US" sz="1100" kern="1200">
                <a:solidFill>
                  <a:schemeClr val="tx1"/>
                </a:solidFill>
                <a:effectLst/>
                <a:latin typeface="+mn-lt"/>
                <a:ea typeface="+mn-ea"/>
                <a:cs typeface="+mn-cs"/>
              </a:rPr>
              <a:t>In particular, we’re meeting the challenges you face, across all the platforms you use, with a laser focus on three key use cases: disaster recovery, ransomware resilience, and multi-cloud mobility. We’re focused on these to ensure that all our customers can achieve continuous protection for any app, any cloud, and any threat. All of this based on a foundation of continuous data protection, or CDP, the space that Zerto has pioneered and been a market leader in for over a decade. </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370029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100" kern="1200">
                <a:solidFill>
                  <a:schemeClr val="tx1"/>
                </a:solidFill>
                <a:effectLst/>
                <a:latin typeface="+mn-lt"/>
                <a:ea typeface="+mn-ea"/>
                <a:cs typeface="+mn-cs"/>
              </a:rPr>
              <a:t>The continuous data protection we’ve been talking about is made possible with Zerto’s block-level replication. And this is near-synchronous replication, so it’s the best of both synchronous and asynchronous approaches. Because we sit at the hypervisor level, we can be a fully software-only solution that is totally independent of the underlying hardware and infrastructure, including storage. That’s part of why Zerto works so well across hypervisors, clouds, and platforms—you have the choice to do what’s best for your business while Zerto effortlessly works in the background without impacting production. And remember, that continuous work in the background is completely hands-off for you: no fiddling with backup windows or tweaking schedules, no managing snapshot chains or wrangling a mess of agents. You simply set it up, replicate, and it stays always-on to keep you always protected.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8607452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100">
                <a:effectLst/>
                <a:latin typeface="Calibri" panose="020F0502020204030204" pitchFamily="34" charset="0"/>
                <a:ea typeface="Calibri" panose="020F0502020204030204" pitchFamily="34" charset="0"/>
                <a:cs typeface="Times New Roman" panose="02020603050405020304" pitchFamily="18" charset="0"/>
              </a:rPr>
              <a:t>Part of what makes CDP with Zerto so powerful is the unique journaling capabilities we have. Just being able to capture a write or an IO does not mean you have </a:t>
            </a:r>
            <a:r>
              <a:rPr lang="en-US" sz="1100" i="1">
                <a:effectLst/>
                <a:latin typeface="Calibri" panose="020F0502020204030204" pitchFamily="34" charset="0"/>
                <a:ea typeface="Calibri" panose="020F0502020204030204" pitchFamily="34" charset="0"/>
                <a:cs typeface="Times New Roman" panose="02020603050405020304" pitchFamily="18" charset="0"/>
              </a:rPr>
              <a:t>true </a:t>
            </a:r>
            <a:r>
              <a:rPr lang="en-US" sz="1100">
                <a:effectLst/>
                <a:latin typeface="Calibri" panose="020F0502020204030204" pitchFamily="34" charset="0"/>
                <a:ea typeface="Calibri" panose="020F0502020204030204" pitchFamily="34" charset="0"/>
                <a:cs typeface="Times New Roman" panose="02020603050405020304" pitchFamily="18" charset="0"/>
              </a:rPr>
              <a:t>CDP. It has to be paired with a dynamic, battle-tested, hyper-efficient journal. The Zerto journal tracks every single change made in your application or on your server, and it logs these as checkpoints every 5 or 10 seconds—even when you have hundreds or thousands of servers. This innovative journal can store the changed data for 1 hour up to 30 days and it offers you unmatched granularity when it comes to recovery. Whenever needed, you can simply rewind to an old checkpoint and easily recover from that exact point in time. For example, if ransomware hits at 10am, it’s very easy to rollback to 9:59 and 55 seconds and completely mitigate the infection. That’s really the power of the Zerto journal.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97294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A14A2-2201-3600-E4D6-26D4D42DBE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C46DB2-9B0A-6B40-64EC-4E96C2CBDAE1}"/>
              </a:ext>
            </a:extLst>
          </p:cNvPr>
          <p:cNvSpPr>
            <a:spLocks noGrp="1" noRot="1" noChangeAspect="1"/>
          </p:cNvSpPr>
          <p:nvPr>
            <p:ph type="sldImg"/>
          </p:nvPr>
        </p:nvSpPr>
        <p:spPr>
          <a:xfrm>
            <a:off x="381000" y="381000"/>
            <a:ext cx="4572000" cy="2573338"/>
          </a:xfrm>
        </p:spPr>
      </p:sp>
      <p:sp>
        <p:nvSpPr>
          <p:cNvPr id="3" name="Notes Placeholder 2">
            <a:extLst>
              <a:ext uri="{FF2B5EF4-FFF2-40B4-BE49-F238E27FC236}">
                <a16:creationId xmlns:a16="http://schemas.microsoft.com/office/drawing/2014/main" id="{47B961B4-EA6C-3FD3-491C-57BE76C4E207}"/>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100">
                <a:effectLst/>
                <a:latin typeface="Calibri" panose="020F0502020204030204" pitchFamily="34" charset="0"/>
                <a:ea typeface="Calibri" panose="020F0502020204030204" pitchFamily="34" charset="0"/>
                <a:cs typeface="Times New Roman" panose="02020603050405020304" pitchFamily="18" charset="0"/>
              </a:rPr>
              <a:t>Part of what makes CDP with Zerto so powerful is the unique journaling capabilities we have. Just being able to capture a write or an IO does not mean you have </a:t>
            </a:r>
            <a:r>
              <a:rPr lang="en-US" sz="1100" i="1">
                <a:effectLst/>
                <a:latin typeface="Calibri" panose="020F0502020204030204" pitchFamily="34" charset="0"/>
                <a:ea typeface="Calibri" panose="020F0502020204030204" pitchFamily="34" charset="0"/>
                <a:cs typeface="Times New Roman" panose="02020603050405020304" pitchFamily="18" charset="0"/>
              </a:rPr>
              <a:t>true </a:t>
            </a:r>
            <a:r>
              <a:rPr lang="en-US" sz="1100">
                <a:effectLst/>
                <a:latin typeface="Calibri" panose="020F0502020204030204" pitchFamily="34" charset="0"/>
                <a:ea typeface="Calibri" panose="020F0502020204030204" pitchFamily="34" charset="0"/>
                <a:cs typeface="Times New Roman" panose="02020603050405020304" pitchFamily="18" charset="0"/>
              </a:rPr>
              <a:t>CDP. It has to be paired with a dynamic, battle-tested, hyper-efficient journal. The Zerto journal tracks every single change made in your application or on your server, and it logs these as checkpoints every 5 or 10 seconds—even when you have hundreds or thousands of servers. This innovative journal can store the changed data for 1 hour up to 30 days and it offers you unmatched granularity when it comes to recovery. Whenever needed, you can simply rewind to an old checkpoint and easily recover from that exact point in time. For example, if ransomware hits at 10am, it’s very easy to rollback to 9:59 and 55 seconds and completely mitigate the infection. That’s really the power of the Zerto journal.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endParaRPr lang="en-US"/>
          </a:p>
        </p:txBody>
      </p:sp>
      <p:sp>
        <p:nvSpPr>
          <p:cNvPr id="4" name="Slide Number Placeholder 3">
            <a:extLst>
              <a:ext uri="{FF2B5EF4-FFF2-40B4-BE49-F238E27FC236}">
                <a16:creationId xmlns:a16="http://schemas.microsoft.com/office/drawing/2014/main" id="{6347664D-75F3-40F1-6E9F-8294D55AC8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2109804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2478299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2000" cy="2573338"/>
          </a:xfrm>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100">
                <a:effectLst/>
                <a:latin typeface="Calibri" panose="020F0502020204030204" pitchFamily="34" charset="0"/>
                <a:ea typeface="Calibri" panose="020F0502020204030204" pitchFamily="34" charset="0"/>
                <a:cs typeface="Times New Roman" panose="02020603050405020304" pitchFamily="18" charset="0"/>
              </a:rPr>
              <a:t>Lastly, when we talk about true CDP we have to keep a focus on the applications themselves and not think of individual servers in isolation. Modern apps are likely comprised of multiple VMs or containerized pods, all interdependent—think of a frontend connected to a database, with a load balancer and file server in the mix as well. Legacy data protection makes life harder for IT teams like yours by offering restore points from very inconsistent points in time, extending RTO and complicating recovery.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FEAE42-E3FE-4405-B7FC-4425D05B92A0}" type="slidenum">
              <a:rPr kumimoji="0" lang="en-US" sz="1000" b="0" i="0" u="none" strike="noStrike" kern="1200" cap="none" spc="0" normalizeH="0" baseline="0" noProof="0" smtClean="0">
                <a:ln>
                  <a:noFill/>
                </a:ln>
                <a:solidFill>
                  <a:prstClr val="black"/>
                </a:solidFill>
                <a:effectLst/>
                <a:uLnTx/>
                <a:uFillTx/>
                <a:latin typeface="MetricHPE" panose="020B0503030202060203" pitchFamily="34" charset="-18"/>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prstClr val="black"/>
              </a:solidFill>
              <a:effectLst/>
              <a:uLnTx/>
              <a:uFillTx/>
              <a:latin typeface="MetricHPE" panose="020B0503030202060203" pitchFamily="34" charset="-18"/>
              <a:ea typeface="+mn-ea"/>
              <a:cs typeface="+mn-cs"/>
            </a:endParaRPr>
          </a:p>
        </p:txBody>
      </p:sp>
    </p:spTree>
    <p:extLst>
      <p:ext uri="{BB962C8B-B14F-4D97-AF65-F5344CB8AC3E}">
        <p14:creationId xmlns:p14="http://schemas.microsoft.com/office/powerpoint/2010/main" val="2371870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8.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9.png"/></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0.xml"/></Relationships>
</file>

<file path=ppt/slideLayouts/_rels/slideLayout3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Master" Target="../slideMasters/slideMaster10.xml"/></Relationships>
</file>

<file path=ppt/slideLayouts/_rels/slideLayout3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Master" Target="../slideMasters/slideMaster10.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6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Master" Target="../slideMasters/slideMaster10.xml"/><Relationship Id="rId5" Type="http://schemas.openxmlformats.org/officeDocument/2006/relationships/image" Target="../media/image25.svg"/><Relationship Id="rId4" Type="http://schemas.openxmlformats.org/officeDocument/2006/relationships/image" Target="../media/image24.png"/></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2.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tx1"/>
                </a:solidFill>
              </a:defRPr>
            </a:lvl1pPr>
          </a:lstStyle>
          <a:p>
            <a:r>
              <a:rPr lang="en-US" dirty="0"/>
              <a:t>Click to edit</a:t>
            </a:r>
            <a:br>
              <a:rPr lang="en-US" dirty="0"/>
            </a:br>
            <a:r>
              <a:rPr lang="en-US" dirty="0"/>
              <a:t>master title style</a:t>
            </a:r>
          </a:p>
        </p:txBody>
      </p:sp>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dirty="0"/>
              <a:t>Confidential | Authorized </a:t>
            </a:r>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363955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edium Blu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71441D17-F569-4929-BED2-B3C594D2EB1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3" name="Slide Number Placeholder">
            <a:extLst>
              <a:ext uri="{FF2B5EF4-FFF2-40B4-BE49-F238E27FC236}">
                <a16:creationId xmlns:a16="http://schemas.microsoft.com/office/drawing/2014/main" id="{29926132-14B5-462D-8011-DBD07D3A4F4E}"/>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0698795D-6546-4F01-AD74-FF78AF2E677C}"/>
              </a:ext>
            </a:extLst>
          </p:cNvPr>
          <p:cNvSpPr>
            <a:spLocks noGrp="1"/>
          </p:cNvSpPr>
          <p:nvPr>
            <p:ph type="ftr" sz="quarter" idx="15"/>
          </p:nvPr>
        </p:nvSpPr>
        <p:spPr/>
        <p:txBody>
          <a:bodyPr/>
          <a:lstStyle/>
          <a:p>
            <a:r>
              <a:rPr lang="en-US" dirty="0"/>
              <a:t>Confidential | Authorized </a:t>
            </a:r>
          </a:p>
        </p:txBody>
      </p:sp>
    </p:spTree>
    <p:extLst>
      <p:ext uri="{BB962C8B-B14F-4D97-AF65-F5344CB8AC3E}">
        <p14:creationId xmlns:p14="http://schemas.microsoft.com/office/powerpoint/2010/main" val="51666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0" name="Text Placeholder"/>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atin typeface="+mn-lt"/>
              </a:defRPr>
            </a:lvl1pPr>
          </a:lstStyle>
          <a:p>
            <a:pPr marL="0" lvl="0" indent="0">
              <a:spcBef>
                <a:spcPts val="0"/>
              </a:spcBef>
              <a:buNone/>
            </a:pPr>
            <a:r>
              <a:rPr lang="en-US" dirty="0"/>
              <a:t>Click to add</a:t>
            </a:r>
            <a:br>
              <a:rPr lang="en-US" dirty="0"/>
            </a:br>
            <a:r>
              <a:rPr lang="en-US" dirty="0"/>
              <a:t>two-line subtitle</a:t>
            </a:r>
          </a:p>
        </p:txBody>
      </p:sp>
      <p:sp>
        <p:nvSpPr>
          <p:cNvPr id="14" name="Title"/>
          <p:cNvSpPr>
            <a:spLocks noGrp="1"/>
          </p:cNvSpPr>
          <p:nvPr>
            <p:ph type="title" hasCustomPrompt="1"/>
          </p:nvPr>
        </p:nvSpPr>
        <p:spPr>
          <a:xfrm>
            <a:off x="289122" y="1980879"/>
            <a:ext cx="3566206" cy="868680"/>
          </a:xfrm>
        </p:spPr>
        <p:txBody>
          <a:bodyPr anchor="b"/>
          <a:lstStyle>
            <a:lvl1pPr>
              <a:defRPr/>
            </a:lvl1pPr>
          </a:lstStyle>
          <a:p>
            <a:r>
              <a:rPr lang="en-US" dirty="0"/>
              <a:t>Click to Add</a:t>
            </a:r>
            <a:br>
              <a:rPr lang="en-US" dirty="0"/>
            </a:br>
            <a:r>
              <a:rPr lang="en-US" dirty="0"/>
              <a:t>multi-Line Title</a:t>
            </a:r>
          </a:p>
        </p:txBody>
      </p:sp>
      <p:sp>
        <p:nvSpPr>
          <p:cNvPr id="3" name="Slide Number Placeholder">
            <a:extLst>
              <a:ext uri="{FF2B5EF4-FFF2-40B4-BE49-F238E27FC236}">
                <a16:creationId xmlns:a16="http://schemas.microsoft.com/office/drawing/2014/main" id="{C2D12F7D-5A80-4CB3-A519-0EC3099CAB83}"/>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117731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p:cNvSpPr>
            <a:spLocks noGrp="1"/>
          </p:cNvSpPr>
          <p:nvPr>
            <p:ph type="body" sz="quarter" idx="14"/>
          </p:nvPr>
        </p:nvSpPr>
        <p:spPr>
          <a:xfrm>
            <a:off x="278732"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1417320"/>
            <a:ext cx="3536373"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F37736B1-D7A7-4407-BE85-C3B77D9DE3F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73926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Picture and Caption, Left">
    <p:spTree>
      <p:nvGrpSpPr>
        <p:cNvPr id="1" name=""/>
        <p:cNvGrpSpPr/>
        <p:nvPr/>
      </p:nvGrpSpPr>
      <p:grpSpPr>
        <a:xfrm>
          <a:off x="0" y="0"/>
          <a:ext cx="0" cy="0"/>
          <a:chOff x="0" y="0"/>
          <a:chExt cx="0" cy="0"/>
        </a:xfrm>
      </p:grpSpPr>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4076700" y="0"/>
            <a:ext cx="8115300" cy="6858000"/>
          </a:xfrm>
        </p:spPr>
        <p:txBody>
          <a:bodyPr anchor="ctr"/>
          <a:lstStyle>
            <a:lvl1pPr marL="0" indent="0" algn="ctr">
              <a:buNone/>
              <a:defRPr>
                <a:latin typeface="+mn-lt"/>
              </a:defRPr>
            </a:lvl1pPr>
          </a:lstStyle>
          <a:p>
            <a:r>
              <a:rPr lang="en-US" dirty="0"/>
              <a:t>Click to add edge-to-edge picture</a:t>
            </a:r>
          </a:p>
        </p:txBody>
      </p:sp>
      <p:sp>
        <p:nvSpPr>
          <p:cNvPr id="7" name="Text Placeholder"/>
          <p:cNvSpPr>
            <a:spLocks noGrp="1"/>
          </p:cNvSpPr>
          <p:nvPr>
            <p:ph type="body" sz="quarter" idx="14"/>
          </p:nvPr>
        </p:nvSpPr>
        <p:spPr>
          <a:xfrm>
            <a:off x="278731"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1417320"/>
            <a:ext cx="3536373"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4245468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1" name="Text Placeholder"/>
          <p:cNvSpPr>
            <a:spLocks noGrp="1"/>
          </p:cNvSpPr>
          <p:nvPr>
            <p:ph type="body" sz="half" idx="2" hasCustomPrompt="1"/>
          </p:nvPr>
        </p:nvSpPr>
        <p:spPr bwMode="ltGray">
          <a:xfrm>
            <a:off x="8526166"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2" name="Content Placeholder">
            <a:extLst>
              <a:ext uri="{FF2B5EF4-FFF2-40B4-BE49-F238E27FC236}">
                <a16:creationId xmlns:a16="http://schemas.microsoft.com/office/drawing/2014/main" id="{269A3E8D-DCFB-4D37-86BB-56632B0912B1}"/>
              </a:ext>
            </a:extLst>
          </p:cNvPr>
          <p:cNvSpPr>
            <a:spLocks noGrp="1"/>
          </p:cNvSpPr>
          <p:nvPr>
            <p:ph sz="quarter" idx="18"/>
          </p:nvPr>
        </p:nvSpPr>
        <p:spPr>
          <a:xfrm>
            <a:off x="385100" y="995363"/>
            <a:ext cx="7844500"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1E92FAC-B699-43F5-B87D-2D8B714080E4}"/>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56220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8526166"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dirty="0"/>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334016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285743"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p:cNvSpPr>
            <a:spLocks noGrp="1"/>
          </p:cNvSpPr>
          <p:nvPr>
            <p:ph type="pic" sz="quarter" idx="18" hasCustomPrompt="1"/>
          </p:nvPr>
        </p:nvSpPr>
        <p:spPr>
          <a:xfrm>
            <a:off x="4313365" y="999540"/>
            <a:ext cx="7470648" cy="5096460"/>
          </a:xfrm>
          <a:ln>
            <a:noFill/>
            <a:miter lim="800000"/>
          </a:ln>
        </p:spPr>
        <p:txBody>
          <a:bodyPr anchor="ctr"/>
          <a:lstStyle>
            <a:lvl1pPr marL="0" indent="0" algn="ctr">
              <a:buNone/>
              <a:defRPr>
                <a:latin typeface="+mn-lt"/>
              </a:defRPr>
            </a:lvl1pPr>
          </a:lstStyle>
          <a:p>
            <a:r>
              <a:rPr lang="en-US" dirty="0"/>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a:xfrm>
            <a:off x="285743" y="391852"/>
            <a:ext cx="11498270" cy="401362"/>
          </a:xfrm>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37721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9" name="Content Placeholder">
            <a:extLst>
              <a:ext uri="{FF2B5EF4-FFF2-40B4-BE49-F238E27FC236}">
                <a16:creationId xmlns:a16="http://schemas.microsoft.com/office/drawing/2014/main" id="{184DB124-5DB1-4AD3-9276-D81D2209D170}"/>
              </a:ext>
            </a:extLst>
          </p:cNvPr>
          <p:cNvSpPr>
            <a:spLocks noGrp="1"/>
          </p:cNvSpPr>
          <p:nvPr>
            <p:ph sz="quarter" idx="22"/>
          </p:nvPr>
        </p:nvSpPr>
        <p:spPr>
          <a:xfrm>
            <a:off x="8515445" y="999540"/>
            <a:ext cx="3257847" cy="51005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dirty="0"/>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4" name="Title">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6B8E13A3-BC15-450D-96D1-EB785D605BB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222405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n-lt"/>
              </a:defRPr>
            </a:lvl1pPr>
          </a:lstStyle>
          <a:p>
            <a:r>
              <a:rPr lang="en-US" dirty="0"/>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n-lt"/>
              </a:defRPr>
            </a:lvl1pPr>
          </a:lstStyle>
          <a:p>
            <a:r>
              <a:rPr lang="en-US" dirty="0"/>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134914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6" name="Text Placeholder 3"/>
          <p:cNvSpPr>
            <a:spLocks noGrp="1"/>
          </p:cNvSpPr>
          <p:nvPr>
            <p:ph type="body" sz="half" idx="21" hasCustomPrompt="1"/>
          </p:nvPr>
        </p:nvSpPr>
        <p:spPr bwMode="ltGray">
          <a:xfrm>
            <a:off x="8105705"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7" name="Picture Placeholder 3"/>
          <p:cNvSpPr>
            <a:spLocks noGrp="1"/>
          </p:cNvSpPr>
          <p:nvPr>
            <p:ph type="pic" sz="quarter" idx="22" hasCustomPrompt="1"/>
          </p:nvPr>
        </p:nvSpPr>
        <p:spPr>
          <a:xfrm>
            <a:off x="8097009" y="999540"/>
            <a:ext cx="3678308" cy="3803904"/>
          </a:xfrm>
        </p:spPr>
        <p:txBody>
          <a:bodyPr anchor="ctr"/>
          <a:lstStyle>
            <a:lvl1pPr marL="0" indent="0" algn="ctr">
              <a:buNone/>
              <a:defRPr>
                <a:latin typeface="+mn-lt"/>
              </a:defRPr>
            </a:lvl1pPr>
          </a:lstStyle>
          <a:p>
            <a:r>
              <a:rPr lang="en-US" dirty="0"/>
              <a:t>Click to add picture</a:t>
            </a:r>
          </a:p>
        </p:txBody>
      </p:sp>
      <p:sp>
        <p:nvSpPr>
          <p:cNvPr id="24" name="Text Placeholder 2"/>
          <p:cNvSpPr>
            <a:spLocks noGrp="1"/>
          </p:cNvSpPr>
          <p:nvPr>
            <p:ph type="body" sz="half" idx="19" hasCustomPrompt="1"/>
          </p:nvPr>
        </p:nvSpPr>
        <p:spPr bwMode="ltGray">
          <a:xfrm>
            <a:off x="423900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5" name="Picture Placeholder 2"/>
          <p:cNvSpPr>
            <a:spLocks noGrp="1"/>
          </p:cNvSpPr>
          <p:nvPr>
            <p:ph type="pic" sz="quarter" idx="20" hasCustomPrompt="1"/>
          </p:nvPr>
        </p:nvSpPr>
        <p:spPr>
          <a:xfrm>
            <a:off x="4239004" y="999540"/>
            <a:ext cx="3678308" cy="3803904"/>
          </a:xfrm>
        </p:spPr>
        <p:txBody>
          <a:bodyPr anchor="ctr"/>
          <a:lstStyle>
            <a:lvl1pPr marL="0" indent="0" algn="ctr">
              <a:buNone/>
              <a:defRPr>
                <a:latin typeface="+mn-lt"/>
              </a:defRPr>
            </a:lvl1pPr>
          </a:lstStyle>
          <a:p>
            <a:r>
              <a:rPr lang="en-US" dirty="0"/>
              <a:t>Click to add picture</a:t>
            </a:r>
          </a:p>
        </p:txBody>
      </p:sp>
      <p:sp>
        <p:nvSpPr>
          <p:cNvPr id="18" name="Text Placeholder 1"/>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9" name="Picture Placeholder 1"/>
          <p:cNvSpPr>
            <a:spLocks noGrp="1"/>
          </p:cNvSpPr>
          <p:nvPr>
            <p:ph type="pic" sz="quarter" idx="18" hasCustomPrompt="1"/>
          </p:nvPr>
        </p:nvSpPr>
        <p:spPr>
          <a:xfrm>
            <a:off x="381000" y="999540"/>
            <a:ext cx="3678308" cy="3803904"/>
          </a:xfrm>
        </p:spPr>
        <p:txBody>
          <a:bodyPr anchor="ctr"/>
          <a:lstStyle>
            <a:lvl1pPr marL="0" indent="0" algn="ctr">
              <a:buNone/>
              <a:defRPr>
                <a:latin typeface="+mn-lt"/>
              </a:defRPr>
            </a:lvl1pPr>
          </a:lstStyle>
          <a:p>
            <a:r>
              <a:rPr lang="en-US" dirty="0"/>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20002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145BD124-6171-43C5-8405-25101FA6FBFB}"/>
              </a:ext>
            </a:extLst>
          </p:cNvPr>
          <p:cNvSpPr>
            <a:spLocks noGrp="1"/>
          </p:cNvSpPr>
          <p:nvPr>
            <p:ph type="body" sz="quarter" idx="26"/>
          </p:nvPr>
        </p:nvSpPr>
        <p:spPr>
          <a:xfrm>
            <a:off x="7994740"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0" name="Bar 3">
            <a:extLst>
              <a:ext uri="{FF2B5EF4-FFF2-40B4-BE49-F238E27FC236}">
                <a16:creationId xmlns:a16="http://schemas.microsoft.com/office/drawing/2014/main" id="{42FA215D-0B81-4E67-9714-4DF602504A3A}"/>
              </a:ext>
            </a:extLst>
          </p:cNvPr>
          <p:cNvSpPr/>
          <p:nvPr userDrawn="1"/>
        </p:nvSpPr>
        <p:spPr>
          <a:xfrm>
            <a:off x="8097009" y="4258726"/>
            <a:ext cx="36792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7" name="Picture Placeholder 3"/>
          <p:cNvSpPr>
            <a:spLocks noGrp="1"/>
          </p:cNvSpPr>
          <p:nvPr>
            <p:ph type="pic" sz="quarter" idx="22" hasCustomPrompt="1"/>
          </p:nvPr>
        </p:nvSpPr>
        <p:spPr>
          <a:xfrm>
            <a:off x="8097009" y="999540"/>
            <a:ext cx="3678308" cy="3132000"/>
          </a:xfrm>
        </p:spPr>
        <p:txBody>
          <a:bodyPr anchor="ctr"/>
          <a:lstStyle>
            <a:lvl1pPr marL="0" indent="0" algn="ctr">
              <a:buNone/>
              <a:defRPr>
                <a:latin typeface="+mn-lt"/>
              </a:defRPr>
            </a:lvl1pPr>
          </a:lstStyle>
          <a:p>
            <a:r>
              <a:rPr lang="en-US" dirty="0"/>
              <a:t>Click to add picture</a:t>
            </a:r>
          </a:p>
        </p:txBody>
      </p:sp>
      <p:sp>
        <p:nvSpPr>
          <p:cNvPr id="17" name="Bar 2">
            <a:extLst>
              <a:ext uri="{FF2B5EF4-FFF2-40B4-BE49-F238E27FC236}">
                <a16:creationId xmlns:a16="http://schemas.microsoft.com/office/drawing/2014/main" id="{0D8D023B-EF10-400C-BF2B-43E4924E8642}"/>
              </a:ext>
            </a:extLst>
          </p:cNvPr>
          <p:cNvSpPr/>
          <p:nvPr userDrawn="1"/>
        </p:nvSpPr>
        <p:spPr>
          <a:xfrm>
            <a:off x="4239004" y="4258726"/>
            <a:ext cx="36792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4136735"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2"/>
          <p:cNvSpPr>
            <a:spLocks noGrp="1"/>
          </p:cNvSpPr>
          <p:nvPr>
            <p:ph type="pic" sz="quarter" idx="20" hasCustomPrompt="1"/>
          </p:nvPr>
        </p:nvSpPr>
        <p:spPr>
          <a:xfrm>
            <a:off x="4239004" y="999540"/>
            <a:ext cx="3678308" cy="3132000"/>
          </a:xfrm>
        </p:spPr>
        <p:txBody>
          <a:bodyPr anchor="ctr"/>
          <a:lstStyle>
            <a:lvl1pPr marL="0" indent="0" algn="ctr">
              <a:buNone/>
              <a:defRPr>
                <a:latin typeface="+mn-lt"/>
              </a:defRPr>
            </a:lvl1pPr>
          </a:lstStyle>
          <a:p>
            <a:r>
              <a:rPr lang="en-US" dirty="0"/>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36792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9" name="Picture Placeholder 1"/>
          <p:cNvSpPr>
            <a:spLocks noGrp="1"/>
          </p:cNvSpPr>
          <p:nvPr>
            <p:ph type="pic" sz="quarter" idx="18" hasCustomPrompt="1"/>
          </p:nvPr>
        </p:nvSpPr>
        <p:spPr>
          <a:xfrm>
            <a:off x="379447" y="999540"/>
            <a:ext cx="3678308" cy="3132000"/>
          </a:xfrm>
        </p:spPr>
        <p:txBody>
          <a:bodyPr anchor="ctr"/>
          <a:lstStyle>
            <a:lvl1pPr marL="0" indent="0" algn="ctr">
              <a:buNone/>
              <a:defRPr>
                <a:latin typeface="+mn-lt"/>
              </a:defRPr>
            </a:lvl1pPr>
          </a:lstStyle>
          <a:p>
            <a:r>
              <a:rPr lang="en-US" dirty="0"/>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20091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ang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EE3E2CEF-B9DC-4BC7-912D-0AF3140E0BB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3" name="Slide Number Placeholder">
            <a:extLst>
              <a:ext uri="{FF2B5EF4-FFF2-40B4-BE49-F238E27FC236}">
                <a16:creationId xmlns:a16="http://schemas.microsoft.com/office/drawing/2014/main" id="{2452CF67-7C64-4A36-818E-9739F15599E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FE686EF5-477F-4DCE-824F-3C05B5AA6594}"/>
              </a:ext>
            </a:extLst>
          </p:cNvPr>
          <p:cNvSpPr>
            <a:spLocks noGrp="1"/>
          </p:cNvSpPr>
          <p:nvPr>
            <p:ph type="ftr" sz="quarter" idx="15"/>
          </p:nvPr>
        </p:nvSpPr>
        <p:spPr/>
        <p:txBody>
          <a:bodyPr/>
          <a:lstStyle>
            <a:lvl1pPr>
              <a:defRPr cap="none" baseline="0"/>
            </a:lvl1pPr>
          </a:lstStyle>
          <a:p>
            <a:r>
              <a:rPr lang="en-US" dirty="0"/>
              <a:t>Confidential | Authorized </a:t>
            </a:r>
          </a:p>
        </p:txBody>
      </p:sp>
    </p:spTree>
    <p:extLst>
      <p:ext uri="{BB962C8B-B14F-4D97-AF65-F5344CB8AC3E}">
        <p14:creationId xmlns:p14="http://schemas.microsoft.com/office/powerpoint/2010/main" val="232019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6096001" y="4310712"/>
            <a:ext cx="5688012"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7" name="Bar 2">
            <a:extLst>
              <a:ext uri="{FF2B5EF4-FFF2-40B4-BE49-F238E27FC236}">
                <a16:creationId xmlns:a16="http://schemas.microsoft.com/office/drawing/2014/main" id="{0D8D023B-EF10-400C-BF2B-43E4924E8642}"/>
              </a:ext>
            </a:extLst>
          </p:cNvPr>
          <p:cNvSpPr/>
          <p:nvPr userDrawn="1"/>
        </p:nvSpPr>
        <p:spPr>
          <a:xfrm>
            <a:off x="6222013" y="4258726"/>
            <a:ext cx="556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8" name="Picture Placeholder 2">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p:spPr>
        <p:txBody>
          <a:bodyPr anchor="ctr"/>
          <a:lstStyle>
            <a:lvl1pPr marL="0" indent="0" algn="ctr">
              <a:buNone/>
              <a:defRPr>
                <a:latin typeface="+mn-lt"/>
              </a:defRPr>
            </a:lvl1pPr>
          </a:lstStyle>
          <a:p>
            <a:r>
              <a:rPr lang="en-US" dirty="0"/>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5661163"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556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1" name="Picture Placeholder 1">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p:spPr>
        <p:txBody>
          <a:bodyPr anchor="ctr"/>
          <a:lstStyle>
            <a:lvl1pPr marL="0" indent="0" algn="ctr">
              <a:buNone/>
              <a:defRPr>
                <a:latin typeface="+mn-lt"/>
              </a:defRPr>
            </a:lvl1pPr>
          </a:lstStyle>
          <a:p>
            <a:r>
              <a:rPr lang="en-US" dirty="0"/>
              <a:t>Click to add picture</a:t>
            </a:r>
          </a:p>
        </p:txBody>
      </p:sp>
    </p:spTree>
    <p:extLst>
      <p:ext uri="{BB962C8B-B14F-4D97-AF65-F5344CB8AC3E}">
        <p14:creationId xmlns:p14="http://schemas.microsoft.com/office/powerpoint/2010/main" val="343812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spTree>
      <p:nvGrpSpPr>
        <p:cNvPr id="1" name=""/>
        <p:cNvGrpSpPr/>
        <p:nvPr/>
      </p:nvGrpSpPr>
      <p:grpSpPr>
        <a:xfrm>
          <a:off x="0" y="0"/>
          <a:ext cx="0" cy="0"/>
          <a:chOff x="0" y="0"/>
          <a:chExt cx="0" cy="0"/>
        </a:xfrm>
      </p:grpSpPr>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n-lt"/>
              </a:defRPr>
            </a:lvl1pPr>
          </a:lstStyle>
          <a:p>
            <a:r>
              <a:rPr lang="en-US" dirty="0"/>
              <a:t>Click to add picture</a:t>
            </a:r>
          </a:p>
        </p:txBody>
      </p:sp>
    </p:spTree>
    <p:extLst>
      <p:ext uri="{BB962C8B-B14F-4D97-AF65-F5344CB8AC3E}">
        <p14:creationId xmlns:p14="http://schemas.microsoft.com/office/powerpoint/2010/main" val="2156789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ype As Art, Single Line">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2"/>
                  <a:srcRect/>
                  <a:stretch>
                    <a:fillRect/>
                  </a:stretch>
                </a:blipFill>
              </a:defRPr>
            </a:lvl1pPr>
          </a:lstStyle>
          <a:p>
            <a:r>
              <a:rPr lang="en-US" dirty="0"/>
              <a:t>Single line</a:t>
            </a:r>
          </a:p>
        </p:txBody>
      </p:sp>
    </p:spTree>
    <p:extLst>
      <p:ext uri="{BB962C8B-B14F-4D97-AF65-F5344CB8AC3E}">
        <p14:creationId xmlns:p14="http://schemas.microsoft.com/office/powerpoint/2010/main" val="32216116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ype As Art, Multiple Lines">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2"/>
                  <a:srcRect/>
                  <a:stretch>
                    <a:fillRect/>
                  </a:stretch>
                </a:blipFill>
              </a:defRPr>
            </a:lvl1pPr>
          </a:lstStyle>
          <a:p>
            <a:r>
              <a:rPr lang="en-US" dirty="0"/>
              <a:t>Multiple </a:t>
            </a:r>
            <a:br>
              <a:rPr lang="en-US" dirty="0"/>
            </a:br>
            <a:r>
              <a:rPr lang="en-US" dirty="0"/>
              <a:t>lines </a:t>
            </a:r>
          </a:p>
        </p:txBody>
      </p:sp>
    </p:spTree>
    <p:extLst>
      <p:ext uri="{BB962C8B-B14F-4D97-AF65-F5344CB8AC3E}">
        <p14:creationId xmlns:p14="http://schemas.microsoft.com/office/powerpoint/2010/main" val="3430708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96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1798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Text Placeholder">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293442" y="3528820"/>
            <a:ext cx="11517557" cy="2055116"/>
          </a:xfrm>
        </p:spPr>
        <p:txBody>
          <a:bodyPr>
            <a:noAutofit/>
          </a:bodyPr>
          <a:lstStyle>
            <a:lvl1pPr marL="0" indent="0">
              <a:spcBef>
                <a:spcPts val="0"/>
              </a:spcBef>
              <a:buNone/>
              <a:defRPr sz="22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Speaker contact information</a:t>
            </a:r>
          </a:p>
        </p:txBody>
      </p:sp>
      <p:sp>
        <p:nvSpPr>
          <p:cNvPr id="16" name="Bar">
            <a:extLst>
              <a:ext uri="{FF2B5EF4-FFF2-40B4-BE49-F238E27FC236}">
                <a16:creationId xmlns:a16="http://schemas.microsoft.com/office/drawing/2014/main" id="{62127D76-909D-4C18-BB52-4DDB379ACAE3}"/>
              </a:ext>
            </a:extLst>
          </p:cNvPr>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2" name="Title">
            <a:extLst>
              <a:ext uri="{FF2B5EF4-FFF2-40B4-BE49-F238E27FC236}">
                <a16:creationId xmlns:a16="http://schemas.microsoft.com/office/drawing/2014/main" id="{B56764AC-9C6B-4C1D-BE2B-C4E8A087CA75}"/>
              </a:ext>
            </a:extLst>
          </p:cNvPr>
          <p:cNvSpPr>
            <a:spLocks noGrp="1"/>
          </p:cNvSpPr>
          <p:nvPr>
            <p:ph type="title" hasCustomPrompt="1"/>
          </p:nvPr>
        </p:nvSpPr>
        <p:spPr>
          <a:xfrm>
            <a:off x="284749" y="521016"/>
            <a:ext cx="6195700" cy="2828660"/>
          </a:xfrm>
        </p:spPr>
        <p:txBody>
          <a:bodyPr anchor="b"/>
          <a:lstStyle>
            <a:lvl1pPr>
              <a:lnSpc>
                <a:spcPct val="85000"/>
              </a:lnSpc>
              <a:defRPr sz="4400"/>
            </a:lvl1pPr>
          </a:lstStyle>
          <a:p>
            <a:r>
              <a:rPr lang="en-US" dirty="0"/>
              <a:t>Click to add thank you message</a:t>
            </a:r>
          </a:p>
        </p:txBody>
      </p:sp>
      <p:sp>
        <p:nvSpPr>
          <p:cNvPr id="7" name="TextBox 6">
            <a:extLst>
              <a:ext uri="{FF2B5EF4-FFF2-40B4-BE49-F238E27FC236}">
                <a16:creationId xmlns:a16="http://schemas.microsoft.com/office/drawing/2014/main" id="{8A720469-4E8E-4F55-96D3-10560B47177B}"/>
              </a:ext>
            </a:extLst>
          </p:cNvPr>
          <p:cNvSpPr txBox="1"/>
          <p:nvPr userDrawn="1"/>
        </p:nvSpPr>
        <p:spPr>
          <a:xfrm>
            <a:off x="8115300" y="6335127"/>
            <a:ext cx="3740580" cy="276999"/>
          </a:xfrm>
          <a:prstGeom prst="rect">
            <a:avLst/>
          </a:prstGeom>
          <a:noFill/>
          <a:ln w="57150">
            <a:noFill/>
            <a:miter lim="800000"/>
          </a:ln>
        </p:spPr>
        <p:txBody>
          <a:bodyPr wrap="square">
            <a:spAutoFit/>
          </a:bodyPr>
          <a:lstStyle/>
          <a:p>
            <a:pPr algn="r"/>
            <a:r>
              <a:rPr lang="en-US" sz="1200" dirty="0">
                <a:effectLst/>
                <a:latin typeface="+mj-lt"/>
                <a:ea typeface="Times New Roman" panose="02020603050405020304" pitchFamily="18" charset="0"/>
                <a:cs typeface="Times New Roman" panose="02020603050405020304" pitchFamily="18" charset="0"/>
              </a:rPr>
              <a:t>© </a:t>
            </a:r>
            <a:fld id="{DA3777BF-A1C6-4F92-A9EA-7320C98A4638}" type="datetimeyyyy">
              <a:rPr lang="en-US" sz="1200" smtClean="0">
                <a:effectLst/>
                <a:latin typeface="+mj-lt"/>
                <a:ea typeface="Times New Roman" panose="02020603050405020304" pitchFamily="18" charset="0"/>
                <a:cs typeface="Times New Roman" panose="02020603050405020304" pitchFamily="18" charset="0"/>
              </a:rPr>
              <a:pPr algn="r"/>
              <a:t>2025</a:t>
            </a:fld>
            <a:r>
              <a:rPr lang="en-US" sz="1200" dirty="0">
                <a:effectLst/>
                <a:latin typeface="+mj-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170049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dirty="0"/>
              <a:t>This is the </a:t>
            </a:r>
            <a:r>
              <a:rPr lang="en-US" noProof="0" dirty="0" err="1"/>
              <a:t>SlideProof</a:t>
            </a:r>
            <a:r>
              <a:rPr lang="en-US" noProof="0" dirty="0"/>
              <a:t> Agenda Layout</a:t>
            </a:r>
          </a:p>
          <a:p>
            <a:pPr lvl="0"/>
            <a:r>
              <a:rPr lang="en-US" noProof="0" dirty="0"/>
              <a:t>http://www.veodin.com/slideproof/manual/agenda/</a:t>
            </a:r>
          </a:p>
          <a:p>
            <a:pPr lvl="0"/>
            <a:r>
              <a:rPr lang="en-US" noProof="0" dirty="0"/>
              <a:t>Use the Selection Pane (Alt+F10) to make the hidden shapes of the Agenda visible. Make sure you group them again after editing and rename them with </a:t>
            </a:r>
            <a:r>
              <a:rPr lang="en-US" noProof="0" dirty="0" err="1"/>
              <a:t>SlideProof</a:t>
            </a:r>
            <a:r>
              <a:rPr lang="en-US" noProof="0" dirty="0"/>
              <a:t> &gt; Agenda &gt; Rename Agenda Groups</a:t>
            </a:r>
          </a:p>
          <a:p>
            <a:pPr lvl="0"/>
            <a:r>
              <a:rPr lang="en-US" noProof="0" dirty="0"/>
              <a:t>Expected group names are:</a:t>
            </a:r>
          </a:p>
          <a:p>
            <a:pPr lvl="1"/>
            <a:endParaRPr lang="en-US" noProof="0" dirty="0"/>
          </a:p>
          <a:p>
            <a:pPr lvl="1"/>
            <a:r>
              <a:rPr lang="en-US" noProof="0" dirty="0"/>
              <a:t>SP Agenda Section - Mandatory</a:t>
            </a:r>
          </a:p>
          <a:p>
            <a:pPr lvl="1"/>
            <a:r>
              <a:rPr lang="en-US" noProof="0" dirty="0"/>
              <a:t>SP Agenda Section Highlight - Highlight the current section</a:t>
            </a:r>
          </a:p>
          <a:p>
            <a:pPr lvl="1"/>
            <a:r>
              <a:rPr lang="en-US" noProof="0" dirty="0"/>
              <a:t>SP Agenda Subsection - Mandatory if showing subsections</a:t>
            </a:r>
          </a:p>
          <a:p>
            <a:pPr lvl="1"/>
            <a:r>
              <a:rPr lang="en-US" noProof="0" dirty="0"/>
              <a:t>SP Agenda Subsection Highlight - Highlight the current subsection</a:t>
            </a:r>
          </a:p>
          <a:p>
            <a:pPr lvl="0"/>
            <a:r>
              <a:rPr lang="en-US" noProof="0" dirty="0"/>
              <a:t>Any shapes or images inside the groups will appear on the agenda pages. This notice (SP Agenda Notice) will not appear on the agenda pages.</a:t>
            </a:r>
          </a:p>
          <a:p>
            <a:pPr lvl="0"/>
            <a:r>
              <a:rPr lang="en-US" noProof="0" dirty="0"/>
              <a:t>Valid text placeholders are:</a:t>
            </a:r>
          </a:p>
          <a:p>
            <a:pPr lvl="1"/>
            <a:endParaRPr lang="en-US" noProof="0" dirty="0"/>
          </a:p>
          <a:p>
            <a:pPr lvl="1"/>
            <a:r>
              <a:rPr lang="en-US" noProof="0" dirty="0"/>
              <a:t>Section number:</a:t>
            </a:r>
          </a:p>
          <a:p>
            <a:pPr lvl="1"/>
            <a:r>
              <a:rPr lang="en-US" noProof="0" dirty="0"/>
              <a:t>&lt;N&gt; for Arabic number 1, 2, 3</a:t>
            </a:r>
          </a:p>
          <a:p>
            <a:pPr lvl="1"/>
            <a:r>
              <a:rPr lang="en-US" noProof="0" dirty="0"/>
              <a:t>&lt;R&gt; for Roman numeral I, II, III</a:t>
            </a:r>
          </a:p>
          <a:p>
            <a:pPr lvl="1"/>
            <a:r>
              <a:rPr lang="en-US" noProof="0" dirty="0"/>
              <a:t>&lt;RL&gt; for lower-case Roman numeral </a:t>
            </a:r>
            <a:r>
              <a:rPr lang="en-US" noProof="0" dirty="0" err="1"/>
              <a:t>i</a:t>
            </a:r>
            <a:r>
              <a:rPr lang="en-US" noProof="0" dirty="0"/>
              <a:t>, ii, iii</a:t>
            </a:r>
          </a:p>
          <a:p>
            <a:pPr lvl="1"/>
            <a:r>
              <a:rPr lang="en-US" noProof="0" dirty="0"/>
              <a:t>&lt;A&gt; for alphabetic character A, B, C</a:t>
            </a:r>
          </a:p>
          <a:p>
            <a:pPr lvl="1"/>
            <a:r>
              <a:rPr lang="en-US" noProof="0" dirty="0"/>
              <a:t>&lt;AL&gt; for lower-case Alphabetic character</a:t>
            </a:r>
          </a:p>
          <a:p>
            <a:pPr lvl="1"/>
            <a:r>
              <a:rPr lang="en-US" noProof="0" dirty="0"/>
              <a:t>&lt;TEXT&gt;</a:t>
            </a:r>
          </a:p>
          <a:p>
            <a:pPr lvl="1"/>
            <a:r>
              <a:rPr lang="en-US" noProof="0" dirty="0"/>
              <a:t>&lt;RESPONSIBLE&gt;</a:t>
            </a:r>
          </a:p>
          <a:p>
            <a:pPr lvl="1"/>
            <a:r>
              <a:rPr lang="en-US" noProof="0" dirty="0"/>
              <a:t>&lt;TIMESLOT&gt;</a:t>
            </a:r>
          </a:p>
          <a:p>
            <a:pPr lvl="1"/>
            <a:r>
              <a:rPr lang="en-US" noProof="0" dirty="0"/>
              <a:t>&lt;DURATION&gt; for duration</a:t>
            </a:r>
          </a:p>
          <a:p>
            <a:pPr lvl="1"/>
            <a:r>
              <a:rPr lang="en-US" noProof="0" dirty="0"/>
              <a:t>&lt;P&gt; for page number</a:t>
            </a:r>
          </a:p>
          <a:p>
            <a:pPr lvl="0"/>
            <a:r>
              <a:rPr lang="en-US" noProof="0" dirty="0"/>
              <a:t>If you want the agenda to be vertically centered on each Agenda slide, rename this layout to:</a:t>
            </a:r>
          </a:p>
          <a:p>
            <a:pPr lvl="1"/>
            <a:endParaRPr lang="en-US" noProof="0" dirty="0"/>
          </a:p>
          <a:p>
            <a:pPr lvl="1"/>
            <a:r>
              <a:rPr lang="en-US" noProof="0" dirty="0"/>
              <a:t>SP Agenda Vertical</a:t>
            </a:r>
          </a:p>
        </p:txBody>
      </p:sp>
      <p:grpSp>
        <p:nvGrpSpPr>
          <p:cNvPr id="3" name="SP Agenda Section" hidden="1"/>
          <p:cNvGrpSpPr/>
          <p:nvPr userDrawn="1"/>
        </p:nvGrpSpPr>
        <p:grpSpPr>
          <a:xfrm>
            <a:off x="385100" y="2085631"/>
            <a:ext cx="8657275" cy="369332"/>
            <a:chOff x="1797664" y="2085631"/>
            <a:chExt cx="8657274" cy="369332"/>
          </a:xfrm>
        </p:grpSpPr>
        <p:sp>
          <p:nvSpPr>
            <p:cNvPr id="20" name="Textbox"/>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dirty="0">
                  <a:solidFill>
                    <a:schemeClr val="tx1"/>
                  </a:solidFill>
                </a:rPr>
                <a:t>&lt;TEXT&gt;</a:t>
              </a:r>
            </a:p>
          </p:txBody>
        </p:sp>
        <p:sp>
          <p:nvSpPr>
            <p:cNvPr id="21" name="Textbox"/>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dirty="0">
                  <a:solidFill>
                    <a:schemeClr val="tx1"/>
                  </a:solidFill>
                </a:rPr>
                <a:t>&lt;N&gt;</a:t>
              </a:r>
            </a:p>
          </p:txBody>
        </p:sp>
        <p:sp>
          <p:nvSpPr>
            <p:cNvPr id="22" name="Textbox"/>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dirty="0">
                  <a:solidFill>
                    <a:schemeClr val="tx1"/>
                  </a:solidFill>
                </a:rPr>
                <a:t>&lt;P&gt;</a:t>
              </a:r>
            </a:p>
          </p:txBody>
        </p:sp>
        <p:sp>
          <p:nvSpPr>
            <p:cNvPr id="24" name="Textbox"/>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dirty="0">
                  <a:solidFill>
                    <a:schemeClr val="tx1"/>
                  </a:solidFill>
                </a:rPr>
                <a:t>&lt;TIMESLOT&gt;</a:t>
              </a:r>
            </a:p>
          </p:txBody>
        </p:sp>
        <p:sp>
          <p:nvSpPr>
            <p:cNvPr id="28" name="Textbox"/>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dirty="0">
                  <a:solidFill>
                    <a:schemeClr val="tx1"/>
                  </a:solidFill>
                </a:rPr>
                <a:t>&lt;RESPONSIBLE&gt;</a:t>
              </a:r>
            </a:p>
          </p:txBody>
        </p:sp>
        <p:sp>
          <p:nvSpPr>
            <p:cNvPr id="29" name="Textbox"/>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dirty="0">
                  <a:solidFill>
                    <a:schemeClr val="tx1"/>
                  </a:solidFill>
                </a:rPr>
                <a:t>&lt;DURATION&gt;</a:t>
              </a:r>
            </a:p>
          </p:txBody>
        </p:sp>
      </p:grpSp>
      <p:grpSp>
        <p:nvGrpSpPr>
          <p:cNvPr id="4" name="SP Agenda Section Highlight" hidden="1"/>
          <p:cNvGrpSpPr>
            <a:grpSpLocks/>
          </p:cNvGrpSpPr>
          <p:nvPr userDrawn="1"/>
        </p:nvGrpSpPr>
        <p:grpSpPr>
          <a:xfrm>
            <a:off x="385100" y="2616963"/>
            <a:ext cx="8657274" cy="369332"/>
            <a:chOff x="1797664" y="2616963"/>
            <a:chExt cx="8657274" cy="369332"/>
          </a:xfrm>
          <a:solidFill>
            <a:schemeClr val="accent1">
              <a:lumMod val="60000"/>
              <a:lumOff val="40000"/>
            </a:schemeClr>
          </a:solidFill>
        </p:grpSpPr>
        <p:sp>
          <p:nvSpPr>
            <p:cNvPr id="32" name="Textbox"/>
            <p:cNvSpPr txBox="1">
              <a:spLocks/>
            </p:cNvSpPr>
            <p:nvPr userDrawn="1"/>
          </p:nvSpPr>
          <p:spPr>
            <a:xfrm>
              <a:off x="2267220" y="2616963"/>
              <a:ext cx="3843347" cy="369332"/>
            </a:xfrm>
            <a:prstGeom prst="rect">
              <a:avLst/>
            </a:prstGeom>
            <a:noFill/>
          </p:spPr>
          <p:txBody>
            <a:bodyPr wrap="square" rtlCol="0" anchor="ctr">
              <a:normAutofit/>
            </a:bodyPr>
            <a:lstStyle/>
            <a:p>
              <a:pPr defTabSz="9334267">
                <a:tabLst>
                  <a:tab pos="9512062" algn="l"/>
                </a:tabLst>
              </a:pPr>
              <a:r>
                <a:rPr lang="en-US" sz="1400" b="1" dirty="0">
                  <a:solidFill>
                    <a:schemeClr val="tx1"/>
                  </a:solidFill>
                </a:rPr>
                <a:t>&lt;TEXT&gt;</a:t>
              </a:r>
            </a:p>
          </p:txBody>
        </p:sp>
        <p:sp>
          <p:nvSpPr>
            <p:cNvPr id="33" name="Textbox"/>
            <p:cNvSpPr txBox="1">
              <a:spLocks/>
            </p:cNvSpPr>
            <p:nvPr userDrawn="1"/>
          </p:nvSpPr>
          <p:spPr>
            <a:xfrm>
              <a:off x="1797664" y="2616963"/>
              <a:ext cx="379556" cy="369332"/>
            </a:xfrm>
            <a:prstGeom prst="rect">
              <a:avLst/>
            </a:prstGeom>
            <a:noFill/>
          </p:spPr>
          <p:txBody>
            <a:bodyPr wrap="none" rtlCol="0" anchor="ctr">
              <a:noAutofit/>
            </a:bodyPr>
            <a:lstStyle/>
            <a:p>
              <a:pPr algn="ctr"/>
              <a:r>
                <a:rPr lang="en-US" sz="1400" b="1" dirty="0">
                  <a:solidFill>
                    <a:schemeClr val="tx1"/>
                  </a:solidFill>
                </a:rPr>
                <a:t>&lt;N&gt;</a:t>
              </a:r>
            </a:p>
          </p:txBody>
        </p:sp>
        <p:sp>
          <p:nvSpPr>
            <p:cNvPr id="34" name="Textbox"/>
            <p:cNvSpPr txBox="1">
              <a:spLocks/>
            </p:cNvSpPr>
            <p:nvPr userDrawn="1"/>
          </p:nvSpPr>
          <p:spPr>
            <a:xfrm>
              <a:off x="9817944" y="2616963"/>
              <a:ext cx="636994" cy="369332"/>
            </a:xfrm>
            <a:prstGeom prst="rect">
              <a:avLst/>
            </a:prstGeom>
            <a:noFill/>
          </p:spPr>
          <p:txBody>
            <a:bodyPr wrap="none" rtlCol="0" anchor="ctr">
              <a:noAutofit/>
            </a:bodyPr>
            <a:lstStyle/>
            <a:p>
              <a:pPr algn="r"/>
              <a:r>
                <a:rPr lang="en-US" sz="1400" b="1" dirty="0">
                  <a:solidFill>
                    <a:schemeClr val="tx1"/>
                  </a:solidFill>
                </a:rPr>
                <a:t>&lt;P&gt;</a:t>
              </a:r>
            </a:p>
          </p:txBody>
        </p:sp>
        <p:sp>
          <p:nvSpPr>
            <p:cNvPr id="35" name="Textbox"/>
            <p:cNvSpPr txBox="1">
              <a:spLocks/>
            </p:cNvSpPr>
            <p:nvPr userDrawn="1"/>
          </p:nvSpPr>
          <p:spPr>
            <a:xfrm>
              <a:off x="7696160" y="2616963"/>
              <a:ext cx="1257061" cy="369332"/>
            </a:xfrm>
            <a:prstGeom prst="rect">
              <a:avLst/>
            </a:prstGeom>
            <a:noFill/>
          </p:spPr>
          <p:txBody>
            <a:bodyPr wrap="none" rtlCol="0" anchor="ctr">
              <a:noAutofit/>
            </a:bodyPr>
            <a:lstStyle/>
            <a:p>
              <a:pPr algn="l"/>
              <a:r>
                <a:rPr lang="en-US" sz="1400" b="1" dirty="0">
                  <a:solidFill>
                    <a:schemeClr val="tx1"/>
                  </a:solidFill>
                </a:rPr>
                <a:t>&lt;TIMESLOT&gt;</a:t>
              </a:r>
            </a:p>
          </p:txBody>
        </p:sp>
        <p:sp>
          <p:nvSpPr>
            <p:cNvPr id="36" name="Textbox"/>
            <p:cNvSpPr txBox="1">
              <a:spLocks/>
            </p:cNvSpPr>
            <p:nvPr userDrawn="1"/>
          </p:nvSpPr>
          <p:spPr>
            <a:xfrm>
              <a:off x="6209330" y="2616963"/>
              <a:ext cx="1388067" cy="369332"/>
            </a:xfrm>
            <a:prstGeom prst="rect">
              <a:avLst/>
            </a:prstGeom>
            <a:noFill/>
          </p:spPr>
          <p:txBody>
            <a:bodyPr wrap="none" rtlCol="0" anchor="ctr">
              <a:noAutofit/>
            </a:bodyPr>
            <a:lstStyle/>
            <a:p>
              <a:pPr algn="l"/>
              <a:r>
                <a:rPr lang="en-US" sz="1400" b="1" dirty="0">
                  <a:solidFill>
                    <a:schemeClr val="tx1"/>
                  </a:solidFill>
                </a:rPr>
                <a:t>&lt;RESPONSIBLE&gt;</a:t>
              </a:r>
            </a:p>
          </p:txBody>
        </p:sp>
        <p:sp>
          <p:nvSpPr>
            <p:cNvPr id="37" name="Textbox"/>
            <p:cNvSpPr txBox="1">
              <a:spLocks/>
            </p:cNvSpPr>
            <p:nvPr userDrawn="1"/>
          </p:nvSpPr>
          <p:spPr>
            <a:xfrm>
              <a:off x="9043221" y="2616963"/>
              <a:ext cx="684723" cy="369332"/>
            </a:xfrm>
            <a:prstGeom prst="rect">
              <a:avLst/>
            </a:prstGeom>
            <a:noFill/>
          </p:spPr>
          <p:txBody>
            <a:bodyPr wrap="none" rtlCol="0" anchor="ctr">
              <a:noAutofit/>
            </a:bodyPr>
            <a:lstStyle/>
            <a:p>
              <a:pPr algn="l"/>
              <a:r>
                <a:rPr lang="en-US" sz="1400" b="1" dirty="0">
                  <a:solidFill>
                    <a:schemeClr val="tx1"/>
                  </a:solidFill>
                </a:rPr>
                <a:t>&lt;DURATION&gt;</a:t>
              </a:r>
            </a:p>
          </p:txBody>
        </p:sp>
      </p:grpSp>
      <p:grpSp>
        <p:nvGrpSpPr>
          <p:cNvPr id="8" name="SP Agenda Subsection" hidden="1"/>
          <p:cNvGrpSpPr>
            <a:grpSpLocks/>
          </p:cNvGrpSpPr>
          <p:nvPr userDrawn="1"/>
        </p:nvGrpSpPr>
        <p:grpSpPr>
          <a:xfrm>
            <a:off x="853239" y="3148295"/>
            <a:ext cx="8189135" cy="369332"/>
            <a:chOff x="2265804" y="3155687"/>
            <a:chExt cx="8189134" cy="369332"/>
          </a:xfrm>
        </p:grpSpPr>
        <p:sp>
          <p:nvSpPr>
            <p:cNvPr id="39" name="Textbox"/>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dirty="0">
                  <a:solidFill>
                    <a:schemeClr val="tx1"/>
                  </a:solidFill>
                </a:rPr>
                <a:t>&lt;TEXT&gt;</a:t>
              </a:r>
            </a:p>
          </p:txBody>
        </p:sp>
        <p:sp>
          <p:nvSpPr>
            <p:cNvPr id="40" name="Textbox"/>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dirty="0">
                  <a:solidFill>
                    <a:schemeClr val="tx1"/>
                  </a:solidFill>
                </a:rPr>
                <a:t>&lt;N&gt;</a:t>
              </a:r>
            </a:p>
          </p:txBody>
        </p:sp>
        <p:sp>
          <p:nvSpPr>
            <p:cNvPr id="41" name="Textbox"/>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dirty="0">
                  <a:solidFill>
                    <a:schemeClr val="tx1"/>
                  </a:solidFill>
                </a:rPr>
                <a:t>&lt;P&gt;</a:t>
              </a:r>
            </a:p>
          </p:txBody>
        </p:sp>
        <p:sp>
          <p:nvSpPr>
            <p:cNvPr id="42" name="Textbox"/>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dirty="0">
                  <a:solidFill>
                    <a:schemeClr val="tx1"/>
                  </a:solidFill>
                </a:rPr>
                <a:t>&lt;TIMESLOT&gt;</a:t>
              </a:r>
            </a:p>
          </p:txBody>
        </p:sp>
        <p:sp>
          <p:nvSpPr>
            <p:cNvPr id="43" name="Textbox"/>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dirty="0">
                  <a:solidFill>
                    <a:schemeClr val="tx1"/>
                  </a:solidFill>
                </a:rPr>
                <a:t>&lt;RESPONSIBLE&gt;</a:t>
              </a:r>
            </a:p>
          </p:txBody>
        </p:sp>
        <p:sp>
          <p:nvSpPr>
            <p:cNvPr id="44" name="Textbox"/>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dirty="0">
                  <a:solidFill>
                    <a:schemeClr val="tx1"/>
                  </a:solidFill>
                </a:rPr>
                <a:t>&lt;DURATION&gt;</a:t>
              </a:r>
            </a:p>
          </p:txBody>
        </p:sp>
      </p:grpSp>
      <p:grpSp>
        <p:nvGrpSpPr>
          <p:cNvPr id="9" name="SP Agenda Subsection Highlight" hidden="1"/>
          <p:cNvGrpSpPr>
            <a:grpSpLocks/>
          </p:cNvGrpSpPr>
          <p:nvPr userDrawn="1"/>
        </p:nvGrpSpPr>
        <p:grpSpPr>
          <a:xfrm>
            <a:off x="853240" y="3679627"/>
            <a:ext cx="8189134" cy="369332"/>
            <a:chOff x="2265804" y="3694411"/>
            <a:chExt cx="8189134" cy="369332"/>
          </a:xfrm>
          <a:solidFill>
            <a:schemeClr val="accent1">
              <a:lumMod val="60000"/>
              <a:lumOff val="40000"/>
            </a:schemeClr>
          </a:solidFill>
        </p:grpSpPr>
        <p:sp>
          <p:nvSpPr>
            <p:cNvPr id="46" name="Textbox"/>
            <p:cNvSpPr txBox="1">
              <a:spLocks/>
            </p:cNvSpPr>
            <p:nvPr userDrawn="1"/>
          </p:nvSpPr>
          <p:spPr>
            <a:xfrm>
              <a:off x="2744123" y="3694411"/>
              <a:ext cx="3366444" cy="369332"/>
            </a:xfrm>
            <a:prstGeom prst="rect">
              <a:avLst/>
            </a:prstGeom>
            <a:noFill/>
          </p:spPr>
          <p:txBody>
            <a:bodyPr wrap="square" rtlCol="0" anchor="ctr">
              <a:normAutofit/>
            </a:bodyPr>
            <a:lstStyle/>
            <a:p>
              <a:pPr defTabSz="9334267">
                <a:tabLst>
                  <a:tab pos="9512062" algn="l"/>
                </a:tabLst>
              </a:pPr>
              <a:r>
                <a:rPr lang="en-US" sz="1400" b="1" dirty="0">
                  <a:solidFill>
                    <a:schemeClr val="tx1"/>
                  </a:solidFill>
                </a:rPr>
                <a:t>&lt;TEXT&gt;</a:t>
              </a:r>
            </a:p>
          </p:txBody>
        </p:sp>
        <p:sp>
          <p:nvSpPr>
            <p:cNvPr id="47" name="Textbox"/>
            <p:cNvSpPr txBox="1">
              <a:spLocks/>
            </p:cNvSpPr>
            <p:nvPr userDrawn="1"/>
          </p:nvSpPr>
          <p:spPr>
            <a:xfrm>
              <a:off x="2265804" y="3694411"/>
              <a:ext cx="379556" cy="369332"/>
            </a:xfrm>
            <a:prstGeom prst="rect">
              <a:avLst/>
            </a:prstGeom>
            <a:noFill/>
          </p:spPr>
          <p:txBody>
            <a:bodyPr wrap="none" rtlCol="0" anchor="ctr">
              <a:noAutofit/>
            </a:bodyPr>
            <a:lstStyle/>
            <a:p>
              <a:pPr algn="ctr"/>
              <a:r>
                <a:rPr lang="en-US" sz="1400" b="1" dirty="0">
                  <a:solidFill>
                    <a:schemeClr val="tx1"/>
                  </a:solidFill>
                </a:rPr>
                <a:t>&lt;N&gt;</a:t>
              </a:r>
            </a:p>
          </p:txBody>
        </p:sp>
        <p:sp>
          <p:nvSpPr>
            <p:cNvPr id="48" name="Textbox"/>
            <p:cNvSpPr txBox="1">
              <a:spLocks/>
            </p:cNvSpPr>
            <p:nvPr userDrawn="1"/>
          </p:nvSpPr>
          <p:spPr>
            <a:xfrm>
              <a:off x="9817944" y="3694411"/>
              <a:ext cx="636994" cy="369332"/>
            </a:xfrm>
            <a:prstGeom prst="rect">
              <a:avLst/>
            </a:prstGeom>
            <a:noFill/>
          </p:spPr>
          <p:txBody>
            <a:bodyPr wrap="none" rtlCol="0" anchor="ctr">
              <a:noAutofit/>
            </a:bodyPr>
            <a:lstStyle/>
            <a:p>
              <a:pPr algn="r"/>
              <a:r>
                <a:rPr lang="en-US" sz="1400" b="1" dirty="0">
                  <a:solidFill>
                    <a:schemeClr val="tx1"/>
                  </a:solidFill>
                </a:rPr>
                <a:t>&lt;P&gt;</a:t>
              </a:r>
            </a:p>
          </p:txBody>
        </p:sp>
        <p:sp>
          <p:nvSpPr>
            <p:cNvPr id="49" name="Textbox"/>
            <p:cNvSpPr txBox="1">
              <a:spLocks/>
            </p:cNvSpPr>
            <p:nvPr userDrawn="1"/>
          </p:nvSpPr>
          <p:spPr>
            <a:xfrm>
              <a:off x="7696160" y="3694411"/>
              <a:ext cx="1257061" cy="369332"/>
            </a:xfrm>
            <a:prstGeom prst="rect">
              <a:avLst/>
            </a:prstGeom>
            <a:noFill/>
          </p:spPr>
          <p:txBody>
            <a:bodyPr wrap="none" rtlCol="0" anchor="ctr">
              <a:noAutofit/>
            </a:bodyPr>
            <a:lstStyle/>
            <a:p>
              <a:pPr algn="l"/>
              <a:r>
                <a:rPr lang="en-US" sz="1400" b="1" dirty="0">
                  <a:solidFill>
                    <a:schemeClr val="tx1"/>
                  </a:solidFill>
                </a:rPr>
                <a:t>&lt;TIMESLOT&gt;</a:t>
              </a:r>
            </a:p>
          </p:txBody>
        </p:sp>
        <p:sp>
          <p:nvSpPr>
            <p:cNvPr id="50" name="Textbox"/>
            <p:cNvSpPr txBox="1">
              <a:spLocks/>
            </p:cNvSpPr>
            <p:nvPr userDrawn="1"/>
          </p:nvSpPr>
          <p:spPr>
            <a:xfrm>
              <a:off x="6209330" y="3694411"/>
              <a:ext cx="1388067" cy="369332"/>
            </a:xfrm>
            <a:prstGeom prst="rect">
              <a:avLst/>
            </a:prstGeom>
            <a:noFill/>
          </p:spPr>
          <p:txBody>
            <a:bodyPr wrap="none" rtlCol="0" anchor="ctr">
              <a:noAutofit/>
            </a:bodyPr>
            <a:lstStyle/>
            <a:p>
              <a:pPr algn="l"/>
              <a:r>
                <a:rPr lang="en-US" sz="1400" b="1" dirty="0">
                  <a:solidFill>
                    <a:schemeClr val="tx1"/>
                  </a:solidFill>
                </a:rPr>
                <a:t>&lt;RESPONSIBLE&gt;</a:t>
              </a:r>
            </a:p>
          </p:txBody>
        </p:sp>
        <p:sp>
          <p:nvSpPr>
            <p:cNvPr id="51" name="Textbox"/>
            <p:cNvSpPr txBox="1">
              <a:spLocks/>
            </p:cNvSpPr>
            <p:nvPr userDrawn="1"/>
          </p:nvSpPr>
          <p:spPr>
            <a:xfrm>
              <a:off x="9043221" y="3694411"/>
              <a:ext cx="684723" cy="369332"/>
            </a:xfrm>
            <a:prstGeom prst="rect">
              <a:avLst/>
            </a:prstGeom>
            <a:noFill/>
          </p:spPr>
          <p:txBody>
            <a:bodyPr wrap="none" rtlCol="0" anchor="ctr">
              <a:noAutofit/>
            </a:bodyPr>
            <a:lstStyle/>
            <a:p>
              <a:pPr algn="l"/>
              <a:r>
                <a:rPr lang="en-US" sz="1400" b="1" dirty="0">
                  <a:solidFill>
                    <a:schemeClr val="tx1"/>
                  </a:solidFill>
                </a:rPr>
                <a:t>&lt;DURATION&gt;</a:t>
              </a:r>
            </a:p>
          </p:txBody>
        </p:sp>
      </p:grpSp>
      <p:sp>
        <p:nvSpPr>
          <p:cNvPr id="2" name="Title">
            <a:extLst>
              <a:ext uri="{FF2B5EF4-FFF2-40B4-BE49-F238E27FC236}">
                <a16:creationId xmlns:a16="http://schemas.microsoft.com/office/drawing/2014/main" id="{AD3FC5EF-E69D-4618-8443-A903DF0604E7}"/>
              </a:ext>
            </a:extLst>
          </p:cNvPr>
          <p:cNvSpPr>
            <a:spLocks noGrp="1"/>
          </p:cNvSpPr>
          <p:nvPr>
            <p:ph type="title" idx="14" hasCustomPrompt="1"/>
          </p:nvPr>
        </p:nvSpPr>
        <p:spPr/>
        <p:txBody>
          <a:bodyPr/>
          <a:lstStyle/>
          <a:p>
            <a:r>
              <a:rPr lang="en-US" dirty="0"/>
              <a:t>Agenda</a:t>
            </a:r>
          </a:p>
        </p:txBody>
      </p:sp>
      <p:sp>
        <p:nvSpPr>
          <p:cNvPr id="38" name="Bar">
            <a:extLst>
              <a:ext uri="{FF2B5EF4-FFF2-40B4-BE49-F238E27FC236}">
                <a16:creationId xmlns:a16="http://schemas.microsoft.com/office/drawing/2014/main" id="{138C5D1F-7025-4361-82C0-442529977361}"/>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Tree>
    <p:extLst>
      <p:ext uri="{BB962C8B-B14F-4D97-AF65-F5344CB8AC3E}">
        <p14:creationId xmlns:p14="http://schemas.microsoft.com/office/powerpoint/2010/main" val="220175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1"/>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dirty="0">
                  <a:solidFill>
                    <a:schemeClr val="tx1"/>
                  </a:solidFill>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dirty="0">
                  <a:solidFill>
                    <a:schemeClr val="tx1"/>
                  </a:solidFill>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dirty="0">
                  <a:solidFill>
                    <a:schemeClr val="bg1"/>
                  </a:solidFill>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dirty="0">
                  <a:solidFill>
                    <a:schemeClr val="bg1"/>
                  </a:solidFill>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dirty="0">
                  <a:solidFill>
                    <a:schemeClr val="bg1"/>
                  </a:solidFill>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dirty="0">
                  <a:solidFill>
                    <a:schemeClr val="bg1"/>
                  </a:solidFill>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dirty="0"/>
              <a:t>This is the </a:t>
            </a:r>
            <a:r>
              <a:rPr lang="en-US" noProof="0" dirty="0" err="1"/>
              <a:t>SlideProof</a:t>
            </a:r>
            <a:r>
              <a:rPr lang="en-US" noProof="0" dirty="0"/>
              <a:t> Agenda Layout</a:t>
            </a:r>
          </a:p>
          <a:p>
            <a:pPr lvl="0"/>
            <a:r>
              <a:rPr lang="en-US" noProof="0" dirty="0"/>
              <a:t>http://www.veodin.com/slideproof/manual/agenda/</a:t>
            </a:r>
          </a:p>
          <a:p>
            <a:pPr lvl="0"/>
            <a:r>
              <a:rPr lang="en-US" noProof="0" dirty="0"/>
              <a:t>Use the Selection Pane (Alt+F10) to make the hidden shapes of the Agenda visible. Make sure you group them again after editing and rename them with </a:t>
            </a:r>
            <a:r>
              <a:rPr lang="en-US" noProof="0" dirty="0" err="1"/>
              <a:t>SlideProof</a:t>
            </a:r>
            <a:r>
              <a:rPr lang="en-US" noProof="0" dirty="0"/>
              <a:t> &gt; Agenda &gt; Rename Agenda Groups</a:t>
            </a:r>
          </a:p>
          <a:p>
            <a:pPr lvl="0"/>
            <a:r>
              <a:rPr lang="en-US" noProof="0" dirty="0"/>
              <a:t>Expected group names are:</a:t>
            </a:r>
          </a:p>
          <a:p>
            <a:pPr lvl="1"/>
            <a:endParaRPr lang="en-US" noProof="0" dirty="0"/>
          </a:p>
          <a:p>
            <a:pPr lvl="1"/>
            <a:r>
              <a:rPr lang="en-US" noProof="0" dirty="0"/>
              <a:t>SP Agenda Section - Mandatory</a:t>
            </a:r>
          </a:p>
          <a:p>
            <a:pPr lvl="1"/>
            <a:r>
              <a:rPr lang="en-US" noProof="0" dirty="0"/>
              <a:t>SP Agenda Section Highlight - Highlight the current section</a:t>
            </a:r>
          </a:p>
          <a:p>
            <a:pPr lvl="1"/>
            <a:r>
              <a:rPr lang="en-US" noProof="0" dirty="0"/>
              <a:t>SP Agenda Subsection - Mandatory if showing subsections</a:t>
            </a:r>
          </a:p>
          <a:p>
            <a:pPr lvl="1"/>
            <a:r>
              <a:rPr lang="en-US" noProof="0" dirty="0"/>
              <a:t>SP Agenda Subsection Highlight - Highlight the current subsection</a:t>
            </a:r>
          </a:p>
          <a:p>
            <a:pPr lvl="0"/>
            <a:r>
              <a:rPr lang="en-US" noProof="0" dirty="0"/>
              <a:t>Any shapes or images inside the groups will appear on the agenda pages. This notice (SP Agenda Notice) will not appear on the agenda pages.</a:t>
            </a:r>
          </a:p>
          <a:p>
            <a:pPr lvl="0"/>
            <a:r>
              <a:rPr lang="en-US" noProof="0" dirty="0"/>
              <a:t>Valid text placeholders are:</a:t>
            </a:r>
          </a:p>
          <a:p>
            <a:pPr lvl="1"/>
            <a:endParaRPr lang="en-US" noProof="0" dirty="0"/>
          </a:p>
          <a:p>
            <a:pPr lvl="1"/>
            <a:r>
              <a:rPr lang="en-US" noProof="0" dirty="0"/>
              <a:t>Section number:</a:t>
            </a:r>
          </a:p>
          <a:p>
            <a:pPr lvl="1"/>
            <a:r>
              <a:rPr lang="en-US" noProof="0" dirty="0"/>
              <a:t>&lt;N&gt; for Arabic number 1, 2, 3</a:t>
            </a:r>
          </a:p>
          <a:p>
            <a:pPr lvl="1"/>
            <a:r>
              <a:rPr lang="en-US" noProof="0" dirty="0"/>
              <a:t>&lt;R&gt; for Roman numeral I, II, III</a:t>
            </a:r>
          </a:p>
          <a:p>
            <a:pPr lvl="1"/>
            <a:r>
              <a:rPr lang="en-US" noProof="0" dirty="0"/>
              <a:t>&lt;RL&gt; for lower-case Roman numeral </a:t>
            </a:r>
            <a:r>
              <a:rPr lang="en-US" noProof="0" dirty="0" err="1"/>
              <a:t>i</a:t>
            </a:r>
            <a:r>
              <a:rPr lang="en-US" noProof="0" dirty="0"/>
              <a:t>, ii, iii</a:t>
            </a:r>
          </a:p>
          <a:p>
            <a:pPr lvl="1"/>
            <a:r>
              <a:rPr lang="en-US" noProof="0" dirty="0"/>
              <a:t>&lt;A&gt; for alphabetic character A, B, C</a:t>
            </a:r>
          </a:p>
          <a:p>
            <a:pPr lvl="1"/>
            <a:r>
              <a:rPr lang="en-US" noProof="0" dirty="0"/>
              <a:t>&lt;AL&gt; for lower-case Alphabetic character</a:t>
            </a:r>
          </a:p>
          <a:p>
            <a:pPr lvl="1"/>
            <a:r>
              <a:rPr lang="en-US" noProof="0" dirty="0"/>
              <a:t>&lt;TEXT&gt;</a:t>
            </a:r>
          </a:p>
          <a:p>
            <a:pPr lvl="1"/>
            <a:r>
              <a:rPr lang="en-US" noProof="0" dirty="0"/>
              <a:t>&lt;RESPONSIBLE&gt;</a:t>
            </a:r>
          </a:p>
          <a:p>
            <a:pPr lvl="1"/>
            <a:r>
              <a:rPr lang="en-US" noProof="0" dirty="0"/>
              <a:t>&lt;TIMESLOT&gt;</a:t>
            </a:r>
          </a:p>
          <a:p>
            <a:pPr lvl="1"/>
            <a:r>
              <a:rPr lang="en-US" noProof="0" dirty="0"/>
              <a:t>&lt;DURATION&gt; for duration</a:t>
            </a:r>
          </a:p>
          <a:p>
            <a:pPr lvl="1"/>
            <a:r>
              <a:rPr lang="en-US" noProof="0" dirty="0"/>
              <a:t>&lt;P&gt; for page number</a:t>
            </a:r>
          </a:p>
          <a:p>
            <a:pPr lvl="0"/>
            <a:r>
              <a:rPr lang="en-US" noProof="0" dirty="0"/>
              <a:t>If you want the agenda to be vertically centered on each Agenda slide, rename this layout to:</a:t>
            </a:r>
          </a:p>
          <a:p>
            <a:pPr lvl="1"/>
            <a:endParaRPr lang="en-US" noProof="0" dirty="0"/>
          </a:p>
          <a:p>
            <a:pPr lvl="1"/>
            <a:r>
              <a:rPr lang="en-US" noProof="0" dirty="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dirty="0">
                  <a:solidFill>
                    <a:schemeClr val="tx1"/>
                  </a:solidFill>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dirty="0">
                  <a:solidFill>
                    <a:schemeClr val="tx1"/>
                  </a:solidFill>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dirty="0">
                  <a:solidFill>
                    <a:schemeClr val="bg1"/>
                  </a:solidFill>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dirty="0">
                  <a:solidFill>
                    <a:schemeClr val="bg1"/>
                  </a:solidFill>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dirty="0">
                  <a:solidFill>
                    <a:schemeClr val="bg1"/>
                  </a:solidFill>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dirty="0">
                  <a:solidFill>
                    <a:schemeClr val="bg1"/>
                  </a:solidFill>
                </a:rPr>
                <a:t>&lt;DURATION&gt;</a:t>
              </a:r>
            </a:p>
          </p:txBody>
        </p:sp>
      </p:grpSp>
    </p:spTree>
    <p:extLst>
      <p:ext uri="{BB962C8B-B14F-4D97-AF65-F5344CB8AC3E}">
        <p14:creationId xmlns:p14="http://schemas.microsoft.com/office/powerpoint/2010/main" val="160997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tx1"/>
                </a:solidFill>
              </a:defRPr>
            </a:lvl1pPr>
          </a:lstStyle>
          <a:p>
            <a:r>
              <a:rPr lang="en-US"/>
              <a:t>Click to edit</a:t>
            </a:r>
            <a:br>
              <a:rPr lang="en-US"/>
            </a:br>
            <a:r>
              <a:rPr lang="en-US"/>
              <a:t>master title style</a:t>
            </a:r>
          </a:p>
        </p:txBody>
      </p:sp>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solidFill>
                  <a:prstClr val="black"/>
                </a:solidFill>
              </a:rPr>
              <a:t>Confidential – For Training Purposes Only</a:t>
            </a:r>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MetricHPE Black" panose="020B0A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MetricHPE Black" panose="020B0A03030202060203" pitchFamily="34" charset="0"/>
              </a:endParaRPr>
            </a:p>
          </p:txBody>
        </p:sp>
      </p:grpSp>
    </p:spTree>
    <p:extLst>
      <p:ext uri="{BB962C8B-B14F-4D97-AF65-F5344CB8AC3E}">
        <p14:creationId xmlns:p14="http://schemas.microsoft.com/office/powerpoint/2010/main" val="2101894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Name, title, company"/>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sp>
        <p:nvSpPr>
          <p:cNvPr id="11" name="Quote"/>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n-lt"/>
              </a:defRPr>
            </a:lvl1pPr>
          </a:lstStyle>
          <a:p>
            <a:r>
              <a:rPr lang="en-US" dirty="0"/>
              <a:t>“Click to add quote here. Type quotation marks before and after text.”</a:t>
            </a:r>
          </a:p>
        </p:txBody>
      </p:sp>
      <p:sp>
        <p:nvSpPr>
          <p:cNvPr id="3" name="Slide Number Placeholder">
            <a:extLst>
              <a:ext uri="{FF2B5EF4-FFF2-40B4-BE49-F238E27FC236}">
                <a16:creationId xmlns:a16="http://schemas.microsoft.com/office/drawing/2014/main" id="{416E5649-B5F3-4893-ACEE-FDDDEA277D6A}"/>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CC9133F1-6679-476E-AEFD-931027BED082}"/>
              </a:ext>
            </a:extLst>
          </p:cNvPr>
          <p:cNvSpPr>
            <a:spLocks noGrp="1"/>
          </p:cNvSpPr>
          <p:nvPr>
            <p:ph type="ftr" sz="quarter" idx="15"/>
          </p:nvPr>
        </p:nvSpPr>
        <p:spPr/>
        <p:txBody>
          <a:bodyPr/>
          <a:lstStyle/>
          <a:p>
            <a:r>
              <a:rPr lang="en-US" dirty="0"/>
              <a:t>Confidential | Authorized </a:t>
            </a:r>
          </a:p>
        </p:txBody>
      </p:sp>
    </p:spTree>
    <p:extLst>
      <p:ext uri="{BB962C8B-B14F-4D97-AF65-F5344CB8AC3E}">
        <p14:creationId xmlns:p14="http://schemas.microsoft.com/office/powerpoint/2010/main" val="432345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p:bg>
      <p:bgPr>
        <a:solidFill>
          <a:schemeClr val="tx1"/>
        </a:solidFill>
        <a:effectLst/>
      </p:bgPr>
    </p:bg>
    <p:spTree>
      <p:nvGrpSpPr>
        <p:cNvPr id="1" name=""/>
        <p:cNvGrpSpPr/>
        <p:nvPr/>
      </p:nvGrpSpPr>
      <p:grpSpPr>
        <a:xfrm>
          <a:off x="0" y="0"/>
          <a:ext cx="0" cy="0"/>
          <a:chOff x="0" y="0"/>
          <a:chExt cx="0" cy="0"/>
        </a:xfrm>
      </p:grpSpPr>
      <p:sp>
        <p:nvSpPr>
          <p:cNvPr id="17" name="Date"/>
          <p:cNvSpPr>
            <a:spLocks noGrp="1"/>
          </p:cNvSpPr>
          <p:nvPr userDrawn="1">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userDrawn="1">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5" name="Title"/>
          <p:cNvSpPr>
            <a:spLocks noGrp="1"/>
          </p:cNvSpPr>
          <p:nvPr userDrawn="1">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latin typeface="+mj-lt"/>
              </a:defRPr>
            </a:lvl1pPr>
          </a:lstStyle>
          <a:p>
            <a:r>
              <a:rPr lang="en-US"/>
              <a:t>Click to edit</a:t>
            </a:r>
            <a:br>
              <a:rPr lang="en-US"/>
            </a:br>
            <a:r>
              <a:rPr lang="en-US"/>
              <a:t>master title style</a:t>
            </a:r>
          </a:p>
        </p:txBody>
      </p:sp>
      <p:sp>
        <p:nvSpPr>
          <p:cNvPr id="7" name="Footer Placeholder">
            <a:extLst>
              <a:ext uri="{FF2B5EF4-FFF2-40B4-BE49-F238E27FC236}">
                <a16:creationId xmlns:a16="http://schemas.microsoft.com/office/drawing/2014/main" id="{DD0DBAFB-7047-4B08-B7ED-CB050B7FBB50}"/>
              </a:ext>
            </a:extLst>
          </p:cNvPr>
          <p:cNvSpPr>
            <a:spLocks noGrp="1"/>
          </p:cNvSpPr>
          <p:nvPr userDrawn="1">
            <p:ph type="ftr" sz="quarter" idx="14"/>
          </p:nvPr>
        </p:nvSpPr>
        <p:spPr>
          <a:xfrm>
            <a:off x="4374720" y="6129337"/>
            <a:ext cx="7481160" cy="411581"/>
          </a:xfrm>
        </p:spPr>
        <p:txBody>
          <a:bodyPr/>
          <a:lstStyle>
            <a:lvl1pPr>
              <a:defRPr>
                <a:solidFill>
                  <a:schemeClr val="bg1"/>
                </a:solidFill>
                <a:latin typeface="+mn-lt"/>
              </a:defRPr>
            </a:lvl1pPr>
          </a:lstStyle>
          <a:p>
            <a:r>
              <a:rPr lang="en-US">
                <a:solidFill>
                  <a:prstClr val="white"/>
                </a:solidFill>
              </a:rPr>
              <a:t>Confidential – For Training Purposes Only</a:t>
            </a:r>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MetricHPE Black" panose="020B0A03030202060203" pitchFamily="34" charset="0"/>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MetricHPE Black" panose="020B0A03030202060203" pitchFamily="34" charset="0"/>
              </a:endParaRPr>
            </a:p>
          </p:txBody>
        </p:sp>
      </p:grpSp>
    </p:spTree>
    <p:extLst>
      <p:ext uri="{BB962C8B-B14F-4D97-AF65-F5344CB8AC3E}">
        <p14:creationId xmlns:p14="http://schemas.microsoft.com/office/powerpoint/2010/main" val="90710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p:bg>
      <p:bgPr>
        <a:solidFill>
          <a:schemeClr val="bg1"/>
        </a:solidFill>
        <a:effectLst/>
      </p:bgPr>
    </p:bg>
    <p:spTree>
      <p:nvGrpSpPr>
        <p:cNvPr id="1" name=""/>
        <p:cNvGrpSpPr/>
        <p:nvPr/>
      </p:nvGrpSpPr>
      <p:grpSpPr>
        <a:xfrm>
          <a:off x="0" y="0"/>
          <a:ext cx="0" cy="0"/>
          <a:chOff x="0" y="0"/>
          <a:chExt cx="0" cy="0"/>
        </a:xfrm>
      </p:grpSpPr>
      <p:sp>
        <p:nvSpPr>
          <p:cNvPr id="19" name="Date"/>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2" name="Subtitle"/>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5" name="Title"/>
          <p:cNvSpPr>
            <a:spLocks noGrp="1"/>
          </p:cNvSpPr>
          <p:nvPr>
            <p:ph type="title" hasCustomPrompt="1"/>
          </p:nvPr>
        </p:nvSpPr>
        <p:spPr>
          <a:xfrm>
            <a:off x="290747"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p>
        </p:txBody>
      </p:sp>
      <p:sp>
        <p:nvSpPr>
          <p:cNvPr id="3" name="Footer Placeholder">
            <a:extLst>
              <a:ext uri="{FF2B5EF4-FFF2-40B4-BE49-F238E27FC236}">
                <a16:creationId xmlns:a16="http://schemas.microsoft.com/office/drawing/2014/main" id="{4D7C280C-8E1E-4531-A635-C99FE1BDEE91}"/>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solidFill>
                  <a:prstClr val="black"/>
                </a:solidFill>
              </a:rPr>
              <a:t>Confidential – For Training Purposes Only</a:t>
            </a:r>
          </a:p>
        </p:txBody>
      </p:sp>
      <p:grpSp>
        <p:nvGrpSpPr>
          <p:cNvPr id="16" name="Logo">
            <a:extLst>
              <a:ext uri="{FF2B5EF4-FFF2-40B4-BE49-F238E27FC236}">
                <a16:creationId xmlns:a16="http://schemas.microsoft.com/office/drawing/2014/main" id="{39DC9A4F-A16F-45B4-A72C-8DB544981AE5}"/>
              </a:ext>
            </a:extLst>
          </p:cNvPr>
          <p:cNvGrpSpPr>
            <a:grpSpLocks noChangeAspect="1"/>
          </p:cNvGrpSpPr>
          <p:nvPr userDrawn="1"/>
        </p:nvGrpSpPr>
        <p:grpSpPr>
          <a:xfrm>
            <a:off x="393523" y="381956"/>
            <a:ext cx="2218745" cy="893759"/>
            <a:chOff x="393523" y="381956"/>
            <a:chExt cx="2218745" cy="893759"/>
          </a:xfrm>
        </p:grpSpPr>
        <p:sp>
          <p:nvSpPr>
            <p:cNvPr id="20" name="Element">
              <a:extLst>
                <a:ext uri="{FF2B5EF4-FFF2-40B4-BE49-F238E27FC236}">
                  <a16:creationId xmlns:a16="http://schemas.microsoft.com/office/drawing/2014/main" id="{25C81DB6-CCD4-4F17-86A3-D56DF640F56E}"/>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MetricHPE Black" panose="020B0A03030202060203" pitchFamily="34" charset="0"/>
              </a:endParaRPr>
            </a:p>
          </p:txBody>
        </p:sp>
        <p:sp>
          <p:nvSpPr>
            <p:cNvPr id="21" name="Wordmark">
              <a:extLst>
                <a:ext uri="{FF2B5EF4-FFF2-40B4-BE49-F238E27FC236}">
                  <a16:creationId xmlns:a16="http://schemas.microsoft.com/office/drawing/2014/main" id="{7CF9A093-3688-4D04-9331-C6E54828F9AB}"/>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MetricHPE Black" panose="020B0A03030202060203" pitchFamily="34" charset="0"/>
              </a:endParaRPr>
            </a:p>
          </p:txBody>
        </p:sp>
      </p:grpSp>
    </p:spTree>
    <p:extLst>
      <p:ext uri="{BB962C8B-B14F-4D97-AF65-F5344CB8AC3E}">
        <p14:creationId xmlns:p14="http://schemas.microsoft.com/office/powerpoint/2010/main" val="3914363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59513FE3-337B-42EA-8F5D-B1D6CDD0F4A0}"/>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 name="Title">
            <a:extLst>
              <a:ext uri="{FF2B5EF4-FFF2-40B4-BE49-F238E27FC236}">
                <a16:creationId xmlns:a16="http://schemas.microsoft.com/office/drawing/2014/main" id="{05049E51-8DF9-4218-921D-C081999073EA}"/>
              </a:ext>
            </a:extLst>
          </p:cNvPr>
          <p:cNvSpPr>
            <a:spLocks noGrp="1"/>
          </p:cNvSpPr>
          <p:nvPr>
            <p:ph type="title"/>
          </p:nvPr>
        </p:nvSpPr>
        <p:spPr/>
        <p:txBody>
          <a:bodyPr/>
          <a:lstStyle/>
          <a:p>
            <a:r>
              <a:rPr lang="en-US"/>
              <a:t>Click to edit Master title style</a:t>
            </a:r>
          </a:p>
        </p:txBody>
      </p:sp>
      <p:sp>
        <p:nvSpPr>
          <p:cNvPr id="15" name="Text Placeholder 6">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4" name="Text Placeholder 5">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3" name="Text Placeholder 4">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1" name="Text Placeholder 2">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0" name="Text Placeholder 1">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3" name="Slide Number Placeholder">
            <a:extLst>
              <a:ext uri="{FF2B5EF4-FFF2-40B4-BE49-F238E27FC236}">
                <a16:creationId xmlns:a16="http://schemas.microsoft.com/office/drawing/2014/main" id="{6E8F2DF7-9AD5-47AF-92C4-F9011D8150E2}"/>
              </a:ext>
            </a:extLst>
          </p:cNvPr>
          <p:cNvSpPr>
            <a:spLocks noGrp="1"/>
          </p:cNvSpPr>
          <p:nvPr>
            <p:ph type="sldNum" sz="quarter" idx="10"/>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4" name="Footer Placeholder">
            <a:extLst>
              <a:ext uri="{FF2B5EF4-FFF2-40B4-BE49-F238E27FC236}">
                <a16:creationId xmlns:a16="http://schemas.microsoft.com/office/drawing/2014/main" id="{763A2EDB-3F77-406C-9116-E786D4D6A658}"/>
              </a:ext>
            </a:extLst>
          </p:cNvPr>
          <p:cNvSpPr>
            <a:spLocks noGrp="1"/>
          </p:cNvSpPr>
          <p:nvPr>
            <p:ph type="ftr" sz="quarter" idx="11"/>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23878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5837C125-1DBF-4F22-925B-D8481E8BC23A}"/>
              </a:ext>
            </a:extLst>
          </p:cNvPr>
          <p:cNvSpPr>
            <a:spLocks noGrp="1"/>
          </p:cNvSpPr>
          <p:nvPr>
            <p:ph type="pic" sz="quarter" idx="15" hasCustomPrompt="1"/>
          </p:nvPr>
        </p:nvSpPr>
        <p:spPr>
          <a:xfrm>
            <a:off x="0" y="0"/>
            <a:ext cx="12192000" cy="6858000"/>
          </a:xfrm>
        </p:spPr>
        <p:txBody>
          <a:bodyPr rIns="1828800" bIns="90000" anchor="ctr"/>
          <a:lstStyle>
            <a:lvl1pPr marL="0" indent="0" algn="r">
              <a:buNone/>
              <a:defRPr>
                <a:latin typeface="+mn-lt"/>
              </a:defRPr>
            </a:lvl1pPr>
          </a:lstStyle>
          <a:p>
            <a:r>
              <a:rPr lang="en-US"/>
              <a:t>Click to add picture</a:t>
            </a:r>
          </a:p>
        </p:txBody>
      </p:sp>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a:t>Click to add section header</a:t>
            </a:r>
            <a:br>
              <a:rPr lang="en-US"/>
            </a:br>
            <a:r>
              <a:rPr lang="en-US"/>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D456EB42-66C6-4FC9-8A72-F78974DE8485}"/>
              </a:ext>
            </a:extLst>
          </p:cNvPr>
          <p:cNvSpPr>
            <a:spLocks noGrp="1"/>
          </p:cNvSpPr>
          <p:nvPr>
            <p:ph type="ftr" sz="quarter" idx="16"/>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2913748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Header with Edge to Edge Picture">
    <p:bg>
      <p:bgPr>
        <a:solidFill>
          <a:schemeClr val="tx1"/>
        </a:solidFill>
        <a:effectLst/>
      </p:bgPr>
    </p:bg>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0"/>
            <a:ext cx="12192000" cy="6858000"/>
          </a:xfrm>
          <a:solidFill>
            <a:schemeClr val="tx1"/>
          </a:solidFill>
        </p:spPr>
        <p:txBody>
          <a:bodyPr rIns="90000" bIns="360000" anchor="b"/>
          <a:lstStyle>
            <a:lvl1pPr marL="0" indent="0" algn="ctr">
              <a:buNone/>
              <a:defRPr>
                <a:solidFill>
                  <a:schemeClr val="bg1"/>
                </a:solidFill>
                <a:latin typeface="+mn-lt"/>
              </a:defRPr>
            </a:lvl1pPr>
          </a:lstStyle>
          <a:p>
            <a:r>
              <a:rPr lang="en-US"/>
              <a:t>Picture placeholder</a:t>
            </a:r>
          </a:p>
        </p:txBody>
      </p:sp>
      <p:sp>
        <p:nvSpPr>
          <p:cNvPr id="10" name="Title"/>
          <p:cNvSpPr>
            <a:spLocks noGrp="1"/>
          </p:cNvSpPr>
          <p:nvPr>
            <p:ph type="title" hasCustomPrompt="1"/>
          </p:nvPr>
        </p:nvSpPr>
        <p:spPr>
          <a:xfrm>
            <a:off x="1414463" y="685801"/>
            <a:ext cx="9363075" cy="5480050"/>
          </a:xfrm>
        </p:spPr>
        <p:txBody>
          <a:bodyPr lIns="91440" tIns="91440" rIns="91440" bIns="91440" anchor="ctr" anchorCtr="0"/>
          <a:lstStyle>
            <a:lvl1pPr algn="ctr">
              <a:defRPr sz="4000" baseline="0">
                <a:solidFill>
                  <a:schemeClr val="bg1"/>
                </a:solidFill>
              </a:defRPr>
            </a:lvl1pPr>
          </a:lstStyle>
          <a:p>
            <a:r>
              <a:rPr lang="en-US"/>
              <a:t>Click to add section header</a:t>
            </a:r>
          </a:p>
        </p:txBody>
      </p:sp>
    </p:spTree>
    <p:extLst>
      <p:ext uri="{BB962C8B-B14F-4D97-AF65-F5344CB8AC3E}">
        <p14:creationId xmlns:p14="http://schemas.microsoft.com/office/powerpoint/2010/main" val="391920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Header with Pictur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1504950"/>
            <a:ext cx="12192000" cy="3295651"/>
          </a:xfrm>
          <a:solidFill>
            <a:schemeClr val="tx1"/>
          </a:solidFill>
        </p:spPr>
        <p:txBody>
          <a:bodyPr rIns="1828800" bIns="90000" anchor="ctr"/>
          <a:lstStyle>
            <a:lvl1pPr marL="0" indent="0" algn="r">
              <a:buNone/>
              <a:defRPr>
                <a:solidFill>
                  <a:schemeClr val="bg1"/>
                </a:solidFill>
                <a:latin typeface="+mn-lt"/>
              </a:defRPr>
            </a:lvl1pPr>
          </a:lstStyle>
          <a:p>
            <a:r>
              <a:rPr lang="en-US"/>
              <a:t>Picture placeholder</a:t>
            </a:r>
          </a:p>
        </p:txBody>
      </p:sp>
      <p:sp>
        <p:nvSpPr>
          <p:cNvPr id="11" name="Subtitle"/>
          <p:cNvSpPr>
            <a:spLocks noGrp="1"/>
          </p:cNvSpPr>
          <p:nvPr>
            <p:ph type="body" sz="quarter" idx="14"/>
          </p:nvPr>
        </p:nvSpPr>
        <p:spPr>
          <a:xfrm>
            <a:off x="292100" y="3258636"/>
            <a:ext cx="8228011" cy="533400"/>
          </a:xfrm>
        </p:spPr>
        <p:txBody>
          <a:bodyPr lIns="91440" tIns="91440" rIns="91440" bIns="91440">
            <a:noAutofit/>
          </a:bodyPr>
          <a:lstStyle>
            <a:lvl1pPr marL="0" indent="0">
              <a:spcBef>
                <a:spcPts val="0"/>
              </a:spcBef>
              <a:buFontTx/>
              <a:buNone/>
              <a:defRPr sz="2600">
                <a:solidFill>
                  <a:schemeClr val="bg1"/>
                </a:solidFill>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0" name="Title"/>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a:t>Click to add section header</a:t>
            </a:r>
          </a:p>
        </p:txBody>
      </p:sp>
      <p:sp>
        <p:nvSpPr>
          <p:cNvPr id="4" name="Slide Number Placeholder">
            <a:extLst>
              <a:ext uri="{FF2B5EF4-FFF2-40B4-BE49-F238E27FC236}">
                <a16:creationId xmlns:a16="http://schemas.microsoft.com/office/drawing/2014/main" id="{C8CDE3DB-5BD1-43F6-94A6-D47A00235D79}"/>
              </a:ext>
            </a:extLst>
          </p:cNvPr>
          <p:cNvSpPr>
            <a:spLocks noGrp="1"/>
          </p:cNvSpPr>
          <p:nvPr>
            <p:ph type="sldNum" sz="quarter" idx="17"/>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3" name="Footer Placeholder">
            <a:extLst>
              <a:ext uri="{FF2B5EF4-FFF2-40B4-BE49-F238E27FC236}">
                <a16:creationId xmlns:a16="http://schemas.microsoft.com/office/drawing/2014/main" id="{EEEF92A3-A948-430A-BA72-93EBB9877D77}"/>
              </a:ext>
            </a:extLst>
          </p:cNvPr>
          <p:cNvSpPr>
            <a:spLocks noGrp="1"/>
          </p:cNvSpPr>
          <p:nvPr>
            <p:ph type="ftr" sz="quarter" idx="16"/>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112587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Green Frame Divider">
    <p:spTree>
      <p:nvGrpSpPr>
        <p:cNvPr id="1" name=""/>
        <p:cNvGrpSpPr/>
        <p:nvPr/>
      </p:nvGrpSpPr>
      <p:grpSpPr>
        <a:xfrm>
          <a:off x="0" y="0"/>
          <a:ext cx="0" cy="0"/>
          <a:chOff x="0" y="0"/>
          <a:chExt cx="0" cy="0"/>
        </a:xfrm>
      </p:grpSpPr>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6" name="Title"/>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DCAA7B61-F2C7-43C9-A11F-B48C4ED2EBCF}"/>
              </a:ext>
            </a:extLst>
          </p:cNvPr>
          <p:cNvSpPr>
            <a:spLocks noGrp="1"/>
          </p:cNvSpPr>
          <p:nvPr>
            <p:ph type="ftr" sz="quarter" idx="15"/>
          </p:nvPr>
        </p:nvSpPr>
        <p:spPr>
          <a:xfrm>
            <a:off x="3721696" y="6129337"/>
            <a:ext cx="7481160" cy="411581"/>
          </a:xfrm>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177028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Purple Frame Divider">
    <p:spTree>
      <p:nvGrpSpPr>
        <p:cNvPr id="1" name=""/>
        <p:cNvGrpSpPr/>
        <p:nvPr/>
      </p:nvGrpSpPr>
      <p:grpSpPr>
        <a:xfrm>
          <a:off x="0" y="0"/>
          <a:ext cx="0" cy="0"/>
          <a:chOff x="0" y="0"/>
          <a:chExt cx="0" cy="0"/>
        </a:xfrm>
      </p:grpSpPr>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6B49B78C-62D9-4CBC-82AE-117CC49AA73F}"/>
              </a:ext>
            </a:extLst>
          </p:cNvPr>
          <p:cNvSpPr>
            <a:spLocks noGrp="1"/>
          </p:cNvSpPr>
          <p:nvPr>
            <p:ph type="ftr" sz="quarter" idx="15"/>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269602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Medium Blu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71441D17-F569-4929-BED2-B3C594D2EB1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8" name="Title">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9926132-14B5-462D-8011-DBD07D3A4F4E}"/>
              </a:ext>
            </a:extLst>
          </p:cNvPr>
          <p:cNvSpPr>
            <a:spLocks noGrp="1"/>
          </p:cNvSpPr>
          <p:nvPr>
            <p:ph type="sldNum" sz="quarter" idx="16"/>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0698795D-6546-4F01-AD74-FF78AF2E677C}"/>
              </a:ext>
            </a:extLst>
          </p:cNvPr>
          <p:cNvSpPr>
            <a:spLocks noGrp="1"/>
          </p:cNvSpPr>
          <p:nvPr>
            <p:ph type="ftr" sz="quarter" idx="15"/>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389182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Orang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EE3E2CEF-B9DC-4BC7-912D-0AF3140E0BB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8" name="Title">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452CF67-7C64-4A36-818E-9739F15599EC}"/>
              </a:ext>
            </a:extLst>
          </p:cNvPr>
          <p:cNvSpPr>
            <a:spLocks noGrp="1"/>
          </p:cNvSpPr>
          <p:nvPr>
            <p:ph type="sldNum" sz="quarter" idx="16"/>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FE686EF5-477F-4DCE-824F-3C05B5AA6594}"/>
              </a:ext>
            </a:extLst>
          </p:cNvPr>
          <p:cNvSpPr>
            <a:spLocks noGrp="1"/>
          </p:cNvSpPr>
          <p:nvPr>
            <p:ph type="ftr" sz="quarter" idx="15"/>
          </p:nvPr>
        </p:nvSpPr>
        <p:spPr/>
        <p:txBody>
          <a:bodyPr/>
          <a:lstStyle>
            <a:lvl1pPr>
              <a:defRPr cap="none" baseline="0"/>
            </a:lvl1pPr>
          </a:lstStyle>
          <a:p>
            <a:r>
              <a:rPr lang="en-US">
                <a:solidFill>
                  <a:prstClr val="black"/>
                </a:solidFill>
              </a:rPr>
              <a:t>Confidential – For Training Purposes Only</a:t>
            </a:r>
          </a:p>
        </p:txBody>
      </p:sp>
    </p:spTree>
    <p:extLst>
      <p:ext uri="{BB962C8B-B14F-4D97-AF65-F5344CB8AC3E}">
        <p14:creationId xmlns:p14="http://schemas.microsoft.com/office/powerpoint/2010/main" val="4131761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defRPr>
            </a:lvl1pPr>
          </a:lstStyle>
          <a:p>
            <a:r>
              <a:rPr lang="en-US" dirty="0"/>
              <a:t>Confidential | Authorized </a:t>
            </a:r>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dirty="0"/>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3591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Name, title, company"/>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sp>
        <p:nvSpPr>
          <p:cNvPr id="11" name="Quote"/>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n-lt"/>
              </a:defRPr>
            </a:lvl1pPr>
          </a:lstStyle>
          <a:p>
            <a:r>
              <a:rPr lang="en-US"/>
              <a:t>“Click to add quote here. Type quotation marks before and after text.”</a:t>
            </a:r>
          </a:p>
        </p:txBody>
      </p:sp>
      <p:sp>
        <p:nvSpPr>
          <p:cNvPr id="3" name="Slide Number Placeholder">
            <a:extLst>
              <a:ext uri="{FF2B5EF4-FFF2-40B4-BE49-F238E27FC236}">
                <a16:creationId xmlns:a16="http://schemas.microsoft.com/office/drawing/2014/main" id="{416E5649-B5F3-4893-ACEE-FDDDEA277D6A}"/>
              </a:ext>
            </a:extLst>
          </p:cNvPr>
          <p:cNvSpPr>
            <a:spLocks noGrp="1"/>
          </p:cNvSpPr>
          <p:nvPr>
            <p:ph type="sldNum" sz="quarter" idx="16"/>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CC9133F1-6679-476E-AEFD-931027BED082}"/>
              </a:ext>
            </a:extLst>
          </p:cNvPr>
          <p:cNvSpPr>
            <a:spLocks noGrp="1"/>
          </p:cNvSpPr>
          <p:nvPr>
            <p:ph type="ftr" sz="quarter" idx="15"/>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3162901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defRPr>
            </a:lvl1pPr>
          </a:lstStyle>
          <a:p>
            <a:r>
              <a:rPr lang="en-US">
                <a:solidFill>
                  <a:prstClr val="black"/>
                </a:solidFill>
              </a:rPr>
              <a:t>Confidential – For Training Purposes Only</a:t>
            </a:r>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5382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42026B78-68E1-478D-8813-92F76EAC82C2}"/>
              </a:ext>
            </a:extLst>
          </p:cNvPr>
          <p:cNvSpPr>
            <a:spLocks noGrp="1"/>
          </p:cNvSpPr>
          <p:nvPr>
            <p:ph type="ftr" sz="quarter" idx="19"/>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774623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4" name="Content Placeholder">
            <a:extLst>
              <a:ext uri="{FF2B5EF4-FFF2-40B4-BE49-F238E27FC236}">
                <a16:creationId xmlns:a16="http://schemas.microsoft.com/office/drawing/2014/main" id="{D60021C6-A6F0-40F0-A299-B8269BE0F492}"/>
              </a:ext>
            </a:extLst>
          </p:cNvPr>
          <p:cNvSpPr>
            <a:spLocks noGrp="1"/>
          </p:cNvSpPr>
          <p:nvPr>
            <p:ph sz="quarter" idx="19"/>
          </p:nvPr>
        </p:nvSpPr>
        <p:spPr>
          <a:xfrm>
            <a:off x="381000" y="1733015"/>
            <a:ext cx="11403014" cy="43668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Heading"/>
          <p:cNvSpPr>
            <a:spLocks noGrp="1"/>
          </p:cNvSpPr>
          <p:nvPr>
            <p:ph type="body" sz="quarter" idx="18" hasCustomPrompt="1"/>
          </p:nvPr>
        </p:nvSpPr>
        <p:spPr>
          <a:xfrm>
            <a:off x="288096" y="1350296"/>
            <a:ext cx="11495918" cy="381000"/>
          </a:xfrm>
        </p:spPr>
        <p:txBody>
          <a:bodyPr>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12"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3" name="Subtitle">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495918" cy="381000"/>
          </a:xfrm>
        </p:spPr>
        <p:txBody>
          <a:bodyPr anchor="ctr">
            <a:noAutofit/>
          </a:bodyPr>
          <a:lstStyle>
            <a:lvl1pPr marL="0" indent="0">
              <a:spcBef>
                <a:spcPts val="0"/>
              </a:spcBef>
              <a:buFont typeface="" panose="020B0604020202020204" pitchFamily="34" charset="0"/>
              <a:buNone/>
              <a:defRPr sz="24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4" name="Title">
            <a:extLst>
              <a:ext uri="{FF2B5EF4-FFF2-40B4-BE49-F238E27FC236}">
                <a16:creationId xmlns:a16="http://schemas.microsoft.com/office/drawing/2014/main" id="{D09EDB93-5BF6-4D1D-9D5F-0E75F455E06A}"/>
              </a:ext>
            </a:extLst>
          </p:cNvPr>
          <p:cNvSpPr>
            <a:spLocks noGrp="1"/>
          </p:cNvSpPr>
          <p:nvPr>
            <p:ph type="title"/>
          </p:nvPr>
        </p:nvSpPr>
        <p:spPr>
          <a:xfrm>
            <a:off x="285742" y="391852"/>
            <a:ext cx="11498271" cy="401362"/>
          </a:xfrm>
          <a:ln w="12700" cap="flat" cmpd="sng" algn="ctr">
            <a:noFill/>
            <a:prstDash val="solid"/>
            <a:miter lim="800000"/>
            <a:headEnd type="none" w="med" len="med"/>
            <a:tailEnd type="none" w="med" len="med"/>
          </a:ln>
        </p:spPr>
        <p:txBody>
          <a:bodyPr/>
          <a:lstStyle/>
          <a:p>
            <a:r>
              <a:rPr lang="en-US"/>
              <a:t>Click to edit Master title style</a:t>
            </a:r>
          </a:p>
        </p:txBody>
      </p:sp>
      <p:sp>
        <p:nvSpPr>
          <p:cNvPr id="3" name="Slide Number Placeholder">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3EA3E28B-F7AC-49D0-8E77-F09CC76C6D4C}"/>
              </a:ext>
            </a:extLst>
          </p:cNvPr>
          <p:cNvSpPr>
            <a:spLocks noGrp="1"/>
          </p:cNvSpPr>
          <p:nvPr>
            <p:ph type="ftr" sz="quarter" idx="20"/>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204488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Content Placeholder 2"/>
          <p:cNvSpPr>
            <a:spLocks noGrp="1"/>
          </p:cNvSpPr>
          <p:nvPr>
            <p:ph sz="quarter" idx="18"/>
          </p:nvPr>
        </p:nvSpPr>
        <p:spPr>
          <a:xfrm>
            <a:off x="6260021"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
          <p:cNvSpPr>
            <a:spLocks noGrp="1"/>
          </p:cNvSpPr>
          <p:nvPr>
            <p:ph sz="quarter" idx="17"/>
          </p:nvPr>
        </p:nvSpPr>
        <p:spPr>
          <a:xfrm>
            <a:off x="385100"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8" name="Title">
            <a:extLst>
              <a:ext uri="{FF2B5EF4-FFF2-40B4-BE49-F238E27FC236}">
                <a16:creationId xmlns:a16="http://schemas.microsoft.com/office/drawing/2014/main" id="{871CBF7C-DC48-4FC0-9D75-AE2A7B709ECF}"/>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30D71586-CC8D-433E-9833-9A7FDB8D82E2}"/>
              </a:ext>
            </a:extLst>
          </p:cNvPr>
          <p:cNvSpPr>
            <a:spLocks noGrp="1"/>
          </p:cNvSpPr>
          <p:nvPr>
            <p:ph type="sldNum" sz="quarter" idx="20"/>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09C5C9A9-E236-4C76-AAB8-D575E2980D31}"/>
              </a:ext>
            </a:extLst>
          </p:cNvPr>
          <p:cNvSpPr>
            <a:spLocks noGrp="1"/>
          </p:cNvSpPr>
          <p:nvPr>
            <p:ph type="ftr" sz="quarter" idx="19"/>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375711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1000"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208FD370-F534-4533-9D1C-D71C0301D4F5}"/>
              </a:ext>
            </a:extLst>
          </p:cNvPr>
          <p:cNvSpPr>
            <a:spLocks noGrp="1"/>
          </p:cNvSpPr>
          <p:nvPr>
            <p:ph type="sldNum" sz="quarter" idx="27"/>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1B9DB588-CD3A-4605-99DD-5D58A0334468}"/>
              </a:ext>
            </a:extLst>
          </p:cNvPr>
          <p:cNvSpPr>
            <a:spLocks noGrp="1"/>
          </p:cNvSpPr>
          <p:nvPr>
            <p:ph type="ftr" sz="quarter" idx="26"/>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125202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2" name="Content Placeholder 14"/>
          <p:cNvSpPr>
            <a:spLocks noGrp="1"/>
          </p:cNvSpPr>
          <p:nvPr>
            <p:ph sz="quarter" idx="17"/>
          </p:nvPr>
        </p:nvSpPr>
        <p:spPr>
          <a:xfrm>
            <a:off x="384003"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14"/>
          <p:cNvSpPr>
            <a:spLocks noGrp="1"/>
          </p:cNvSpPr>
          <p:nvPr>
            <p:ph sz="quarter" idx="20"/>
          </p:nvPr>
        </p:nvSpPr>
        <p:spPr>
          <a:xfrm>
            <a:off x="6356308"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1" hasCustomPrompt="1"/>
          </p:nvPr>
        </p:nvSpPr>
        <p:spPr>
          <a:xfrm>
            <a:off x="6260400"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a:solidFill>
                  <a:prstClr val="black"/>
                </a:solidFill>
              </a:rPr>
              <a:t>Confidential – For Training Purposes Only</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266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Heading 2">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1641"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5100"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288095"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12F31EAB-796D-4E98-AD02-5E448046BB3D}"/>
              </a:ext>
            </a:extLst>
          </p:cNvPr>
          <p:cNvSpPr>
            <a:spLocks noGrp="1"/>
          </p:cNvSpPr>
          <p:nvPr>
            <p:ph type="sldNum" sz="quarter" idx="27"/>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B9B4ABF0-738F-478F-B9E7-E5D3DF83666E}"/>
              </a:ext>
            </a:extLst>
          </p:cNvPr>
          <p:cNvSpPr>
            <a:spLocks noGrp="1"/>
          </p:cNvSpPr>
          <p:nvPr>
            <p:ph type="ftr" sz="quarter" idx="26"/>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165461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0" name="Content Placeholder 3"/>
          <p:cNvSpPr>
            <a:spLocks noGrp="1"/>
          </p:cNvSpPr>
          <p:nvPr>
            <p:ph sz="quarter" idx="19"/>
          </p:nvPr>
        </p:nvSpPr>
        <p:spPr>
          <a:xfrm>
            <a:off x="8152474"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18"/>
          </p:nvPr>
        </p:nvSpPr>
        <p:spPr>
          <a:xfrm>
            <a:off x="4268787"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
          <p:cNvSpPr>
            <a:spLocks noGrp="1"/>
          </p:cNvSpPr>
          <p:nvPr>
            <p:ph sz="quarter" idx="17"/>
          </p:nvPr>
        </p:nvSpPr>
        <p:spPr>
          <a:xfrm>
            <a:off x="385100"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Title">
            <a:extLst>
              <a:ext uri="{FF2B5EF4-FFF2-40B4-BE49-F238E27FC236}">
                <a16:creationId xmlns:a16="http://schemas.microsoft.com/office/drawing/2014/main" id="{EAC09279-0D09-4109-A953-16A88732F6EC}"/>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55DFA194-46E5-48DD-9DF0-CE09ECBDE598}"/>
              </a:ext>
            </a:extLst>
          </p:cNvPr>
          <p:cNvSpPr>
            <a:spLocks noGrp="1"/>
          </p:cNvSpPr>
          <p:nvPr>
            <p:ph type="sldNum" sz="quarter" idx="21"/>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BEED058A-E779-4D88-ADD2-9B84C2A10502}"/>
              </a:ext>
            </a:extLst>
          </p:cNvPr>
          <p:cNvSpPr>
            <a:spLocks noGrp="1"/>
          </p:cNvSpPr>
          <p:nvPr>
            <p:ph type="ftr" sz="quarter" idx="20"/>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136265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365166"/>
            <a:ext cx="3628710" cy="473439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a:extLst>
              <a:ext uri="{FF2B5EF4-FFF2-40B4-BE49-F238E27FC236}">
                <a16:creationId xmlns:a16="http://schemas.microsoft.com/office/drawing/2014/main" id="{C64F2FF0-0CF5-4CC1-8878-96534C54D9A0}"/>
              </a:ext>
            </a:extLst>
          </p:cNvPr>
          <p:cNvSpPr>
            <a:spLocks noGrp="1"/>
          </p:cNvSpPr>
          <p:nvPr>
            <p:ph type="ftr" sz="quarter" idx="23"/>
          </p:nvPr>
        </p:nvSpPr>
        <p:spPr/>
        <p:txBody>
          <a:bodyPr/>
          <a:lstStyle/>
          <a:p>
            <a:r>
              <a:rPr lang="en-US">
                <a:solidFill>
                  <a:prstClr val="black"/>
                </a:solidFill>
              </a:rPr>
              <a:t>Confidential – For Training Purposes Only</a:t>
            </a:r>
          </a:p>
        </p:txBody>
      </p:sp>
      <p:sp>
        <p:nvSpPr>
          <p:cNvPr id="3" name="Slide Number Placeholder">
            <a:extLst>
              <a:ext uri="{FF2B5EF4-FFF2-40B4-BE49-F238E27FC236}">
                <a16:creationId xmlns:a16="http://schemas.microsoft.com/office/drawing/2014/main" id="{749AAC13-0724-4F89-9282-2A985E0669E8}"/>
              </a:ext>
            </a:extLst>
          </p:cNvPr>
          <p:cNvSpPr>
            <a:spLocks noGrp="1"/>
          </p:cNvSpPr>
          <p:nvPr>
            <p:ph type="sldNum" sz="quarter" idx="24"/>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Tree>
    <p:extLst>
      <p:ext uri="{BB962C8B-B14F-4D97-AF65-F5344CB8AC3E}">
        <p14:creationId xmlns:p14="http://schemas.microsoft.com/office/powerpoint/2010/main" val="51864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n-lt"/>
              </a:defRPr>
            </a:lvl1pPr>
          </a:lstStyle>
          <a:p>
            <a:pPr marL="182880" lvl="0" indent="-182880">
              <a:spcBef>
                <a:spcPts val="0"/>
              </a:spcBef>
            </a:pPr>
            <a:r>
              <a:rPr lang="en-US" dirty="0"/>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42026B78-68E1-478D-8813-92F76EAC82C2}"/>
              </a:ext>
            </a:extLst>
          </p:cNvPr>
          <p:cNvSpPr>
            <a:spLocks noGrp="1"/>
          </p:cNvSpPr>
          <p:nvPr>
            <p:ph type="ftr" sz="quarter" idx="19"/>
          </p:nvPr>
        </p:nvSpPr>
        <p:spPr/>
        <p:txBody>
          <a:bodyPr/>
          <a:lstStyle/>
          <a:p>
            <a:r>
              <a:rPr lang="en-US" dirty="0"/>
              <a:t>Confidential | Authorized </a:t>
            </a:r>
          </a:p>
        </p:txBody>
      </p:sp>
    </p:spTree>
    <p:extLst>
      <p:ext uri="{BB962C8B-B14F-4D97-AF65-F5344CB8AC3E}">
        <p14:creationId xmlns:p14="http://schemas.microsoft.com/office/powerpoint/2010/main" val="430616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26" name="Content Placeholder 3"/>
          <p:cNvSpPr>
            <a:spLocks noGrp="1"/>
          </p:cNvSpPr>
          <p:nvPr>
            <p:ph sz="quarter" idx="22"/>
          </p:nvPr>
        </p:nvSpPr>
        <p:spPr>
          <a:xfrm>
            <a:off x="8146122"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Heading 3"/>
          <p:cNvSpPr>
            <a:spLocks noGrp="1"/>
          </p:cNvSpPr>
          <p:nvPr>
            <p:ph type="body" sz="quarter" idx="21" hasCustomPrompt="1"/>
          </p:nvPr>
        </p:nvSpPr>
        <p:spPr>
          <a:xfrm>
            <a:off x="8048832"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2"/>
          <p:cNvSpPr>
            <a:spLocks noGrp="1"/>
          </p:cNvSpPr>
          <p:nvPr>
            <p:ph sz="quarter" idx="18"/>
          </p:nvPr>
        </p:nvSpPr>
        <p:spPr>
          <a:xfrm>
            <a:off x="4265611"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Heading 2"/>
          <p:cNvSpPr>
            <a:spLocks noGrp="1"/>
          </p:cNvSpPr>
          <p:nvPr>
            <p:ph type="body" sz="quarter" idx="23" hasCustomPrompt="1"/>
          </p:nvPr>
        </p:nvSpPr>
        <p:spPr>
          <a:xfrm>
            <a:off x="4168321"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4" name="Content Placeholder 1"/>
          <p:cNvSpPr>
            <a:spLocks noGrp="1"/>
          </p:cNvSpPr>
          <p:nvPr>
            <p:ph sz="quarter" idx="17"/>
          </p:nvPr>
        </p:nvSpPr>
        <p:spPr>
          <a:xfrm>
            <a:off x="385100"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Heading 1"/>
          <p:cNvSpPr>
            <a:spLocks noGrp="1"/>
          </p:cNvSpPr>
          <p:nvPr>
            <p:ph type="body" sz="quarter" idx="19" hasCustomPrompt="1"/>
          </p:nvPr>
        </p:nvSpPr>
        <p:spPr>
          <a:xfrm>
            <a:off x="287427" y="996365"/>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6"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Title">
            <a:extLst>
              <a:ext uri="{FF2B5EF4-FFF2-40B4-BE49-F238E27FC236}">
                <a16:creationId xmlns:a16="http://schemas.microsoft.com/office/drawing/2014/main" id="{24EE87AE-0267-4C69-AFD6-F9C64969AC26}"/>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BB8A07BF-CB97-4E22-9C06-99A9D26C8199}"/>
              </a:ext>
            </a:extLst>
          </p:cNvPr>
          <p:cNvSpPr>
            <a:spLocks noGrp="1"/>
          </p:cNvSpPr>
          <p:nvPr>
            <p:ph type="sldNum" sz="quarter" idx="25"/>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7833D610-4CA4-41A3-B735-6F0642F98549}"/>
              </a:ext>
            </a:extLst>
          </p:cNvPr>
          <p:cNvSpPr>
            <a:spLocks noGrp="1"/>
          </p:cNvSpPr>
          <p:nvPr>
            <p:ph type="ftr" sz="quarter" idx="24"/>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139802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Heading 3">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048832"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Heading 2">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168321"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287427" y="1365166"/>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FF0756C0-7641-4173-A68F-865597D4BB0D}"/>
              </a:ext>
            </a:extLst>
          </p:cNvPr>
          <p:cNvSpPr>
            <a:spLocks noGrp="1"/>
          </p:cNvSpPr>
          <p:nvPr>
            <p:ph type="sldNum" sz="quarter" idx="25"/>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3221C879-23BF-48A0-9B6C-5B66C3419755}"/>
              </a:ext>
            </a:extLst>
          </p:cNvPr>
          <p:cNvSpPr>
            <a:spLocks noGrp="1"/>
          </p:cNvSpPr>
          <p:nvPr>
            <p:ph type="ftr" sz="quarter" idx="24"/>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285581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64EA22A1-FE1F-4F4A-9C07-F0E86D67EF45}"/>
              </a:ext>
            </a:extLst>
          </p:cNvPr>
          <p:cNvSpPr>
            <a:spLocks noGrp="1"/>
          </p:cNvSpPr>
          <p:nvPr>
            <p:ph type="ftr" sz="quarter" idx="10"/>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503233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p>
        </p:txBody>
      </p:sp>
      <p:sp>
        <p:nvSpPr>
          <p:cNvPr id="3" name="Footer Placeholder">
            <a:extLst>
              <a:ext uri="{FF2B5EF4-FFF2-40B4-BE49-F238E27FC236}">
                <a16:creationId xmlns:a16="http://schemas.microsoft.com/office/drawing/2014/main" id="{D8B57979-9B2D-4984-B19E-0EFD2E111CE9}"/>
              </a:ext>
            </a:extLst>
          </p:cNvPr>
          <p:cNvSpPr>
            <a:spLocks noGrp="1"/>
          </p:cNvSpPr>
          <p:nvPr>
            <p:ph type="ftr" sz="quarter" idx="14"/>
          </p:nvPr>
        </p:nvSpPr>
        <p:spPr/>
        <p:txBody>
          <a:bodyPr/>
          <a:lstStyle/>
          <a:p>
            <a:r>
              <a:rPr lang="en-US">
                <a:solidFill>
                  <a:prstClr val="black"/>
                </a:solidFill>
              </a:rPr>
              <a:t>Confidential – For Training Purposes Only</a:t>
            </a:r>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Tree>
    <p:extLst>
      <p:ext uri="{BB962C8B-B14F-4D97-AF65-F5344CB8AC3E}">
        <p14:creationId xmlns:p14="http://schemas.microsoft.com/office/powerpoint/2010/main" val="88783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15" name="Bar">
            <a:extLst>
              <a:ext uri="{FF2B5EF4-FFF2-40B4-BE49-F238E27FC236}">
                <a16:creationId xmlns:a16="http://schemas.microsoft.com/office/drawing/2014/main" id="{8EF5646D-2EB2-41E1-98F7-8AFF5323E04E}"/>
              </a:ext>
            </a:extLst>
          </p:cNvPr>
          <p:cNvSpPr/>
          <p:nvPr userDrawn="1"/>
        </p:nvSpPr>
        <p:spPr>
          <a:xfrm>
            <a:off x="385100" y="124748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7" name="Title">
            <a:extLst>
              <a:ext uri="{FF2B5EF4-FFF2-40B4-BE49-F238E27FC236}">
                <a16:creationId xmlns:a16="http://schemas.microsoft.com/office/drawing/2014/main" id="{7764AC2A-714D-48E6-8850-2398C74A5907}"/>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EBA2B6B1-8B85-4F7A-B1B8-3C2A2CA72C15}"/>
              </a:ext>
            </a:extLst>
          </p:cNvPr>
          <p:cNvSpPr>
            <a:spLocks noGrp="1"/>
          </p:cNvSpPr>
          <p:nvPr>
            <p:ph type="sldNum" sz="quarter" idx="11"/>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F6172FFC-9966-4FB3-B3D2-FBE84B01901E}"/>
              </a:ext>
            </a:extLst>
          </p:cNvPr>
          <p:cNvSpPr>
            <a:spLocks noGrp="1"/>
          </p:cNvSpPr>
          <p:nvPr>
            <p:ph type="ftr" sz="quarter" idx="10"/>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414759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9" name="Subtitle">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281746" y="1178166"/>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a:extLst>
              <a:ext uri="{FF2B5EF4-FFF2-40B4-BE49-F238E27FC236}">
                <a16:creationId xmlns:a16="http://schemas.microsoft.com/office/drawing/2014/main" id="{371489F8-FD72-440E-84EC-51D4A768BB5E}"/>
              </a:ext>
            </a:extLst>
          </p:cNvPr>
          <p:cNvSpPr/>
          <p:nvPr userDrawn="1"/>
        </p:nvSpPr>
        <p:spPr>
          <a:xfrm>
            <a:off x="385100" y="1663329"/>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2" name="Title">
            <a:extLst>
              <a:ext uri="{FF2B5EF4-FFF2-40B4-BE49-F238E27FC236}">
                <a16:creationId xmlns:a16="http://schemas.microsoft.com/office/drawing/2014/main" id="{5535819F-7681-4776-AE9B-BEAB22E80CFE}"/>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C903090B-018E-41F6-821A-0DB185B16788}"/>
              </a:ext>
            </a:extLst>
          </p:cNvPr>
          <p:cNvSpPr>
            <a:spLocks noGrp="1"/>
          </p:cNvSpPr>
          <p:nvPr>
            <p:ph type="sldNum" sz="quarter" idx="15"/>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4EE71AD2-3B17-4BBC-A780-3AEAE01E7470}"/>
              </a:ext>
            </a:extLst>
          </p:cNvPr>
          <p:cNvSpPr>
            <a:spLocks noGrp="1"/>
          </p:cNvSpPr>
          <p:nvPr>
            <p:ph type="ftr" sz="quarter" idx="14"/>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379311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 name="Title"/>
          <p:cNvSpPr>
            <a:spLocks noGrp="1"/>
          </p:cNvSpPr>
          <p:nvPr>
            <p:ph type="title" hasCustomPrompt="1"/>
          </p:nvPr>
        </p:nvSpPr>
        <p:spPr>
          <a:xfrm>
            <a:off x="289123" y="2676894"/>
            <a:ext cx="3685309"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3" name="Footer Placeholder">
            <a:extLst>
              <a:ext uri="{FF2B5EF4-FFF2-40B4-BE49-F238E27FC236}">
                <a16:creationId xmlns:a16="http://schemas.microsoft.com/office/drawing/2014/main" id="{1F90604F-7FA1-41D8-9914-866F3305034E}"/>
              </a:ext>
            </a:extLst>
          </p:cNvPr>
          <p:cNvSpPr>
            <a:spLocks noGrp="1"/>
          </p:cNvSpPr>
          <p:nvPr>
            <p:ph type="ftr" sz="quarter" idx="10"/>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57371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 name="Title"/>
          <p:cNvSpPr>
            <a:spLocks noGrp="1"/>
          </p:cNvSpPr>
          <p:nvPr>
            <p:ph type="title" hasCustomPrompt="1"/>
          </p:nvPr>
        </p:nvSpPr>
        <p:spPr>
          <a:xfrm>
            <a:off x="289122" y="2676894"/>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92DC03DA-1907-4E05-9BC8-105621713139}"/>
              </a:ext>
            </a:extLst>
          </p:cNvPr>
          <p:cNvSpPr>
            <a:spLocks noGrp="1"/>
          </p:cNvSpPr>
          <p:nvPr>
            <p:ph type="sldNum" sz="quarter" idx="15"/>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3" name="Footer Placeholder">
            <a:extLst>
              <a:ext uri="{FF2B5EF4-FFF2-40B4-BE49-F238E27FC236}">
                <a16:creationId xmlns:a16="http://schemas.microsoft.com/office/drawing/2014/main" id="{DB2C94F6-2456-49E7-A85E-744A4B16A883}"/>
              </a:ext>
            </a:extLst>
          </p:cNvPr>
          <p:cNvSpPr>
            <a:spLocks noGrp="1"/>
          </p:cNvSpPr>
          <p:nvPr>
            <p:ph type="ftr" sz="quarter" idx="14"/>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3727544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0" name="Text Placeholder"/>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atin typeface="+mn-lt"/>
              </a:defRPr>
            </a:lvl1pPr>
          </a:lstStyle>
          <a:p>
            <a:pPr marL="0" lvl="0" indent="0">
              <a:spcBef>
                <a:spcPts val="0"/>
              </a:spcBef>
              <a:buNone/>
            </a:pPr>
            <a:r>
              <a:rPr lang="en-US"/>
              <a:t>Click to add</a:t>
            </a:r>
            <a:br>
              <a:rPr lang="en-US"/>
            </a:br>
            <a:r>
              <a:rPr lang="en-US"/>
              <a:t>two-line subtitle</a:t>
            </a:r>
          </a:p>
        </p:txBody>
      </p:sp>
      <p:sp>
        <p:nvSpPr>
          <p:cNvPr id="14" name="Title"/>
          <p:cNvSpPr>
            <a:spLocks noGrp="1"/>
          </p:cNvSpPr>
          <p:nvPr>
            <p:ph type="title" hasCustomPrompt="1"/>
          </p:nvPr>
        </p:nvSpPr>
        <p:spPr>
          <a:xfrm>
            <a:off x="289122" y="1980879"/>
            <a:ext cx="3566206" cy="868680"/>
          </a:xfrm>
        </p:spPr>
        <p:txBody>
          <a:bodyPr anchor="b"/>
          <a:lstStyle>
            <a:lvl1pPr>
              <a:defRPr/>
            </a:lvl1pPr>
          </a:lstStyle>
          <a:p>
            <a:r>
              <a:rPr lang="en-US"/>
              <a:t>Click to Add</a:t>
            </a:r>
            <a:br>
              <a:rPr lang="en-US"/>
            </a:br>
            <a:r>
              <a:rPr lang="en-US"/>
              <a:t>multi-Line Title</a:t>
            </a:r>
          </a:p>
        </p:txBody>
      </p:sp>
      <p:sp>
        <p:nvSpPr>
          <p:cNvPr id="3" name="Slide Number Placeholder">
            <a:extLst>
              <a:ext uri="{FF2B5EF4-FFF2-40B4-BE49-F238E27FC236}">
                <a16:creationId xmlns:a16="http://schemas.microsoft.com/office/drawing/2014/main" id="{C2D12F7D-5A80-4CB3-A519-0EC3099CAB83}"/>
              </a:ext>
            </a:extLst>
          </p:cNvPr>
          <p:cNvSpPr>
            <a:spLocks noGrp="1"/>
          </p:cNvSpPr>
          <p:nvPr>
            <p:ph type="sldNum" sz="quarter" idx="16"/>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0977D698-96B1-4B1C-AC10-E28AA670736D}"/>
              </a:ext>
            </a:extLst>
          </p:cNvPr>
          <p:cNvSpPr>
            <a:spLocks noGrp="1"/>
          </p:cNvSpPr>
          <p:nvPr>
            <p:ph type="ftr" sz="quarter" idx="15"/>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213175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p:cNvSpPr>
            <a:spLocks noGrp="1"/>
          </p:cNvSpPr>
          <p:nvPr>
            <p:ph type="body" sz="quarter" idx="14"/>
          </p:nvPr>
        </p:nvSpPr>
        <p:spPr>
          <a:xfrm>
            <a:off x="278732"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 name="Title"/>
          <p:cNvSpPr>
            <a:spLocks noGrp="1"/>
          </p:cNvSpPr>
          <p:nvPr>
            <p:ph type="title" hasCustomPrompt="1"/>
          </p:nvPr>
        </p:nvSpPr>
        <p:spPr>
          <a:xfrm>
            <a:off x="289123"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F37736B1-D7A7-4407-BE85-C3B77D9DE3FC}"/>
              </a:ext>
            </a:extLst>
          </p:cNvPr>
          <p:cNvSpPr>
            <a:spLocks noGrp="1"/>
          </p:cNvSpPr>
          <p:nvPr>
            <p:ph type="sldNum" sz="quarter" idx="16"/>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3" name="Footer Placeholder">
            <a:extLst>
              <a:ext uri="{FF2B5EF4-FFF2-40B4-BE49-F238E27FC236}">
                <a16:creationId xmlns:a16="http://schemas.microsoft.com/office/drawing/2014/main" id="{C2633DB1-4E58-49AF-9CC5-F4480459AEB7}"/>
              </a:ext>
            </a:extLst>
          </p:cNvPr>
          <p:cNvSpPr>
            <a:spLocks noGrp="1"/>
          </p:cNvSpPr>
          <p:nvPr>
            <p:ph type="ftr" sz="quarter" idx="15"/>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3486095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4" name="Content Placeholder">
            <a:extLst>
              <a:ext uri="{FF2B5EF4-FFF2-40B4-BE49-F238E27FC236}">
                <a16:creationId xmlns:a16="http://schemas.microsoft.com/office/drawing/2014/main" id="{D60021C6-A6F0-40F0-A299-B8269BE0F492}"/>
              </a:ext>
            </a:extLst>
          </p:cNvPr>
          <p:cNvSpPr>
            <a:spLocks noGrp="1"/>
          </p:cNvSpPr>
          <p:nvPr>
            <p:ph sz="quarter" idx="19"/>
          </p:nvPr>
        </p:nvSpPr>
        <p:spPr>
          <a:xfrm>
            <a:off x="381000" y="1733015"/>
            <a:ext cx="11403014" cy="43668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Heading"/>
          <p:cNvSpPr>
            <a:spLocks noGrp="1"/>
          </p:cNvSpPr>
          <p:nvPr>
            <p:ph type="body" sz="quarter" idx="18" hasCustomPrompt="1"/>
          </p:nvPr>
        </p:nvSpPr>
        <p:spPr>
          <a:xfrm>
            <a:off x="288096" y="1350296"/>
            <a:ext cx="11495918" cy="381000"/>
          </a:xfrm>
        </p:spPr>
        <p:txBody>
          <a:bodyPr>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subtitle</a:t>
            </a:r>
          </a:p>
        </p:txBody>
      </p:sp>
      <p:sp>
        <p:nvSpPr>
          <p:cNvPr id="12"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3" name="Subtitle">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495918" cy="381000"/>
          </a:xfrm>
        </p:spPr>
        <p:txBody>
          <a:bodyPr anchor="ctr">
            <a:noAutofit/>
          </a:bodyPr>
          <a:lstStyle>
            <a:lvl1pPr marL="0" indent="0">
              <a:spcBef>
                <a:spcPts val="0"/>
              </a:spcBef>
              <a:buFont typeface="" panose="020B0604020202020204" pitchFamily="34" charset="0"/>
              <a:buNone/>
              <a:defRPr sz="24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subtitle</a:t>
            </a:r>
          </a:p>
        </p:txBody>
      </p:sp>
      <p:sp>
        <p:nvSpPr>
          <p:cNvPr id="4" name="Title">
            <a:extLst>
              <a:ext uri="{FF2B5EF4-FFF2-40B4-BE49-F238E27FC236}">
                <a16:creationId xmlns:a16="http://schemas.microsoft.com/office/drawing/2014/main" id="{D09EDB93-5BF6-4D1D-9D5F-0E75F455E06A}"/>
              </a:ext>
            </a:extLst>
          </p:cNvPr>
          <p:cNvSpPr>
            <a:spLocks noGrp="1"/>
          </p:cNvSpPr>
          <p:nvPr>
            <p:ph type="title"/>
          </p:nvPr>
        </p:nvSpPr>
        <p:spPr>
          <a:xfrm>
            <a:off x="285742" y="391852"/>
            <a:ext cx="11498271" cy="401362"/>
          </a:xfrm>
          <a:ln w="12700" cap="flat" cmpd="sng" algn="ctr">
            <a:noFill/>
            <a:prstDash val="solid"/>
            <a:miter lim="800000"/>
            <a:headEnd type="none" w="med" len="med"/>
            <a:tailEnd type="none" w="med" len="med"/>
          </a:ln>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3EA3E28B-F7AC-49D0-8E77-F09CC76C6D4C}"/>
              </a:ext>
            </a:extLst>
          </p:cNvPr>
          <p:cNvSpPr>
            <a:spLocks noGrp="1"/>
          </p:cNvSpPr>
          <p:nvPr>
            <p:ph type="ftr" sz="quarter" idx="20"/>
          </p:nvPr>
        </p:nvSpPr>
        <p:spPr/>
        <p:txBody>
          <a:bodyPr/>
          <a:lstStyle/>
          <a:p>
            <a:r>
              <a:rPr lang="en-US" dirty="0"/>
              <a:t>Confidential | Authorized </a:t>
            </a:r>
          </a:p>
        </p:txBody>
      </p:sp>
    </p:spTree>
    <p:extLst>
      <p:ext uri="{BB962C8B-B14F-4D97-AF65-F5344CB8AC3E}">
        <p14:creationId xmlns:p14="http://schemas.microsoft.com/office/powerpoint/2010/main" val="57068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Picture and Caption, Left">
    <p:spTree>
      <p:nvGrpSpPr>
        <p:cNvPr id="1" name=""/>
        <p:cNvGrpSpPr/>
        <p:nvPr/>
      </p:nvGrpSpPr>
      <p:grpSpPr>
        <a:xfrm>
          <a:off x="0" y="0"/>
          <a:ext cx="0" cy="0"/>
          <a:chOff x="0" y="0"/>
          <a:chExt cx="0" cy="0"/>
        </a:xfrm>
      </p:grpSpPr>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4076700" y="0"/>
            <a:ext cx="8115300" cy="6858000"/>
          </a:xfrm>
        </p:spPr>
        <p:txBody>
          <a:bodyPr anchor="ctr"/>
          <a:lstStyle>
            <a:lvl1pPr marL="0" indent="0" algn="ctr">
              <a:buNone/>
              <a:defRPr>
                <a:latin typeface="+mn-lt"/>
              </a:defRPr>
            </a:lvl1pPr>
          </a:lstStyle>
          <a:p>
            <a:r>
              <a:rPr lang="en-US"/>
              <a:t>Click to add edge-to-edge picture</a:t>
            </a:r>
          </a:p>
        </p:txBody>
      </p:sp>
      <p:sp>
        <p:nvSpPr>
          <p:cNvPr id="7" name="Text Placeholder"/>
          <p:cNvSpPr>
            <a:spLocks noGrp="1"/>
          </p:cNvSpPr>
          <p:nvPr>
            <p:ph type="body" sz="quarter" idx="14"/>
          </p:nvPr>
        </p:nvSpPr>
        <p:spPr>
          <a:xfrm>
            <a:off x="278731"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 name="Title"/>
          <p:cNvSpPr>
            <a:spLocks noGrp="1"/>
          </p:cNvSpPr>
          <p:nvPr>
            <p:ph type="title" hasCustomPrompt="1"/>
          </p:nvPr>
        </p:nvSpPr>
        <p:spPr>
          <a:xfrm>
            <a:off x="289122"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3" name="Footer Placeholder">
            <a:extLst>
              <a:ext uri="{FF2B5EF4-FFF2-40B4-BE49-F238E27FC236}">
                <a16:creationId xmlns:a16="http://schemas.microsoft.com/office/drawing/2014/main" id="{62B249EC-9477-452C-91FB-A412BD37EFC8}"/>
              </a:ext>
            </a:extLst>
          </p:cNvPr>
          <p:cNvSpPr>
            <a:spLocks noGrp="1"/>
          </p:cNvSpPr>
          <p:nvPr>
            <p:ph type="ftr" sz="quarter" idx="16"/>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322210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1" name="Text Placeholder"/>
          <p:cNvSpPr>
            <a:spLocks noGrp="1"/>
          </p:cNvSpPr>
          <p:nvPr>
            <p:ph type="body" sz="half" idx="2" hasCustomPrompt="1"/>
          </p:nvPr>
        </p:nvSpPr>
        <p:spPr bwMode="ltGray">
          <a:xfrm>
            <a:off x="8526166"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2" name="Content Placeholder">
            <a:extLst>
              <a:ext uri="{FF2B5EF4-FFF2-40B4-BE49-F238E27FC236}">
                <a16:creationId xmlns:a16="http://schemas.microsoft.com/office/drawing/2014/main" id="{269A3E8D-DCFB-4D37-86BB-56632B0912B1}"/>
              </a:ext>
            </a:extLst>
          </p:cNvPr>
          <p:cNvSpPr>
            <a:spLocks noGrp="1"/>
          </p:cNvSpPr>
          <p:nvPr>
            <p:ph sz="quarter" idx="18"/>
          </p:nvPr>
        </p:nvSpPr>
        <p:spPr>
          <a:xfrm>
            <a:off x="385100" y="995363"/>
            <a:ext cx="7844500"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Title">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1E92FAC-B699-43F5-B87D-2D8B714080E4}"/>
              </a:ext>
            </a:extLst>
          </p:cNvPr>
          <p:cNvSpPr>
            <a:spLocks noGrp="1"/>
          </p:cNvSpPr>
          <p:nvPr>
            <p:ph type="sldNum" sz="quarter" idx="20"/>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C38747A7-25DE-48D8-8D31-0F3DF66ADF9A}"/>
              </a:ext>
            </a:extLst>
          </p:cNvPr>
          <p:cNvSpPr>
            <a:spLocks noGrp="1"/>
          </p:cNvSpPr>
          <p:nvPr>
            <p:ph type="ftr" sz="quarter" idx="19"/>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324277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8526166"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71533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285743"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4313365"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91438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9" name="Content Placeholder">
            <a:extLst>
              <a:ext uri="{FF2B5EF4-FFF2-40B4-BE49-F238E27FC236}">
                <a16:creationId xmlns:a16="http://schemas.microsoft.com/office/drawing/2014/main" id="{184DB124-5DB1-4AD3-9276-D81D2209D170}"/>
              </a:ext>
            </a:extLst>
          </p:cNvPr>
          <p:cNvSpPr>
            <a:spLocks noGrp="1"/>
          </p:cNvSpPr>
          <p:nvPr>
            <p:ph sz="quarter" idx="22"/>
          </p:nvPr>
        </p:nvSpPr>
        <p:spPr>
          <a:xfrm>
            <a:off x="8515445" y="999540"/>
            <a:ext cx="3257847" cy="51005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Title">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6B8E13A3-BC15-450D-96D1-EB785D605BB8}"/>
              </a:ext>
            </a:extLst>
          </p:cNvPr>
          <p:cNvSpPr>
            <a:spLocks noGrp="1"/>
          </p:cNvSpPr>
          <p:nvPr>
            <p:ph type="sldNum" sz="quarter" idx="24"/>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191AA25E-ECBD-44CD-9DE9-F058616E771E}"/>
              </a:ext>
            </a:extLst>
          </p:cNvPr>
          <p:cNvSpPr>
            <a:spLocks noGrp="1"/>
          </p:cNvSpPr>
          <p:nvPr>
            <p:ph type="ftr" sz="quarter" idx="23"/>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152427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n-lt"/>
              </a:defRPr>
            </a:lvl1pPr>
          </a:lstStyle>
          <a:p>
            <a:r>
              <a:rPr lang="en-US"/>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n-lt"/>
              </a:defRPr>
            </a:lvl1pPr>
          </a:lstStyle>
          <a:p>
            <a:r>
              <a:rPr lang="en-US"/>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278F3E4F-3B9E-412C-A6C9-621D3C25AA9F}"/>
              </a:ext>
            </a:extLst>
          </p:cNvPr>
          <p:cNvSpPr>
            <a:spLocks noGrp="1"/>
          </p:cNvSpPr>
          <p:nvPr>
            <p:ph type="ftr" sz="quarter" idx="21"/>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660875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6" name="Text Placeholder 3"/>
          <p:cNvSpPr>
            <a:spLocks noGrp="1"/>
          </p:cNvSpPr>
          <p:nvPr>
            <p:ph type="body" sz="half" idx="21" hasCustomPrompt="1"/>
          </p:nvPr>
        </p:nvSpPr>
        <p:spPr bwMode="ltGray">
          <a:xfrm>
            <a:off x="8105705"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7" name="Picture Placeholder 3"/>
          <p:cNvSpPr>
            <a:spLocks noGrp="1"/>
          </p:cNvSpPr>
          <p:nvPr>
            <p:ph type="pic" sz="quarter" idx="22" hasCustomPrompt="1"/>
          </p:nvPr>
        </p:nvSpPr>
        <p:spPr>
          <a:xfrm>
            <a:off x="8097009" y="999540"/>
            <a:ext cx="3678308" cy="3803904"/>
          </a:xfrm>
        </p:spPr>
        <p:txBody>
          <a:bodyPr anchor="ctr"/>
          <a:lstStyle>
            <a:lvl1pPr marL="0" indent="0" algn="ctr">
              <a:buNone/>
              <a:defRPr>
                <a:latin typeface="+mn-lt"/>
              </a:defRPr>
            </a:lvl1pPr>
          </a:lstStyle>
          <a:p>
            <a:r>
              <a:rPr lang="en-US"/>
              <a:t>Click to add picture</a:t>
            </a:r>
          </a:p>
        </p:txBody>
      </p:sp>
      <p:sp>
        <p:nvSpPr>
          <p:cNvPr id="24" name="Text Placeholder 2"/>
          <p:cNvSpPr>
            <a:spLocks noGrp="1"/>
          </p:cNvSpPr>
          <p:nvPr>
            <p:ph type="body" sz="half" idx="19" hasCustomPrompt="1"/>
          </p:nvPr>
        </p:nvSpPr>
        <p:spPr bwMode="ltGray">
          <a:xfrm>
            <a:off x="423900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5" name="Picture Placeholder 2"/>
          <p:cNvSpPr>
            <a:spLocks noGrp="1"/>
          </p:cNvSpPr>
          <p:nvPr>
            <p:ph type="pic" sz="quarter" idx="20" hasCustomPrompt="1"/>
          </p:nvPr>
        </p:nvSpPr>
        <p:spPr>
          <a:xfrm>
            <a:off x="4239004" y="999540"/>
            <a:ext cx="3678308" cy="3803904"/>
          </a:xfrm>
        </p:spPr>
        <p:txBody>
          <a:bodyPr anchor="ctr"/>
          <a:lstStyle>
            <a:lvl1pPr marL="0" indent="0" algn="ctr">
              <a:buNone/>
              <a:defRPr>
                <a:latin typeface="+mn-lt"/>
              </a:defRPr>
            </a:lvl1pPr>
          </a:lstStyle>
          <a:p>
            <a:r>
              <a:rPr lang="en-US"/>
              <a:t>Click to add picture</a:t>
            </a:r>
          </a:p>
        </p:txBody>
      </p:sp>
      <p:sp>
        <p:nvSpPr>
          <p:cNvPr id="18" name="Text Placeholder 1"/>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1"/>
          <p:cNvSpPr>
            <a:spLocks noGrp="1"/>
          </p:cNvSpPr>
          <p:nvPr>
            <p:ph type="pic" sz="quarter" idx="18" hasCustomPrompt="1"/>
          </p:nvPr>
        </p:nvSpPr>
        <p:spPr>
          <a:xfrm>
            <a:off x="381000" y="999540"/>
            <a:ext cx="3678308" cy="3803904"/>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283790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145BD124-6171-43C5-8405-25101FA6FBFB}"/>
              </a:ext>
            </a:extLst>
          </p:cNvPr>
          <p:cNvSpPr>
            <a:spLocks noGrp="1"/>
          </p:cNvSpPr>
          <p:nvPr>
            <p:ph type="body" sz="quarter" idx="26"/>
          </p:nvPr>
        </p:nvSpPr>
        <p:spPr>
          <a:xfrm>
            <a:off x="7994740"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0" name="Bar 3">
            <a:extLst>
              <a:ext uri="{FF2B5EF4-FFF2-40B4-BE49-F238E27FC236}">
                <a16:creationId xmlns:a16="http://schemas.microsoft.com/office/drawing/2014/main" id="{42FA215D-0B81-4E67-9714-4DF602504A3A}"/>
              </a:ext>
            </a:extLst>
          </p:cNvPr>
          <p:cNvSpPr/>
          <p:nvPr userDrawn="1"/>
        </p:nvSpPr>
        <p:spPr>
          <a:xfrm>
            <a:off x="8097009" y="4258726"/>
            <a:ext cx="36792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7" name="Picture Placeholder 3"/>
          <p:cNvSpPr>
            <a:spLocks noGrp="1"/>
          </p:cNvSpPr>
          <p:nvPr>
            <p:ph type="pic" sz="quarter" idx="22" hasCustomPrompt="1"/>
          </p:nvPr>
        </p:nvSpPr>
        <p:spPr>
          <a:xfrm>
            <a:off x="8097009" y="999540"/>
            <a:ext cx="3678308" cy="3132000"/>
          </a:xfrm>
        </p:spPr>
        <p:txBody>
          <a:bodyPr anchor="ctr"/>
          <a:lstStyle>
            <a:lvl1pPr marL="0" indent="0" algn="ctr">
              <a:buNone/>
              <a:defRPr>
                <a:latin typeface="+mn-lt"/>
              </a:defRPr>
            </a:lvl1pPr>
          </a:lstStyle>
          <a:p>
            <a:r>
              <a:rPr lang="en-US"/>
              <a:t>Click to add picture</a:t>
            </a:r>
          </a:p>
        </p:txBody>
      </p:sp>
      <p:sp>
        <p:nvSpPr>
          <p:cNvPr id="17" name="Bar 2">
            <a:extLst>
              <a:ext uri="{FF2B5EF4-FFF2-40B4-BE49-F238E27FC236}">
                <a16:creationId xmlns:a16="http://schemas.microsoft.com/office/drawing/2014/main" id="{0D8D023B-EF10-400C-BF2B-43E4924E8642}"/>
              </a:ext>
            </a:extLst>
          </p:cNvPr>
          <p:cNvSpPr/>
          <p:nvPr userDrawn="1"/>
        </p:nvSpPr>
        <p:spPr>
          <a:xfrm>
            <a:off x="4239004" y="4258726"/>
            <a:ext cx="36792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4136735"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2"/>
          <p:cNvSpPr>
            <a:spLocks noGrp="1"/>
          </p:cNvSpPr>
          <p:nvPr>
            <p:ph type="pic" sz="quarter" idx="20" hasCustomPrompt="1"/>
          </p:nvPr>
        </p:nvSpPr>
        <p:spPr>
          <a:xfrm>
            <a:off x="4239004" y="999540"/>
            <a:ext cx="3678308"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36792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9" name="Picture Placeholder 1"/>
          <p:cNvSpPr>
            <a:spLocks noGrp="1"/>
          </p:cNvSpPr>
          <p:nvPr>
            <p:ph type="pic" sz="quarter" idx="18" hasCustomPrompt="1"/>
          </p:nvPr>
        </p:nvSpPr>
        <p:spPr>
          <a:xfrm>
            <a:off x="379447" y="999540"/>
            <a:ext cx="3678308" cy="3132000"/>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90515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solidFill>
                  <a:prstClr val="black"/>
                </a:solidFill>
              </a:rPr>
              <a:t>Confidential – For Training Purposes Only</a:t>
            </a: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6096001" y="4310712"/>
            <a:ext cx="5688012"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7" name="Bar 2">
            <a:extLst>
              <a:ext uri="{FF2B5EF4-FFF2-40B4-BE49-F238E27FC236}">
                <a16:creationId xmlns:a16="http://schemas.microsoft.com/office/drawing/2014/main" id="{0D8D023B-EF10-400C-BF2B-43E4924E8642}"/>
              </a:ext>
            </a:extLst>
          </p:cNvPr>
          <p:cNvSpPr/>
          <p:nvPr userDrawn="1"/>
        </p:nvSpPr>
        <p:spPr>
          <a:xfrm>
            <a:off x="6222013" y="4258726"/>
            <a:ext cx="556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8" name="Picture Placeholder 2">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5661163"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556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1" name="Picture Placeholder 1">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363320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spTree>
      <p:nvGrpSpPr>
        <p:cNvPr id="1" name=""/>
        <p:cNvGrpSpPr/>
        <p:nvPr/>
      </p:nvGrpSpPr>
      <p:grpSpPr>
        <a:xfrm>
          <a:off x="0" y="0"/>
          <a:ext cx="0" cy="0"/>
          <a:chOff x="0" y="0"/>
          <a:chExt cx="0" cy="0"/>
        </a:xfrm>
      </p:grpSpPr>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230443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Content Placeholder 2"/>
          <p:cNvSpPr>
            <a:spLocks noGrp="1"/>
          </p:cNvSpPr>
          <p:nvPr>
            <p:ph sz="quarter" idx="18"/>
          </p:nvPr>
        </p:nvSpPr>
        <p:spPr>
          <a:xfrm>
            <a:off x="6260021"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
          <p:cNvSpPr>
            <a:spLocks noGrp="1"/>
          </p:cNvSpPr>
          <p:nvPr>
            <p:ph sz="quarter" idx="17"/>
          </p:nvPr>
        </p:nvSpPr>
        <p:spPr>
          <a:xfrm>
            <a:off x="385100"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8" name="Title">
            <a:extLst>
              <a:ext uri="{FF2B5EF4-FFF2-40B4-BE49-F238E27FC236}">
                <a16:creationId xmlns:a16="http://schemas.microsoft.com/office/drawing/2014/main" id="{871CBF7C-DC48-4FC0-9D75-AE2A7B709ECF}"/>
              </a:ext>
            </a:extLst>
          </p:cNvPr>
          <p:cNvSpPr>
            <a:spLocks noGrp="1"/>
          </p:cNvSpPr>
          <p:nvPr>
            <p:ph type="title"/>
          </p:nvPr>
        </p:nvSpPr>
        <p:spPr>
          <a:xfrm>
            <a:off x="285743" y="391852"/>
            <a:ext cx="11498270" cy="401362"/>
          </a:xfrm>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30D71586-CC8D-433E-9833-9A7FDB8D82E2}"/>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09C5C9A9-E236-4C76-AAB8-D575E2980D31}"/>
              </a:ext>
            </a:extLst>
          </p:cNvPr>
          <p:cNvSpPr>
            <a:spLocks noGrp="1"/>
          </p:cNvSpPr>
          <p:nvPr>
            <p:ph type="ftr" sz="quarter" idx="19"/>
          </p:nvPr>
        </p:nvSpPr>
        <p:spPr/>
        <p:txBody>
          <a:bodyPr/>
          <a:lstStyle/>
          <a:p>
            <a:r>
              <a:rPr lang="en-US" dirty="0"/>
              <a:t>Confidential | Authorized </a:t>
            </a:r>
          </a:p>
        </p:txBody>
      </p:sp>
    </p:spTree>
    <p:extLst>
      <p:ext uri="{BB962C8B-B14F-4D97-AF65-F5344CB8AC3E}">
        <p14:creationId xmlns:p14="http://schemas.microsoft.com/office/powerpoint/2010/main" val="418324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ype As Art, Single Line">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2"/>
                  <a:srcRect/>
                  <a:stretch>
                    <a:fillRect/>
                  </a:stretch>
                </a:blipFill>
              </a:defRPr>
            </a:lvl1pPr>
          </a:lstStyle>
          <a:p>
            <a:r>
              <a:rPr lang="en-US"/>
              <a:t>Single line</a:t>
            </a:r>
          </a:p>
        </p:txBody>
      </p:sp>
    </p:spTree>
    <p:extLst>
      <p:ext uri="{BB962C8B-B14F-4D97-AF65-F5344CB8AC3E}">
        <p14:creationId xmlns:p14="http://schemas.microsoft.com/office/powerpoint/2010/main" val="13909873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ype As Art, Multiple Lines">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2"/>
                  <a:srcRect/>
                  <a:stretch>
                    <a:fillRect/>
                  </a:stretch>
                </a:blipFill>
              </a:defRPr>
            </a:lvl1pPr>
          </a:lstStyle>
          <a:p>
            <a:r>
              <a:rPr lang="en-US"/>
              <a:t>Multiple </a:t>
            </a:r>
            <a:br>
              <a:rPr lang="en-US"/>
            </a:br>
            <a:r>
              <a:rPr lang="en-US"/>
              <a:t>lines </a:t>
            </a:r>
          </a:p>
        </p:txBody>
      </p:sp>
    </p:spTree>
    <p:extLst>
      <p:ext uri="{BB962C8B-B14F-4D97-AF65-F5344CB8AC3E}">
        <p14:creationId xmlns:p14="http://schemas.microsoft.com/office/powerpoint/2010/main" val="22404808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83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2" name="Footer Placeholder">
            <a:extLst>
              <a:ext uri="{FF2B5EF4-FFF2-40B4-BE49-F238E27FC236}">
                <a16:creationId xmlns:a16="http://schemas.microsoft.com/office/drawing/2014/main" id="{5D5BB30E-8FED-4853-AD8A-7BB93B3FF178}"/>
              </a:ext>
            </a:extLst>
          </p:cNvPr>
          <p:cNvSpPr>
            <a:spLocks noGrp="1"/>
          </p:cNvSpPr>
          <p:nvPr>
            <p:ph type="ftr" sz="quarter" idx="10"/>
          </p:nvPr>
        </p:nvSpPr>
        <p:spPr/>
        <p:txBody>
          <a:bodyPr/>
          <a:lstStyle/>
          <a:p>
            <a:r>
              <a:rPr lang="en-US">
                <a:solidFill>
                  <a:prstClr val="black"/>
                </a:solidFill>
              </a:rPr>
              <a:t>Confidential – For Training Purposes Only</a:t>
            </a:r>
          </a:p>
        </p:txBody>
      </p:sp>
    </p:spTree>
    <p:extLst>
      <p:ext uri="{BB962C8B-B14F-4D97-AF65-F5344CB8AC3E}">
        <p14:creationId xmlns:p14="http://schemas.microsoft.com/office/powerpoint/2010/main" val="134427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Text Placeholder">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293442" y="3528820"/>
            <a:ext cx="11517557" cy="2055116"/>
          </a:xfrm>
        </p:spPr>
        <p:txBody>
          <a:bodyPr>
            <a:noAutofit/>
          </a:bodyPr>
          <a:lstStyle>
            <a:lvl1pPr marL="0" indent="0">
              <a:spcBef>
                <a:spcPts val="0"/>
              </a:spcBef>
              <a:buNone/>
              <a:defRPr sz="22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p>
        </p:txBody>
      </p:sp>
      <p:sp>
        <p:nvSpPr>
          <p:cNvPr id="16" name="Bar">
            <a:extLst>
              <a:ext uri="{FF2B5EF4-FFF2-40B4-BE49-F238E27FC236}">
                <a16:creationId xmlns:a16="http://schemas.microsoft.com/office/drawing/2014/main" id="{62127D76-909D-4C18-BB52-4DDB379ACAE3}"/>
              </a:ext>
            </a:extLst>
          </p:cNvPr>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12" name="Title">
            <a:extLst>
              <a:ext uri="{FF2B5EF4-FFF2-40B4-BE49-F238E27FC236}">
                <a16:creationId xmlns:a16="http://schemas.microsoft.com/office/drawing/2014/main" id="{B56764AC-9C6B-4C1D-BE2B-C4E8A087CA75}"/>
              </a:ext>
            </a:extLst>
          </p:cNvPr>
          <p:cNvSpPr>
            <a:spLocks noGrp="1"/>
          </p:cNvSpPr>
          <p:nvPr>
            <p:ph type="title" hasCustomPrompt="1"/>
          </p:nvPr>
        </p:nvSpPr>
        <p:spPr>
          <a:xfrm>
            <a:off x="284749" y="521016"/>
            <a:ext cx="6195700" cy="2828660"/>
          </a:xfrm>
        </p:spPr>
        <p:txBody>
          <a:bodyPr anchor="b"/>
          <a:lstStyle>
            <a:lvl1pPr>
              <a:lnSpc>
                <a:spcPct val="85000"/>
              </a:lnSpc>
              <a:defRPr sz="4400"/>
            </a:lvl1pPr>
          </a:lstStyle>
          <a:p>
            <a:r>
              <a:rPr lang="en-US"/>
              <a:t>Click to add thank you message</a:t>
            </a:r>
          </a:p>
        </p:txBody>
      </p:sp>
      <p:sp>
        <p:nvSpPr>
          <p:cNvPr id="13" name="Footer Placeholder">
            <a:extLst>
              <a:ext uri="{FF2B5EF4-FFF2-40B4-BE49-F238E27FC236}">
                <a16:creationId xmlns:a16="http://schemas.microsoft.com/office/drawing/2014/main" id="{B08835D9-51EC-4CAD-A07F-93C2FF4161B9}"/>
              </a:ext>
            </a:extLst>
          </p:cNvPr>
          <p:cNvSpPr>
            <a:spLocks noGrp="1"/>
          </p:cNvSpPr>
          <p:nvPr>
            <p:ph type="ftr" sz="quarter" idx="3"/>
          </p:nvPr>
        </p:nvSpPr>
        <p:spPr>
          <a:xfrm>
            <a:off x="4374720" y="5923546"/>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solidFill>
                  <a:prstClr val="black"/>
                </a:solidFill>
              </a:rPr>
              <a:t>Confidential – For Training Purposes Only</a:t>
            </a:r>
          </a:p>
        </p:txBody>
      </p:sp>
      <p:sp>
        <p:nvSpPr>
          <p:cNvPr id="7" name="TextBox 6">
            <a:extLst>
              <a:ext uri="{FF2B5EF4-FFF2-40B4-BE49-F238E27FC236}">
                <a16:creationId xmlns:a16="http://schemas.microsoft.com/office/drawing/2014/main" id="{8A720469-4E8E-4F55-96D3-10560B47177B}"/>
              </a:ext>
            </a:extLst>
          </p:cNvPr>
          <p:cNvSpPr txBox="1"/>
          <p:nvPr userDrawn="1"/>
        </p:nvSpPr>
        <p:spPr>
          <a:xfrm>
            <a:off x="8115300" y="6335127"/>
            <a:ext cx="3740580" cy="276999"/>
          </a:xfrm>
          <a:prstGeom prst="rect">
            <a:avLst/>
          </a:prstGeom>
          <a:noFill/>
          <a:ln w="57150">
            <a:noFill/>
            <a:miter lim="800000"/>
          </a:ln>
        </p:spPr>
        <p:txBody>
          <a:bodyPr wrap="square">
            <a:spAutoFit/>
          </a:bodyPr>
          <a:lstStyle/>
          <a:p>
            <a:pPr algn="r"/>
            <a:r>
              <a:rPr lang="en-US" sz="1200">
                <a:solidFill>
                  <a:prstClr val="black"/>
                </a:solidFill>
                <a:ea typeface="Times New Roman" panose="02020603050405020304" pitchFamily="18" charset="0"/>
                <a:cs typeface="Times New Roman" panose="02020603050405020304" pitchFamily="18" charset="0"/>
              </a:rPr>
              <a:t>© </a:t>
            </a:r>
            <a:fld id="{DA3777BF-A1C6-4F92-A9EA-7320C98A4638}" type="datetimeyyyy">
              <a:rPr lang="en-US" sz="1200">
                <a:solidFill>
                  <a:prstClr val="black"/>
                </a:solidFill>
                <a:ea typeface="Times New Roman" panose="02020603050405020304" pitchFamily="18" charset="0"/>
                <a:cs typeface="Times New Roman" panose="02020603050405020304" pitchFamily="18" charset="0"/>
              </a:rPr>
              <a:pPr algn="r"/>
              <a:t>2025</a:t>
            </a:fld>
            <a:r>
              <a:rPr lang="en-US" sz="1200">
                <a:solidFill>
                  <a:prstClr val="black"/>
                </a:solidFill>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315260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3" name="SP Agenda Section" hidden="1"/>
          <p:cNvGrpSpPr/>
          <p:nvPr userDrawn="1"/>
        </p:nvGrpSpPr>
        <p:grpSpPr>
          <a:xfrm>
            <a:off x="385100" y="2085631"/>
            <a:ext cx="8657275" cy="369332"/>
            <a:chOff x="1797664" y="2085631"/>
            <a:chExt cx="8657274" cy="369332"/>
          </a:xfrm>
        </p:grpSpPr>
        <p:sp>
          <p:nvSpPr>
            <p:cNvPr id="20" name="Textbox"/>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a:solidFill>
                    <a:prstClr val="black"/>
                  </a:solidFill>
                </a:rPr>
                <a:t>&lt;TEXT&gt;</a:t>
              </a:r>
            </a:p>
          </p:txBody>
        </p:sp>
        <p:sp>
          <p:nvSpPr>
            <p:cNvPr id="21" name="Textbox"/>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a:solidFill>
                    <a:prstClr val="black"/>
                  </a:solidFill>
                </a:rPr>
                <a:t>&lt;N&gt;</a:t>
              </a:r>
            </a:p>
          </p:txBody>
        </p:sp>
        <p:sp>
          <p:nvSpPr>
            <p:cNvPr id="22" name="Textbox"/>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a:solidFill>
                    <a:prstClr val="black"/>
                  </a:solidFill>
                </a:rPr>
                <a:t>&lt;P&gt;</a:t>
              </a:r>
            </a:p>
          </p:txBody>
        </p:sp>
        <p:sp>
          <p:nvSpPr>
            <p:cNvPr id="24" name="Textbox"/>
            <p:cNvSpPr txBox="1">
              <a:spLocks/>
            </p:cNvSpPr>
            <p:nvPr userDrawn="1"/>
          </p:nvSpPr>
          <p:spPr>
            <a:xfrm>
              <a:off x="7696160" y="2085631"/>
              <a:ext cx="1257061" cy="369332"/>
            </a:xfrm>
            <a:prstGeom prst="rect">
              <a:avLst/>
            </a:prstGeom>
            <a:noFill/>
          </p:spPr>
          <p:txBody>
            <a:bodyPr wrap="none" rtlCol="0" anchor="ctr">
              <a:noAutofit/>
            </a:bodyPr>
            <a:lstStyle/>
            <a:p>
              <a:r>
                <a:rPr lang="en-US" sz="1400">
                  <a:solidFill>
                    <a:prstClr val="black"/>
                  </a:solidFill>
                </a:rPr>
                <a:t>&lt;TIMESLOT&gt;</a:t>
              </a:r>
            </a:p>
          </p:txBody>
        </p:sp>
        <p:sp>
          <p:nvSpPr>
            <p:cNvPr id="28" name="Textbox"/>
            <p:cNvSpPr txBox="1">
              <a:spLocks/>
            </p:cNvSpPr>
            <p:nvPr userDrawn="1"/>
          </p:nvSpPr>
          <p:spPr>
            <a:xfrm>
              <a:off x="6209330" y="2085631"/>
              <a:ext cx="1388067" cy="369332"/>
            </a:xfrm>
            <a:prstGeom prst="rect">
              <a:avLst/>
            </a:prstGeom>
            <a:noFill/>
          </p:spPr>
          <p:txBody>
            <a:bodyPr wrap="none" rtlCol="0" anchor="ctr">
              <a:noAutofit/>
            </a:bodyPr>
            <a:lstStyle/>
            <a:p>
              <a:r>
                <a:rPr lang="en-US" sz="1400">
                  <a:solidFill>
                    <a:prstClr val="black"/>
                  </a:solidFill>
                </a:rPr>
                <a:t>&lt;RESPONSIBLE&gt;</a:t>
              </a:r>
            </a:p>
          </p:txBody>
        </p:sp>
        <p:sp>
          <p:nvSpPr>
            <p:cNvPr id="29" name="Textbox"/>
            <p:cNvSpPr txBox="1">
              <a:spLocks/>
            </p:cNvSpPr>
            <p:nvPr userDrawn="1"/>
          </p:nvSpPr>
          <p:spPr>
            <a:xfrm>
              <a:off x="9043221" y="2085631"/>
              <a:ext cx="684723" cy="369332"/>
            </a:xfrm>
            <a:prstGeom prst="rect">
              <a:avLst/>
            </a:prstGeom>
            <a:noFill/>
          </p:spPr>
          <p:txBody>
            <a:bodyPr wrap="none" rtlCol="0" anchor="ctr">
              <a:noAutofit/>
            </a:bodyPr>
            <a:lstStyle/>
            <a:p>
              <a:r>
                <a:rPr lang="en-US" sz="1400">
                  <a:solidFill>
                    <a:prstClr val="black"/>
                  </a:solidFill>
                </a:rPr>
                <a:t>&lt;DURATION&gt;</a:t>
              </a:r>
            </a:p>
          </p:txBody>
        </p:sp>
      </p:grpSp>
      <p:grpSp>
        <p:nvGrpSpPr>
          <p:cNvPr id="4" name="SP Agenda Section Highlight" hidden="1"/>
          <p:cNvGrpSpPr>
            <a:grpSpLocks/>
          </p:cNvGrpSpPr>
          <p:nvPr userDrawn="1"/>
        </p:nvGrpSpPr>
        <p:grpSpPr>
          <a:xfrm>
            <a:off x="385100" y="2616963"/>
            <a:ext cx="8657274" cy="369332"/>
            <a:chOff x="1797664" y="2616963"/>
            <a:chExt cx="8657274" cy="369332"/>
          </a:xfrm>
          <a:solidFill>
            <a:schemeClr val="accent1">
              <a:lumMod val="60000"/>
              <a:lumOff val="40000"/>
            </a:schemeClr>
          </a:solidFill>
        </p:grpSpPr>
        <p:sp>
          <p:nvSpPr>
            <p:cNvPr id="32" name="Textbox"/>
            <p:cNvSpPr txBox="1">
              <a:spLocks/>
            </p:cNvSpPr>
            <p:nvPr userDrawn="1"/>
          </p:nvSpPr>
          <p:spPr>
            <a:xfrm>
              <a:off x="2267220" y="2616963"/>
              <a:ext cx="3843347" cy="369332"/>
            </a:xfrm>
            <a:prstGeom prst="rect">
              <a:avLst/>
            </a:prstGeom>
            <a:noFill/>
          </p:spPr>
          <p:txBody>
            <a:bodyPr wrap="square" rtlCol="0" anchor="ctr">
              <a:normAutofit/>
            </a:bodyPr>
            <a:lstStyle/>
            <a:p>
              <a:pPr defTabSz="9334267">
                <a:tabLst>
                  <a:tab pos="9512062" algn="l"/>
                </a:tabLst>
              </a:pPr>
              <a:r>
                <a:rPr lang="en-US" sz="1400" b="1">
                  <a:solidFill>
                    <a:prstClr val="black"/>
                  </a:solidFill>
                </a:rPr>
                <a:t>&lt;TEXT&gt;</a:t>
              </a:r>
            </a:p>
          </p:txBody>
        </p:sp>
        <p:sp>
          <p:nvSpPr>
            <p:cNvPr id="33" name="Textbox"/>
            <p:cNvSpPr txBox="1">
              <a:spLocks/>
            </p:cNvSpPr>
            <p:nvPr userDrawn="1"/>
          </p:nvSpPr>
          <p:spPr>
            <a:xfrm>
              <a:off x="1797664" y="2616963"/>
              <a:ext cx="379556" cy="369332"/>
            </a:xfrm>
            <a:prstGeom prst="rect">
              <a:avLst/>
            </a:prstGeom>
            <a:noFill/>
          </p:spPr>
          <p:txBody>
            <a:bodyPr wrap="none" rtlCol="0" anchor="ctr">
              <a:noAutofit/>
            </a:bodyPr>
            <a:lstStyle/>
            <a:p>
              <a:pPr algn="ctr"/>
              <a:r>
                <a:rPr lang="en-US" sz="1400" b="1">
                  <a:solidFill>
                    <a:prstClr val="black"/>
                  </a:solidFill>
                </a:rPr>
                <a:t>&lt;N&gt;</a:t>
              </a:r>
            </a:p>
          </p:txBody>
        </p:sp>
        <p:sp>
          <p:nvSpPr>
            <p:cNvPr id="34" name="Textbox"/>
            <p:cNvSpPr txBox="1">
              <a:spLocks/>
            </p:cNvSpPr>
            <p:nvPr userDrawn="1"/>
          </p:nvSpPr>
          <p:spPr>
            <a:xfrm>
              <a:off x="9817944" y="2616963"/>
              <a:ext cx="636994" cy="369332"/>
            </a:xfrm>
            <a:prstGeom prst="rect">
              <a:avLst/>
            </a:prstGeom>
            <a:noFill/>
          </p:spPr>
          <p:txBody>
            <a:bodyPr wrap="none" rtlCol="0" anchor="ctr">
              <a:noAutofit/>
            </a:bodyPr>
            <a:lstStyle/>
            <a:p>
              <a:pPr algn="r"/>
              <a:r>
                <a:rPr lang="en-US" sz="1400" b="1">
                  <a:solidFill>
                    <a:prstClr val="black"/>
                  </a:solidFill>
                </a:rPr>
                <a:t>&lt;P&gt;</a:t>
              </a:r>
            </a:p>
          </p:txBody>
        </p:sp>
        <p:sp>
          <p:nvSpPr>
            <p:cNvPr id="35" name="Textbox"/>
            <p:cNvSpPr txBox="1">
              <a:spLocks/>
            </p:cNvSpPr>
            <p:nvPr userDrawn="1"/>
          </p:nvSpPr>
          <p:spPr>
            <a:xfrm>
              <a:off x="7696160" y="2616963"/>
              <a:ext cx="1257061" cy="369332"/>
            </a:xfrm>
            <a:prstGeom prst="rect">
              <a:avLst/>
            </a:prstGeom>
            <a:noFill/>
          </p:spPr>
          <p:txBody>
            <a:bodyPr wrap="none" rtlCol="0" anchor="ctr">
              <a:noAutofit/>
            </a:bodyPr>
            <a:lstStyle/>
            <a:p>
              <a:r>
                <a:rPr lang="en-US" sz="1400" b="1">
                  <a:solidFill>
                    <a:prstClr val="black"/>
                  </a:solidFill>
                </a:rPr>
                <a:t>&lt;TIMESLOT&gt;</a:t>
              </a:r>
            </a:p>
          </p:txBody>
        </p:sp>
        <p:sp>
          <p:nvSpPr>
            <p:cNvPr id="36" name="Textbox"/>
            <p:cNvSpPr txBox="1">
              <a:spLocks/>
            </p:cNvSpPr>
            <p:nvPr userDrawn="1"/>
          </p:nvSpPr>
          <p:spPr>
            <a:xfrm>
              <a:off x="6209330" y="2616963"/>
              <a:ext cx="1388067" cy="369332"/>
            </a:xfrm>
            <a:prstGeom prst="rect">
              <a:avLst/>
            </a:prstGeom>
            <a:noFill/>
          </p:spPr>
          <p:txBody>
            <a:bodyPr wrap="none" rtlCol="0" anchor="ctr">
              <a:noAutofit/>
            </a:bodyPr>
            <a:lstStyle/>
            <a:p>
              <a:r>
                <a:rPr lang="en-US" sz="1400" b="1">
                  <a:solidFill>
                    <a:prstClr val="black"/>
                  </a:solidFill>
                </a:rPr>
                <a:t>&lt;RESPONSIBLE&gt;</a:t>
              </a:r>
            </a:p>
          </p:txBody>
        </p:sp>
        <p:sp>
          <p:nvSpPr>
            <p:cNvPr id="37" name="Textbox"/>
            <p:cNvSpPr txBox="1">
              <a:spLocks/>
            </p:cNvSpPr>
            <p:nvPr userDrawn="1"/>
          </p:nvSpPr>
          <p:spPr>
            <a:xfrm>
              <a:off x="9043221" y="2616963"/>
              <a:ext cx="684723" cy="369332"/>
            </a:xfrm>
            <a:prstGeom prst="rect">
              <a:avLst/>
            </a:prstGeom>
            <a:noFill/>
          </p:spPr>
          <p:txBody>
            <a:bodyPr wrap="none" rtlCol="0" anchor="ctr">
              <a:noAutofit/>
            </a:bodyPr>
            <a:lstStyle/>
            <a:p>
              <a:r>
                <a:rPr lang="en-US" sz="1400" b="1">
                  <a:solidFill>
                    <a:prstClr val="black"/>
                  </a:solidFill>
                </a:rPr>
                <a:t>&lt;DURATION&gt;</a:t>
              </a:r>
            </a:p>
          </p:txBody>
        </p:sp>
      </p:grpSp>
      <p:grpSp>
        <p:nvGrpSpPr>
          <p:cNvPr id="8" name="SP Agenda Subsection" hidden="1"/>
          <p:cNvGrpSpPr>
            <a:grpSpLocks/>
          </p:cNvGrpSpPr>
          <p:nvPr userDrawn="1"/>
        </p:nvGrpSpPr>
        <p:grpSpPr>
          <a:xfrm>
            <a:off x="853239" y="3148295"/>
            <a:ext cx="8189135" cy="369332"/>
            <a:chOff x="2265804" y="3155687"/>
            <a:chExt cx="8189134" cy="369332"/>
          </a:xfrm>
        </p:grpSpPr>
        <p:sp>
          <p:nvSpPr>
            <p:cNvPr id="39" name="Textbox"/>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a:solidFill>
                    <a:prstClr val="black"/>
                  </a:solidFill>
                </a:rPr>
                <a:t>&lt;TEXT&gt;</a:t>
              </a:r>
            </a:p>
          </p:txBody>
        </p:sp>
        <p:sp>
          <p:nvSpPr>
            <p:cNvPr id="40" name="Textbox"/>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a:solidFill>
                    <a:prstClr val="black"/>
                  </a:solidFill>
                </a:rPr>
                <a:t>&lt;N&gt;</a:t>
              </a:r>
            </a:p>
          </p:txBody>
        </p:sp>
        <p:sp>
          <p:nvSpPr>
            <p:cNvPr id="41" name="Textbox"/>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a:solidFill>
                    <a:prstClr val="black"/>
                  </a:solidFill>
                </a:rPr>
                <a:t>&lt;P&gt;</a:t>
              </a:r>
            </a:p>
          </p:txBody>
        </p:sp>
        <p:sp>
          <p:nvSpPr>
            <p:cNvPr id="42" name="Textbox"/>
            <p:cNvSpPr txBox="1">
              <a:spLocks/>
            </p:cNvSpPr>
            <p:nvPr userDrawn="1"/>
          </p:nvSpPr>
          <p:spPr>
            <a:xfrm>
              <a:off x="7696160" y="3155687"/>
              <a:ext cx="1257061" cy="369332"/>
            </a:xfrm>
            <a:prstGeom prst="rect">
              <a:avLst/>
            </a:prstGeom>
            <a:noFill/>
          </p:spPr>
          <p:txBody>
            <a:bodyPr wrap="none" rtlCol="0" anchor="ctr">
              <a:noAutofit/>
            </a:bodyPr>
            <a:lstStyle/>
            <a:p>
              <a:r>
                <a:rPr lang="en-US" sz="1400">
                  <a:solidFill>
                    <a:prstClr val="black"/>
                  </a:solidFill>
                </a:rPr>
                <a:t>&lt;TIMESLOT&gt;</a:t>
              </a:r>
            </a:p>
          </p:txBody>
        </p:sp>
        <p:sp>
          <p:nvSpPr>
            <p:cNvPr id="43" name="Textbox"/>
            <p:cNvSpPr txBox="1">
              <a:spLocks/>
            </p:cNvSpPr>
            <p:nvPr userDrawn="1"/>
          </p:nvSpPr>
          <p:spPr>
            <a:xfrm>
              <a:off x="6209330" y="3155687"/>
              <a:ext cx="1388067" cy="369332"/>
            </a:xfrm>
            <a:prstGeom prst="rect">
              <a:avLst/>
            </a:prstGeom>
            <a:noFill/>
          </p:spPr>
          <p:txBody>
            <a:bodyPr wrap="none" rtlCol="0" anchor="ctr">
              <a:noAutofit/>
            </a:bodyPr>
            <a:lstStyle/>
            <a:p>
              <a:r>
                <a:rPr lang="en-US" sz="1400">
                  <a:solidFill>
                    <a:prstClr val="black"/>
                  </a:solidFill>
                </a:rPr>
                <a:t>&lt;RESPONSIBLE&gt;</a:t>
              </a:r>
            </a:p>
          </p:txBody>
        </p:sp>
        <p:sp>
          <p:nvSpPr>
            <p:cNvPr id="44" name="Textbox"/>
            <p:cNvSpPr txBox="1">
              <a:spLocks/>
            </p:cNvSpPr>
            <p:nvPr userDrawn="1"/>
          </p:nvSpPr>
          <p:spPr>
            <a:xfrm>
              <a:off x="9043221" y="3155687"/>
              <a:ext cx="684723" cy="369332"/>
            </a:xfrm>
            <a:prstGeom prst="rect">
              <a:avLst/>
            </a:prstGeom>
            <a:noFill/>
          </p:spPr>
          <p:txBody>
            <a:bodyPr wrap="none" rtlCol="0" anchor="ctr">
              <a:noAutofit/>
            </a:bodyPr>
            <a:lstStyle/>
            <a:p>
              <a:r>
                <a:rPr lang="en-US" sz="1400">
                  <a:solidFill>
                    <a:prstClr val="black"/>
                  </a:solidFill>
                </a:rPr>
                <a:t>&lt;DURATION&gt;</a:t>
              </a:r>
            </a:p>
          </p:txBody>
        </p:sp>
      </p:grpSp>
      <p:grpSp>
        <p:nvGrpSpPr>
          <p:cNvPr id="9" name="SP Agenda Subsection Highlight" hidden="1"/>
          <p:cNvGrpSpPr>
            <a:grpSpLocks/>
          </p:cNvGrpSpPr>
          <p:nvPr userDrawn="1"/>
        </p:nvGrpSpPr>
        <p:grpSpPr>
          <a:xfrm>
            <a:off x="853240" y="3679627"/>
            <a:ext cx="8189134" cy="369332"/>
            <a:chOff x="2265804" y="3694411"/>
            <a:chExt cx="8189134" cy="369332"/>
          </a:xfrm>
          <a:solidFill>
            <a:schemeClr val="accent1">
              <a:lumMod val="60000"/>
              <a:lumOff val="40000"/>
            </a:schemeClr>
          </a:solidFill>
        </p:grpSpPr>
        <p:sp>
          <p:nvSpPr>
            <p:cNvPr id="46" name="Textbox"/>
            <p:cNvSpPr txBox="1">
              <a:spLocks/>
            </p:cNvSpPr>
            <p:nvPr userDrawn="1"/>
          </p:nvSpPr>
          <p:spPr>
            <a:xfrm>
              <a:off x="2744123" y="3694411"/>
              <a:ext cx="3366444" cy="369332"/>
            </a:xfrm>
            <a:prstGeom prst="rect">
              <a:avLst/>
            </a:prstGeom>
            <a:noFill/>
          </p:spPr>
          <p:txBody>
            <a:bodyPr wrap="square" rtlCol="0" anchor="ctr">
              <a:normAutofit/>
            </a:bodyPr>
            <a:lstStyle/>
            <a:p>
              <a:pPr defTabSz="9334267">
                <a:tabLst>
                  <a:tab pos="9512062" algn="l"/>
                </a:tabLst>
              </a:pPr>
              <a:r>
                <a:rPr lang="en-US" sz="1400" b="1">
                  <a:solidFill>
                    <a:prstClr val="black"/>
                  </a:solidFill>
                </a:rPr>
                <a:t>&lt;TEXT&gt;</a:t>
              </a:r>
            </a:p>
          </p:txBody>
        </p:sp>
        <p:sp>
          <p:nvSpPr>
            <p:cNvPr id="47" name="Textbox"/>
            <p:cNvSpPr txBox="1">
              <a:spLocks/>
            </p:cNvSpPr>
            <p:nvPr userDrawn="1"/>
          </p:nvSpPr>
          <p:spPr>
            <a:xfrm>
              <a:off x="2265804" y="3694411"/>
              <a:ext cx="379556" cy="369332"/>
            </a:xfrm>
            <a:prstGeom prst="rect">
              <a:avLst/>
            </a:prstGeom>
            <a:noFill/>
          </p:spPr>
          <p:txBody>
            <a:bodyPr wrap="none" rtlCol="0" anchor="ctr">
              <a:noAutofit/>
            </a:bodyPr>
            <a:lstStyle/>
            <a:p>
              <a:pPr algn="ctr"/>
              <a:r>
                <a:rPr lang="en-US" sz="1400" b="1">
                  <a:solidFill>
                    <a:prstClr val="black"/>
                  </a:solidFill>
                </a:rPr>
                <a:t>&lt;N&gt;</a:t>
              </a:r>
            </a:p>
          </p:txBody>
        </p:sp>
        <p:sp>
          <p:nvSpPr>
            <p:cNvPr id="48" name="Textbox"/>
            <p:cNvSpPr txBox="1">
              <a:spLocks/>
            </p:cNvSpPr>
            <p:nvPr userDrawn="1"/>
          </p:nvSpPr>
          <p:spPr>
            <a:xfrm>
              <a:off x="9817944" y="3694411"/>
              <a:ext cx="636994" cy="369332"/>
            </a:xfrm>
            <a:prstGeom prst="rect">
              <a:avLst/>
            </a:prstGeom>
            <a:noFill/>
          </p:spPr>
          <p:txBody>
            <a:bodyPr wrap="none" rtlCol="0" anchor="ctr">
              <a:noAutofit/>
            </a:bodyPr>
            <a:lstStyle/>
            <a:p>
              <a:pPr algn="r"/>
              <a:r>
                <a:rPr lang="en-US" sz="1400" b="1">
                  <a:solidFill>
                    <a:prstClr val="black"/>
                  </a:solidFill>
                </a:rPr>
                <a:t>&lt;P&gt;</a:t>
              </a:r>
            </a:p>
          </p:txBody>
        </p:sp>
        <p:sp>
          <p:nvSpPr>
            <p:cNvPr id="49" name="Textbox"/>
            <p:cNvSpPr txBox="1">
              <a:spLocks/>
            </p:cNvSpPr>
            <p:nvPr userDrawn="1"/>
          </p:nvSpPr>
          <p:spPr>
            <a:xfrm>
              <a:off x="7696160" y="3694411"/>
              <a:ext cx="1257061" cy="369332"/>
            </a:xfrm>
            <a:prstGeom prst="rect">
              <a:avLst/>
            </a:prstGeom>
            <a:noFill/>
          </p:spPr>
          <p:txBody>
            <a:bodyPr wrap="none" rtlCol="0" anchor="ctr">
              <a:noAutofit/>
            </a:bodyPr>
            <a:lstStyle/>
            <a:p>
              <a:r>
                <a:rPr lang="en-US" sz="1400" b="1">
                  <a:solidFill>
                    <a:prstClr val="black"/>
                  </a:solidFill>
                </a:rPr>
                <a:t>&lt;TIMESLOT&gt;</a:t>
              </a:r>
            </a:p>
          </p:txBody>
        </p:sp>
        <p:sp>
          <p:nvSpPr>
            <p:cNvPr id="50" name="Textbox"/>
            <p:cNvSpPr txBox="1">
              <a:spLocks/>
            </p:cNvSpPr>
            <p:nvPr userDrawn="1"/>
          </p:nvSpPr>
          <p:spPr>
            <a:xfrm>
              <a:off x="6209330" y="3694411"/>
              <a:ext cx="1388067" cy="369332"/>
            </a:xfrm>
            <a:prstGeom prst="rect">
              <a:avLst/>
            </a:prstGeom>
            <a:noFill/>
          </p:spPr>
          <p:txBody>
            <a:bodyPr wrap="none" rtlCol="0" anchor="ctr">
              <a:noAutofit/>
            </a:bodyPr>
            <a:lstStyle/>
            <a:p>
              <a:r>
                <a:rPr lang="en-US" sz="1400" b="1">
                  <a:solidFill>
                    <a:prstClr val="black"/>
                  </a:solidFill>
                </a:rPr>
                <a:t>&lt;RESPONSIBLE&gt;</a:t>
              </a:r>
            </a:p>
          </p:txBody>
        </p:sp>
        <p:sp>
          <p:nvSpPr>
            <p:cNvPr id="51" name="Textbox"/>
            <p:cNvSpPr txBox="1">
              <a:spLocks/>
            </p:cNvSpPr>
            <p:nvPr userDrawn="1"/>
          </p:nvSpPr>
          <p:spPr>
            <a:xfrm>
              <a:off x="9043221" y="3694411"/>
              <a:ext cx="684723" cy="369332"/>
            </a:xfrm>
            <a:prstGeom prst="rect">
              <a:avLst/>
            </a:prstGeom>
            <a:noFill/>
          </p:spPr>
          <p:txBody>
            <a:bodyPr wrap="none" rtlCol="0" anchor="ctr">
              <a:noAutofit/>
            </a:bodyPr>
            <a:lstStyle/>
            <a:p>
              <a:r>
                <a:rPr lang="en-US" sz="1400" b="1">
                  <a:solidFill>
                    <a:prstClr val="black"/>
                  </a:solidFill>
                </a:rPr>
                <a:t>&lt;DURATION&gt;</a:t>
              </a:r>
            </a:p>
          </p:txBody>
        </p:sp>
      </p:grpSp>
      <p:sp>
        <p:nvSpPr>
          <p:cNvPr id="2" name="Title">
            <a:extLst>
              <a:ext uri="{FF2B5EF4-FFF2-40B4-BE49-F238E27FC236}">
                <a16:creationId xmlns:a16="http://schemas.microsoft.com/office/drawing/2014/main" id="{AD3FC5EF-E69D-4618-8443-A903DF0604E7}"/>
              </a:ext>
            </a:extLst>
          </p:cNvPr>
          <p:cNvSpPr>
            <a:spLocks noGrp="1"/>
          </p:cNvSpPr>
          <p:nvPr>
            <p:ph type="title" idx="14" hasCustomPrompt="1"/>
          </p:nvPr>
        </p:nvSpPr>
        <p:spPr/>
        <p:txBody>
          <a:bodyPr/>
          <a:lstStyle/>
          <a:p>
            <a:r>
              <a:rPr lang="en-US"/>
              <a:t>Agenda</a:t>
            </a:r>
          </a:p>
        </p:txBody>
      </p:sp>
      <p:sp>
        <p:nvSpPr>
          <p:cNvPr id="38" name="Bar">
            <a:extLst>
              <a:ext uri="{FF2B5EF4-FFF2-40B4-BE49-F238E27FC236}">
                <a16:creationId xmlns:a16="http://schemas.microsoft.com/office/drawing/2014/main" id="{138C5D1F-7025-4361-82C0-442529977361}"/>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120662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1"/>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prstClr val="black"/>
                  </a:solidFill>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prstClr val="black"/>
                  </a:solidFill>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prstClr val="white"/>
                  </a:solidFill>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r>
                <a:rPr lang="en-US" sz="1000">
                  <a:solidFill>
                    <a:prstClr val="white"/>
                  </a:solidFill>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r>
                <a:rPr lang="en-US" sz="1000">
                  <a:solidFill>
                    <a:prstClr val="white"/>
                  </a:solidFill>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r>
                <a:rPr lang="en-US" sz="1000">
                  <a:solidFill>
                    <a:prstClr val="white"/>
                  </a:solidFill>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prstClr val="black"/>
                  </a:solidFill>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prstClr val="black"/>
                  </a:solidFill>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prstClr val="white"/>
                  </a:solidFill>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r>
                <a:rPr lang="en-US" sz="1000" b="1">
                  <a:solidFill>
                    <a:prstClr val="white"/>
                  </a:solidFill>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r>
                <a:rPr lang="en-US" sz="1000" b="1">
                  <a:solidFill>
                    <a:prstClr val="white"/>
                  </a:solidFill>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r>
                <a:rPr lang="en-US" sz="1000" b="1">
                  <a:solidFill>
                    <a:prstClr val="white"/>
                  </a:solidFill>
                </a:rPr>
                <a:t>&lt;DURATION&gt;</a:t>
              </a:r>
            </a:p>
          </p:txBody>
        </p:sp>
      </p:grpSp>
    </p:spTree>
    <p:extLst>
      <p:ext uri="{BB962C8B-B14F-4D97-AF65-F5344CB8AC3E}">
        <p14:creationId xmlns:p14="http://schemas.microsoft.com/office/powerpoint/2010/main" val="108819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tx1"/>
        </a:solidFill>
        <a:effectLst/>
      </p:bgPr>
    </p:bg>
    <p:spTree>
      <p:nvGrpSpPr>
        <p:cNvPr id="1" name=""/>
        <p:cNvGrpSpPr/>
        <p:nvPr/>
      </p:nvGrpSpPr>
      <p:grpSpPr>
        <a:xfrm>
          <a:off x="0" y="0"/>
          <a:ext cx="0" cy="0"/>
          <a:chOff x="0" y="0"/>
          <a:chExt cx="0" cy="0"/>
        </a:xfrm>
      </p:grpSpPr>
      <p:pic>
        <p:nvPicPr>
          <p:cNvPr id="5" name="Picture 4" descr="A colorful lines in different colors&#10;&#10;Description automatically generated">
            <a:extLst>
              <a:ext uri="{FF2B5EF4-FFF2-40B4-BE49-F238E27FC236}">
                <a16:creationId xmlns:a16="http://schemas.microsoft.com/office/drawing/2014/main" id="{88D79AA8-5520-CBA6-4501-1E11A7DDBCB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378" t="14227" r="2833" b="4983"/>
          <a:stretch/>
        </p:blipFill>
        <p:spPr>
          <a:xfrm flipH="1" flipV="1">
            <a:off x="0" y="0"/>
            <a:ext cx="12192000" cy="6858000"/>
          </a:xfrm>
          <a:prstGeom prst="rect">
            <a:avLst/>
          </a:prstGeom>
        </p:spPr>
      </p:pic>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5111416" y="6649508"/>
            <a:ext cx="1969168" cy="84406"/>
          </a:xfrm>
        </p:spPr>
        <p:txBody>
          <a:bodyPr/>
          <a:lstStyle>
            <a:lvl1pPr algn="ctr">
              <a:defRPr sz="800">
                <a:solidFill>
                  <a:schemeClr val="bg1"/>
                </a:solidFill>
                <a:latin typeface="+mn-lt"/>
              </a:defRPr>
            </a:lvl1pPr>
          </a:lstStyle>
          <a:p>
            <a:r>
              <a:rPr lang="en-US"/>
              <a:t>Confidential – For Training Purposes Only</a:t>
            </a:r>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5798968"/>
            <a:ext cx="1640234" cy="660722"/>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grpSp>
      <p:sp>
        <p:nvSpPr>
          <p:cNvPr id="8" name="Date">
            <a:extLst>
              <a:ext uri="{FF2B5EF4-FFF2-40B4-BE49-F238E27FC236}">
                <a16:creationId xmlns:a16="http://schemas.microsoft.com/office/drawing/2014/main" id="{23C6B12B-170E-DBB5-4270-AA230AEC9F3C}"/>
              </a:ext>
            </a:extLst>
          </p:cNvPr>
          <p:cNvSpPr>
            <a:spLocks noGrp="1"/>
          </p:cNvSpPr>
          <p:nvPr>
            <p:ph type="body" sz="quarter" idx="15" hasCustomPrompt="1"/>
          </p:nvPr>
        </p:nvSpPr>
        <p:spPr>
          <a:xfrm>
            <a:off x="6308899" y="6131915"/>
            <a:ext cx="5489578" cy="339214"/>
          </a:xfrm>
        </p:spPr>
        <p:txBody>
          <a:bodyPr lIns="91440" tIns="91440" rIns="91440" bIns="91440">
            <a:noAutofit/>
          </a:bodyPr>
          <a:lstStyle>
            <a:lvl1pPr marL="0" indent="0" algn="r">
              <a:spcBef>
                <a:spcPts val="0"/>
              </a:spcBef>
              <a:buNone/>
              <a:defRPr sz="18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Session ID</a:t>
            </a:r>
          </a:p>
        </p:txBody>
      </p:sp>
      <p:sp>
        <p:nvSpPr>
          <p:cNvPr id="9" name="Text Placeholder">
            <a:extLst>
              <a:ext uri="{FF2B5EF4-FFF2-40B4-BE49-F238E27FC236}">
                <a16:creationId xmlns:a16="http://schemas.microsoft.com/office/drawing/2014/main" id="{5180F7CC-734F-BFB7-524D-50E0259DFA8F}"/>
              </a:ext>
            </a:extLst>
          </p:cNvPr>
          <p:cNvSpPr txBox="1">
            <a:spLocks/>
          </p:cNvSpPr>
          <p:nvPr userDrawn="1"/>
        </p:nvSpPr>
        <p:spPr>
          <a:xfrm>
            <a:off x="6308899" y="5801307"/>
            <a:ext cx="5489578" cy="438912"/>
          </a:xfrm>
          <a:prstGeom prst="rect">
            <a:avLst/>
          </a:prstGeom>
          <a:ln w="57150">
            <a:noFill/>
            <a:miter lim="800000"/>
          </a:ln>
        </p:spPr>
        <p:txBody>
          <a:bodyPr vert="horz" lIns="91440" tIns="91440" rIns="91440" bIns="91440" rtlCol="0">
            <a:noAutofit/>
          </a:bodyPr>
          <a:lstStyle>
            <a:lvl1pPr marL="0" indent="0" algn="l" defTabSz="914400" rtl="0" eaLnBrk="1" latinLnBrk="0" hangingPunct="1">
              <a:lnSpc>
                <a:spcPct val="90000"/>
              </a:lnSpc>
              <a:spcBef>
                <a:spcPts val="0"/>
              </a:spcBef>
              <a:buClrTx/>
              <a:buFont typeface="" panose="020B0303030202060203" pitchFamily="34" charset="0"/>
              <a:buNone/>
              <a:defRPr sz="2200" kern="1200" baseline="0">
                <a:solidFill>
                  <a:schemeClr val="tx1"/>
                </a:solidFill>
                <a:latin typeface="+mn-lt"/>
                <a:ea typeface="+mn-ea"/>
                <a:cs typeface="+mn-cs"/>
              </a:defRPr>
            </a:lvl1pPr>
            <a:lvl2pPr marL="0" indent="0" algn="l" defTabSz="914400" rtl="0" eaLnBrk="1" latinLnBrk="0" hangingPunct="1">
              <a:lnSpc>
                <a:spcPct val="90000"/>
              </a:lnSpc>
              <a:spcBef>
                <a:spcPts val="0"/>
              </a:spcBef>
              <a:buClrTx/>
              <a:buSzPct val="90000"/>
              <a:buFont typeface="" panose="020B0303030202060203" pitchFamily="34" charset="0"/>
              <a:buNone/>
              <a:defRPr sz="2400" kern="1200">
                <a:solidFill>
                  <a:schemeClr val="bg1"/>
                </a:solidFill>
                <a:latin typeface="+mn-lt"/>
                <a:ea typeface="+mn-ea"/>
                <a:cs typeface="+mn-cs"/>
              </a:defRPr>
            </a:lvl2pPr>
            <a:lvl3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3pPr>
            <a:lvl4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4pPr>
            <a:lvl5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5pPr>
            <a:lvl6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6pPr>
            <a:lvl7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7pPr>
            <a:lvl8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8pPr>
            <a:lvl9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9pPr>
          </a:lstStyle>
          <a:p>
            <a:pPr algn="r"/>
            <a:r>
              <a:rPr lang="en-US" sz="2400" b="1" spc="50">
                <a:solidFill>
                  <a:schemeClr val="bg1"/>
                </a:solidFill>
                <a:latin typeface="MetricHPE" panose="020B0503030202060203" pitchFamily="34" charset="77"/>
              </a:rPr>
              <a:t>HPE Tech Jam </a:t>
            </a:r>
            <a:r>
              <a:rPr lang="en-US" sz="2400">
                <a:solidFill>
                  <a:schemeClr val="bg1"/>
                </a:solidFill>
                <a:latin typeface="MetricHPE" panose="020B0503030202060203" pitchFamily="34" charset="77"/>
              </a:rPr>
              <a:t>2025</a:t>
            </a:r>
          </a:p>
        </p:txBody>
      </p:sp>
      <p:sp>
        <p:nvSpPr>
          <p:cNvPr id="3" name="Subtitle">
            <a:extLst>
              <a:ext uri="{FF2B5EF4-FFF2-40B4-BE49-F238E27FC236}">
                <a16:creationId xmlns:a16="http://schemas.microsoft.com/office/drawing/2014/main" id="{EAF9B79C-ADD3-310B-EF62-290957400472}"/>
              </a:ext>
            </a:extLst>
          </p:cNvPr>
          <p:cNvSpPr>
            <a:spLocks noGrp="1"/>
          </p:cNvSpPr>
          <p:nvPr>
            <p:ph type="subTitle" idx="1" hasCustomPrompt="1"/>
          </p:nvPr>
        </p:nvSpPr>
        <p:spPr>
          <a:xfrm>
            <a:off x="1981200" y="4516448"/>
            <a:ext cx="8229600" cy="438912"/>
          </a:xfrm>
        </p:spPr>
        <p:txBody>
          <a:bodyPr lIns="91440" tIns="91440" rIns="91440" bIns="91440">
            <a:noAutofit/>
          </a:bodyPr>
          <a:lstStyle>
            <a:lvl1pPr marL="0" indent="0" algn="ctr">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4" name="Title">
            <a:extLst>
              <a:ext uri="{FF2B5EF4-FFF2-40B4-BE49-F238E27FC236}">
                <a16:creationId xmlns:a16="http://schemas.microsoft.com/office/drawing/2014/main" id="{4CC1BA4A-B8A7-F5A2-FB05-8423A47860E7}"/>
              </a:ext>
            </a:extLst>
          </p:cNvPr>
          <p:cNvSpPr>
            <a:spLocks noGrp="1"/>
          </p:cNvSpPr>
          <p:nvPr>
            <p:ph type="title" hasCustomPrompt="1"/>
          </p:nvPr>
        </p:nvSpPr>
        <p:spPr>
          <a:xfrm>
            <a:off x="384223" y="1679254"/>
            <a:ext cx="11423555" cy="2818297"/>
          </a:xfrm>
        </p:spPr>
        <p:txBody>
          <a:bodyPr lIns="91440" tIns="91440" rIns="91440" bIns="91440" anchor="b"/>
          <a:lstStyle>
            <a:lvl1pPr algn="ctr">
              <a:lnSpc>
                <a:spcPct val="80000"/>
              </a:lnSpc>
              <a:defRPr sz="10000">
                <a:solidFill>
                  <a:schemeClr val="bg1"/>
                </a:solidFill>
              </a:defRPr>
            </a:lvl1pPr>
          </a:lstStyle>
          <a:p>
            <a:r>
              <a:rPr lang="en-US"/>
              <a:t>Click to edit</a:t>
            </a:r>
            <a:br>
              <a:rPr lang="en-US"/>
            </a:br>
            <a:r>
              <a:rPr lang="en-US"/>
              <a:t>master title style</a:t>
            </a:r>
          </a:p>
        </p:txBody>
      </p:sp>
    </p:spTree>
    <p:extLst>
      <p:ext uri="{BB962C8B-B14F-4D97-AF65-F5344CB8AC3E}">
        <p14:creationId xmlns:p14="http://schemas.microsoft.com/office/powerpoint/2010/main" val="383000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tx1"/>
        </a:solidFill>
        <a:effectLst/>
      </p:bgPr>
    </p:bg>
    <p:spTree>
      <p:nvGrpSpPr>
        <p:cNvPr id="1" name=""/>
        <p:cNvGrpSpPr/>
        <p:nvPr/>
      </p:nvGrpSpPr>
      <p:grpSpPr>
        <a:xfrm>
          <a:off x="0" y="0"/>
          <a:ext cx="0" cy="0"/>
          <a:chOff x="0" y="0"/>
          <a:chExt cx="0" cy="0"/>
        </a:xfrm>
      </p:grpSpPr>
      <p:pic>
        <p:nvPicPr>
          <p:cNvPr id="3" name="Picture 2" descr="A close-up of a purple and pink swirly surface&#10;&#10;Description automatically generated">
            <a:extLst>
              <a:ext uri="{FF2B5EF4-FFF2-40B4-BE49-F238E27FC236}">
                <a16:creationId xmlns:a16="http://schemas.microsoft.com/office/drawing/2014/main" id="{2E1B46F2-3B68-CEA0-5637-BADEFB11C0B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5797" r="5797"/>
          <a:stretch/>
        </p:blipFill>
        <p:spPr>
          <a:xfrm>
            <a:off x="0" y="0"/>
            <a:ext cx="12192000" cy="6858000"/>
          </a:xfrm>
          <a:prstGeom prst="rect">
            <a:avLst/>
          </a:prstGeom>
        </p:spPr>
      </p:pic>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5798968"/>
            <a:ext cx="1640234" cy="660722"/>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grpSp>
      <p:sp>
        <p:nvSpPr>
          <p:cNvPr id="8" name="Date">
            <a:extLst>
              <a:ext uri="{FF2B5EF4-FFF2-40B4-BE49-F238E27FC236}">
                <a16:creationId xmlns:a16="http://schemas.microsoft.com/office/drawing/2014/main" id="{23C6B12B-170E-DBB5-4270-AA230AEC9F3C}"/>
              </a:ext>
            </a:extLst>
          </p:cNvPr>
          <p:cNvSpPr>
            <a:spLocks noGrp="1"/>
          </p:cNvSpPr>
          <p:nvPr>
            <p:ph type="body" sz="quarter" idx="15" hasCustomPrompt="1"/>
          </p:nvPr>
        </p:nvSpPr>
        <p:spPr>
          <a:xfrm>
            <a:off x="6308899" y="6131915"/>
            <a:ext cx="5489578" cy="339214"/>
          </a:xfrm>
        </p:spPr>
        <p:txBody>
          <a:bodyPr lIns="91440" tIns="91440" rIns="91440" bIns="91440">
            <a:noAutofit/>
          </a:bodyPr>
          <a:lstStyle>
            <a:lvl1pPr marL="0" indent="0" algn="r">
              <a:spcBef>
                <a:spcPts val="0"/>
              </a:spcBef>
              <a:buNone/>
              <a:defRPr sz="18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Session ID</a:t>
            </a:r>
          </a:p>
        </p:txBody>
      </p:sp>
      <p:sp>
        <p:nvSpPr>
          <p:cNvPr id="9" name="Text Placeholder">
            <a:extLst>
              <a:ext uri="{FF2B5EF4-FFF2-40B4-BE49-F238E27FC236}">
                <a16:creationId xmlns:a16="http://schemas.microsoft.com/office/drawing/2014/main" id="{5180F7CC-734F-BFB7-524D-50E0259DFA8F}"/>
              </a:ext>
            </a:extLst>
          </p:cNvPr>
          <p:cNvSpPr txBox="1">
            <a:spLocks/>
          </p:cNvSpPr>
          <p:nvPr userDrawn="1"/>
        </p:nvSpPr>
        <p:spPr>
          <a:xfrm>
            <a:off x="6308899" y="5801307"/>
            <a:ext cx="5489578" cy="438912"/>
          </a:xfrm>
          <a:prstGeom prst="rect">
            <a:avLst/>
          </a:prstGeom>
          <a:ln w="57150">
            <a:noFill/>
            <a:miter lim="800000"/>
          </a:ln>
        </p:spPr>
        <p:txBody>
          <a:bodyPr vert="horz" lIns="91440" tIns="91440" rIns="91440" bIns="91440" rtlCol="0">
            <a:noAutofit/>
          </a:bodyPr>
          <a:lstStyle>
            <a:lvl1pPr marL="0" indent="0" algn="l" defTabSz="914400" rtl="0" eaLnBrk="1" latinLnBrk="0" hangingPunct="1">
              <a:lnSpc>
                <a:spcPct val="90000"/>
              </a:lnSpc>
              <a:spcBef>
                <a:spcPts val="0"/>
              </a:spcBef>
              <a:buClrTx/>
              <a:buFont typeface="" panose="020B0303030202060203" pitchFamily="34" charset="0"/>
              <a:buNone/>
              <a:defRPr sz="2200" kern="1200" baseline="0">
                <a:solidFill>
                  <a:schemeClr val="tx1"/>
                </a:solidFill>
                <a:latin typeface="+mn-lt"/>
                <a:ea typeface="+mn-ea"/>
                <a:cs typeface="+mn-cs"/>
              </a:defRPr>
            </a:lvl1pPr>
            <a:lvl2pPr marL="0" indent="0" algn="l" defTabSz="914400" rtl="0" eaLnBrk="1" latinLnBrk="0" hangingPunct="1">
              <a:lnSpc>
                <a:spcPct val="90000"/>
              </a:lnSpc>
              <a:spcBef>
                <a:spcPts val="0"/>
              </a:spcBef>
              <a:buClrTx/>
              <a:buSzPct val="90000"/>
              <a:buFont typeface="" panose="020B0303030202060203" pitchFamily="34" charset="0"/>
              <a:buNone/>
              <a:defRPr sz="2400" kern="1200">
                <a:solidFill>
                  <a:schemeClr val="bg1"/>
                </a:solidFill>
                <a:latin typeface="+mn-lt"/>
                <a:ea typeface="+mn-ea"/>
                <a:cs typeface="+mn-cs"/>
              </a:defRPr>
            </a:lvl2pPr>
            <a:lvl3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3pPr>
            <a:lvl4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4pPr>
            <a:lvl5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5pPr>
            <a:lvl6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6pPr>
            <a:lvl7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7pPr>
            <a:lvl8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8pPr>
            <a:lvl9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9pPr>
          </a:lstStyle>
          <a:p>
            <a:pPr algn="r"/>
            <a:r>
              <a:rPr lang="en-US" sz="2400" b="1" spc="50">
                <a:solidFill>
                  <a:schemeClr val="bg1"/>
                </a:solidFill>
                <a:latin typeface="MetricHPE" panose="020B0503030202060203" pitchFamily="34" charset="77"/>
              </a:rPr>
              <a:t>HPE Tech Jam </a:t>
            </a:r>
            <a:r>
              <a:rPr lang="en-US" sz="2400">
                <a:solidFill>
                  <a:schemeClr val="bg1"/>
                </a:solidFill>
                <a:latin typeface="MetricHPE" panose="020B0503030202060203" pitchFamily="34" charset="77"/>
              </a:rPr>
              <a:t>2025</a:t>
            </a:r>
          </a:p>
        </p:txBody>
      </p:sp>
      <p:sp>
        <p:nvSpPr>
          <p:cNvPr id="6" name="Subtitle">
            <a:extLst>
              <a:ext uri="{FF2B5EF4-FFF2-40B4-BE49-F238E27FC236}">
                <a16:creationId xmlns:a16="http://schemas.microsoft.com/office/drawing/2014/main" id="{DD58D941-A22A-456A-9029-FB91A4C69243}"/>
              </a:ext>
            </a:extLst>
          </p:cNvPr>
          <p:cNvSpPr>
            <a:spLocks noGrp="1"/>
          </p:cNvSpPr>
          <p:nvPr>
            <p:ph type="subTitle" idx="1" hasCustomPrompt="1"/>
          </p:nvPr>
        </p:nvSpPr>
        <p:spPr>
          <a:xfrm>
            <a:off x="1981200" y="4516448"/>
            <a:ext cx="8229600" cy="438912"/>
          </a:xfrm>
        </p:spPr>
        <p:txBody>
          <a:bodyPr lIns="91440" tIns="91440" rIns="91440" bIns="91440">
            <a:noAutofit/>
          </a:bodyPr>
          <a:lstStyle>
            <a:lvl1pPr marL="0" indent="0" algn="ctr">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7" name="Title">
            <a:extLst>
              <a:ext uri="{FF2B5EF4-FFF2-40B4-BE49-F238E27FC236}">
                <a16:creationId xmlns:a16="http://schemas.microsoft.com/office/drawing/2014/main" id="{8BDC5AD5-161D-EEFA-34B4-BB2C344ED6F1}"/>
              </a:ext>
            </a:extLst>
          </p:cNvPr>
          <p:cNvSpPr>
            <a:spLocks noGrp="1"/>
          </p:cNvSpPr>
          <p:nvPr>
            <p:ph type="title" hasCustomPrompt="1"/>
          </p:nvPr>
        </p:nvSpPr>
        <p:spPr>
          <a:xfrm>
            <a:off x="384223" y="1679254"/>
            <a:ext cx="11423555" cy="2818297"/>
          </a:xfrm>
        </p:spPr>
        <p:txBody>
          <a:bodyPr lIns="91440" tIns="91440" rIns="91440" bIns="91440" anchor="b"/>
          <a:lstStyle>
            <a:lvl1pPr algn="ctr">
              <a:lnSpc>
                <a:spcPct val="80000"/>
              </a:lnSpc>
              <a:defRPr sz="10000">
                <a:solidFill>
                  <a:schemeClr val="bg1"/>
                </a:solidFill>
              </a:defRPr>
            </a:lvl1pPr>
          </a:lstStyle>
          <a:p>
            <a:r>
              <a:rPr lang="en-US"/>
              <a:t>Click to edit</a:t>
            </a:r>
            <a:br>
              <a:rPr lang="en-US"/>
            </a:br>
            <a:r>
              <a:rPr lang="en-US"/>
              <a:t>master title style</a:t>
            </a:r>
          </a:p>
        </p:txBody>
      </p:sp>
      <p:sp>
        <p:nvSpPr>
          <p:cNvPr id="4" name="Footer Placeholder">
            <a:extLst>
              <a:ext uri="{FF2B5EF4-FFF2-40B4-BE49-F238E27FC236}">
                <a16:creationId xmlns:a16="http://schemas.microsoft.com/office/drawing/2014/main" id="{44564472-6BBF-FD61-489D-B667F7227AA1}"/>
              </a:ext>
            </a:extLst>
          </p:cNvPr>
          <p:cNvSpPr>
            <a:spLocks noGrp="1"/>
          </p:cNvSpPr>
          <p:nvPr>
            <p:ph type="ftr" sz="quarter" idx="14"/>
          </p:nvPr>
        </p:nvSpPr>
        <p:spPr>
          <a:xfrm>
            <a:off x="5111416" y="6649508"/>
            <a:ext cx="1969168" cy="84406"/>
          </a:xfrm>
        </p:spPr>
        <p:txBody>
          <a:bodyPr/>
          <a:lstStyle>
            <a:lvl1pPr algn="ctr">
              <a:defRPr sz="800">
                <a:solidFill>
                  <a:schemeClr val="bg1"/>
                </a:solidFill>
                <a:latin typeface="+mn-lt"/>
              </a:defRPr>
            </a:lvl1pPr>
          </a:lstStyle>
          <a:p>
            <a:r>
              <a:rPr lang="en-US"/>
              <a:t>Confidential – For Training Purposes Only</a:t>
            </a:r>
          </a:p>
        </p:txBody>
      </p:sp>
    </p:spTree>
    <p:extLst>
      <p:ext uri="{BB962C8B-B14F-4D97-AF65-F5344CB8AC3E}">
        <p14:creationId xmlns:p14="http://schemas.microsoft.com/office/powerpoint/2010/main" val="241432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59513FE3-337B-42EA-8F5D-B1D6CDD0F4A0}"/>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05049E51-8DF9-4218-921D-C081999073EA}"/>
              </a:ext>
            </a:extLst>
          </p:cNvPr>
          <p:cNvSpPr>
            <a:spLocks noGrp="1"/>
          </p:cNvSpPr>
          <p:nvPr>
            <p:ph type="title"/>
          </p:nvPr>
        </p:nvSpPr>
        <p:spPr/>
        <p:txBody>
          <a:bodyPr/>
          <a:lstStyle/>
          <a:p>
            <a:r>
              <a:rPr lang="en-US"/>
              <a:t>Click to edit Master title style</a:t>
            </a:r>
          </a:p>
        </p:txBody>
      </p:sp>
      <p:sp>
        <p:nvSpPr>
          <p:cNvPr id="15" name="Text Placeholder 6">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4" name="Text Placeholder 5">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3" name="Text Placeholder 4">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1" name="Text Placeholder 2">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0" name="Text Placeholder 1">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3" name="Slide Number Placeholder">
            <a:extLst>
              <a:ext uri="{FF2B5EF4-FFF2-40B4-BE49-F238E27FC236}">
                <a16:creationId xmlns:a16="http://schemas.microsoft.com/office/drawing/2014/main" id="{6E8F2DF7-9AD5-47AF-92C4-F9011D8150E2}"/>
              </a:ext>
            </a:extLst>
          </p:cNvPr>
          <p:cNvSpPr>
            <a:spLocks noGrp="1"/>
          </p:cNvSpPr>
          <p:nvPr>
            <p:ph type="sldNum" sz="quarter" idx="10"/>
          </p:nvPr>
        </p:nvSpPr>
        <p:spPr/>
        <p:txBody>
          <a:bodyPr/>
          <a:lstStyle/>
          <a:p>
            <a:pPr defTabSz="1088421"/>
            <a:fld id="{104FC826-72BB-4AF1-BA01-A94F7396A7DC}" type="slidenum">
              <a:rPr lang="en-US" smtClean="0"/>
              <a:pPr defTabSz="1088421"/>
              <a:t>‹#›</a:t>
            </a:fld>
            <a:endParaRPr lang="en-US"/>
          </a:p>
        </p:txBody>
      </p:sp>
      <p:sp>
        <p:nvSpPr>
          <p:cNvPr id="6" name="Footer Placeholder">
            <a:extLst>
              <a:ext uri="{FF2B5EF4-FFF2-40B4-BE49-F238E27FC236}">
                <a16:creationId xmlns:a16="http://schemas.microsoft.com/office/drawing/2014/main" id="{4B37B6A7-CDF2-B78A-CB14-720254B88AE3}"/>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344277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1000"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208FD370-F534-4533-9D1C-D71C0301D4F5}"/>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1B9DB588-CD3A-4605-99DD-5D58A0334468}"/>
              </a:ext>
            </a:extLst>
          </p:cNvPr>
          <p:cNvSpPr>
            <a:spLocks noGrp="1"/>
          </p:cNvSpPr>
          <p:nvPr>
            <p:ph type="ftr" sz="quarter" idx="26"/>
          </p:nvPr>
        </p:nvSpPr>
        <p:spPr/>
        <p:txBody>
          <a:bodyPr/>
          <a:lstStyle/>
          <a:p>
            <a:r>
              <a:rPr lang="en-US" dirty="0"/>
              <a:t>Confidential | Authorized </a:t>
            </a:r>
          </a:p>
        </p:txBody>
      </p:sp>
    </p:spTree>
    <p:extLst>
      <p:ext uri="{BB962C8B-B14F-4D97-AF65-F5344CB8AC3E}">
        <p14:creationId xmlns:p14="http://schemas.microsoft.com/office/powerpoint/2010/main" val="34651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5837C125-1DBF-4F22-925B-D8481E8BC23A}"/>
              </a:ext>
            </a:extLst>
          </p:cNvPr>
          <p:cNvSpPr>
            <a:spLocks noGrp="1"/>
          </p:cNvSpPr>
          <p:nvPr>
            <p:ph type="pic" sz="quarter" idx="15" hasCustomPrompt="1"/>
          </p:nvPr>
        </p:nvSpPr>
        <p:spPr>
          <a:xfrm>
            <a:off x="0" y="0"/>
            <a:ext cx="12192000" cy="6858000"/>
          </a:xfrm>
        </p:spPr>
        <p:txBody>
          <a:bodyPr rIns="1828800" bIns="90000" anchor="ctr"/>
          <a:lstStyle>
            <a:lvl1pPr marL="0" indent="0" algn="r">
              <a:buNone/>
              <a:defRPr>
                <a:latin typeface="+mn-lt"/>
              </a:defRPr>
            </a:lvl1pPr>
          </a:lstStyle>
          <a:p>
            <a:r>
              <a:rPr lang="en-US"/>
              <a:t>Click to add picture</a:t>
            </a:r>
          </a:p>
        </p:txBody>
      </p:sp>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a:t>Click to add section header</a:t>
            </a:r>
            <a:br>
              <a:rPr lang="en-US"/>
            </a:br>
            <a:r>
              <a:rPr lang="en-US"/>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
        <p:nvSpPr>
          <p:cNvPr id="4" name="Footer Placeholder">
            <a:extLst>
              <a:ext uri="{FF2B5EF4-FFF2-40B4-BE49-F238E27FC236}">
                <a16:creationId xmlns:a16="http://schemas.microsoft.com/office/drawing/2014/main" id="{96C91EF9-8D7A-31E5-94A4-ED26404C0743}"/>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108838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ction Header with Edge to Edge Picture">
    <p:bg>
      <p:bgPr>
        <a:solidFill>
          <a:schemeClr val="tx1"/>
        </a:solidFill>
        <a:effectLst/>
      </p:bgPr>
    </p:bg>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0"/>
            <a:ext cx="12192000" cy="6858000"/>
          </a:xfrm>
          <a:solidFill>
            <a:schemeClr val="tx1"/>
          </a:solidFill>
        </p:spPr>
        <p:txBody>
          <a:bodyPr rIns="90000" bIns="360000" anchor="b"/>
          <a:lstStyle>
            <a:lvl1pPr marL="0" indent="0" algn="ctr">
              <a:buNone/>
              <a:defRPr>
                <a:solidFill>
                  <a:schemeClr val="bg1"/>
                </a:solidFill>
                <a:latin typeface="+mn-lt"/>
              </a:defRPr>
            </a:lvl1pPr>
          </a:lstStyle>
          <a:p>
            <a:r>
              <a:rPr lang="en-US"/>
              <a:t>Picture placeholder</a:t>
            </a:r>
          </a:p>
        </p:txBody>
      </p:sp>
      <p:sp>
        <p:nvSpPr>
          <p:cNvPr id="10" name="Title"/>
          <p:cNvSpPr>
            <a:spLocks noGrp="1"/>
          </p:cNvSpPr>
          <p:nvPr>
            <p:ph type="title" hasCustomPrompt="1"/>
          </p:nvPr>
        </p:nvSpPr>
        <p:spPr>
          <a:xfrm>
            <a:off x="1414463" y="685801"/>
            <a:ext cx="9363075" cy="5480050"/>
          </a:xfrm>
        </p:spPr>
        <p:txBody>
          <a:bodyPr lIns="91440" tIns="91440" rIns="91440" bIns="91440" anchor="ctr" anchorCtr="0"/>
          <a:lstStyle>
            <a:lvl1pPr algn="ctr">
              <a:defRPr sz="4000" baseline="0">
                <a:solidFill>
                  <a:schemeClr val="bg1"/>
                </a:solidFill>
              </a:defRPr>
            </a:lvl1pPr>
          </a:lstStyle>
          <a:p>
            <a:r>
              <a:rPr lang="en-US"/>
              <a:t>Click to add section header</a:t>
            </a:r>
          </a:p>
        </p:txBody>
      </p:sp>
    </p:spTree>
    <p:extLst>
      <p:ext uri="{BB962C8B-B14F-4D97-AF65-F5344CB8AC3E}">
        <p14:creationId xmlns:p14="http://schemas.microsoft.com/office/powerpoint/2010/main" val="113733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Header with Pictur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1504950"/>
            <a:ext cx="12192000" cy="3295651"/>
          </a:xfrm>
          <a:solidFill>
            <a:schemeClr val="tx1"/>
          </a:solidFill>
        </p:spPr>
        <p:txBody>
          <a:bodyPr rIns="1828800" bIns="90000" anchor="ctr"/>
          <a:lstStyle>
            <a:lvl1pPr marL="0" indent="0" algn="r">
              <a:buNone/>
              <a:defRPr>
                <a:solidFill>
                  <a:schemeClr val="bg1"/>
                </a:solidFill>
                <a:latin typeface="+mn-lt"/>
              </a:defRPr>
            </a:lvl1pPr>
          </a:lstStyle>
          <a:p>
            <a:r>
              <a:rPr lang="en-US"/>
              <a:t>Picture placeholder</a:t>
            </a:r>
          </a:p>
        </p:txBody>
      </p:sp>
      <p:sp>
        <p:nvSpPr>
          <p:cNvPr id="11" name="Subtitle"/>
          <p:cNvSpPr>
            <a:spLocks noGrp="1"/>
          </p:cNvSpPr>
          <p:nvPr>
            <p:ph type="body" sz="quarter" idx="14"/>
          </p:nvPr>
        </p:nvSpPr>
        <p:spPr>
          <a:xfrm>
            <a:off x="292100" y="3258636"/>
            <a:ext cx="8228011" cy="533400"/>
          </a:xfrm>
        </p:spPr>
        <p:txBody>
          <a:bodyPr lIns="91440" tIns="91440" rIns="91440" bIns="91440">
            <a:noAutofit/>
          </a:bodyPr>
          <a:lstStyle>
            <a:lvl1pPr marL="0" indent="0">
              <a:spcBef>
                <a:spcPts val="0"/>
              </a:spcBef>
              <a:buFontTx/>
              <a:buNone/>
              <a:defRPr sz="2600">
                <a:solidFill>
                  <a:schemeClr val="bg1"/>
                </a:solidFill>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0" name="Title"/>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a:t>Click to add section header</a:t>
            </a:r>
          </a:p>
        </p:txBody>
      </p:sp>
      <p:sp>
        <p:nvSpPr>
          <p:cNvPr id="4" name="Slide Number Placeholder">
            <a:extLst>
              <a:ext uri="{FF2B5EF4-FFF2-40B4-BE49-F238E27FC236}">
                <a16:creationId xmlns:a16="http://schemas.microsoft.com/office/drawing/2014/main" id="{C8CDE3DB-5BD1-43F6-94A6-D47A00235D79}"/>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1EC8F5CC-1CDA-2E4E-9C86-1378656C6D56}"/>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427283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Green Frame Divider">
    <p:spTree>
      <p:nvGrpSpPr>
        <p:cNvPr id="1" name=""/>
        <p:cNvGrpSpPr/>
        <p:nvPr/>
      </p:nvGrpSpPr>
      <p:grpSpPr>
        <a:xfrm>
          <a:off x="0" y="0"/>
          <a:ext cx="0" cy="0"/>
          <a:chOff x="0" y="0"/>
          <a:chExt cx="0" cy="0"/>
        </a:xfrm>
      </p:grpSpPr>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6" name="Title"/>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B7DAE520-B53C-8F3E-64AD-91BF4DAC1B62}"/>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3891601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Purple Frame Divider">
    <p:spTree>
      <p:nvGrpSpPr>
        <p:cNvPr id="1" name=""/>
        <p:cNvGrpSpPr/>
        <p:nvPr/>
      </p:nvGrpSpPr>
      <p:grpSpPr>
        <a:xfrm>
          <a:off x="0" y="0"/>
          <a:ext cx="0" cy="0"/>
          <a:chOff x="0" y="0"/>
          <a:chExt cx="0" cy="0"/>
        </a:xfrm>
      </p:grpSpPr>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4" name="Footer Placeholder">
            <a:extLst>
              <a:ext uri="{FF2B5EF4-FFF2-40B4-BE49-F238E27FC236}">
                <a16:creationId xmlns:a16="http://schemas.microsoft.com/office/drawing/2014/main" id="{EF62ABE7-9E9A-F859-0F2E-430F5D71B475}"/>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553386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Medium Blu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71441D17-F569-4929-BED2-B3C594D2EB1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9926132-14B5-462D-8011-DBD07D3A4F4E}"/>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4" name="Footer Placeholder">
            <a:extLst>
              <a:ext uri="{FF2B5EF4-FFF2-40B4-BE49-F238E27FC236}">
                <a16:creationId xmlns:a16="http://schemas.microsoft.com/office/drawing/2014/main" id="{0D74EE45-58A1-E9C9-AD6A-51D563428E1A}"/>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130336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Orang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EE3E2CEF-B9DC-4BC7-912D-0AF3140E0BB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452CF67-7C64-4A36-818E-9739F15599E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4" name="Footer Placeholder">
            <a:extLst>
              <a:ext uri="{FF2B5EF4-FFF2-40B4-BE49-F238E27FC236}">
                <a16:creationId xmlns:a16="http://schemas.microsoft.com/office/drawing/2014/main" id="{2507BCE0-76FD-A6BB-A19C-45B373DEE73E}"/>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365127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Name, title, company"/>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sp>
        <p:nvSpPr>
          <p:cNvPr id="11" name="Quote"/>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n-lt"/>
              </a:defRPr>
            </a:lvl1pPr>
          </a:lstStyle>
          <a:p>
            <a:r>
              <a:rPr lang="en-US"/>
              <a:t>“Click to add quote here. Type quotation marks before and after text.”</a:t>
            </a:r>
          </a:p>
        </p:txBody>
      </p:sp>
      <p:sp>
        <p:nvSpPr>
          <p:cNvPr id="3" name="Slide Number Placeholder">
            <a:extLst>
              <a:ext uri="{FF2B5EF4-FFF2-40B4-BE49-F238E27FC236}">
                <a16:creationId xmlns:a16="http://schemas.microsoft.com/office/drawing/2014/main" id="{416E5649-B5F3-4893-ACEE-FDDDEA277D6A}"/>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4" name="Footer Placeholder">
            <a:extLst>
              <a:ext uri="{FF2B5EF4-FFF2-40B4-BE49-F238E27FC236}">
                <a16:creationId xmlns:a16="http://schemas.microsoft.com/office/drawing/2014/main" id="{CE11C772-8E5D-6FF6-0F43-2EE2037D4C4C}"/>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26838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
        <p:nvSpPr>
          <p:cNvPr id="5" name="Footer Placeholder">
            <a:extLst>
              <a:ext uri="{FF2B5EF4-FFF2-40B4-BE49-F238E27FC236}">
                <a16:creationId xmlns:a16="http://schemas.microsoft.com/office/drawing/2014/main" id="{B7848FF0-8D7A-BA1C-2FFD-D6BC01D028E1}"/>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658001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4" name="Footer Placeholder">
            <a:extLst>
              <a:ext uri="{FF2B5EF4-FFF2-40B4-BE49-F238E27FC236}">
                <a16:creationId xmlns:a16="http://schemas.microsoft.com/office/drawing/2014/main" id="{48A4933C-A6A5-C327-C1A7-5C2869BABB67}"/>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34211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384003"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5" name="Content Placeholder 14"/>
          <p:cNvSpPr>
            <a:spLocks noGrp="1"/>
          </p:cNvSpPr>
          <p:nvPr>
            <p:ph sz="quarter" idx="20"/>
          </p:nvPr>
        </p:nvSpPr>
        <p:spPr>
          <a:xfrm>
            <a:off x="6356308"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7"/>
          <p:cNvSpPr>
            <a:spLocks noGrp="1"/>
          </p:cNvSpPr>
          <p:nvPr>
            <p:ph type="body" sz="quarter" idx="21" hasCustomPrompt="1"/>
          </p:nvPr>
        </p:nvSpPr>
        <p:spPr>
          <a:xfrm>
            <a:off x="6260400"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dirty="0"/>
              <a:t>Confidential | Authorized </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2518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4" name="Content Placeholder">
            <a:extLst>
              <a:ext uri="{FF2B5EF4-FFF2-40B4-BE49-F238E27FC236}">
                <a16:creationId xmlns:a16="http://schemas.microsoft.com/office/drawing/2014/main" id="{D60021C6-A6F0-40F0-A299-B8269BE0F492}"/>
              </a:ext>
            </a:extLst>
          </p:cNvPr>
          <p:cNvSpPr>
            <a:spLocks noGrp="1"/>
          </p:cNvSpPr>
          <p:nvPr>
            <p:ph sz="quarter" idx="19"/>
          </p:nvPr>
        </p:nvSpPr>
        <p:spPr>
          <a:xfrm>
            <a:off x="381000" y="1733015"/>
            <a:ext cx="11403014" cy="43668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Heading"/>
          <p:cNvSpPr>
            <a:spLocks noGrp="1"/>
          </p:cNvSpPr>
          <p:nvPr>
            <p:ph type="body" sz="quarter" idx="18" hasCustomPrompt="1"/>
          </p:nvPr>
        </p:nvSpPr>
        <p:spPr>
          <a:xfrm>
            <a:off x="288096" y="1350296"/>
            <a:ext cx="11495918" cy="381000"/>
          </a:xfrm>
        </p:spPr>
        <p:txBody>
          <a:bodyPr>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12"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3" name="Subtitle">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495918" cy="381000"/>
          </a:xfrm>
        </p:spPr>
        <p:txBody>
          <a:bodyPr anchor="ctr">
            <a:noAutofit/>
          </a:bodyPr>
          <a:lstStyle>
            <a:lvl1pPr marL="0" indent="0">
              <a:spcBef>
                <a:spcPts val="0"/>
              </a:spcBef>
              <a:buFont typeface="" panose="020B0604020202020204" pitchFamily="34" charset="0"/>
              <a:buNone/>
              <a:defRPr sz="24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4" name="Title">
            <a:extLst>
              <a:ext uri="{FF2B5EF4-FFF2-40B4-BE49-F238E27FC236}">
                <a16:creationId xmlns:a16="http://schemas.microsoft.com/office/drawing/2014/main" id="{D09EDB93-5BF6-4D1D-9D5F-0E75F455E06A}"/>
              </a:ext>
            </a:extLst>
          </p:cNvPr>
          <p:cNvSpPr>
            <a:spLocks noGrp="1"/>
          </p:cNvSpPr>
          <p:nvPr>
            <p:ph type="title"/>
          </p:nvPr>
        </p:nvSpPr>
        <p:spPr>
          <a:xfrm>
            <a:off x="285742" y="391852"/>
            <a:ext cx="11498271" cy="401362"/>
          </a:xfrm>
          <a:ln w="12700" cap="flat" cmpd="sng" algn="ctr">
            <a:noFill/>
            <a:prstDash val="solid"/>
            <a:miter lim="800000"/>
            <a:headEnd type="none" w="med" len="med"/>
            <a:tailEnd type="none" w="med" len="med"/>
          </a:ln>
        </p:spPr>
        <p:txBody>
          <a:bodyPr/>
          <a:lstStyle/>
          <a:p>
            <a:r>
              <a:rPr lang="en-US"/>
              <a:t>Click to edit Master title style</a:t>
            </a:r>
          </a:p>
        </p:txBody>
      </p:sp>
      <p:sp>
        <p:nvSpPr>
          <p:cNvPr id="3" name="Slide Number Placeholder">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a:p>
        </p:txBody>
      </p:sp>
      <p:sp>
        <p:nvSpPr>
          <p:cNvPr id="5" name="Footer Placeholder">
            <a:extLst>
              <a:ext uri="{FF2B5EF4-FFF2-40B4-BE49-F238E27FC236}">
                <a16:creationId xmlns:a16="http://schemas.microsoft.com/office/drawing/2014/main" id="{47D46DD3-EE6E-C8A4-F908-10B8D803B75B}"/>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137159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Content Placeholder 2"/>
          <p:cNvSpPr>
            <a:spLocks noGrp="1"/>
          </p:cNvSpPr>
          <p:nvPr>
            <p:ph sz="quarter" idx="18"/>
          </p:nvPr>
        </p:nvSpPr>
        <p:spPr>
          <a:xfrm>
            <a:off x="6260021"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
          <p:cNvSpPr>
            <a:spLocks noGrp="1"/>
          </p:cNvSpPr>
          <p:nvPr>
            <p:ph sz="quarter" idx="17"/>
          </p:nvPr>
        </p:nvSpPr>
        <p:spPr>
          <a:xfrm>
            <a:off x="385100"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8" name="Title">
            <a:extLst>
              <a:ext uri="{FF2B5EF4-FFF2-40B4-BE49-F238E27FC236}">
                <a16:creationId xmlns:a16="http://schemas.microsoft.com/office/drawing/2014/main" id="{871CBF7C-DC48-4FC0-9D75-AE2A7B709ECF}"/>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30D71586-CC8D-433E-9833-9A7FDB8D82E2}"/>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4" name="Footer Placeholder">
            <a:extLst>
              <a:ext uri="{FF2B5EF4-FFF2-40B4-BE49-F238E27FC236}">
                <a16:creationId xmlns:a16="http://schemas.microsoft.com/office/drawing/2014/main" id="{389F7BD6-8FD2-A4A0-754B-89564FF65163}"/>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203705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1000"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208FD370-F534-4533-9D1C-D71C0301D4F5}"/>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a:p>
        </p:txBody>
      </p:sp>
      <p:sp>
        <p:nvSpPr>
          <p:cNvPr id="5" name="Footer Placeholder">
            <a:extLst>
              <a:ext uri="{FF2B5EF4-FFF2-40B4-BE49-F238E27FC236}">
                <a16:creationId xmlns:a16="http://schemas.microsoft.com/office/drawing/2014/main" id="{0B01A3E7-B3FA-6F80-8C5A-5A17C745A695}"/>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3886781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384003"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14"/>
          <p:cNvSpPr>
            <a:spLocks noGrp="1"/>
          </p:cNvSpPr>
          <p:nvPr>
            <p:ph sz="quarter" idx="20"/>
          </p:nvPr>
        </p:nvSpPr>
        <p:spPr>
          <a:xfrm>
            <a:off x="6356308"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1" hasCustomPrompt="1"/>
          </p:nvPr>
        </p:nvSpPr>
        <p:spPr>
          <a:xfrm>
            <a:off x="6260400"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a:lstStyle/>
          <a:p>
            <a:r>
              <a:rPr lang="en-US"/>
              <a:t>Click to edit Master title style</a:t>
            </a:r>
          </a:p>
        </p:txBody>
      </p:sp>
      <p:sp>
        <p:nvSpPr>
          <p:cNvPr id="5" name="Footer Placeholder">
            <a:extLst>
              <a:ext uri="{FF2B5EF4-FFF2-40B4-BE49-F238E27FC236}">
                <a16:creationId xmlns:a16="http://schemas.microsoft.com/office/drawing/2014/main" id="{786EDC83-D0AC-53E3-C1A1-A27CF0B4CDDB}"/>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22092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Heading 2">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1641"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5100"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288095"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12F31EAB-796D-4E98-AD02-5E448046BB3D}"/>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a:p>
        </p:txBody>
      </p:sp>
      <p:sp>
        <p:nvSpPr>
          <p:cNvPr id="5" name="Footer Placeholder">
            <a:extLst>
              <a:ext uri="{FF2B5EF4-FFF2-40B4-BE49-F238E27FC236}">
                <a16:creationId xmlns:a16="http://schemas.microsoft.com/office/drawing/2014/main" id="{BF50EDE6-382B-7551-CDB8-C19CA610AF05}"/>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3710946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0" name="Content Placeholder 3"/>
          <p:cNvSpPr>
            <a:spLocks noGrp="1"/>
          </p:cNvSpPr>
          <p:nvPr>
            <p:ph sz="quarter" idx="19"/>
          </p:nvPr>
        </p:nvSpPr>
        <p:spPr>
          <a:xfrm>
            <a:off x="8152474"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18"/>
          </p:nvPr>
        </p:nvSpPr>
        <p:spPr>
          <a:xfrm>
            <a:off x="4268787"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
          <p:cNvSpPr>
            <a:spLocks noGrp="1"/>
          </p:cNvSpPr>
          <p:nvPr>
            <p:ph sz="quarter" idx="17"/>
          </p:nvPr>
        </p:nvSpPr>
        <p:spPr>
          <a:xfrm>
            <a:off x="385100"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C09279-0D09-4109-A953-16A88732F6EC}"/>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55DFA194-46E5-48DD-9DF0-CE09ECBDE598}"/>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a:p>
        </p:txBody>
      </p:sp>
      <p:sp>
        <p:nvSpPr>
          <p:cNvPr id="5" name="Footer Placeholder">
            <a:extLst>
              <a:ext uri="{FF2B5EF4-FFF2-40B4-BE49-F238E27FC236}">
                <a16:creationId xmlns:a16="http://schemas.microsoft.com/office/drawing/2014/main" id="{0BEA12F4-5D43-11B7-10E4-112BC9A774DA}"/>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254604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365166"/>
            <a:ext cx="3628710" cy="473439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a:extLst>
              <a:ext uri="{FF2B5EF4-FFF2-40B4-BE49-F238E27FC236}">
                <a16:creationId xmlns:a16="http://schemas.microsoft.com/office/drawing/2014/main" id="{749AAC13-0724-4F89-9282-2A985E0669E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5" name="Footer Placeholder">
            <a:extLst>
              <a:ext uri="{FF2B5EF4-FFF2-40B4-BE49-F238E27FC236}">
                <a16:creationId xmlns:a16="http://schemas.microsoft.com/office/drawing/2014/main" id="{FCF60CAC-A464-17B7-07C7-2E2F133D5446}"/>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4133569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26" name="Content Placeholder 3"/>
          <p:cNvSpPr>
            <a:spLocks noGrp="1"/>
          </p:cNvSpPr>
          <p:nvPr>
            <p:ph sz="quarter" idx="22"/>
          </p:nvPr>
        </p:nvSpPr>
        <p:spPr>
          <a:xfrm>
            <a:off x="8146122"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Heading 3"/>
          <p:cNvSpPr>
            <a:spLocks noGrp="1"/>
          </p:cNvSpPr>
          <p:nvPr>
            <p:ph type="body" sz="quarter" idx="21" hasCustomPrompt="1"/>
          </p:nvPr>
        </p:nvSpPr>
        <p:spPr>
          <a:xfrm>
            <a:off x="8048832"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2"/>
          <p:cNvSpPr>
            <a:spLocks noGrp="1"/>
          </p:cNvSpPr>
          <p:nvPr>
            <p:ph sz="quarter" idx="18"/>
          </p:nvPr>
        </p:nvSpPr>
        <p:spPr>
          <a:xfrm>
            <a:off x="4265611"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Heading 2"/>
          <p:cNvSpPr>
            <a:spLocks noGrp="1"/>
          </p:cNvSpPr>
          <p:nvPr>
            <p:ph type="body" sz="quarter" idx="23" hasCustomPrompt="1"/>
          </p:nvPr>
        </p:nvSpPr>
        <p:spPr>
          <a:xfrm>
            <a:off x="4168321"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4" name="Content Placeholder 1"/>
          <p:cNvSpPr>
            <a:spLocks noGrp="1"/>
          </p:cNvSpPr>
          <p:nvPr>
            <p:ph sz="quarter" idx="17"/>
          </p:nvPr>
        </p:nvSpPr>
        <p:spPr>
          <a:xfrm>
            <a:off x="385100"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Heading 1"/>
          <p:cNvSpPr>
            <a:spLocks noGrp="1"/>
          </p:cNvSpPr>
          <p:nvPr>
            <p:ph type="body" sz="quarter" idx="19" hasCustomPrompt="1"/>
          </p:nvPr>
        </p:nvSpPr>
        <p:spPr>
          <a:xfrm>
            <a:off x="287427" y="996365"/>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6"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24EE87AE-0267-4C69-AFD6-F9C64969AC26}"/>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BB8A07BF-CB97-4E22-9C06-99A9D26C8199}"/>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a:p>
        </p:txBody>
      </p:sp>
      <p:sp>
        <p:nvSpPr>
          <p:cNvPr id="5" name="Footer Placeholder">
            <a:extLst>
              <a:ext uri="{FF2B5EF4-FFF2-40B4-BE49-F238E27FC236}">
                <a16:creationId xmlns:a16="http://schemas.microsoft.com/office/drawing/2014/main" id="{B135DBCB-8FA1-5816-E2C1-941FF1A61AC0}"/>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136576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Heading 3">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048832"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Heading 2">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168321"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287427" y="1365166"/>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FF0756C0-7641-4173-A68F-865597D4BB0D}"/>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a:p>
        </p:txBody>
      </p:sp>
      <p:sp>
        <p:nvSpPr>
          <p:cNvPr id="5" name="Footer Placeholder">
            <a:extLst>
              <a:ext uri="{FF2B5EF4-FFF2-40B4-BE49-F238E27FC236}">
                <a16:creationId xmlns:a16="http://schemas.microsoft.com/office/drawing/2014/main" id="{D1BAC2BA-023E-7C8D-C60E-566693B9A465}"/>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302050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5" name="Footer Placeholder">
            <a:extLst>
              <a:ext uri="{FF2B5EF4-FFF2-40B4-BE49-F238E27FC236}">
                <a16:creationId xmlns:a16="http://schemas.microsoft.com/office/drawing/2014/main" id="{D6E1E96D-2AA8-9433-869C-A19AE6399F03}"/>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2232426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Heading 2">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1641"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5100"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Heading 1">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288095"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12F31EAB-796D-4E98-AD02-5E448046BB3D}"/>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B9B4ABF0-738F-478F-B9E7-E5D3DF83666E}"/>
              </a:ext>
            </a:extLst>
          </p:cNvPr>
          <p:cNvSpPr>
            <a:spLocks noGrp="1"/>
          </p:cNvSpPr>
          <p:nvPr>
            <p:ph type="ftr" sz="quarter" idx="26"/>
          </p:nvPr>
        </p:nvSpPr>
        <p:spPr/>
        <p:txBody>
          <a:bodyPr/>
          <a:lstStyle/>
          <a:p>
            <a:r>
              <a:rPr lang="en-US" dirty="0"/>
              <a:t>Confidential | Authorized </a:t>
            </a:r>
          </a:p>
        </p:txBody>
      </p:sp>
    </p:spTree>
    <p:extLst>
      <p:ext uri="{BB962C8B-B14F-4D97-AF65-F5344CB8AC3E}">
        <p14:creationId xmlns:p14="http://schemas.microsoft.com/office/powerpoint/2010/main" val="1160840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
        <p:nvSpPr>
          <p:cNvPr id="5" name="Footer Placeholder">
            <a:extLst>
              <a:ext uri="{FF2B5EF4-FFF2-40B4-BE49-F238E27FC236}">
                <a16:creationId xmlns:a16="http://schemas.microsoft.com/office/drawing/2014/main" id="{8AE99453-9D02-492A-2755-4467010BC7CF}"/>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131351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15" name="Bar">
            <a:extLst>
              <a:ext uri="{FF2B5EF4-FFF2-40B4-BE49-F238E27FC236}">
                <a16:creationId xmlns:a16="http://schemas.microsoft.com/office/drawing/2014/main" id="{8EF5646D-2EB2-41E1-98F7-8AFF5323E04E}"/>
              </a:ext>
            </a:extLst>
          </p:cNvPr>
          <p:cNvSpPr/>
          <p:nvPr userDrawn="1"/>
        </p:nvSpPr>
        <p:spPr>
          <a:xfrm>
            <a:off x="385100" y="124748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7" name="Title">
            <a:extLst>
              <a:ext uri="{FF2B5EF4-FFF2-40B4-BE49-F238E27FC236}">
                <a16:creationId xmlns:a16="http://schemas.microsoft.com/office/drawing/2014/main" id="{7764AC2A-714D-48E6-8850-2398C74A5907}"/>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EBA2B6B1-8B85-4F7A-B1B8-3C2A2CA72C15}"/>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4" name="Footer Placeholder">
            <a:extLst>
              <a:ext uri="{FF2B5EF4-FFF2-40B4-BE49-F238E27FC236}">
                <a16:creationId xmlns:a16="http://schemas.microsoft.com/office/drawing/2014/main" id="{C15900C2-AF8F-52D8-CFAB-61BED329BB7A}"/>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293007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9" name="Subtitle">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281746" y="1178166"/>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a:extLst>
              <a:ext uri="{FF2B5EF4-FFF2-40B4-BE49-F238E27FC236}">
                <a16:creationId xmlns:a16="http://schemas.microsoft.com/office/drawing/2014/main" id="{371489F8-FD72-440E-84EC-51D4A768BB5E}"/>
              </a:ext>
            </a:extLst>
          </p:cNvPr>
          <p:cNvSpPr/>
          <p:nvPr userDrawn="1"/>
        </p:nvSpPr>
        <p:spPr>
          <a:xfrm>
            <a:off x="385100" y="1663329"/>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2" name="Title">
            <a:extLst>
              <a:ext uri="{FF2B5EF4-FFF2-40B4-BE49-F238E27FC236}">
                <a16:creationId xmlns:a16="http://schemas.microsoft.com/office/drawing/2014/main" id="{5535819F-7681-4776-AE9B-BEAB22E80CFE}"/>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C903090B-018E-41F6-821A-0DB185B16788}"/>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
        <p:nvSpPr>
          <p:cNvPr id="4" name="Footer Placeholder">
            <a:extLst>
              <a:ext uri="{FF2B5EF4-FFF2-40B4-BE49-F238E27FC236}">
                <a16:creationId xmlns:a16="http://schemas.microsoft.com/office/drawing/2014/main" id="{2D35FCEF-F104-F663-54A8-678E12D82C0F}"/>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379578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2676894"/>
            <a:ext cx="3685309"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5" name="Footer Placeholder">
            <a:extLst>
              <a:ext uri="{FF2B5EF4-FFF2-40B4-BE49-F238E27FC236}">
                <a16:creationId xmlns:a16="http://schemas.microsoft.com/office/drawing/2014/main" id="{17C8F742-2965-F008-84AB-6621B09AC9BB}"/>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4937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2676894"/>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92DC03DA-1907-4E05-9BC8-105621713139}"/>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
        <p:nvSpPr>
          <p:cNvPr id="5" name="Footer Placeholder">
            <a:extLst>
              <a:ext uri="{FF2B5EF4-FFF2-40B4-BE49-F238E27FC236}">
                <a16:creationId xmlns:a16="http://schemas.microsoft.com/office/drawing/2014/main" id="{8E24FB8D-AE90-4B34-0D28-A53CD65C2BD3}"/>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266239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0" name="Text Placeholder"/>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atin typeface="+mn-lt"/>
              </a:defRPr>
            </a:lvl1pPr>
          </a:lstStyle>
          <a:p>
            <a:pPr marL="0" lvl="0" indent="0">
              <a:spcBef>
                <a:spcPts val="0"/>
              </a:spcBef>
              <a:buNone/>
            </a:pPr>
            <a:r>
              <a:rPr lang="en-US"/>
              <a:t>Click to add</a:t>
            </a:r>
            <a:br>
              <a:rPr lang="en-US"/>
            </a:br>
            <a:r>
              <a:rPr lang="en-US"/>
              <a:t>two-line subtitle</a:t>
            </a:r>
          </a:p>
        </p:txBody>
      </p:sp>
      <p:sp>
        <p:nvSpPr>
          <p:cNvPr id="14" name="Title"/>
          <p:cNvSpPr>
            <a:spLocks noGrp="1"/>
          </p:cNvSpPr>
          <p:nvPr>
            <p:ph type="title" hasCustomPrompt="1"/>
          </p:nvPr>
        </p:nvSpPr>
        <p:spPr>
          <a:xfrm>
            <a:off x="289122" y="1980879"/>
            <a:ext cx="3566206" cy="868680"/>
          </a:xfrm>
        </p:spPr>
        <p:txBody>
          <a:bodyPr anchor="b"/>
          <a:lstStyle>
            <a:lvl1pPr>
              <a:defRPr/>
            </a:lvl1pPr>
          </a:lstStyle>
          <a:p>
            <a:r>
              <a:rPr lang="en-US"/>
              <a:t>Click to Add</a:t>
            </a:r>
            <a:br>
              <a:rPr lang="en-US"/>
            </a:br>
            <a:r>
              <a:rPr lang="en-US"/>
              <a:t>multi-Line Title</a:t>
            </a:r>
          </a:p>
        </p:txBody>
      </p:sp>
      <p:sp>
        <p:nvSpPr>
          <p:cNvPr id="3" name="Slide Number Placeholder">
            <a:extLst>
              <a:ext uri="{FF2B5EF4-FFF2-40B4-BE49-F238E27FC236}">
                <a16:creationId xmlns:a16="http://schemas.microsoft.com/office/drawing/2014/main" id="{C2D12F7D-5A80-4CB3-A519-0EC3099CAB83}"/>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4" name="Footer Placeholder">
            <a:extLst>
              <a:ext uri="{FF2B5EF4-FFF2-40B4-BE49-F238E27FC236}">
                <a16:creationId xmlns:a16="http://schemas.microsoft.com/office/drawing/2014/main" id="{52ED26FB-DFA8-4A15-632F-383B01CB6FE3}"/>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349196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p:cNvSpPr>
            <a:spLocks noGrp="1"/>
          </p:cNvSpPr>
          <p:nvPr>
            <p:ph type="body" sz="quarter" idx="14"/>
          </p:nvPr>
        </p:nvSpPr>
        <p:spPr>
          <a:xfrm>
            <a:off x="278732"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F37736B1-D7A7-4407-BE85-C3B77D9DE3F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5" name="Footer Placeholder">
            <a:extLst>
              <a:ext uri="{FF2B5EF4-FFF2-40B4-BE49-F238E27FC236}">
                <a16:creationId xmlns:a16="http://schemas.microsoft.com/office/drawing/2014/main" id="{BFA76EB6-7BEF-A057-0486-4301610001EE}"/>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2178653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Picture and Caption, Left">
    <p:spTree>
      <p:nvGrpSpPr>
        <p:cNvPr id="1" name=""/>
        <p:cNvGrpSpPr/>
        <p:nvPr/>
      </p:nvGrpSpPr>
      <p:grpSpPr>
        <a:xfrm>
          <a:off x="0" y="0"/>
          <a:ext cx="0" cy="0"/>
          <a:chOff x="0" y="0"/>
          <a:chExt cx="0" cy="0"/>
        </a:xfrm>
      </p:grpSpPr>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4076700" y="0"/>
            <a:ext cx="8115300" cy="6858000"/>
          </a:xfrm>
        </p:spPr>
        <p:txBody>
          <a:bodyPr anchor="ctr"/>
          <a:lstStyle>
            <a:lvl1pPr marL="0" indent="0" algn="ctr">
              <a:buNone/>
              <a:defRPr>
                <a:latin typeface="+mn-lt"/>
              </a:defRPr>
            </a:lvl1pPr>
          </a:lstStyle>
          <a:p>
            <a:r>
              <a:rPr lang="en-US"/>
              <a:t>Click to add edge-to-edge picture</a:t>
            </a:r>
          </a:p>
        </p:txBody>
      </p:sp>
      <p:sp>
        <p:nvSpPr>
          <p:cNvPr id="7" name="Text Placeholder"/>
          <p:cNvSpPr>
            <a:spLocks noGrp="1"/>
          </p:cNvSpPr>
          <p:nvPr>
            <p:ph type="body" sz="quarter" idx="14"/>
          </p:nvPr>
        </p:nvSpPr>
        <p:spPr>
          <a:xfrm>
            <a:off x="278731"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a:p>
        </p:txBody>
      </p:sp>
      <p:sp>
        <p:nvSpPr>
          <p:cNvPr id="5" name="Footer Placeholder">
            <a:extLst>
              <a:ext uri="{FF2B5EF4-FFF2-40B4-BE49-F238E27FC236}">
                <a16:creationId xmlns:a16="http://schemas.microsoft.com/office/drawing/2014/main" id="{84F96254-0B08-6A6A-7241-C46E1D7EFF95}"/>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184702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1" name="Text Placeholder"/>
          <p:cNvSpPr>
            <a:spLocks noGrp="1"/>
          </p:cNvSpPr>
          <p:nvPr>
            <p:ph type="body" sz="half" idx="2" hasCustomPrompt="1"/>
          </p:nvPr>
        </p:nvSpPr>
        <p:spPr bwMode="ltGray">
          <a:xfrm>
            <a:off x="8526166"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2" name="Content Placeholder">
            <a:extLst>
              <a:ext uri="{FF2B5EF4-FFF2-40B4-BE49-F238E27FC236}">
                <a16:creationId xmlns:a16="http://schemas.microsoft.com/office/drawing/2014/main" id="{269A3E8D-DCFB-4D37-86BB-56632B0912B1}"/>
              </a:ext>
            </a:extLst>
          </p:cNvPr>
          <p:cNvSpPr>
            <a:spLocks noGrp="1"/>
          </p:cNvSpPr>
          <p:nvPr>
            <p:ph sz="quarter" idx="18"/>
          </p:nvPr>
        </p:nvSpPr>
        <p:spPr>
          <a:xfrm>
            <a:off x="385100" y="995363"/>
            <a:ext cx="7844500"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1E92FAC-B699-43F5-B87D-2D8B714080E4}"/>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5" name="Footer Placeholder">
            <a:extLst>
              <a:ext uri="{FF2B5EF4-FFF2-40B4-BE49-F238E27FC236}">
                <a16:creationId xmlns:a16="http://schemas.microsoft.com/office/drawing/2014/main" id="{91C209A5-CFE8-4C23-123F-D2D17F76A9D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257571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8526166"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5" name="Footer Placeholder">
            <a:extLst>
              <a:ext uri="{FF2B5EF4-FFF2-40B4-BE49-F238E27FC236}">
                <a16:creationId xmlns:a16="http://schemas.microsoft.com/office/drawing/2014/main" id="{6CF35EA5-21D7-6EE5-F13D-73E2182CE807}"/>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3050920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p:bg>
      <p:bgPr>
        <a:solidFill>
          <a:schemeClr val="tx1"/>
        </a:solidFill>
        <a:effectLst/>
      </p:bgPr>
    </p:bg>
    <p:spTree>
      <p:nvGrpSpPr>
        <p:cNvPr id="1" name=""/>
        <p:cNvGrpSpPr/>
        <p:nvPr/>
      </p:nvGrpSpPr>
      <p:grpSpPr>
        <a:xfrm>
          <a:off x="0" y="0"/>
          <a:ext cx="0" cy="0"/>
          <a:chOff x="0" y="0"/>
          <a:chExt cx="0" cy="0"/>
        </a:xfrm>
      </p:grpSpPr>
      <p:sp>
        <p:nvSpPr>
          <p:cNvPr id="17" name="Date"/>
          <p:cNvSpPr>
            <a:spLocks noGrp="1"/>
          </p:cNvSpPr>
          <p:nvPr userDrawn="1">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6" name="Subtitle"/>
          <p:cNvSpPr>
            <a:spLocks noGrp="1"/>
          </p:cNvSpPr>
          <p:nvPr userDrawn="1">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userDrawn="1">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latin typeface="+mj-lt"/>
              </a:defRPr>
            </a:lvl1pPr>
          </a:lstStyle>
          <a:p>
            <a:r>
              <a:rPr lang="en-US" dirty="0"/>
              <a:t>Click to edit</a:t>
            </a:r>
            <a:br>
              <a:rPr lang="en-US" dirty="0"/>
            </a:br>
            <a:r>
              <a:rPr lang="en-US" dirty="0"/>
              <a:t>master title style</a:t>
            </a:r>
          </a:p>
        </p:txBody>
      </p:sp>
      <p:sp>
        <p:nvSpPr>
          <p:cNvPr id="7" name="Footer Placeholder">
            <a:extLst>
              <a:ext uri="{FF2B5EF4-FFF2-40B4-BE49-F238E27FC236}">
                <a16:creationId xmlns:a16="http://schemas.microsoft.com/office/drawing/2014/main" id="{DD0DBAFB-7047-4B08-B7ED-CB050B7FBB50}"/>
              </a:ext>
            </a:extLst>
          </p:cNvPr>
          <p:cNvSpPr>
            <a:spLocks noGrp="1"/>
          </p:cNvSpPr>
          <p:nvPr userDrawn="1">
            <p:ph type="ftr" sz="quarter" idx="14"/>
          </p:nvPr>
        </p:nvSpPr>
        <p:spPr>
          <a:xfrm>
            <a:off x="4374720" y="6129337"/>
            <a:ext cx="7481160" cy="411581"/>
          </a:xfrm>
        </p:spPr>
        <p:txBody>
          <a:bodyPr/>
          <a:lstStyle>
            <a:lvl1pPr>
              <a:defRPr>
                <a:solidFill>
                  <a:schemeClr val="bg1"/>
                </a:solidFill>
                <a:latin typeface="+mn-lt"/>
              </a:defRPr>
            </a:lvl1pPr>
          </a:lstStyle>
          <a:p>
            <a:r>
              <a:rPr lang="en-US" dirty="0"/>
              <a:t>Confidential | Authorized </a:t>
            </a:r>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175319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0" name="Content Placeholder 3"/>
          <p:cNvSpPr>
            <a:spLocks noGrp="1"/>
          </p:cNvSpPr>
          <p:nvPr>
            <p:ph sz="quarter" idx="19"/>
          </p:nvPr>
        </p:nvSpPr>
        <p:spPr>
          <a:xfrm>
            <a:off x="8152474"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p:cNvSpPr>
            <a:spLocks noGrp="1"/>
          </p:cNvSpPr>
          <p:nvPr>
            <p:ph sz="quarter" idx="18"/>
          </p:nvPr>
        </p:nvSpPr>
        <p:spPr>
          <a:xfrm>
            <a:off x="4268787"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1"/>
          <p:cNvSpPr>
            <a:spLocks noGrp="1"/>
          </p:cNvSpPr>
          <p:nvPr>
            <p:ph sz="quarter" idx="17"/>
          </p:nvPr>
        </p:nvSpPr>
        <p:spPr>
          <a:xfrm>
            <a:off x="385100"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C09279-0D09-4109-A953-16A88732F6EC}"/>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55DFA194-46E5-48DD-9DF0-CE09ECBDE598}"/>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BEED058A-E779-4D88-ADD2-9B84C2A10502}"/>
              </a:ext>
            </a:extLst>
          </p:cNvPr>
          <p:cNvSpPr>
            <a:spLocks noGrp="1"/>
          </p:cNvSpPr>
          <p:nvPr>
            <p:ph type="ftr" sz="quarter" idx="20"/>
          </p:nvPr>
        </p:nvSpPr>
        <p:spPr/>
        <p:txBody>
          <a:bodyPr/>
          <a:lstStyle/>
          <a:p>
            <a:r>
              <a:rPr lang="en-US" dirty="0"/>
              <a:t>Confidential | Authorized </a:t>
            </a:r>
          </a:p>
        </p:txBody>
      </p:sp>
    </p:spTree>
    <p:extLst>
      <p:ext uri="{BB962C8B-B14F-4D97-AF65-F5344CB8AC3E}">
        <p14:creationId xmlns:p14="http://schemas.microsoft.com/office/powerpoint/2010/main" val="2462543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285743"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4313365"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5" name="Footer Placeholder">
            <a:extLst>
              <a:ext uri="{FF2B5EF4-FFF2-40B4-BE49-F238E27FC236}">
                <a16:creationId xmlns:a16="http://schemas.microsoft.com/office/drawing/2014/main" id="{43755A04-BA37-B153-2973-0A8E94BA81FC}"/>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147964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9" name="Content Placeholder">
            <a:extLst>
              <a:ext uri="{FF2B5EF4-FFF2-40B4-BE49-F238E27FC236}">
                <a16:creationId xmlns:a16="http://schemas.microsoft.com/office/drawing/2014/main" id="{184DB124-5DB1-4AD3-9276-D81D2209D170}"/>
              </a:ext>
            </a:extLst>
          </p:cNvPr>
          <p:cNvSpPr>
            <a:spLocks noGrp="1"/>
          </p:cNvSpPr>
          <p:nvPr>
            <p:ph sz="quarter" idx="22"/>
          </p:nvPr>
        </p:nvSpPr>
        <p:spPr>
          <a:xfrm>
            <a:off x="8515445" y="999540"/>
            <a:ext cx="3257847" cy="51005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4" name="Title">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6B8E13A3-BC15-450D-96D1-EB785D605BB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5" name="Footer Placeholder">
            <a:extLst>
              <a:ext uri="{FF2B5EF4-FFF2-40B4-BE49-F238E27FC236}">
                <a16:creationId xmlns:a16="http://schemas.microsoft.com/office/drawing/2014/main" id="{68F03746-68A8-B645-B696-B81C7459CFB6}"/>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389809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n-lt"/>
              </a:defRPr>
            </a:lvl1pPr>
          </a:lstStyle>
          <a:p>
            <a:r>
              <a:rPr lang="en-US"/>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n-lt"/>
              </a:defRPr>
            </a:lvl1pPr>
          </a:lstStyle>
          <a:p>
            <a:r>
              <a:rPr lang="en-US"/>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p>
            <a:pPr defTabSz="1088421"/>
            <a:fld id="{104FC826-72BB-4AF1-BA01-A94F7396A7DC}" type="slidenum">
              <a:rPr lang="en-US" smtClean="0"/>
              <a:pPr defTabSz="1088421"/>
              <a:t>‹#›</a:t>
            </a:fld>
            <a:endParaRPr lang="en-US"/>
          </a:p>
        </p:txBody>
      </p:sp>
      <p:sp>
        <p:nvSpPr>
          <p:cNvPr id="5" name="Footer Placeholder">
            <a:extLst>
              <a:ext uri="{FF2B5EF4-FFF2-40B4-BE49-F238E27FC236}">
                <a16:creationId xmlns:a16="http://schemas.microsoft.com/office/drawing/2014/main" id="{14C2EA94-8DE5-FF3D-1EDB-102FA0187DD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300660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6" name="Text Placeholder 3"/>
          <p:cNvSpPr>
            <a:spLocks noGrp="1"/>
          </p:cNvSpPr>
          <p:nvPr>
            <p:ph type="body" sz="half" idx="21" hasCustomPrompt="1"/>
          </p:nvPr>
        </p:nvSpPr>
        <p:spPr bwMode="ltGray">
          <a:xfrm>
            <a:off x="8105705"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7" name="Picture Placeholder 3"/>
          <p:cNvSpPr>
            <a:spLocks noGrp="1"/>
          </p:cNvSpPr>
          <p:nvPr>
            <p:ph type="pic" sz="quarter" idx="22" hasCustomPrompt="1"/>
          </p:nvPr>
        </p:nvSpPr>
        <p:spPr>
          <a:xfrm>
            <a:off x="8097009" y="999540"/>
            <a:ext cx="3678308" cy="3803904"/>
          </a:xfrm>
        </p:spPr>
        <p:txBody>
          <a:bodyPr anchor="ctr"/>
          <a:lstStyle>
            <a:lvl1pPr marL="0" indent="0" algn="ctr">
              <a:buNone/>
              <a:defRPr>
                <a:latin typeface="+mn-lt"/>
              </a:defRPr>
            </a:lvl1pPr>
          </a:lstStyle>
          <a:p>
            <a:r>
              <a:rPr lang="en-US"/>
              <a:t>Click to add picture</a:t>
            </a:r>
          </a:p>
        </p:txBody>
      </p:sp>
      <p:sp>
        <p:nvSpPr>
          <p:cNvPr id="24" name="Text Placeholder 2"/>
          <p:cNvSpPr>
            <a:spLocks noGrp="1"/>
          </p:cNvSpPr>
          <p:nvPr>
            <p:ph type="body" sz="half" idx="19" hasCustomPrompt="1"/>
          </p:nvPr>
        </p:nvSpPr>
        <p:spPr bwMode="ltGray">
          <a:xfrm>
            <a:off x="423900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5" name="Picture Placeholder 2"/>
          <p:cNvSpPr>
            <a:spLocks noGrp="1"/>
          </p:cNvSpPr>
          <p:nvPr>
            <p:ph type="pic" sz="quarter" idx="20" hasCustomPrompt="1"/>
          </p:nvPr>
        </p:nvSpPr>
        <p:spPr>
          <a:xfrm>
            <a:off x="4239004" y="999540"/>
            <a:ext cx="3678308" cy="3803904"/>
          </a:xfrm>
        </p:spPr>
        <p:txBody>
          <a:bodyPr anchor="ctr"/>
          <a:lstStyle>
            <a:lvl1pPr marL="0" indent="0" algn="ctr">
              <a:buNone/>
              <a:defRPr>
                <a:latin typeface="+mn-lt"/>
              </a:defRPr>
            </a:lvl1pPr>
          </a:lstStyle>
          <a:p>
            <a:r>
              <a:rPr lang="en-US"/>
              <a:t>Click to add picture</a:t>
            </a:r>
          </a:p>
        </p:txBody>
      </p:sp>
      <p:sp>
        <p:nvSpPr>
          <p:cNvPr id="18" name="Text Placeholder 1"/>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1"/>
          <p:cNvSpPr>
            <a:spLocks noGrp="1"/>
          </p:cNvSpPr>
          <p:nvPr>
            <p:ph type="pic" sz="quarter" idx="18" hasCustomPrompt="1"/>
          </p:nvPr>
        </p:nvSpPr>
        <p:spPr>
          <a:xfrm>
            <a:off x="381000" y="999540"/>
            <a:ext cx="3678308" cy="3803904"/>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5" name="Footer Placeholder">
            <a:extLst>
              <a:ext uri="{FF2B5EF4-FFF2-40B4-BE49-F238E27FC236}">
                <a16:creationId xmlns:a16="http://schemas.microsoft.com/office/drawing/2014/main" id="{C6A38D95-CABF-DDEE-A331-E3E3E7FE094E}"/>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3832740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145BD124-6171-43C5-8405-25101FA6FBFB}"/>
              </a:ext>
            </a:extLst>
          </p:cNvPr>
          <p:cNvSpPr>
            <a:spLocks noGrp="1"/>
          </p:cNvSpPr>
          <p:nvPr>
            <p:ph type="body" sz="quarter" idx="26"/>
          </p:nvPr>
        </p:nvSpPr>
        <p:spPr>
          <a:xfrm>
            <a:off x="7994740"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0" name="Bar 3">
            <a:extLst>
              <a:ext uri="{FF2B5EF4-FFF2-40B4-BE49-F238E27FC236}">
                <a16:creationId xmlns:a16="http://schemas.microsoft.com/office/drawing/2014/main" id="{42FA215D-0B81-4E67-9714-4DF602504A3A}"/>
              </a:ext>
            </a:extLst>
          </p:cNvPr>
          <p:cNvSpPr/>
          <p:nvPr userDrawn="1"/>
        </p:nvSpPr>
        <p:spPr>
          <a:xfrm>
            <a:off x="8097009" y="4258726"/>
            <a:ext cx="36792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7" name="Picture Placeholder 3"/>
          <p:cNvSpPr>
            <a:spLocks noGrp="1"/>
          </p:cNvSpPr>
          <p:nvPr>
            <p:ph type="pic" sz="quarter" idx="22" hasCustomPrompt="1"/>
          </p:nvPr>
        </p:nvSpPr>
        <p:spPr>
          <a:xfrm>
            <a:off x="8097009" y="999540"/>
            <a:ext cx="3678308" cy="3132000"/>
          </a:xfrm>
        </p:spPr>
        <p:txBody>
          <a:bodyPr anchor="ctr"/>
          <a:lstStyle>
            <a:lvl1pPr marL="0" indent="0" algn="ctr">
              <a:buNone/>
              <a:defRPr>
                <a:latin typeface="+mn-lt"/>
              </a:defRPr>
            </a:lvl1pPr>
          </a:lstStyle>
          <a:p>
            <a:r>
              <a:rPr lang="en-US"/>
              <a:t>Click to add picture</a:t>
            </a:r>
          </a:p>
        </p:txBody>
      </p:sp>
      <p:sp>
        <p:nvSpPr>
          <p:cNvPr id="17" name="Bar 2">
            <a:extLst>
              <a:ext uri="{FF2B5EF4-FFF2-40B4-BE49-F238E27FC236}">
                <a16:creationId xmlns:a16="http://schemas.microsoft.com/office/drawing/2014/main" id="{0D8D023B-EF10-400C-BF2B-43E4924E8642}"/>
              </a:ext>
            </a:extLst>
          </p:cNvPr>
          <p:cNvSpPr/>
          <p:nvPr userDrawn="1"/>
        </p:nvSpPr>
        <p:spPr>
          <a:xfrm>
            <a:off x="4239004" y="4258726"/>
            <a:ext cx="36792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4136735"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2"/>
          <p:cNvSpPr>
            <a:spLocks noGrp="1"/>
          </p:cNvSpPr>
          <p:nvPr>
            <p:ph type="pic" sz="quarter" idx="20" hasCustomPrompt="1"/>
          </p:nvPr>
        </p:nvSpPr>
        <p:spPr>
          <a:xfrm>
            <a:off x="4239004" y="999540"/>
            <a:ext cx="3678308"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36792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9" name="Picture Placeholder 1"/>
          <p:cNvSpPr>
            <a:spLocks noGrp="1"/>
          </p:cNvSpPr>
          <p:nvPr>
            <p:ph type="pic" sz="quarter" idx="18" hasCustomPrompt="1"/>
          </p:nvPr>
        </p:nvSpPr>
        <p:spPr>
          <a:xfrm>
            <a:off x="379447" y="999540"/>
            <a:ext cx="3678308" cy="3132000"/>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5" name="Footer Placeholder">
            <a:extLst>
              <a:ext uri="{FF2B5EF4-FFF2-40B4-BE49-F238E27FC236}">
                <a16:creationId xmlns:a16="http://schemas.microsoft.com/office/drawing/2014/main" id="{EDCF0D3F-3A6A-637D-4D31-8EF54260B1FD}"/>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265542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6096001" y="4310712"/>
            <a:ext cx="5688012"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7" name="Bar 2">
            <a:extLst>
              <a:ext uri="{FF2B5EF4-FFF2-40B4-BE49-F238E27FC236}">
                <a16:creationId xmlns:a16="http://schemas.microsoft.com/office/drawing/2014/main" id="{0D8D023B-EF10-400C-BF2B-43E4924E8642}"/>
              </a:ext>
            </a:extLst>
          </p:cNvPr>
          <p:cNvSpPr/>
          <p:nvPr userDrawn="1"/>
        </p:nvSpPr>
        <p:spPr>
          <a:xfrm>
            <a:off x="6222013" y="4258726"/>
            <a:ext cx="556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8" name="Picture Placeholder 2">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5661163"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556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1" name="Picture Placeholder 1">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p:spPr>
        <p:txBody>
          <a:bodyPr anchor="ctr"/>
          <a:lstStyle>
            <a:lvl1pPr marL="0" indent="0" algn="ctr">
              <a:buNone/>
              <a:defRPr>
                <a:latin typeface="+mn-lt"/>
              </a:defRPr>
            </a:lvl1pPr>
          </a:lstStyle>
          <a:p>
            <a:r>
              <a:rPr lang="en-US"/>
              <a:t>Click to add picture</a:t>
            </a:r>
          </a:p>
        </p:txBody>
      </p:sp>
      <p:sp>
        <p:nvSpPr>
          <p:cNvPr id="5" name="Footer Placeholder">
            <a:extLst>
              <a:ext uri="{FF2B5EF4-FFF2-40B4-BE49-F238E27FC236}">
                <a16:creationId xmlns:a16="http://schemas.microsoft.com/office/drawing/2014/main" id="{49A79514-EB1C-6E82-BAE3-EA09776D7529}"/>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206474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spTree>
      <p:nvGrpSpPr>
        <p:cNvPr id="1" name=""/>
        <p:cNvGrpSpPr/>
        <p:nvPr/>
      </p:nvGrpSpPr>
      <p:grpSpPr>
        <a:xfrm>
          <a:off x="0" y="0"/>
          <a:ext cx="0" cy="0"/>
          <a:chOff x="0" y="0"/>
          <a:chExt cx="0" cy="0"/>
        </a:xfrm>
      </p:grpSpPr>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296085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Type As Art, Single Line">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2"/>
                  <a:srcRect/>
                  <a:stretch>
                    <a:fillRect/>
                  </a:stretch>
                </a:blipFill>
              </a:defRPr>
            </a:lvl1pPr>
          </a:lstStyle>
          <a:p>
            <a:r>
              <a:rPr lang="en-US"/>
              <a:t>Single line</a:t>
            </a:r>
          </a:p>
        </p:txBody>
      </p:sp>
    </p:spTree>
    <p:extLst>
      <p:ext uri="{BB962C8B-B14F-4D97-AF65-F5344CB8AC3E}">
        <p14:creationId xmlns:p14="http://schemas.microsoft.com/office/powerpoint/2010/main" val="25804468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Type As Art, Multiple Lines">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2"/>
                  <a:srcRect/>
                  <a:stretch>
                    <a:fillRect/>
                  </a:stretch>
                </a:blipFill>
              </a:defRPr>
            </a:lvl1pPr>
          </a:lstStyle>
          <a:p>
            <a:r>
              <a:rPr lang="en-US"/>
              <a:t>Multiple </a:t>
            </a:r>
            <a:br>
              <a:rPr lang="en-US"/>
            </a:br>
            <a:r>
              <a:rPr lang="en-US"/>
              <a:t>lines </a:t>
            </a:r>
          </a:p>
        </p:txBody>
      </p:sp>
    </p:spTree>
    <p:extLst>
      <p:ext uri="{BB962C8B-B14F-4D97-AF65-F5344CB8AC3E}">
        <p14:creationId xmlns:p14="http://schemas.microsoft.com/office/powerpoint/2010/main" val="13467226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00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365166"/>
            <a:ext cx="3628710" cy="473439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Footer Placeholder">
            <a:extLst>
              <a:ext uri="{FF2B5EF4-FFF2-40B4-BE49-F238E27FC236}">
                <a16:creationId xmlns:a16="http://schemas.microsoft.com/office/drawing/2014/main" id="{C64F2FF0-0CF5-4CC1-8878-96534C54D9A0}"/>
              </a:ext>
            </a:extLst>
          </p:cNvPr>
          <p:cNvSpPr>
            <a:spLocks noGrp="1"/>
          </p:cNvSpPr>
          <p:nvPr>
            <p:ph type="ftr" sz="quarter" idx="23"/>
          </p:nvPr>
        </p:nvSpPr>
        <p:spPr/>
        <p:txBody>
          <a:bodyPr/>
          <a:lstStyle/>
          <a:p>
            <a:r>
              <a:rPr lang="en-US" dirty="0"/>
              <a:t>Confidential | Authorized </a:t>
            </a:r>
          </a:p>
        </p:txBody>
      </p:sp>
      <p:sp>
        <p:nvSpPr>
          <p:cNvPr id="3" name="Slide Number Placeholder">
            <a:extLst>
              <a:ext uri="{FF2B5EF4-FFF2-40B4-BE49-F238E27FC236}">
                <a16:creationId xmlns:a16="http://schemas.microsoft.com/office/drawing/2014/main" id="{749AAC13-0724-4F89-9282-2A985E0669E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1133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4" name="Footer Placeholder">
            <a:extLst>
              <a:ext uri="{FF2B5EF4-FFF2-40B4-BE49-F238E27FC236}">
                <a16:creationId xmlns:a16="http://schemas.microsoft.com/office/drawing/2014/main" id="{89CD1542-BF0F-4E90-7372-CC963EE5C99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Tree>
    <p:extLst>
      <p:ext uri="{BB962C8B-B14F-4D97-AF65-F5344CB8AC3E}">
        <p14:creationId xmlns:p14="http://schemas.microsoft.com/office/powerpoint/2010/main" val="147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Thank You">
    <p:spTree>
      <p:nvGrpSpPr>
        <p:cNvPr id="1" name=""/>
        <p:cNvGrpSpPr/>
        <p:nvPr/>
      </p:nvGrpSpPr>
      <p:grpSpPr>
        <a:xfrm>
          <a:off x="0" y="0"/>
          <a:ext cx="0" cy="0"/>
          <a:chOff x="0" y="0"/>
          <a:chExt cx="0" cy="0"/>
        </a:xfrm>
      </p:grpSpPr>
      <p:pic>
        <p:nvPicPr>
          <p:cNvPr id="12" name="Picture 11" descr="A colorful gradient background with text&#10;&#10;Description automatically generated">
            <a:extLst>
              <a:ext uri="{FF2B5EF4-FFF2-40B4-BE49-F238E27FC236}">
                <a16:creationId xmlns:a16="http://schemas.microsoft.com/office/drawing/2014/main" id="{87F0BD6A-8660-EEA2-E0CB-9FD33DE8B2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ubtitle">
            <a:extLst>
              <a:ext uri="{FF2B5EF4-FFF2-40B4-BE49-F238E27FC236}">
                <a16:creationId xmlns:a16="http://schemas.microsoft.com/office/drawing/2014/main" id="{BB66E650-CAFA-62AF-FDC6-5177214EAA70}"/>
              </a:ext>
            </a:extLst>
          </p:cNvPr>
          <p:cNvSpPr>
            <a:spLocks noGrp="1"/>
          </p:cNvSpPr>
          <p:nvPr>
            <p:ph type="subTitle" idx="1" hasCustomPrompt="1"/>
          </p:nvPr>
        </p:nvSpPr>
        <p:spPr>
          <a:xfrm>
            <a:off x="1981200" y="3770457"/>
            <a:ext cx="8229600" cy="438912"/>
          </a:xfrm>
        </p:spPr>
        <p:txBody>
          <a:bodyPr lIns="91440" tIns="91440" rIns="91440" bIns="91440">
            <a:noAutofit/>
          </a:bodyPr>
          <a:lstStyle>
            <a:lvl1pPr marL="0" indent="0" algn="ctr">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5" name="Title">
            <a:extLst>
              <a:ext uri="{FF2B5EF4-FFF2-40B4-BE49-F238E27FC236}">
                <a16:creationId xmlns:a16="http://schemas.microsoft.com/office/drawing/2014/main" id="{EBA0D094-B4B6-E138-AF02-05C6419326FE}"/>
              </a:ext>
            </a:extLst>
          </p:cNvPr>
          <p:cNvSpPr>
            <a:spLocks noGrp="1"/>
          </p:cNvSpPr>
          <p:nvPr>
            <p:ph type="title" hasCustomPrompt="1"/>
          </p:nvPr>
        </p:nvSpPr>
        <p:spPr>
          <a:xfrm>
            <a:off x="384223" y="1625001"/>
            <a:ext cx="11423555" cy="2309443"/>
          </a:xfrm>
        </p:spPr>
        <p:txBody>
          <a:bodyPr lIns="91440" tIns="91440" rIns="91440" bIns="91440" anchor="b"/>
          <a:lstStyle>
            <a:lvl1pPr algn="ctr">
              <a:lnSpc>
                <a:spcPct val="80000"/>
              </a:lnSpc>
              <a:defRPr sz="12000">
                <a:solidFill>
                  <a:schemeClr val="bg1"/>
                </a:solidFill>
              </a:defRPr>
            </a:lvl1pPr>
          </a:lstStyle>
          <a:p>
            <a:r>
              <a:rPr lang="en-US"/>
              <a:t>Thank you!</a:t>
            </a:r>
          </a:p>
        </p:txBody>
      </p:sp>
      <p:sp>
        <p:nvSpPr>
          <p:cNvPr id="8" name="Footer Placeholder">
            <a:extLst>
              <a:ext uri="{FF2B5EF4-FFF2-40B4-BE49-F238E27FC236}">
                <a16:creationId xmlns:a16="http://schemas.microsoft.com/office/drawing/2014/main" id="{9ABBBCE3-F99E-2603-7859-8D1B38465156}"/>
              </a:ext>
            </a:extLst>
          </p:cNvPr>
          <p:cNvSpPr>
            <a:spLocks noGrp="1"/>
          </p:cNvSpPr>
          <p:nvPr>
            <p:ph type="ftr" sz="quarter" idx="14"/>
          </p:nvPr>
        </p:nvSpPr>
        <p:spPr>
          <a:xfrm>
            <a:off x="4906629" y="6354825"/>
            <a:ext cx="2378743" cy="379089"/>
          </a:xfrm>
        </p:spPr>
        <p:txBody>
          <a:bodyPr/>
          <a:lstStyle>
            <a:lvl1pPr algn="ctr">
              <a:defRPr sz="800">
                <a:solidFill>
                  <a:schemeClr val="bg1"/>
                </a:solidFill>
                <a:latin typeface="+mn-lt"/>
              </a:defRPr>
            </a:lvl1pPr>
          </a:lstStyle>
          <a:p>
            <a:r>
              <a:rPr lang="en-US"/>
              <a:t>Confidential – For Training Purposes Only</a:t>
            </a:r>
          </a:p>
        </p:txBody>
      </p:sp>
      <p:sp>
        <p:nvSpPr>
          <p:cNvPr id="9" name="Date">
            <a:extLst>
              <a:ext uri="{FF2B5EF4-FFF2-40B4-BE49-F238E27FC236}">
                <a16:creationId xmlns:a16="http://schemas.microsoft.com/office/drawing/2014/main" id="{3569EBBC-7A50-AF3C-AE53-04189B164665}"/>
              </a:ext>
            </a:extLst>
          </p:cNvPr>
          <p:cNvSpPr>
            <a:spLocks noGrp="1"/>
          </p:cNvSpPr>
          <p:nvPr>
            <p:ph type="body" sz="quarter" idx="15" hasCustomPrompt="1"/>
          </p:nvPr>
        </p:nvSpPr>
        <p:spPr>
          <a:xfrm>
            <a:off x="6308899" y="6251657"/>
            <a:ext cx="5489578" cy="339214"/>
          </a:xfrm>
        </p:spPr>
        <p:txBody>
          <a:bodyPr lIns="91440" tIns="91440" rIns="91440" bIns="91440">
            <a:noAutofit/>
          </a:bodyPr>
          <a:lstStyle>
            <a:lvl1pPr marL="0" indent="0" algn="r">
              <a:spcBef>
                <a:spcPts val="0"/>
              </a:spcBef>
              <a:buNone/>
              <a:defRPr sz="18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Session ID</a:t>
            </a:r>
          </a:p>
        </p:txBody>
      </p:sp>
      <p:sp>
        <p:nvSpPr>
          <p:cNvPr id="10" name="Text Placeholder">
            <a:extLst>
              <a:ext uri="{FF2B5EF4-FFF2-40B4-BE49-F238E27FC236}">
                <a16:creationId xmlns:a16="http://schemas.microsoft.com/office/drawing/2014/main" id="{D3B60C75-ABC5-660F-1B8A-581163840276}"/>
              </a:ext>
            </a:extLst>
          </p:cNvPr>
          <p:cNvSpPr txBox="1">
            <a:spLocks/>
          </p:cNvSpPr>
          <p:nvPr userDrawn="1"/>
        </p:nvSpPr>
        <p:spPr>
          <a:xfrm>
            <a:off x="6308899" y="5921049"/>
            <a:ext cx="5489578" cy="438912"/>
          </a:xfrm>
          <a:prstGeom prst="rect">
            <a:avLst/>
          </a:prstGeom>
          <a:ln w="57150">
            <a:noFill/>
            <a:miter lim="800000"/>
          </a:ln>
        </p:spPr>
        <p:txBody>
          <a:bodyPr vert="horz" lIns="91440" tIns="91440" rIns="91440" bIns="91440" rtlCol="0">
            <a:noAutofit/>
          </a:bodyPr>
          <a:lstStyle>
            <a:lvl1pPr marL="0" indent="0" algn="l" defTabSz="914400" rtl="0" eaLnBrk="1" latinLnBrk="0" hangingPunct="1">
              <a:lnSpc>
                <a:spcPct val="90000"/>
              </a:lnSpc>
              <a:spcBef>
                <a:spcPts val="0"/>
              </a:spcBef>
              <a:buClrTx/>
              <a:buFont typeface="" panose="020B0303030202060203" pitchFamily="34" charset="0"/>
              <a:buNone/>
              <a:defRPr sz="2200" kern="1200" baseline="0">
                <a:solidFill>
                  <a:schemeClr val="tx1"/>
                </a:solidFill>
                <a:latin typeface="+mn-lt"/>
                <a:ea typeface="+mn-ea"/>
                <a:cs typeface="+mn-cs"/>
              </a:defRPr>
            </a:lvl1pPr>
            <a:lvl2pPr marL="0" indent="0" algn="l" defTabSz="914400" rtl="0" eaLnBrk="1" latinLnBrk="0" hangingPunct="1">
              <a:lnSpc>
                <a:spcPct val="90000"/>
              </a:lnSpc>
              <a:spcBef>
                <a:spcPts val="0"/>
              </a:spcBef>
              <a:buClrTx/>
              <a:buSzPct val="90000"/>
              <a:buFont typeface="" panose="020B0303030202060203" pitchFamily="34" charset="0"/>
              <a:buNone/>
              <a:defRPr sz="2400" kern="1200">
                <a:solidFill>
                  <a:schemeClr val="bg1"/>
                </a:solidFill>
                <a:latin typeface="+mn-lt"/>
                <a:ea typeface="+mn-ea"/>
                <a:cs typeface="+mn-cs"/>
              </a:defRPr>
            </a:lvl2pPr>
            <a:lvl3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3pPr>
            <a:lvl4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4pPr>
            <a:lvl5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5pPr>
            <a:lvl6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6pPr>
            <a:lvl7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7pPr>
            <a:lvl8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8pPr>
            <a:lvl9pPr marL="0" indent="0" algn="l" defTabSz="914400" rtl="0" eaLnBrk="1" latinLnBrk="0" hangingPunct="1">
              <a:lnSpc>
                <a:spcPct val="90000"/>
              </a:lnSpc>
              <a:spcBef>
                <a:spcPts val="0"/>
              </a:spcBef>
              <a:buClrTx/>
              <a:buFont typeface="" panose="020B0303030202060203" pitchFamily="34" charset="0"/>
              <a:buNone/>
              <a:defRPr sz="2400" kern="1200">
                <a:solidFill>
                  <a:schemeClr val="bg1"/>
                </a:solidFill>
                <a:latin typeface="+mn-lt"/>
                <a:ea typeface="+mn-ea"/>
                <a:cs typeface="+mn-cs"/>
              </a:defRPr>
            </a:lvl9pPr>
          </a:lstStyle>
          <a:p>
            <a:pPr algn="r"/>
            <a:r>
              <a:rPr lang="en-US" sz="2400" b="1" spc="50">
                <a:solidFill>
                  <a:schemeClr val="bg1"/>
                </a:solidFill>
                <a:latin typeface="MetricHPE" panose="020B0503030202060203" pitchFamily="34" charset="77"/>
              </a:rPr>
              <a:t>HPE Tech Jam </a:t>
            </a:r>
            <a:r>
              <a:rPr lang="en-US" sz="2400">
                <a:solidFill>
                  <a:schemeClr val="bg1"/>
                </a:solidFill>
                <a:latin typeface="MetricHPE" panose="020B0503030202060203" pitchFamily="34" charset="77"/>
              </a:rPr>
              <a:t>2025</a:t>
            </a:r>
          </a:p>
        </p:txBody>
      </p:sp>
      <p:sp>
        <p:nvSpPr>
          <p:cNvPr id="3" name="Element">
            <a:extLst>
              <a:ext uri="{FF2B5EF4-FFF2-40B4-BE49-F238E27FC236}">
                <a16:creationId xmlns:a16="http://schemas.microsoft.com/office/drawing/2014/main" id="{1BCF04CF-A3B0-AE55-CCA7-DE363169A403}"/>
              </a:ext>
            </a:extLst>
          </p:cNvPr>
          <p:cNvSpPr>
            <a:spLocks noChangeAspect="1"/>
          </p:cNvSpPr>
          <p:nvPr userDrawn="1"/>
        </p:nvSpPr>
        <p:spPr>
          <a:xfrm>
            <a:off x="381000" y="6082618"/>
            <a:ext cx="1406340" cy="403388"/>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p>
        </p:txBody>
      </p:sp>
    </p:spTree>
    <p:extLst>
      <p:ext uri="{BB962C8B-B14F-4D97-AF65-F5344CB8AC3E}">
        <p14:creationId xmlns:p14="http://schemas.microsoft.com/office/powerpoint/2010/main" val="262186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3" name="SP Agenda Section" hidden="1"/>
          <p:cNvGrpSpPr/>
          <p:nvPr userDrawn="1"/>
        </p:nvGrpSpPr>
        <p:grpSpPr>
          <a:xfrm>
            <a:off x="385100" y="2085631"/>
            <a:ext cx="8657275" cy="369332"/>
            <a:chOff x="1797664" y="2085631"/>
            <a:chExt cx="8657274" cy="369332"/>
          </a:xfrm>
        </p:grpSpPr>
        <p:sp>
          <p:nvSpPr>
            <p:cNvPr id="20" name="Textbox"/>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a:solidFill>
                    <a:schemeClr val="tx1"/>
                  </a:solidFill>
                </a:rPr>
                <a:t>&lt;TEXT&gt;</a:t>
              </a:r>
            </a:p>
          </p:txBody>
        </p:sp>
        <p:sp>
          <p:nvSpPr>
            <p:cNvPr id="21" name="Textbox"/>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a:solidFill>
                    <a:schemeClr val="tx1"/>
                  </a:solidFill>
                </a:rPr>
                <a:t>&lt;N&gt;</a:t>
              </a:r>
            </a:p>
          </p:txBody>
        </p:sp>
        <p:sp>
          <p:nvSpPr>
            <p:cNvPr id="22" name="Textbox"/>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a:solidFill>
                    <a:schemeClr val="tx1"/>
                  </a:solidFill>
                </a:rPr>
                <a:t>&lt;P&gt;</a:t>
              </a:r>
            </a:p>
          </p:txBody>
        </p:sp>
        <p:sp>
          <p:nvSpPr>
            <p:cNvPr id="24" name="Textbox"/>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a:solidFill>
                    <a:schemeClr val="tx1"/>
                  </a:solidFill>
                </a:rPr>
                <a:t>&lt;TIMESLOT&gt;</a:t>
              </a:r>
            </a:p>
          </p:txBody>
        </p:sp>
        <p:sp>
          <p:nvSpPr>
            <p:cNvPr id="28" name="Textbox"/>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a:solidFill>
                    <a:schemeClr val="tx1"/>
                  </a:solidFill>
                </a:rPr>
                <a:t>&lt;RESPONSIBLE&gt;</a:t>
              </a:r>
            </a:p>
          </p:txBody>
        </p:sp>
        <p:sp>
          <p:nvSpPr>
            <p:cNvPr id="29" name="Textbox"/>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a:solidFill>
                    <a:schemeClr val="tx1"/>
                  </a:solidFill>
                </a:rPr>
                <a:t>&lt;DURATION&gt;</a:t>
              </a:r>
            </a:p>
          </p:txBody>
        </p:sp>
      </p:grpSp>
      <p:grpSp>
        <p:nvGrpSpPr>
          <p:cNvPr id="4" name="SP Agenda Section Highlight" hidden="1"/>
          <p:cNvGrpSpPr>
            <a:grpSpLocks/>
          </p:cNvGrpSpPr>
          <p:nvPr userDrawn="1"/>
        </p:nvGrpSpPr>
        <p:grpSpPr>
          <a:xfrm>
            <a:off x="385100" y="2616963"/>
            <a:ext cx="8657274" cy="369332"/>
            <a:chOff x="1797664" y="2616963"/>
            <a:chExt cx="8657274" cy="369332"/>
          </a:xfrm>
          <a:solidFill>
            <a:schemeClr val="accent1">
              <a:lumMod val="60000"/>
              <a:lumOff val="40000"/>
            </a:schemeClr>
          </a:solidFill>
        </p:grpSpPr>
        <p:sp>
          <p:nvSpPr>
            <p:cNvPr id="32" name="Textbox"/>
            <p:cNvSpPr txBox="1">
              <a:spLocks/>
            </p:cNvSpPr>
            <p:nvPr userDrawn="1"/>
          </p:nvSpPr>
          <p:spPr>
            <a:xfrm>
              <a:off x="2267220" y="2616963"/>
              <a:ext cx="3843347" cy="369332"/>
            </a:xfrm>
            <a:prstGeom prst="rect">
              <a:avLst/>
            </a:prstGeom>
            <a:noFill/>
          </p:spPr>
          <p:txBody>
            <a:bodyPr wrap="square" rtlCol="0" anchor="ctr">
              <a:normAutofit/>
            </a:bodyPr>
            <a:lstStyle/>
            <a:p>
              <a:pPr defTabSz="9334267">
                <a:tabLst>
                  <a:tab pos="9512062" algn="l"/>
                </a:tabLst>
              </a:pPr>
              <a:r>
                <a:rPr lang="en-US" sz="1400" b="1">
                  <a:solidFill>
                    <a:schemeClr val="tx1"/>
                  </a:solidFill>
                </a:rPr>
                <a:t>&lt;TEXT&gt;</a:t>
              </a:r>
            </a:p>
          </p:txBody>
        </p:sp>
        <p:sp>
          <p:nvSpPr>
            <p:cNvPr id="33" name="Textbox"/>
            <p:cNvSpPr txBox="1">
              <a:spLocks/>
            </p:cNvSpPr>
            <p:nvPr userDrawn="1"/>
          </p:nvSpPr>
          <p:spPr>
            <a:xfrm>
              <a:off x="1797664" y="2616963"/>
              <a:ext cx="379556" cy="369332"/>
            </a:xfrm>
            <a:prstGeom prst="rect">
              <a:avLst/>
            </a:prstGeom>
            <a:noFill/>
          </p:spPr>
          <p:txBody>
            <a:bodyPr wrap="none" rtlCol="0" anchor="ctr">
              <a:noAutofit/>
            </a:bodyPr>
            <a:lstStyle/>
            <a:p>
              <a:pPr algn="ctr"/>
              <a:r>
                <a:rPr lang="en-US" sz="1400" b="1">
                  <a:solidFill>
                    <a:schemeClr val="tx1"/>
                  </a:solidFill>
                </a:rPr>
                <a:t>&lt;N&gt;</a:t>
              </a:r>
            </a:p>
          </p:txBody>
        </p:sp>
        <p:sp>
          <p:nvSpPr>
            <p:cNvPr id="34" name="Textbox"/>
            <p:cNvSpPr txBox="1">
              <a:spLocks/>
            </p:cNvSpPr>
            <p:nvPr userDrawn="1"/>
          </p:nvSpPr>
          <p:spPr>
            <a:xfrm>
              <a:off x="9817944" y="2616963"/>
              <a:ext cx="636994" cy="369332"/>
            </a:xfrm>
            <a:prstGeom prst="rect">
              <a:avLst/>
            </a:prstGeom>
            <a:noFill/>
          </p:spPr>
          <p:txBody>
            <a:bodyPr wrap="none" rtlCol="0" anchor="ctr">
              <a:noAutofit/>
            </a:bodyPr>
            <a:lstStyle/>
            <a:p>
              <a:pPr algn="r"/>
              <a:r>
                <a:rPr lang="en-US" sz="1400" b="1">
                  <a:solidFill>
                    <a:schemeClr val="tx1"/>
                  </a:solidFill>
                </a:rPr>
                <a:t>&lt;P&gt;</a:t>
              </a:r>
            </a:p>
          </p:txBody>
        </p:sp>
        <p:sp>
          <p:nvSpPr>
            <p:cNvPr id="35" name="Textbox"/>
            <p:cNvSpPr txBox="1">
              <a:spLocks/>
            </p:cNvSpPr>
            <p:nvPr userDrawn="1"/>
          </p:nvSpPr>
          <p:spPr>
            <a:xfrm>
              <a:off x="7696160" y="2616963"/>
              <a:ext cx="1257061" cy="369332"/>
            </a:xfrm>
            <a:prstGeom prst="rect">
              <a:avLst/>
            </a:prstGeom>
            <a:noFill/>
          </p:spPr>
          <p:txBody>
            <a:bodyPr wrap="none" rtlCol="0" anchor="ctr">
              <a:noAutofit/>
            </a:bodyPr>
            <a:lstStyle/>
            <a:p>
              <a:pPr algn="l"/>
              <a:r>
                <a:rPr lang="en-US" sz="1400" b="1">
                  <a:solidFill>
                    <a:schemeClr val="tx1"/>
                  </a:solidFill>
                </a:rPr>
                <a:t>&lt;TIMESLOT&gt;</a:t>
              </a:r>
            </a:p>
          </p:txBody>
        </p:sp>
        <p:sp>
          <p:nvSpPr>
            <p:cNvPr id="36" name="Textbox"/>
            <p:cNvSpPr txBox="1">
              <a:spLocks/>
            </p:cNvSpPr>
            <p:nvPr userDrawn="1"/>
          </p:nvSpPr>
          <p:spPr>
            <a:xfrm>
              <a:off x="6209330" y="2616963"/>
              <a:ext cx="1388067" cy="369332"/>
            </a:xfrm>
            <a:prstGeom prst="rect">
              <a:avLst/>
            </a:prstGeom>
            <a:noFill/>
          </p:spPr>
          <p:txBody>
            <a:bodyPr wrap="none" rtlCol="0" anchor="ctr">
              <a:noAutofit/>
            </a:bodyPr>
            <a:lstStyle/>
            <a:p>
              <a:pPr algn="l"/>
              <a:r>
                <a:rPr lang="en-US" sz="1400" b="1">
                  <a:solidFill>
                    <a:schemeClr val="tx1"/>
                  </a:solidFill>
                </a:rPr>
                <a:t>&lt;RESPONSIBLE&gt;</a:t>
              </a:r>
            </a:p>
          </p:txBody>
        </p:sp>
        <p:sp>
          <p:nvSpPr>
            <p:cNvPr id="37" name="Textbox"/>
            <p:cNvSpPr txBox="1">
              <a:spLocks/>
            </p:cNvSpPr>
            <p:nvPr userDrawn="1"/>
          </p:nvSpPr>
          <p:spPr>
            <a:xfrm>
              <a:off x="9043221" y="2616963"/>
              <a:ext cx="684723" cy="369332"/>
            </a:xfrm>
            <a:prstGeom prst="rect">
              <a:avLst/>
            </a:prstGeom>
            <a:noFill/>
          </p:spPr>
          <p:txBody>
            <a:bodyPr wrap="none" rtlCol="0" anchor="ctr">
              <a:noAutofit/>
            </a:bodyPr>
            <a:lstStyle/>
            <a:p>
              <a:pPr algn="l"/>
              <a:r>
                <a:rPr lang="en-US" sz="1400" b="1">
                  <a:solidFill>
                    <a:schemeClr val="tx1"/>
                  </a:solidFill>
                </a:rPr>
                <a:t>&lt;DURATION&gt;</a:t>
              </a:r>
            </a:p>
          </p:txBody>
        </p:sp>
      </p:grpSp>
      <p:grpSp>
        <p:nvGrpSpPr>
          <p:cNvPr id="8" name="SP Agenda Subsection" hidden="1"/>
          <p:cNvGrpSpPr>
            <a:grpSpLocks/>
          </p:cNvGrpSpPr>
          <p:nvPr userDrawn="1"/>
        </p:nvGrpSpPr>
        <p:grpSpPr>
          <a:xfrm>
            <a:off x="853239" y="3148295"/>
            <a:ext cx="8189135" cy="369332"/>
            <a:chOff x="2265804" y="3155687"/>
            <a:chExt cx="8189134" cy="369332"/>
          </a:xfrm>
        </p:grpSpPr>
        <p:sp>
          <p:nvSpPr>
            <p:cNvPr id="39" name="Textbox"/>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a:solidFill>
                    <a:schemeClr val="tx1"/>
                  </a:solidFill>
                </a:rPr>
                <a:t>&lt;TEXT&gt;</a:t>
              </a:r>
            </a:p>
          </p:txBody>
        </p:sp>
        <p:sp>
          <p:nvSpPr>
            <p:cNvPr id="40" name="Textbox"/>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a:solidFill>
                    <a:schemeClr val="tx1"/>
                  </a:solidFill>
                </a:rPr>
                <a:t>&lt;N&gt;</a:t>
              </a:r>
            </a:p>
          </p:txBody>
        </p:sp>
        <p:sp>
          <p:nvSpPr>
            <p:cNvPr id="41" name="Textbox"/>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a:solidFill>
                    <a:schemeClr val="tx1"/>
                  </a:solidFill>
                </a:rPr>
                <a:t>&lt;P&gt;</a:t>
              </a:r>
            </a:p>
          </p:txBody>
        </p:sp>
        <p:sp>
          <p:nvSpPr>
            <p:cNvPr id="42" name="Textbox"/>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a:solidFill>
                    <a:schemeClr val="tx1"/>
                  </a:solidFill>
                </a:rPr>
                <a:t>&lt;TIMESLOT&gt;</a:t>
              </a:r>
            </a:p>
          </p:txBody>
        </p:sp>
        <p:sp>
          <p:nvSpPr>
            <p:cNvPr id="43" name="Textbox"/>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a:solidFill>
                    <a:schemeClr val="tx1"/>
                  </a:solidFill>
                </a:rPr>
                <a:t>&lt;RESPONSIBLE&gt;</a:t>
              </a:r>
            </a:p>
          </p:txBody>
        </p:sp>
        <p:sp>
          <p:nvSpPr>
            <p:cNvPr id="44" name="Textbox"/>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a:solidFill>
                    <a:schemeClr val="tx1"/>
                  </a:solidFill>
                </a:rPr>
                <a:t>&lt;DURATION&gt;</a:t>
              </a:r>
            </a:p>
          </p:txBody>
        </p:sp>
      </p:grpSp>
      <p:grpSp>
        <p:nvGrpSpPr>
          <p:cNvPr id="9" name="SP Agenda Subsection Highlight" hidden="1"/>
          <p:cNvGrpSpPr>
            <a:grpSpLocks/>
          </p:cNvGrpSpPr>
          <p:nvPr userDrawn="1"/>
        </p:nvGrpSpPr>
        <p:grpSpPr>
          <a:xfrm>
            <a:off x="853240" y="3679627"/>
            <a:ext cx="8189134" cy="369332"/>
            <a:chOff x="2265804" y="3694411"/>
            <a:chExt cx="8189134" cy="369332"/>
          </a:xfrm>
          <a:solidFill>
            <a:schemeClr val="accent1">
              <a:lumMod val="60000"/>
              <a:lumOff val="40000"/>
            </a:schemeClr>
          </a:solidFill>
        </p:grpSpPr>
        <p:sp>
          <p:nvSpPr>
            <p:cNvPr id="46" name="Textbox"/>
            <p:cNvSpPr txBox="1">
              <a:spLocks/>
            </p:cNvSpPr>
            <p:nvPr userDrawn="1"/>
          </p:nvSpPr>
          <p:spPr>
            <a:xfrm>
              <a:off x="2744123" y="3694411"/>
              <a:ext cx="3366444" cy="369332"/>
            </a:xfrm>
            <a:prstGeom prst="rect">
              <a:avLst/>
            </a:prstGeom>
            <a:noFill/>
          </p:spPr>
          <p:txBody>
            <a:bodyPr wrap="square" rtlCol="0" anchor="ctr">
              <a:normAutofit/>
            </a:bodyPr>
            <a:lstStyle/>
            <a:p>
              <a:pPr defTabSz="9334267">
                <a:tabLst>
                  <a:tab pos="9512062" algn="l"/>
                </a:tabLst>
              </a:pPr>
              <a:r>
                <a:rPr lang="en-US" sz="1400" b="1">
                  <a:solidFill>
                    <a:schemeClr val="tx1"/>
                  </a:solidFill>
                </a:rPr>
                <a:t>&lt;TEXT&gt;</a:t>
              </a:r>
            </a:p>
          </p:txBody>
        </p:sp>
        <p:sp>
          <p:nvSpPr>
            <p:cNvPr id="47" name="Textbox"/>
            <p:cNvSpPr txBox="1">
              <a:spLocks/>
            </p:cNvSpPr>
            <p:nvPr userDrawn="1"/>
          </p:nvSpPr>
          <p:spPr>
            <a:xfrm>
              <a:off x="2265804" y="3694411"/>
              <a:ext cx="379556" cy="369332"/>
            </a:xfrm>
            <a:prstGeom prst="rect">
              <a:avLst/>
            </a:prstGeom>
            <a:noFill/>
          </p:spPr>
          <p:txBody>
            <a:bodyPr wrap="none" rtlCol="0" anchor="ctr">
              <a:noAutofit/>
            </a:bodyPr>
            <a:lstStyle/>
            <a:p>
              <a:pPr algn="ctr"/>
              <a:r>
                <a:rPr lang="en-US" sz="1400" b="1">
                  <a:solidFill>
                    <a:schemeClr val="tx1"/>
                  </a:solidFill>
                </a:rPr>
                <a:t>&lt;N&gt;</a:t>
              </a:r>
            </a:p>
          </p:txBody>
        </p:sp>
        <p:sp>
          <p:nvSpPr>
            <p:cNvPr id="48" name="Textbox"/>
            <p:cNvSpPr txBox="1">
              <a:spLocks/>
            </p:cNvSpPr>
            <p:nvPr userDrawn="1"/>
          </p:nvSpPr>
          <p:spPr>
            <a:xfrm>
              <a:off x="9817944" y="3694411"/>
              <a:ext cx="636994" cy="369332"/>
            </a:xfrm>
            <a:prstGeom prst="rect">
              <a:avLst/>
            </a:prstGeom>
            <a:noFill/>
          </p:spPr>
          <p:txBody>
            <a:bodyPr wrap="none" rtlCol="0" anchor="ctr">
              <a:noAutofit/>
            </a:bodyPr>
            <a:lstStyle/>
            <a:p>
              <a:pPr algn="r"/>
              <a:r>
                <a:rPr lang="en-US" sz="1400" b="1">
                  <a:solidFill>
                    <a:schemeClr val="tx1"/>
                  </a:solidFill>
                </a:rPr>
                <a:t>&lt;P&gt;</a:t>
              </a:r>
            </a:p>
          </p:txBody>
        </p:sp>
        <p:sp>
          <p:nvSpPr>
            <p:cNvPr id="49" name="Textbox"/>
            <p:cNvSpPr txBox="1">
              <a:spLocks/>
            </p:cNvSpPr>
            <p:nvPr userDrawn="1"/>
          </p:nvSpPr>
          <p:spPr>
            <a:xfrm>
              <a:off x="7696160" y="3694411"/>
              <a:ext cx="1257061" cy="369332"/>
            </a:xfrm>
            <a:prstGeom prst="rect">
              <a:avLst/>
            </a:prstGeom>
            <a:noFill/>
          </p:spPr>
          <p:txBody>
            <a:bodyPr wrap="none" rtlCol="0" anchor="ctr">
              <a:noAutofit/>
            </a:bodyPr>
            <a:lstStyle/>
            <a:p>
              <a:pPr algn="l"/>
              <a:r>
                <a:rPr lang="en-US" sz="1400" b="1">
                  <a:solidFill>
                    <a:schemeClr val="tx1"/>
                  </a:solidFill>
                </a:rPr>
                <a:t>&lt;TIMESLOT&gt;</a:t>
              </a:r>
            </a:p>
          </p:txBody>
        </p:sp>
        <p:sp>
          <p:nvSpPr>
            <p:cNvPr id="50" name="Textbox"/>
            <p:cNvSpPr txBox="1">
              <a:spLocks/>
            </p:cNvSpPr>
            <p:nvPr userDrawn="1"/>
          </p:nvSpPr>
          <p:spPr>
            <a:xfrm>
              <a:off x="6209330" y="3694411"/>
              <a:ext cx="1388067" cy="369332"/>
            </a:xfrm>
            <a:prstGeom prst="rect">
              <a:avLst/>
            </a:prstGeom>
            <a:noFill/>
          </p:spPr>
          <p:txBody>
            <a:bodyPr wrap="none" rtlCol="0" anchor="ctr">
              <a:noAutofit/>
            </a:bodyPr>
            <a:lstStyle/>
            <a:p>
              <a:pPr algn="l"/>
              <a:r>
                <a:rPr lang="en-US" sz="1400" b="1">
                  <a:solidFill>
                    <a:schemeClr val="tx1"/>
                  </a:solidFill>
                </a:rPr>
                <a:t>&lt;RESPONSIBLE&gt;</a:t>
              </a:r>
            </a:p>
          </p:txBody>
        </p:sp>
        <p:sp>
          <p:nvSpPr>
            <p:cNvPr id="51" name="Textbox"/>
            <p:cNvSpPr txBox="1">
              <a:spLocks/>
            </p:cNvSpPr>
            <p:nvPr userDrawn="1"/>
          </p:nvSpPr>
          <p:spPr>
            <a:xfrm>
              <a:off x="9043221" y="3694411"/>
              <a:ext cx="684723" cy="369332"/>
            </a:xfrm>
            <a:prstGeom prst="rect">
              <a:avLst/>
            </a:prstGeom>
            <a:noFill/>
          </p:spPr>
          <p:txBody>
            <a:bodyPr wrap="none" rtlCol="0" anchor="ctr">
              <a:noAutofit/>
            </a:bodyPr>
            <a:lstStyle/>
            <a:p>
              <a:pPr algn="l"/>
              <a:r>
                <a:rPr lang="en-US" sz="1400" b="1">
                  <a:solidFill>
                    <a:schemeClr val="tx1"/>
                  </a:solidFill>
                </a:rPr>
                <a:t>&lt;DURATION&gt;</a:t>
              </a:r>
            </a:p>
          </p:txBody>
        </p:sp>
      </p:grpSp>
      <p:sp>
        <p:nvSpPr>
          <p:cNvPr id="2" name="Title">
            <a:extLst>
              <a:ext uri="{FF2B5EF4-FFF2-40B4-BE49-F238E27FC236}">
                <a16:creationId xmlns:a16="http://schemas.microsoft.com/office/drawing/2014/main" id="{AD3FC5EF-E69D-4618-8443-A903DF0604E7}"/>
              </a:ext>
            </a:extLst>
          </p:cNvPr>
          <p:cNvSpPr>
            <a:spLocks noGrp="1"/>
          </p:cNvSpPr>
          <p:nvPr>
            <p:ph type="title" idx="14" hasCustomPrompt="1"/>
          </p:nvPr>
        </p:nvSpPr>
        <p:spPr/>
        <p:txBody>
          <a:bodyPr/>
          <a:lstStyle/>
          <a:p>
            <a:r>
              <a:rPr lang="en-US"/>
              <a:t>Agenda</a:t>
            </a:r>
          </a:p>
        </p:txBody>
      </p:sp>
      <p:sp>
        <p:nvSpPr>
          <p:cNvPr id="38" name="Bar">
            <a:extLst>
              <a:ext uri="{FF2B5EF4-FFF2-40B4-BE49-F238E27FC236}">
                <a16:creationId xmlns:a16="http://schemas.microsoft.com/office/drawing/2014/main" id="{138C5D1F-7025-4361-82C0-442529977361}"/>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Tree>
    <p:extLst>
      <p:ext uri="{BB962C8B-B14F-4D97-AF65-F5344CB8AC3E}">
        <p14:creationId xmlns:p14="http://schemas.microsoft.com/office/powerpoint/2010/main" val="232746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1"/>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schemeClr val="bg1"/>
                  </a:solidFill>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schemeClr val="bg1"/>
                  </a:solidFill>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&lt;DURATION&gt;</a:t>
              </a:r>
            </a:p>
          </p:txBody>
        </p:sp>
      </p:grpSp>
    </p:spTree>
    <p:extLst>
      <p:ext uri="{BB962C8B-B14F-4D97-AF65-F5344CB8AC3E}">
        <p14:creationId xmlns:p14="http://schemas.microsoft.com/office/powerpoint/2010/main" val="34522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userDrawn="1">
  <p:cSld name="Title and subtitle - Activities andFeatures and Outcomes">
    <p:bg>
      <p:bgPr>
        <a:blipFill dpi="0" rotWithShape="1">
          <a:blip r:embed="rId2">
            <a:alphaModFix amt="19000"/>
            <a:lum/>
          </a:blip>
          <a:srcRect/>
          <a:stretch>
            <a:fillRect/>
          </a:stretch>
        </a:blipFill>
        <a:effectLst/>
      </p:bgPr>
    </p:bg>
    <p:spTree>
      <p:nvGrpSpPr>
        <p:cNvPr id="1" name=""/>
        <p:cNvGrpSpPr/>
        <p:nvPr/>
      </p:nvGrpSpPr>
      <p:grpSpPr>
        <a:xfrm>
          <a:off x="0" y="0"/>
          <a:ext cx="0" cy="0"/>
          <a:chOff x="0" y="0"/>
          <a:chExt cx="0" cy="0"/>
        </a:xfrm>
      </p:grpSpPr>
      <p:sp>
        <p:nvSpPr>
          <p:cNvPr id="8" name="Bar"/>
          <p:cNvSpPr/>
          <p:nvPr userDrawn="1"/>
        </p:nvSpPr>
        <p:spPr>
          <a:xfrm>
            <a:off x="385100" y="124327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64EA22A1-FE1F-4F4A-9C07-F0E86D67EF45}"/>
              </a:ext>
            </a:extLst>
          </p:cNvPr>
          <p:cNvSpPr>
            <a:spLocks noGrp="1"/>
          </p:cNvSpPr>
          <p:nvPr>
            <p:ph type="ftr" sz="quarter" idx="10"/>
          </p:nvPr>
        </p:nvSpPr>
        <p:spPr/>
        <p:txBody>
          <a:bodyPr/>
          <a:lstStyle/>
          <a:p>
            <a:r>
              <a:rPr lang="en-US"/>
              <a:t>Confidential – For Training Purposes Only</a:t>
            </a:r>
          </a:p>
        </p:txBody>
      </p:sp>
      <p:sp>
        <p:nvSpPr>
          <p:cNvPr id="6" name="Element">
            <a:extLst>
              <a:ext uri="{FF2B5EF4-FFF2-40B4-BE49-F238E27FC236}">
                <a16:creationId xmlns:a16="http://schemas.microsoft.com/office/drawing/2014/main" id="{7CA02C34-7347-AC7A-26E0-E3BA8E9873F1}"/>
              </a:ext>
            </a:extLst>
          </p:cNvPr>
          <p:cNvSpPr>
            <a:spLocks noChangeAspect="1"/>
          </p:cNvSpPr>
          <p:nvPr userDrawn="1"/>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p>
        </p:txBody>
      </p:sp>
      <p:sp>
        <p:nvSpPr>
          <p:cNvPr id="5" name="Rectangle 4">
            <a:extLst>
              <a:ext uri="{FF2B5EF4-FFF2-40B4-BE49-F238E27FC236}">
                <a16:creationId xmlns:a16="http://schemas.microsoft.com/office/drawing/2014/main" id="{2E102490-6ACA-6667-8270-7569D8E3F9B1}"/>
              </a:ext>
            </a:extLst>
          </p:cNvPr>
          <p:cNvSpPr/>
          <p:nvPr userDrawn="1"/>
        </p:nvSpPr>
        <p:spPr bwMode="ltGray">
          <a:xfrm>
            <a:off x="0" y="1388841"/>
            <a:ext cx="12191999" cy="4614478"/>
          </a:xfrm>
          <a:prstGeom prst="rect">
            <a:avLst/>
          </a:prstGeom>
          <a:solidFill>
            <a:schemeClr val="bg1">
              <a:lumMod val="100000"/>
              <a:alpha val="70000"/>
            </a:schemeClr>
          </a:solidFill>
          <a:ln w="571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GB" sz="1600">
              <a:solidFill>
                <a:schemeClr val="tx1"/>
              </a:solidFill>
            </a:endParaRPr>
          </a:p>
        </p:txBody>
      </p:sp>
      <p:sp>
        <p:nvSpPr>
          <p:cNvPr id="9" name="Subtitle">
            <a:extLst>
              <a:ext uri="{FF2B5EF4-FFF2-40B4-BE49-F238E27FC236}">
                <a16:creationId xmlns:a16="http://schemas.microsoft.com/office/drawing/2014/main" id="{C5DADA82-0FCE-5F56-20D6-11EB745192BF}"/>
              </a:ext>
            </a:extLst>
          </p:cNvPr>
          <p:cNvSpPr>
            <a:spLocks noGrp="1"/>
          </p:cNvSpPr>
          <p:nvPr>
            <p:ph type="body" sz="quarter" idx="14" hasCustomPrompt="1"/>
          </p:nvPr>
        </p:nvSpPr>
        <p:spPr>
          <a:xfrm>
            <a:off x="281746" y="770858"/>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Title">
            <a:extLst>
              <a:ext uri="{FF2B5EF4-FFF2-40B4-BE49-F238E27FC236}">
                <a16:creationId xmlns:a16="http://schemas.microsoft.com/office/drawing/2014/main" id="{70C69978-B0F1-1B98-F1C2-34992A307033}"/>
              </a:ext>
            </a:extLst>
          </p:cNvPr>
          <p:cNvSpPr>
            <a:spLocks noGrp="1"/>
          </p:cNvSpPr>
          <p:nvPr>
            <p:ph type="title" hasCustomPrompt="1"/>
          </p:nvPr>
        </p:nvSpPr>
        <p:spPr>
          <a:xfrm>
            <a:off x="285743" y="391852"/>
            <a:ext cx="11498270" cy="401362"/>
          </a:xfrm>
        </p:spPr>
        <p:txBody>
          <a:bodyPr/>
          <a:lstStyle>
            <a:lvl1pPr>
              <a:defRPr/>
            </a:lvl1pPr>
          </a:lstStyle>
          <a:p>
            <a:r>
              <a:rPr lang="en-US"/>
              <a:t>Click to edit master title style</a:t>
            </a:r>
          </a:p>
        </p:txBody>
      </p:sp>
      <p:sp>
        <p:nvSpPr>
          <p:cNvPr id="31" name="Text Placeholder 11">
            <a:extLst>
              <a:ext uri="{FF2B5EF4-FFF2-40B4-BE49-F238E27FC236}">
                <a16:creationId xmlns:a16="http://schemas.microsoft.com/office/drawing/2014/main" id="{380F3E43-D5DE-840D-203F-5DA426EA8861}"/>
              </a:ext>
            </a:extLst>
          </p:cNvPr>
          <p:cNvSpPr>
            <a:spLocks noGrp="1"/>
          </p:cNvSpPr>
          <p:nvPr>
            <p:ph type="body" sz="quarter" idx="12" hasCustomPrompt="1"/>
          </p:nvPr>
        </p:nvSpPr>
        <p:spPr>
          <a:xfrm>
            <a:off x="431361" y="1884964"/>
            <a:ext cx="4140640" cy="3921125"/>
          </a:xfrm>
        </p:spPr>
        <p:txBody>
          <a:bodyPr wrap="square" rIns="365760">
            <a:noAutofit/>
          </a:bodyPr>
          <a:lstStyle>
            <a:lvl1pPr>
              <a:spcAft>
                <a:spcPts val="600"/>
              </a:spcAft>
              <a:defRPr sz="1600"/>
            </a:lvl1pPr>
          </a:lstStyle>
          <a:p>
            <a:pPr lvl="0"/>
            <a:r>
              <a:rPr lang="en-US"/>
              <a:t>Feature 1</a:t>
            </a:r>
          </a:p>
          <a:p>
            <a:pPr lvl="0"/>
            <a:r>
              <a:rPr lang="en-US"/>
              <a:t>Feature 2</a:t>
            </a:r>
          </a:p>
          <a:p>
            <a:pPr lvl="0"/>
            <a:r>
              <a:rPr lang="en-US"/>
              <a:t>Feature 3</a:t>
            </a:r>
          </a:p>
          <a:p>
            <a:pPr lvl="0"/>
            <a:r>
              <a:rPr lang="en-US"/>
              <a:t>Feature 4</a:t>
            </a:r>
          </a:p>
          <a:p>
            <a:pPr lvl="0"/>
            <a:r>
              <a:rPr lang="en-US"/>
              <a:t>Add/delete as needed</a:t>
            </a:r>
          </a:p>
        </p:txBody>
      </p:sp>
      <p:sp>
        <p:nvSpPr>
          <p:cNvPr id="32" name="Text Placeholder 11">
            <a:extLst>
              <a:ext uri="{FF2B5EF4-FFF2-40B4-BE49-F238E27FC236}">
                <a16:creationId xmlns:a16="http://schemas.microsoft.com/office/drawing/2014/main" id="{CDB62E63-7CBE-F0A0-8ADC-1DC71B2D19CD}"/>
              </a:ext>
            </a:extLst>
          </p:cNvPr>
          <p:cNvSpPr>
            <a:spLocks noGrp="1"/>
          </p:cNvSpPr>
          <p:nvPr>
            <p:ph type="body" sz="quarter" idx="13" hasCustomPrompt="1"/>
          </p:nvPr>
        </p:nvSpPr>
        <p:spPr>
          <a:xfrm>
            <a:off x="4800601" y="1884964"/>
            <a:ext cx="4419600" cy="3921125"/>
          </a:xfrm>
        </p:spPr>
        <p:txBody>
          <a:bodyPr wrap="square" rIns="365760">
            <a:noAutofit/>
          </a:bodyPr>
          <a:lstStyle>
            <a:lvl1pPr>
              <a:spcAft>
                <a:spcPts val="600"/>
              </a:spcAft>
              <a:defRPr sz="1600"/>
            </a:lvl1pPr>
          </a:lstStyle>
          <a:p>
            <a:pPr lvl="0"/>
            <a:r>
              <a:rPr lang="en-US"/>
              <a:t>Outcome 1</a:t>
            </a:r>
          </a:p>
          <a:p>
            <a:pPr lvl="0"/>
            <a:r>
              <a:rPr lang="en-US"/>
              <a:t>Outcome 2</a:t>
            </a:r>
          </a:p>
          <a:p>
            <a:pPr lvl="0"/>
            <a:r>
              <a:rPr lang="en-US"/>
              <a:t>Outcome 3</a:t>
            </a:r>
          </a:p>
          <a:p>
            <a:pPr lvl="0"/>
            <a:r>
              <a:rPr lang="en-US"/>
              <a:t>Outcome 4</a:t>
            </a:r>
          </a:p>
          <a:p>
            <a:pPr lvl="0"/>
            <a:r>
              <a:rPr lang="en-US"/>
              <a:t>Add/delete as needed</a:t>
            </a:r>
          </a:p>
        </p:txBody>
      </p:sp>
      <p:graphicFrame>
        <p:nvGraphicFramePr>
          <p:cNvPr id="33" name="Table 32">
            <a:extLst>
              <a:ext uri="{FF2B5EF4-FFF2-40B4-BE49-F238E27FC236}">
                <a16:creationId xmlns:a16="http://schemas.microsoft.com/office/drawing/2014/main" id="{A6F847BD-2179-876D-4BDD-4E4393AD15B8}"/>
              </a:ext>
            </a:extLst>
          </p:cNvPr>
          <p:cNvGraphicFramePr>
            <a:graphicFrameLocks noGrp="1"/>
          </p:cNvGraphicFramePr>
          <p:nvPr userDrawn="1">
            <p:extLst>
              <p:ext uri="{D42A27DB-BD31-4B8C-83A1-F6EECF244321}">
                <p14:modId xmlns:p14="http://schemas.microsoft.com/office/powerpoint/2010/main" val="4112423404"/>
              </p:ext>
            </p:extLst>
          </p:nvPr>
        </p:nvGraphicFramePr>
        <p:xfrm>
          <a:off x="381000" y="1450350"/>
          <a:ext cx="8839200" cy="401507"/>
        </p:xfrm>
        <a:graphic>
          <a:graphicData uri="http://schemas.openxmlformats.org/drawingml/2006/table">
            <a:tbl>
              <a:tblPr firstRow="1" bandRow="1">
                <a:tableStyleId>{2D5ABB26-0587-4C30-8999-92F81FD0307C}</a:tableStyleId>
              </a:tblPr>
              <a:tblGrid>
                <a:gridCol w="4267200">
                  <a:extLst>
                    <a:ext uri="{9D8B030D-6E8A-4147-A177-3AD203B41FA5}">
                      <a16:colId xmlns:a16="http://schemas.microsoft.com/office/drawing/2014/main" val="1800526754"/>
                    </a:ext>
                  </a:extLst>
                </a:gridCol>
                <a:gridCol w="4572000">
                  <a:extLst>
                    <a:ext uri="{9D8B030D-6E8A-4147-A177-3AD203B41FA5}">
                      <a16:colId xmlns:a16="http://schemas.microsoft.com/office/drawing/2014/main" val="2572547382"/>
                    </a:ext>
                  </a:extLst>
                </a:gridCol>
              </a:tblGrid>
              <a:tr h="4015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a:solidFill>
                            <a:schemeClr val="tx1">
                              <a:lumMod val="100000"/>
                            </a:schemeClr>
                          </a:solidFill>
                          <a:latin typeface="MetricHPE" panose="020B0503030202060203" pitchFamily="34" charset="0"/>
                        </a:rPr>
                        <a:t> Features</a:t>
                      </a:r>
                    </a:p>
                  </a:txBody>
                  <a:tcPr anchor="ctr">
                    <a:lnL>
                      <a:noFill/>
                    </a:lnL>
                    <a:lnR w="12700" cap="flat" cmpd="sng" algn="ctr">
                      <a:solidFill>
                        <a:schemeClr val="bg1">
                          <a:lumMod val="75000"/>
                        </a:schemeClr>
                      </a:solidFill>
                      <a:prstDash val="sysDot"/>
                      <a:round/>
                      <a:headEnd type="none" w="med" len="med"/>
                      <a:tailEnd type="none" w="med" len="med"/>
                    </a:lnR>
                    <a:lnT>
                      <a:noFill/>
                    </a:lnT>
                    <a:lnB w="6350" cap="flat" cmpd="sng" algn="ctr">
                      <a:noFill/>
                      <a:prstDash val="solid"/>
                      <a:miter lim="800000"/>
                    </a:lnB>
                    <a:lnTlToBr w="12700" cmpd="sng">
                      <a:noFill/>
                      <a:prstDash val="solid"/>
                    </a:lnTlToBr>
                    <a:lnBlToTr w="12700" cmpd="sng">
                      <a:noFill/>
                      <a:prstDash val="solid"/>
                    </a:lnBlToTr>
                    <a:solidFill>
                      <a:schemeClr val="accent5">
                        <a:lumMod val="10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chemeClr val="bg1">
                              <a:lumMod val="100000"/>
                            </a:schemeClr>
                          </a:solidFill>
                          <a:latin typeface="MetricHPE" panose="020B0503030202060203" pitchFamily="34" charset="0"/>
                          <a:cs typeface="Arial" panose="020B0604020202020204" pitchFamily="34" charset="0"/>
                        </a:rPr>
                        <a:t>  Outcomes</a:t>
                      </a:r>
                    </a:p>
                  </a:txBody>
                  <a:tcPr anchor="ctr">
                    <a:lnL w="12700" cap="flat" cmpd="sng" algn="ctr">
                      <a:solidFill>
                        <a:schemeClr val="bg1">
                          <a:lumMod val="75000"/>
                        </a:schemeClr>
                      </a:solidFill>
                      <a:prstDash val="sysDot"/>
                      <a:round/>
                      <a:headEnd type="none" w="med" len="med"/>
                      <a:tailEnd type="none" w="med" len="med"/>
                    </a:lnL>
                    <a:lnR>
                      <a:noFill/>
                    </a:lnR>
                    <a:lnT>
                      <a:noFill/>
                    </a:lnT>
                    <a:lnB w="6350" cap="flat" cmpd="sng" algn="ctr">
                      <a:noFill/>
                      <a:prstDash val="solid"/>
                      <a:miter lim="800000"/>
                    </a:lnB>
                    <a:lnTlToBr w="12700" cmpd="sng">
                      <a:noFill/>
                      <a:prstDash val="solid"/>
                    </a:lnTlToBr>
                    <a:lnBlToTr w="12700" cmpd="sng">
                      <a:noFill/>
                      <a:prstDash val="solid"/>
                    </a:lnBlToTr>
                    <a:solidFill>
                      <a:schemeClr val="accent4">
                        <a:lumMod val="100000"/>
                      </a:schemeClr>
                    </a:solidFill>
                  </a:tcPr>
                </a:tc>
                <a:extLst>
                  <a:ext uri="{0D108BD9-81ED-4DB2-BD59-A6C34878D82A}">
                    <a16:rowId xmlns:a16="http://schemas.microsoft.com/office/drawing/2014/main" val="3030262781"/>
                  </a:ext>
                </a:extLst>
              </a:tr>
            </a:tbl>
          </a:graphicData>
        </a:graphic>
      </p:graphicFrame>
      <p:sp>
        <p:nvSpPr>
          <p:cNvPr id="4" name="Picture Placeholder">
            <a:extLst>
              <a:ext uri="{FF2B5EF4-FFF2-40B4-BE49-F238E27FC236}">
                <a16:creationId xmlns:a16="http://schemas.microsoft.com/office/drawing/2014/main" id="{70E58C3B-AE9B-5529-390B-AB00F6B299F3}"/>
              </a:ext>
            </a:extLst>
          </p:cNvPr>
          <p:cNvSpPr>
            <a:spLocks noGrp="1"/>
          </p:cNvSpPr>
          <p:nvPr>
            <p:ph type="pic" sz="quarter" idx="18" hasCustomPrompt="1"/>
          </p:nvPr>
        </p:nvSpPr>
        <p:spPr>
          <a:xfrm>
            <a:off x="9374736" y="1444625"/>
            <a:ext cx="2817263" cy="4361464"/>
          </a:xfrm>
          <a:ln>
            <a:noFill/>
            <a:miter lim="800000"/>
          </a:ln>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277309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userDrawn="1">
  <p:cSld name="Title and subtitle 1 line Abstract background">
    <p:bg>
      <p:bgPr>
        <a:blipFill dpi="0" rotWithShape="1">
          <a:blip r:embed="rId2">
            <a:alphaModFix amt="19000"/>
            <a:lum/>
          </a:blip>
          <a:srcRect/>
          <a:stretch>
            <a:fillRect/>
          </a:stretch>
        </a:blipFill>
        <a:effectLst/>
      </p:bgPr>
    </p:bg>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64EA22A1-FE1F-4F4A-9C07-F0E86D67EF45}"/>
              </a:ext>
            </a:extLst>
          </p:cNvPr>
          <p:cNvSpPr>
            <a:spLocks noGrp="1"/>
          </p:cNvSpPr>
          <p:nvPr>
            <p:ph type="ftr" sz="quarter" idx="10"/>
          </p:nvPr>
        </p:nvSpPr>
        <p:spPr/>
        <p:txBody>
          <a:bodyPr/>
          <a:lstStyle/>
          <a:p>
            <a:r>
              <a:rPr lang="en-US"/>
              <a:t>Confidential – For Training Purposes Only</a:t>
            </a:r>
          </a:p>
        </p:txBody>
      </p:sp>
      <p:sp>
        <p:nvSpPr>
          <p:cNvPr id="5" name="Subtitle">
            <a:extLst>
              <a:ext uri="{FF2B5EF4-FFF2-40B4-BE49-F238E27FC236}">
                <a16:creationId xmlns:a16="http://schemas.microsoft.com/office/drawing/2014/main" id="{E3B44E32-964B-38C0-C027-A7EBE449842E}"/>
              </a:ext>
            </a:extLst>
          </p:cNvPr>
          <p:cNvSpPr>
            <a:spLocks noGrp="1"/>
          </p:cNvSpPr>
          <p:nvPr>
            <p:ph type="body" sz="quarter" idx="13" hasCustomPrompt="1"/>
          </p:nvPr>
        </p:nvSpPr>
        <p:spPr>
          <a:xfrm>
            <a:off x="281746" y="770858"/>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6" name="Bar">
            <a:extLst>
              <a:ext uri="{FF2B5EF4-FFF2-40B4-BE49-F238E27FC236}">
                <a16:creationId xmlns:a16="http://schemas.microsoft.com/office/drawing/2014/main" id="{8B2EA02F-82F7-E0C8-55E8-171CE4E342A6}"/>
              </a:ext>
            </a:extLst>
          </p:cNvP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7" name="Title">
            <a:extLst>
              <a:ext uri="{FF2B5EF4-FFF2-40B4-BE49-F238E27FC236}">
                <a16:creationId xmlns:a16="http://schemas.microsoft.com/office/drawing/2014/main" id="{039071A1-8715-2642-4811-453417725EBF}"/>
              </a:ext>
            </a:extLst>
          </p:cNvPr>
          <p:cNvSpPr>
            <a:spLocks noGrp="1"/>
          </p:cNvSpPr>
          <p:nvPr>
            <p:ph type="title" hasCustomPrompt="1"/>
          </p:nvPr>
        </p:nvSpPr>
        <p:spPr>
          <a:xfrm>
            <a:off x="285743" y="391852"/>
            <a:ext cx="11498270" cy="401362"/>
          </a:xfrm>
        </p:spPr>
        <p:txBody>
          <a:bodyPr/>
          <a:lstStyle>
            <a:lvl1pPr>
              <a:defRPr/>
            </a:lvl1pPr>
          </a:lstStyle>
          <a:p>
            <a:r>
              <a:rPr lang="en-US"/>
              <a:t>Click to edit master title style</a:t>
            </a:r>
          </a:p>
        </p:txBody>
      </p:sp>
      <p:sp>
        <p:nvSpPr>
          <p:cNvPr id="8" name="Element">
            <a:extLst>
              <a:ext uri="{FF2B5EF4-FFF2-40B4-BE49-F238E27FC236}">
                <a16:creationId xmlns:a16="http://schemas.microsoft.com/office/drawing/2014/main" id="{90B90964-612A-BFD8-FA76-C57B6118EF1D}"/>
              </a:ext>
            </a:extLst>
          </p:cNvPr>
          <p:cNvSpPr>
            <a:spLocks noChangeAspect="1"/>
          </p:cNvSpPr>
          <p:nvPr userDrawn="1"/>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p>
        </p:txBody>
      </p:sp>
      <p:sp>
        <p:nvSpPr>
          <p:cNvPr id="4" name="Rectangle 3">
            <a:extLst>
              <a:ext uri="{FF2B5EF4-FFF2-40B4-BE49-F238E27FC236}">
                <a16:creationId xmlns:a16="http://schemas.microsoft.com/office/drawing/2014/main" id="{8F703A72-D9BF-627F-A7AD-7C85CE8506F3}"/>
              </a:ext>
            </a:extLst>
          </p:cNvPr>
          <p:cNvSpPr/>
          <p:nvPr userDrawn="1"/>
        </p:nvSpPr>
        <p:spPr bwMode="ltGray">
          <a:xfrm>
            <a:off x="0" y="1430479"/>
            <a:ext cx="12191999" cy="4503596"/>
          </a:xfrm>
          <a:prstGeom prst="rect">
            <a:avLst/>
          </a:prstGeom>
          <a:solidFill>
            <a:schemeClr val="bg1">
              <a:lumMod val="100000"/>
              <a:alpha val="70000"/>
            </a:schemeClr>
          </a:solidFill>
          <a:ln w="571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GB" sz="1600">
              <a:solidFill>
                <a:schemeClr val="tx1"/>
              </a:solidFill>
            </a:endParaRPr>
          </a:p>
        </p:txBody>
      </p:sp>
    </p:spTree>
    <p:extLst>
      <p:ext uri="{BB962C8B-B14F-4D97-AF65-F5344CB8AC3E}">
        <p14:creationId xmlns:p14="http://schemas.microsoft.com/office/powerpoint/2010/main" val="26307784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_3" userDrawn="1">
  <p:cSld name="_3">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1" y="388084"/>
            <a:ext cx="11277599" cy="829456"/>
          </a:xfrm>
          <a:prstGeom prst="rect">
            <a:avLst/>
          </a:prstGeom>
        </p:spPr>
        <p:txBody>
          <a:bodyPr rtlCol="0">
            <a:normAutofit/>
          </a:bodyPr>
          <a:lstStyle>
            <a:lvl1pPr>
              <a:defRPr sz="3200" b="0" i="0">
                <a:latin typeface="Source Sans Pro" panose="020B0503030403020204" pitchFamily="34" charset="0"/>
              </a:defRPr>
            </a:lvl1pPr>
          </a:lstStyle>
          <a:p>
            <a:r>
              <a:rPr lang="en-US"/>
              <a:t>Click to edit Master title style</a:t>
            </a:r>
          </a:p>
        </p:txBody>
      </p:sp>
    </p:spTree>
    <p:extLst>
      <p:ext uri="{BB962C8B-B14F-4D97-AF65-F5344CB8AC3E}">
        <p14:creationId xmlns:p14="http://schemas.microsoft.com/office/powerpoint/2010/main" val="31877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6"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7" name="Rectangle 16"/>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5" name="Text Placeholder 4"/>
          <p:cNvSpPr>
            <a:spLocks noGrp="1"/>
          </p:cNvSpPr>
          <p:nvPr>
            <p:ph type="body" sz="quarter" idx="17"/>
          </p:nvPr>
        </p:nvSpPr>
        <p:spPr>
          <a:xfrm>
            <a:off x="388938" y="1018211"/>
            <a:ext cx="11422062" cy="5077790"/>
          </a:xfrm>
        </p:spPr>
        <p:txBody>
          <a:bodyPr/>
          <a:lstStyle>
            <a:lvl1pPr>
              <a:defRPr>
                <a:latin typeface="MetricHPE Light" panose="020B0303030202060203" pitchFamily="34" charset="0"/>
              </a:defRPr>
            </a:lvl1pPr>
            <a:lvl2pPr>
              <a:defRPr>
                <a:latin typeface="MetricHPE Light" panose="020B0303030202060203" pitchFamily="34" charset="0"/>
              </a:defRPr>
            </a:lvl2pPr>
            <a:lvl3pPr>
              <a:defRPr>
                <a:latin typeface="MetricHPE Light" panose="020B0303030202060203" pitchFamily="34" charset="0"/>
              </a:defRPr>
            </a:lvl3pPr>
            <a:lvl4pPr>
              <a:defRPr>
                <a:latin typeface="MetricHPE Light" panose="020B0303030202060203" pitchFamily="34" charset="0"/>
              </a:defRPr>
            </a:lvl4pPr>
            <a:lvl5pPr>
              <a:defRPr>
                <a:latin typeface="MetricHPE Light" panose="020B03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8"/>
          </p:nvPr>
        </p:nvSpPr>
        <p:spPr/>
        <p:txBody>
          <a:bodyPr/>
          <a:lstStyle>
            <a:lvl1pPr>
              <a:defRPr>
                <a:latin typeface="MetricHPE Light" panose="020B0303030202060203" pitchFamily="34" charset="0"/>
              </a:defRPr>
            </a:lvl1pPr>
          </a:lstStyle>
          <a:p>
            <a:r>
              <a:rPr lang="en-US"/>
              <a:t>Confidential – For Training Purposes Only</a:t>
            </a:r>
          </a:p>
        </p:txBody>
      </p:sp>
      <p:sp>
        <p:nvSpPr>
          <p:cNvPr id="3" name="Slide Number Placeholder 2"/>
          <p:cNvSpPr>
            <a:spLocks noGrp="1"/>
          </p:cNvSpPr>
          <p:nvPr>
            <p:ph type="sldNum" sz="quarter" idx="19"/>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120269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8" name="Rectangle 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10"/>
          </p:nvPr>
        </p:nvSpPr>
        <p:spPr/>
        <p:txBody>
          <a:bodyPr/>
          <a:lstStyle>
            <a:lvl1pPr>
              <a:defRPr>
                <a:latin typeface="MetricHPE Light" panose="020B0303030202060203" pitchFamily="34" charset="0"/>
              </a:defRPr>
            </a:lvl1pPr>
          </a:lstStyle>
          <a:p>
            <a:r>
              <a:rPr lang="en-US"/>
              <a:t>Confidential – For Training Purposes Only</a:t>
            </a:r>
          </a:p>
        </p:txBody>
      </p:sp>
      <p:sp>
        <p:nvSpPr>
          <p:cNvPr id="3" name="Slide Number Placeholder 2"/>
          <p:cNvSpPr>
            <a:spLocks noGrp="1"/>
          </p:cNvSpPr>
          <p:nvPr>
            <p:ph type="sldNum" sz="quarter" idx="11"/>
          </p:nvPr>
        </p:nvSpPr>
        <p:spPr/>
        <p:txBody>
          <a:bodyPr/>
          <a:lstStyle>
            <a:lvl1pPr>
              <a:defRPr>
                <a:latin typeface="MetricHPE Light" panose="020B03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Tree>
    <p:extLst>
      <p:ext uri="{BB962C8B-B14F-4D97-AF65-F5344CB8AC3E}">
        <p14:creationId xmlns:p14="http://schemas.microsoft.com/office/powerpoint/2010/main" val="258239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89696" y="776493"/>
            <a:ext cx="11421304" cy="381000"/>
          </a:xfrm>
        </p:spPr>
        <p:txBody>
          <a:bodyPr>
            <a:noAutofit/>
          </a:bodyPr>
          <a:lstStyle>
            <a:lvl1pPr marL="0" indent="0">
              <a:spcBef>
                <a:spcPts val="0"/>
              </a:spcBef>
              <a:buNone/>
              <a:defRPr sz="2200" baseline="0">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t>Click to add one-line subtitle</a:t>
            </a:r>
          </a:p>
        </p:txBody>
      </p:sp>
      <p:sp>
        <p:nvSpPr>
          <p:cNvPr id="9" name="Title 1"/>
          <p:cNvSpPr>
            <a:spLocks noGrp="1"/>
          </p:cNvSpPr>
          <p:nvPr>
            <p:ph type="title" hasCustomPrompt="1"/>
          </p:nvPr>
        </p:nvSpPr>
        <p:spPr>
          <a:xfrm>
            <a:off x="389696" y="387449"/>
            <a:ext cx="11421304" cy="427036"/>
          </a:xfrm>
        </p:spPr>
        <p:txBody>
          <a:bodyPr/>
          <a:lstStyle>
            <a:lvl1pPr>
              <a:defRPr sz="2800"/>
            </a:lvl1pPr>
          </a:lstStyle>
          <a:p>
            <a:r>
              <a:rPr lang="en-US"/>
              <a:t>Click to add one-line title</a:t>
            </a:r>
          </a:p>
        </p:txBody>
      </p:sp>
      <p:sp>
        <p:nvSpPr>
          <p:cNvPr id="10" name="Rectangle 9"/>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Light" panose="020B0303030202060203" pitchFamily="34" charset="0"/>
            </a:endParaRPr>
          </a:p>
        </p:txBody>
      </p:sp>
      <p:sp>
        <p:nvSpPr>
          <p:cNvPr id="11" name="Footer Placeholder 2"/>
          <p:cNvSpPr>
            <a:spLocks noGrp="1"/>
          </p:cNvSpPr>
          <p:nvPr>
            <p:ph type="ftr" sz="quarter" idx="15"/>
          </p:nvPr>
        </p:nvSpPr>
        <p:spPr>
          <a:xfrm>
            <a:off x="7088056" y="6336077"/>
            <a:ext cx="4114800" cy="220717"/>
          </a:xfrm>
        </p:spPr>
        <p:txBody>
          <a:bodyPr/>
          <a:lstStyle>
            <a:lvl1pPr>
              <a:defRPr>
                <a:latin typeface="MetricHPE Light" panose="020B0303030202060203" pitchFamily="34" charset="0"/>
              </a:defRPr>
            </a:lvl1pPr>
          </a:lstStyle>
          <a:p>
            <a:r>
              <a:rPr lang="en-US"/>
              <a:t>Confidential – For Training Purposes Only</a:t>
            </a:r>
          </a:p>
        </p:txBody>
      </p:sp>
      <p:sp>
        <p:nvSpPr>
          <p:cNvPr id="12" name="Slide Number Placeholder 3"/>
          <p:cNvSpPr>
            <a:spLocks noGrp="1"/>
          </p:cNvSpPr>
          <p:nvPr>
            <p:ph type="sldNum" sz="quarter" idx="16"/>
          </p:nvPr>
        </p:nvSpPr>
        <p:spPr>
          <a:xfrm>
            <a:off x="11202856" y="6301811"/>
            <a:ext cx="684344" cy="365125"/>
          </a:xfrm>
        </p:spPr>
        <p:txBody>
          <a:bodyPr/>
          <a:lstStyle>
            <a:lvl1pPr>
              <a:defRPr>
                <a:latin typeface="MetricHPE Light" panose="020B03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Tree>
    <p:extLst>
      <p:ext uri="{BB962C8B-B14F-4D97-AF65-F5344CB8AC3E}">
        <p14:creationId xmlns:p14="http://schemas.microsoft.com/office/powerpoint/2010/main" val="413782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26" name="Content Placeholder 3"/>
          <p:cNvSpPr>
            <a:spLocks noGrp="1"/>
          </p:cNvSpPr>
          <p:nvPr>
            <p:ph sz="quarter" idx="22"/>
          </p:nvPr>
        </p:nvSpPr>
        <p:spPr>
          <a:xfrm>
            <a:off x="8146122"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Heading 3"/>
          <p:cNvSpPr>
            <a:spLocks noGrp="1"/>
          </p:cNvSpPr>
          <p:nvPr>
            <p:ph type="body" sz="quarter" idx="21" hasCustomPrompt="1"/>
          </p:nvPr>
        </p:nvSpPr>
        <p:spPr>
          <a:xfrm>
            <a:off x="8048832"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5" name="Content Placeholder 2"/>
          <p:cNvSpPr>
            <a:spLocks noGrp="1"/>
          </p:cNvSpPr>
          <p:nvPr>
            <p:ph sz="quarter" idx="18"/>
          </p:nvPr>
        </p:nvSpPr>
        <p:spPr>
          <a:xfrm>
            <a:off x="4265611"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Heading 2"/>
          <p:cNvSpPr>
            <a:spLocks noGrp="1"/>
          </p:cNvSpPr>
          <p:nvPr>
            <p:ph type="body" sz="quarter" idx="23" hasCustomPrompt="1"/>
          </p:nvPr>
        </p:nvSpPr>
        <p:spPr>
          <a:xfrm>
            <a:off x="4168321"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4" name="Content Placeholder 1"/>
          <p:cNvSpPr>
            <a:spLocks noGrp="1"/>
          </p:cNvSpPr>
          <p:nvPr>
            <p:ph sz="quarter" idx="17"/>
          </p:nvPr>
        </p:nvSpPr>
        <p:spPr>
          <a:xfrm>
            <a:off x="385100"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Heading 1"/>
          <p:cNvSpPr>
            <a:spLocks noGrp="1"/>
          </p:cNvSpPr>
          <p:nvPr>
            <p:ph type="body" sz="quarter" idx="19" hasCustomPrompt="1"/>
          </p:nvPr>
        </p:nvSpPr>
        <p:spPr>
          <a:xfrm>
            <a:off x="287427" y="996365"/>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16"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24EE87AE-0267-4C69-AFD6-F9C64969AC26}"/>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BB8A07BF-CB97-4E22-9C06-99A9D26C8199}"/>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7833D610-4CA4-41A3-B735-6F0642F98549}"/>
              </a:ext>
            </a:extLst>
          </p:cNvPr>
          <p:cNvSpPr>
            <a:spLocks noGrp="1"/>
          </p:cNvSpPr>
          <p:nvPr>
            <p:ph type="ftr" sz="quarter" idx="24"/>
          </p:nvPr>
        </p:nvSpPr>
        <p:spPr/>
        <p:txBody>
          <a:bodyPr/>
          <a:lstStyle/>
          <a:p>
            <a:r>
              <a:rPr lang="en-US" dirty="0"/>
              <a:t>Confidential | Authorized </a:t>
            </a:r>
          </a:p>
        </p:txBody>
      </p:sp>
    </p:spTree>
    <p:extLst>
      <p:ext uri="{BB962C8B-B14F-4D97-AF65-F5344CB8AC3E}">
        <p14:creationId xmlns:p14="http://schemas.microsoft.com/office/powerpoint/2010/main" val="591485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cSld name="Slate Section Header">
    <p:spTree>
      <p:nvGrpSpPr>
        <p:cNvPr id="1" name=""/>
        <p:cNvGrpSpPr/>
        <p:nvPr/>
      </p:nvGrpSpPr>
      <p:grpSpPr>
        <a:xfrm>
          <a:off x="0" y="0"/>
          <a:ext cx="0" cy="0"/>
          <a:chOff x="0" y="0"/>
          <a:chExt cx="0" cy="0"/>
        </a:xfrm>
      </p:grpSpPr>
      <p:pic>
        <p:nvPicPr>
          <p:cNvPr id="8" name="Picture Placeholder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504950"/>
            <a:ext cx="12192000" cy="32956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9648" y="6246014"/>
            <a:ext cx="954000" cy="274320"/>
          </a:xfrm>
          <a:prstGeom prst="rect">
            <a:avLst/>
          </a:prstGeom>
        </p:spPr>
      </p:pic>
      <p:sp>
        <p:nvSpPr>
          <p:cNvPr id="10" name="Title 1"/>
          <p:cNvSpPr>
            <a:spLocks noGrp="1"/>
          </p:cNvSpPr>
          <p:nvPr>
            <p:ph type="title" hasCustomPrompt="1"/>
          </p:nvPr>
        </p:nvSpPr>
        <p:spPr>
          <a:xfrm>
            <a:off x="381001" y="2686713"/>
            <a:ext cx="8522208" cy="499365"/>
          </a:xfrm>
        </p:spPr>
        <p:txBody>
          <a:bodyPr anchor="b" anchorCtr="0"/>
          <a:lstStyle>
            <a:lvl1pPr>
              <a:defRPr sz="3200" baseline="0">
                <a:solidFill>
                  <a:schemeClr val="bg1"/>
                </a:solidFill>
              </a:defRPr>
            </a:lvl1pPr>
          </a:lstStyle>
          <a:p>
            <a:r>
              <a:rPr lang="en-US"/>
              <a:t>Click to add section header</a:t>
            </a:r>
          </a:p>
        </p:txBody>
      </p:sp>
      <p:sp>
        <p:nvSpPr>
          <p:cNvPr id="11" name="Text Placeholder 9"/>
          <p:cNvSpPr>
            <a:spLocks noGrp="1"/>
          </p:cNvSpPr>
          <p:nvPr>
            <p:ph type="body" sz="quarter" idx="14"/>
          </p:nvPr>
        </p:nvSpPr>
        <p:spPr>
          <a:xfrm>
            <a:off x="381000" y="3413925"/>
            <a:ext cx="8228011" cy="533400"/>
          </a:xfrm>
        </p:spPr>
        <p:txBody>
          <a:bodyPr>
            <a:noAutofit/>
          </a:bodyPr>
          <a:lstStyle>
            <a:lvl1pPr marL="0" indent="0">
              <a:spcBef>
                <a:spcPts val="0"/>
              </a:spcBef>
              <a:buFontTx/>
              <a:buNone/>
              <a:defRPr sz="2400">
                <a:solidFill>
                  <a:schemeClr val="bg1"/>
                </a:solidFill>
                <a:latin typeface="MetricHPE Light" panose="020B0303030202060203" pitchFamily="34" charset="0"/>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2" name="Rectangle 11">
            <a:extLst>
              <a:ext uri="{FF2B5EF4-FFF2-40B4-BE49-F238E27FC236}">
                <a16:creationId xmlns:a16="http://schemas.microsoft.com/office/drawing/2014/main" id="{9DE89E88-AA0C-49B4-9BC1-610AE2FDBE94}"/>
              </a:ext>
            </a:extLst>
          </p:cNvPr>
          <p:cNvSpPr/>
          <p:nvPr/>
        </p:nvSpPr>
        <p:spPr>
          <a:xfrm>
            <a:off x="381000" y="3258636"/>
            <a:ext cx="685711"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
        <p:nvSpPr>
          <p:cNvPr id="2" name="Footer Placeholder 1"/>
          <p:cNvSpPr>
            <a:spLocks noGrp="1"/>
          </p:cNvSpPr>
          <p:nvPr>
            <p:ph type="ftr" sz="quarter" idx="15"/>
          </p:nvPr>
        </p:nvSpPr>
        <p:spPr/>
        <p:txBody>
          <a:bodyPr/>
          <a:lstStyle>
            <a:lvl1pPr>
              <a:defRPr>
                <a:latin typeface="MetricHPE Light" panose="020B0303030202060203" pitchFamily="34" charset="0"/>
              </a:defRPr>
            </a:lvl1pPr>
          </a:lstStyle>
          <a:p>
            <a:r>
              <a:rPr lang="en-GB"/>
              <a:t>Confidential – For Training Purposes Only</a:t>
            </a:r>
          </a:p>
        </p:txBody>
      </p:sp>
      <p:sp>
        <p:nvSpPr>
          <p:cNvPr id="3" name="Slide Number Placeholder 2"/>
          <p:cNvSpPr>
            <a:spLocks noGrp="1"/>
          </p:cNvSpPr>
          <p:nvPr>
            <p:ph type="sldNum" sz="quarter" idx="16"/>
          </p:nvPr>
        </p:nvSpPr>
        <p:spPr/>
        <p:txBody>
          <a:bodyPr/>
          <a:lstStyle>
            <a:lvl1pPr>
              <a:defRPr>
                <a:latin typeface="MetricHPE Light" panose="020B0303030202060203" pitchFamily="34" charset="0"/>
              </a:defRPr>
            </a:lvl1pPr>
          </a:lstStyle>
          <a:p>
            <a:fld id="{0EF279CE-B3B8-4104-B9DA-F99385E33124}" type="slidenum">
              <a:rPr lang="en-GB" smtClean="0"/>
              <a:t>‹#›</a:t>
            </a:fld>
            <a:endParaRPr lang="en-GB"/>
          </a:p>
        </p:txBody>
      </p:sp>
    </p:spTree>
    <p:extLst>
      <p:ext uri="{BB962C8B-B14F-4D97-AF65-F5344CB8AC3E}">
        <p14:creationId xmlns:p14="http://schemas.microsoft.com/office/powerpoint/2010/main" val="143314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defRPr>
            </a:lvl1pPr>
          </a:lstStyle>
          <a:p>
            <a:r>
              <a:rPr lang="en-US"/>
              <a:t>Confidential – For Training Purposes Only</a:t>
            </a:r>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85378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userDrawn="1">
  <p:cSld name="3_Title Slide with Dark Pictur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5" name="Title 4"/>
          <p:cNvSpPr>
            <a:spLocks noGrp="1"/>
          </p:cNvSpPr>
          <p:nvPr>
            <p:ph type="title" hasCustomPrompt="1"/>
          </p:nvPr>
        </p:nvSpPr>
        <p:spPr>
          <a:xfrm>
            <a:off x="294977" y="1733376"/>
            <a:ext cx="11423555" cy="1905000"/>
          </a:xfrm>
        </p:spPr>
        <p:txBody>
          <a:bodyPr anchor="b"/>
          <a:lstStyle>
            <a:lvl1pPr>
              <a:lnSpc>
                <a:spcPct val="80000"/>
              </a:lnSpc>
              <a:defRPr sz="4400" b="1">
                <a:solidFill>
                  <a:schemeClr val="bg1"/>
                </a:solidFill>
                <a:latin typeface="+mj-lt"/>
                <a:cs typeface="Calibri" panose="020F0502020204030204" pitchFamily="34" charset="0"/>
              </a:defRPr>
            </a:lvl1pPr>
          </a:lstStyle>
          <a:p>
            <a:r>
              <a:rPr lang="en-US"/>
              <a:t>Click to edit</a:t>
            </a:r>
            <a:br>
              <a:rPr lang="en-US"/>
            </a:br>
            <a:r>
              <a:rPr lang="en-US"/>
              <a:t>master title style</a:t>
            </a:r>
            <a:endParaRPr/>
          </a:p>
        </p:txBody>
      </p:sp>
      <p:sp>
        <p:nvSpPr>
          <p:cNvPr id="18" name="Rectangle 17"/>
          <p:cNvSpPr/>
          <p:nvPr userDrawn="1"/>
        </p:nvSpPr>
        <p:spPr>
          <a:xfrm>
            <a:off x="388978" y="3755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cs typeface="Calibri" panose="020F0502020204030204" pitchFamily="34" charset="0"/>
            </a:endParaRPr>
          </a:p>
        </p:txBody>
      </p:sp>
      <p:sp>
        <p:nvSpPr>
          <p:cNvPr id="12" name="Subtitle 2"/>
          <p:cNvSpPr>
            <a:spLocks noGrp="1"/>
          </p:cNvSpPr>
          <p:nvPr>
            <p:ph type="subTitle" idx="1" hasCustomPrompt="1"/>
          </p:nvPr>
        </p:nvSpPr>
        <p:spPr>
          <a:xfrm>
            <a:off x="304308" y="3826928"/>
            <a:ext cx="8229600" cy="438912"/>
          </a:xfrm>
        </p:spPr>
        <p:txBody>
          <a:bodyPr>
            <a:noAutofit/>
          </a:bodyPr>
          <a:lstStyle>
            <a:lvl1pPr marL="0" indent="0" algn="l">
              <a:spcBef>
                <a:spcPts val="0"/>
              </a:spcBef>
              <a:buNone/>
              <a:defRPr sz="3000">
                <a:solidFill>
                  <a:schemeClr val="bg1"/>
                </a:solidFill>
                <a:effectLst>
                  <a:outerShdw blurRad="50800" dist="38100" dir="8100000" algn="tr" rotWithShape="0">
                    <a:prstClr val="black">
                      <a:alpha val="40000"/>
                    </a:prstClr>
                  </a:outerShdw>
                </a:effectLst>
                <a:latin typeface="+mj-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9" name="Text Placeholder 7"/>
          <p:cNvSpPr>
            <a:spLocks noGrp="1"/>
          </p:cNvSpPr>
          <p:nvPr>
            <p:ph type="body" sz="quarter" idx="13" hasCustomPrompt="1"/>
          </p:nvPr>
        </p:nvSpPr>
        <p:spPr>
          <a:xfrm>
            <a:off x="304308" y="4271823"/>
            <a:ext cx="5489578" cy="339214"/>
          </a:xfrm>
        </p:spPr>
        <p:txBody>
          <a:bodyPr>
            <a:noAutofit/>
          </a:bodyPr>
          <a:lstStyle>
            <a:lvl1pPr marL="0" indent="0">
              <a:spcBef>
                <a:spcPts val="0"/>
              </a:spcBef>
              <a:buNone/>
              <a:defRPr sz="2000" baseline="0">
                <a:solidFill>
                  <a:schemeClr val="bg1"/>
                </a:solidFill>
                <a:effectLst>
                  <a:outerShdw blurRad="50800" dist="38100" dir="8100000" algn="tr" rotWithShape="0">
                    <a:prstClr val="black">
                      <a:alpha val="40000"/>
                    </a:prstClr>
                  </a:outerShdw>
                </a:effectLst>
                <a:latin typeface="+mj-lt"/>
                <a:cs typeface="Calibri" panose="020F0502020204030204"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grpSp>
        <p:nvGrpSpPr>
          <p:cNvPr id="10" name="Group 9"/>
          <p:cNvGrpSpPr>
            <a:grpSpLocks noChangeAspect="1"/>
          </p:cNvGrpSpPr>
          <p:nvPr userDrawn="1"/>
        </p:nvGrpSpPr>
        <p:grpSpPr>
          <a:xfrm>
            <a:off x="393523" y="381956"/>
            <a:ext cx="2218745" cy="893759"/>
            <a:chOff x="3578225" y="1146175"/>
            <a:chExt cx="5038725" cy="2111375"/>
          </a:xfrm>
        </p:grpSpPr>
        <p:sp>
          <p:nvSpPr>
            <p:cNvPr id="11"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latin typeface="MetricHPE Black" panose="020B0A03030202060203" pitchFamily="34" charset="0"/>
              </a:endParaRPr>
            </a:p>
          </p:txBody>
        </p:sp>
        <p:sp>
          <p:nvSpPr>
            <p:cNvPr id="16"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latin typeface="MetricHPE Black" panose="020B0A03030202060203" pitchFamily="34" charset="0"/>
              </a:endParaRPr>
            </a:p>
          </p:txBody>
        </p:sp>
      </p:grpSp>
      <p:sp>
        <p:nvSpPr>
          <p:cNvPr id="22" name="Frame 21"/>
          <p:cNvSpPr/>
          <p:nvPr userDrawn="1"/>
        </p:nvSpPr>
        <p:spPr>
          <a:xfrm>
            <a:off x="6858000" y="2654406"/>
            <a:ext cx="4724400" cy="1368429"/>
          </a:xfrm>
          <a:prstGeom prst="frame">
            <a:avLst>
              <a:gd name="adj1" fmla="val 22399"/>
            </a:avLst>
          </a:prstGeom>
          <a:blipFill>
            <a:blip r:embed="rId3" cstate="screen">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1262434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tx1"/>
                </a:solidFill>
              </a:defRPr>
            </a:lvl1pPr>
          </a:lstStyle>
          <a:p>
            <a:r>
              <a:rPr lang="en-US"/>
              <a:t>Click to edit</a:t>
            </a:r>
            <a:br>
              <a:rPr lang="en-US"/>
            </a:br>
            <a:r>
              <a:rPr lang="en-US"/>
              <a:t>master title style</a:t>
            </a:r>
          </a:p>
        </p:txBody>
      </p:sp>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Authorized</a:t>
            </a:r>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A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A03030202060203" pitchFamily="34" charset="0"/>
              </a:endParaRPr>
            </a:p>
          </p:txBody>
        </p:sp>
      </p:grpSp>
    </p:spTree>
    <p:extLst>
      <p:ext uri="{BB962C8B-B14F-4D97-AF65-F5344CB8AC3E}">
        <p14:creationId xmlns:p14="http://schemas.microsoft.com/office/powerpoint/2010/main" val="125190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p:bg>
      <p:bgPr>
        <a:solidFill>
          <a:schemeClr val="tx1"/>
        </a:solidFill>
        <a:effectLst/>
      </p:bgPr>
    </p:bg>
    <p:spTree>
      <p:nvGrpSpPr>
        <p:cNvPr id="1" name=""/>
        <p:cNvGrpSpPr/>
        <p:nvPr/>
      </p:nvGrpSpPr>
      <p:grpSpPr>
        <a:xfrm>
          <a:off x="0" y="0"/>
          <a:ext cx="0" cy="0"/>
          <a:chOff x="0" y="0"/>
          <a:chExt cx="0" cy="0"/>
        </a:xfrm>
      </p:grpSpPr>
      <p:sp>
        <p:nvSpPr>
          <p:cNvPr id="17" name="Date"/>
          <p:cNvSpPr>
            <a:spLocks noGrp="1"/>
          </p:cNvSpPr>
          <p:nvPr userDrawn="1">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userDrawn="1">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userDrawn="1">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latin typeface="+mj-lt"/>
              </a:defRPr>
            </a:lvl1pPr>
          </a:lstStyle>
          <a:p>
            <a:r>
              <a:rPr lang="en-US"/>
              <a:t>Click to edit</a:t>
            </a:r>
            <a:br>
              <a:rPr lang="en-US"/>
            </a:br>
            <a:r>
              <a:rPr lang="en-US"/>
              <a:t>master title style</a:t>
            </a:r>
          </a:p>
        </p:txBody>
      </p:sp>
      <p:sp>
        <p:nvSpPr>
          <p:cNvPr id="7" name="Footer Placeholder">
            <a:extLst>
              <a:ext uri="{FF2B5EF4-FFF2-40B4-BE49-F238E27FC236}">
                <a16:creationId xmlns:a16="http://schemas.microsoft.com/office/drawing/2014/main" id="{DD0DBAFB-7047-4B08-B7ED-CB050B7FBB50}"/>
              </a:ext>
            </a:extLst>
          </p:cNvPr>
          <p:cNvSpPr>
            <a:spLocks noGrp="1"/>
          </p:cNvSpPr>
          <p:nvPr userDrawn="1">
            <p:ph type="ftr" sz="quarter" idx="14"/>
          </p:nvPr>
        </p:nvSpPr>
        <p:spPr>
          <a:xfrm>
            <a:off x="4374720" y="6129337"/>
            <a:ext cx="7481160" cy="411581"/>
          </a:xfrm>
        </p:spPr>
        <p:txBody>
          <a:bodyPr/>
          <a:lstStyle>
            <a:lvl1pPr>
              <a:defRPr>
                <a:solidFill>
                  <a:schemeClr val="bg1"/>
                </a:solidFill>
                <a:latin typeface="+mn-lt"/>
              </a:defRPr>
            </a:lvl1pPr>
          </a:lstStyle>
          <a:p>
            <a:r>
              <a:rPr lang="en-US"/>
              <a:t>Confidential | Authorized</a:t>
            </a:r>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A03030202060203" pitchFamily="34" charset="0"/>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A03030202060203" pitchFamily="34" charset="0"/>
              </a:endParaRPr>
            </a:p>
          </p:txBody>
        </p:sp>
      </p:grpSp>
    </p:spTree>
    <p:extLst>
      <p:ext uri="{BB962C8B-B14F-4D97-AF65-F5344CB8AC3E}">
        <p14:creationId xmlns:p14="http://schemas.microsoft.com/office/powerpoint/2010/main" val="2744526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p:bg>
      <p:bgPr>
        <a:solidFill>
          <a:schemeClr val="bg1"/>
        </a:solidFill>
        <a:effectLst/>
      </p:bgPr>
    </p:bg>
    <p:spTree>
      <p:nvGrpSpPr>
        <p:cNvPr id="1" name=""/>
        <p:cNvGrpSpPr/>
        <p:nvPr/>
      </p:nvGrpSpPr>
      <p:grpSpPr>
        <a:xfrm>
          <a:off x="0" y="0"/>
          <a:ext cx="0" cy="0"/>
          <a:chOff x="0" y="0"/>
          <a:chExt cx="0" cy="0"/>
        </a:xfrm>
      </p:grpSpPr>
      <p:sp>
        <p:nvSpPr>
          <p:cNvPr id="19" name="Date"/>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2" name="Subtitle"/>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p>
        </p:txBody>
      </p:sp>
      <p:sp>
        <p:nvSpPr>
          <p:cNvPr id="3" name="Footer Placeholder">
            <a:extLst>
              <a:ext uri="{FF2B5EF4-FFF2-40B4-BE49-F238E27FC236}">
                <a16:creationId xmlns:a16="http://schemas.microsoft.com/office/drawing/2014/main" id="{4D7C280C-8E1E-4531-A635-C99FE1BDEE91}"/>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Authorized</a:t>
            </a:r>
          </a:p>
        </p:txBody>
      </p:sp>
      <p:grpSp>
        <p:nvGrpSpPr>
          <p:cNvPr id="16" name="Logo">
            <a:extLst>
              <a:ext uri="{FF2B5EF4-FFF2-40B4-BE49-F238E27FC236}">
                <a16:creationId xmlns:a16="http://schemas.microsoft.com/office/drawing/2014/main" id="{39DC9A4F-A16F-45B4-A72C-8DB544981AE5}"/>
              </a:ext>
            </a:extLst>
          </p:cNvPr>
          <p:cNvGrpSpPr>
            <a:grpSpLocks noChangeAspect="1"/>
          </p:cNvGrpSpPr>
          <p:nvPr userDrawn="1"/>
        </p:nvGrpSpPr>
        <p:grpSpPr>
          <a:xfrm>
            <a:off x="393523" y="381956"/>
            <a:ext cx="2218745" cy="893759"/>
            <a:chOff x="393523" y="381956"/>
            <a:chExt cx="2218745" cy="893759"/>
          </a:xfrm>
        </p:grpSpPr>
        <p:sp>
          <p:nvSpPr>
            <p:cNvPr id="20" name="Element">
              <a:extLst>
                <a:ext uri="{FF2B5EF4-FFF2-40B4-BE49-F238E27FC236}">
                  <a16:creationId xmlns:a16="http://schemas.microsoft.com/office/drawing/2014/main" id="{25C81DB6-CCD4-4F17-86A3-D56DF640F56E}"/>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A03030202060203" pitchFamily="34" charset="0"/>
              </a:endParaRPr>
            </a:p>
          </p:txBody>
        </p:sp>
        <p:sp>
          <p:nvSpPr>
            <p:cNvPr id="21" name="Wordmark">
              <a:extLst>
                <a:ext uri="{FF2B5EF4-FFF2-40B4-BE49-F238E27FC236}">
                  <a16:creationId xmlns:a16="http://schemas.microsoft.com/office/drawing/2014/main" id="{7CF9A093-3688-4D04-9331-C6E54828F9AB}"/>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panose="020B0A03030202060203" pitchFamily="34" charset="0"/>
              </a:endParaRPr>
            </a:p>
          </p:txBody>
        </p:sp>
      </p:grpSp>
    </p:spTree>
    <p:extLst>
      <p:ext uri="{BB962C8B-B14F-4D97-AF65-F5344CB8AC3E}">
        <p14:creationId xmlns:p14="http://schemas.microsoft.com/office/powerpoint/2010/main" val="96542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59513FE3-337B-42EA-8F5D-B1D6CDD0F4A0}"/>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05049E51-8DF9-4218-921D-C081999073EA}"/>
              </a:ext>
            </a:extLst>
          </p:cNvPr>
          <p:cNvSpPr>
            <a:spLocks noGrp="1"/>
          </p:cNvSpPr>
          <p:nvPr>
            <p:ph type="title"/>
          </p:nvPr>
        </p:nvSpPr>
        <p:spPr/>
        <p:txBody>
          <a:bodyPr/>
          <a:lstStyle/>
          <a:p>
            <a:r>
              <a:rPr lang="en-US"/>
              <a:t>Click to edit Master title style</a:t>
            </a:r>
          </a:p>
        </p:txBody>
      </p:sp>
      <p:sp>
        <p:nvSpPr>
          <p:cNvPr id="15" name="Text Placeholder 6">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4" name="Text Placeholder 5">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3" name="Text Placeholder 4">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1" name="Text Placeholder 2">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0" name="Text Placeholder 1">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3" name="Slide Number Placeholder">
            <a:extLst>
              <a:ext uri="{FF2B5EF4-FFF2-40B4-BE49-F238E27FC236}">
                <a16:creationId xmlns:a16="http://schemas.microsoft.com/office/drawing/2014/main" id="{6E8F2DF7-9AD5-47AF-92C4-F9011D8150E2}"/>
              </a:ext>
            </a:extLst>
          </p:cNvPr>
          <p:cNvSpPr>
            <a:spLocks noGrp="1"/>
          </p:cNvSpPr>
          <p:nvPr>
            <p:ph type="sldNum" sz="quarter" idx="10"/>
          </p:nvPr>
        </p:nvSpPr>
        <p:spPr/>
        <p:txBody>
          <a:bodyPr/>
          <a:lstStyle/>
          <a:p>
            <a:pPr defTabSz="1088421"/>
            <a:fld id="{104FC826-72BB-4AF1-BA01-A94F7396A7DC}" type="slidenum">
              <a:rPr lang="en-US" smtClean="0"/>
              <a:pPr defTabSz="1088421"/>
              <a:t>‹#›</a:t>
            </a:fld>
            <a:endParaRPr lang="en-US"/>
          </a:p>
        </p:txBody>
      </p:sp>
      <p:sp>
        <p:nvSpPr>
          <p:cNvPr id="4" name="Footer Placeholder">
            <a:extLst>
              <a:ext uri="{FF2B5EF4-FFF2-40B4-BE49-F238E27FC236}">
                <a16:creationId xmlns:a16="http://schemas.microsoft.com/office/drawing/2014/main" id="{763A2EDB-3F77-406C-9116-E786D4D6A658}"/>
              </a:ext>
            </a:extLst>
          </p:cNvPr>
          <p:cNvSpPr>
            <a:spLocks noGrp="1"/>
          </p:cNvSpPr>
          <p:nvPr>
            <p:ph type="ftr" sz="quarter" idx="11"/>
          </p:nvPr>
        </p:nvSpPr>
        <p:spPr/>
        <p:txBody>
          <a:bodyPr/>
          <a:lstStyle/>
          <a:p>
            <a:r>
              <a:rPr lang="en-US"/>
              <a:t>Confidential | Authorized</a:t>
            </a:r>
          </a:p>
        </p:txBody>
      </p:sp>
    </p:spTree>
    <p:extLst>
      <p:ext uri="{BB962C8B-B14F-4D97-AF65-F5344CB8AC3E}">
        <p14:creationId xmlns:p14="http://schemas.microsoft.com/office/powerpoint/2010/main" val="359851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5837C125-1DBF-4F22-925B-D8481E8BC23A}"/>
              </a:ext>
            </a:extLst>
          </p:cNvPr>
          <p:cNvSpPr>
            <a:spLocks noGrp="1"/>
          </p:cNvSpPr>
          <p:nvPr>
            <p:ph type="pic" sz="quarter" idx="15" hasCustomPrompt="1"/>
          </p:nvPr>
        </p:nvSpPr>
        <p:spPr>
          <a:xfrm>
            <a:off x="0" y="0"/>
            <a:ext cx="12192000" cy="6858000"/>
          </a:xfrm>
        </p:spPr>
        <p:txBody>
          <a:bodyPr rIns="1828800" bIns="90000" anchor="ctr"/>
          <a:lstStyle>
            <a:lvl1pPr marL="0" indent="0" algn="r">
              <a:buNone/>
              <a:defRPr>
                <a:latin typeface="+mn-lt"/>
              </a:defRPr>
            </a:lvl1pPr>
          </a:lstStyle>
          <a:p>
            <a:r>
              <a:rPr lang="en-US"/>
              <a:t>Click to add picture</a:t>
            </a:r>
          </a:p>
        </p:txBody>
      </p:sp>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a:t>Click to add section header</a:t>
            </a:r>
            <a:br>
              <a:rPr lang="en-US"/>
            </a:br>
            <a:r>
              <a:rPr lang="en-US"/>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
        <p:nvSpPr>
          <p:cNvPr id="2" name="Footer Placeholder">
            <a:extLst>
              <a:ext uri="{FF2B5EF4-FFF2-40B4-BE49-F238E27FC236}">
                <a16:creationId xmlns:a16="http://schemas.microsoft.com/office/drawing/2014/main" id="{D456EB42-66C6-4FC9-8A72-F78974DE8485}"/>
              </a:ext>
            </a:extLst>
          </p:cNvPr>
          <p:cNvSpPr>
            <a:spLocks noGrp="1"/>
          </p:cNvSpPr>
          <p:nvPr>
            <p:ph type="ftr" sz="quarter" idx="16"/>
          </p:nvPr>
        </p:nvSpPr>
        <p:spPr/>
        <p:txBody>
          <a:bodyPr/>
          <a:lstStyle/>
          <a:p>
            <a:r>
              <a:rPr lang="en-US"/>
              <a:t>Confidential | Authorized</a:t>
            </a:r>
          </a:p>
        </p:txBody>
      </p:sp>
    </p:spTree>
    <p:extLst>
      <p:ext uri="{BB962C8B-B14F-4D97-AF65-F5344CB8AC3E}">
        <p14:creationId xmlns:p14="http://schemas.microsoft.com/office/powerpoint/2010/main" val="1103988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ection Header with Edge to Edge Picture">
    <p:bg>
      <p:bgPr>
        <a:solidFill>
          <a:schemeClr val="tx1"/>
        </a:solidFill>
        <a:effectLst/>
      </p:bgPr>
    </p:bg>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0"/>
            <a:ext cx="12192000" cy="6858000"/>
          </a:xfrm>
          <a:noFill/>
        </p:spPr>
        <p:txBody>
          <a:bodyPr rIns="90000" bIns="360000" anchor="b"/>
          <a:lstStyle>
            <a:lvl1pPr marL="0" indent="0" algn="ctr">
              <a:buNone/>
              <a:defRPr>
                <a:solidFill>
                  <a:schemeClr val="bg1"/>
                </a:solidFill>
                <a:latin typeface="+mn-lt"/>
              </a:defRPr>
            </a:lvl1pPr>
          </a:lstStyle>
          <a:p>
            <a:r>
              <a:rPr lang="en-US"/>
              <a:t>Picture placeholder</a:t>
            </a:r>
          </a:p>
        </p:txBody>
      </p:sp>
      <p:sp>
        <p:nvSpPr>
          <p:cNvPr id="10" name="Title"/>
          <p:cNvSpPr>
            <a:spLocks noGrp="1"/>
          </p:cNvSpPr>
          <p:nvPr>
            <p:ph type="title" hasCustomPrompt="1"/>
          </p:nvPr>
        </p:nvSpPr>
        <p:spPr>
          <a:xfrm>
            <a:off x="1414463" y="685801"/>
            <a:ext cx="9363075" cy="5480050"/>
          </a:xfrm>
        </p:spPr>
        <p:txBody>
          <a:bodyPr lIns="91440" tIns="91440" rIns="91440" bIns="91440" anchor="ctr" anchorCtr="0"/>
          <a:lstStyle>
            <a:lvl1pPr algn="ctr">
              <a:defRPr sz="4000" baseline="0">
                <a:solidFill>
                  <a:schemeClr val="bg1"/>
                </a:solidFill>
              </a:defRPr>
            </a:lvl1pPr>
          </a:lstStyle>
          <a:p>
            <a:r>
              <a:rPr lang="en-US"/>
              <a:t>Click to add section header</a:t>
            </a:r>
          </a:p>
        </p:txBody>
      </p:sp>
    </p:spTree>
    <p:extLst>
      <p:ext uri="{BB962C8B-B14F-4D97-AF65-F5344CB8AC3E}">
        <p14:creationId xmlns:p14="http://schemas.microsoft.com/office/powerpoint/2010/main" val="308829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ection Header with Pictur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1504950"/>
            <a:ext cx="12192000" cy="3295651"/>
          </a:xfrm>
          <a:solidFill>
            <a:schemeClr val="tx1"/>
          </a:solidFill>
        </p:spPr>
        <p:txBody>
          <a:bodyPr rIns="1828800" bIns="90000" anchor="ctr"/>
          <a:lstStyle>
            <a:lvl1pPr marL="0" indent="0" algn="r">
              <a:buNone/>
              <a:defRPr>
                <a:solidFill>
                  <a:schemeClr val="bg1"/>
                </a:solidFill>
                <a:latin typeface="+mn-lt"/>
              </a:defRPr>
            </a:lvl1pPr>
          </a:lstStyle>
          <a:p>
            <a:r>
              <a:rPr lang="en-US"/>
              <a:t>Picture placeholder</a:t>
            </a:r>
          </a:p>
        </p:txBody>
      </p:sp>
      <p:sp>
        <p:nvSpPr>
          <p:cNvPr id="11" name="Subtitle"/>
          <p:cNvSpPr>
            <a:spLocks noGrp="1"/>
          </p:cNvSpPr>
          <p:nvPr>
            <p:ph type="body" sz="quarter" idx="14"/>
          </p:nvPr>
        </p:nvSpPr>
        <p:spPr>
          <a:xfrm>
            <a:off x="292100" y="3258636"/>
            <a:ext cx="8228011" cy="533400"/>
          </a:xfrm>
        </p:spPr>
        <p:txBody>
          <a:bodyPr lIns="91440" tIns="91440" rIns="91440" bIns="91440">
            <a:noAutofit/>
          </a:bodyPr>
          <a:lstStyle>
            <a:lvl1pPr marL="0" indent="0">
              <a:spcBef>
                <a:spcPts val="0"/>
              </a:spcBef>
              <a:buFontTx/>
              <a:buNone/>
              <a:defRPr sz="2600">
                <a:solidFill>
                  <a:schemeClr val="bg1"/>
                </a:solidFill>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0" name="Title"/>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a:t>Click to add section header</a:t>
            </a:r>
          </a:p>
        </p:txBody>
      </p:sp>
      <p:sp>
        <p:nvSpPr>
          <p:cNvPr id="4" name="Slide Number Placeholder">
            <a:extLst>
              <a:ext uri="{FF2B5EF4-FFF2-40B4-BE49-F238E27FC236}">
                <a16:creationId xmlns:a16="http://schemas.microsoft.com/office/drawing/2014/main" id="{C8CDE3DB-5BD1-43F6-94A6-D47A00235D79}"/>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EEEF92A3-A948-430A-BA72-93EBB9877D77}"/>
              </a:ext>
            </a:extLst>
          </p:cNvPr>
          <p:cNvSpPr>
            <a:spLocks noGrp="1"/>
          </p:cNvSpPr>
          <p:nvPr>
            <p:ph type="ftr" sz="quarter" idx="16"/>
          </p:nvPr>
        </p:nvSpPr>
        <p:spPr/>
        <p:txBody>
          <a:bodyPr/>
          <a:lstStyle/>
          <a:p>
            <a:r>
              <a:rPr lang="en-US"/>
              <a:t>Confidential | Authorized</a:t>
            </a:r>
          </a:p>
        </p:txBody>
      </p:sp>
    </p:spTree>
    <p:extLst>
      <p:ext uri="{BB962C8B-B14F-4D97-AF65-F5344CB8AC3E}">
        <p14:creationId xmlns:p14="http://schemas.microsoft.com/office/powerpoint/2010/main" val="188513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Heading 3">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048832"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Heading 2">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168321"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Heading 1">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287427" y="1365166"/>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FF0756C0-7641-4173-A68F-865597D4BB0D}"/>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3221C879-23BF-48A0-9B6C-5B66C3419755}"/>
              </a:ext>
            </a:extLst>
          </p:cNvPr>
          <p:cNvSpPr>
            <a:spLocks noGrp="1"/>
          </p:cNvSpPr>
          <p:nvPr>
            <p:ph type="ftr" sz="quarter" idx="24"/>
          </p:nvPr>
        </p:nvSpPr>
        <p:spPr/>
        <p:txBody>
          <a:bodyPr/>
          <a:lstStyle/>
          <a:p>
            <a:r>
              <a:rPr lang="en-US" dirty="0"/>
              <a:t>Confidential | Authorized </a:t>
            </a:r>
          </a:p>
        </p:txBody>
      </p:sp>
    </p:spTree>
    <p:extLst>
      <p:ext uri="{BB962C8B-B14F-4D97-AF65-F5344CB8AC3E}">
        <p14:creationId xmlns:p14="http://schemas.microsoft.com/office/powerpoint/2010/main" val="350263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Green Frame Divider">
    <p:spTree>
      <p:nvGrpSpPr>
        <p:cNvPr id="1" name=""/>
        <p:cNvGrpSpPr/>
        <p:nvPr/>
      </p:nvGrpSpPr>
      <p:grpSpPr>
        <a:xfrm>
          <a:off x="0" y="0"/>
          <a:ext cx="0" cy="0"/>
          <a:chOff x="0" y="0"/>
          <a:chExt cx="0" cy="0"/>
        </a:xfrm>
      </p:grpSpPr>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6" name="Title"/>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CAA7B61-F2C7-43C9-A11F-B48C4ED2EBCF}"/>
              </a:ext>
            </a:extLst>
          </p:cNvPr>
          <p:cNvSpPr>
            <a:spLocks noGrp="1"/>
          </p:cNvSpPr>
          <p:nvPr>
            <p:ph type="ftr" sz="quarter" idx="15"/>
          </p:nvPr>
        </p:nvSpPr>
        <p:spPr>
          <a:xfrm>
            <a:off x="3721696" y="6129337"/>
            <a:ext cx="7481160" cy="411581"/>
          </a:xfrm>
        </p:spPr>
        <p:txBody>
          <a:bodyPr/>
          <a:lstStyle/>
          <a:p>
            <a:r>
              <a:rPr lang="en-US"/>
              <a:t>Confidential | Authorized</a:t>
            </a:r>
          </a:p>
        </p:txBody>
      </p:sp>
    </p:spTree>
    <p:extLst>
      <p:ext uri="{BB962C8B-B14F-4D97-AF65-F5344CB8AC3E}">
        <p14:creationId xmlns:p14="http://schemas.microsoft.com/office/powerpoint/2010/main" val="311252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Purple Frame Divider">
    <p:spTree>
      <p:nvGrpSpPr>
        <p:cNvPr id="1" name=""/>
        <p:cNvGrpSpPr/>
        <p:nvPr/>
      </p:nvGrpSpPr>
      <p:grpSpPr>
        <a:xfrm>
          <a:off x="0" y="0"/>
          <a:ext cx="0" cy="0"/>
          <a:chOff x="0" y="0"/>
          <a:chExt cx="0" cy="0"/>
        </a:xfrm>
      </p:grpSpPr>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6B49B78C-62D9-4CBC-82AE-117CC49AA73F}"/>
              </a:ext>
            </a:extLst>
          </p:cNvPr>
          <p:cNvSpPr>
            <a:spLocks noGrp="1"/>
          </p:cNvSpPr>
          <p:nvPr>
            <p:ph type="ftr" sz="quarter" idx="15"/>
          </p:nvPr>
        </p:nvSpPr>
        <p:spPr/>
        <p:txBody>
          <a:bodyPr/>
          <a:lstStyle/>
          <a:p>
            <a:r>
              <a:rPr lang="en-US"/>
              <a:t>Confidential | Authorized</a:t>
            </a:r>
          </a:p>
        </p:txBody>
      </p:sp>
    </p:spTree>
    <p:extLst>
      <p:ext uri="{BB962C8B-B14F-4D97-AF65-F5344CB8AC3E}">
        <p14:creationId xmlns:p14="http://schemas.microsoft.com/office/powerpoint/2010/main" val="2071460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Medium Blu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71441D17-F569-4929-BED2-B3C594D2EB1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9926132-14B5-462D-8011-DBD07D3A4F4E}"/>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698795D-6546-4F01-AD74-FF78AF2E677C}"/>
              </a:ext>
            </a:extLst>
          </p:cNvPr>
          <p:cNvSpPr>
            <a:spLocks noGrp="1"/>
          </p:cNvSpPr>
          <p:nvPr>
            <p:ph type="ftr" sz="quarter" idx="15"/>
          </p:nvPr>
        </p:nvSpPr>
        <p:spPr/>
        <p:txBody>
          <a:bodyPr/>
          <a:lstStyle/>
          <a:p>
            <a:r>
              <a:rPr lang="en-US"/>
              <a:t>Confidential | Authorized</a:t>
            </a:r>
          </a:p>
        </p:txBody>
      </p:sp>
    </p:spTree>
    <p:extLst>
      <p:ext uri="{BB962C8B-B14F-4D97-AF65-F5344CB8AC3E}">
        <p14:creationId xmlns:p14="http://schemas.microsoft.com/office/powerpoint/2010/main" val="238899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Orang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EE3E2CEF-B9DC-4BC7-912D-0AF3140E0BB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452CF67-7C64-4A36-818E-9739F15599E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FE686EF5-477F-4DCE-824F-3C05B5AA6594}"/>
              </a:ext>
            </a:extLst>
          </p:cNvPr>
          <p:cNvSpPr>
            <a:spLocks noGrp="1"/>
          </p:cNvSpPr>
          <p:nvPr>
            <p:ph type="ftr" sz="quarter" idx="15"/>
          </p:nvPr>
        </p:nvSpPr>
        <p:spPr/>
        <p:txBody>
          <a:bodyPr/>
          <a:lstStyle>
            <a:lvl1pPr>
              <a:defRPr cap="none" baseline="0"/>
            </a:lvl1pPr>
          </a:lstStyle>
          <a:p>
            <a:r>
              <a:rPr lang="en-US"/>
              <a:t>Confidential | Authorized</a:t>
            </a:r>
          </a:p>
        </p:txBody>
      </p:sp>
    </p:spTree>
    <p:extLst>
      <p:ext uri="{BB962C8B-B14F-4D97-AF65-F5344CB8AC3E}">
        <p14:creationId xmlns:p14="http://schemas.microsoft.com/office/powerpoint/2010/main" val="362743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Name, title, company"/>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sp>
        <p:nvSpPr>
          <p:cNvPr id="11" name="Quote"/>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n-lt"/>
              </a:defRPr>
            </a:lvl1pPr>
          </a:lstStyle>
          <a:p>
            <a:r>
              <a:rPr lang="en-US"/>
              <a:t>“Click to add quote here. Type quotation marks before and after text.”</a:t>
            </a:r>
          </a:p>
        </p:txBody>
      </p:sp>
      <p:sp>
        <p:nvSpPr>
          <p:cNvPr id="3" name="Slide Number Placeholder">
            <a:extLst>
              <a:ext uri="{FF2B5EF4-FFF2-40B4-BE49-F238E27FC236}">
                <a16:creationId xmlns:a16="http://schemas.microsoft.com/office/drawing/2014/main" id="{416E5649-B5F3-4893-ACEE-FDDDEA277D6A}"/>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CC9133F1-6679-476E-AEFD-931027BED082}"/>
              </a:ext>
            </a:extLst>
          </p:cNvPr>
          <p:cNvSpPr>
            <a:spLocks noGrp="1"/>
          </p:cNvSpPr>
          <p:nvPr>
            <p:ph type="ftr" sz="quarter" idx="15"/>
          </p:nvPr>
        </p:nvSpPr>
        <p:spPr/>
        <p:txBody>
          <a:bodyPr/>
          <a:lstStyle/>
          <a:p>
            <a:r>
              <a:rPr lang="en-US"/>
              <a:t>Confidential | Authorized</a:t>
            </a:r>
          </a:p>
        </p:txBody>
      </p:sp>
    </p:spTree>
    <p:extLst>
      <p:ext uri="{BB962C8B-B14F-4D97-AF65-F5344CB8AC3E}">
        <p14:creationId xmlns:p14="http://schemas.microsoft.com/office/powerpoint/2010/main" val="19056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defRPr>
            </a:lvl1pPr>
          </a:lstStyle>
          <a:p>
            <a:r>
              <a:rPr lang="en-US"/>
              <a:t>Confidential | Authorized</a:t>
            </a:r>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183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42026B78-68E1-478D-8813-92F76EAC82C2}"/>
              </a:ext>
            </a:extLst>
          </p:cNvPr>
          <p:cNvSpPr>
            <a:spLocks noGrp="1"/>
          </p:cNvSpPr>
          <p:nvPr>
            <p:ph type="ftr" sz="quarter" idx="19"/>
          </p:nvPr>
        </p:nvSpPr>
        <p:spPr/>
        <p:txBody>
          <a:bodyPr/>
          <a:lstStyle/>
          <a:p>
            <a:r>
              <a:rPr lang="en-US"/>
              <a:t>Confidential | Authorized</a:t>
            </a:r>
          </a:p>
        </p:txBody>
      </p:sp>
    </p:spTree>
    <p:extLst>
      <p:ext uri="{BB962C8B-B14F-4D97-AF65-F5344CB8AC3E}">
        <p14:creationId xmlns:p14="http://schemas.microsoft.com/office/powerpoint/2010/main" val="66447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4" name="Content Placeholder">
            <a:extLst>
              <a:ext uri="{FF2B5EF4-FFF2-40B4-BE49-F238E27FC236}">
                <a16:creationId xmlns:a16="http://schemas.microsoft.com/office/drawing/2014/main" id="{D60021C6-A6F0-40F0-A299-B8269BE0F492}"/>
              </a:ext>
            </a:extLst>
          </p:cNvPr>
          <p:cNvSpPr>
            <a:spLocks noGrp="1"/>
          </p:cNvSpPr>
          <p:nvPr>
            <p:ph sz="quarter" idx="19"/>
          </p:nvPr>
        </p:nvSpPr>
        <p:spPr>
          <a:xfrm>
            <a:off x="381000" y="1733015"/>
            <a:ext cx="11403014" cy="43668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Heading"/>
          <p:cNvSpPr>
            <a:spLocks noGrp="1"/>
          </p:cNvSpPr>
          <p:nvPr>
            <p:ph type="body" sz="quarter" idx="18" hasCustomPrompt="1"/>
          </p:nvPr>
        </p:nvSpPr>
        <p:spPr>
          <a:xfrm>
            <a:off x="288096" y="1350296"/>
            <a:ext cx="11495918" cy="381000"/>
          </a:xfrm>
        </p:spPr>
        <p:txBody>
          <a:bodyPr>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12"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3" name="Subtitle">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495918" cy="381000"/>
          </a:xfrm>
        </p:spPr>
        <p:txBody>
          <a:bodyPr anchor="ctr">
            <a:noAutofit/>
          </a:bodyPr>
          <a:lstStyle>
            <a:lvl1pPr marL="0" indent="0">
              <a:spcBef>
                <a:spcPts val="0"/>
              </a:spcBef>
              <a:buFont typeface="" panose="020B0604020202020204" pitchFamily="34" charset="0"/>
              <a:buNone/>
              <a:defRPr sz="24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4" name="Title">
            <a:extLst>
              <a:ext uri="{FF2B5EF4-FFF2-40B4-BE49-F238E27FC236}">
                <a16:creationId xmlns:a16="http://schemas.microsoft.com/office/drawing/2014/main" id="{D09EDB93-5BF6-4D1D-9D5F-0E75F455E06A}"/>
              </a:ext>
            </a:extLst>
          </p:cNvPr>
          <p:cNvSpPr>
            <a:spLocks noGrp="1"/>
          </p:cNvSpPr>
          <p:nvPr>
            <p:ph type="title"/>
          </p:nvPr>
        </p:nvSpPr>
        <p:spPr>
          <a:xfrm>
            <a:off x="285742" y="391852"/>
            <a:ext cx="11498271" cy="401362"/>
          </a:xfrm>
          <a:ln w="12700" cap="flat" cmpd="sng" algn="ctr">
            <a:noFill/>
            <a:prstDash val="solid"/>
            <a:miter lim="800000"/>
            <a:headEnd type="none" w="med" len="med"/>
            <a:tailEnd type="none" w="med" len="med"/>
          </a:ln>
        </p:spPr>
        <p:txBody>
          <a:bodyPr/>
          <a:lstStyle/>
          <a:p>
            <a:r>
              <a:rPr lang="en-US"/>
              <a:t>Click to edit Master title style</a:t>
            </a:r>
          </a:p>
        </p:txBody>
      </p:sp>
      <p:sp>
        <p:nvSpPr>
          <p:cNvPr id="3" name="Slide Number Placeholder">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3EA3E28B-F7AC-49D0-8E77-F09CC76C6D4C}"/>
              </a:ext>
            </a:extLst>
          </p:cNvPr>
          <p:cNvSpPr>
            <a:spLocks noGrp="1"/>
          </p:cNvSpPr>
          <p:nvPr>
            <p:ph type="ftr" sz="quarter" idx="20"/>
          </p:nvPr>
        </p:nvSpPr>
        <p:spPr/>
        <p:txBody>
          <a:bodyPr/>
          <a:lstStyle/>
          <a:p>
            <a:r>
              <a:rPr lang="en-US"/>
              <a:t>Confidential | Authorized</a:t>
            </a:r>
          </a:p>
        </p:txBody>
      </p:sp>
    </p:spTree>
    <p:extLst>
      <p:ext uri="{BB962C8B-B14F-4D97-AF65-F5344CB8AC3E}">
        <p14:creationId xmlns:p14="http://schemas.microsoft.com/office/powerpoint/2010/main" val="347281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Content Placeholder 2"/>
          <p:cNvSpPr>
            <a:spLocks noGrp="1"/>
          </p:cNvSpPr>
          <p:nvPr>
            <p:ph sz="quarter" idx="18"/>
          </p:nvPr>
        </p:nvSpPr>
        <p:spPr>
          <a:xfrm>
            <a:off x="6260021"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
          <p:cNvSpPr>
            <a:spLocks noGrp="1"/>
          </p:cNvSpPr>
          <p:nvPr>
            <p:ph sz="quarter" idx="17"/>
          </p:nvPr>
        </p:nvSpPr>
        <p:spPr>
          <a:xfrm>
            <a:off x="385100"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8" name="Title">
            <a:extLst>
              <a:ext uri="{FF2B5EF4-FFF2-40B4-BE49-F238E27FC236}">
                <a16:creationId xmlns:a16="http://schemas.microsoft.com/office/drawing/2014/main" id="{871CBF7C-DC48-4FC0-9D75-AE2A7B709ECF}"/>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30D71586-CC8D-433E-9833-9A7FDB8D82E2}"/>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9C5C9A9-E236-4C76-AAB8-D575E2980D31}"/>
              </a:ext>
            </a:extLst>
          </p:cNvPr>
          <p:cNvSpPr>
            <a:spLocks noGrp="1"/>
          </p:cNvSpPr>
          <p:nvPr>
            <p:ph type="ftr" sz="quarter" idx="19"/>
          </p:nvPr>
        </p:nvSpPr>
        <p:spPr/>
        <p:txBody>
          <a:bodyPr/>
          <a:lstStyle/>
          <a:p>
            <a:r>
              <a:rPr lang="en-US"/>
              <a:t>Confidential | Authorized</a:t>
            </a:r>
          </a:p>
        </p:txBody>
      </p:sp>
    </p:spTree>
    <p:extLst>
      <p:ext uri="{BB962C8B-B14F-4D97-AF65-F5344CB8AC3E}">
        <p14:creationId xmlns:p14="http://schemas.microsoft.com/office/powerpoint/2010/main" val="3384361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1000"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208FD370-F534-4533-9D1C-D71C0301D4F5}"/>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1B9DB588-CD3A-4605-99DD-5D58A0334468}"/>
              </a:ext>
            </a:extLst>
          </p:cNvPr>
          <p:cNvSpPr>
            <a:spLocks noGrp="1"/>
          </p:cNvSpPr>
          <p:nvPr>
            <p:ph type="ftr" sz="quarter" idx="26"/>
          </p:nvPr>
        </p:nvSpPr>
        <p:spPr/>
        <p:txBody>
          <a:bodyPr/>
          <a:lstStyle/>
          <a:p>
            <a:r>
              <a:rPr lang="en-US"/>
              <a:t>Confidential | Authorized</a:t>
            </a:r>
          </a:p>
        </p:txBody>
      </p:sp>
    </p:spTree>
    <p:extLst>
      <p:ext uri="{BB962C8B-B14F-4D97-AF65-F5344CB8AC3E}">
        <p14:creationId xmlns:p14="http://schemas.microsoft.com/office/powerpoint/2010/main" val="399843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64EA22A1-FE1F-4F4A-9C07-F0E86D67EF45}"/>
              </a:ext>
            </a:extLst>
          </p:cNvPr>
          <p:cNvSpPr>
            <a:spLocks noGrp="1"/>
          </p:cNvSpPr>
          <p:nvPr>
            <p:ph type="ftr" sz="quarter" idx="10"/>
          </p:nvPr>
        </p:nvSpPr>
        <p:spPr/>
        <p:txBody>
          <a:bodyPr/>
          <a:lstStyle/>
          <a:p>
            <a:r>
              <a:rPr lang="en-US" dirty="0"/>
              <a:t>Confidential | Authorized </a:t>
            </a:r>
          </a:p>
        </p:txBody>
      </p:sp>
    </p:spTree>
    <p:extLst>
      <p:ext uri="{BB962C8B-B14F-4D97-AF65-F5344CB8AC3E}">
        <p14:creationId xmlns:p14="http://schemas.microsoft.com/office/powerpoint/2010/main" val="649791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384003"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14"/>
          <p:cNvSpPr>
            <a:spLocks noGrp="1"/>
          </p:cNvSpPr>
          <p:nvPr>
            <p:ph sz="quarter" idx="20"/>
          </p:nvPr>
        </p:nvSpPr>
        <p:spPr>
          <a:xfrm>
            <a:off x="6356308"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1" hasCustomPrompt="1"/>
          </p:nvPr>
        </p:nvSpPr>
        <p:spPr>
          <a:xfrm>
            <a:off x="6260400"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a:t>Confidential | Authorized</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994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Heading 2">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1641"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5100"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288095"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12F31EAB-796D-4E98-AD02-5E448046BB3D}"/>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B9B4ABF0-738F-478F-B9E7-E5D3DF83666E}"/>
              </a:ext>
            </a:extLst>
          </p:cNvPr>
          <p:cNvSpPr>
            <a:spLocks noGrp="1"/>
          </p:cNvSpPr>
          <p:nvPr>
            <p:ph type="ftr" sz="quarter" idx="26"/>
          </p:nvPr>
        </p:nvSpPr>
        <p:spPr/>
        <p:txBody>
          <a:bodyPr/>
          <a:lstStyle/>
          <a:p>
            <a:r>
              <a:rPr lang="en-US"/>
              <a:t>Confidential | Authorized</a:t>
            </a:r>
          </a:p>
        </p:txBody>
      </p:sp>
    </p:spTree>
    <p:extLst>
      <p:ext uri="{BB962C8B-B14F-4D97-AF65-F5344CB8AC3E}">
        <p14:creationId xmlns:p14="http://schemas.microsoft.com/office/powerpoint/2010/main" val="389564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0" name="Content Placeholder 3"/>
          <p:cNvSpPr>
            <a:spLocks noGrp="1"/>
          </p:cNvSpPr>
          <p:nvPr>
            <p:ph sz="quarter" idx="19"/>
          </p:nvPr>
        </p:nvSpPr>
        <p:spPr>
          <a:xfrm>
            <a:off x="8152474"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18"/>
          </p:nvPr>
        </p:nvSpPr>
        <p:spPr>
          <a:xfrm>
            <a:off x="4268787"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
          <p:cNvSpPr>
            <a:spLocks noGrp="1"/>
          </p:cNvSpPr>
          <p:nvPr>
            <p:ph sz="quarter" idx="17"/>
          </p:nvPr>
        </p:nvSpPr>
        <p:spPr>
          <a:xfrm>
            <a:off x="385100"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C09279-0D09-4109-A953-16A88732F6EC}"/>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55DFA194-46E5-48DD-9DF0-CE09ECBDE598}"/>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BEED058A-E779-4D88-ADD2-9B84C2A10502}"/>
              </a:ext>
            </a:extLst>
          </p:cNvPr>
          <p:cNvSpPr>
            <a:spLocks noGrp="1"/>
          </p:cNvSpPr>
          <p:nvPr>
            <p:ph type="ftr" sz="quarter" idx="20"/>
          </p:nvPr>
        </p:nvSpPr>
        <p:spPr/>
        <p:txBody>
          <a:bodyPr/>
          <a:lstStyle/>
          <a:p>
            <a:r>
              <a:rPr lang="en-US"/>
              <a:t>Confidential | Authorized</a:t>
            </a:r>
          </a:p>
        </p:txBody>
      </p:sp>
    </p:spTree>
    <p:extLst>
      <p:ext uri="{BB962C8B-B14F-4D97-AF65-F5344CB8AC3E}">
        <p14:creationId xmlns:p14="http://schemas.microsoft.com/office/powerpoint/2010/main" val="392087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365166"/>
            <a:ext cx="3628710" cy="473439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a:extLst>
              <a:ext uri="{FF2B5EF4-FFF2-40B4-BE49-F238E27FC236}">
                <a16:creationId xmlns:a16="http://schemas.microsoft.com/office/drawing/2014/main" id="{C64F2FF0-0CF5-4CC1-8878-96534C54D9A0}"/>
              </a:ext>
            </a:extLst>
          </p:cNvPr>
          <p:cNvSpPr>
            <a:spLocks noGrp="1"/>
          </p:cNvSpPr>
          <p:nvPr>
            <p:ph type="ftr" sz="quarter" idx="23"/>
          </p:nvPr>
        </p:nvSpPr>
        <p:spPr/>
        <p:txBody>
          <a:bodyPr/>
          <a:lstStyle/>
          <a:p>
            <a:r>
              <a:rPr lang="en-US"/>
              <a:t>Confidential | Authorized</a:t>
            </a:r>
          </a:p>
        </p:txBody>
      </p:sp>
      <p:sp>
        <p:nvSpPr>
          <p:cNvPr id="3" name="Slide Number Placeholder">
            <a:extLst>
              <a:ext uri="{FF2B5EF4-FFF2-40B4-BE49-F238E27FC236}">
                <a16:creationId xmlns:a16="http://schemas.microsoft.com/office/drawing/2014/main" id="{749AAC13-0724-4F89-9282-2A985E0669E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222860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26" name="Content Placeholder 3"/>
          <p:cNvSpPr>
            <a:spLocks noGrp="1"/>
          </p:cNvSpPr>
          <p:nvPr>
            <p:ph sz="quarter" idx="22"/>
          </p:nvPr>
        </p:nvSpPr>
        <p:spPr>
          <a:xfrm>
            <a:off x="8146122"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Heading 3"/>
          <p:cNvSpPr>
            <a:spLocks noGrp="1"/>
          </p:cNvSpPr>
          <p:nvPr>
            <p:ph type="body" sz="quarter" idx="21" hasCustomPrompt="1"/>
          </p:nvPr>
        </p:nvSpPr>
        <p:spPr>
          <a:xfrm>
            <a:off x="8048832"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2"/>
          <p:cNvSpPr>
            <a:spLocks noGrp="1"/>
          </p:cNvSpPr>
          <p:nvPr>
            <p:ph sz="quarter" idx="18"/>
          </p:nvPr>
        </p:nvSpPr>
        <p:spPr>
          <a:xfrm>
            <a:off x="4265611"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Heading 2"/>
          <p:cNvSpPr>
            <a:spLocks noGrp="1"/>
          </p:cNvSpPr>
          <p:nvPr>
            <p:ph type="body" sz="quarter" idx="23" hasCustomPrompt="1"/>
          </p:nvPr>
        </p:nvSpPr>
        <p:spPr>
          <a:xfrm>
            <a:off x="4168321"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4" name="Content Placeholder 1"/>
          <p:cNvSpPr>
            <a:spLocks noGrp="1"/>
          </p:cNvSpPr>
          <p:nvPr>
            <p:ph sz="quarter" idx="17"/>
          </p:nvPr>
        </p:nvSpPr>
        <p:spPr>
          <a:xfrm>
            <a:off x="385100"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Heading 1"/>
          <p:cNvSpPr>
            <a:spLocks noGrp="1"/>
          </p:cNvSpPr>
          <p:nvPr>
            <p:ph type="body" sz="quarter" idx="19" hasCustomPrompt="1"/>
          </p:nvPr>
        </p:nvSpPr>
        <p:spPr>
          <a:xfrm>
            <a:off x="287427" y="996365"/>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6"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24EE87AE-0267-4C69-AFD6-F9C64969AC26}"/>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BB8A07BF-CB97-4E22-9C06-99A9D26C8199}"/>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7833D610-4CA4-41A3-B735-6F0642F98549}"/>
              </a:ext>
            </a:extLst>
          </p:cNvPr>
          <p:cNvSpPr>
            <a:spLocks noGrp="1"/>
          </p:cNvSpPr>
          <p:nvPr>
            <p:ph type="ftr" sz="quarter" idx="24"/>
          </p:nvPr>
        </p:nvSpPr>
        <p:spPr/>
        <p:txBody>
          <a:bodyPr/>
          <a:lstStyle/>
          <a:p>
            <a:r>
              <a:rPr lang="en-US"/>
              <a:t>Confidential | Authorized</a:t>
            </a:r>
          </a:p>
        </p:txBody>
      </p:sp>
    </p:spTree>
    <p:extLst>
      <p:ext uri="{BB962C8B-B14F-4D97-AF65-F5344CB8AC3E}">
        <p14:creationId xmlns:p14="http://schemas.microsoft.com/office/powerpoint/2010/main" val="156445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Heading 3">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048832"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Heading 2">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168321"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287427" y="1365166"/>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FF0756C0-7641-4173-A68F-865597D4BB0D}"/>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3221C879-23BF-48A0-9B6C-5B66C3419755}"/>
              </a:ext>
            </a:extLst>
          </p:cNvPr>
          <p:cNvSpPr>
            <a:spLocks noGrp="1"/>
          </p:cNvSpPr>
          <p:nvPr>
            <p:ph type="ftr" sz="quarter" idx="24"/>
          </p:nvPr>
        </p:nvSpPr>
        <p:spPr/>
        <p:txBody>
          <a:bodyPr/>
          <a:lstStyle/>
          <a:p>
            <a:r>
              <a:rPr lang="en-US"/>
              <a:t>Confidential | Authorized</a:t>
            </a:r>
          </a:p>
        </p:txBody>
      </p:sp>
    </p:spTree>
    <p:extLst>
      <p:ext uri="{BB962C8B-B14F-4D97-AF65-F5344CB8AC3E}">
        <p14:creationId xmlns:p14="http://schemas.microsoft.com/office/powerpoint/2010/main" val="24126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64EA22A1-FE1F-4F4A-9C07-F0E86D67EF45}"/>
              </a:ext>
            </a:extLst>
          </p:cNvPr>
          <p:cNvSpPr>
            <a:spLocks noGrp="1"/>
          </p:cNvSpPr>
          <p:nvPr>
            <p:ph type="ftr" sz="quarter" idx="10"/>
          </p:nvPr>
        </p:nvSpPr>
        <p:spPr/>
        <p:txBody>
          <a:bodyPr/>
          <a:lstStyle/>
          <a:p>
            <a:r>
              <a:rPr lang="en-US"/>
              <a:t>Confidential | Authorized</a:t>
            </a:r>
          </a:p>
        </p:txBody>
      </p:sp>
    </p:spTree>
    <p:extLst>
      <p:ext uri="{BB962C8B-B14F-4D97-AF65-F5344CB8AC3E}">
        <p14:creationId xmlns:p14="http://schemas.microsoft.com/office/powerpoint/2010/main" val="149516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p>
        </p:txBody>
      </p:sp>
      <p:sp>
        <p:nvSpPr>
          <p:cNvPr id="3" name="Footer Placeholder">
            <a:extLst>
              <a:ext uri="{FF2B5EF4-FFF2-40B4-BE49-F238E27FC236}">
                <a16:creationId xmlns:a16="http://schemas.microsoft.com/office/drawing/2014/main" id="{D8B57979-9B2D-4984-B19E-0EFD2E111CE9}"/>
              </a:ext>
            </a:extLst>
          </p:cNvPr>
          <p:cNvSpPr>
            <a:spLocks noGrp="1"/>
          </p:cNvSpPr>
          <p:nvPr>
            <p:ph type="ftr" sz="quarter" idx="14"/>
          </p:nvPr>
        </p:nvSpPr>
        <p:spPr/>
        <p:txBody>
          <a:bodyPr/>
          <a:lstStyle/>
          <a:p>
            <a:r>
              <a:rPr lang="en-US"/>
              <a:t>Confidential | Authorized</a:t>
            </a:r>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358019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15" name="Bar">
            <a:extLst>
              <a:ext uri="{FF2B5EF4-FFF2-40B4-BE49-F238E27FC236}">
                <a16:creationId xmlns:a16="http://schemas.microsoft.com/office/drawing/2014/main" id="{8EF5646D-2EB2-41E1-98F7-8AFF5323E04E}"/>
              </a:ext>
            </a:extLst>
          </p:cNvPr>
          <p:cNvSpPr/>
          <p:nvPr userDrawn="1"/>
        </p:nvSpPr>
        <p:spPr>
          <a:xfrm>
            <a:off x="385100" y="124748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7" name="Title">
            <a:extLst>
              <a:ext uri="{FF2B5EF4-FFF2-40B4-BE49-F238E27FC236}">
                <a16:creationId xmlns:a16="http://schemas.microsoft.com/office/drawing/2014/main" id="{7764AC2A-714D-48E6-8850-2398C74A5907}"/>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EBA2B6B1-8B85-4F7A-B1B8-3C2A2CA72C15}"/>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F6172FFC-9966-4FB3-B3D2-FBE84B01901E}"/>
              </a:ext>
            </a:extLst>
          </p:cNvPr>
          <p:cNvSpPr>
            <a:spLocks noGrp="1"/>
          </p:cNvSpPr>
          <p:nvPr>
            <p:ph type="ftr" sz="quarter" idx="10"/>
          </p:nvPr>
        </p:nvSpPr>
        <p:spPr/>
        <p:txBody>
          <a:bodyPr/>
          <a:lstStyle/>
          <a:p>
            <a:r>
              <a:rPr lang="en-US"/>
              <a:t>Confidential | Authorized</a:t>
            </a:r>
          </a:p>
        </p:txBody>
      </p:sp>
    </p:spTree>
    <p:extLst>
      <p:ext uri="{BB962C8B-B14F-4D97-AF65-F5344CB8AC3E}">
        <p14:creationId xmlns:p14="http://schemas.microsoft.com/office/powerpoint/2010/main" val="571176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9" name="Subtitle">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281746" y="1178166"/>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a:extLst>
              <a:ext uri="{FF2B5EF4-FFF2-40B4-BE49-F238E27FC236}">
                <a16:creationId xmlns:a16="http://schemas.microsoft.com/office/drawing/2014/main" id="{371489F8-FD72-440E-84EC-51D4A768BB5E}"/>
              </a:ext>
            </a:extLst>
          </p:cNvPr>
          <p:cNvSpPr/>
          <p:nvPr userDrawn="1"/>
        </p:nvSpPr>
        <p:spPr>
          <a:xfrm>
            <a:off x="385100" y="1663329"/>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2" name="Title">
            <a:extLst>
              <a:ext uri="{FF2B5EF4-FFF2-40B4-BE49-F238E27FC236}">
                <a16:creationId xmlns:a16="http://schemas.microsoft.com/office/drawing/2014/main" id="{5535819F-7681-4776-AE9B-BEAB22E80CFE}"/>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C903090B-018E-41F6-821A-0DB185B16788}"/>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4EE71AD2-3B17-4BBC-A780-3AEAE01E7470}"/>
              </a:ext>
            </a:extLst>
          </p:cNvPr>
          <p:cNvSpPr>
            <a:spLocks noGrp="1"/>
          </p:cNvSpPr>
          <p:nvPr>
            <p:ph type="ftr" sz="quarter" idx="14"/>
          </p:nvPr>
        </p:nvSpPr>
        <p:spPr/>
        <p:txBody>
          <a:bodyPr/>
          <a:lstStyle/>
          <a:p>
            <a:r>
              <a:rPr lang="en-US"/>
              <a:t>Confidential | Authorized</a:t>
            </a:r>
          </a:p>
        </p:txBody>
      </p:sp>
    </p:spTree>
    <p:extLst>
      <p:ext uri="{BB962C8B-B14F-4D97-AF65-F5344CB8AC3E}">
        <p14:creationId xmlns:p14="http://schemas.microsoft.com/office/powerpoint/2010/main" val="107496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endParaRPr lang="en-US" dirty="0"/>
          </a:p>
        </p:txBody>
      </p:sp>
      <p:sp>
        <p:nvSpPr>
          <p:cNvPr id="3" name="Footer Placeholder">
            <a:extLst>
              <a:ext uri="{FF2B5EF4-FFF2-40B4-BE49-F238E27FC236}">
                <a16:creationId xmlns:a16="http://schemas.microsoft.com/office/drawing/2014/main" id="{D8B57979-9B2D-4984-B19E-0EFD2E111CE9}"/>
              </a:ext>
            </a:extLst>
          </p:cNvPr>
          <p:cNvSpPr>
            <a:spLocks noGrp="1"/>
          </p:cNvSpPr>
          <p:nvPr>
            <p:ph type="ftr" sz="quarter" idx="14"/>
          </p:nvPr>
        </p:nvSpPr>
        <p:spPr/>
        <p:txBody>
          <a:bodyPr/>
          <a:lstStyle/>
          <a:p>
            <a:r>
              <a:rPr lang="en-US" dirty="0"/>
              <a:t>Confidential | Authorized </a:t>
            </a:r>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3129388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2676894"/>
            <a:ext cx="3685309"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1F90604F-7FA1-41D8-9914-866F3305034E}"/>
              </a:ext>
            </a:extLst>
          </p:cNvPr>
          <p:cNvSpPr>
            <a:spLocks noGrp="1"/>
          </p:cNvSpPr>
          <p:nvPr>
            <p:ph type="ftr" sz="quarter" idx="10"/>
          </p:nvPr>
        </p:nvSpPr>
        <p:spPr/>
        <p:txBody>
          <a:bodyPr/>
          <a:lstStyle/>
          <a:p>
            <a:r>
              <a:rPr lang="en-US"/>
              <a:t>Confidential | Authorized</a:t>
            </a:r>
          </a:p>
        </p:txBody>
      </p:sp>
    </p:spTree>
    <p:extLst>
      <p:ext uri="{BB962C8B-B14F-4D97-AF65-F5344CB8AC3E}">
        <p14:creationId xmlns:p14="http://schemas.microsoft.com/office/powerpoint/2010/main" val="220819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2676894"/>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92DC03DA-1907-4E05-9BC8-105621713139}"/>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DB2C94F6-2456-49E7-A85E-744A4B16A883}"/>
              </a:ext>
            </a:extLst>
          </p:cNvPr>
          <p:cNvSpPr>
            <a:spLocks noGrp="1"/>
          </p:cNvSpPr>
          <p:nvPr>
            <p:ph type="ftr" sz="quarter" idx="14"/>
          </p:nvPr>
        </p:nvSpPr>
        <p:spPr/>
        <p:txBody>
          <a:bodyPr/>
          <a:lstStyle/>
          <a:p>
            <a:r>
              <a:rPr lang="en-US"/>
              <a:t>Confidential | Authorized</a:t>
            </a:r>
          </a:p>
        </p:txBody>
      </p:sp>
    </p:spTree>
    <p:extLst>
      <p:ext uri="{BB962C8B-B14F-4D97-AF65-F5344CB8AC3E}">
        <p14:creationId xmlns:p14="http://schemas.microsoft.com/office/powerpoint/2010/main" val="391995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0" name="Text Placeholder"/>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atin typeface="+mn-lt"/>
              </a:defRPr>
            </a:lvl1pPr>
          </a:lstStyle>
          <a:p>
            <a:pPr marL="0" lvl="0" indent="0">
              <a:spcBef>
                <a:spcPts val="0"/>
              </a:spcBef>
              <a:buNone/>
            </a:pPr>
            <a:r>
              <a:rPr lang="en-US"/>
              <a:t>Click to add</a:t>
            </a:r>
            <a:br>
              <a:rPr lang="en-US"/>
            </a:br>
            <a:r>
              <a:rPr lang="en-US"/>
              <a:t>two-line subtitle</a:t>
            </a:r>
          </a:p>
        </p:txBody>
      </p:sp>
      <p:sp>
        <p:nvSpPr>
          <p:cNvPr id="14" name="Title"/>
          <p:cNvSpPr>
            <a:spLocks noGrp="1"/>
          </p:cNvSpPr>
          <p:nvPr>
            <p:ph type="title" hasCustomPrompt="1"/>
          </p:nvPr>
        </p:nvSpPr>
        <p:spPr>
          <a:xfrm>
            <a:off x="289122" y="1980879"/>
            <a:ext cx="3566206" cy="868680"/>
          </a:xfrm>
        </p:spPr>
        <p:txBody>
          <a:bodyPr anchor="b"/>
          <a:lstStyle>
            <a:lvl1pPr>
              <a:defRPr/>
            </a:lvl1pPr>
          </a:lstStyle>
          <a:p>
            <a:r>
              <a:rPr lang="en-US"/>
              <a:t>Click to Add</a:t>
            </a:r>
            <a:br>
              <a:rPr lang="en-US"/>
            </a:br>
            <a:r>
              <a:rPr lang="en-US"/>
              <a:t>multi-Line Title</a:t>
            </a:r>
          </a:p>
        </p:txBody>
      </p:sp>
      <p:sp>
        <p:nvSpPr>
          <p:cNvPr id="3" name="Slide Number Placeholder">
            <a:extLst>
              <a:ext uri="{FF2B5EF4-FFF2-40B4-BE49-F238E27FC236}">
                <a16:creationId xmlns:a16="http://schemas.microsoft.com/office/drawing/2014/main" id="{C2D12F7D-5A80-4CB3-A519-0EC3099CAB83}"/>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977D698-96B1-4B1C-AC10-E28AA670736D}"/>
              </a:ext>
            </a:extLst>
          </p:cNvPr>
          <p:cNvSpPr>
            <a:spLocks noGrp="1"/>
          </p:cNvSpPr>
          <p:nvPr>
            <p:ph type="ftr" sz="quarter" idx="15"/>
          </p:nvPr>
        </p:nvSpPr>
        <p:spPr/>
        <p:txBody>
          <a:bodyPr/>
          <a:lstStyle/>
          <a:p>
            <a:r>
              <a:rPr lang="en-US"/>
              <a:t>Confidential | Authorized</a:t>
            </a:r>
          </a:p>
        </p:txBody>
      </p:sp>
    </p:spTree>
    <p:extLst>
      <p:ext uri="{BB962C8B-B14F-4D97-AF65-F5344CB8AC3E}">
        <p14:creationId xmlns:p14="http://schemas.microsoft.com/office/powerpoint/2010/main" val="323989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p:cNvSpPr>
            <a:spLocks noGrp="1"/>
          </p:cNvSpPr>
          <p:nvPr>
            <p:ph type="body" sz="quarter" idx="14"/>
          </p:nvPr>
        </p:nvSpPr>
        <p:spPr>
          <a:xfrm>
            <a:off x="278732"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F37736B1-D7A7-4407-BE85-C3B77D9DE3F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C2633DB1-4E58-49AF-9CC5-F4480459AEB7}"/>
              </a:ext>
            </a:extLst>
          </p:cNvPr>
          <p:cNvSpPr>
            <a:spLocks noGrp="1"/>
          </p:cNvSpPr>
          <p:nvPr>
            <p:ph type="ftr" sz="quarter" idx="15"/>
          </p:nvPr>
        </p:nvSpPr>
        <p:spPr/>
        <p:txBody>
          <a:bodyPr/>
          <a:lstStyle/>
          <a:p>
            <a:r>
              <a:rPr lang="en-US"/>
              <a:t>Confidential | Authorized</a:t>
            </a:r>
          </a:p>
        </p:txBody>
      </p:sp>
    </p:spTree>
    <p:extLst>
      <p:ext uri="{BB962C8B-B14F-4D97-AF65-F5344CB8AC3E}">
        <p14:creationId xmlns:p14="http://schemas.microsoft.com/office/powerpoint/2010/main" val="30826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Picture and Caption, Left">
    <p:spTree>
      <p:nvGrpSpPr>
        <p:cNvPr id="1" name=""/>
        <p:cNvGrpSpPr/>
        <p:nvPr/>
      </p:nvGrpSpPr>
      <p:grpSpPr>
        <a:xfrm>
          <a:off x="0" y="0"/>
          <a:ext cx="0" cy="0"/>
          <a:chOff x="0" y="0"/>
          <a:chExt cx="0" cy="0"/>
        </a:xfrm>
      </p:grpSpPr>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4076700" y="0"/>
            <a:ext cx="8115300" cy="6858000"/>
          </a:xfrm>
        </p:spPr>
        <p:txBody>
          <a:bodyPr anchor="ctr"/>
          <a:lstStyle>
            <a:lvl1pPr marL="0" indent="0" algn="ctr">
              <a:buNone/>
              <a:defRPr>
                <a:latin typeface="+mn-lt"/>
              </a:defRPr>
            </a:lvl1pPr>
          </a:lstStyle>
          <a:p>
            <a:r>
              <a:rPr lang="en-US"/>
              <a:t>Click to add edge-to-edge picture</a:t>
            </a:r>
          </a:p>
        </p:txBody>
      </p:sp>
      <p:sp>
        <p:nvSpPr>
          <p:cNvPr id="7" name="Text Placeholder"/>
          <p:cNvSpPr>
            <a:spLocks noGrp="1"/>
          </p:cNvSpPr>
          <p:nvPr>
            <p:ph type="body" sz="quarter" idx="14"/>
          </p:nvPr>
        </p:nvSpPr>
        <p:spPr>
          <a:xfrm>
            <a:off x="278731"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cNvSpPr>
            <a:spLocks noGrp="1"/>
          </p:cNvSpPr>
          <p:nvPr>
            <p:ph type="title" hasCustomPrompt="1"/>
          </p:nvPr>
        </p:nvSpPr>
        <p:spPr>
          <a:xfrm>
            <a:off x="289122"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62B249EC-9477-452C-91FB-A412BD37EFC8}"/>
              </a:ext>
            </a:extLst>
          </p:cNvPr>
          <p:cNvSpPr>
            <a:spLocks noGrp="1"/>
          </p:cNvSpPr>
          <p:nvPr>
            <p:ph type="ftr" sz="quarter" idx="16"/>
          </p:nvPr>
        </p:nvSpPr>
        <p:spPr/>
        <p:txBody>
          <a:bodyPr/>
          <a:lstStyle/>
          <a:p>
            <a:r>
              <a:rPr lang="en-US"/>
              <a:t>Confidential | Authorized</a:t>
            </a:r>
          </a:p>
        </p:txBody>
      </p:sp>
    </p:spTree>
    <p:extLst>
      <p:ext uri="{BB962C8B-B14F-4D97-AF65-F5344CB8AC3E}">
        <p14:creationId xmlns:p14="http://schemas.microsoft.com/office/powerpoint/2010/main" val="396958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Layered picture (1:1) and Caption, Left">
    <p:spTree>
      <p:nvGrpSpPr>
        <p:cNvPr id="1" name=""/>
        <p:cNvGrpSpPr/>
        <p:nvPr/>
      </p:nvGrpSpPr>
      <p:grpSpPr>
        <a:xfrm>
          <a:off x="0" y="0"/>
          <a:ext cx="0" cy="0"/>
          <a:chOff x="0" y="0"/>
          <a:chExt cx="0" cy="0"/>
        </a:xfrm>
      </p:grpSpPr>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5334000" y="0"/>
            <a:ext cx="6858000" cy="6858000"/>
          </a:xfrm>
        </p:spPr>
        <p:txBody>
          <a:bodyPr anchor="ctr"/>
          <a:lstStyle>
            <a:lvl1pPr marL="0" indent="0" algn="ctr">
              <a:buNone/>
              <a:defRPr>
                <a:latin typeface="+mn-lt"/>
              </a:defRPr>
            </a:lvl1pPr>
          </a:lstStyle>
          <a:p>
            <a:r>
              <a:rPr lang="en-US"/>
              <a:t>Click to add edge-to-edge picture</a:t>
            </a:r>
          </a:p>
        </p:txBody>
      </p:sp>
      <p:sp>
        <p:nvSpPr>
          <p:cNvPr id="7" name="Text Placeholder"/>
          <p:cNvSpPr>
            <a:spLocks noGrp="1"/>
          </p:cNvSpPr>
          <p:nvPr>
            <p:ph type="body" sz="quarter" idx="14"/>
          </p:nvPr>
        </p:nvSpPr>
        <p:spPr>
          <a:xfrm>
            <a:off x="278731" y="2534960"/>
            <a:ext cx="48037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1417320"/>
            <a:ext cx="4790092"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62B249EC-9477-452C-91FB-A412BD37EFC8}"/>
              </a:ext>
            </a:extLst>
          </p:cNvPr>
          <p:cNvSpPr>
            <a:spLocks noGrp="1"/>
          </p:cNvSpPr>
          <p:nvPr>
            <p:ph type="ftr" sz="quarter" idx="16"/>
          </p:nvPr>
        </p:nvSpPr>
        <p:spPr/>
        <p:txBody>
          <a:bodyPr/>
          <a:lstStyle/>
          <a:p>
            <a:r>
              <a:rPr lang="en-US"/>
              <a:t>Confidential | Authorized</a:t>
            </a:r>
          </a:p>
        </p:txBody>
      </p:sp>
    </p:spTree>
    <p:extLst>
      <p:ext uri="{BB962C8B-B14F-4D97-AF65-F5344CB8AC3E}">
        <p14:creationId xmlns:p14="http://schemas.microsoft.com/office/powerpoint/2010/main" val="173665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1" name="Text Placeholder"/>
          <p:cNvSpPr>
            <a:spLocks noGrp="1"/>
          </p:cNvSpPr>
          <p:nvPr>
            <p:ph type="body" sz="half" idx="2" hasCustomPrompt="1"/>
          </p:nvPr>
        </p:nvSpPr>
        <p:spPr bwMode="ltGray">
          <a:xfrm>
            <a:off x="8526166"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2" name="Content Placeholder">
            <a:extLst>
              <a:ext uri="{FF2B5EF4-FFF2-40B4-BE49-F238E27FC236}">
                <a16:creationId xmlns:a16="http://schemas.microsoft.com/office/drawing/2014/main" id="{269A3E8D-DCFB-4D37-86BB-56632B0912B1}"/>
              </a:ext>
            </a:extLst>
          </p:cNvPr>
          <p:cNvSpPr>
            <a:spLocks noGrp="1"/>
          </p:cNvSpPr>
          <p:nvPr>
            <p:ph sz="quarter" idx="18"/>
          </p:nvPr>
        </p:nvSpPr>
        <p:spPr>
          <a:xfrm>
            <a:off x="385100" y="995363"/>
            <a:ext cx="7844500"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1E92FAC-B699-43F5-B87D-2D8B714080E4}"/>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C38747A7-25DE-48D8-8D31-0F3DF66ADF9A}"/>
              </a:ext>
            </a:extLst>
          </p:cNvPr>
          <p:cNvSpPr>
            <a:spLocks noGrp="1"/>
          </p:cNvSpPr>
          <p:nvPr>
            <p:ph type="ftr" sz="quarter" idx="19"/>
          </p:nvPr>
        </p:nvSpPr>
        <p:spPr/>
        <p:txBody>
          <a:bodyPr/>
          <a:lstStyle/>
          <a:p>
            <a:r>
              <a:rPr lang="en-US"/>
              <a:t>Confidential | Authorized</a:t>
            </a:r>
          </a:p>
        </p:txBody>
      </p:sp>
    </p:spTree>
    <p:extLst>
      <p:ext uri="{BB962C8B-B14F-4D97-AF65-F5344CB8AC3E}">
        <p14:creationId xmlns:p14="http://schemas.microsoft.com/office/powerpoint/2010/main" val="167528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8526166"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a:t>Confidential | Authorized</a:t>
            </a:r>
          </a:p>
        </p:txBody>
      </p:sp>
    </p:spTree>
    <p:extLst>
      <p:ext uri="{BB962C8B-B14F-4D97-AF65-F5344CB8AC3E}">
        <p14:creationId xmlns:p14="http://schemas.microsoft.com/office/powerpoint/2010/main" val="3980299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285743"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4313365"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a:t>Confidential | Authorized</a:t>
            </a:r>
          </a:p>
        </p:txBody>
      </p:sp>
    </p:spTree>
    <p:extLst>
      <p:ext uri="{BB962C8B-B14F-4D97-AF65-F5344CB8AC3E}">
        <p14:creationId xmlns:p14="http://schemas.microsoft.com/office/powerpoint/2010/main" val="250189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9" name="Content Placeholder">
            <a:extLst>
              <a:ext uri="{FF2B5EF4-FFF2-40B4-BE49-F238E27FC236}">
                <a16:creationId xmlns:a16="http://schemas.microsoft.com/office/drawing/2014/main" id="{184DB124-5DB1-4AD3-9276-D81D2209D170}"/>
              </a:ext>
            </a:extLst>
          </p:cNvPr>
          <p:cNvSpPr>
            <a:spLocks noGrp="1"/>
          </p:cNvSpPr>
          <p:nvPr>
            <p:ph sz="quarter" idx="22"/>
          </p:nvPr>
        </p:nvSpPr>
        <p:spPr>
          <a:xfrm>
            <a:off x="8515445" y="999540"/>
            <a:ext cx="3257847" cy="51005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4" name="Title">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6B8E13A3-BC15-450D-96D1-EB785D605BB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191AA25E-ECBD-44CD-9DE9-F058616E771E}"/>
              </a:ext>
            </a:extLst>
          </p:cNvPr>
          <p:cNvSpPr>
            <a:spLocks noGrp="1"/>
          </p:cNvSpPr>
          <p:nvPr>
            <p:ph type="ftr" sz="quarter" idx="23"/>
          </p:nvPr>
        </p:nvSpPr>
        <p:spPr/>
        <p:txBody>
          <a:bodyPr/>
          <a:lstStyle/>
          <a:p>
            <a:r>
              <a:rPr lang="en-US"/>
              <a:t>Confidential | Authorized</a:t>
            </a:r>
          </a:p>
        </p:txBody>
      </p:sp>
    </p:spTree>
    <p:extLst>
      <p:ext uri="{BB962C8B-B14F-4D97-AF65-F5344CB8AC3E}">
        <p14:creationId xmlns:p14="http://schemas.microsoft.com/office/powerpoint/2010/main" val="936510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15" name="Bar">
            <a:extLst>
              <a:ext uri="{FF2B5EF4-FFF2-40B4-BE49-F238E27FC236}">
                <a16:creationId xmlns:a16="http://schemas.microsoft.com/office/drawing/2014/main" id="{8EF5646D-2EB2-41E1-98F7-8AFF5323E04E}"/>
              </a:ext>
            </a:extLst>
          </p:cNvPr>
          <p:cNvSpPr/>
          <p:nvPr userDrawn="1"/>
        </p:nvSpPr>
        <p:spPr>
          <a:xfrm>
            <a:off x="385100" y="124748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7" name="Title">
            <a:extLst>
              <a:ext uri="{FF2B5EF4-FFF2-40B4-BE49-F238E27FC236}">
                <a16:creationId xmlns:a16="http://schemas.microsoft.com/office/drawing/2014/main" id="{7764AC2A-714D-48E6-8850-2398C74A5907}"/>
              </a:ext>
            </a:extLst>
          </p:cNvPr>
          <p:cNvSpPr>
            <a:spLocks noGrp="1"/>
          </p:cNvSpPr>
          <p:nvPr>
            <p:ph type="title" hasCustomPrompt="1"/>
          </p:nvPr>
        </p:nvSpPr>
        <p:spPr>
          <a:xfrm>
            <a:off x="289123" y="398368"/>
            <a:ext cx="11494890" cy="868680"/>
          </a:xfrm>
        </p:spPr>
        <p:txBody>
          <a:bodyPr anchor="b"/>
          <a:lstStyle>
            <a:lvl1pPr>
              <a:defRPr/>
            </a:lvl1pPr>
          </a:lstStyle>
          <a:p>
            <a:r>
              <a:rPr lang="en-US" dirty="0"/>
              <a:t>Click to Add</a:t>
            </a:r>
            <a:br>
              <a:rPr lang="en-US" dirty="0"/>
            </a:br>
            <a:r>
              <a:rPr lang="en-US" dirty="0"/>
              <a:t>Two-Line Title</a:t>
            </a:r>
          </a:p>
        </p:txBody>
      </p:sp>
      <p:sp>
        <p:nvSpPr>
          <p:cNvPr id="3" name="Slide Number Placeholder">
            <a:extLst>
              <a:ext uri="{FF2B5EF4-FFF2-40B4-BE49-F238E27FC236}">
                <a16:creationId xmlns:a16="http://schemas.microsoft.com/office/drawing/2014/main" id="{EBA2B6B1-8B85-4F7A-B1B8-3C2A2CA72C15}"/>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F6172FFC-9966-4FB3-B3D2-FBE84B01901E}"/>
              </a:ext>
            </a:extLst>
          </p:cNvPr>
          <p:cNvSpPr>
            <a:spLocks noGrp="1"/>
          </p:cNvSpPr>
          <p:nvPr>
            <p:ph type="ftr" sz="quarter" idx="10"/>
          </p:nvPr>
        </p:nvSpPr>
        <p:spPr/>
        <p:txBody>
          <a:bodyPr/>
          <a:lstStyle/>
          <a:p>
            <a:r>
              <a:rPr lang="en-US" dirty="0"/>
              <a:t>Confidential | Authorized </a:t>
            </a:r>
          </a:p>
        </p:txBody>
      </p:sp>
    </p:spTree>
    <p:extLst>
      <p:ext uri="{BB962C8B-B14F-4D97-AF65-F5344CB8AC3E}">
        <p14:creationId xmlns:p14="http://schemas.microsoft.com/office/powerpoint/2010/main" val="206365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n-lt"/>
              </a:defRPr>
            </a:lvl1pPr>
          </a:lstStyle>
          <a:p>
            <a:r>
              <a:rPr lang="en-US"/>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n-lt"/>
              </a:defRPr>
            </a:lvl1pPr>
          </a:lstStyle>
          <a:p>
            <a:r>
              <a:rPr lang="en-US"/>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278F3E4F-3B9E-412C-A6C9-621D3C25AA9F}"/>
              </a:ext>
            </a:extLst>
          </p:cNvPr>
          <p:cNvSpPr>
            <a:spLocks noGrp="1"/>
          </p:cNvSpPr>
          <p:nvPr>
            <p:ph type="ftr" sz="quarter" idx="21"/>
          </p:nvPr>
        </p:nvSpPr>
        <p:spPr/>
        <p:txBody>
          <a:bodyPr/>
          <a:lstStyle/>
          <a:p>
            <a:r>
              <a:rPr lang="en-US"/>
              <a:t>Confidential | Authorized</a:t>
            </a:r>
          </a:p>
        </p:txBody>
      </p:sp>
    </p:spTree>
    <p:extLst>
      <p:ext uri="{BB962C8B-B14F-4D97-AF65-F5344CB8AC3E}">
        <p14:creationId xmlns:p14="http://schemas.microsoft.com/office/powerpoint/2010/main" val="93929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6" name="Text Placeholder 3"/>
          <p:cNvSpPr>
            <a:spLocks noGrp="1"/>
          </p:cNvSpPr>
          <p:nvPr>
            <p:ph type="body" sz="half" idx="21" hasCustomPrompt="1"/>
          </p:nvPr>
        </p:nvSpPr>
        <p:spPr bwMode="ltGray">
          <a:xfrm>
            <a:off x="8105705"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7" name="Picture Placeholder 3"/>
          <p:cNvSpPr>
            <a:spLocks noGrp="1"/>
          </p:cNvSpPr>
          <p:nvPr>
            <p:ph type="pic" sz="quarter" idx="22" hasCustomPrompt="1"/>
          </p:nvPr>
        </p:nvSpPr>
        <p:spPr>
          <a:xfrm>
            <a:off x="8097009" y="999540"/>
            <a:ext cx="3678308" cy="3803904"/>
          </a:xfrm>
        </p:spPr>
        <p:txBody>
          <a:bodyPr anchor="ctr"/>
          <a:lstStyle>
            <a:lvl1pPr marL="0" indent="0" algn="ctr">
              <a:buNone/>
              <a:defRPr>
                <a:latin typeface="+mn-lt"/>
              </a:defRPr>
            </a:lvl1pPr>
          </a:lstStyle>
          <a:p>
            <a:r>
              <a:rPr lang="en-US"/>
              <a:t>Click to add picture</a:t>
            </a:r>
          </a:p>
        </p:txBody>
      </p:sp>
      <p:sp>
        <p:nvSpPr>
          <p:cNvPr id="24" name="Text Placeholder 2"/>
          <p:cNvSpPr>
            <a:spLocks noGrp="1"/>
          </p:cNvSpPr>
          <p:nvPr>
            <p:ph type="body" sz="half" idx="19" hasCustomPrompt="1"/>
          </p:nvPr>
        </p:nvSpPr>
        <p:spPr bwMode="ltGray">
          <a:xfrm>
            <a:off x="423900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5" name="Picture Placeholder 2"/>
          <p:cNvSpPr>
            <a:spLocks noGrp="1"/>
          </p:cNvSpPr>
          <p:nvPr>
            <p:ph type="pic" sz="quarter" idx="20" hasCustomPrompt="1"/>
          </p:nvPr>
        </p:nvSpPr>
        <p:spPr>
          <a:xfrm>
            <a:off x="4239004" y="999540"/>
            <a:ext cx="3678308" cy="3803904"/>
          </a:xfrm>
        </p:spPr>
        <p:txBody>
          <a:bodyPr anchor="ctr"/>
          <a:lstStyle>
            <a:lvl1pPr marL="0" indent="0" algn="ctr">
              <a:buNone/>
              <a:defRPr>
                <a:latin typeface="+mn-lt"/>
              </a:defRPr>
            </a:lvl1pPr>
          </a:lstStyle>
          <a:p>
            <a:r>
              <a:rPr lang="en-US"/>
              <a:t>Click to add picture</a:t>
            </a:r>
          </a:p>
        </p:txBody>
      </p:sp>
      <p:sp>
        <p:nvSpPr>
          <p:cNvPr id="18" name="Text Placeholder 1"/>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1"/>
          <p:cNvSpPr>
            <a:spLocks noGrp="1"/>
          </p:cNvSpPr>
          <p:nvPr>
            <p:ph type="pic" sz="quarter" idx="18" hasCustomPrompt="1"/>
          </p:nvPr>
        </p:nvSpPr>
        <p:spPr>
          <a:xfrm>
            <a:off x="381000" y="999540"/>
            <a:ext cx="3678308" cy="3803904"/>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Authorized</a:t>
            </a:r>
          </a:p>
        </p:txBody>
      </p:sp>
    </p:spTree>
    <p:extLst>
      <p:ext uri="{BB962C8B-B14F-4D97-AF65-F5344CB8AC3E}">
        <p14:creationId xmlns:p14="http://schemas.microsoft.com/office/powerpoint/2010/main" val="307029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145BD124-6171-43C5-8405-25101FA6FBFB}"/>
              </a:ext>
            </a:extLst>
          </p:cNvPr>
          <p:cNvSpPr>
            <a:spLocks noGrp="1"/>
          </p:cNvSpPr>
          <p:nvPr>
            <p:ph type="body" sz="quarter" idx="26"/>
          </p:nvPr>
        </p:nvSpPr>
        <p:spPr>
          <a:xfrm>
            <a:off x="7994740"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0" name="Bar 3">
            <a:extLst>
              <a:ext uri="{FF2B5EF4-FFF2-40B4-BE49-F238E27FC236}">
                <a16:creationId xmlns:a16="http://schemas.microsoft.com/office/drawing/2014/main" id="{42FA215D-0B81-4E67-9714-4DF602504A3A}"/>
              </a:ext>
            </a:extLst>
          </p:cNvPr>
          <p:cNvSpPr/>
          <p:nvPr userDrawn="1"/>
        </p:nvSpPr>
        <p:spPr>
          <a:xfrm>
            <a:off x="8097009" y="4258726"/>
            <a:ext cx="36792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7" name="Picture Placeholder 3"/>
          <p:cNvSpPr>
            <a:spLocks noGrp="1"/>
          </p:cNvSpPr>
          <p:nvPr>
            <p:ph type="pic" sz="quarter" idx="22" hasCustomPrompt="1"/>
          </p:nvPr>
        </p:nvSpPr>
        <p:spPr>
          <a:xfrm>
            <a:off x="8097009" y="999540"/>
            <a:ext cx="3678308" cy="3132000"/>
          </a:xfrm>
        </p:spPr>
        <p:txBody>
          <a:bodyPr anchor="ctr"/>
          <a:lstStyle>
            <a:lvl1pPr marL="0" indent="0" algn="ctr">
              <a:buNone/>
              <a:defRPr>
                <a:latin typeface="+mn-lt"/>
              </a:defRPr>
            </a:lvl1pPr>
          </a:lstStyle>
          <a:p>
            <a:r>
              <a:rPr lang="en-US"/>
              <a:t>Click to add picture</a:t>
            </a:r>
          </a:p>
        </p:txBody>
      </p:sp>
      <p:sp>
        <p:nvSpPr>
          <p:cNvPr id="17" name="Bar 2">
            <a:extLst>
              <a:ext uri="{FF2B5EF4-FFF2-40B4-BE49-F238E27FC236}">
                <a16:creationId xmlns:a16="http://schemas.microsoft.com/office/drawing/2014/main" id="{0D8D023B-EF10-400C-BF2B-43E4924E8642}"/>
              </a:ext>
            </a:extLst>
          </p:cNvPr>
          <p:cNvSpPr/>
          <p:nvPr userDrawn="1"/>
        </p:nvSpPr>
        <p:spPr>
          <a:xfrm>
            <a:off x="4239004" y="4258726"/>
            <a:ext cx="36792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4136735"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2"/>
          <p:cNvSpPr>
            <a:spLocks noGrp="1"/>
          </p:cNvSpPr>
          <p:nvPr>
            <p:ph type="pic" sz="quarter" idx="20" hasCustomPrompt="1"/>
          </p:nvPr>
        </p:nvSpPr>
        <p:spPr>
          <a:xfrm>
            <a:off x="4239004" y="999540"/>
            <a:ext cx="3678308"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36792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9" name="Picture Placeholder 1"/>
          <p:cNvSpPr>
            <a:spLocks noGrp="1"/>
          </p:cNvSpPr>
          <p:nvPr>
            <p:ph type="pic" sz="quarter" idx="18" hasCustomPrompt="1"/>
          </p:nvPr>
        </p:nvSpPr>
        <p:spPr>
          <a:xfrm>
            <a:off x="379447" y="999540"/>
            <a:ext cx="3678308" cy="3132000"/>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Authorized</a:t>
            </a:r>
          </a:p>
        </p:txBody>
      </p:sp>
    </p:spTree>
    <p:extLst>
      <p:ext uri="{BB962C8B-B14F-4D97-AF65-F5344CB8AC3E}">
        <p14:creationId xmlns:p14="http://schemas.microsoft.com/office/powerpoint/2010/main" val="23569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Authorized</a:t>
            </a: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6096001" y="4310712"/>
            <a:ext cx="5688012"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7" name="Bar 2">
            <a:extLst>
              <a:ext uri="{FF2B5EF4-FFF2-40B4-BE49-F238E27FC236}">
                <a16:creationId xmlns:a16="http://schemas.microsoft.com/office/drawing/2014/main" id="{0D8D023B-EF10-400C-BF2B-43E4924E8642}"/>
              </a:ext>
            </a:extLst>
          </p:cNvPr>
          <p:cNvSpPr/>
          <p:nvPr userDrawn="1"/>
        </p:nvSpPr>
        <p:spPr>
          <a:xfrm>
            <a:off x="6222013" y="4258726"/>
            <a:ext cx="556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8" name="Picture Placeholder 2">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5661163"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556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1" name="Picture Placeholder 1">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49684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Edge-To-Edge Picture">
    <p:spTree>
      <p:nvGrpSpPr>
        <p:cNvPr id="1" name=""/>
        <p:cNvGrpSpPr/>
        <p:nvPr/>
      </p:nvGrpSpPr>
      <p:grpSpPr>
        <a:xfrm>
          <a:off x="0" y="0"/>
          <a:ext cx="0" cy="0"/>
          <a:chOff x="0" y="0"/>
          <a:chExt cx="0" cy="0"/>
        </a:xfrm>
      </p:grpSpPr>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413067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ype As Art, Single Line">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2"/>
                  <a:srcRect/>
                  <a:stretch>
                    <a:fillRect/>
                  </a:stretch>
                </a:blipFill>
              </a:defRPr>
            </a:lvl1pPr>
          </a:lstStyle>
          <a:p>
            <a:r>
              <a:rPr lang="en-US"/>
              <a:t>Single line</a:t>
            </a:r>
          </a:p>
        </p:txBody>
      </p:sp>
    </p:spTree>
    <p:extLst>
      <p:ext uri="{BB962C8B-B14F-4D97-AF65-F5344CB8AC3E}">
        <p14:creationId xmlns:p14="http://schemas.microsoft.com/office/powerpoint/2010/main" val="34681412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ype As Art, Multiple Lines">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2"/>
                  <a:srcRect/>
                  <a:stretch>
                    <a:fillRect/>
                  </a:stretch>
                </a:blipFill>
              </a:defRPr>
            </a:lvl1pPr>
          </a:lstStyle>
          <a:p>
            <a:r>
              <a:rPr lang="en-US"/>
              <a:t>Multiple </a:t>
            </a:r>
            <a:br>
              <a:rPr lang="en-US"/>
            </a:br>
            <a:r>
              <a:rPr lang="en-US"/>
              <a:t>lines </a:t>
            </a:r>
          </a:p>
        </p:txBody>
      </p:sp>
    </p:spTree>
    <p:extLst>
      <p:ext uri="{BB962C8B-B14F-4D97-AF65-F5344CB8AC3E}">
        <p14:creationId xmlns:p14="http://schemas.microsoft.com/office/powerpoint/2010/main" val="11417087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776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5D5BB30E-8FED-4853-AD8A-7BB93B3FF178}"/>
              </a:ext>
            </a:extLst>
          </p:cNvPr>
          <p:cNvSpPr>
            <a:spLocks noGrp="1"/>
          </p:cNvSpPr>
          <p:nvPr>
            <p:ph type="ftr" sz="quarter" idx="10"/>
          </p:nvPr>
        </p:nvSpPr>
        <p:spPr/>
        <p:txBody>
          <a:bodyPr/>
          <a:lstStyle/>
          <a:p>
            <a:r>
              <a:rPr lang="en-US"/>
              <a:t>Confidential | Authorized</a:t>
            </a:r>
          </a:p>
        </p:txBody>
      </p:sp>
    </p:spTree>
    <p:extLst>
      <p:ext uri="{BB962C8B-B14F-4D97-AF65-F5344CB8AC3E}">
        <p14:creationId xmlns:p14="http://schemas.microsoft.com/office/powerpoint/2010/main" val="3953243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Text Placeholder">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293442" y="3528820"/>
            <a:ext cx="11517557" cy="2055116"/>
          </a:xfrm>
        </p:spPr>
        <p:txBody>
          <a:bodyPr>
            <a:noAutofit/>
          </a:bodyPr>
          <a:lstStyle>
            <a:lvl1pPr marL="0" indent="0">
              <a:spcBef>
                <a:spcPts val="0"/>
              </a:spcBef>
              <a:buNone/>
              <a:defRPr sz="22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p>
        </p:txBody>
      </p:sp>
      <p:sp>
        <p:nvSpPr>
          <p:cNvPr id="16" name="Bar">
            <a:extLst>
              <a:ext uri="{FF2B5EF4-FFF2-40B4-BE49-F238E27FC236}">
                <a16:creationId xmlns:a16="http://schemas.microsoft.com/office/drawing/2014/main" id="{62127D76-909D-4C18-BB52-4DDB379ACAE3}"/>
              </a:ext>
            </a:extLst>
          </p:cNvPr>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2" name="Title">
            <a:extLst>
              <a:ext uri="{FF2B5EF4-FFF2-40B4-BE49-F238E27FC236}">
                <a16:creationId xmlns:a16="http://schemas.microsoft.com/office/drawing/2014/main" id="{B56764AC-9C6B-4C1D-BE2B-C4E8A087CA75}"/>
              </a:ext>
            </a:extLst>
          </p:cNvPr>
          <p:cNvSpPr>
            <a:spLocks noGrp="1"/>
          </p:cNvSpPr>
          <p:nvPr>
            <p:ph type="title" hasCustomPrompt="1"/>
          </p:nvPr>
        </p:nvSpPr>
        <p:spPr>
          <a:xfrm>
            <a:off x="284749" y="521016"/>
            <a:ext cx="6195700" cy="2828660"/>
          </a:xfrm>
        </p:spPr>
        <p:txBody>
          <a:bodyPr anchor="b"/>
          <a:lstStyle>
            <a:lvl1pPr>
              <a:lnSpc>
                <a:spcPct val="85000"/>
              </a:lnSpc>
              <a:defRPr sz="4400"/>
            </a:lvl1pPr>
          </a:lstStyle>
          <a:p>
            <a:r>
              <a:rPr lang="en-US"/>
              <a:t>Click to add thank you message</a:t>
            </a:r>
          </a:p>
        </p:txBody>
      </p:sp>
      <p:sp>
        <p:nvSpPr>
          <p:cNvPr id="13" name="Footer Placeholder">
            <a:extLst>
              <a:ext uri="{FF2B5EF4-FFF2-40B4-BE49-F238E27FC236}">
                <a16:creationId xmlns:a16="http://schemas.microsoft.com/office/drawing/2014/main" id="{B08835D9-51EC-4CAD-A07F-93C2FF4161B9}"/>
              </a:ext>
            </a:extLst>
          </p:cNvPr>
          <p:cNvSpPr>
            <a:spLocks noGrp="1"/>
          </p:cNvSpPr>
          <p:nvPr>
            <p:ph type="ftr" sz="quarter" idx="3"/>
          </p:nvPr>
        </p:nvSpPr>
        <p:spPr>
          <a:xfrm>
            <a:off x="4374720" y="5923546"/>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Authorized</a:t>
            </a:r>
          </a:p>
        </p:txBody>
      </p:sp>
      <p:sp>
        <p:nvSpPr>
          <p:cNvPr id="7" name="TextBox 6">
            <a:extLst>
              <a:ext uri="{FF2B5EF4-FFF2-40B4-BE49-F238E27FC236}">
                <a16:creationId xmlns:a16="http://schemas.microsoft.com/office/drawing/2014/main" id="{8A720469-4E8E-4F55-96D3-10560B47177B}"/>
              </a:ext>
            </a:extLst>
          </p:cNvPr>
          <p:cNvSpPr txBox="1"/>
          <p:nvPr userDrawn="1"/>
        </p:nvSpPr>
        <p:spPr>
          <a:xfrm>
            <a:off x="8115300" y="6335127"/>
            <a:ext cx="3740580" cy="276999"/>
          </a:xfrm>
          <a:prstGeom prst="rect">
            <a:avLst/>
          </a:prstGeom>
          <a:noFill/>
          <a:ln w="57150">
            <a:noFill/>
            <a:miter lim="800000"/>
          </a:ln>
        </p:spPr>
        <p:txBody>
          <a:bodyPr wrap="square">
            <a:spAutoFit/>
          </a:bodyPr>
          <a:lstStyle/>
          <a:p>
            <a:pPr algn="r"/>
            <a:r>
              <a:rPr lang="en-US" sz="1200">
                <a:effectLst/>
                <a:latin typeface="+mj-lt"/>
                <a:ea typeface="Times New Roman" panose="02020603050405020304" pitchFamily="18" charset="0"/>
                <a:cs typeface="Times New Roman" panose="02020603050405020304" pitchFamily="18" charset="0"/>
              </a:rPr>
              <a:t>© </a:t>
            </a:r>
            <a:fld id="{DA3777BF-A1C6-4F92-A9EA-7320C98A4638}" type="datetimeyyyy">
              <a:rPr lang="en-US" sz="1200" smtClean="0">
                <a:effectLst/>
                <a:latin typeface="+mj-lt"/>
                <a:ea typeface="Times New Roman" panose="02020603050405020304" pitchFamily="18" charset="0"/>
                <a:cs typeface="Times New Roman" panose="02020603050405020304" pitchFamily="18" charset="0"/>
              </a:rPr>
              <a:pPr algn="r"/>
              <a:t>2025</a:t>
            </a:fld>
            <a:r>
              <a:rPr lang="en-US" sz="1200">
                <a:effectLst/>
                <a:latin typeface="+mj-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11493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9" name="Subtitle">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281746" y="1178166"/>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10" name="Bar">
            <a:extLst>
              <a:ext uri="{FF2B5EF4-FFF2-40B4-BE49-F238E27FC236}">
                <a16:creationId xmlns:a16="http://schemas.microsoft.com/office/drawing/2014/main" id="{371489F8-FD72-440E-84EC-51D4A768BB5E}"/>
              </a:ext>
            </a:extLst>
          </p:cNvPr>
          <p:cNvSpPr/>
          <p:nvPr userDrawn="1"/>
        </p:nvSpPr>
        <p:spPr>
          <a:xfrm>
            <a:off x="385100" y="1663329"/>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2" name="Title">
            <a:extLst>
              <a:ext uri="{FF2B5EF4-FFF2-40B4-BE49-F238E27FC236}">
                <a16:creationId xmlns:a16="http://schemas.microsoft.com/office/drawing/2014/main" id="{5535819F-7681-4776-AE9B-BEAB22E80CFE}"/>
              </a:ext>
            </a:extLst>
          </p:cNvPr>
          <p:cNvSpPr>
            <a:spLocks noGrp="1"/>
          </p:cNvSpPr>
          <p:nvPr>
            <p:ph type="title" hasCustomPrompt="1"/>
          </p:nvPr>
        </p:nvSpPr>
        <p:spPr>
          <a:xfrm>
            <a:off x="289123" y="398368"/>
            <a:ext cx="11494890" cy="868680"/>
          </a:xfrm>
        </p:spPr>
        <p:txBody>
          <a:bodyPr anchor="b"/>
          <a:lstStyle>
            <a:lvl1pPr>
              <a:defRPr/>
            </a:lvl1pPr>
          </a:lstStyle>
          <a:p>
            <a:r>
              <a:rPr lang="en-US" dirty="0"/>
              <a:t>Click to Add</a:t>
            </a:r>
            <a:br>
              <a:rPr lang="en-US" dirty="0"/>
            </a:br>
            <a:r>
              <a:rPr lang="en-US" dirty="0"/>
              <a:t>Two-Line Title</a:t>
            </a:r>
          </a:p>
        </p:txBody>
      </p:sp>
      <p:sp>
        <p:nvSpPr>
          <p:cNvPr id="3" name="Slide Number Placeholder">
            <a:extLst>
              <a:ext uri="{FF2B5EF4-FFF2-40B4-BE49-F238E27FC236}">
                <a16:creationId xmlns:a16="http://schemas.microsoft.com/office/drawing/2014/main" id="{C903090B-018E-41F6-821A-0DB185B16788}"/>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4EE71AD2-3B17-4BBC-A780-3AEAE01E7470}"/>
              </a:ext>
            </a:extLst>
          </p:cNvPr>
          <p:cNvSpPr>
            <a:spLocks noGrp="1"/>
          </p:cNvSpPr>
          <p:nvPr>
            <p:ph type="ftr" sz="quarter" idx="14"/>
          </p:nvPr>
        </p:nvSpPr>
        <p:spPr/>
        <p:txBody>
          <a:bodyPr/>
          <a:lstStyle/>
          <a:p>
            <a:r>
              <a:rPr lang="en-US" dirty="0"/>
              <a:t>Confidential | Authorized </a:t>
            </a:r>
          </a:p>
        </p:txBody>
      </p:sp>
    </p:spTree>
    <p:extLst>
      <p:ext uri="{BB962C8B-B14F-4D97-AF65-F5344CB8AC3E}">
        <p14:creationId xmlns:p14="http://schemas.microsoft.com/office/powerpoint/2010/main" val="1038721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3" name="SP Agenda Section" hidden="1"/>
          <p:cNvGrpSpPr/>
          <p:nvPr userDrawn="1"/>
        </p:nvGrpSpPr>
        <p:grpSpPr>
          <a:xfrm>
            <a:off x="385100" y="2085631"/>
            <a:ext cx="8657275" cy="369332"/>
            <a:chOff x="1797664" y="2085631"/>
            <a:chExt cx="8657274" cy="369332"/>
          </a:xfrm>
        </p:grpSpPr>
        <p:sp>
          <p:nvSpPr>
            <p:cNvPr id="20" name="Textbox"/>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a:solidFill>
                    <a:schemeClr val="tx1"/>
                  </a:solidFill>
                </a:rPr>
                <a:t>&lt;TEXT&gt;</a:t>
              </a:r>
            </a:p>
          </p:txBody>
        </p:sp>
        <p:sp>
          <p:nvSpPr>
            <p:cNvPr id="21" name="Textbox"/>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a:solidFill>
                    <a:schemeClr val="tx1"/>
                  </a:solidFill>
                </a:rPr>
                <a:t>&lt;N&gt;</a:t>
              </a:r>
            </a:p>
          </p:txBody>
        </p:sp>
        <p:sp>
          <p:nvSpPr>
            <p:cNvPr id="22" name="Textbox"/>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a:solidFill>
                    <a:schemeClr val="tx1"/>
                  </a:solidFill>
                </a:rPr>
                <a:t>&lt;P&gt;</a:t>
              </a:r>
            </a:p>
          </p:txBody>
        </p:sp>
        <p:sp>
          <p:nvSpPr>
            <p:cNvPr id="24" name="Textbox"/>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a:solidFill>
                    <a:schemeClr val="tx1"/>
                  </a:solidFill>
                </a:rPr>
                <a:t>&lt;TIMESLOT&gt;</a:t>
              </a:r>
            </a:p>
          </p:txBody>
        </p:sp>
        <p:sp>
          <p:nvSpPr>
            <p:cNvPr id="28" name="Textbox"/>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a:solidFill>
                    <a:schemeClr val="tx1"/>
                  </a:solidFill>
                </a:rPr>
                <a:t>&lt;RESPONSIBLE&gt;</a:t>
              </a:r>
            </a:p>
          </p:txBody>
        </p:sp>
        <p:sp>
          <p:nvSpPr>
            <p:cNvPr id="29" name="Textbox"/>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a:solidFill>
                    <a:schemeClr val="tx1"/>
                  </a:solidFill>
                </a:rPr>
                <a:t>&lt;DURATION&gt;</a:t>
              </a:r>
            </a:p>
          </p:txBody>
        </p:sp>
      </p:grpSp>
      <p:grpSp>
        <p:nvGrpSpPr>
          <p:cNvPr id="4" name="SP Agenda Section Highlight" hidden="1"/>
          <p:cNvGrpSpPr>
            <a:grpSpLocks/>
          </p:cNvGrpSpPr>
          <p:nvPr userDrawn="1"/>
        </p:nvGrpSpPr>
        <p:grpSpPr>
          <a:xfrm>
            <a:off x="385100" y="2616963"/>
            <a:ext cx="8657274" cy="369332"/>
            <a:chOff x="1797664" y="2616963"/>
            <a:chExt cx="8657274" cy="369332"/>
          </a:xfrm>
          <a:solidFill>
            <a:schemeClr val="accent1">
              <a:lumMod val="60000"/>
              <a:lumOff val="40000"/>
            </a:schemeClr>
          </a:solidFill>
        </p:grpSpPr>
        <p:sp>
          <p:nvSpPr>
            <p:cNvPr id="32" name="Textbox"/>
            <p:cNvSpPr txBox="1">
              <a:spLocks/>
            </p:cNvSpPr>
            <p:nvPr userDrawn="1"/>
          </p:nvSpPr>
          <p:spPr>
            <a:xfrm>
              <a:off x="2267220" y="2616963"/>
              <a:ext cx="3843347" cy="369332"/>
            </a:xfrm>
            <a:prstGeom prst="rect">
              <a:avLst/>
            </a:prstGeom>
            <a:noFill/>
          </p:spPr>
          <p:txBody>
            <a:bodyPr wrap="square" rtlCol="0" anchor="ctr">
              <a:normAutofit/>
            </a:bodyPr>
            <a:lstStyle/>
            <a:p>
              <a:pPr defTabSz="9334267">
                <a:tabLst>
                  <a:tab pos="9512062" algn="l"/>
                </a:tabLst>
              </a:pPr>
              <a:r>
                <a:rPr lang="en-US" sz="1400" b="1">
                  <a:solidFill>
                    <a:schemeClr val="tx1"/>
                  </a:solidFill>
                </a:rPr>
                <a:t>&lt;TEXT&gt;</a:t>
              </a:r>
            </a:p>
          </p:txBody>
        </p:sp>
        <p:sp>
          <p:nvSpPr>
            <p:cNvPr id="33" name="Textbox"/>
            <p:cNvSpPr txBox="1">
              <a:spLocks/>
            </p:cNvSpPr>
            <p:nvPr userDrawn="1"/>
          </p:nvSpPr>
          <p:spPr>
            <a:xfrm>
              <a:off x="1797664" y="2616963"/>
              <a:ext cx="379556" cy="369332"/>
            </a:xfrm>
            <a:prstGeom prst="rect">
              <a:avLst/>
            </a:prstGeom>
            <a:noFill/>
          </p:spPr>
          <p:txBody>
            <a:bodyPr wrap="none" rtlCol="0" anchor="ctr">
              <a:noAutofit/>
            </a:bodyPr>
            <a:lstStyle/>
            <a:p>
              <a:pPr algn="ctr"/>
              <a:r>
                <a:rPr lang="en-US" sz="1400" b="1">
                  <a:solidFill>
                    <a:schemeClr val="tx1"/>
                  </a:solidFill>
                </a:rPr>
                <a:t>&lt;N&gt;</a:t>
              </a:r>
            </a:p>
          </p:txBody>
        </p:sp>
        <p:sp>
          <p:nvSpPr>
            <p:cNvPr id="34" name="Textbox"/>
            <p:cNvSpPr txBox="1">
              <a:spLocks/>
            </p:cNvSpPr>
            <p:nvPr userDrawn="1"/>
          </p:nvSpPr>
          <p:spPr>
            <a:xfrm>
              <a:off x="9817944" y="2616963"/>
              <a:ext cx="636994" cy="369332"/>
            </a:xfrm>
            <a:prstGeom prst="rect">
              <a:avLst/>
            </a:prstGeom>
            <a:noFill/>
          </p:spPr>
          <p:txBody>
            <a:bodyPr wrap="none" rtlCol="0" anchor="ctr">
              <a:noAutofit/>
            </a:bodyPr>
            <a:lstStyle/>
            <a:p>
              <a:pPr algn="r"/>
              <a:r>
                <a:rPr lang="en-US" sz="1400" b="1">
                  <a:solidFill>
                    <a:schemeClr val="tx1"/>
                  </a:solidFill>
                </a:rPr>
                <a:t>&lt;P&gt;</a:t>
              </a:r>
            </a:p>
          </p:txBody>
        </p:sp>
        <p:sp>
          <p:nvSpPr>
            <p:cNvPr id="35" name="Textbox"/>
            <p:cNvSpPr txBox="1">
              <a:spLocks/>
            </p:cNvSpPr>
            <p:nvPr userDrawn="1"/>
          </p:nvSpPr>
          <p:spPr>
            <a:xfrm>
              <a:off x="7696160" y="2616963"/>
              <a:ext cx="1257061" cy="369332"/>
            </a:xfrm>
            <a:prstGeom prst="rect">
              <a:avLst/>
            </a:prstGeom>
            <a:noFill/>
          </p:spPr>
          <p:txBody>
            <a:bodyPr wrap="none" rtlCol="0" anchor="ctr">
              <a:noAutofit/>
            </a:bodyPr>
            <a:lstStyle/>
            <a:p>
              <a:pPr algn="l"/>
              <a:r>
                <a:rPr lang="en-US" sz="1400" b="1">
                  <a:solidFill>
                    <a:schemeClr val="tx1"/>
                  </a:solidFill>
                </a:rPr>
                <a:t>&lt;TIMESLOT&gt;</a:t>
              </a:r>
            </a:p>
          </p:txBody>
        </p:sp>
        <p:sp>
          <p:nvSpPr>
            <p:cNvPr id="36" name="Textbox"/>
            <p:cNvSpPr txBox="1">
              <a:spLocks/>
            </p:cNvSpPr>
            <p:nvPr userDrawn="1"/>
          </p:nvSpPr>
          <p:spPr>
            <a:xfrm>
              <a:off x="6209330" y="2616963"/>
              <a:ext cx="1388067" cy="369332"/>
            </a:xfrm>
            <a:prstGeom prst="rect">
              <a:avLst/>
            </a:prstGeom>
            <a:noFill/>
          </p:spPr>
          <p:txBody>
            <a:bodyPr wrap="none" rtlCol="0" anchor="ctr">
              <a:noAutofit/>
            </a:bodyPr>
            <a:lstStyle/>
            <a:p>
              <a:pPr algn="l"/>
              <a:r>
                <a:rPr lang="en-US" sz="1400" b="1">
                  <a:solidFill>
                    <a:schemeClr val="tx1"/>
                  </a:solidFill>
                </a:rPr>
                <a:t>&lt;RESPONSIBLE&gt;</a:t>
              </a:r>
            </a:p>
          </p:txBody>
        </p:sp>
        <p:sp>
          <p:nvSpPr>
            <p:cNvPr id="37" name="Textbox"/>
            <p:cNvSpPr txBox="1">
              <a:spLocks/>
            </p:cNvSpPr>
            <p:nvPr userDrawn="1"/>
          </p:nvSpPr>
          <p:spPr>
            <a:xfrm>
              <a:off x="9043221" y="2616963"/>
              <a:ext cx="684723" cy="369332"/>
            </a:xfrm>
            <a:prstGeom prst="rect">
              <a:avLst/>
            </a:prstGeom>
            <a:noFill/>
          </p:spPr>
          <p:txBody>
            <a:bodyPr wrap="none" rtlCol="0" anchor="ctr">
              <a:noAutofit/>
            </a:bodyPr>
            <a:lstStyle/>
            <a:p>
              <a:pPr algn="l"/>
              <a:r>
                <a:rPr lang="en-US" sz="1400" b="1">
                  <a:solidFill>
                    <a:schemeClr val="tx1"/>
                  </a:solidFill>
                </a:rPr>
                <a:t>&lt;DURATION&gt;</a:t>
              </a:r>
            </a:p>
          </p:txBody>
        </p:sp>
      </p:grpSp>
      <p:grpSp>
        <p:nvGrpSpPr>
          <p:cNvPr id="8" name="SP Agenda Subsection" hidden="1"/>
          <p:cNvGrpSpPr>
            <a:grpSpLocks/>
          </p:cNvGrpSpPr>
          <p:nvPr userDrawn="1"/>
        </p:nvGrpSpPr>
        <p:grpSpPr>
          <a:xfrm>
            <a:off x="853239" y="3148295"/>
            <a:ext cx="8189135" cy="369332"/>
            <a:chOff x="2265804" y="3155687"/>
            <a:chExt cx="8189134" cy="369332"/>
          </a:xfrm>
        </p:grpSpPr>
        <p:sp>
          <p:nvSpPr>
            <p:cNvPr id="39" name="Textbox"/>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a:solidFill>
                    <a:schemeClr val="tx1"/>
                  </a:solidFill>
                </a:rPr>
                <a:t>&lt;TEXT&gt;</a:t>
              </a:r>
            </a:p>
          </p:txBody>
        </p:sp>
        <p:sp>
          <p:nvSpPr>
            <p:cNvPr id="40" name="Textbox"/>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a:solidFill>
                    <a:schemeClr val="tx1"/>
                  </a:solidFill>
                </a:rPr>
                <a:t>&lt;N&gt;</a:t>
              </a:r>
            </a:p>
          </p:txBody>
        </p:sp>
        <p:sp>
          <p:nvSpPr>
            <p:cNvPr id="41" name="Textbox"/>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a:solidFill>
                    <a:schemeClr val="tx1"/>
                  </a:solidFill>
                </a:rPr>
                <a:t>&lt;P&gt;</a:t>
              </a:r>
            </a:p>
          </p:txBody>
        </p:sp>
        <p:sp>
          <p:nvSpPr>
            <p:cNvPr id="42" name="Textbox"/>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a:solidFill>
                    <a:schemeClr val="tx1"/>
                  </a:solidFill>
                </a:rPr>
                <a:t>&lt;TIMESLOT&gt;</a:t>
              </a:r>
            </a:p>
          </p:txBody>
        </p:sp>
        <p:sp>
          <p:nvSpPr>
            <p:cNvPr id="43" name="Textbox"/>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a:solidFill>
                    <a:schemeClr val="tx1"/>
                  </a:solidFill>
                </a:rPr>
                <a:t>&lt;RESPONSIBLE&gt;</a:t>
              </a:r>
            </a:p>
          </p:txBody>
        </p:sp>
        <p:sp>
          <p:nvSpPr>
            <p:cNvPr id="44" name="Textbox"/>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a:solidFill>
                    <a:schemeClr val="tx1"/>
                  </a:solidFill>
                </a:rPr>
                <a:t>&lt;DURATION&gt;</a:t>
              </a:r>
            </a:p>
          </p:txBody>
        </p:sp>
      </p:grpSp>
      <p:grpSp>
        <p:nvGrpSpPr>
          <p:cNvPr id="9" name="SP Agenda Subsection Highlight" hidden="1"/>
          <p:cNvGrpSpPr>
            <a:grpSpLocks/>
          </p:cNvGrpSpPr>
          <p:nvPr userDrawn="1"/>
        </p:nvGrpSpPr>
        <p:grpSpPr>
          <a:xfrm>
            <a:off x="853240" y="3679627"/>
            <a:ext cx="8189134" cy="369332"/>
            <a:chOff x="2265804" y="3694411"/>
            <a:chExt cx="8189134" cy="369332"/>
          </a:xfrm>
          <a:solidFill>
            <a:schemeClr val="accent1">
              <a:lumMod val="60000"/>
              <a:lumOff val="40000"/>
            </a:schemeClr>
          </a:solidFill>
        </p:grpSpPr>
        <p:sp>
          <p:nvSpPr>
            <p:cNvPr id="46" name="Textbox"/>
            <p:cNvSpPr txBox="1">
              <a:spLocks/>
            </p:cNvSpPr>
            <p:nvPr userDrawn="1"/>
          </p:nvSpPr>
          <p:spPr>
            <a:xfrm>
              <a:off x="2744123" y="3694411"/>
              <a:ext cx="3366444" cy="369332"/>
            </a:xfrm>
            <a:prstGeom prst="rect">
              <a:avLst/>
            </a:prstGeom>
            <a:noFill/>
          </p:spPr>
          <p:txBody>
            <a:bodyPr wrap="square" rtlCol="0" anchor="ctr">
              <a:normAutofit/>
            </a:bodyPr>
            <a:lstStyle/>
            <a:p>
              <a:pPr defTabSz="9334267">
                <a:tabLst>
                  <a:tab pos="9512062" algn="l"/>
                </a:tabLst>
              </a:pPr>
              <a:r>
                <a:rPr lang="en-US" sz="1400" b="1">
                  <a:solidFill>
                    <a:schemeClr val="tx1"/>
                  </a:solidFill>
                </a:rPr>
                <a:t>&lt;TEXT&gt;</a:t>
              </a:r>
            </a:p>
          </p:txBody>
        </p:sp>
        <p:sp>
          <p:nvSpPr>
            <p:cNvPr id="47" name="Textbox"/>
            <p:cNvSpPr txBox="1">
              <a:spLocks/>
            </p:cNvSpPr>
            <p:nvPr userDrawn="1"/>
          </p:nvSpPr>
          <p:spPr>
            <a:xfrm>
              <a:off x="2265804" y="3694411"/>
              <a:ext cx="379556" cy="369332"/>
            </a:xfrm>
            <a:prstGeom prst="rect">
              <a:avLst/>
            </a:prstGeom>
            <a:noFill/>
          </p:spPr>
          <p:txBody>
            <a:bodyPr wrap="none" rtlCol="0" anchor="ctr">
              <a:noAutofit/>
            </a:bodyPr>
            <a:lstStyle/>
            <a:p>
              <a:pPr algn="ctr"/>
              <a:r>
                <a:rPr lang="en-US" sz="1400" b="1">
                  <a:solidFill>
                    <a:schemeClr val="tx1"/>
                  </a:solidFill>
                </a:rPr>
                <a:t>&lt;N&gt;</a:t>
              </a:r>
            </a:p>
          </p:txBody>
        </p:sp>
        <p:sp>
          <p:nvSpPr>
            <p:cNvPr id="48" name="Textbox"/>
            <p:cNvSpPr txBox="1">
              <a:spLocks/>
            </p:cNvSpPr>
            <p:nvPr userDrawn="1"/>
          </p:nvSpPr>
          <p:spPr>
            <a:xfrm>
              <a:off x="9817944" y="3694411"/>
              <a:ext cx="636994" cy="369332"/>
            </a:xfrm>
            <a:prstGeom prst="rect">
              <a:avLst/>
            </a:prstGeom>
            <a:noFill/>
          </p:spPr>
          <p:txBody>
            <a:bodyPr wrap="none" rtlCol="0" anchor="ctr">
              <a:noAutofit/>
            </a:bodyPr>
            <a:lstStyle/>
            <a:p>
              <a:pPr algn="r"/>
              <a:r>
                <a:rPr lang="en-US" sz="1400" b="1">
                  <a:solidFill>
                    <a:schemeClr val="tx1"/>
                  </a:solidFill>
                </a:rPr>
                <a:t>&lt;P&gt;</a:t>
              </a:r>
            </a:p>
          </p:txBody>
        </p:sp>
        <p:sp>
          <p:nvSpPr>
            <p:cNvPr id="49" name="Textbox"/>
            <p:cNvSpPr txBox="1">
              <a:spLocks/>
            </p:cNvSpPr>
            <p:nvPr userDrawn="1"/>
          </p:nvSpPr>
          <p:spPr>
            <a:xfrm>
              <a:off x="7696160" y="3694411"/>
              <a:ext cx="1257061" cy="369332"/>
            </a:xfrm>
            <a:prstGeom prst="rect">
              <a:avLst/>
            </a:prstGeom>
            <a:noFill/>
          </p:spPr>
          <p:txBody>
            <a:bodyPr wrap="none" rtlCol="0" anchor="ctr">
              <a:noAutofit/>
            </a:bodyPr>
            <a:lstStyle/>
            <a:p>
              <a:pPr algn="l"/>
              <a:r>
                <a:rPr lang="en-US" sz="1400" b="1">
                  <a:solidFill>
                    <a:schemeClr val="tx1"/>
                  </a:solidFill>
                </a:rPr>
                <a:t>&lt;TIMESLOT&gt;</a:t>
              </a:r>
            </a:p>
          </p:txBody>
        </p:sp>
        <p:sp>
          <p:nvSpPr>
            <p:cNvPr id="50" name="Textbox"/>
            <p:cNvSpPr txBox="1">
              <a:spLocks/>
            </p:cNvSpPr>
            <p:nvPr userDrawn="1"/>
          </p:nvSpPr>
          <p:spPr>
            <a:xfrm>
              <a:off x="6209330" y="3694411"/>
              <a:ext cx="1388067" cy="369332"/>
            </a:xfrm>
            <a:prstGeom prst="rect">
              <a:avLst/>
            </a:prstGeom>
            <a:noFill/>
          </p:spPr>
          <p:txBody>
            <a:bodyPr wrap="none" rtlCol="0" anchor="ctr">
              <a:noAutofit/>
            </a:bodyPr>
            <a:lstStyle/>
            <a:p>
              <a:pPr algn="l"/>
              <a:r>
                <a:rPr lang="en-US" sz="1400" b="1">
                  <a:solidFill>
                    <a:schemeClr val="tx1"/>
                  </a:solidFill>
                </a:rPr>
                <a:t>&lt;RESPONSIBLE&gt;</a:t>
              </a:r>
            </a:p>
          </p:txBody>
        </p:sp>
        <p:sp>
          <p:nvSpPr>
            <p:cNvPr id="51" name="Textbox"/>
            <p:cNvSpPr txBox="1">
              <a:spLocks/>
            </p:cNvSpPr>
            <p:nvPr userDrawn="1"/>
          </p:nvSpPr>
          <p:spPr>
            <a:xfrm>
              <a:off x="9043221" y="3694411"/>
              <a:ext cx="684723" cy="369332"/>
            </a:xfrm>
            <a:prstGeom prst="rect">
              <a:avLst/>
            </a:prstGeom>
            <a:noFill/>
          </p:spPr>
          <p:txBody>
            <a:bodyPr wrap="none" rtlCol="0" anchor="ctr">
              <a:noAutofit/>
            </a:bodyPr>
            <a:lstStyle/>
            <a:p>
              <a:pPr algn="l"/>
              <a:r>
                <a:rPr lang="en-US" sz="1400" b="1">
                  <a:solidFill>
                    <a:schemeClr val="tx1"/>
                  </a:solidFill>
                </a:rPr>
                <a:t>&lt;DURATION&gt;</a:t>
              </a:r>
            </a:p>
          </p:txBody>
        </p:sp>
      </p:grpSp>
      <p:sp>
        <p:nvSpPr>
          <p:cNvPr id="2" name="Title">
            <a:extLst>
              <a:ext uri="{FF2B5EF4-FFF2-40B4-BE49-F238E27FC236}">
                <a16:creationId xmlns:a16="http://schemas.microsoft.com/office/drawing/2014/main" id="{AD3FC5EF-E69D-4618-8443-A903DF0604E7}"/>
              </a:ext>
            </a:extLst>
          </p:cNvPr>
          <p:cNvSpPr>
            <a:spLocks noGrp="1"/>
          </p:cNvSpPr>
          <p:nvPr>
            <p:ph type="title" idx="14" hasCustomPrompt="1"/>
          </p:nvPr>
        </p:nvSpPr>
        <p:spPr/>
        <p:txBody>
          <a:bodyPr/>
          <a:lstStyle/>
          <a:p>
            <a:r>
              <a:rPr lang="en-US"/>
              <a:t>Agenda</a:t>
            </a:r>
          </a:p>
        </p:txBody>
      </p:sp>
      <p:sp>
        <p:nvSpPr>
          <p:cNvPr id="38" name="Bar">
            <a:extLst>
              <a:ext uri="{FF2B5EF4-FFF2-40B4-BE49-F238E27FC236}">
                <a16:creationId xmlns:a16="http://schemas.microsoft.com/office/drawing/2014/main" id="{138C5D1F-7025-4361-82C0-442529977361}"/>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Tree>
    <p:extLst>
      <p:ext uri="{BB962C8B-B14F-4D97-AF65-F5344CB8AC3E}">
        <p14:creationId xmlns:p14="http://schemas.microsoft.com/office/powerpoint/2010/main" val="367289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1"/>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schemeClr val="bg1"/>
                  </a:solidFill>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schemeClr val="bg1"/>
                  </a:solidFill>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&lt;DURATION&gt;</a:t>
              </a:r>
            </a:p>
          </p:txBody>
        </p:sp>
      </p:grpSp>
    </p:spTree>
    <p:extLst>
      <p:ext uri="{BB962C8B-B14F-4D97-AF65-F5344CB8AC3E}">
        <p14:creationId xmlns:p14="http://schemas.microsoft.com/office/powerpoint/2010/main" val="47861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Layered photography 4:3 right">
    <p:spTree>
      <p:nvGrpSpPr>
        <p:cNvPr id="1" name=""/>
        <p:cNvGrpSpPr/>
        <p:nvPr/>
      </p:nvGrpSpPr>
      <p:grpSpPr>
        <a:xfrm>
          <a:off x="0" y="0"/>
          <a:ext cx="0" cy="0"/>
          <a:chOff x="0" y="0"/>
          <a:chExt cx="0" cy="0"/>
        </a:xfrm>
      </p:grpSpPr>
      <p:sp>
        <p:nvSpPr>
          <p:cNvPr id="19" name="Picture Placeholder 1"/>
          <p:cNvSpPr>
            <a:spLocks noGrp="1"/>
          </p:cNvSpPr>
          <p:nvPr>
            <p:ph type="pic" sz="quarter" idx="18" hasCustomPrompt="1"/>
          </p:nvPr>
        </p:nvSpPr>
        <p:spPr>
          <a:xfrm>
            <a:off x="3048000" y="0"/>
            <a:ext cx="9142261" cy="6858696"/>
          </a:xfrm>
        </p:spPr>
        <p:txBody>
          <a:bodyPr anchor="ctr"/>
          <a:lstStyle>
            <a:lvl1pPr marL="0" indent="0" algn="ctr">
              <a:buNone/>
              <a:defRPr>
                <a:latin typeface="+mn-lt"/>
              </a:defRPr>
            </a:lvl1pPr>
          </a:lstStyle>
          <a:p>
            <a:r>
              <a:rPr lang="en-US"/>
              <a:t>Click to add picture</a:t>
            </a: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a:xfrm>
            <a:off x="381000" y="688975"/>
            <a:ext cx="2256600" cy="5480050"/>
          </a:xfrm>
        </p:spPr>
        <p:txBody>
          <a:bodyPr lIns="0" rIns="0"/>
          <a:lstStyle>
            <a:lvl1pPr algn="l">
              <a:defRPr/>
            </a:lvl1pPr>
          </a:lstStyle>
          <a:p>
            <a:r>
              <a:rPr lang="en-US"/>
              <a:t>Click to edit Master title style</a:t>
            </a:r>
          </a:p>
        </p:txBody>
      </p:sp>
    </p:spTree>
    <p:extLst>
      <p:ext uri="{BB962C8B-B14F-4D97-AF65-F5344CB8AC3E}">
        <p14:creationId xmlns:p14="http://schemas.microsoft.com/office/powerpoint/2010/main" val="168830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5">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Layered photography 4:3 left">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8DA0A33-9CC4-4DCC-85C5-5D814DA5F52A}"/>
              </a:ext>
            </a:extLst>
          </p:cNvPr>
          <p:cNvSpPr>
            <a:spLocks noGrp="1"/>
          </p:cNvSpPr>
          <p:nvPr>
            <p:ph type="title"/>
          </p:nvPr>
        </p:nvSpPr>
        <p:spPr>
          <a:xfrm>
            <a:off x="9531568" y="688975"/>
            <a:ext cx="2279431" cy="5480050"/>
          </a:xfrm>
        </p:spPr>
        <p:txBody>
          <a:bodyPr lIns="0" rIns="0"/>
          <a:lstStyle>
            <a:lvl1pPr algn="l">
              <a:defRPr/>
            </a:lvl1pPr>
          </a:lstStyle>
          <a:p>
            <a:r>
              <a:rPr lang="en-US"/>
              <a:t>Click to edit Master title style</a:t>
            </a:r>
          </a:p>
        </p:txBody>
      </p:sp>
      <p:sp>
        <p:nvSpPr>
          <p:cNvPr id="5" name="Picture Placeholder 1">
            <a:extLst>
              <a:ext uri="{FF2B5EF4-FFF2-40B4-BE49-F238E27FC236}">
                <a16:creationId xmlns:a16="http://schemas.microsoft.com/office/drawing/2014/main" id="{57C7E85E-D264-8BFA-D0E6-A31549CE3F80}"/>
              </a:ext>
            </a:extLst>
          </p:cNvPr>
          <p:cNvSpPr>
            <a:spLocks noGrp="1"/>
          </p:cNvSpPr>
          <p:nvPr>
            <p:ph type="pic" sz="quarter" idx="18" hasCustomPrompt="1"/>
          </p:nvPr>
        </p:nvSpPr>
        <p:spPr>
          <a:xfrm>
            <a:off x="0" y="0"/>
            <a:ext cx="9142261" cy="6858696"/>
          </a:xfrm>
        </p:spPr>
        <p:txBody>
          <a:bodyPr anchor="ctr"/>
          <a:lstStyle>
            <a:lvl1pPr marL="0" indent="0" algn="ctr">
              <a:buNone/>
              <a:defRPr>
                <a:latin typeface="+mn-lt"/>
              </a:defRPr>
            </a:lvl1pPr>
          </a:lstStyle>
          <a:p>
            <a:r>
              <a:rPr lang="en-US"/>
              <a:t>Click to add picture</a:t>
            </a:r>
          </a:p>
        </p:txBody>
      </p:sp>
      <p:sp>
        <p:nvSpPr>
          <p:cNvPr id="6" name="Element">
            <a:extLst>
              <a:ext uri="{FF2B5EF4-FFF2-40B4-BE49-F238E27FC236}">
                <a16:creationId xmlns:a16="http://schemas.microsoft.com/office/drawing/2014/main" id="{18CF8494-565E-4EBB-FE2C-597A1F50AC5C}"/>
              </a:ext>
            </a:extLst>
          </p:cNvPr>
          <p:cNvSpPr>
            <a:spLocks noChangeAspect="1"/>
          </p:cNvSpPr>
          <p:nvPr userDrawn="1"/>
        </p:nvSpPr>
        <p:spPr>
          <a:xfrm>
            <a:off x="9531568"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p>
        </p:txBody>
      </p:sp>
    </p:spTree>
    <p:extLst>
      <p:ext uri="{BB962C8B-B14F-4D97-AF65-F5344CB8AC3E}">
        <p14:creationId xmlns:p14="http://schemas.microsoft.com/office/powerpoint/2010/main" val="30582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55">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tx1"/>
                </a:solidFill>
              </a:defRPr>
            </a:lvl1pPr>
          </a:lstStyle>
          <a:p>
            <a:r>
              <a:rPr lang="en-US" dirty="0"/>
              <a:t>Click to edit</a:t>
            </a:r>
            <a:br>
              <a:rPr lang="en-US" dirty="0"/>
            </a:br>
            <a:r>
              <a:rPr lang="en-US" dirty="0"/>
              <a:t>master title style</a:t>
            </a:r>
          </a:p>
        </p:txBody>
      </p:sp>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For Training Purposes Only</a:t>
            </a:r>
            <a:endParaRPr lang="en-US" dirty="0"/>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1589385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p:bg>
      <p:bgPr>
        <a:solidFill>
          <a:schemeClr val="tx1"/>
        </a:solidFill>
        <a:effectLst/>
      </p:bgPr>
    </p:bg>
    <p:spTree>
      <p:nvGrpSpPr>
        <p:cNvPr id="1" name=""/>
        <p:cNvGrpSpPr/>
        <p:nvPr/>
      </p:nvGrpSpPr>
      <p:grpSpPr>
        <a:xfrm>
          <a:off x="0" y="0"/>
          <a:ext cx="0" cy="0"/>
          <a:chOff x="0" y="0"/>
          <a:chExt cx="0" cy="0"/>
        </a:xfrm>
      </p:grpSpPr>
      <p:sp>
        <p:nvSpPr>
          <p:cNvPr id="17" name="Date"/>
          <p:cNvSpPr>
            <a:spLocks noGrp="1"/>
          </p:cNvSpPr>
          <p:nvPr userDrawn="1">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6" name="Subtitle"/>
          <p:cNvSpPr>
            <a:spLocks noGrp="1"/>
          </p:cNvSpPr>
          <p:nvPr userDrawn="1">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userDrawn="1">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latin typeface="+mj-lt"/>
              </a:defRPr>
            </a:lvl1pPr>
          </a:lstStyle>
          <a:p>
            <a:r>
              <a:rPr lang="en-US" dirty="0"/>
              <a:t>Click to edit</a:t>
            </a:r>
            <a:br>
              <a:rPr lang="en-US" dirty="0"/>
            </a:br>
            <a:r>
              <a:rPr lang="en-US" dirty="0"/>
              <a:t>master title style</a:t>
            </a:r>
          </a:p>
        </p:txBody>
      </p:sp>
      <p:sp>
        <p:nvSpPr>
          <p:cNvPr id="7" name="Footer Placeholder">
            <a:extLst>
              <a:ext uri="{FF2B5EF4-FFF2-40B4-BE49-F238E27FC236}">
                <a16:creationId xmlns:a16="http://schemas.microsoft.com/office/drawing/2014/main" id="{DD0DBAFB-7047-4B08-B7ED-CB050B7FBB50}"/>
              </a:ext>
            </a:extLst>
          </p:cNvPr>
          <p:cNvSpPr>
            <a:spLocks noGrp="1"/>
          </p:cNvSpPr>
          <p:nvPr userDrawn="1">
            <p:ph type="ftr" sz="quarter" idx="14"/>
          </p:nvPr>
        </p:nvSpPr>
        <p:spPr>
          <a:xfrm>
            <a:off x="4374720" y="6129337"/>
            <a:ext cx="7481160" cy="411581"/>
          </a:xfrm>
        </p:spPr>
        <p:txBody>
          <a:bodyPr/>
          <a:lstStyle>
            <a:lvl1pPr>
              <a:defRPr>
                <a:solidFill>
                  <a:schemeClr val="bg1"/>
                </a:solidFill>
                <a:latin typeface="+mn-lt"/>
              </a:defRPr>
            </a:lvl1pPr>
          </a:lstStyle>
          <a:p>
            <a:r>
              <a:rPr lang="en-US"/>
              <a:t>Confidential | For Training Purposes Only</a:t>
            </a:r>
            <a:endParaRPr lang="en-US" dirty="0"/>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1719600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p:bg>
      <p:bgPr>
        <a:solidFill>
          <a:schemeClr val="bg1"/>
        </a:solidFill>
        <a:effectLst/>
      </p:bgPr>
    </p:bg>
    <p:spTree>
      <p:nvGrpSpPr>
        <p:cNvPr id="1" name=""/>
        <p:cNvGrpSpPr/>
        <p:nvPr/>
      </p:nvGrpSpPr>
      <p:grpSpPr>
        <a:xfrm>
          <a:off x="0" y="0"/>
          <a:ext cx="0" cy="0"/>
          <a:chOff x="0" y="0"/>
          <a:chExt cx="0" cy="0"/>
        </a:xfrm>
      </p:grpSpPr>
      <p:sp>
        <p:nvSpPr>
          <p:cNvPr id="19" name="Date"/>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2" name="Subtitle"/>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anchor="b"/>
          <a:lstStyle>
            <a:lvl1pPr>
              <a:lnSpc>
                <a:spcPct val="80000"/>
              </a:lnSpc>
              <a:defRPr sz="4400">
                <a:solidFill>
                  <a:sysClr val="windowText" lastClr="000000"/>
                </a:solidFill>
              </a:defRPr>
            </a:lvl1pPr>
          </a:lstStyle>
          <a:p>
            <a:r>
              <a:rPr lang="en-US" dirty="0"/>
              <a:t>Click to edit</a:t>
            </a:r>
            <a:br>
              <a:rPr lang="en-US" dirty="0"/>
            </a:br>
            <a:r>
              <a:rPr lang="en-US" dirty="0"/>
              <a:t>master title style</a:t>
            </a:r>
          </a:p>
        </p:txBody>
      </p:sp>
      <p:sp>
        <p:nvSpPr>
          <p:cNvPr id="3" name="Footer Placeholder">
            <a:extLst>
              <a:ext uri="{FF2B5EF4-FFF2-40B4-BE49-F238E27FC236}">
                <a16:creationId xmlns:a16="http://schemas.microsoft.com/office/drawing/2014/main" id="{4D7C280C-8E1E-4531-A635-C99FE1BDEE91}"/>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For Training Purposes Only</a:t>
            </a:r>
            <a:endParaRPr lang="en-US" dirty="0"/>
          </a:p>
        </p:txBody>
      </p:sp>
      <p:grpSp>
        <p:nvGrpSpPr>
          <p:cNvPr id="16" name="Logo">
            <a:extLst>
              <a:ext uri="{FF2B5EF4-FFF2-40B4-BE49-F238E27FC236}">
                <a16:creationId xmlns:a16="http://schemas.microsoft.com/office/drawing/2014/main" id="{39DC9A4F-A16F-45B4-A72C-8DB544981AE5}"/>
              </a:ext>
            </a:extLst>
          </p:cNvPr>
          <p:cNvGrpSpPr>
            <a:grpSpLocks noChangeAspect="1"/>
          </p:cNvGrpSpPr>
          <p:nvPr userDrawn="1"/>
        </p:nvGrpSpPr>
        <p:grpSpPr>
          <a:xfrm>
            <a:off x="393523" y="381956"/>
            <a:ext cx="2218745" cy="893759"/>
            <a:chOff x="393523" y="381956"/>
            <a:chExt cx="2218745" cy="893759"/>
          </a:xfrm>
        </p:grpSpPr>
        <p:sp>
          <p:nvSpPr>
            <p:cNvPr id="20" name="Element">
              <a:extLst>
                <a:ext uri="{FF2B5EF4-FFF2-40B4-BE49-F238E27FC236}">
                  <a16:creationId xmlns:a16="http://schemas.microsoft.com/office/drawing/2014/main" id="{25C81DB6-CCD4-4F17-86A3-D56DF640F56E}"/>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21" name="Wordmark">
              <a:extLst>
                <a:ext uri="{FF2B5EF4-FFF2-40B4-BE49-F238E27FC236}">
                  <a16:creationId xmlns:a16="http://schemas.microsoft.com/office/drawing/2014/main" id="{7CF9A093-3688-4D04-9331-C6E54828F9AB}"/>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1309200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59513FE3-337B-42EA-8F5D-B1D6CDD0F4A0}"/>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05049E51-8DF9-4218-921D-C081999073EA}"/>
              </a:ext>
            </a:extLst>
          </p:cNvPr>
          <p:cNvSpPr>
            <a:spLocks noGrp="1"/>
          </p:cNvSpPr>
          <p:nvPr>
            <p:ph type="title"/>
          </p:nvPr>
        </p:nvSpPr>
        <p:spPr/>
        <p:txBody>
          <a:bodyPr/>
          <a:lstStyle/>
          <a:p>
            <a:r>
              <a:rPr lang="en-US" dirty="0"/>
              <a:t>Click to edit Master title style</a:t>
            </a:r>
          </a:p>
        </p:txBody>
      </p:sp>
      <p:sp>
        <p:nvSpPr>
          <p:cNvPr id="15" name="Text Placeholder 6">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dirty="0"/>
              <a:t>Click to edit Master text styles</a:t>
            </a:r>
          </a:p>
        </p:txBody>
      </p:sp>
      <p:sp>
        <p:nvSpPr>
          <p:cNvPr id="14" name="Text Placeholder 5">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dirty="0"/>
              <a:t>Click to edit Master text styles</a:t>
            </a:r>
          </a:p>
        </p:txBody>
      </p:sp>
      <p:sp>
        <p:nvSpPr>
          <p:cNvPr id="13" name="Text Placeholder 4">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dirty="0"/>
              <a:t>Click to edit Master text styles</a:t>
            </a:r>
          </a:p>
        </p:txBody>
      </p:sp>
      <p:sp>
        <p:nvSpPr>
          <p:cNvPr id="12" name="Text Placeholder 3">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dirty="0"/>
              <a:t>Click to edit Master text styles</a:t>
            </a:r>
          </a:p>
        </p:txBody>
      </p:sp>
      <p:sp>
        <p:nvSpPr>
          <p:cNvPr id="11" name="Text Placeholder 2">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dirty="0"/>
              <a:t>Click to edit Master text styles</a:t>
            </a:r>
          </a:p>
        </p:txBody>
      </p:sp>
      <p:sp>
        <p:nvSpPr>
          <p:cNvPr id="10" name="Text Placeholder 1">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dirty="0"/>
              <a:t>Click to edit Master text styles</a:t>
            </a:r>
          </a:p>
        </p:txBody>
      </p:sp>
      <p:sp>
        <p:nvSpPr>
          <p:cNvPr id="3" name="Slide Number Placeholder">
            <a:extLst>
              <a:ext uri="{FF2B5EF4-FFF2-40B4-BE49-F238E27FC236}">
                <a16:creationId xmlns:a16="http://schemas.microsoft.com/office/drawing/2014/main" id="{6E8F2DF7-9AD5-47AF-92C4-F9011D8150E2}"/>
              </a:ext>
            </a:extLst>
          </p:cNvPr>
          <p:cNvSpPr>
            <a:spLocks noGrp="1"/>
          </p:cNvSpPr>
          <p:nvPr>
            <p:ph type="sldNum" sz="quarter" idx="10"/>
          </p:nvPr>
        </p:nvSpPr>
        <p:spPr/>
        <p:txBody>
          <a:bodyPr/>
          <a:lstStyle/>
          <a:p>
            <a:pPr defTabSz="1088421"/>
            <a:fld id="{104FC826-72BB-4AF1-BA01-A94F7396A7DC}" type="slidenum">
              <a:rPr lang="en-US" smtClean="0"/>
              <a:pPr defTabSz="1088421"/>
              <a:t>‹#›</a:t>
            </a:fld>
            <a:endParaRPr lang="en-US" dirty="0"/>
          </a:p>
        </p:txBody>
      </p:sp>
      <p:sp>
        <p:nvSpPr>
          <p:cNvPr id="4" name="Footer Placeholder">
            <a:extLst>
              <a:ext uri="{FF2B5EF4-FFF2-40B4-BE49-F238E27FC236}">
                <a16:creationId xmlns:a16="http://schemas.microsoft.com/office/drawing/2014/main" id="{763A2EDB-3F77-406C-9116-E786D4D6A658}"/>
              </a:ext>
            </a:extLst>
          </p:cNvPr>
          <p:cNvSpPr>
            <a:spLocks noGrp="1"/>
          </p:cNvSpPr>
          <p:nvPr>
            <p:ph type="ftr" sz="quarter" idx="11"/>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118211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5837C125-1DBF-4F22-925B-D8481E8BC23A}"/>
              </a:ext>
            </a:extLst>
          </p:cNvPr>
          <p:cNvSpPr>
            <a:spLocks noGrp="1"/>
          </p:cNvSpPr>
          <p:nvPr>
            <p:ph type="pic" sz="quarter" idx="15" hasCustomPrompt="1"/>
          </p:nvPr>
        </p:nvSpPr>
        <p:spPr>
          <a:xfrm>
            <a:off x="0" y="0"/>
            <a:ext cx="12192000" cy="6858000"/>
          </a:xfrm>
        </p:spPr>
        <p:txBody>
          <a:bodyPr rIns="1828800" bIns="90000" anchor="ctr"/>
          <a:lstStyle>
            <a:lvl1pPr marL="0" indent="0" algn="r">
              <a:buNone/>
              <a:defRPr>
                <a:latin typeface="+mn-lt"/>
              </a:defRPr>
            </a:lvl1pPr>
          </a:lstStyle>
          <a:p>
            <a:r>
              <a:rPr lang="en-US" dirty="0"/>
              <a:t>Click to add picture</a:t>
            </a:r>
          </a:p>
        </p:txBody>
      </p:sp>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dirty="0"/>
              <a:t>Click to add section header</a:t>
            </a:r>
            <a:br>
              <a:rPr lang="en-US" dirty="0"/>
            </a:br>
            <a:r>
              <a:rPr lang="en-US" dirty="0"/>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p>
            <a:pPr defTabSz="1088421">
              <a:buFontTx/>
              <a:buBlip>
                <a:blip r:embed="rId2"/>
              </a:buBlip>
            </a:pPr>
            <a:fld id="{104FC826-72BB-4AF1-BA01-A94F7396A7DC}" type="slidenum">
              <a:rPr lang="en-US" smtClean="0"/>
              <a:pPr defTabSz="1088421">
                <a:buFontTx/>
                <a:buBlip>
                  <a:blip r:embed="rId2"/>
                </a:buBlip>
              </a:pPr>
              <a:t>‹#›</a:t>
            </a:fld>
            <a:endParaRPr lang="en-US" dirty="0"/>
          </a:p>
        </p:txBody>
      </p:sp>
      <p:sp>
        <p:nvSpPr>
          <p:cNvPr id="2" name="Footer Placeholder">
            <a:extLst>
              <a:ext uri="{FF2B5EF4-FFF2-40B4-BE49-F238E27FC236}">
                <a16:creationId xmlns:a16="http://schemas.microsoft.com/office/drawing/2014/main" id="{D456EB42-66C6-4FC9-8A72-F78974DE8485}"/>
              </a:ext>
            </a:extLst>
          </p:cNvPr>
          <p:cNvSpPr>
            <a:spLocks noGrp="1"/>
          </p:cNvSpPr>
          <p:nvPr>
            <p:ph type="ftr" sz="quarter" idx="16"/>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1284225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Section Header with Edge to Edge Picture">
    <p:bg>
      <p:bgPr>
        <a:solidFill>
          <a:schemeClr val="tx1"/>
        </a:solidFill>
        <a:effectLst/>
      </p:bgPr>
    </p:bg>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0"/>
            <a:ext cx="12192000" cy="6858000"/>
          </a:xfrm>
          <a:solidFill>
            <a:schemeClr val="tx1"/>
          </a:solidFill>
        </p:spPr>
        <p:txBody>
          <a:bodyPr rIns="90000" bIns="360000" anchor="b"/>
          <a:lstStyle>
            <a:lvl1pPr marL="0" indent="0" algn="ctr">
              <a:buNone/>
              <a:defRPr>
                <a:solidFill>
                  <a:schemeClr val="bg1"/>
                </a:solidFill>
                <a:latin typeface="+mn-lt"/>
              </a:defRPr>
            </a:lvl1pPr>
          </a:lstStyle>
          <a:p>
            <a:r>
              <a:rPr lang="en-US" dirty="0"/>
              <a:t>Picture placeholder</a:t>
            </a:r>
          </a:p>
        </p:txBody>
      </p:sp>
      <p:sp>
        <p:nvSpPr>
          <p:cNvPr id="10" name="Title"/>
          <p:cNvSpPr>
            <a:spLocks noGrp="1"/>
          </p:cNvSpPr>
          <p:nvPr>
            <p:ph type="title" hasCustomPrompt="1"/>
          </p:nvPr>
        </p:nvSpPr>
        <p:spPr>
          <a:xfrm>
            <a:off x="1414463" y="685801"/>
            <a:ext cx="9363075" cy="5480050"/>
          </a:xfrm>
        </p:spPr>
        <p:txBody>
          <a:bodyPr lIns="91440" tIns="91440" rIns="91440" bIns="91440" anchor="ctr" anchorCtr="0"/>
          <a:lstStyle>
            <a:lvl1pPr algn="ctr">
              <a:defRPr sz="4000" baseline="0">
                <a:solidFill>
                  <a:schemeClr val="bg1"/>
                </a:solidFill>
              </a:defRPr>
            </a:lvl1pPr>
          </a:lstStyle>
          <a:p>
            <a:r>
              <a:rPr lang="en-US" dirty="0"/>
              <a:t>Click to add section header</a:t>
            </a:r>
          </a:p>
        </p:txBody>
      </p:sp>
    </p:spTree>
    <p:extLst>
      <p:ext uri="{BB962C8B-B14F-4D97-AF65-F5344CB8AC3E}">
        <p14:creationId xmlns:p14="http://schemas.microsoft.com/office/powerpoint/2010/main" val="2210571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2676894"/>
            <a:ext cx="3685309"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dirty="0"/>
          </a:p>
        </p:txBody>
      </p:sp>
      <p:sp>
        <p:nvSpPr>
          <p:cNvPr id="3" name="Footer Placeholder">
            <a:extLst>
              <a:ext uri="{FF2B5EF4-FFF2-40B4-BE49-F238E27FC236}">
                <a16:creationId xmlns:a16="http://schemas.microsoft.com/office/drawing/2014/main" id="{1F90604F-7FA1-41D8-9914-866F3305034E}"/>
              </a:ext>
            </a:extLst>
          </p:cNvPr>
          <p:cNvSpPr>
            <a:spLocks noGrp="1"/>
          </p:cNvSpPr>
          <p:nvPr>
            <p:ph type="ftr" sz="quarter" idx="10"/>
          </p:nvPr>
        </p:nvSpPr>
        <p:spPr/>
        <p:txBody>
          <a:bodyPr/>
          <a:lstStyle/>
          <a:p>
            <a:r>
              <a:rPr lang="en-US" dirty="0"/>
              <a:t>Confidential | Authorized </a:t>
            </a:r>
          </a:p>
        </p:txBody>
      </p:sp>
    </p:spTree>
    <p:extLst>
      <p:ext uri="{BB962C8B-B14F-4D97-AF65-F5344CB8AC3E}">
        <p14:creationId xmlns:p14="http://schemas.microsoft.com/office/powerpoint/2010/main" val="302456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Section Header with Pictur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1504950"/>
            <a:ext cx="12192000" cy="3295651"/>
          </a:xfrm>
          <a:solidFill>
            <a:schemeClr val="tx1"/>
          </a:solidFill>
        </p:spPr>
        <p:txBody>
          <a:bodyPr rIns="1828800" bIns="90000" anchor="ctr"/>
          <a:lstStyle>
            <a:lvl1pPr marL="0" indent="0" algn="r">
              <a:buNone/>
              <a:defRPr>
                <a:solidFill>
                  <a:schemeClr val="bg1"/>
                </a:solidFill>
                <a:latin typeface="+mn-lt"/>
              </a:defRPr>
            </a:lvl1pPr>
          </a:lstStyle>
          <a:p>
            <a:r>
              <a:rPr lang="en-US" dirty="0"/>
              <a:t>Picture placeholder</a:t>
            </a:r>
          </a:p>
        </p:txBody>
      </p:sp>
      <p:sp>
        <p:nvSpPr>
          <p:cNvPr id="11" name="Subtitle"/>
          <p:cNvSpPr>
            <a:spLocks noGrp="1"/>
          </p:cNvSpPr>
          <p:nvPr>
            <p:ph type="body" sz="quarter" idx="14"/>
          </p:nvPr>
        </p:nvSpPr>
        <p:spPr>
          <a:xfrm>
            <a:off x="292100" y="3258636"/>
            <a:ext cx="8228011" cy="533400"/>
          </a:xfrm>
        </p:spPr>
        <p:txBody>
          <a:bodyPr lIns="91440" tIns="91440" rIns="91440" bIns="91440">
            <a:noAutofit/>
          </a:bodyPr>
          <a:lstStyle>
            <a:lvl1pPr marL="0" indent="0">
              <a:spcBef>
                <a:spcPts val="0"/>
              </a:spcBef>
              <a:buFontTx/>
              <a:buNone/>
              <a:defRPr sz="2600">
                <a:solidFill>
                  <a:schemeClr val="bg1"/>
                </a:solidFill>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10" name="Title"/>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dirty="0"/>
              <a:t>Click to add section header</a:t>
            </a:r>
          </a:p>
        </p:txBody>
      </p:sp>
      <p:sp>
        <p:nvSpPr>
          <p:cNvPr id="4" name="Slide Number Placeholder">
            <a:extLst>
              <a:ext uri="{FF2B5EF4-FFF2-40B4-BE49-F238E27FC236}">
                <a16:creationId xmlns:a16="http://schemas.microsoft.com/office/drawing/2014/main" id="{C8CDE3DB-5BD1-43F6-94A6-D47A00235D79}"/>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dirty="0"/>
          </a:p>
        </p:txBody>
      </p:sp>
      <p:sp>
        <p:nvSpPr>
          <p:cNvPr id="3" name="Footer Placeholder">
            <a:extLst>
              <a:ext uri="{FF2B5EF4-FFF2-40B4-BE49-F238E27FC236}">
                <a16:creationId xmlns:a16="http://schemas.microsoft.com/office/drawing/2014/main" id="{EEEF92A3-A948-430A-BA72-93EBB9877D77}"/>
              </a:ext>
            </a:extLst>
          </p:cNvPr>
          <p:cNvSpPr>
            <a:spLocks noGrp="1"/>
          </p:cNvSpPr>
          <p:nvPr>
            <p:ph type="ftr" sz="quarter" idx="16"/>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2287889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Green Frame Divider">
    <p:spTree>
      <p:nvGrpSpPr>
        <p:cNvPr id="1" name=""/>
        <p:cNvGrpSpPr/>
        <p:nvPr/>
      </p:nvGrpSpPr>
      <p:grpSpPr>
        <a:xfrm>
          <a:off x="0" y="0"/>
          <a:ext cx="0" cy="0"/>
          <a:chOff x="0" y="0"/>
          <a:chExt cx="0" cy="0"/>
        </a:xfrm>
      </p:grpSpPr>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6" name="Title"/>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DCAA7B61-F2C7-43C9-A11F-B48C4ED2EBCF}"/>
              </a:ext>
            </a:extLst>
          </p:cNvPr>
          <p:cNvSpPr>
            <a:spLocks noGrp="1"/>
          </p:cNvSpPr>
          <p:nvPr>
            <p:ph type="ftr" sz="quarter" idx="15"/>
          </p:nvPr>
        </p:nvSpPr>
        <p:spPr>
          <a:xfrm>
            <a:off x="3721696" y="6129337"/>
            <a:ext cx="7481160" cy="411581"/>
          </a:xfrm>
        </p:spPr>
        <p:txBody>
          <a:bodyPr/>
          <a:lstStyle/>
          <a:p>
            <a:r>
              <a:rPr lang="en-US"/>
              <a:t>Confidential | For Training Purposes Only</a:t>
            </a:r>
            <a:endParaRPr lang="en-US" dirty="0"/>
          </a:p>
        </p:txBody>
      </p:sp>
    </p:spTree>
    <p:extLst>
      <p:ext uri="{BB962C8B-B14F-4D97-AF65-F5344CB8AC3E}">
        <p14:creationId xmlns:p14="http://schemas.microsoft.com/office/powerpoint/2010/main" val="3012259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Purple Frame Divider">
    <p:spTree>
      <p:nvGrpSpPr>
        <p:cNvPr id="1" name=""/>
        <p:cNvGrpSpPr/>
        <p:nvPr/>
      </p:nvGrpSpPr>
      <p:grpSpPr>
        <a:xfrm>
          <a:off x="0" y="0"/>
          <a:ext cx="0" cy="0"/>
          <a:chOff x="0" y="0"/>
          <a:chExt cx="0" cy="0"/>
        </a:xfrm>
      </p:grpSpPr>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16" name="Bar"/>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6B49B78C-62D9-4CBC-82AE-117CC49AA73F}"/>
              </a:ext>
            </a:extLst>
          </p:cNvPr>
          <p:cNvSpPr>
            <a:spLocks noGrp="1"/>
          </p:cNvSpPr>
          <p:nvPr>
            <p:ph type="ftr" sz="quarter" idx="15"/>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1697283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Medium Blu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71441D17-F569-4929-BED2-B3C594D2EB1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3" name="Slide Number Placeholder">
            <a:extLst>
              <a:ext uri="{FF2B5EF4-FFF2-40B4-BE49-F238E27FC236}">
                <a16:creationId xmlns:a16="http://schemas.microsoft.com/office/drawing/2014/main" id="{29926132-14B5-462D-8011-DBD07D3A4F4E}"/>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0698795D-6546-4F01-AD74-FF78AF2E677C}"/>
              </a:ext>
            </a:extLst>
          </p:cNvPr>
          <p:cNvSpPr>
            <a:spLocks noGrp="1"/>
          </p:cNvSpPr>
          <p:nvPr>
            <p:ph type="ftr" sz="quarter" idx="15"/>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501823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Orang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EE3E2CEF-B9DC-4BC7-912D-0AF3140E0BB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16" name="Bar"/>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3" name="Slide Number Placeholder">
            <a:extLst>
              <a:ext uri="{FF2B5EF4-FFF2-40B4-BE49-F238E27FC236}">
                <a16:creationId xmlns:a16="http://schemas.microsoft.com/office/drawing/2014/main" id="{2452CF67-7C64-4A36-818E-9739F15599E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FE686EF5-477F-4DCE-824F-3C05B5AA6594}"/>
              </a:ext>
            </a:extLst>
          </p:cNvPr>
          <p:cNvSpPr>
            <a:spLocks noGrp="1"/>
          </p:cNvSpPr>
          <p:nvPr>
            <p:ph type="ftr" sz="quarter" idx="15"/>
          </p:nvPr>
        </p:nvSpPr>
        <p:spPr/>
        <p:txBody>
          <a:bodyPr/>
          <a:lstStyle>
            <a:lvl1pPr>
              <a:defRPr cap="none" baseline="0"/>
            </a:lvl1pPr>
          </a:lstStyle>
          <a:p>
            <a:r>
              <a:rPr lang="en-US"/>
              <a:t>Confidential | For Training Purposes Only</a:t>
            </a:r>
            <a:endParaRPr lang="en-US" dirty="0"/>
          </a:p>
        </p:txBody>
      </p:sp>
    </p:spTree>
    <p:extLst>
      <p:ext uri="{BB962C8B-B14F-4D97-AF65-F5344CB8AC3E}">
        <p14:creationId xmlns:p14="http://schemas.microsoft.com/office/powerpoint/2010/main" val="13108107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Name, title, company"/>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sp>
        <p:nvSpPr>
          <p:cNvPr id="11" name="Quote"/>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n-lt"/>
              </a:defRPr>
            </a:lvl1pPr>
          </a:lstStyle>
          <a:p>
            <a:r>
              <a:rPr lang="en-US" dirty="0"/>
              <a:t>“Click to add quote here. Type quotation marks before and after text.”</a:t>
            </a:r>
          </a:p>
        </p:txBody>
      </p:sp>
      <p:sp>
        <p:nvSpPr>
          <p:cNvPr id="3" name="Slide Number Placeholder">
            <a:extLst>
              <a:ext uri="{FF2B5EF4-FFF2-40B4-BE49-F238E27FC236}">
                <a16:creationId xmlns:a16="http://schemas.microsoft.com/office/drawing/2014/main" id="{416E5649-B5F3-4893-ACEE-FDDDEA277D6A}"/>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CC9133F1-6679-476E-AEFD-931027BED082}"/>
              </a:ext>
            </a:extLst>
          </p:cNvPr>
          <p:cNvSpPr>
            <a:spLocks noGrp="1"/>
          </p:cNvSpPr>
          <p:nvPr>
            <p:ph type="ftr" sz="quarter" idx="15"/>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3838715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defRPr>
            </a:lvl1pPr>
          </a:lstStyle>
          <a:p>
            <a:r>
              <a:rPr lang="en-US"/>
              <a:t>Confidential | For Training Purposes Only</a:t>
            </a:r>
            <a:endParaRPr lang="en-US" dirty="0"/>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dirty="0"/>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210570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n-lt"/>
              </a:defRPr>
            </a:lvl1pPr>
          </a:lstStyle>
          <a:p>
            <a:pPr marL="182880" lvl="0" indent="-182880">
              <a:spcBef>
                <a:spcPts val="0"/>
              </a:spcBef>
            </a:pPr>
            <a:r>
              <a:rPr lang="en-US" dirty="0"/>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42026B78-68E1-478D-8813-92F76EAC82C2}"/>
              </a:ext>
            </a:extLst>
          </p:cNvPr>
          <p:cNvSpPr>
            <a:spLocks noGrp="1"/>
          </p:cNvSpPr>
          <p:nvPr>
            <p:ph type="ftr" sz="quarter" idx="19"/>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3254048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4" name="Content Placeholder">
            <a:extLst>
              <a:ext uri="{FF2B5EF4-FFF2-40B4-BE49-F238E27FC236}">
                <a16:creationId xmlns:a16="http://schemas.microsoft.com/office/drawing/2014/main" id="{D60021C6-A6F0-40F0-A299-B8269BE0F492}"/>
              </a:ext>
            </a:extLst>
          </p:cNvPr>
          <p:cNvSpPr>
            <a:spLocks noGrp="1"/>
          </p:cNvSpPr>
          <p:nvPr>
            <p:ph sz="quarter" idx="19"/>
          </p:nvPr>
        </p:nvSpPr>
        <p:spPr>
          <a:xfrm>
            <a:off x="381000" y="1733015"/>
            <a:ext cx="11403014" cy="4366800"/>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Heading"/>
          <p:cNvSpPr>
            <a:spLocks noGrp="1"/>
          </p:cNvSpPr>
          <p:nvPr>
            <p:ph type="body" sz="quarter" idx="18" hasCustomPrompt="1"/>
          </p:nvPr>
        </p:nvSpPr>
        <p:spPr>
          <a:xfrm>
            <a:off x="288096" y="1350296"/>
            <a:ext cx="11495918" cy="381000"/>
          </a:xfrm>
        </p:spPr>
        <p:txBody>
          <a:bodyPr>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subtitle</a:t>
            </a:r>
          </a:p>
        </p:txBody>
      </p:sp>
      <p:sp>
        <p:nvSpPr>
          <p:cNvPr id="12"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3" name="Subtitle">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495918" cy="381000"/>
          </a:xfrm>
        </p:spPr>
        <p:txBody>
          <a:bodyPr anchor="ctr">
            <a:noAutofit/>
          </a:bodyPr>
          <a:lstStyle>
            <a:lvl1pPr marL="0" indent="0">
              <a:spcBef>
                <a:spcPts val="0"/>
              </a:spcBef>
              <a:buFont typeface="" panose="020B0604020202020204" pitchFamily="34" charset="0"/>
              <a:buNone/>
              <a:defRPr sz="24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subtitle</a:t>
            </a:r>
          </a:p>
        </p:txBody>
      </p:sp>
      <p:sp>
        <p:nvSpPr>
          <p:cNvPr id="4" name="Title">
            <a:extLst>
              <a:ext uri="{FF2B5EF4-FFF2-40B4-BE49-F238E27FC236}">
                <a16:creationId xmlns:a16="http://schemas.microsoft.com/office/drawing/2014/main" id="{D09EDB93-5BF6-4D1D-9D5F-0E75F455E06A}"/>
              </a:ext>
            </a:extLst>
          </p:cNvPr>
          <p:cNvSpPr>
            <a:spLocks noGrp="1"/>
          </p:cNvSpPr>
          <p:nvPr>
            <p:ph type="title"/>
          </p:nvPr>
        </p:nvSpPr>
        <p:spPr>
          <a:xfrm>
            <a:off x="285742" y="391852"/>
            <a:ext cx="11498271" cy="401362"/>
          </a:xfrm>
          <a:ln w="12700" cap="flat" cmpd="sng" algn="ctr">
            <a:noFill/>
            <a:prstDash val="solid"/>
            <a:miter lim="800000"/>
            <a:headEnd type="none" w="med" len="med"/>
            <a:tailEnd type="none" w="med" len="med"/>
          </a:ln>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3EA3E28B-F7AC-49D0-8E77-F09CC76C6D4C}"/>
              </a:ext>
            </a:extLst>
          </p:cNvPr>
          <p:cNvSpPr>
            <a:spLocks noGrp="1"/>
          </p:cNvSpPr>
          <p:nvPr>
            <p:ph type="ftr" sz="quarter" idx="20"/>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1015904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Content Placeholder 2"/>
          <p:cNvSpPr>
            <a:spLocks noGrp="1"/>
          </p:cNvSpPr>
          <p:nvPr>
            <p:ph sz="quarter" idx="18"/>
          </p:nvPr>
        </p:nvSpPr>
        <p:spPr>
          <a:xfrm>
            <a:off x="6260021"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
          <p:cNvSpPr>
            <a:spLocks noGrp="1"/>
          </p:cNvSpPr>
          <p:nvPr>
            <p:ph sz="quarter" idx="17"/>
          </p:nvPr>
        </p:nvSpPr>
        <p:spPr>
          <a:xfrm>
            <a:off x="385100"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8" name="Title">
            <a:extLst>
              <a:ext uri="{FF2B5EF4-FFF2-40B4-BE49-F238E27FC236}">
                <a16:creationId xmlns:a16="http://schemas.microsoft.com/office/drawing/2014/main" id="{871CBF7C-DC48-4FC0-9D75-AE2A7B709ECF}"/>
              </a:ext>
            </a:extLst>
          </p:cNvPr>
          <p:cNvSpPr>
            <a:spLocks noGrp="1"/>
          </p:cNvSpPr>
          <p:nvPr>
            <p:ph type="title"/>
          </p:nvPr>
        </p:nvSpPr>
        <p:spPr>
          <a:xfrm>
            <a:off x="285743" y="391852"/>
            <a:ext cx="11498270" cy="401362"/>
          </a:xfrm>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30D71586-CC8D-433E-9833-9A7FDB8D82E2}"/>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09C5C9A9-E236-4C76-AAB8-D575E2980D31}"/>
              </a:ext>
            </a:extLst>
          </p:cNvPr>
          <p:cNvSpPr>
            <a:spLocks noGrp="1"/>
          </p:cNvSpPr>
          <p:nvPr>
            <p:ph type="ftr" sz="quarter" idx="19"/>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2513166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2676894"/>
            <a:ext cx="3536373"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92DC03DA-1907-4E05-9BC8-105621713139}"/>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dirty="0"/>
          </a:p>
        </p:txBody>
      </p:sp>
      <p:sp>
        <p:nvSpPr>
          <p:cNvPr id="3" name="Footer Placeholder">
            <a:extLst>
              <a:ext uri="{FF2B5EF4-FFF2-40B4-BE49-F238E27FC236}">
                <a16:creationId xmlns:a16="http://schemas.microsoft.com/office/drawing/2014/main" id="{DB2C94F6-2456-49E7-A85E-744A4B16A883}"/>
              </a:ext>
            </a:extLst>
          </p:cNvPr>
          <p:cNvSpPr>
            <a:spLocks noGrp="1"/>
          </p:cNvSpPr>
          <p:nvPr>
            <p:ph type="ftr" sz="quarter" idx="14"/>
          </p:nvPr>
        </p:nvSpPr>
        <p:spPr/>
        <p:txBody>
          <a:bodyPr/>
          <a:lstStyle/>
          <a:p>
            <a:r>
              <a:rPr lang="en-US" dirty="0"/>
              <a:t>Confidential | Authorized </a:t>
            </a:r>
          </a:p>
        </p:txBody>
      </p:sp>
    </p:spTree>
    <p:extLst>
      <p:ext uri="{BB962C8B-B14F-4D97-AF65-F5344CB8AC3E}">
        <p14:creationId xmlns:p14="http://schemas.microsoft.com/office/powerpoint/2010/main" val="4280461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1000"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208FD370-F534-4533-9D1C-D71C0301D4F5}"/>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1B9DB588-CD3A-4605-99DD-5D58A0334468}"/>
              </a:ext>
            </a:extLst>
          </p:cNvPr>
          <p:cNvSpPr>
            <a:spLocks noGrp="1"/>
          </p:cNvSpPr>
          <p:nvPr>
            <p:ph type="ftr" sz="quarter" idx="26"/>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249218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384003"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5" name="Content Placeholder 14"/>
          <p:cNvSpPr>
            <a:spLocks noGrp="1"/>
          </p:cNvSpPr>
          <p:nvPr>
            <p:ph sz="quarter" idx="20"/>
          </p:nvPr>
        </p:nvSpPr>
        <p:spPr>
          <a:xfrm>
            <a:off x="6356308"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ext Placeholder 7"/>
          <p:cNvSpPr>
            <a:spLocks noGrp="1"/>
          </p:cNvSpPr>
          <p:nvPr>
            <p:ph type="body" sz="quarter" idx="21" hasCustomPrompt="1"/>
          </p:nvPr>
        </p:nvSpPr>
        <p:spPr>
          <a:xfrm>
            <a:off x="6260400"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a:t>Confidential | For Training Purposes Only</a:t>
            </a:r>
            <a:endParaRPr lang="en-US" dirty="0"/>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36304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Heading 2">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1641"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5100"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Heading 1">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288095"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12F31EAB-796D-4E98-AD02-5E448046BB3D}"/>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B9B4ABF0-738F-478F-B9E7-E5D3DF83666E}"/>
              </a:ext>
            </a:extLst>
          </p:cNvPr>
          <p:cNvSpPr>
            <a:spLocks noGrp="1"/>
          </p:cNvSpPr>
          <p:nvPr>
            <p:ph type="ftr" sz="quarter" idx="26"/>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2310228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0" name="Content Placeholder 3"/>
          <p:cNvSpPr>
            <a:spLocks noGrp="1"/>
          </p:cNvSpPr>
          <p:nvPr>
            <p:ph sz="quarter" idx="19"/>
          </p:nvPr>
        </p:nvSpPr>
        <p:spPr>
          <a:xfrm>
            <a:off x="8152474"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sz="quarter" idx="18"/>
          </p:nvPr>
        </p:nvSpPr>
        <p:spPr>
          <a:xfrm>
            <a:off x="4268787"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
          <p:cNvSpPr>
            <a:spLocks noGrp="1"/>
          </p:cNvSpPr>
          <p:nvPr>
            <p:ph sz="quarter" idx="17"/>
          </p:nvPr>
        </p:nvSpPr>
        <p:spPr>
          <a:xfrm>
            <a:off x="385100"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C09279-0D09-4109-A953-16A88732F6EC}"/>
              </a:ext>
            </a:extLst>
          </p:cNvPr>
          <p:cNvSpPr>
            <a:spLocks noGrp="1"/>
          </p:cNvSpPr>
          <p:nvPr>
            <p:ph type="title"/>
          </p:nvPr>
        </p:nvSpPr>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55DFA194-46E5-48DD-9DF0-CE09ECBDE598}"/>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BEED058A-E779-4D88-ADD2-9B84C2A10502}"/>
              </a:ext>
            </a:extLst>
          </p:cNvPr>
          <p:cNvSpPr>
            <a:spLocks noGrp="1"/>
          </p:cNvSpPr>
          <p:nvPr>
            <p:ph type="ftr" sz="quarter" idx="20"/>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987087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dirty="0"/>
              <a:t>Click to edit Master title style</a:t>
            </a:r>
          </a:p>
        </p:txBody>
      </p:sp>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365166"/>
            <a:ext cx="3628710" cy="473439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a:extLst>
              <a:ext uri="{FF2B5EF4-FFF2-40B4-BE49-F238E27FC236}">
                <a16:creationId xmlns:a16="http://schemas.microsoft.com/office/drawing/2014/main" id="{C64F2FF0-0CF5-4CC1-8878-96534C54D9A0}"/>
              </a:ext>
            </a:extLst>
          </p:cNvPr>
          <p:cNvSpPr>
            <a:spLocks noGrp="1"/>
          </p:cNvSpPr>
          <p:nvPr>
            <p:ph type="ftr" sz="quarter" idx="23"/>
          </p:nvPr>
        </p:nvSpPr>
        <p:spPr/>
        <p:txBody>
          <a:bodyPr/>
          <a:lstStyle/>
          <a:p>
            <a:r>
              <a:rPr lang="en-US"/>
              <a:t>Confidential | For Training Purposes Only</a:t>
            </a:r>
            <a:endParaRPr lang="en-US" dirty="0"/>
          </a:p>
        </p:txBody>
      </p:sp>
      <p:sp>
        <p:nvSpPr>
          <p:cNvPr id="3" name="Slide Number Placeholder">
            <a:extLst>
              <a:ext uri="{FF2B5EF4-FFF2-40B4-BE49-F238E27FC236}">
                <a16:creationId xmlns:a16="http://schemas.microsoft.com/office/drawing/2014/main" id="{749AAC13-0724-4F89-9282-2A985E0669E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16435475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26" name="Content Placeholder 3"/>
          <p:cNvSpPr>
            <a:spLocks noGrp="1"/>
          </p:cNvSpPr>
          <p:nvPr>
            <p:ph sz="quarter" idx="22"/>
          </p:nvPr>
        </p:nvSpPr>
        <p:spPr>
          <a:xfrm>
            <a:off x="8146122"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Heading 3"/>
          <p:cNvSpPr>
            <a:spLocks noGrp="1"/>
          </p:cNvSpPr>
          <p:nvPr>
            <p:ph type="body" sz="quarter" idx="21" hasCustomPrompt="1"/>
          </p:nvPr>
        </p:nvSpPr>
        <p:spPr>
          <a:xfrm>
            <a:off x="8048832"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5" name="Content Placeholder 2"/>
          <p:cNvSpPr>
            <a:spLocks noGrp="1"/>
          </p:cNvSpPr>
          <p:nvPr>
            <p:ph sz="quarter" idx="18"/>
          </p:nvPr>
        </p:nvSpPr>
        <p:spPr>
          <a:xfrm>
            <a:off x="4265611"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Heading 2"/>
          <p:cNvSpPr>
            <a:spLocks noGrp="1"/>
          </p:cNvSpPr>
          <p:nvPr>
            <p:ph type="body" sz="quarter" idx="23" hasCustomPrompt="1"/>
          </p:nvPr>
        </p:nvSpPr>
        <p:spPr>
          <a:xfrm>
            <a:off x="4168321"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4" name="Content Placeholder 1"/>
          <p:cNvSpPr>
            <a:spLocks noGrp="1"/>
          </p:cNvSpPr>
          <p:nvPr>
            <p:ph sz="quarter" idx="17"/>
          </p:nvPr>
        </p:nvSpPr>
        <p:spPr>
          <a:xfrm>
            <a:off x="385100"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Heading 1"/>
          <p:cNvSpPr>
            <a:spLocks noGrp="1"/>
          </p:cNvSpPr>
          <p:nvPr>
            <p:ph type="body" sz="quarter" idx="19" hasCustomPrompt="1"/>
          </p:nvPr>
        </p:nvSpPr>
        <p:spPr>
          <a:xfrm>
            <a:off x="287427" y="996365"/>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16"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24EE87AE-0267-4C69-AFD6-F9C64969AC26}"/>
              </a:ext>
            </a:extLst>
          </p:cNvPr>
          <p:cNvSpPr>
            <a:spLocks noGrp="1"/>
          </p:cNvSpPr>
          <p:nvPr>
            <p:ph type="title"/>
          </p:nvPr>
        </p:nvSpPr>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BB8A07BF-CB97-4E22-9C06-99A9D26C8199}"/>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7833D610-4CA4-41A3-B735-6F0642F98549}"/>
              </a:ext>
            </a:extLst>
          </p:cNvPr>
          <p:cNvSpPr>
            <a:spLocks noGrp="1"/>
          </p:cNvSpPr>
          <p:nvPr>
            <p:ph type="ftr" sz="quarter" idx="24"/>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3730405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Heading 3">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048832"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Heading 2">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168321"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Heading 1">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287427" y="1365166"/>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FF0756C0-7641-4173-A68F-865597D4BB0D}"/>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3221C879-23BF-48A0-9B6C-5B66C3419755}"/>
              </a:ext>
            </a:extLst>
          </p:cNvPr>
          <p:cNvSpPr>
            <a:spLocks noGrp="1"/>
          </p:cNvSpPr>
          <p:nvPr>
            <p:ph type="ftr" sz="quarter" idx="24"/>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9388904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64EA22A1-FE1F-4F4A-9C07-F0E86D67EF45}"/>
              </a:ext>
            </a:extLst>
          </p:cNvPr>
          <p:cNvSpPr>
            <a:spLocks noGrp="1"/>
          </p:cNvSpPr>
          <p:nvPr>
            <p:ph type="ftr" sz="quarter" idx="10"/>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33887748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dirty="0"/>
              <a:t>Click to edit Master title style</a:t>
            </a:r>
          </a:p>
        </p:txBody>
      </p:sp>
      <p:sp>
        <p:nvSpPr>
          <p:cNvPr id="3" name="Footer Placeholder">
            <a:extLst>
              <a:ext uri="{FF2B5EF4-FFF2-40B4-BE49-F238E27FC236}">
                <a16:creationId xmlns:a16="http://schemas.microsoft.com/office/drawing/2014/main" id="{D8B57979-9B2D-4984-B19E-0EFD2E111CE9}"/>
              </a:ext>
            </a:extLst>
          </p:cNvPr>
          <p:cNvSpPr>
            <a:spLocks noGrp="1"/>
          </p:cNvSpPr>
          <p:nvPr>
            <p:ph type="ftr" sz="quarter" idx="14"/>
          </p:nvPr>
        </p:nvSpPr>
        <p:spPr/>
        <p:txBody>
          <a:bodyPr/>
          <a:lstStyle/>
          <a:p>
            <a:r>
              <a:rPr lang="en-US"/>
              <a:t>Confidential | For Training Purposes Only</a:t>
            </a:r>
            <a:endParaRPr lang="en-US" dirty="0"/>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2959609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15" name="Bar">
            <a:extLst>
              <a:ext uri="{FF2B5EF4-FFF2-40B4-BE49-F238E27FC236}">
                <a16:creationId xmlns:a16="http://schemas.microsoft.com/office/drawing/2014/main" id="{8EF5646D-2EB2-41E1-98F7-8AFF5323E04E}"/>
              </a:ext>
            </a:extLst>
          </p:cNvPr>
          <p:cNvSpPr/>
          <p:nvPr userDrawn="1"/>
        </p:nvSpPr>
        <p:spPr>
          <a:xfrm>
            <a:off x="385100" y="124748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7" name="Title">
            <a:extLst>
              <a:ext uri="{FF2B5EF4-FFF2-40B4-BE49-F238E27FC236}">
                <a16:creationId xmlns:a16="http://schemas.microsoft.com/office/drawing/2014/main" id="{7764AC2A-714D-48E6-8850-2398C74A5907}"/>
              </a:ext>
            </a:extLst>
          </p:cNvPr>
          <p:cNvSpPr>
            <a:spLocks noGrp="1"/>
          </p:cNvSpPr>
          <p:nvPr>
            <p:ph type="title" hasCustomPrompt="1"/>
          </p:nvPr>
        </p:nvSpPr>
        <p:spPr>
          <a:xfrm>
            <a:off x="289123" y="398368"/>
            <a:ext cx="11494890" cy="868680"/>
          </a:xfrm>
        </p:spPr>
        <p:txBody>
          <a:bodyPr anchor="b"/>
          <a:lstStyle>
            <a:lvl1pPr>
              <a:defRPr/>
            </a:lvl1pPr>
          </a:lstStyle>
          <a:p>
            <a:r>
              <a:rPr lang="en-US" dirty="0"/>
              <a:t>Click to Add</a:t>
            </a:r>
            <a:br>
              <a:rPr lang="en-US" dirty="0"/>
            </a:br>
            <a:r>
              <a:rPr lang="en-US" dirty="0"/>
              <a:t>Two-Line Title</a:t>
            </a:r>
          </a:p>
        </p:txBody>
      </p:sp>
      <p:sp>
        <p:nvSpPr>
          <p:cNvPr id="3" name="Slide Number Placeholder">
            <a:extLst>
              <a:ext uri="{FF2B5EF4-FFF2-40B4-BE49-F238E27FC236}">
                <a16:creationId xmlns:a16="http://schemas.microsoft.com/office/drawing/2014/main" id="{EBA2B6B1-8B85-4F7A-B1B8-3C2A2CA72C15}"/>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F6172FFC-9966-4FB3-B3D2-FBE84B01901E}"/>
              </a:ext>
            </a:extLst>
          </p:cNvPr>
          <p:cNvSpPr>
            <a:spLocks noGrp="1"/>
          </p:cNvSpPr>
          <p:nvPr>
            <p:ph type="ftr" sz="quarter" idx="10"/>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1050807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p:bg>
      <p:bgPr>
        <a:solidFill>
          <a:schemeClr val="bg1"/>
        </a:solidFill>
        <a:effectLst/>
      </p:bgPr>
    </p:bg>
    <p:spTree>
      <p:nvGrpSpPr>
        <p:cNvPr id="1" name=""/>
        <p:cNvGrpSpPr/>
        <p:nvPr/>
      </p:nvGrpSpPr>
      <p:grpSpPr>
        <a:xfrm>
          <a:off x="0" y="0"/>
          <a:ext cx="0" cy="0"/>
          <a:chOff x="0" y="0"/>
          <a:chExt cx="0" cy="0"/>
        </a:xfrm>
      </p:grpSpPr>
      <p:sp>
        <p:nvSpPr>
          <p:cNvPr id="19" name="Date"/>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2" name="Subtitle"/>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anchor="b"/>
          <a:lstStyle>
            <a:lvl1pPr>
              <a:lnSpc>
                <a:spcPct val="80000"/>
              </a:lnSpc>
              <a:defRPr sz="4400">
                <a:solidFill>
                  <a:sysClr val="windowText" lastClr="000000"/>
                </a:solidFill>
              </a:defRPr>
            </a:lvl1pPr>
          </a:lstStyle>
          <a:p>
            <a:r>
              <a:rPr lang="en-US" dirty="0"/>
              <a:t>Click to edit</a:t>
            </a:r>
            <a:br>
              <a:rPr lang="en-US" dirty="0"/>
            </a:br>
            <a:r>
              <a:rPr lang="en-US" dirty="0"/>
              <a:t>master title style</a:t>
            </a:r>
          </a:p>
        </p:txBody>
      </p:sp>
      <p:sp>
        <p:nvSpPr>
          <p:cNvPr id="3" name="Footer Placeholder">
            <a:extLst>
              <a:ext uri="{FF2B5EF4-FFF2-40B4-BE49-F238E27FC236}">
                <a16:creationId xmlns:a16="http://schemas.microsoft.com/office/drawing/2014/main" id="{4D7C280C-8E1E-4531-A635-C99FE1BDEE91}"/>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dirty="0"/>
              <a:t>Confidential | Authorized </a:t>
            </a:r>
          </a:p>
        </p:txBody>
      </p:sp>
      <p:grpSp>
        <p:nvGrpSpPr>
          <p:cNvPr id="16" name="Logo">
            <a:extLst>
              <a:ext uri="{FF2B5EF4-FFF2-40B4-BE49-F238E27FC236}">
                <a16:creationId xmlns:a16="http://schemas.microsoft.com/office/drawing/2014/main" id="{39DC9A4F-A16F-45B4-A72C-8DB544981AE5}"/>
              </a:ext>
            </a:extLst>
          </p:cNvPr>
          <p:cNvGrpSpPr>
            <a:grpSpLocks noChangeAspect="1"/>
          </p:cNvGrpSpPr>
          <p:nvPr userDrawn="1"/>
        </p:nvGrpSpPr>
        <p:grpSpPr>
          <a:xfrm>
            <a:off x="393523" y="381956"/>
            <a:ext cx="2218745" cy="893759"/>
            <a:chOff x="393523" y="381956"/>
            <a:chExt cx="2218745" cy="893759"/>
          </a:xfrm>
        </p:grpSpPr>
        <p:sp>
          <p:nvSpPr>
            <p:cNvPr id="20" name="Element">
              <a:extLst>
                <a:ext uri="{FF2B5EF4-FFF2-40B4-BE49-F238E27FC236}">
                  <a16:creationId xmlns:a16="http://schemas.microsoft.com/office/drawing/2014/main" id="{25C81DB6-CCD4-4F17-86A3-D56DF640F56E}"/>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21" name="Wordmark">
              <a:extLst>
                <a:ext uri="{FF2B5EF4-FFF2-40B4-BE49-F238E27FC236}">
                  <a16:creationId xmlns:a16="http://schemas.microsoft.com/office/drawing/2014/main" id="{7CF9A093-3688-4D04-9331-C6E54828F9AB}"/>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658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0" name="Text Placeholder"/>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atin typeface="+mn-lt"/>
              </a:defRPr>
            </a:lvl1pPr>
          </a:lstStyle>
          <a:p>
            <a:pPr marL="0" lvl="0" indent="0">
              <a:spcBef>
                <a:spcPts val="0"/>
              </a:spcBef>
              <a:buNone/>
            </a:pPr>
            <a:r>
              <a:rPr lang="en-US" dirty="0"/>
              <a:t>Click to add</a:t>
            </a:r>
            <a:br>
              <a:rPr lang="en-US" dirty="0"/>
            </a:br>
            <a:r>
              <a:rPr lang="en-US" dirty="0"/>
              <a:t>two-line subtitle</a:t>
            </a:r>
          </a:p>
        </p:txBody>
      </p:sp>
      <p:sp>
        <p:nvSpPr>
          <p:cNvPr id="14" name="Title"/>
          <p:cNvSpPr>
            <a:spLocks noGrp="1"/>
          </p:cNvSpPr>
          <p:nvPr>
            <p:ph type="title" hasCustomPrompt="1"/>
          </p:nvPr>
        </p:nvSpPr>
        <p:spPr>
          <a:xfrm>
            <a:off x="289122" y="1980879"/>
            <a:ext cx="3566206" cy="868680"/>
          </a:xfrm>
        </p:spPr>
        <p:txBody>
          <a:bodyPr anchor="b"/>
          <a:lstStyle>
            <a:lvl1pPr>
              <a:defRPr/>
            </a:lvl1pPr>
          </a:lstStyle>
          <a:p>
            <a:r>
              <a:rPr lang="en-US" dirty="0"/>
              <a:t>Click to Add</a:t>
            </a:r>
            <a:br>
              <a:rPr lang="en-US" dirty="0"/>
            </a:br>
            <a:r>
              <a:rPr lang="en-US" dirty="0"/>
              <a:t>multi-Line Title</a:t>
            </a:r>
          </a:p>
        </p:txBody>
      </p:sp>
      <p:sp>
        <p:nvSpPr>
          <p:cNvPr id="3" name="Slide Number Placeholder">
            <a:extLst>
              <a:ext uri="{FF2B5EF4-FFF2-40B4-BE49-F238E27FC236}">
                <a16:creationId xmlns:a16="http://schemas.microsoft.com/office/drawing/2014/main" id="{C2D12F7D-5A80-4CB3-A519-0EC3099CAB83}"/>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0977D698-96B1-4B1C-AC10-E28AA670736D}"/>
              </a:ext>
            </a:extLst>
          </p:cNvPr>
          <p:cNvSpPr>
            <a:spLocks noGrp="1"/>
          </p:cNvSpPr>
          <p:nvPr>
            <p:ph type="ftr" sz="quarter" idx="15"/>
          </p:nvPr>
        </p:nvSpPr>
        <p:spPr/>
        <p:txBody>
          <a:bodyPr/>
          <a:lstStyle/>
          <a:p>
            <a:r>
              <a:rPr lang="en-US" dirty="0"/>
              <a:t>Confidential | Authorized </a:t>
            </a:r>
          </a:p>
        </p:txBody>
      </p:sp>
    </p:spTree>
    <p:extLst>
      <p:ext uri="{BB962C8B-B14F-4D97-AF65-F5344CB8AC3E}">
        <p14:creationId xmlns:p14="http://schemas.microsoft.com/office/powerpoint/2010/main" val="363794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9" name="Subtitle">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281746" y="1178166"/>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10" name="Bar">
            <a:extLst>
              <a:ext uri="{FF2B5EF4-FFF2-40B4-BE49-F238E27FC236}">
                <a16:creationId xmlns:a16="http://schemas.microsoft.com/office/drawing/2014/main" id="{371489F8-FD72-440E-84EC-51D4A768BB5E}"/>
              </a:ext>
            </a:extLst>
          </p:cNvPr>
          <p:cNvSpPr/>
          <p:nvPr userDrawn="1"/>
        </p:nvSpPr>
        <p:spPr>
          <a:xfrm>
            <a:off x="385100" y="1663329"/>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2" name="Title">
            <a:extLst>
              <a:ext uri="{FF2B5EF4-FFF2-40B4-BE49-F238E27FC236}">
                <a16:creationId xmlns:a16="http://schemas.microsoft.com/office/drawing/2014/main" id="{5535819F-7681-4776-AE9B-BEAB22E80CFE}"/>
              </a:ext>
            </a:extLst>
          </p:cNvPr>
          <p:cNvSpPr>
            <a:spLocks noGrp="1"/>
          </p:cNvSpPr>
          <p:nvPr>
            <p:ph type="title" hasCustomPrompt="1"/>
          </p:nvPr>
        </p:nvSpPr>
        <p:spPr>
          <a:xfrm>
            <a:off x="289123" y="398368"/>
            <a:ext cx="11494890" cy="868680"/>
          </a:xfrm>
        </p:spPr>
        <p:txBody>
          <a:bodyPr anchor="b"/>
          <a:lstStyle>
            <a:lvl1pPr>
              <a:defRPr/>
            </a:lvl1pPr>
          </a:lstStyle>
          <a:p>
            <a:r>
              <a:rPr lang="en-US" dirty="0"/>
              <a:t>Click to Add</a:t>
            </a:r>
            <a:br>
              <a:rPr lang="en-US" dirty="0"/>
            </a:br>
            <a:r>
              <a:rPr lang="en-US" dirty="0"/>
              <a:t>Two-Line Title</a:t>
            </a:r>
          </a:p>
        </p:txBody>
      </p:sp>
      <p:sp>
        <p:nvSpPr>
          <p:cNvPr id="3" name="Slide Number Placeholder">
            <a:extLst>
              <a:ext uri="{FF2B5EF4-FFF2-40B4-BE49-F238E27FC236}">
                <a16:creationId xmlns:a16="http://schemas.microsoft.com/office/drawing/2014/main" id="{C903090B-018E-41F6-821A-0DB185B16788}"/>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4EE71AD2-3B17-4BBC-A780-3AEAE01E7470}"/>
              </a:ext>
            </a:extLst>
          </p:cNvPr>
          <p:cNvSpPr>
            <a:spLocks noGrp="1"/>
          </p:cNvSpPr>
          <p:nvPr>
            <p:ph type="ftr" sz="quarter" idx="14"/>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1826949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2676894"/>
            <a:ext cx="3685309"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dirty="0"/>
          </a:p>
        </p:txBody>
      </p:sp>
      <p:sp>
        <p:nvSpPr>
          <p:cNvPr id="3" name="Footer Placeholder">
            <a:extLst>
              <a:ext uri="{FF2B5EF4-FFF2-40B4-BE49-F238E27FC236}">
                <a16:creationId xmlns:a16="http://schemas.microsoft.com/office/drawing/2014/main" id="{1F90604F-7FA1-41D8-9914-866F3305034E}"/>
              </a:ext>
            </a:extLst>
          </p:cNvPr>
          <p:cNvSpPr>
            <a:spLocks noGrp="1"/>
          </p:cNvSpPr>
          <p:nvPr>
            <p:ph type="ftr" sz="quarter" idx="10"/>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22683824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2676894"/>
            <a:ext cx="3536373"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92DC03DA-1907-4E05-9BC8-105621713139}"/>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dirty="0"/>
          </a:p>
        </p:txBody>
      </p:sp>
      <p:sp>
        <p:nvSpPr>
          <p:cNvPr id="3" name="Footer Placeholder">
            <a:extLst>
              <a:ext uri="{FF2B5EF4-FFF2-40B4-BE49-F238E27FC236}">
                <a16:creationId xmlns:a16="http://schemas.microsoft.com/office/drawing/2014/main" id="{DB2C94F6-2456-49E7-A85E-744A4B16A883}"/>
              </a:ext>
            </a:extLst>
          </p:cNvPr>
          <p:cNvSpPr>
            <a:spLocks noGrp="1"/>
          </p:cNvSpPr>
          <p:nvPr>
            <p:ph type="ftr" sz="quarter" idx="14"/>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17242429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0" name="Text Placeholder"/>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atin typeface="+mn-lt"/>
              </a:defRPr>
            </a:lvl1pPr>
          </a:lstStyle>
          <a:p>
            <a:pPr marL="0" lvl="0" indent="0">
              <a:spcBef>
                <a:spcPts val="0"/>
              </a:spcBef>
              <a:buNone/>
            </a:pPr>
            <a:r>
              <a:rPr lang="en-US" dirty="0"/>
              <a:t>Click to add</a:t>
            </a:r>
            <a:br>
              <a:rPr lang="en-US" dirty="0"/>
            </a:br>
            <a:r>
              <a:rPr lang="en-US" dirty="0"/>
              <a:t>two-line subtitle</a:t>
            </a:r>
          </a:p>
        </p:txBody>
      </p:sp>
      <p:sp>
        <p:nvSpPr>
          <p:cNvPr id="14" name="Title"/>
          <p:cNvSpPr>
            <a:spLocks noGrp="1"/>
          </p:cNvSpPr>
          <p:nvPr>
            <p:ph type="title" hasCustomPrompt="1"/>
          </p:nvPr>
        </p:nvSpPr>
        <p:spPr>
          <a:xfrm>
            <a:off x="289122" y="1980879"/>
            <a:ext cx="3566206" cy="868680"/>
          </a:xfrm>
        </p:spPr>
        <p:txBody>
          <a:bodyPr anchor="b"/>
          <a:lstStyle>
            <a:lvl1pPr>
              <a:defRPr/>
            </a:lvl1pPr>
          </a:lstStyle>
          <a:p>
            <a:r>
              <a:rPr lang="en-US" dirty="0"/>
              <a:t>Click to Add</a:t>
            </a:r>
            <a:br>
              <a:rPr lang="en-US" dirty="0"/>
            </a:br>
            <a:r>
              <a:rPr lang="en-US" dirty="0"/>
              <a:t>multi-Line Title</a:t>
            </a:r>
          </a:p>
        </p:txBody>
      </p:sp>
      <p:sp>
        <p:nvSpPr>
          <p:cNvPr id="3" name="Slide Number Placeholder">
            <a:extLst>
              <a:ext uri="{FF2B5EF4-FFF2-40B4-BE49-F238E27FC236}">
                <a16:creationId xmlns:a16="http://schemas.microsoft.com/office/drawing/2014/main" id="{C2D12F7D-5A80-4CB3-A519-0EC3099CAB83}"/>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0977D698-96B1-4B1C-AC10-E28AA670736D}"/>
              </a:ext>
            </a:extLst>
          </p:cNvPr>
          <p:cNvSpPr>
            <a:spLocks noGrp="1"/>
          </p:cNvSpPr>
          <p:nvPr>
            <p:ph type="ftr" sz="quarter" idx="15"/>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35045244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p:cNvSpPr>
            <a:spLocks noGrp="1"/>
          </p:cNvSpPr>
          <p:nvPr>
            <p:ph type="body" sz="quarter" idx="14"/>
          </p:nvPr>
        </p:nvSpPr>
        <p:spPr>
          <a:xfrm>
            <a:off x="278732"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1417320"/>
            <a:ext cx="3536373"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F37736B1-D7A7-4407-BE85-C3B77D9DE3F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
        <p:nvSpPr>
          <p:cNvPr id="3" name="Footer Placeholder">
            <a:extLst>
              <a:ext uri="{FF2B5EF4-FFF2-40B4-BE49-F238E27FC236}">
                <a16:creationId xmlns:a16="http://schemas.microsoft.com/office/drawing/2014/main" id="{C2633DB1-4E58-49AF-9CC5-F4480459AEB7}"/>
              </a:ext>
            </a:extLst>
          </p:cNvPr>
          <p:cNvSpPr>
            <a:spLocks noGrp="1"/>
          </p:cNvSpPr>
          <p:nvPr>
            <p:ph type="ftr" sz="quarter" idx="15"/>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2828957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Picture and Caption, Left">
    <p:spTree>
      <p:nvGrpSpPr>
        <p:cNvPr id="1" name=""/>
        <p:cNvGrpSpPr/>
        <p:nvPr/>
      </p:nvGrpSpPr>
      <p:grpSpPr>
        <a:xfrm>
          <a:off x="0" y="0"/>
          <a:ext cx="0" cy="0"/>
          <a:chOff x="0" y="0"/>
          <a:chExt cx="0" cy="0"/>
        </a:xfrm>
      </p:grpSpPr>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4076700" y="0"/>
            <a:ext cx="8115300" cy="6858000"/>
          </a:xfrm>
        </p:spPr>
        <p:txBody>
          <a:bodyPr anchor="ctr"/>
          <a:lstStyle>
            <a:lvl1pPr marL="0" indent="0" algn="ctr">
              <a:buNone/>
              <a:defRPr>
                <a:latin typeface="+mn-lt"/>
              </a:defRPr>
            </a:lvl1pPr>
          </a:lstStyle>
          <a:p>
            <a:r>
              <a:rPr lang="en-US" dirty="0"/>
              <a:t>Click to add edge-to-edge picture</a:t>
            </a:r>
          </a:p>
        </p:txBody>
      </p:sp>
      <p:sp>
        <p:nvSpPr>
          <p:cNvPr id="7" name="Text Placeholder"/>
          <p:cNvSpPr>
            <a:spLocks noGrp="1"/>
          </p:cNvSpPr>
          <p:nvPr>
            <p:ph type="body" sz="quarter" idx="14"/>
          </p:nvPr>
        </p:nvSpPr>
        <p:spPr>
          <a:xfrm>
            <a:off x="278731"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1417320"/>
            <a:ext cx="3536373"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dirty="0"/>
          </a:p>
        </p:txBody>
      </p:sp>
      <p:sp>
        <p:nvSpPr>
          <p:cNvPr id="3" name="Footer Placeholder">
            <a:extLst>
              <a:ext uri="{FF2B5EF4-FFF2-40B4-BE49-F238E27FC236}">
                <a16:creationId xmlns:a16="http://schemas.microsoft.com/office/drawing/2014/main" id="{62B249EC-9477-452C-91FB-A412BD37EFC8}"/>
              </a:ext>
            </a:extLst>
          </p:cNvPr>
          <p:cNvSpPr>
            <a:spLocks noGrp="1"/>
          </p:cNvSpPr>
          <p:nvPr>
            <p:ph type="ftr" sz="quarter" idx="16"/>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1544486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1" name="Text Placeholder"/>
          <p:cNvSpPr>
            <a:spLocks noGrp="1"/>
          </p:cNvSpPr>
          <p:nvPr>
            <p:ph type="body" sz="half" idx="2" hasCustomPrompt="1"/>
          </p:nvPr>
        </p:nvSpPr>
        <p:spPr bwMode="ltGray">
          <a:xfrm>
            <a:off x="8526166"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2" name="Content Placeholder">
            <a:extLst>
              <a:ext uri="{FF2B5EF4-FFF2-40B4-BE49-F238E27FC236}">
                <a16:creationId xmlns:a16="http://schemas.microsoft.com/office/drawing/2014/main" id="{269A3E8D-DCFB-4D37-86BB-56632B0912B1}"/>
              </a:ext>
            </a:extLst>
          </p:cNvPr>
          <p:cNvSpPr>
            <a:spLocks noGrp="1"/>
          </p:cNvSpPr>
          <p:nvPr>
            <p:ph sz="quarter" idx="18"/>
          </p:nvPr>
        </p:nvSpPr>
        <p:spPr>
          <a:xfrm>
            <a:off x="385100" y="995363"/>
            <a:ext cx="7844500"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91E92FAC-B699-43F5-B87D-2D8B714080E4}"/>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C38747A7-25DE-48D8-8D31-0F3DF66ADF9A}"/>
              </a:ext>
            </a:extLst>
          </p:cNvPr>
          <p:cNvSpPr>
            <a:spLocks noGrp="1"/>
          </p:cNvSpPr>
          <p:nvPr>
            <p:ph type="ftr" sz="quarter" idx="19"/>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34549501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8526166"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dirty="0"/>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2111322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285743"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p:cNvSpPr>
            <a:spLocks noGrp="1"/>
          </p:cNvSpPr>
          <p:nvPr>
            <p:ph type="pic" sz="quarter" idx="18" hasCustomPrompt="1"/>
          </p:nvPr>
        </p:nvSpPr>
        <p:spPr>
          <a:xfrm>
            <a:off x="4313365" y="999540"/>
            <a:ext cx="7470648" cy="5096460"/>
          </a:xfrm>
          <a:ln>
            <a:noFill/>
            <a:miter lim="800000"/>
          </a:ln>
        </p:spPr>
        <p:txBody>
          <a:bodyPr anchor="ctr"/>
          <a:lstStyle>
            <a:lvl1pPr marL="0" indent="0" algn="ctr">
              <a:buNone/>
              <a:defRPr>
                <a:latin typeface="+mn-lt"/>
              </a:defRPr>
            </a:lvl1pPr>
          </a:lstStyle>
          <a:p>
            <a:r>
              <a:rPr lang="en-US" dirty="0"/>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a:xfrm>
            <a:off x="285743" y="391852"/>
            <a:ext cx="11498270" cy="401362"/>
          </a:xfrm>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41770684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9" name="Content Placeholder">
            <a:extLst>
              <a:ext uri="{FF2B5EF4-FFF2-40B4-BE49-F238E27FC236}">
                <a16:creationId xmlns:a16="http://schemas.microsoft.com/office/drawing/2014/main" id="{184DB124-5DB1-4AD3-9276-D81D2209D170}"/>
              </a:ext>
            </a:extLst>
          </p:cNvPr>
          <p:cNvSpPr>
            <a:spLocks noGrp="1"/>
          </p:cNvSpPr>
          <p:nvPr>
            <p:ph sz="quarter" idx="22"/>
          </p:nvPr>
        </p:nvSpPr>
        <p:spPr>
          <a:xfrm>
            <a:off x="8515445" y="999540"/>
            <a:ext cx="3257847" cy="51005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dirty="0"/>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4" name="Title">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6B8E13A3-BC15-450D-96D1-EB785D605BB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191AA25E-ECBD-44CD-9DE9-F058616E771E}"/>
              </a:ext>
            </a:extLst>
          </p:cNvPr>
          <p:cNvSpPr>
            <a:spLocks noGrp="1"/>
          </p:cNvSpPr>
          <p:nvPr>
            <p:ph type="ftr" sz="quarter" idx="23"/>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4097031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p:cNvSpPr>
            <a:spLocks noGrp="1"/>
          </p:cNvSpPr>
          <p:nvPr>
            <p:ph type="body" sz="quarter" idx="14"/>
          </p:nvPr>
        </p:nvSpPr>
        <p:spPr>
          <a:xfrm>
            <a:off x="278732"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1417320"/>
            <a:ext cx="3536373"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F37736B1-D7A7-4407-BE85-C3B77D9DE3F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
        <p:nvSpPr>
          <p:cNvPr id="3" name="Footer Placeholder">
            <a:extLst>
              <a:ext uri="{FF2B5EF4-FFF2-40B4-BE49-F238E27FC236}">
                <a16:creationId xmlns:a16="http://schemas.microsoft.com/office/drawing/2014/main" id="{C2633DB1-4E58-49AF-9CC5-F4480459AEB7}"/>
              </a:ext>
            </a:extLst>
          </p:cNvPr>
          <p:cNvSpPr>
            <a:spLocks noGrp="1"/>
          </p:cNvSpPr>
          <p:nvPr>
            <p:ph type="ftr" sz="quarter" idx="15"/>
          </p:nvPr>
        </p:nvSpPr>
        <p:spPr/>
        <p:txBody>
          <a:bodyPr/>
          <a:lstStyle/>
          <a:p>
            <a:r>
              <a:rPr lang="en-US" dirty="0"/>
              <a:t>Confidential | Authorized </a:t>
            </a:r>
          </a:p>
        </p:txBody>
      </p:sp>
    </p:spTree>
    <p:extLst>
      <p:ext uri="{BB962C8B-B14F-4D97-AF65-F5344CB8AC3E}">
        <p14:creationId xmlns:p14="http://schemas.microsoft.com/office/powerpoint/2010/main" val="563811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n-lt"/>
              </a:defRPr>
            </a:lvl1pPr>
          </a:lstStyle>
          <a:p>
            <a:r>
              <a:rPr lang="en-US" dirty="0"/>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n-lt"/>
              </a:defRPr>
            </a:lvl1pPr>
          </a:lstStyle>
          <a:p>
            <a:r>
              <a:rPr lang="en-US" dirty="0"/>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278F3E4F-3B9E-412C-A6C9-621D3C25AA9F}"/>
              </a:ext>
            </a:extLst>
          </p:cNvPr>
          <p:cNvSpPr>
            <a:spLocks noGrp="1"/>
          </p:cNvSpPr>
          <p:nvPr>
            <p:ph type="ftr" sz="quarter" idx="21"/>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4290645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6" name="Text Placeholder 3"/>
          <p:cNvSpPr>
            <a:spLocks noGrp="1"/>
          </p:cNvSpPr>
          <p:nvPr>
            <p:ph type="body" sz="half" idx="21" hasCustomPrompt="1"/>
          </p:nvPr>
        </p:nvSpPr>
        <p:spPr bwMode="ltGray">
          <a:xfrm>
            <a:off x="8105705"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7" name="Picture Placeholder 3"/>
          <p:cNvSpPr>
            <a:spLocks noGrp="1"/>
          </p:cNvSpPr>
          <p:nvPr>
            <p:ph type="pic" sz="quarter" idx="22" hasCustomPrompt="1"/>
          </p:nvPr>
        </p:nvSpPr>
        <p:spPr>
          <a:xfrm>
            <a:off x="8097009" y="999540"/>
            <a:ext cx="3678308" cy="3803904"/>
          </a:xfrm>
        </p:spPr>
        <p:txBody>
          <a:bodyPr anchor="ctr"/>
          <a:lstStyle>
            <a:lvl1pPr marL="0" indent="0" algn="ctr">
              <a:buNone/>
              <a:defRPr>
                <a:latin typeface="+mn-lt"/>
              </a:defRPr>
            </a:lvl1pPr>
          </a:lstStyle>
          <a:p>
            <a:r>
              <a:rPr lang="en-US" dirty="0"/>
              <a:t>Click to add picture</a:t>
            </a:r>
          </a:p>
        </p:txBody>
      </p:sp>
      <p:sp>
        <p:nvSpPr>
          <p:cNvPr id="24" name="Text Placeholder 2"/>
          <p:cNvSpPr>
            <a:spLocks noGrp="1"/>
          </p:cNvSpPr>
          <p:nvPr>
            <p:ph type="body" sz="half" idx="19" hasCustomPrompt="1"/>
          </p:nvPr>
        </p:nvSpPr>
        <p:spPr bwMode="ltGray">
          <a:xfrm>
            <a:off x="423900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5" name="Picture Placeholder 2"/>
          <p:cNvSpPr>
            <a:spLocks noGrp="1"/>
          </p:cNvSpPr>
          <p:nvPr>
            <p:ph type="pic" sz="quarter" idx="20" hasCustomPrompt="1"/>
          </p:nvPr>
        </p:nvSpPr>
        <p:spPr>
          <a:xfrm>
            <a:off x="4239004" y="999540"/>
            <a:ext cx="3678308" cy="3803904"/>
          </a:xfrm>
        </p:spPr>
        <p:txBody>
          <a:bodyPr anchor="ctr"/>
          <a:lstStyle>
            <a:lvl1pPr marL="0" indent="0" algn="ctr">
              <a:buNone/>
              <a:defRPr>
                <a:latin typeface="+mn-lt"/>
              </a:defRPr>
            </a:lvl1pPr>
          </a:lstStyle>
          <a:p>
            <a:r>
              <a:rPr lang="en-US" dirty="0"/>
              <a:t>Click to add picture</a:t>
            </a:r>
          </a:p>
        </p:txBody>
      </p:sp>
      <p:sp>
        <p:nvSpPr>
          <p:cNvPr id="18" name="Text Placeholder 1"/>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9" name="Picture Placeholder 1"/>
          <p:cNvSpPr>
            <a:spLocks noGrp="1"/>
          </p:cNvSpPr>
          <p:nvPr>
            <p:ph type="pic" sz="quarter" idx="18" hasCustomPrompt="1"/>
          </p:nvPr>
        </p:nvSpPr>
        <p:spPr>
          <a:xfrm>
            <a:off x="381000" y="999540"/>
            <a:ext cx="3678308" cy="3803904"/>
          </a:xfrm>
        </p:spPr>
        <p:txBody>
          <a:bodyPr anchor="ctr"/>
          <a:lstStyle>
            <a:lvl1pPr marL="0" indent="0" algn="ctr">
              <a:buNone/>
              <a:defRPr>
                <a:latin typeface="+mn-lt"/>
              </a:defRPr>
            </a:lvl1pPr>
          </a:lstStyle>
          <a:p>
            <a:r>
              <a:rPr lang="en-US" dirty="0"/>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2319394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145BD124-6171-43C5-8405-25101FA6FBFB}"/>
              </a:ext>
            </a:extLst>
          </p:cNvPr>
          <p:cNvSpPr>
            <a:spLocks noGrp="1"/>
          </p:cNvSpPr>
          <p:nvPr>
            <p:ph type="body" sz="quarter" idx="26"/>
          </p:nvPr>
        </p:nvSpPr>
        <p:spPr>
          <a:xfrm>
            <a:off x="7994740"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20" name="Bar 3">
            <a:extLst>
              <a:ext uri="{FF2B5EF4-FFF2-40B4-BE49-F238E27FC236}">
                <a16:creationId xmlns:a16="http://schemas.microsoft.com/office/drawing/2014/main" id="{42FA215D-0B81-4E67-9714-4DF602504A3A}"/>
              </a:ext>
            </a:extLst>
          </p:cNvPr>
          <p:cNvSpPr/>
          <p:nvPr userDrawn="1"/>
        </p:nvSpPr>
        <p:spPr>
          <a:xfrm>
            <a:off x="8097009" y="4258726"/>
            <a:ext cx="36792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7" name="Picture Placeholder 3"/>
          <p:cNvSpPr>
            <a:spLocks noGrp="1"/>
          </p:cNvSpPr>
          <p:nvPr>
            <p:ph type="pic" sz="quarter" idx="22" hasCustomPrompt="1"/>
          </p:nvPr>
        </p:nvSpPr>
        <p:spPr>
          <a:xfrm>
            <a:off x="8097009" y="999540"/>
            <a:ext cx="3678308" cy="3132000"/>
          </a:xfrm>
        </p:spPr>
        <p:txBody>
          <a:bodyPr anchor="ctr"/>
          <a:lstStyle>
            <a:lvl1pPr marL="0" indent="0" algn="ctr">
              <a:buNone/>
              <a:defRPr>
                <a:latin typeface="+mn-lt"/>
              </a:defRPr>
            </a:lvl1pPr>
          </a:lstStyle>
          <a:p>
            <a:r>
              <a:rPr lang="en-US" dirty="0"/>
              <a:t>Click to add picture</a:t>
            </a:r>
          </a:p>
        </p:txBody>
      </p:sp>
      <p:sp>
        <p:nvSpPr>
          <p:cNvPr id="17" name="Bar 2">
            <a:extLst>
              <a:ext uri="{FF2B5EF4-FFF2-40B4-BE49-F238E27FC236}">
                <a16:creationId xmlns:a16="http://schemas.microsoft.com/office/drawing/2014/main" id="{0D8D023B-EF10-400C-BF2B-43E4924E8642}"/>
              </a:ext>
            </a:extLst>
          </p:cNvPr>
          <p:cNvSpPr/>
          <p:nvPr userDrawn="1"/>
        </p:nvSpPr>
        <p:spPr>
          <a:xfrm>
            <a:off x="4239004" y="4258726"/>
            <a:ext cx="36792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4136735"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25" name="Picture Placeholder 2"/>
          <p:cNvSpPr>
            <a:spLocks noGrp="1"/>
          </p:cNvSpPr>
          <p:nvPr>
            <p:ph type="pic" sz="quarter" idx="20" hasCustomPrompt="1"/>
          </p:nvPr>
        </p:nvSpPr>
        <p:spPr>
          <a:xfrm>
            <a:off x="4239004" y="999540"/>
            <a:ext cx="3678308" cy="3132000"/>
          </a:xfrm>
        </p:spPr>
        <p:txBody>
          <a:bodyPr anchor="ctr"/>
          <a:lstStyle>
            <a:lvl1pPr marL="0" indent="0" algn="ctr">
              <a:buNone/>
              <a:defRPr>
                <a:latin typeface="+mn-lt"/>
              </a:defRPr>
            </a:lvl1pPr>
          </a:lstStyle>
          <a:p>
            <a:r>
              <a:rPr lang="en-US" dirty="0"/>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36792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9" name="Picture Placeholder 1"/>
          <p:cNvSpPr>
            <a:spLocks noGrp="1"/>
          </p:cNvSpPr>
          <p:nvPr>
            <p:ph type="pic" sz="quarter" idx="18" hasCustomPrompt="1"/>
          </p:nvPr>
        </p:nvSpPr>
        <p:spPr>
          <a:xfrm>
            <a:off x="379447" y="999540"/>
            <a:ext cx="3678308" cy="3132000"/>
          </a:xfrm>
        </p:spPr>
        <p:txBody>
          <a:bodyPr anchor="ctr"/>
          <a:lstStyle>
            <a:lvl1pPr marL="0" indent="0" algn="ctr">
              <a:buNone/>
              <a:defRPr>
                <a:latin typeface="+mn-lt"/>
              </a:defRPr>
            </a:lvl1pPr>
          </a:lstStyle>
          <a:p>
            <a:r>
              <a:rPr lang="en-US" dirty="0"/>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4142259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For Training Purposes Only</a:t>
            </a:r>
            <a:endParaRPr lang="en-US" dirty="0"/>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6096001" y="4310712"/>
            <a:ext cx="5688012"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17" name="Bar 2">
            <a:extLst>
              <a:ext uri="{FF2B5EF4-FFF2-40B4-BE49-F238E27FC236}">
                <a16:creationId xmlns:a16="http://schemas.microsoft.com/office/drawing/2014/main" id="{0D8D023B-EF10-400C-BF2B-43E4924E8642}"/>
              </a:ext>
            </a:extLst>
          </p:cNvPr>
          <p:cNvSpPr/>
          <p:nvPr userDrawn="1"/>
        </p:nvSpPr>
        <p:spPr>
          <a:xfrm>
            <a:off x="6222013" y="4258726"/>
            <a:ext cx="556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8" name="Picture Placeholder 2">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p:spPr>
        <p:txBody>
          <a:bodyPr anchor="ctr"/>
          <a:lstStyle>
            <a:lvl1pPr marL="0" indent="0" algn="ctr">
              <a:buNone/>
              <a:defRPr>
                <a:latin typeface="+mn-lt"/>
              </a:defRPr>
            </a:lvl1pPr>
          </a:lstStyle>
          <a:p>
            <a:r>
              <a:rPr lang="en-US" dirty="0"/>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5661163"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556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1" name="Picture Placeholder 1">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p:spPr>
        <p:txBody>
          <a:bodyPr anchor="ctr"/>
          <a:lstStyle>
            <a:lvl1pPr marL="0" indent="0" algn="ctr">
              <a:buNone/>
              <a:defRPr>
                <a:latin typeface="+mn-lt"/>
              </a:defRPr>
            </a:lvl1pPr>
          </a:lstStyle>
          <a:p>
            <a:r>
              <a:rPr lang="en-US" dirty="0"/>
              <a:t>Click to add picture</a:t>
            </a:r>
          </a:p>
        </p:txBody>
      </p:sp>
    </p:spTree>
    <p:extLst>
      <p:ext uri="{BB962C8B-B14F-4D97-AF65-F5344CB8AC3E}">
        <p14:creationId xmlns:p14="http://schemas.microsoft.com/office/powerpoint/2010/main" val="27169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spTree>
      <p:nvGrpSpPr>
        <p:cNvPr id="1" name=""/>
        <p:cNvGrpSpPr/>
        <p:nvPr/>
      </p:nvGrpSpPr>
      <p:grpSpPr>
        <a:xfrm>
          <a:off x="0" y="0"/>
          <a:ext cx="0" cy="0"/>
          <a:chOff x="0" y="0"/>
          <a:chExt cx="0" cy="0"/>
        </a:xfrm>
      </p:grpSpPr>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n-lt"/>
              </a:defRPr>
            </a:lvl1pPr>
          </a:lstStyle>
          <a:p>
            <a:r>
              <a:rPr lang="en-US" dirty="0"/>
              <a:t>Click to add picture</a:t>
            </a:r>
          </a:p>
        </p:txBody>
      </p:sp>
    </p:spTree>
    <p:extLst>
      <p:ext uri="{BB962C8B-B14F-4D97-AF65-F5344CB8AC3E}">
        <p14:creationId xmlns:p14="http://schemas.microsoft.com/office/powerpoint/2010/main" val="834505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Type As Art, Single Line">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2"/>
                  <a:srcRect/>
                  <a:stretch>
                    <a:fillRect/>
                  </a:stretch>
                </a:blipFill>
              </a:defRPr>
            </a:lvl1pPr>
          </a:lstStyle>
          <a:p>
            <a:r>
              <a:rPr lang="en-US" dirty="0"/>
              <a:t>Single line</a:t>
            </a:r>
          </a:p>
        </p:txBody>
      </p:sp>
    </p:spTree>
    <p:extLst>
      <p:ext uri="{BB962C8B-B14F-4D97-AF65-F5344CB8AC3E}">
        <p14:creationId xmlns:p14="http://schemas.microsoft.com/office/powerpoint/2010/main" val="28063022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Type As Art, Multiple Lines">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2"/>
                  <a:srcRect/>
                  <a:stretch>
                    <a:fillRect/>
                  </a:stretch>
                </a:blipFill>
              </a:defRPr>
            </a:lvl1pPr>
          </a:lstStyle>
          <a:p>
            <a:r>
              <a:rPr lang="en-US" dirty="0"/>
              <a:t>Multiple </a:t>
            </a:r>
            <a:br>
              <a:rPr lang="en-US" dirty="0"/>
            </a:br>
            <a:r>
              <a:rPr lang="en-US" dirty="0"/>
              <a:t>lines </a:t>
            </a:r>
          </a:p>
        </p:txBody>
      </p:sp>
    </p:spTree>
    <p:extLst>
      <p:ext uri="{BB962C8B-B14F-4D97-AF65-F5344CB8AC3E}">
        <p14:creationId xmlns:p14="http://schemas.microsoft.com/office/powerpoint/2010/main" val="6686241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7778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5D5BB30E-8FED-4853-AD8A-7BB93B3FF178}"/>
              </a:ext>
            </a:extLst>
          </p:cNvPr>
          <p:cNvSpPr>
            <a:spLocks noGrp="1"/>
          </p:cNvSpPr>
          <p:nvPr>
            <p:ph type="ftr" sz="quarter" idx="10"/>
          </p:nvPr>
        </p:nvSpPr>
        <p:spPr/>
        <p:txBody>
          <a:bodyPr/>
          <a:lstStyle/>
          <a:p>
            <a:r>
              <a:rPr lang="en-US"/>
              <a:t>Confidential | For Training Purposes Only</a:t>
            </a:r>
            <a:endParaRPr lang="en-US" dirty="0"/>
          </a:p>
        </p:txBody>
      </p:sp>
    </p:spTree>
    <p:extLst>
      <p:ext uri="{BB962C8B-B14F-4D97-AF65-F5344CB8AC3E}">
        <p14:creationId xmlns:p14="http://schemas.microsoft.com/office/powerpoint/2010/main" val="3164040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Text Placeholder">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293442" y="3528820"/>
            <a:ext cx="11517557" cy="2055116"/>
          </a:xfrm>
        </p:spPr>
        <p:txBody>
          <a:bodyPr>
            <a:noAutofit/>
          </a:bodyPr>
          <a:lstStyle>
            <a:lvl1pPr marL="0" indent="0">
              <a:spcBef>
                <a:spcPts val="0"/>
              </a:spcBef>
              <a:buNone/>
              <a:defRPr sz="22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Speaker contact information</a:t>
            </a:r>
          </a:p>
        </p:txBody>
      </p:sp>
      <p:sp>
        <p:nvSpPr>
          <p:cNvPr id="16" name="Bar">
            <a:extLst>
              <a:ext uri="{FF2B5EF4-FFF2-40B4-BE49-F238E27FC236}">
                <a16:creationId xmlns:a16="http://schemas.microsoft.com/office/drawing/2014/main" id="{62127D76-909D-4C18-BB52-4DDB379ACAE3}"/>
              </a:ext>
            </a:extLst>
          </p:cNvPr>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2" name="Title">
            <a:extLst>
              <a:ext uri="{FF2B5EF4-FFF2-40B4-BE49-F238E27FC236}">
                <a16:creationId xmlns:a16="http://schemas.microsoft.com/office/drawing/2014/main" id="{B56764AC-9C6B-4C1D-BE2B-C4E8A087CA75}"/>
              </a:ext>
            </a:extLst>
          </p:cNvPr>
          <p:cNvSpPr>
            <a:spLocks noGrp="1"/>
          </p:cNvSpPr>
          <p:nvPr>
            <p:ph type="title" hasCustomPrompt="1"/>
          </p:nvPr>
        </p:nvSpPr>
        <p:spPr>
          <a:xfrm>
            <a:off x="284749" y="521016"/>
            <a:ext cx="6195700" cy="2828660"/>
          </a:xfrm>
        </p:spPr>
        <p:txBody>
          <a:bodyPr anchor="b"/>
          <a:lstStyle>
            <a:lvl1pPr>
              <a:lnSpc>
                <a:spcPct val="85000"/>
              </a:lnSpc>
              <a:defRPr sz="4400"/>
            </a:lvl1pPr>
          </a:lstStyle>
          <a:p>
            <a:r>
              <a:rPr lang="en-US" dirty="0"/>
              <a:t>Click to add thank you message</a:t>
            </a:r>
          </a:p>
        </p:txBody>
      </p:sp>
      <p:sp>
        <p:nvSpPr>
          <p:cNvPr id="13" name="Footer Placeholder">
            <a:extLst>
              <a:ext uri="{FF2B5EF4-FFF2-40B4-BE49-F238E27FC236}">
                <a16:creationId xmlns:a16="http://schemas.microsoft.com/office/drawing/2014/main" id="{B08835D9-51EC-4CAD-A07F-93C2FF4161B9}"/>
              </a:ext>
            </a:extLst>
          </p:cNvPr>
          <p:cNvSpPr>
            <a:spLocks noGrp="1"/>
          </p:cNvSpPr>
          <p:nvPr>
            <p:ph type="ftr" sz="quarter" idx="3"/>
          </p:nvPr>
        </p:nvSpPr>
        <p:spPr>
          <a:xfrm>
            <a:off x="4374720" y="5923546"/>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endParaRPr lang="en-US" dirty="0"/>
          </a:p>
        </p:txBody>
      </p:sp>
      <p:sp>
        <p:nvSpPr>
          <p:cNvPr id="7" name="TextBox 6">
            <a:extLst>
              <a:ext uri="{FF2B5EF4-FFF2-40B4-BE49-F238E27FC236}">
                <a16:creationId xmlns:a16="http://schemas.microsoft.com/office/drawing/2014/main" id="{8A720469-4E8E-4F55-96D3-10560B47177B}"/>
              </a:ext>
            </a:extLst>
          </p:cNvPr>
          <p:cNvSpPr txBox="1"/>
          <p:nvPr userDrawn="1"/>
        </p:nvSpPr>
        <p:spPr>
          <a:xfrm>
            <a:off x="8115300" y="6335127"/>
            <a:ext cx="3740580" cy="276999"/>
          </a:xfrm>
          <a:prstGeom prst="rect">
            <a:avLst/>
          </a:prstGeom>
          <a:noFill/>
          <a:ln w="57150">
            <a:noFill/>
            <a:miter lim="800000"/>
          </a:ln>
        </p:spPr>
        <p:txBody>
          <a:bodyPr wrap="square">
            <a:spAutoFit/>
          </a:bodyPr>
          <a:lstStyle/>
          <a:p>
            <a:pPr algn="r"/>
            <a:r>
              <a:rPr lang="en-US" sz="1200" dirty="0">
                <a:effectLst/>
                <a:latin typeface="+mj-lt"/>
                <a:ea typeface="Times New Roman" panose="02020603050405020304" pitchFamily="18" charset="0"/>
                <a:cs typeface="Times New Roman" panose="02020603050405020304" pitchFamily="18" charset="0"/>
              </a:rPr>
              <a:t>© </a:t>
            </a:r>
            <a:fld id="{DA3777BF-A1C6-4F92-A9EA-7320C98A4638}" type="datetimeyyyy">
              <a:rPr lang="en-US" sz="1200" smtClean="0">
                <a:effectLst/>
                <a:latin typeface="+mj-lt"/>
                <a:ea typeface="Times New Roman" panose="02020603050405020304" pitchFamily="18" charset="0"/>
                <a:cs typeface="Times New Roman" panose="02020603050405020304" pitchFamily="18" charset="0"/>
              </a:rPr>
              <a:pPr algn="r"/>
              <a:t>2025</a:t>
            </a:fld>
            <a:r>
              <a:rPr lang="en-US" sz="1200" dirty="0">
                <a:effectLst/>
                <a:latin typeface="+mj-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995740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icture and Caption, Left">
    <p:spTree>
      <p:nvGrpSpPr>
        <p:cNvPr id="1" name=""/>
        <p:cNvGrpSpPr/>
        <p:nvPr/>
      </p:nvGrpSpPr>
      <p:grpSpPr>
        <a:xfrm>
          <a:off x="0" y="0"/>
          <a:ext cx="0" cy="0"/>
          <a:chOff x="0" y="0"/>
          <a:chExt cx="0" cy="0"/>
        </a:xfrm>
      </p:grpSpPr>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4076700" y="0"/>
            <a:ext cx="8115300" cy="6858000"/>
          </a:xfrm>
        </p:spPr>
        <p:txBody>
          <a:bodyPr anchor="ctr"/>
          <a:lstStyle>
            <a:lvl1pPr marL="0" indent="0" algn="ctr">
              <a:buNone/>
              <a:defRPr>
                <a:latin typeface="+mn-lt"/>
              </a:defRPr>
            </a:lvl1pPr>
          </a:lstStyle>
          <a:p>
            <a:r>
              <a:rPr lang="en-US" dirty="0"/>
              <a:t>Click to add edge-to-edge picture</a:t>
            </a:r>
          </a:p>
        </p:txBody>
      </p:sp>
      <p:sp>
        <p:nvSpPr>
          <p:cNvPr id="7" name="Text Placeholder"/>
          <p:cNvSpPr>
            <a:spLocks noGrp="1"/>
          </p:cNvSpPr>
          <p:nvPr>
            <p:ph type="body" sz="quarter" idx="14"/>
          </p:nvPr>
        </p:nvSpPr>
        <p:spPr>
          <a:xfrm>
            <a:off x="278731"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1417320"/>
            <a:ext cx="3536373"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dirty="0"/>
          </a:p>
        </p:txBody>
      </p:sp>
      <p:sp>
        <p:nvSpPr>
          <p:cNvPr id="3" name="Footer Placeholder">
            <a:extLst>
              <a:ext uri="{FF2B5EF4-FFF2-40B4-BE49-F238E27FC236}">
                <a16:creationId xmlns:a16="http://schemas.microsoft.com/office/drawing/2014/main" id="{62B249EC-9477-452C-91FB-A412BD37EFC8}"/>
              </a:ext>
            </a:extLst>
          </p:cNvPr>
          <p:cNvSpPr>
            <a:spLocks noGrp="1"/>
          </p:cNvSpPr>
          <p:nvPr>
            <p:ph type="ftr" sz="quarter" idx="16"/>
          </p:nvPr>
        </p:nvSpPr>
        <p:spPr/>
        <p:txBody>
          <a:bodyPr/>
          <a:lstStyle/>
          <a:p>
            <a:r>
              <a:rPr lang="en-US" dirty="0"/>
              <a:t>Confidential | Authorized </a:t>
            </a:r>
          </a:p>
        </p:txBody>
      </p:sp>
    </p:spTree>
    <p:extLst>
      <p:ext uri="{BB962C8B-B14F-4D97-AF65-F5344CB8AC3E}">
        <p14:creationId xmlns:p14="http://schemas.microsoft.com/office/powerpoint/2010/main" val="16353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dirty="0"/>
              <a:t>This is the </a:t>
            </a:r>
            <a:r>
              <a:rPr lang="en-US" noProof="0" dirty="0" err="1"/>
              <a:t>SlideProof</a:t>
            </a:r>
            <a:r>
              <a:rPr lang="en-US" noProof="0" dirty="0"/>
              <a:t> Agenda Layout</a:t>
            </a:r>
          </a:p>
          <a:p>
            <a:pPr lvl="0"/>
            <a:r>
              <a:rPr lang="en-US" noProof="0" dirty="0"/>
              <a:t>http://www.veodin.com/slideproof/manual/agenda/</a:t>
            </a:r>
          </a:p>
          <a:p>
            <a:pPr lvl="0"/>
            <a:r>
              <a:rPr lang="en-US" noProof="0" dirty="0"/>
              <a:t>Use the Selection Pane (Alt+F10) to make the hidden shapes of the Agenda visible. Make sure you group them again after editing and rename them with </a:t>
            </a:r>
            <a:r>
              <a:rPr lang="en-US" noProof="0" dirty="0" err="1"/>
              <a:t>SlideProof</a:t>
            </a:r>
            <a:r>
              <a:rPr lang="en-US" noProof="0" dirty="0"/>
              <a:t> &gt; Agenda &gt; Rename Agenda Groups</a:t>
            </a:r>
          </a:p>
          <a:p>
            <a:pPr lvl="0"/>
            <a:r>
              <a:rPr lang="en-US" noProof="0" dirty="0"/>
              <a:t>Expected group names are:</a:t>
            </a:r>
          </a:p>
          <a:p>
            <a:pPr lvl="1"/>
            <a:endParaRPr lang="en-US" noProof="0" dirty="0"/>
          </a:p>
          <a:p>
            <a:pPr lvl="1"/>
            <a:r>
              <a:rPr lang="en-US" noProof="0" dirty="0"/>
              <a:t>SP Agenda Section - Mandatory</a:t>
            </a:r>
          </a:p>
          <a:p>
            <a:pPr lvl="1"/>
            <a:r>
              <a:rPr lang="en-US" noProof="0" dirty="0"/>
              <a:t>SP Agenda Section Highlight - Highlight the current section</a:t>
            </a:r>
          </a:p>
          <a:p>
            <a:pPr lvl="1"/>
            <a:r>
              <a:rPr lang="en-US" noProof="0" dirty="0"/>
              <a:t>SP Agenda Subsection - Mandatory if showing subsections</a:t>
            </a:r>
          </a:p>
          <a:p>
            <a:pPr lvl="1"/>
            <a:r>
              <a:rPr lang="en-US" noProof="0" dirty="0"/>
              <a:t>SP Agenda Subsection Highlight - Highlight the current subsection</a:t>
            </a:r>
          </a:p>
          <a:p>
            <a:pPr lvl="0"/>
            <a:r>
              <a:rPr lang="en-US" noProof="0" dirty="0"/>
              <a:t>Any shapes or images inside the groups will appear on the agenda pages. This notice (SP Agenda Notice) will not appear on the agenda pages.</a:t>
            </a:r>
          </a:p>
          <a:p>
            <a:pPr lvl="0"/>
            <a:r>
              <a:rPr lang="en-US" noProof="0" dirty="0"/>
              <a:t>Valid text placeholders are:</a:t>
            </a:r>
          </a:p>
          <a:p>
            <a:pPr lvl="1"/>
            <a:endParaRPr lang="en-US" noProof="0" dirty="0"/>
          </a:p>
          <a:p>
            <a:pPr lvl="1"/>
            <a:r>
              <a:rPr lang="en-US" noProof="0" dirty="0"/>
              <a:t>Section number:</a:t>
            </a:r>
          </a:p>
          <a:p>
            <a:pPr lvl="1"/>
            <a:r>
              <a:rPr lang="en-US" noProof="0" dirty="0"/>
              <a:t>&lt;N&gt; for Arabic number 1, 2, 3</a:t>
            </a:r>
          </a:p>
          <a:p>
            <a:pPr lvl="1"/>
            <a:r>
              <a:rPr lang="en-US" noProof="0" dirty="0"/>
              <a:t>&lt;R&gt; for Roman numeral I, II, III</a:t>
            </a:r>
          </a:p>
          <a:p>
            <a:pPr lvl="1"/>
            <a:r>
              <a:rPr lang="en-US" noProof="0" dirty="0"/>
              <a:t>&lt;RL&gt; for lower-case Roman numeral </a:t>
            </a:r>
            <a:r>
              <a:rPr lang="en-US" noProof="0" dirty="0" err="1"/>
              <a:t>i</a:t>
            </a:r>
            <a:r>
              <a:rPr lang="en-US" noProof="0" dirty="0"/>
              <a:t>, ii, iii</a:t>
            </a:r>
          </a:p>
          <a:p>
            <a:pPr lvl="1"/>
            <a:r>
              <a:rPr lang="en-US" noProof="0" dirty="0"/>
              <a:t>&lt;A&gt; for alphabetic character A, B, C</a:t>
            </a:r>
          </a:p>
          <a:p>
            <a:pPr lvl="1"/>
            <a:r>
              <a:rPr lang="en-US" noProof="0" dirty="0"/>
              <a:t>&lt;AL&gt; for lower-case Alphabetic character</a:t>
            </a:r>
          </a:p>
          <a:p>
            <a:pPr lvl="1"/>
            <a:r>
              <a:rPr lang="en-US" noProof="0" dirty="0"/>
              <a:t>&lt;TEXT&gt;</a:t>
            </a:r>
          </a:p>
          <a:p>
            <a:pPr lvl="1"/>
            <a:r>
              <a:rPr lang="en-US" noProof="0" dirty="0"/>
              <a:t>&lt;RESPONSIBLE&gt;</a:t>
            </a:r>
          </a:p>
          <a:p>
            <a:pPr lvl="1"/>
            <a:r>
              <a:rPr lang="en-US" noProof="0" dirty="0"/>
              <a:t>&lt;TIMESLOT&gt;</a:t>
            </a:r>
          </a:p>
          <a:p>
            <a:pPr lvl="1"/>
            <a:r>
              <a:rPr lang="en-US" noProof="0" dirty="0"/>
              <a:t>&lt;DURATION&gt; for duration</a:t>
            </a:r>
          </a:p>
          <a:p>
            <a:pPr lvl="1"/>
            <a:r>
              <a:rPr lang="en-US" noProof="0" dirty="0"/>
              <a:t>&lt;P&gt; for page number</a:t>
            </a:r>
          </a:p>
          <a:p>
            <a:pPr lvl="0"/>
            <a:r>
              <a:rPr lang="en-US" noProof="0" dirty="0"/>
              <a:t>If you want the agenda to be vertically centered on each Agenda slide, rename this layout to:</a:t>
            </a:r>
          </a:p>
          <a:p>
            <a:pPr lvl="1"/>
            <a:endParaRPr lang="en-US" noProof="0" dirty="0"/>
          </a:p>
          <a:p>
            <a:pPr lvl="1"/>
            <a:r>
              <a:rPr lang="en-US" noProof="0" dirty="0"/>
              <a:t>SP Agenda Vertical</a:t>
            </a:r>
          </a:p>
        </p:txBody>
      </p:sp>
      <p:grpSp>
        <p:nvGrpSpPr>
          <p:cNvPr id="3" name="SP Agenda Section" hidden="1"/>
          <p:cNvGrpSpPr/>
          <p:nvPr userDrawn="1"/>
        </p:nvGrpSpPr>
        <p:grpSpPr>
          <a:xfrm>
            <a:off x="385100" y="2085631"/>
            <a:ext cx="8657275" cy="369332"/>
            <a:chOff x="1797664" y="2085631"/>
            <a:chExt cx="8657274" cy="369332"/>
          </a:xfrm>
        </p:grpSpPr>
        <p:sp>
          <p:nvSpPr>
            <p:cNvPr id="20" name="Textbox"/>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dirty="0">
                  <a:solidFill>
                    <a:schemeClr val="tx1"/>
                  </a:solidFill>
                </a:rPr>
                <a:t>&lt;TEXT&gt;</a:t>
              </a:r>
            </a:p>
          </p:txBody>
        </p:sp>
        <p:sp>
          <p:nvSpPr>
            <p:cNvPr id="21" name="Textbox"/>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dirty="0">
                  <a:solidFill>
                    <a:schemeClr val="tx1"/>
                  </a:solidFill>
                </a:rPr>
                <a:t>&lt;N&gt;</a:t>
              </a:r>
            </a:p>
          </p:txBody>
        </p:sp>
        <p:sp>
          <p:nvSpPr>
            <p:cNvPr id="22" name="Textbox"/>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dirty="0">
                  <a:solidFill>
                    <a:schemeClr val="tx1"/>
                  </a:solidFill>
                </a:rPr>
                <a:t>&lt;P&gt;</a:t>
              </a:r>
            </a:p>
          </p:txBody>
        </p:sp>
        <p:sp>
          <p:nvSpPr>
            <p:cNvPr id="24" name="Textbox"/>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dirty="0">
                  <a:solidFill>
                    <a:schemeClr val="tx1"/>
                  </a:solidFill>
                </a:rPr>
                <a:t>&lt;TIMESLOT&gt;</a:t>
              </a:r>
            </a:p>
          </p:txBody>
        </p:sp>
        <p:sp>
          <p:nvSpPr>
            <p:cNvPr id="28" name="Textbox"/>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dirty="0">
                  <a:solidFill>
                    <a:schemeClr val="tx1"/>
                  </a:solidFill>
                </a:rPr>
                <a:t>&lt;RESPONSIBLE&gt;</a:t>
              </a:r>
            </a:p>
          </p:txBody>
        </p:sp>
        <p:sp>
          <p:nvSpPr>
            <p:cNvPr id="29" name="Textbox"/>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dirty="0">
                  <a:solidFill>
                    <a:schemeClr val="tx1"/>
                  </a:solidFill>
                </a:rPr>
                <a:t>&lt;DURATION&gt;</a:t>
              </a:r>
            </a:p>
          </p:txBody>
        </p:sp>
      </p:grpSp>
      <p:grpSp>
        <p:nvGrpSpPr>
          <p:cNvPr id="4" name="SP Agenda Section Highlight" hidden="1"/>
          <p:cNvGrpSpPr>
            <a:grpSpLocks/>
          </p:cNvGrpSpPr>
          <p:nvPr userDrawn="1"/>
        </p:nvGrpSpPr>
        <p:grpSpPr>
          <a:xfrm>
            <a:off x="385100" y="2616963"/>
            <a:ext cx="8657274" cy="369332"/>
            <a:chOff x="1797664" y="2616963"/>
            <a:chExt cx="8657274" cy="369332"/>
          </a:xfrm>
          <a:solidFill>
            <a:schemeClr val="accent1">
              <a:lumMod val="60000"/>
              <a:lumOff val="40000"/>
            </a:schemeClr>
          </a:solidFill>
        </p:grpSpPr>
        <p:sp>
          <p:nvSpPr>
            <p:cNvPr id="32" name="Textbox"/>
            <p:cNvSpPr txBox="1">
              <a:spLocks/>
            </p:cNvSpPr>
            <p:nvPr userDrawn="1"/>
          </p:nvSpPr>
          <p:spPr>
            <a:xfrm>
              <a:off x="2267220" y="2616963"/>
              <a:ext cx="3843347" cy="369332"/>
            </a:xfrm>
            <a:prstGeom prst="rect">
              <a:avLst/>
            </a:prstGeom>
            <a:noFill/>
          </p:spPr>
          <p:txBody>
            <a:bodyPr wrap="square" rtlCol="0" anchor="ctr">
              <a:normAutofit/>
            </a:bodyPr>
            <a:lstStyle/>
            <a:p>
              <a:pPr defTabSz="9334267">
                <a:tabLst>
                  <a:tab pos="9512062" algn="l"/>
                </a:tabLst>
              </a:pPr>
              <a:r>
                <a:rPr lang="en-US" sz="1400" b="1" dirty="0">
                  <a:solidFill>
                    <a:schemeClr val="tx1"/>
                  </a:solidFill>
                </a:rPr>
                <a:t>&lt;TEXT&gt;</a:t>
              </a:r>
            </a:p>
          </p:txBody>
        </p:sp>
        <p:sp>
          <p:nvSpPr>
            <p:cNvPr id="33" name="Textbox"/>
            <p:cNvSpPr txBox="1">
              <a:spLocks/>
            </p:cNvSpPr>
            <p:nvPr userDrawn="1"/>
          </p:nvSpPr>
          <p:spPr>
            <a:xfrm>
              <a:off x="1797664" y="2616963"/>
              <a:ext cx="379556" cy="369332"/>
            </a:xfrm>
            <a:prstGeom prst="rect">
              <a:avLst/>
            </a:prstGeom>
            <a:noFill/>
          </p:spPr>
          <p:txBody>
            <a:bodyPr wrap="none" rtlCol="0" anchor="ctr">
              <a:noAutofit/>
            </a:bodyPr>
            <a:lstStyle/>
            <a:p>
              <a:pPr algn="ctr"/>
              <a:r>
                <a:rPr lang="en-US" sz="1400" b="1" dirty="0">
                  <a:solidFill>
                    <a:schemeClr val="tx1"/>
                  </a:solidFill>
                </a:rPr>
                <a:t>&lt;N&gt;</a:t>
              </a:r>
            </a:p>
          </p:txBody>
        </p:sp>
        <p:sp>
          <p:nvSpPr>
            <p:cNvPr id="34" name="Textbox"/>
            <p:cNvSpPr txBox="1">
              <a:spLocks/>
            </p:cNvSpPr>
            <p:nvPr userDrawn="1"/>
          </p:nvSpPr>
          <p:spPr>
            <a:xfrm>
              <a:off x="9817944" y="2616963"/>
              <a:ext cx="636994" cy="369332"/>
            </a:xfrm>
            <a:prstGeom prst="rect">
              <a:avLst/>
            </a:prstGeom>
            <a:noFill/>
          </p:spPr>
          <p:txBody>
            <a:bodyPr wrap="none" rtlCol="0" anchor="ctr">
              <a:noAutofit/>
            </a:bodyPr>
            <a:lstStyle/>
            <a:p>
              <a:pPr algn="r"/>
              <a:r>
                <a:rPr lang="en-US" sz="1400" b="1" dirty="0">
                  <a:solidFill>
                    <a:schemeClr val="tx1"/>
                  </a:solidFill>
                </a:rPr>
                <a:t>&lt;P&gt;</a:t>
              </a:r>
            </a:p>
          </p:txBody>
        </p:sp>
        <p:sp>
          <p:nvSpPr>
            <p:cNvPr id="35" name="Textbox"/>
            <p:cNvSpPr txBox="1">
              <a:spLocks/>
            </p:cNvSpPr>
            <p:nvPr userDrawn="1"/>
          </p:nvSpPr>
          <p:spPr>
            <a:xfrm>
              <a:off x="7696160" y="2616963"/>
              <a:ext cx="1257061" cy="369332"/>
            </a:xfrm>
            <a:prstGeom prst="rect">
              <a:avLst/>
            </a:prstGeom>
            <a:noFill/>
          </p:spPr>
          <p:txBody>
            <a:bodyPr wrap="none" rtlCol="0" anchor="ctr">
              <a:noAutofit/>
            </a:bodyPr>
            <a:lstStyle/>
            <a:p>
              <a:pPr algn="l"/>
              <a:r>
                <a:rPr lang="en-US" sz="1400" b="1" dirty="0">
                  <a:solidFill>
                    <a:schemeClr val="tx1"/>
                  </a:solidFill>
                </a:rPr>
                <a:t>&lt;TIMESLOT&gt;</a:t>
              </a:r>
            </a:p>
          </p:txBody>
        </p:sp>
        <p:sp>
          <p:nvSpPr>
            <p:cNvPr id="36" name="Textbox"/>
            <p:cNvSpPr txBox="1">
              <a:spLocks/>
            </p:cNvSpPr>
            <p:nvPr userDrawn="1"/>
          </p:nvSpPr>
          <p:spPr>
            <a:xfrm>
              <a:off x="6209330" y="2616963"/>
              <a:ext cx="1388067" cy="369332"/>
            </a:xfrm>
            <a:prstGeom prst="rect">
              <a:avLst/>
            </a:prstGeom>
            <a:noFill/>
          </p:spPr>
          <p:txBody>
            <a:bodyPr wrap="none" rtlCol="0" anchor="ctr">
              <a:noAutofit/>
            </a:bodyPr>
            <a:lstStyle/>
            <a:p>
              <a:pPr algn="l"/>
              <a:r>
                <a:rPr lang="en-US" sz="1400" b="1" dirty="0">
                  <a:solidFill>
                    <a:schemeClr val="tx1"/>
                  </a:solidFill>
                </a:rPr>
                <a:t>&lt;RESPONSIBLE&gt;</a:t>
              </a:r>
            </a:p>
          </p:txBody>
        </p:sp>
        <p:sp>
          <p:nvSpPr>
            <p:cNvPr id="37" name="Textbox"/>
            <p:cNvSpPr txBox="1">
              <a:spLocks/>
            </p:cNvSpPr>
            <p:nvPr userDrawn="1"/>
          </p:nvSpPr>
          <p:spPr>
            <a:xfrm>
              <a:off x="9043221" y="2616963"/>
              <a:ext cx="684723" cy="369332"/>
            </a:xfrm>
            <a:prstGeom prst="rect">
              <a:avLst/>
            </a:prstGeom>
            <a:noFill/>
          </p:spPr>
          <p:txBody>
            <a:bodyPr wrap="none" rtlCol="0" anchor="ctr">
              <a:noAutofit/>
            </a:bodyPr>
            <a:lstStyle/>
            <a:p>
              <a:pPr algn="l"/>
              <a:r>
                <a:rPr lang="en-US" sz="1400" b="1" dirty="0">
                  <a:solidFill>
                    <a:schemeClr val="tx1"/>
                  </a:solidFill>
                </a:rPr>
                <a:t>&lt;DURATION&gt;</a:t>
              </a:r>
            </a:p>
          </p:txBody>
        </p:sp>
      </p:grpSp>
      <p:grpSp>
        <p:nvGrpSpPr>
          <p:cNvPr id="8" name="SP Agenda Subsection" hidden="1"/>
          <p:cNvGrpSpPr>
            <a:grpSpLocks/>
          </p:cNvGrpSpPr>
          <p:nvPr userDrawn="1"/>
        </p:nvGrpSpPr>
        <p:grpSpPr>
          <a:xfrm>
            <a:off x="853239" y="3148295"/>
            <a:ext cx="8189135" cy="369332"/>
            <a:chOff x="2265804" y="3155687"/>
            <a:chExt cx="8189134" cy="369332"/>
          </a:xfrm>
        </p:grpSpPr>
        <p:sp>
          <p:nvSpPr>
            <p:cNvPr id="39" name="Textbox"/>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dirty="0">
                  <a:solidFill>
                    <a:schemeClr val="tx1"/>
                  </a:solidFill>
                </a:rPr>
                <a:t>&lt;TEXT&gt;</a:t>
              </a:r>
            </a:p>
          </p:txBody>
        </p:sp>
        <p:sp>
          <p:nvSpPr>
            <p:cNvPr id="40" name="Textbox"/>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dirty="0">
                  <a:solidFill>
                    <a:schemeClr val="tx1"/>
                  </a:solidFill>
                </a:rPr>
                <a:t>&lt;N&gt;</a:t>
              </a:r>
            </a:p>
          </p:txBody>
        </p:sp>
        <p:sp>
          <p:nvSpPr>
            <p:cNvPr id="41" name="Textbox"/>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dirty="0">
                  <a:solidFill>
                    <a:schemeClr val="tx1"/>
                  </a:solidFill>
                </a:rPr>
                <a:t>&lt;P&gt;</a:t>
              </a:r>
            </a:p>
          </p:txBody>
        </p:sp>
        <p:sp>
          <p:nvSpPr>
            <p:cNvPr id="42" name="Textbox"/>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dirty="0">
                  <a:solidFill>
                    <a:schemeClr val="tx1"/>
                  </a:solidFill>
                </a:rPr>
                <a:t>&lt;TIMESLOT&gt;</a:t>
              </a:r>
            </a:p>
          </p:txBody>
        </p:sp>
        <p:sp>
          <p:nvSpPr>
            <p:cNvPr id="43" name="Textbox"/>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dirty="0">
                  <a:solidFill>
                    <a:schemeClr val="tx1"/>
                  </a:solidFill>
                </a:rPr>
                <a:t>&lt;RESPONSIBLE&gt;</a:t>
              </a:r>
            </a:p>
          </p:txBody>
        </p:sp>
        <p:sp>
          <p:nvSpPr>
            <p:cNvPr id="44" name="Textbox"/>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dirty="0">
                  <a:solidFill>
                    <a:schemeClr val="tx1"/>
                  </a:solidFill>
                </a:rPr>
                <a:t>&lt;DURATION&gt;</a:t>
              </a:r>
            </a:p>
          </p:txBody>
        </p:sp>
      </p:grpSp>
      <p:grpSp>
        <p:nvGrpSpPr>
          <p:cNvPr id="9" name="SP Agenda Subsection Highlight" hidden="1"/>
          <p:cNvGrpSpPr>
            <a:grpSpLocks/>
          </p:cNvGrpSpPr>
          <p:nvPr userDrawn="1"/>
        </p:nvGrpSpPr>
        <p:grpSpPr>
          <a:xfrm>
            <a:off x="853240" y="3679627"/>
            <a:ext cx="8189134" cy="369332"/>
            <a:chOff x="2265804" y="3694411"/>
            <a:chExt cx="8189134" cy="369332"/>
          </a:xfrm>
          <a:solidFill>
            <a:schemeClr val="accent1">
              <a:lumMod val="60000"/>
              <a:lumOff val="40000"/>
            </a:schemeClr>
          </a:solidFill>
        </p:grpSpPr>
        <p:sp>
          <p:nvSpPr>
            <p:cNvPr id="46" name="Textbox"/>
            <p:cNvSpPr txBox="1">
              <a:spLocks/>
            </p:cNvSpPr>
            <p:nvPr userDrawn="1"/>
          </p:nvSpPr>
          <p:spPr>
            <a:xfrm>
              <a:off x="2744123" y="3694411"/>
              <a:ext cx="3366444" cy="369332"/>
            </a:xfrm>
            <a:prstGeom prst="rect">
              <a:avLst/>
            </a:prstGeom>
            <a:noFill/>
          </p:spPr>
          <p:txBody>
            <a:bodyPr wrap="square" rtlCol="0" anchor="ctr">
              <a:normAutofit/>
            </a:bodyPr>
            <a:lstStyle/>
            <a:p>
              <a:pPr defTabSz="9334267">
                <a:tabLst>
                  <a:tab pos="9512062" algn="l"/>
                </a:tabLst>
              </a:pPr>
              <a:r>
                <a:rPr lang="en-US" sz="1400" b="1" dirty="0">
                  <a:solidFill>
                    <a:schemeClr val="tx1"/>
                  </a:solidFill>
                </a:rPr>
                <a:t>&lt;TEXT&gt;</a:t>
              </a:r>
            </a:p>
          </p:txBody>
        </p:sp>
        <p:sp>
          <p:nvSpPr>
            <p:cNvPr id="47" name="Textbox"/>
            <p:cNvSpPr txBox="1">
              <a:spLocks/>
            </p:cNvSpPr>
            <p:nvPr userDrawn="1"/>
          </p:nvSpPr>
          <p:spPr>
            <a:xfrm>
              <a:off x="2265804" y="3694411"/>
              <a:ext cx="379556" cy="369332"/>
            </a:xfrm>
            <a:prstGeom prst="rect">
              <a:avLst/>
            </a:prstGeom>
            <a:noFill/>
          </p:spPr>
          <p:txBody>
            <a:bodyPr wrap="none" rtlCol="0" anchor="ctr">
              <a:noAutofit/>
            </a:bodyPr>
            <a:lstStyle/>
            <a:p>
              <a:pPr algn="ctr"/>
              <a:r>
                <a:rPr lang="en-US" sz="1400" b="1" dirty="0">
                  <a:solidFill>
                    <a:schemeClr val="tx1"/>
                  </a:solidFill>
                </a:rPr>
                <a:t>&lt;N&gt;</a:t>
              </a:r>
            </a:p>
          </p:txBody>
        </p:sp>
        <p:sp>
          <p:nvSpPr>
            <p:cNvPr id="48" name="Textbox"/>
            <p:cNvSpPr txBox="1">
              <a:spLocks/>
            </p:cNvSpPr>
            <p:nvPr userDrawn="1"/>
          </p:nvSpPr>
          <p:spPr>
            <a:xfrm>
              <a:off x="9817944" y="3694411"/>
              <a:ext cx="636994" cy="369332"/>
            </a:xfrm>
            <a:prstGeom prst="rect">
              <a:avLst/>
            </a:prstGeom>
            <a:noFill/>
          </p:spPr>
          <p:txBody>
            <a:bodyPr wrap="none" rtlCol="0" anchor="ctr">
              <a:noAutofit/>
            </a:bodyPr>
            <a:lstStyle/>
            <a:p>
              <a:pPr algn="r"/>
              <a:r>
                <a:rPr lang="en-US" sz="1400" b="1" dirty="0">
                  <a:solidFill>
                    <a:schemeClr val="tx1"/>
                  </a:solidFill>
                </a:rPr>
                <a:t>&lt;P&gt;</a:t>
              </a:r>
            </a:p>
          </p:txBody>
        </p:sp>
        <p:sp>
          <p:nvSpPr>
            <p:cNvPr id="49" name="Textbox"/>
            <p:cNvSpPr txBox="1">
              <a:spLocks/>
            </p:cNvSpPr>
            <p:nvPr userDrawn="1"/>
          </p:nvSpPr>
          <p:spPr>
            <a:xfrm>
              <a:off x="7696160" y="3694411"/>
              <a:ext cx="1257061" cy="369332"/>
            </a:xfrm>
            <a:prstGeom prst="rect">
              <a:avLst/>
            </a:prstGeom>
            <a:noFill/>
          </p:spPr>
          <p:txBody>
            <a:bodyPr wrap="none" rtlCol="0" anchor="ctr">
              <a:noAutofit/>
            </a:bodyPr>
            <a:lstStyle/>
            <a:p>
              <a:pPr algn="l"/>
              <a:r>
                <a:rPr lang="en-US" sz="1400" b="1" dirty="0">
                  <a:solidFill>
                    <a:schemeClr val="tx1"/>
                  </a:solidFill>
                </a:rPr>
                <a:t>&lt;TIMESLOT&gt;</a:t>
              </a:r>
            </a:p>
          </p:txBody>
        </p:sp>
        <p:sp>
          <p:nvSpPr>
            <p:cNvPr id="50" name="Textbox"/>
            <p:cNvSpPr txBox="1">
              <a:spLocks/>
            </p:cNvSpPr>
            <p:nvPr userDrawn="1"/>
          </p:nvSpPr>
          <p:spPr>
            <a:xfrm>
              <a:off x="6209330" y="3694411"/>
              <a:ext cx="1388067" cy="369332"/>
            </a:xfrm>
            <a:prstGeom prst="rect">
              <a:avLst/>
            </a:prstGeom>
            <a:noFill/>
          </p:spPr>
          <p:txBody>
            <a:bodyPr wrap="none" rtlCol="0" anchor="ctr">
              <a:noAutofit/>
            </a:bodyPr>
            <a:lstStyle/>
            <a:p>
              <a:pPr algn="l"/>
              <a:r>
                <a:rPr lang="en-US" sz="1400" b="1" dirty="0">
                  <a:solidFill>
                    <a:schemeClr val="tx1"/>
                  </a:solidFill>
                </a:rPr>
                <a:t>&lt;RESPONSIBLE&gt;</a:t>
              </a:r>
            </a:p>
          </p:txBody>
        </p:sp>
        <p:sp>
          <p:nvSpPr>
            <p:cNvPr id="51" name="Textbox"/>
            <p:cNvSpPr txBox="1">
              <a:spLocks/>
            </p:cNvSpPr>
            <p:nvPr userDrawn="1"/>
          </p:nvSpPr>
          <p:spPr>
            <a:xfrm>
              <a:off x="9043221" y="3694411"/>
              <a:ext cx="684723" cy="369332"/>
            </a:xfrm>
            <a:prstGeom prst="rect">
              <a:avLst/>
            </a:prstGeom>
            <a:noFill/>
          </p:spPr>
          <p:txBody>
            <a:bodyPr wrap="none" rtlCol="0" anchor="ctr">
              <a:noAutofit/>
            </a:bodyPr>
            <a:lstStyle/>
            <a:p>
              <a:pPr algn="l"/>
              <a:r>
                <a:rPr lang="en-US" sz="1400" b="1" dirty="0">
                  <a:solidFill>
                    <a:schemeClr val="tx1"/>
                  </a:solidFill>
                </a:rPr>
                <a:t>&lt;DURATION&gt;</a:t>
              </a:r>
            </a:p>
          </p:txBody>
        </p:sp>
      </p:grpSp>
      <p:sp>
        <p:nvSpPr>
          <p:cNvPr id="2" name="Title">
            <a:extLst>
              <a:ext uri="{FF2B5EF4-FFF2-40B4-BE49-F238E27FC236}">
                <a16:creationId xmlns:a16="http://schemas.microsoft.com/office/drawing/2014/main" id="{AD3FC5EF-E69D-4618-8443-A903DF0604E7}"/>
              </a:ext>
            </a:extLst>
          </p:cNvPr>
          <p:cNvSpPr>
            <a:spLocks noGrp="1"/>
          </p:cNvSpPr>
          <p:nvPr>
            <p:ph type="title" idx="14" hasCustomPrompt="1"/>
          </p:nvPr>
        </p:nvSpPr>
        <p:spPr/>
        <p:txBody>
          <a:bodyPr/>
          <a:lstStyle/>
          <a:p>
            <a:r>
              <a:rPr lang="en-US" dirty="0"/>
              <a:t>Agenda</a:t>
            </a:r>
          </a:p>
        </p:txBody>
      </p:sp>
      <p:sp>
        <p:nvSpPr>
          <p:cNvPr id="38" name="Bar">
            <a:extLst>
              <a:ext uri="{FF2B5EF4-FFF2-40B4-BE49-F238E27FC236}">
                <a16:creationId xmlns:a16="http://schemas.microsoft.com/office/drawing/2014/main" id="{138C5D1F-7025-4361-82C0-442529977361}"/>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Tree>
    <p:extLst>
      <p:ext uri="{BB962C8B-B14F-4D97-AF65-F5344CB8AC3E}">
        <p14:creationId xmlns:p14="http://schemas.microsoft.com/office/powerpoint/2010/main" val="2251662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1"/>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dirty="0">
                  <a:solidFill>
                    <a:schemeClr val="tx1"/>
                  </a:solidFill>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dirty="0">
                  <a:solidFill>
                    <a:schemeClr val="tx1"/>
                  </a:solidFill>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dirty="0">
                  <a:solidFill>
                    <a:schemeClr val="bg1"/>
                  </a:solidFill>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dirty="0">
                  <a:solidFill>
                    <a:schemeClr val="bg1"/>
                  </a:solidFill>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dirty="0">
                  <a:solidFill>
                    <a:schemeClr val="bg1"/>
                  </a:solidFill>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dirty="0">
                  <a:solidFill>
                    <a:schemeClr val="bg1"/>
                  </a:solidFill>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dirty="0"/>
              <a:t>This is the </a:t>
            </a:r>
            <a:r>
              <a:rPr lang="en-US" noProof="0" dirty="0" err="1"/>
              <a:t>SlideProof</a:t>
            </a:r>
            <a:r>
              <a:rPr lang="en-US" noProof="0" dirty="0"/>
              <a:t> Agenda Layout</a:t>
            </a:r>
          </a:p>
          <a:p>
            <a:pPr lvl="0"/>
            <a:r>
              <a:rPr lang="en-US" noProof="0" dirty="0"/>
              <a:t>http://www.veodin.com/slideproof/manual/agenda/</a:t>
            </a:r>
          </a:p>
          <a:p>
            <a:pPr lvl="0"/>
            <a:r>
              <a:rPr lang="en-US" noProof="0" dirty="0"/>
              <a:t>Use the Selection Pane (Alt+F10) to make the hidden shapes of the Agenda visible. Make sure you group them again after editing and rename them with </a:t>
            </a:r>
            <a:r>
              <a:rPr lang="en-US" noProof="0" dirty="0" err="1"/>
              <a:t>SlideProof</a:t>
            </a:r>
            <a:r>
              <a:rPr lang="en-US" noProof="0" dirty="0"/>
              <a:t> &gt; Agenda &gt; Rename Agenda Groups</a:t>
            </a:r>
          </a:p>
          <a:p>
            <a:pPr lvl="0"/>
            <a:r>
              <a:rPr lang="en-US" noProof="0" dirty="0"/>
              <a:t>Expected group names are:</a:t>
            </a:r>
          </a:p>
          <a:p>
            <a:pPr lvl="1"/>
            <a:endParaRPr lang="en-US" noProof="0" dirty="0"/>
          </a:p>
          <a:p>
            <a:pPr lvl="1"/>
            <a:r>
              <a:rPr lang="en-US" noProof="0" dirty="0"/>
              <a:t>SP Agenda Section - Mandatory</a:t>
            </a:r>
          </a:p>
          <a:p>
            <a:pPr lvl="1"/>
            <a:r>
              <a:rPr lang="en-US" noProof="0" dirty="0"/>
              <a:t>SP Agenda Section Highlight - Highlight the current section</a:t>
            </a:r>
          </a:p>
          <a:p>
            <a:pPr lvl="1"/>
            <a:r>
              <a:rPr lang="en-US" noProof="0" dirty="0"/>
              <a:t>SP Agenda Subsection - Mandatory if showing subsections</a:t>
            </a:r>
          </a:p>
          <a:p>
            <a:pPr lvl="1"/>
            <a:r>
              <a:rPr lang="en-US" noProof="0" dirty="0"/>
              <a:t>SP Agenda Subsection Highlight - Highlight the current subsection</a:t>
            </a:r>
          </a:p>
          <a:p>
            <a:pPr lvl="0"/>
            <a:r>
              <a:rPr lang="en-US" noProof="0" dirty="0"/>
              <a:t>Any shapes or images inside the groups will appear on the agenda pages. This notice (SP Agenda Notice) will not appear on the agenda pages.</a:t>
            </a:r>
          </a:p>
          <a:p>
            <a:pPr lvl="0"/>
            <a:r>
              <a:rPr lang="en-US" noProof="0" dirty="0"/>
              <a:t>Valid text placeholders are:</a:t>
            </a:r>
          </a:p>
          <a:p>
            <a:pPr lvl="1"/>
            <a:endParaRPr lang="en-US" noProof="0" dirty="0"/>
          </a:p>
          <a:p>
            <a:pPr lvl="1"/>
            <a:r>
              <a:rPr lang="en-US" noProof="0" dirty="0"/>
              <a:t>Section number:</a:t>
            </a:r>
          </a:p>
          <a:p>
            <a:pPr lvl="1"/>
            <a:r>
              <a:rPr lang="en-US" noProof="0" dirty="0"/>
              <a:t>&lt;N&gt; for Arabic number 1, 2, 3</a:t>
            </a:r>
          </a:p>
          <a:p>
            <a:pPr lvl="1"/>
            <a:r>
              <a:rPr lang="en-US" noProof="0" dirty="0"/>
              <a:t>&lt;R&gt; for Roman numeral I, II, III</a:t>
            </a:r>
          </a:p>
          <a:p>
            <a:pPr lvl="1"/>
            <a:r>
              <a:rPr lang="en-US" noProof="0" dirty="0"/>
              <a:t>&lt;RL&gt; for lower-case Roman numeral </a:t>
            </a:r>
            <a:r>
              <a:rPr lang="en-US" noProof="0" dirty="0" err="1"/>
              <a:t>i</a:t>
            </a:r>
            <a:r>
              <a:rPr lang="en-US" noProof="0" dirty="0"/>
              <a:t>, ii, iii</a:t>
            </a:r>
          </a:p>
          <a:p>
            <a:pPr lvl="1"/>
            <a:r>
              <a:rPr lang="en-US" noProof="0" dirty="0"/>
              <a:t>&lt;A&gt; for alphabetic character A, B, C</a:t>
            </a:r>
          </a:p>
          <a:p>
            <a:pPr lvl="1"/>
            <a:r>
              <a:rPr lang="en-US" noProof="0" dirty="0"/>
              <a:t>&lt;AL&gt; for lower-case Alphabetic character</a:t>
            </a:r>
          </a:p>
          <a:p>
            <a:pPr lvl="1"/>
            <a:r>
              <a:rPr lang="en-US" noProof="0" dirty="0"/>
              <a:t>&lt;TEXT&gt;</a:t>
            </a:r>
          </a:p>
          <a:p>
            <a:pPr lvl="1"/>
            <a:r>
              <a:rPr lang="en-US" noProof="0" dirty="0"/>
              <a:t>&lt;RESPONSIBLE&gt;</a:t>
            </a:r>
          </a:p>
          <a:p>
            <a:pPr lvl="1"/>
            <a:r>
              <a:rPr lang="en-US" noProof="0" dirty="0"/>
              <a:t>&lt;TIMESLOT&gt;</a:t>
            </a:r>
          </a:p>
          <a:p>
            <a:pPr lvl="1"/>
            <a:r>
              <a:rPr lang="en-US" noProof="0" dirty="0"/>
              <a:t>&lt;DURATION&gt; for duration</a:t>
            </a:r>
          </a:p>
          <a:p>
            <a:pPr lvl="1"/>
            <a:r>
              <a:rPr lang="en-US" noProof="0" dirty="0"/>
              <a:t>&lt;P&gt; for page number</a:t>
            </a:r>
          </a:p>
          <a:p>
            <a:pPr lvl="0"/>
            <a:r>
              <a:rPr lang="en-US" noProof="0" dirty="0"/>
              <a:t>If you want the agenda to be vertically centered on each Agenda slide, rename this layout to:</a:t>
            </a:r>
          </a:p>
          <a:p>
            <a:pPr lvl="1"/>
            <a:endParaRPr lang="en-US" noProof="0" dirty="0"/>
          </a:p>
          <a:p>
            <a:pPr lvl="1"/>
            <a:r>
              <a:rPr lang="en-US" noProof="0" dirty="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dirty="0">
                  <a:solidFill>
                    <a:schemeClr val="tx1"/>
                  </a:solidFill>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dirty="0">
                  <a:solidFill>
                    <a:schemeClr val="tx1"/>
                  </a:solidFill>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dirty="0">
                  <a:solidFill>
                    <a:schemeClr val="bg1"/>
                  </a:solidFill>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dirty="0">
                  <a:solidFill>
                    <a:schemeClr val="bg1"/>
                  </a:solidFill>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dirty="0">
                  <a:solidFill>
                    <a:schemeClr val="bg1"/>
                  </a:solidFill>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dirty="0">
                  <a:solidFill>
                    <a:schemeClr val="bg1"/>
                  </a:solidFill>
                </a:rPr>
                <a:t>&lt;DURATION&gt;</a:t>
              </a:r>
            </a:p>
          </p:txBody>
        </p:sp>
      </p:grpSp>
    </p:spTree>
    <p:extLst>
      <p:ext uri="{BB962C8B-B14F-4D97-AF65-F5344CB8AC3E}">
        <p14:creationId xmlns:p14="http://schemas.microsoft.com/office/powerpoint/2010/main" val="1937709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userDrawn="1">
  <p:cSld name="Title Slide with linear storytelling 02">
    <p:bg>
      <p:bgPr>
        <a:solidFill>
          <a:schemeClr val="bg1"/>
        </a:solidFill>
        <a:effectLst/>
      </p:bgPr>
    </p:bg>
    <p:spTree>
      <p:nvGrpSpPr>
        <p:cNvPr id="1" name=""/>
        <p:cNvGrpSpPr/>
        <p:nvPr/>
      </p:nvGrpSpPr>
      <p:grpSpPr>
        <a:xfrm>
          <a:off x="0" y="0"/>
          <a:ext cx="0" cy="0"/>
          <a:chOff x="0" y="0"/>
          <a:chExt cx="0" cy="0"/>
        </a:xfrm>
      </p:grpSpPr>
      <p:sp>
        <p:nvSpPr>
          <p:cNvPr id="19" name="Date"/>
          <p:cNvSpPr>
            <a:spLocks noGrp="1"/>
          </p:cNvSpPr>
          <p:nvPr>
            <p:ph type="body" sz="quarter" idx="13" hasCustomPrompt="1"/>
          </p:nvPr>
        </p:nvSpPr>
        <p:spPr>
          <a:xfrm>
            <a:off x="4076700" y="3394586"/>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2" name="Subtitle"/>
          <p:cNvSpPr>
            <a:spLocks noGrp="1"/>
          </p:cNvSpPr>
          <p:nvPr>
            <p:ph type="subTitle" idx="1" hasCustomPrompt="1"/>
          </p:nvPr>
        </p:nvSpPr>
        <p:spPr>
          <a:xfrm>
            <a:off x="4076700" y="2949691"/>
            <a:ext cx="7705401"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4165600" y="2707560"/>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4076701" y="685800"/>
            <a:ext cx="7705401" cy="1905000"/>
          </a:xfrm>
        </p:spPr>
        <p:txBody>
          <a:bodyPr anchor="b"/>
          <a:lstStyle>
            <a:lvl1pPr>
              <a:lnSpc>
                <a:spcPct val="80000"/>
              </a:lnSpc>
              <a:defRPr sz="4400">
                <a:solidFill>
                  <a:sysClr val="windowText" lastClr="000000"/>
                </a:solidFill>
              </a:defRPr>
            </a:lvl1pPr>
          </a:lstStyle>
          <a:p>
            <a:r>
              <a:rPr lang="en-US" dirty="0"/>
              <a:t>Click to edit</a:t>
            </a:r>
            <a:br>
              <a:rPr lang="en-US" dirty="0"/>
            </a:br>
            <a:r>
              <a:rPr lang="en-US" dirty="0"/>
              <a:t>master title style</a:t>
            </a:r>
          </a:p>
        </p:txBody>
      </p:sp>
      <p:sp>
        <p:nvSpPr>
          <p:cNvPr id="10" name="Picture Placeholder 1">
            <a:extLst>
              <a:ext uri="{FF2B5EF4-FFF2-40B4-BE49-F238E27FC236}">
                <a16:creationId xmlns:a16="http://schemas.microsoft.com/office/drawing/2014/main" id="{2FD840D7-BFFA-43F2-A0A3-65E3C3FCAC2B}"/>
              </a:ext>
            </a:extLst>
          </p:cNvPr>
          <p:cNvSpPr>
            <a:spLocks noGrp="1"/>
          </p:cNvSpPr>
          <p:nvPr>
            <p:ph type="pic" sz="quarter" idx="18" hasCustomPrompt="1"/>
          </p:nvPr>
        </p:nvSpPr>
        <p:spPr>
          <a:xfrm>
            <a:off x="-4515" y="0"/>
            <a:ext cx="3849624" cy="5559552"/>
          </a:xfrm>
        </p:spPr>
        <p:txBody>
          <a:bodyPr anchor="ctr">
            <a:normAutofit/>
          </a:bodyPr>
          <a:lstStyle>
            <a:lvl1pPr marL="0" indent="0" algn="ctr">
              <a:buNone/>
              <a:defRPr sz="1200">
                <a:latin typeface="+mn-lt"/>
              </a:defRPr>
            </a:lvl1pPr>
          </a:lstStyle>
          <a:p>
            <a:r>
              <a:rPr lang="en-US" dirty="0"/>
              <a:t>Click to add picture</a:t>
            </a:r>
          </a:p>
        </p:txBody>
      </p:sp>
      <p:sp>
        <p:nvSpPr>
          <p:cNvPr id="13" name="Picture Placeholder 1">
            <a:extLst>
              <a:ext uri="{FF2B5EF4-FFF2-40B4-BE49-F238E27FC236}">
                <a16:creationId xmlns:a16="http://schemas.microsoft.com/office/drawing/2014/main" id="{BD47F05C-84D7-40B3-AE78-D2A653693CB4}"/>
              </a:ext>
            </a:extLst>
          </p:cNvPr>
          <p:cNvSpPr>
            <a:spLocks noGrp="1"/>
          </p:cNvSpPr>
          <p:nvPr>
            <p:ph type="pic" sz="quarter" idx="20" hasCustomPrompt="1"/>
          </p:nvPr>
        </p:nvSpPr>
        <p:spPr>
          <a:xfrm>
            <a:off x="3845109" y="4014216"/>
            <a:ext cx="1984248" cy="1545336"/>
          </a:xfrm>
        </p:spPr>
        <p:txBody>
          <a:bodyPr anchor="ctr">
            <a:normAutofit/>
          </a:bodyPr>
          <a:lstStyle>
            <a:lvl1pPr marL="0" indent="0" algn="ctr">
              <a:buNone/>
              <a:defRPr sz="1200">
                <a:latin typeface="+mn-lt"/>
              </a:defRPr>
            </a:lvl1pPr>
          </a:lstStyle>
          <a:p>
            <a:r>
              <a:rPr lang="en-US" dirty="0"/>
              <a:t>Click to add picture</a:t>
            </a:r>
          </a:p>
        </p:txBody>
      </p:sp>
      <p:grpSp>
        <p:nvGrpSpPr>
          <p:cNvPr id="23" name="Logo">
            <a:extLst>
              <a:ext uri="{FF2B5EF4-FFF2-40B4-BE49-F238E27FC236}">
                <a16:creationId xmlns:a16="http://schemas.microsoft.com/office/drawing/2014/main" id="{FBF34A19-B9E4-4526-A8D9-CFF72897C066}"/>
              </a:ext>
            </a:extLst>
          </p:cNvPr>
          <p:cNvGrpSpPr>
            <a:grpSpLocks noChangeAspect="1"/>
          </p:cNvGrpSpPr>
          <p:nvPr userDrawn="1"/>
        </p:nvGrpSpPr>
        <p:grpSpPr>
          <a:xfrm>
            <a:off x="379647" y="5883448"/>
            <a:ext cx="1645920" cy="687519"/>
            <a:chOff x="2943225" y="6089949"/>
            <a:chExt cx="3192399" cy="1333499"/>
          </a:xfrm>
        </p:grpSpPr>
        <p:sp>
          <p:nvSpPr>
            <p:cNvPr id="24" name="Element">
              <a:extLst>
                <a:ext uri="{FF2B5EF4-FFF2-40B4-BE49-F238E27FC236}">
                  <a16:creationId xmlns:a16="http://schemas.microsoft.com/office/drawing/2014/main" id="{0C1FEDB0-0029-496C-9777-40FB750B14DD}"/>
                </a:ext>
              </a:extLst>
            </p:cNvPr>
            <p:cNvSpPr/>
            <p:nvPr/>
          </p:nvSpPr>
          <p:spPr>
            <a:xfrm>
              <a:off x="2943225" y="6089949"/>
              <a:ext cx="1092422" cy="313753"/>
            </a:xfrm>
            <a:custGeom>
              <a:avLst/>
              <a:gdLst>
                <a:gd name="connsiteX0" fmla="*/ 0 w 1092422"/>
                <a:gd name="connsiteY0" fmla="*/ 0 h 313753"/>
                <a:gd name="connsiteX1" fmla="*/ 0 w 1092422"/>
                <a:gd name="connsiteY1" fmla="*/ 313754 h 313753"/>
                <a:gd name="connsiteX2" fmla="*/ 1092422 w 1092422"/>
                <a:gd name="connsiteY2" fmla="*/ 313754 h 313753"/>
                <a:gd name="connsiteX3" fmla="*/ 1092422 w 1092422"/>
                <a:gd name="connsiteY3" fmla="*/ 0 h 313753"/>
                <a:gd name="connsiteX4" fmla="*/ 0 w 1092422"/>
                <a:gd name="connsiteY4" fmla="*/ 0 h 313753"/>
                <a:gd name="connsiteX5" fmla="*/ 1024128 w 1092422"/>
                <a:gd name="connsiteY5" fmla="*/ 245555 h 313753"/>
                <a:gd name="connsiteX6" fmla="*/ 68294 w 1092422"/>
                <a:gd name="connsiteY6" fmla="*/ 245555 h 313753"/>
                <a:gd name="connsiteX7" fmla="*/ 68294 w 1092422"/>
                <a:gd name="connsiteY7" fmla="*/ 68294 h 313753"/>
                <a:gd name="connsiteX8" fmla="*/ 1024128 w 1092422"/>
                <a:gd name="connsiteY8" fmla="*/ 68294 h 313753"/>
                <a:gd name="connsiteX9" fmla="*/ 1024128 w 1092422"/>
                <a:gd name="connsiteY9" fmla="*/ 245555 h 31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2422" h="313753">
                  <a:moveTo>
                    <a:pt x="0" y="0"/>
                  </a:moveTo>
                  <a:lnTo>
                    <a:pt x="0" y="313754"/>
                  </a:lnTo>
                  <a:lnTo>
                    <a:pt x="1092422" y="313754"/>
                  </a:lnTo>
                  <a:lnTo>
                    <a:pt x="1092422" y="0"/>
                  </a:lnTo>
                  <a:lnTo>
                    <a:pt x="0" y="0"/>
                  </a:lnTo>
                  <a:close/>
                  <a:moveTo>
                    <a:pt x="1024128" y="245555"/>
                  </a:moveTo>
                  <a:lnTo>
                    <a:pt x="68294" y="245555"/>
                  </a:lnTo>
                  <a:lnTo>
                    <a:pt x="68294" y="68294"/>
                  </a:lnTo>
                  <a:lnTo>
                    <a:pt x="1024128" y="68294"/>
                  </a:lnTo>
                  <a:lnTo>
                    <a:pt x="1024128" y="245555"/>
                  </a:lnTo>
                  <a:close/>
                </a:path>
              </a:pathLst>
            </a:custGeom>
            <a:solidFill>
              <a:srgbClr val="01A982"/>
            </a:solidFill>
            <a:ln w="9525" cap="flat">
              <a:noFill/>
              <a:prstDash val="solid"/>
              <a:miter/>
            </a:ln>
          </p:spPr>
          <p:txBody>
            <a:bodyPr rtlCol="0" anchor="ctr"/>
            <a:lstStyle/>
            <a:p>
              <a:endParaRPr lang="en-US" dirty="0"/>
            </a:p>
          </p:txBody>
        </p:sp>
        <p:sp>
          <p:nvSpPr>
            <p:cNvPr id="25" name="Wordmark">
              <a:extLst>
                <a:ext uri="{FF2B5EF4-FFF2-40B4-BE49-F238E27FC236}">
                  <a16:creationId xmlns:a16="http://schemas.microsoft.com/office/drawing/2014/main" id="{00228BF6-FA9E-458A-A3F2-145BA5531020}"/>
                </a:ext>
              </a:extLst>
            </p:cNvPr>
            <p:cNvSpPr/>
            <p:nvPr/>
          </p:nvSpPr>
          <p:spPr>
            <a:xfrm>
              <a:off x="2943225" y="6608585"/>
              <a:ext cx="3192399" cy="814863"/>
            </a:xfrm>
            <a:custGeom>
              <a:avLst/>
              <a:gdLst>
                <a:gd name="connsiteX0" fmla="*/ 68294 w 3192399"/>
                <a:gd name="connsiteY0" fmla="*/ 313754 h 814863"/>
                <a:gd name="connsiteX1" fmla="*/ 0 w 3192399"/>
                <a:gd name="connsiteY1" fmla="*/ 313754 h 814863"/>
                <a:gd name="connsiteX2" fmla="*/ 0 w 3192399"/>
                <a:gd name="connsiteY2" fmla="*/ 0 h 814863"/>
                <a:gd name="connsiteX3" fmla="*/ 68294 w 3192399"/>
                <a:gd name="connsiteY3" fmla="*/ 0 h 814863"/>
                <a:gd name="connsiteX4" fmla="*/ 68294 w 3192399"/>
                <a:gd name="connsiteY4" fmla="*/ 124016 h 814863"/>
                <a:gd name="connsiteX5" fmla="*/ 190310 w 3192399"/>
                <a:gd name="connsiteY5" fmla="*/ 124016 h 814863"/>
                <a:gd name="connsiteX6" fmla="*/ 190310 w 3192399"/>
                <a:gd name="connsiteY6" fmla="*/ 0 h 814863"/>
                <a:gd name="connsiteX7" fmla="*/ 258604 w 3192399"/>
                <a:gd name="connsiteY7" fmla="*/ 0 h 814863"/>
                <a:gd name="connsiteX8" fmla="*/ 258604 w 3192399"/>
                <a:gd name="connsiteY8" fmla="*/ 313754 h 814863"/>
                <a:gd name="connsiteX9" fmla="*/ 190310 w 3192399"/>
                <a:gd name="connsiteY9" fmla="*/ 313754 h 814863"/>
                <a:gd name="connsiteX10" fmla="*/ 190310 w 3192399"/>
                <a:gd name="connsiteY10" fmla="*/ 183737 h 814863"/>
                <a:gd name="connsiteX11" fmla="*/ 68294 w 3192399"/>
                <a:gd name="connsiteY11" fmla="*/ 183737 h 814863"/>
                <a:gd name="connsiteX12" fmla="*/ 68294 w 3192399"/>
                <a:gd name="connsiteY12" fmla="*/ 313754 h 814863"/>
                <a:gd name="connsiteX13" fmla="*/ 413671 w 3192399"/>
                <a:gd name="connsiteY13" fmla="*/ 318802 h 814863"/>
                <a:gd name="connsiteX14" fmla="*/ 297180 w 3192399"/>
                <a:gd name="connsiteY14" fmla="*/ 203359 h 814863"/>
                <a:gd name="connsiteX15" fmla="*/ 404622 w 3192399"/>
                <a:gd name="connsiteY15" fmla="*/ 85344 h 814863"/>
                <a:gd name="connsiteX16" fmla="*/ 504539 w 3192399"/>
                <a:gd name="connsiteY16" fmla="*/ 196787 h 814863"/>
                <a:gd name="connsiteX17" fmla="*/ 504539 w 3192399"/>
                <a:gd name="connsiteY17" fmla="*/ 221933 h 814863"/>
                <a:gd name="connsiteX18" fmla="*/ 361950 w 3192399"/>
                <a:gd name="connsiteY18" fmla="*/ 221933 h 814863"/>
                <a:gd name="connsiteX19" fmla="*/ 424244 w 3192399"/>
                <a:gd name="connsiteY19" fmla="*/ 265557 h 814863"/>
                <a:gd name="connsiteX20" fmla="*/ 485966 w 3192399"/>
                <a:gd name="connsiteY20" fmla="*/ 247460 h 814863"/>
                <a:gd name="connsiteX21" fmla="*/ 488442 w 3192399"/>
                <a:gd name="connsiteY21" fmla="*/ 247460 h 814863"/>
                <a:gd name="connsiteX22" fmla="*/ 488442 w 3192399"/>
                <a:gd name="connsiteY22" fmla="*/ 299180 h 814863"/>
                <a:gd name="connsiteX23" fmla="*/ 413671 w 3192399"/>
                <a:gd name="connsiteY23" fmla="*/ 318802 h 814863"/>
                <a:gd name="connsiteX24" fmla="*/ 361950 w 3192399"/>
                <a:gd name="connsiteY24" fmla="*/ 176212 h 814863"/>
                <a:gd name="connsiteX25" fmla="*/ 443294 w 3192399"/>
                <a:gd name="connsiteY25" fmla="*/ 176212 h 814863"/>
                <a:gd name="connsiteX26" fmla="*/ 405670 w 3192399"/>
                <a:gd name="connsiteY26" fmla="*/ 137065 h 814863"/>
                <a:gd name="connsiteX27" fmla="*/ 361950 w 3192399"/>
                <a:gd name="connsiteY27" fmla="*/ 176212 h 814863"/>
                <a:gd name="connsiteX28" fmla="*/ 682752 w 3192399"/>
                <a:gd name="connsiteY28" fmla="*/ 182213 h 814863"/>
                <a:gd name="connsiteX29" fmla="*/ 647605 w 3192399"/>
                <a:gd name="connsiteY29" fmla="*/ 313754 h 814863"/>
                <a:gd name="connsiteX30" fmla="*/ 587883 w 3192399"/>
                <a:gd name="connsiteY30" fmla="*/ 313754 h 814863"/>
                <a:gd name="connsiteX31" fmla="*/ 519589 w 3192399"/>
                <a:gd name="connsiteY31" fmla="*/ 92869 h 814863"/>
                <a:gd name="connsiteX32" fmla="*/ 519589 w 3192399"/>
                <a:gd name="connsiteY32" fmla="*/ 90392 h 814863"/>
                <a:gd name="connsiteX33" fmla="*/ 584835 w 3192399"/>
                <a:gd name="connsiteY33" fmla="*/ 90392 h 814863"/>
                <a:gd name="connsiteX34" fmla="*/ 621983 w 3192399"/>
                <a:gd name="connsiteY34" fmla="*/ 222409 h 814863"/>
                <a:gd name="connsiteX35" fmla="*/ 657130 w 3192399"/>
                <a:gd name="connsiteY35" fmla="*/ 90392 h 814863"/>
                <a:gd name="connsiteX36" fmla="*/ 710375 w 3192399"/>
                <a:gd name="connsiteY36" fmla="*/ 90392 h 814863"/>
                <a:gd name="connsiteX37" fmla="*/ 745998 w 3192399"/>
                <a:gd name="connsiteY37" fmla="*/ 222409 h 814863"/>
                <a:gd name="connsiteX38" fmla="*/ 783622 w 3192399"/>
                <a:gd name="connsiteY38" fmla="*/ 90392 h 814863"/>
                <a:gd name="connsiteX39" fmla="*/ 846392 w 3192399"/>
                <a:gd name="connsiteY39" fmla="*/ 90392 h 814863"/>
                <a:gd name="connsiteX40" fmla="*/ 846392 w 3192399"/>
                <a:gd name="connsiteY40" fmla="*/ 92869 h 814863"/>
                <a:gd name="connsiteX41" fmla="*/ 778097 w 3192399"/>
                <a:gd name="connsiteY41" fmla="*/ 313754 h 814863"/>
                <a:gd name="connsiteX42" fmla="*/ 718376 w 3192399"/>
                <a:gd name="connsiteY42" fmla="*/ 313754 h 814863"/>
                <a:gd name="connsiteX43" fmla="*/ 682752 w 3192399"/>
                <a:gd name="connsiteY43" fmla="*/ 182213 h 814863"/>
                <a:gd name="connsiteX44" fmla="*/ 957358 w 3192399"/>
                <a:gd name="connsiteY44" fmla="*/ 318802 h 814863"/>
                <a:gd name="connsiteX45" fmla="*/ 881063 w 3192399"/>
                <a:gd name="connsiteY45" fmla="*/ 246507 h 814863"/>
                <a:gd name="connsiteX46" fmla="*/ 881063 w 3192399"/>
                <a:gd name="connsiteY46" fmla="*/ 0 h 814863"/>
                <a:gd name="connsiteX47" fmla="*/ 947357 w 3192399"/>
                <a:gd name="connsiteY47" fmla="*/ 0 h 814863"/>
                <a:gd name="connsiteX48" fmla="*/ 947357 w 3192399"/>
                <a:gd name="connsiteY48" fmla="*/ 242030 h 814863"/>
                <a:gd name="connsiteX49" fmla="*/ 966407 w 3192399"/>
                <a:gd name="connsiteY49" fmla="*/ 263081 h 814863"/>
                <a:gd name="connsiteX50" fmla="*/ 981456 w 3192399"/>
                <a:gd name="connsiteY50" fmla="*/ 260033 h 814863"/>
                <a:gd name="connsiteX51" fmla="*/ 982504 w 3192399"/>
                <a:gd name="connsiteY51" fmla="*/ 260033 h 814863"/>
                <a:gd name="connsiteX52" fmla="*/ 982504 w 3192399"/>
                <a:gd name="connsiteY52" fmla="*/ 314801 h 814863"/>
                <a:gd name="connsiteX53" fmla="*/ 957453 w 3192399"/>
                <a:gd name="connsiteY53" fmla="*/ 318802 h 814863"/>
                <a:gd name="connsiteX54" fmla="*/ 1117473 w 3192399"/>
                <a:gd name="connsiteY54" fmla="*/ 318802 h 814863"/>
                <a:gd name="connsiteX55" fmla="*/ 1000982 w 3192399"/>
                <a:gd name="connsiteY55" fmla="*/ 203359 h 814863"/>
                <a:gd name="connsiteX56" fmla="*/ 1108424 w 3192399"/>
                <a:gd name="connsiteY56" fmla="*/ 85344 h 814863"/>
                <a:gd name="connsiteX57" fmla="*/ 1208342 w 3192399"/>
                <a:gd name="connsiteY57" fmla="*/ 196787 h 814863"/>
                <a:gd name="connsiteX58" fmla="*/ 1208342 w 3192399"/>
                <a:gd name="connsiteY58" fmla="*/ 221933 h 814863"/>
                <a:gd name="connsiteX59" fmla="*/ 1065752 w 3192399"/>
                <a:gd name="connsiteY59" fmla="*/ 221933 h 814863"/>
                <a:gd name="connsiteX60" fmla="*/ 1128046 w 3192399"/>
                <a:gd name="connsiteY60" fmla="*/ 265557 h 814863"/>
                <a:gd name="connsiteX61" fmla="*/ 1189768 w 3192399"/>
                <a:gd name="connsiteY61" fmla="*/ 247460 h 814863"/>
                <a:gd name="connsiteX62" fmla="*/ 1192244 w 3192399"/>
                <a:gd name="connsiteY62" fmla="*/ 247460 h 814863"/>
                <a:gd name="connsiteX63" fmla="*/ 1192244 w 3192399"/>
                <a:gd name="connsiteY63" fmla="*/ 299180 h 814863"/>
                <a:gd name="connsiteX64" fmla="*/ 1117473 w 3192399"/>
                <a:gd name="connsiteY64" fmla="*/ 318802 h 814863"/>
                <a:gd name="connsiteX65" fmla="*/ 1065752 w 3192399"/>
                <a:gd name="connsiteY65" fmla="*/ 176212 h 814863"/>
                <a:gd name="connsiteX66" fmla="*/ 1147096 w 3192399"/>
                <a:gd name="connsiteY66" fmla="*/ 176212 h 814863"/>
                <a:gd name="connsiteX67" fmla="*/ 1109472 w 3192399"/>
                <a:gd name="connsiteY67" fmla="*/ 137065 h 814863"/>
                <a:gd name="connsiteX68" fmla="*/ 1065752 w 3192399"/>
                <a:gd name="connsiteY68" fmla="*/ 176212 h 814863"/>
                <a:gd name="connsiteX69" fmla="*/ 1480471 w 3192399"/>
                <a:gd name="connsiteY69" fmla="*/ 90392 h 814863"/>
                <a:gd name="connsiteX70" fmla="*/ 1529715 w 3192399"/>
                <a:gd name="connsiteY70" fmla="*/ 90392 h 814863"/>
                <a:gd name="connsiteX71" fmla="*/ 1529715 w 3192399"/>
                <a:gd name="connsiteY71" fmla="*/ 143637 h 814863"/>
                <a:gd name="connsiteX72" fmla="*/ 1480471 w 3192399"/>
                <a:gd name="connsiteY72" fmla="*/ 143637 h 814863"/>
                <a:gd name="connsiteX73" fmla="*/ 1480471 w 3192399"/>
                <a:gd name="connsiteY73" fmla="*/ 234505 h 814863"/>
                <a:gd name="connsiteX74" fmla="*/ 1508093 w 3192399"/>
                <a:gd name="connsiteY74" fmla="*/ 263081 h 814863"/>
                <a:gd name="connsiteX75" fmla="*/ 1528191 w 3192399"/>
                <a:gd name="connsiteY75" fmla="*/ 260033 h 814863"/>
                <a:gd name="connsiteX76" fmla="*/ 1529715 w 3192399"/>
                <a:gd name="connsiteY76" fmla="*/ 260033 h 814863"/>
                <a:gd name="connsiteX77" fmla="*/ 1529715 w 3192399"/>
                <a:gd name="connsiteY77" fmla="*/ 312230 h 814863"/>
                <a:gd name="connsiteX78" fmla="*/ 1489043 w 3192399"/>
                <a:gd name="connsiteY78" fmla="*/ 318802 h 814863"/>
                <a:gd name="connsiteX79" fmla="*/ 1414272 w 3192399"/>
                <a:gd name="connsiteY79" fmla="*/ 237458 h 814863"/>
                <a:gd name="connsiteX80" fmla="*/ 1414272 w 3192399"/>
                <a:gd name="connsiteY80" fmla="*/ 143542 h 814863"/>
                <a:gd name="connsiteX81" fmla="*/ 1329404 w 3192399"/>
                <a:gd name="connsiteY81" fmla="*/ 143542 h 814863"/>
                <a:gd name="connsiteX82" fmla="*/ 1329404 w 3192399"/>
                <a:gd name="connsiteY82" fmla="*/ 234410 h 814863"/>
                <a:gd name="connsiteX83" fmla="*/ 1357027 w 3192399"/>
                <a:gd name="connsiteY83" fmla="*/ 262985 h 814863"/>
                <a:gd name="connsiteX84" fmla="*/ 1377125 w 3192399"/>
                <a:gd name="connsiteY84" fmla="*/ 259937 h 814863"/>
                <a:gd name="connsiteX85" fmla="*/ 1378649 w 3192399"/>
                <a:gd name="connsiteY85" fmla="*/ 259937 h 814863"/>
                <a:gd name="connsiteX86" fmla="*/ 1378649 w 3192399"/>
                <a:gd name="connsiteY86" fmla="*/ 312134 h 814863"/>
                <a:gd name="connsiteX87" fmla="*/ 1337977 w 3192399"/>
                <a:gd name="connsiteY87" fmla="*/ 318707 h 814863"/>
                <a:gd name="connsiteX88" fmla="*/ 1263206 w 3192399"/>
                <a:gd name="connsiteY88" fmla="*/ 237363 h 814863"/>
                <a:gd name="connsiteX89" fmla="*/ 1263206 w 3192399"/>
                <a:gd name="connsiteY89" fmla="*/ 143447 h 814863"/>
                <a:gd name="connsiteX90" fmla="*/ 1229106 w 3192399"/>
                <a:gd name="connsiteY90" fmla="*/ 143447 h 814863"/>
                <a:gd name="connsiteX91" fmla="*/ 1229106 w 3192399"/>
                <a:gd name="connsiteY91" fmla="*/ 90202 h 814863"/>
                <a:gd name="connsiteX92" fmla="*/ 1263206 w 3192399"/>
                <a:gd name="connsiteY92" fmla="*/ 90202 h 814863"/>
                <a:gd name="connsiteX93" fmla="*/ 1263206 w 3192399"/>
                <a:gd name="connsiteY93" fmla="*/ 28956 h 814863"/>
                <a:gd name="connsiteX94" fmla="*/ 1329500 w 3192399"/>
                <a:gd name="connsiteY94" fmla="*/ 28956 h 814863"/>
                <a:gd name="connsiteX95" fmla="*/ 1329500 w 3192399"/>
                <a:gd name="connsiteY95" fmla="*/ 90202 h 814863"/>
                <a:gd name="connsiteX96" fmla="*/ 1414367 w 3192399"/>
                <a:gd name="connsiteY96" fmla="*/ 90202 h 814863"/>
                <a:gd name="connsiteX97" fmla="*/ 1414367 w 3192399"/>
                <a:gd name="connsiteY97" fmla="*/ 28956 h 814863"/>
                <a:gd name="connsiteX98" fmla="*/ 1480661 w 3192399"/>
                <a:gd name="connsiteY98" fmla="*/ 28956 h 814863"/>
                <a:gd name="connsiteX99" fmla="*/ 1480661 w 3192399"/>
                <a:gd name="connsiteY99" fmla="*/ 90202 h 814863"/>
                <a:gd name="connsiteX100" fmla="*/ 1873472 w 3192399"/>
                <a:gd name="connsiteY100" fmla="*/ 106489 h 814863"/>
                <a:gd name="connsiteX101" fmla="*/ 1758506 w 3192399"/>
                <a:gd name="connsiteY101" fmla="*/ 211931 h 814863"/>
                <a:gd name="connsiteX102" fmla="*/ 1709833 w 3192399"/>
                <a:gd name="connsiteY102" fmla="*/ 211931 h 814863"/>
                <a:gd name="connsiteX103" fmla="*/ 1709833 w 3192399"/>
                <a:gd name="connsiteY103" fmla="*/ 313849 h 814863"/>
                <a:gd name="connsiteX104" fmla="*/ 1641539 w 3192399"/>
                <a:gd name="connsiteY104" fmla="*/ 313849 h 814863"/>
                <a:gd name="connsiteX105" fmla="*/ 1641539 w 3192399"/>
                <a:gd name="connsiteY105" fmla="*/ 0 h 814863"/>
                <a:gd name="connsiteX106" fmla="*/ 1758506 w 3192399"/>
                <a:gd name="connsiteY106" fmla="*/ 0 h 814863"/>
                <a:gd name="connsiteX107" fmla="*/ 1873472 w 3192399"/>
                <a:gd name="connsiteY107" fmla="*/ 106394 h 814863"/>
                <a:gd name="connsiteX108" fmla="*/ 1752981 w 3192399"/>
                <a:gd name="connsiteY108" fmla="*/ 154210 h 814863"/>
                <a:gd name="connsiteX109" fmla="*/ 1804226 w 3192399"/>
                <a:gd name="connsiteY109" fmla="*/ 106489 h 814863"/>
                <a:gd name="connsiteX110" fmla="*/ 1752981 w 3192399"/>
                <a:gd name="connsiteY110" fmla="*/ 57817 h 814863"/>
                <a:gd name="connsiteX111" fmla="*/ 1709833 w 3192399"/>
                <a:gd name="connsiteY111" fmla="*/ 57817 h 814863"/>
                <a:gd name="connsiteX112" fmla="*/ 1709833 w 3192399"/>
                <a:gd name="connsiteY112" fmla="*/ 154210 h 814863"/>
                <a:gd name="connsiteX113" fmla="*/ 1752981 w 3192399"/>
                <a:gd name="connsiteY113" fmla="*/ 154210 h 814863"/>
                <a:gd name="connsiteX114" fmla="*/ 2021110 w 3192399"/>
                <a:gd name="connsiteY114" fmla="*/ 291751 h 814863"/>
                <a:gd name="connsiteX115" fmla="*/ 1961864 w 3192399"/>
                <a:gd name="connsiteY115" fmla="*/ 317849 h 814863"/>
                <a:gd name="connsiteX116" fmla="*/ 1882521 w 3192399"/>
                <a:gd name="connsiteY116" fmla="*/ 244030 h 814863"/>
                <a:gd name="connsiteX117" fmla="*/ 1969389 w 3192399"/>
                <a:gd name="connsiteY117" fmla="*/ 171260 h 814863"/>
                <a:gd name="connsiteX118" fmla="*/ 2019110 w 3192399"/>
                <a:gd name="connsiteY118" fmla="*/ 178784 h 814863"/>
                <a:gd name="connsiteX119" fmla="*/ 2019110 w 3192399"/>
                <a:gd name="connsiteY119" fmla="*/ 174784 h 814863"/>
                <a:gd name="connsiteX120" fmla="*/ 1969865 w 3192399"/>
                <a:gd name="connsiteY120" fmla="*/ 140113 h 814863"/>
                <a:gd name="connsiteX121" fmla="*/ 1907096 w 3192399"/>
                <a:gd name="connsiteY121" fmla="*/ 157162 h 814863"/>
                <a:gd name="connsiteX122" fmla="*/ 1904619 w 3192399"/>
                <a:gd name="connsiteY122" fmla="*/ 157162 h 814863"/>
                <a:gd name="connsiteX123" fmla="*/ 1904619 w 3192399"/>
                <a:gd name="connsiteY123" fmla="*/ 103918 h 814863"/>
                <a:gd name="connsiteX124" fmla="*/ 1981391 w 3192399"/>
                <a:gd name="connsiteY124" fmla="*/ 85344 h 814863"/>
                <a:gd name="connsiteX125" fmla="*/ 2085308 w 3192399"/>
                <a:gd name="connsiteY125" fmla="*/ 173736 h 814863"/>
                <a:gd name="connsiteX126" fmla="*/ 2085308 w 3192399"/>
                <a:gd name="connsiteY126" fmla="*/ 313849 h 814863"/>
                <a:gd name="connsiteX127" fmla="*/ 2021014 w 3192399"/>
                <a:gd name="connsiteY127" fmla="*/ 313849 h 814863"/>
                <a:gd name="connsiteX128" fmla="*/ 2021014 w 3192399"/>
                <a:gd name="connsiteY128" fmla="*/ 291751 h 814863"/>
                <a:gd name="connsiteX129" fmla="*/ 2019110 w 3192399"/>
                <a:gd name="connsiteY129" fmla="*/ 243554 h 814863"/>
                <a:gd name="connsiteX130" fmla="*/ 2019110 w 3192399"/>
                <a:gd name="connsiteY130" fmla="*/ 224504 h 814863"/>
                <a:gd name="connsiteX131" fmla="*/ 1982438 w 3192399"/>
                <a:gd name="connsiteY131" fmla="*/ 216980 h 814863"/>
                <a:gd name="connsiteX132" fmla="*/ 1947767 w 3192399"/>
                <a:gd name="connsiteY132" fmla="*/ 243078 h 814863"/>
                <a:gd name="connsiteX133" fmla="*/ 1980343 w 3192399"/>
                <a:gd name="connsiteY133" fmla="*/ 269653 h 814863"/>
                <a:gd name="connsiteX134" fmla="*/ 2019014 w 3192399"/>
                <a:gd name="connsiteY134" fmla="*/ 243554 h 814863"/>
                <a:gd name="connsiteX135" fmla="*/ 2119027 w 3192399"/>
                <a:gd name="connsiteY135" fmla="*/ 202406 h 814863"/>
                <a:gd name="connsiteX136" fmla="*/ 2235994 w 3192399"/>
                <a:gd name="connsiteY136" fmla="*/ 85439 h 814863"/>
                <a:gd name="connsiteX137" fmla="*/ 2298287 w 3192399"/>
                <a:gd name="connsiteY137" fmla="*/ 102489 h 814863"/>
                <a:gd name="connsiteX138" fmla="*/ 2298287 w 3192399"/>
                <a:gd name="connsiteY138" fmla="*/ 159258 h 814863"/>
                <a:gd name="connsiteX139" fmla="*/ 2295811 w 3192399"/>
                <a:gd name="connsiteY139" fmla="*/ 159258 h 814863"/>
                <a:gd name="connsiteX140" fmla="*/ 2244566 w 3192399"/>
                <a:gd name="connsiteY140" fmla="*/ 141637 h 814863"/>
                <a:gd name="connsiteX141" fmla="*/ 2186369 w 3192399"/>
                <a:gd name="connsiteY141" fmla="*/ 202406 h 814863"/>
                <a:gd name="connsiteX142" fmla="*/ 2244566 w 3192399"/>
                <a:gd name="connsiteY142" fmla="*/ 262699 h 814863"/>
                <a:gd name="connsiteX143" fmla="*/ 2295811 w 3192399"/>
                <a:gd name="connsiteY143" fmla="*/ 245078 h 814863"/>
                <a:gd name="connsiteX144" fmla="*/ 2298287 w 3192399"/>
                <a:gd name="connsiteY144" fmla="*/ 245078 h 814863"/>
                <a:gd name="connsiteX145" fmla="*/ 2298287 w 3192399"/>
                <a:gd name="connsiteY145" fmla="*/ 301847 h 814863"/>
                <a:gd name="connsiteX146" fmla="*/ 2235994 w 3192399"/>
                <a:gd name="connsiteY146" fmla="*/ 318897 h 814863"/>
                <a:gd name="connsiteX147" fmla="*/ 2119027 w 3192399"/>
                <a:gd name="connsiteY147" fmla="*/ 202406 h 814863"/>
                <a:gd name="connsiteX148" fmla="*/ 2406206 w 3192399"/>
                <a:gd name="connsiteY148" fmla="*/ 212503 h 814863"/>
                <a:gd name="connsiteX149" fmla="*/ 2406206 w 3192399"/>
                <a:gd name="connsiteY149" fmla="*/ 313944 h 814863"/>
                <a:gd name="connsiteX150" fmla="*/ 2339912 w 3192399"/>
                <a:gd name="connsiteY150" fmla="*/ 313944 h 814863"/>
                <a:gd name="connsiteX151" fmla="*/ 2339912 w 3192399"/>
                <a:gd name="connsiteY151" fmla="*/ 0 h 814863"/>
                <a:gd name="connsiteX152" fmla="*/ 2406206 w 3192399"/>
                <a:gd name="connsiteY152" fmla="*/ 0 h 814863"/>
                <a:gd name="connsiteX153" fmla="*/ 2406206 w 3192399"/>
                <a:gd name="connsiteY153" fmla="*/ 178689 h 814863"/>
                <a:gd name="connsiteX154" fmla="*/ 2472976 w 3192399"/>
                <a:gd name="connsiteY154" fmla="*/ 90297 h 814863"/>
                <a:gd name="connsiteX155" fmla="*/ 2548319 w 3192399"/>
                <a:gd name="connsiteY155" fmla="*/ 90297 h 814863"/>
                <a:gd name="connsiteX156" fmla="*/ 2548319 w 3192399"/>
                <a:gd name="connsiteY156" fmla="*/ 92774 h 814863"/>
                <a:gd name="connsiteX157" fmla="*/ 2468023 w 3192399"/>
                <a:gd name="connsiteY157" fmla="*/ 194215 h 814863"/>
                <a:gd name="connsiteX158" fmla="*/ 2548319 w 3192399"/>
                <a:gd name="connsiteY158" fmla="*/ 311182 h 814863"/>
                <a:gd name="connsiteX159" fmla="*/ 2548319 w 3192399"/>
                <a:gd name="connsiteY159" fmla="*/ 313658 h 814863"/>
                <a:gd name="connsiteX160" fmla="*/ 2472499 w 3192399"/>
                <a:gd name="connsiteY160" fmla="*/ 313658 h 814863"/>
                <a:gd name="connsiteX161" fmla="*/ 2406206 w 3192399"/>
                <a:gd name="connsiteY161" fmla="*/ 212217 h 814863"/>
                <a:gd name="connsiteX162" fmla="*/ 2698909 w 3192399"/>
                <a:gd name="connsiteY162" fmla="*/ 291846 h 814863"/>
                <a:gd name="connsiteX163" fmla="*/ 2639663 w 3192399"/>
                <a:gd name="connsiteY163" fmla="*/ 317945 h 814863"/>
                <a:gd name="connsiteX164" fmla="*/ 2560320 w 3192399"/>
                <a:gd name="connsiteY164" fmla="*/ 244126 h 814863"/>
                <a:gd name="connsiteX165" fmla="*/ 2647188 w 3192399"/>
                <a:gd name="connsiteY165" fmla="*/ 171355 h 814863"/>
                <a:gd name="connsiteX166" fmla="*/ 2696909 w 3192399"/>
                <a:gd name="connsiteY166" fmla="*/ 178880 h 814863"/>
                <a:gd name="connsiteX167" fmla="*/ 2696909 w 3192399"/>
                <a:gd name="connsiteY167" fmla="*/ 174879 h 814863"/>
                <a:gd name="connsiteX168" fmla="*/ 2647760 w 3192399"/>
                <a:gd name="connsiteY168" fmla="*/ 140208 h 814863"/>
                <a:gd name="connsiteX169" fmla="*/ 2584990 w 3192399"/>
                <a:gd name="connsiteY169" fmla="*/ 157258 h 814863"/>
                <a:gd name="connsiteX170" fmla="*/ 2582513 w 3192399"/>
                <a:gd name="connsiteY170" fmla="*/ 157258 h 814863"/>
                <a:gd name="connsiteX171" fmla="*/ 2582513 w 3192399"/>
                <a:gd name="connsiteY171" fmla="*/ 104013 h 814863"/>
                <a:gd name="connsiteX172" fmla="*/ 2659285 w 3192399"/>
                <a:gd name="connsiteY172" fmla="*/ 85439 h 814863"/>
                <a:gd name="connsiteX173" fmla="*/ 2763203 w 3192399"/>
                <a:gd name="connsiteY173" fmla="*/ 173831 h 814863"/>
                <a:gd name="connsiteX174" fmla="*/ 2763203 w 3192399"/>
                <a:gd name="connsiteY174" fmla="*/ 313944 h 814863"/>
                <a:gd name="connsiteX175" fmla="*/ 2698909 w 3192399"/>
                <a:gd name="connsiteY175" fmla="*/ 313944 h 814863"/>
                <a:gd name="connsiteX176" fmla="*/ 2698909 w 3192399"/>
                <a:gd name="connsiteY176" fmla="*/ 291846 h 814863"/>
                <a:gd name="connsiteX177" fmla="*/ 2696909 w 3192399"/>
                <a:gd name="connsiteY177" fmla="*/ 243649 h 814863"/>
                <a:gd name="connsiteX178" fmla="*/ 2696909 w 3192399"/>
                <a:gd name="connsiteY178" fmla="*/ 224599 h 814863"/>
                <a:gd name="connsiteX179" fmla="*/ 2660237 w 3192399"/>
                <a:gd name="connsiteY179" fmla="*/ 217075 h 814863"/>
                <a:gd name="connsiteX180" fmla="*/ 2625566 w 3192399"/>
                <a:gd name="connsiteY180" fmla="*/ 243173 h 814863"/>
                <a:gd name="connsiteX181" fmla="*/ 2658237 w 3192399"/>
                <a:gd name="connsiteY181" fmla="*/ 269748 h 814863"/>
                <a:gd name="connsiteX182" fmla="*/ 2696909 w 3192399"/>
                <a:gd name="connsiteY182" fmla="*/ 243649 h 814863"/>
                <a:gd name="connsiteX183" fmla="*/ 2874645 w 3192399"/>
                <a:gd name="connsiteY183" fmla="*/ 126682 h 814863"/>
                <a:gd name="connsiteX184" fmla="*/ 2928842 w 3192399"/>
                <a:gd name="connsiteY184" fmla="*/ 88011 h 814863"/>
                <a:gd name="connsiteX185" fmla="*/ 2950369 w 3192399"/>
                <a:gd name="connsiteY185" fmla="*/ 92012 h 814863"/>
                <a:gd name="connsiteX186" fmla="*/ 2950369 w 3192399"/>
                <a:gd name="connsiteY186" fmla="*/ 155258 h 814863"/>
                <a:gd name="connsiteX187" fmla="*/ 2947892 w 3192399"/>
                <a:gd name="connsiteY187" fmla="*/ 155258 h 814863"/>
                <a:gd name="connsiteX188" fmla="*/ 2918746 w 3192399"/>
                <a:gd name="connsiteY188" fmla="*/ 150209 h 814863"/>
                <a:gd name="connsiteX189" fmla="*/ 2876550 w 3192399"/>
                <a:gd name="connsiteY189" fmla="*/ 185357 h 814863"/>
                <a:gd name="connsiteX190" fmla="*/ 2876550 w 3192399"/>
                <a:gd name="connsiteY190" fmla="*/ 313944 h 814863"/>
                <a:gd name="connsiteX191" fmla="*/ 2810256 w 3192399"/>
                <a:gd name="connsiteY191" fmla="*/ 313944 h 814863"/>
                <a:gd name="connsiteX192" fmla="*/ 2810256 w 3192399"/>
                <a:gd name="connsiteY192" fmla="*/ 90488 h 814863"/>
                <a:gd name="connsiteX193" fmla="*/ 2874550 w 3192399"/>
                <a:gd name="connsiteY193" fmla="*/ 90488 h 814863"/>
                <a:gd name="connsiteX194" fmla="*/ 2874550 w 3192399"/>
                <a:gd name="connsiteY194" fmla="*/ 126587 h 814863"/>
                <a:gd name="connsiteX195" fmla="*/ 3128105 w 3192399"/>
                <a:gd name="connsiteY195" fmla="*/ 290893 h 814863"/>
                <a:gd name="connsiteX196" fmla="*/ 3061811 w 3192399"/>
                <a:gd name="connsiteY196" fmla="*/ 318992 h 814863"/>
                <a:gd name="connsiteX197" fmla="*/ 2967895 w 3192399"/>
                <a:gd name="connsiteY197" fmla="*/ 202501 h 814863"/>
                <a:gd name="connsiteX198" fmla="*/ 3061811 w 3192399"/>
                <a:gd name="connsiteY198" fmla="*/ 85534 h 814863"/>
                <a:gd name="connsiteX199" fmla="*/ 3126105 w 3192399"/>
                <a:gd name="connsiteY199" fmla="*/ 111157 h 814863"/>
                <a:gd name="connsiteX200" fmla="*/ 3126105 w 3192399"/>
                <a:gd name="connsiteY200" fmla="*/ 191 h 814863"/>
                <a:gd name="connsiteX201" fmla="*/ 3192399 w 3192399"/>
                <a:gd name="connsiteY201" fmla="*/ 191 h 814863"/>
                <a:gd name="connsiteX202" fmla="*/ 3192399 w 3192399"/>
                <a:gd name="connsiteY202" fmla="*/ 313944 h 814863"/>
                <a:gd name="connsiteX203" fmla="*/ 3128105 w 3192399"/>
                <a:gd name="connsiteY203" fmla="*/ 313944 h 814863"/>
                <a:gd name="connsiteX204" fmla="*/ 3128105 w 3192399"/>
                <a:gd name="connsiteY204" fmla="*/ 290893 h 814863"/>
                <a:gd name="connsiteX205" fmla="*/ 3126105 w 3192399"/>
                <a:gd name="connsiteY205" fmla="*/ 238125 h 814863"/>
                <a:gd name="connsiteX206" fmla="*/ 3126105 w 3192399"/>
                <a:gd name="connsiteY206" fmla="*/ 166307 h 814863"/>
                <a:gd name="connsiteX207" fmla="*/ 3083909 w 3192399"/>
                <a:gd name="connsiteY207" fmla="*/ 143256 h 814863"/>
                <a:gd name="connsiteX208" fmla="*/ 3035237 w 3192399"/>
                <a:gd name="connsiteY208" fmla="*/ 202501 h 814863"/>
                <a:gd name="connsiteX209" fmla="*/ 3083909 w 3192399"/>
                <a:gd name="connsiteY209" fmla="*/ 261271 h 814863"/>
                <a:gd name="connsiteX210" fmla="*/ 3126105 w 3192399"/>
                <a:gd name="connsiteY210" fmla="*/ 238220 h 814863"/>
                <a:gd name="connsiteX211" fmla="*/ 0 w 3192399"/>
                <a:gd name="connsiteY211" fmla="*/ 416243 h 814863"/>
                <a:gd name="connsiteX212" fmla="*/ 193834 w 3192399"/>
                <a:gd name="connsiteY212" fmla="*/ 416243 h 814863"/>
                <a:gd name="connsiteX213" fmla="*/ 193834 w 3192399"/>
                <a:gd name="connsiteY213" fmla="*/ 454343 h 814863"/>
                <a:gd name="connsiteX214" fmla="*/ 43720 w 3192399"/>
                <a:gd name="connsiteY214" fmla="*/ 454343 h 814863"/>
                <a:gd name="connsiteX215" fmla="*/ 43720 w 3192399"/>
                <a:gd name="connsiteY215" fmla="*/ 550259 h 814863"/>
                <a:gd name="connsiteX216" fmla="*/ 179737 w 3192399"/>
                <a:gd name="connsiteY216" fmla="*/ 550259 h 814863"/>
                <a:gd name="connsiteX217" fmla="*/ 179737 w 3192399"/>
                <a:gd name="connsiteY217" fmla="*/ 587407 h 814863"/>
                <a:gd name="connsiteX218" fmla="*/ 43720 w 3192399"/>
                <a:gd name="connsiteY218" fmla="*/ 587407 h 814863"/>
                <a:gd name="connsiteX219" fmla="*/ 43720 w 3192399"/>
                <a:gd name="connsiteY219" fmla="*/ 691801 h 814863"/>
                <a:gd name="connsiteX220" fmla="*/ 193834 w 3192399"/>
                <a:gd name="connsiteY220" fmla="*/ 691801 h 814863"/>
                <a:gd name="connsiteX221" fmla="*/ 193834 w 3192399"/>
                <a:gd name="connsiteY221" fmla="*/ 729901 h 814863"/>
                <a:gd name="connsiteX222" fmla="*/ 0 w 3192399"/>
                <a:gd name="connsiteY222" fmla="*/ 729901 h 814863"/>
                <a:gd name="connsiteX223" fmla="*/ 0 w 3192399"/>
                <a:gd name="connsiteY223" fmla="*/ 416147 h 814863"/>
                <a:gd name="connsiteX224" fmla="*/ 353949 w 3192399"/>
                <a:gd name="connsiteY224" fmla="*/ 504635 h 814863"/>
                <a:gd name="connsiteX225" fmla="*/ 431292 w 3192399"/>
                <a:gd name="connsiteY225" fmla="*/ 591026 h 814863"/>
                <a:gd name="connsiteX226" fmla="*/ 431292 w 3192399"/>
                <a:gd name="connsiteY226" fmla="*/ 730091 h 814863"/>
                <a:gd name="connsiteX227" fmla="*/ 389668 w 3192399"/>
                <a:gd name="connsiteY227" fmla="*/ 730091 h 814863"/>
                <a:gd name="connsiteX228" fmla="*/ 389668 w 3192399"/>
                <a:gd name="connsiteY228" fmla="*/ 592074 h 814863"/>
                <a:gd name="connsiteX229" fmla="*/ 343472 w 3192399"/>
                <a:gd name="connsiteY229" fmla="*/ 542830 h 814863"/>
                <a:gd name="connsiteX230" fmla="*/ 287750 w 3192399"/>
                <a:gd name="connsiteY230" fmla="*/ 583025 h 814863"/>
                <a:gd name="connsiteX231" fmla="*/ 287750 w 3192399"/>
                <a:gd name="connsiteY231" fmla="*/ 730091 h 814863"/>
                <a:gd name="connsiteX232" fmla="*/ 246126 w 3192399"/>
                <a:gd name="connsiteY232" fmla="*/ 730091 h 814863"/>
                <a:gd name="connsiteX233" fmla="*/ 246126 w 3192399"/>
                <a:gd name="connsiteY233" fmla="*/ 509207 h 814863"/>
                <a:gd name="connsiteX234" fmla="*/ 287750 w 3192399"/>
                <a:gd name="connsiteY234" fmla="*/ 509207 h 814863"/>
                <a:gd name="connsiteX235" fmla="*/ 287750 w 3192399"/>
                <a:gd name="connsiteY235" fmla="*/ 541306 h 814863"/>
                <a:gd name="connsiteX236" fmla="*/ 354044 w 3192399"/>
                <a:gd name="connsiteY236" fmla="*/ 504635 h 814863"/>
                <a:gd name="connsiteX237" fmla="*/ 543211 w 3192399"/>
                <a:gd name="connsiteY237" fmla="*/ 509111 h 814863"/>
                <a:gd name="connsiteX238" fmla="*/ 599980 w 3192399"/>
                <a:gd name="connsiteY238" fmla="*/ 509111 h 814863"/>
                <a:gd name="connsiteX239" fmla="*/ 599980 w 3192399"/>
                <a:gd name="connsiteY239" fmla="*/ 544735 h 814863"/>
                <a:gd name="connsiteX240" fmla="*/ 543211 w 3192399"/>
                <a:gd name="connsiteY240" fmla="*/ 544735 h 814863"/>
                <a:gd name="connsiteX241" fmla="*/ 543211 w 3192399"/>
                <a:gd name="connsiteY241" fmla="*/ 663702 h 814863"/>
                <a:gd name="connsiteX242" fmla="*/ 579882 w 3192399"/>
                <a:gd name="connsiteY242" fmla="*/ 697325 h 814863"/>
                <a:gd name="connsiteX243" fmla="*/ 598456 w 3192399"/>
                <a:gd name="connsiteY243" fmla="*/ 694277 h 814863"/>
                <a:gd name="connsiteX244" fmla="*/ 599980 w 3192399"/>
                <a:gd name="connsiteY244" fmla="*/ 694277 h 814863"/>
                <a:gd name="connsiteX245" fmla="*/ 599980 w 3192399"/>
                <a:gd name="connsiteY245" fmla="*/ 729901 h 814863"/>
                <a:gd name="connsiteX246" fmla="*/ 573881 w 3192399"/>
                <a:gd name="connsiteY246" fmla="*/ 734473 h 814863"/>
                <a:gd name="connsiteX247" fmla="*/ 501587 w 3192399"/>
                <a:gd name="connsiteY247" fmla="*/ 667703 h 814863"/>
                <a:gd name="connsiteX248" fmla="*/ 501587 w 3192399"/>
                <a:gd name="connsiteY248" fmla="*/ 544735 h 814863"/>
                <a:gd name="connsiteX249" fmla="*/ 463391 w 3192399"/>
                <a:gd name="connsiteY249" fmla="*/ 544735 h 814863"/>
                <a:gd name="connsiteX250" fmla="*/ 463391 w 3192399"/>
                <a:gd name="connsiteY250" fmla="*/ 509111 h 814863"/>
                <a:gd name="connsiteX251" fmla="*/ 501587 w 3192399"/>
                <a:gd name="connsiteY251" fmla="*/ 509111 h 814863"/>
                <a:gd name="connsiteX252" fmla="*/ 501587 w 3192399"/>
                <a:gd name="connsiteY252" fmla="*/ 450342 h 814863"/>
                <a:gd name="connsiteX253" fmla="*/ 543211 w 3192399"/>
                <a:gd name="connsiteY253" fmla="*/ 450342 h 814863"/>
                <a:gd name="connsiteX254" fmla="*/ 543211 w 3192399"/>
                <a:gd name="connsiteY254" fmla="*/ 509111 h 814863"/>
                <a:gd name="connsiteX255" fmla="*/ 735521 w 3192399"/>
                <a:gd name="connsiteY255" fmla="*/ 734568 h 814863"/>
                <a:gd name="connsiteX256" fmla="*/ 626555 w 3192399"/>
                <a:gd name="connsiteY256" fmla="*/ 622078 h 814863"/>
                <a:gd name="connsiteX257" fmla="*/ 727424 w 3192399"/>
                <a:gd name="connsiteY257" fmla="*/ 504635 h 814863"/>
                <a:gd name="connsiteX258" fmla="*/ 819817 w 3192399"/>
                <a:gd name="connsiteY258" fmla="*/ 613029 h 814863"/>
                <a:gd name="connsiteX259" fmla="*/ 819817 w 3192399"/>
                <a:gd name="connsiteY259" fmla="*/ 632079 h 814863"/>
                <a:gd name="connsiteX260" fmla="*/ 668179 w 3192399"/>
                <a:gd name="connsiteY260" fmla="*/ 632079 h 814863"/>
                <a:gd name="connsiteX261" fmla="*/ 740950 w 3192399"/>
                <a:gd name="connsiteY261" fmla="*/ 698373 h 814863"/>
                <a:gd name="connsiteX262" fmla="*/ 802672 w 3192399"/>
                <a:gd name="connsiteY262" fmla="*/ 678275 h 814863"/>
                <a:gd name="connsiteX263" fmla="*/ 804196 w 3192399"/>
                <a:gd name="connsiteY263" fmla="*/ 678275 h 814863"/>
                <a:gd name="connsiteX264" fmla="*/ 804196 w 3192399"/>
                <a:gd name="connsiteY264" fmla="*/ 714946 h 814863"/>
                <a:gd name="connsiteX265" fmla="*/ 735425 w 3192399"/>
                <a:gd name="connsiteY265" fmla="*/ 734473 h 814863"/>
                <a:gd name="connsiteX266" fmla="*/ 669798 w 3192399"/>
                <a:gd name="connsiteY266" fmla="*/ 597980 h 814863"/>
                <a:gd name="connsiteX267" fmla="*/ 779717 w 3192399"/>
                <a:gd name="connsiteY267" fmla="*/ 597980 h 814863"/>
                <a:gd name="connsiteX268" fmla="*/ 727996 w 3192399"/>
                <a:gd name="connsiteY268" fmla="*/ 540258 h 814863"/>
                <a:gd name="connsiteX269" fmla="*/ 669798 w 3192399"/>
                <a:gd name="connsiteY269" fmla="*/ 597980 h 814863"/>
                <a:gd name="connsiteX270" fmla="*/ 910781 w 3192399"/>
                <a:gd name="connsiteY270" fmla="*/ 543306 h 814863"/>
                <a:gd name="connsiteX271" fmla="*/ 965549 w 3192399"/>
                <a:gd name="connsiteY271" fmla="*/ 505682 h 814863"/>
                <a:gd name="connsiteX272" fmla="*/ 987171 w 3192399"/>
                <a:gd name="connsiteY272" fmla="*/ 509207 h 814863"/>
                <a:gd name="connsiteX273" fmla="*/ 987171 w 3192399"/>
                <a:gd name="connsiteY273" fmla="*/ 550355 h 814863"/>
                <a:gd name="connsiteX274" fmla="*/ 985647 w 3192399"/>
                <a:gd name="connsiteY274" fmla="*/ 550355 h 814863"/>
                <a:gd name="connsiteX275" fmla="*/ 959549 w 3192399"/>
                <a:gd name="connsiteY275" fmla="*/ 545878 h 814863"/>
                <a:gd name="connsiteX276" fmla="*/ 910876 w 3192399"/>
                <a:gd name="connsiteY276" fmla="*/ 586073 h 814863"/>
                <a:gd name="connsiteX277" fmla="*/ 910876 w 3192399"/>
                <a:gd name="connsiteY277" fmla="*/ 730187 h 814863"/>
                <a:gd name="connsiteX278" fmla="*/ 869252 w 3192399"/>
                <a:gd name="connsiteY278" fmla="*/ 730187 h 814863"/>
                <a:gd name="connsiteX279" fmla="*/ 869252 w 3192399"/>
                <a:gd name="connsiteY279" fmla="*/ 509302 h 814863"/>
                <a:gd name="connsiteX280" fmla="*/ 910876 w 3192399"/>
                <a:gd name="connsiteY280" fmla="*/ 509302 h 814863"/>
                <a:gd name="connsiteX281" fmla="*/ 910876 w 3192399"/>
                <a:gd name="connsiteY281" fmla="*/ 543401 h 814863"/>
                <a:gd name="connsiteX282" fmla="*/ 1128713 w 3192399"/>
                <a:gd name="connsiteY282" fmla="*/ 504635 h 814863"/>
                <a:gd name="connsiteX283" fmla="*/ 1229582 w 3192399"/>
                <a:gd name="connsiteY283" fmla="*/ 619601 h 814863"/>
                <a:gd name="connsiteX284" fmla="*/ 1128713 w 3192399"/>
                <a:gd name="connsiteY284" fmla="*/ 734568 h 814863"/>
                <a:gd name="connsiteX285" fmla="*/ 1066991 w 3192399"/>
                <a:gd name="connsiteY285" fmla="*/ 705421 h 814863"/>
                <a:gd name="connsiteX286" fmla="*/ 1066991 w 3192399"/>
                <a:gd name="connsiteY286" fmla="*/ 814864 h 814863"/>
                <a:gd name="connsiteX287" fmla="*/ 1025366 w 3192399"/>
                <a:gd name="connsiteY287" fmla="*/ 814864 h 814863"/>
                <a:gd name="connsiteX288" fmla="*/ 1025366 w 3192399"/>
                <a:gd name="connsiteY288" fmla="*/ 509111 h 814863"/>
                <a:gd name="connsiteX289" fmla="*/ 1066991 w 3192399"/>
                <a:gd name="connsiteY289" fmla="*/ 509111 h 814863"/>
                <a:gd name="connsiteX290" fmla="*/ 1066991 w 3192399"/>
                <a:gd name="connsiteY290" fmla="*/ 534162 h 814863"/>
                <a:gd name="connsiteX291" fmla="*/ 1128713 w 3192399"/>
                <a:gd name="connsiteY291" fmla="*/ 504539 h 814863"/>
                <a:gd name="connsiteX292" fmla="*/ 1121664 w 3192399"/>
                <a:gd name="connsiteY292" fmla="*/ 696944 h 814863"/>
                <a:gd name="connsiteX293" fmla="*/ 1186910 w 3192399"/>
                <a:gd name="connsiteY293" fmla="*/ 619601 h 814863"/>
                <a:gd name="connsiteX294" fmla="*/ 1121664 w 3192399"/>
                <a:gd name="connsiteY294" fmla="*/ 542258 h 814863"/>
                <a:gd name="connsiteX295" fmla="*/ 1066991 w 3192399"/>
                <a:gd name="connsiteY295" fmla="*/ 577406 h 814863"/>
                <a:gd name="connsiteX296" fmla="*/ 1066991 w 3192399"/>
                <a:gd name="connsiteY296" fmla="*/ 662273 h 814863"/>
                <a:gd name="connsiteX297" fmla="*/ 1121664 w 3192399"/>
                <a:gd name="connsiteY297" fmla="*/ 696944 h 814863"/>
                <a:gd name="connsiteX298" fmla="*/ 1320451 w 3192399"/>
                <a:gd name="connsiteY298" fmla="*/ 543306 h 814863"/>
                <a:gd name="connsiteX299" fmla="*/ 1375220 w 3192399"/>
                <a:gd name="connsiteY299" fmla="*/ 505682 h 814863"/>
                <a:gd name="connsiteX300" fmla="*/ 1396841 w 3192399"/>
                <a:gd name="connsiteY300" fmla="*/ 509207 h 814863"/>
                <a:gd name="connsiteX301" fmla="*/ 1396841 w 3192399"/>
                <a:gd name="connsiteY301" fmla="*/ 550355 h 814863"/>
                <a:gd name="connsiteX302" fmla="*/ 1395317 w 3192399"/>
                <a:gd name="connsiteY302" fmla="*/ 550355 h 814863"/>
                <a:gd name="connsiteX303" fmla="*/ 1369219 w 3192399"/>
                <a:gd name="connsiteY303" fmla="*/ 545878 h 814863"/>
                <a:gd name="connsiteX304" fmla="*/ 1320546 w 3192399"/>
                <a:gd name="connsiteY304" fmla="*/ 586073 h 814863"/>
                <a:gd name="connsiteX305" fmla="*/ 1320546 w 3192399"/>
                <a:gd name="connsiteY305" fmla="*/ 730187 h 814863"/>
                <a:gd name="connsiteX306" fmla="*/ 1278922 w 3192399"/>
                <a:gd name="connsiteY306" fmla="*/ 730187 h 814863"/>
                <a:gd name="connsiteX307" fmla="*/ 1278922 w 3192399"/>
                <a:gd name="connsiteY307" fmla="*/ 509302 h 814863"/>
                <a:gd name="connsiteX308" fmla="*/ 1320546 w 3192399"/>
                <a:gd name="connsiteY308" fmla="*/ 509302 h 814863"/>
                <a:gd name="connsiteX309" fmla="*/ 1320546 w 3192399"/>
                <a:gd name="connsiteY309" fmla="*/ 543401 h 814863"/>
                <a:gd name="connsiteX310" fmla="*/ 1457039 w 3192399"/>
                <a:gd name="connsiteY310" fmla="*/ 419862 h 814863"/>
                <a:gd name="connsiteX311" fmla="*/ 1483614 w 3192399"/>
                <a:gd name="connsiteY311" fmla="*/ 445960 h 814863"/>
                <a:gd name="connsiteX312" fmla="*/ 1457039 w 3192399"/>
                <a:gd name="connsiteY312" fmla="*/ 472059 h 814863"/>
                <a:gd name="connsiteX313" fmla="*/ 1430464 w 3192399"/>
                <a:gd name="connsiteY313" fmla="*/ 445960 h 814863"/>
                <a:gd name="connsiteX314" fmla="*/ 1457039 w 3192399"/>
                <a:gd name="connsiteY314" fmla="*/ 419862 h 814863"/>
                <a:gd name="connsiteX315" fmla="*/ 1436465 w 3192399"/>
                <a:gd name="connsiteY315" fmla="*/ 509207 h 814863"/>
                <a:gd name="connsiteX316" fmla="*/ 1478185 w 3192399"/>
                <a:gd name="connsiteY316" fmla="*/ 509207 h 814863"/>
                <a:gd name="connsiteX317" fmla="*/ 1478185 w 3192399"/>
                <a:gd name="connsiteY317" fmla="*/ 730091 h 814863"/>
                <a:gd name="connsiteX318" fmla="*/ 1436465 w 3192399"/>
                <a:gd name="connsiteY318" fmla="*/ 730091 h 814863"/>
                <a:gd name="connsiteX319" fmla="*/ 1436465 w 3192399"/>
                <a:gd name="connsiteY319" fmla="*/ 509207 h 814863"/>
                <a:gd name="connsiteX320" fmla="*/ 1626775 w 3192399"/>
                <a:gd name="connsiteY320" fmla="*/ 601123 h 814863"/>
                <a:gd name="connsiteX321" fmla="*/ 1693545 w 3192399"/>
                <a:gd name="connsiteY321" fmla="*/ 666369 h 814863"/>
                <a:gd name="connsiteX322" fmla="*/ 1608677 w 3192399"/>
                <a:gd name="connsiteY322" fmla="*/ 734663 h 814863"/>
                <a:gd name="connsiteX323" fmla="*/ 1533906 w 3192399"/>
                <a:gd name="connsiteY323" fmla="*/ 714566 h 814863"/>
                <a:gd name="connsiteX324" fmla="*/ 1533906 w 3192399"/>
                <a:gd name="connsiteY324" fmla="*/ 674942 h 814863"/>
                <a:gd name="connsiteX325" fmla="*/ 1535906 w 3192399"/>
                <a:gd name="connsiteY325" fmla="*/ 674942 h 814863"/>
                <a:gd name="connsiteX326" fmla="*/ 1608201 w 3192399"/>
                <a:gd name="connsiteY326" fmla="*/ 699516 h 814863"/>
                <a:gd name="connsiteX327" fmla="*/ 1652873 w 3192399"/>
                <a:gd name="connsiteY327" fmla="*/ 671417 h 814863"/>
                <a:gd name="connsiteX328" fmla="*/ 1600676 w 3192399"/>
                <a:gd name="connsiteY328" fmla="*/ 635794 h 814863"/>
                <a:gd name="connsiteX329" fmla="*/ 1534954 w 3192399"/>
                <a:gd name="connsiteY329" fmla="*/ 572548 h 814863"/>
                <a:gd name="connsiteX330" fmla="*/ 1614773 w 3192399"/>
                <a:gd name="connsiteY330" fmla="*/ 504730 h 814863"/>
                <a:gd name="connsiteX331" fmla="*/ 1682591 w 3192399"/>
                <a:gd name="connsiteY331" fmla="*/ 522827 h 814863"/>
                <a:gd name="connsiteX332" fmla="*/ 1682591 w 3192399"/>
                <a:gd name="connsiteY332" fmla="*/ 563023 h 814863"/>
                <a:gd name="connsiteX333" fmla="*/ 1681067 w 3192399"/>
                <a:gd name="connsiteY333" fmla="*/ 563023 h 814863"/>
                <a:gd name="connsiteX334" fmla="*/ 1615821 w 3192399"/>
                <a:gd name="connsiteY334" fmla="*/ 539972 h 814863"/>
                <a:gd name="connsiteX335" fmla="*/ 1575149 w 3192399"/>
                <a:gd name="connsiteY335" fmla="*/ 567119 h 814863"/>
                <a:gd name="connsiteX336" fmla="*/ 1626870 w 3192399"/>
                <a:gd name="connsiteY336" fmla="*/ 601313 h 814863"/>
                <a:gd name="connsiteX337" fmla="*/ 1838611 w 3192399"/>
                <a:gd name="connsiteY337" fmla="*/ 734663 h 814863"/>
                <a:gd name="connsiteX338" fmla="*/ 1729645 w 3192399"/>
                <a:gd name="connsiteY338" fmla="*/ 622173 h 814863"/>
                <a:gd name="connsiteX339" fmla="*/ 1830514 w 3192399"/>
                <a:gd name="connsiteY339" fmla="*/ 504730 h 814863"/>
                <a:gd name="connsiteX340" fmla="*/ 1922907 w 3192399"/>
                <a:gd name="connsiteY340" fmla="*/ 613124 h 814863"/>
                <a:gd name="connsiteX341" fmla="*/ 1922907 w 3192399"/>
                <a:gd name="connsiteY341" fmla="*/ 632174 h 814863"/>
                <a:gd name="connsiteX342" fmla="*/ 1771269 w 3192399"/>
                <a:gd name="connsiteY342" fmla="*/ 632174 h 814863"/>
                <a:gd name="connsiteX343" fmla="*/ 1844040 w 3192399"/>
                <a:gd name="connsiteY343" fmla="*/ 698468 h 814863"/>
                <a:gd name="connsiteX344" fmla="*/ 1905762 w 3192399"/>
                <a:gd name="connsiteY344" fmla="*/ 678371 h 814863"/>
                <a:gd name="connsiteX345" fmla="*/ 1907286 w 3192399"/>
                <a:gd name="connsiteY345" fmla="*/ 678371 h 814863"/>
                <a:gd name="connsiteX346" fmla="*/ 1907286 w 3192399"/>
                <a:gd name="connsiteY346" fmla="*/ 715042 h 814863"/>
                <a:gd name="connsiteX347" fmla="*/ 1838516 w 3192399"/>
                <a:gd name="connsiteY347" fmla="*/ 734568 h 814863"/>
                <a:gd name="connsiteX348" fmla="*/ 1772888 w 3192399"/>
                <a:gd name="connsiteY348" fmla="*/ 598075 h 814863"/>
                <a:gd name="connsiteX349" fmla="*/ 1882807 w 3192399"/>
                <a:gd name="connsiteY349" fmla="*/ 598075 h 814863"/>
                <a:gd name="connsiteX350" fmla="*/ 1831086 w 3192399"/>
                <a:gd name="connsiteY350" fmla="*/ 540353 h 814863"/>
                <a:gd name="connsiteX351" fmla="*/ 1772888 w 3192399"/>
                <a:gd name="connsiteY351" fmla="*/ 598075 h 81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Lst>
              <a:rect l="l" t="t" r="r" b="b"/>
              <a:pathLst>
                <a:path w="3192399" h="814863">
                  <a:moveTo>
                    <a:pt x="68294" y="313754"/>
                  </a:moveTo>
                  <a:lnTo>
                    <a:pt x="0" y="313754"/>
                  </a:lnTo>
                  <a:lnTo>
                    <a:pt x="0" y="0"/>
                  </a:lnTo>
                  <a:lnTo>
                    <a:pt x="68294" y="0"/>
                  </a:lnTo>
                  <a:lnTo>
                    <a:pt x="68294" y="124016"/>
                  </a:lnTo>
                  <a:lnTo>
                    <a:pt x="190310" y="124016"/>
                  </a:lnTo>
                  <a:lnTo>
                    <a:pt x="190310" y="0"/>
                  </a:lnTo>
                  <a:lnTo>
                    <a:pt x="258604" y="0"/>
                  </a:lnTo>
                  <a:lnTo>
                    <a:pt x="258604" y="313754"/>
                  </a:lnTo>
                  <a:lnTo>
                    <a:pt x="190310" y="313754"/>
                  </a:lnTo>
                  <a:lnTo>
                    <a:pt x="190310" y="183737"/>
                  </a:lnTo>
                  <a:lnTo>
                    <a:pt x="68294" y="183737"/>
                  </a:lnTo>
                  <a:lnTo>
                    <a:pt x="68294" y="313754"/>
                  </a:lnTo>
                  <a:close/>
                  <a:moveTo>
                    <a:pt x="413671" y="318802"/>
                  </a:moveTo>
                  <a:cubicBezTo>
                    <a:pt x="344424" y="318802"/>
                    <a:pt x="297180" y="275082"/>
                    <a:pt x="297180" y="203359"/>
                  </a:cubicBezTo>
                  <a:cubicBezTo>
                    <a:pt x="297180" y="131635"/>
                    <a:pt x="343376" y="85344"/>
                    <a:pt x="404622" y="85344"/>
                  </a:cubicBezTo>
                  <a:cubicBezTo>
                    <a:pt x="471392" y="85344"/>
                    <a:pt x="504539" y="130016"/>
                    <a:pt x="504539" y="196787"/>
                  </a:cubicBezTo>
                  <a:lnTo>
                    <a:pt x="504539" y="221933"/>
                  </a:lnTo>
                  <a:lnTo>
                    <a:pt x="361950" y="221933"/>
                  </a:lnTo>
                  <a:cubicBezTo>
                    <a:pt x="369951" y="256603"/>
                    <a:pt x="397097" y="265557"/>
                    <a:pt x="424244" y="265557"/>
                  </a:cubicBezTo>
                  <a:cubicBezTo>
                    <a:pt x="447866" y="265557"/>
                    <a:pt x="464915" y="260509"/>
                    <a:pt x="485966" y="247460"/>
                  </a:cubicBezTo>
                  <a:lnTo>
                    <a:pt x="488442" y="247460"/>
                  </a:lnTo>
                  <a:lnTo>
                    <a:pt x="488442" y="299180"/>
                  </a:lnTo>
                  <a:cubicBezTo>
                    <a:pt x="470345" y="312230"/>
                    <a:pt x="444722" y="318802"/>
                    <a:pt x="413671" y="318802"/>
                  </a:cubicBezTo>
                  <a:close/>
                  <a:moveTo>
                    <a:pt x="361950" y="176212"/>
                  </a:moveTo>
                  <a:lnTo>
                    <a:pt x="443294" y="176212"/>
                  </a:lnTo>
                  <a:cubicBezTo>
                    <a:pt x="441770" y="153162"/>
                    <a:pt x="432245" y="137065"/>
                    <a:pt x="405670" y="137065"/>
                  </a:cubicBezTo>
                  <a:cubicBezTo>
                    <a:pt x="385572" y="137065"/>
                    <a:pt x="368046" y="145637"/>
                    <a:pt x="361950" y="176212"/>
                  </a:cubicBezTo>
                  <a:close/>
                  <a:moveTo>
                    <a:pt x="682752" y="182213"/>
                  </a:moveTo>
                  <a:lnTo>
                    <a:pt x="647605" y="313754"/>
                  </a:lnTo>
                  <a:lnTo>
                    <a:pt x="587883" y="313754"/>
                  </a:lnTo>
                  <a:lnTo>
                    <a:pt x="519589" y="92869"/>
                  </a:lnTo>
                  <a:lnTo>
                    <a:pt x="519589" y="90392"/>
                  </a:lnTo>
                  <a:lnTo>
                    <a:pt x="584835" y="90392"/>
                  </a:lnTo>
                  <a:lnTo>
                    <a:pt x="621983" y="222409"/>
                  </a:lnTo>
                  <a:lnTo>
                    <a:pt x="657130" y="90392"/>
                  </a:lnTo>
                  <a:lnTo>
                    <a:pt x="710375" y="90392"/>
                  </a:lnTo>
                  <a:lnTo>
                    <a:pt x="745998" y="222409"/>
                  </a:lnTo>
                  <a:lnTo>
                    <a:pt x="783622" y="90392"/>
                  </a:lnTo>
                  <a:lnTo>
                    <a:pt x="846392" y="90392"/>
                  </a:lnTo>
                  <a:lnTo>
                    <a:pt x="846392" y="92869"/>
                  </a:lnTo>
                  <a:lnTo>
                    <a:pt x="778097" y="313754"/>
                  </a:lnTo>
                  <a:lnTo>
                    <a:pt x="718376" y="313754"/>
                  </a:lnTo>
                  <a:lnTo>
                    <a:pt x="682752" y="182213"/>
                  </a:lnTo>
                  <a:close/>
                  <a:moveTo>
                    <a:pt x="957358" y="318802"/>
                  </a:moveTo>
                  <a:cubicBezTo>
                    <a:pt x="903161" y="318802"/>
                    <a:pt x="881063" y="297180"/>
                    <a:pt x="881063" y="246507"/>
                  </a:cubicBezTo>
                  <a:lnTo>
                    <a:pt x="881063" y="0"/>
                  </a:lnTo>
                  <a:lnTo>
                    <a:pt x="947357" y="0"/>
                  </a:lnTo>
                  <a:lnTo>
                    <a:pt x="947357" y="242030"/>
                  </a:lnTo>
                  <a:cubicBezTo>
                    <a:pt x="947357" y="257556"/>
                    <a:pt x="953357" y="263081"/>
                    <a:pt x="966407" y="263081"/>
                  </a:cubicBezTo>
                  <a:cubicBezTo>
                    <a:pt x="970979" y="263081"/>
                    <a:pt x="977456" y="261557"/>
                    <a:pt x="981456" y="260033"/>
                  </a:cubicBezTo>
                  <a:lnTo>
                    <a:pt x="982504" y="260033"/>
                  </a:lnTo>
                  <a:lnTo>
                    <a:pt x="982504" y="314801"/>
                  </a:lnTo>
                  <a:cubicBezTo>
                    <a:pt x="976979" y="316801"/>
                    <a:pt x="967454" y="318802"/>
                    <a:pt x="957453" y="318802"/>
                  </a:cubicBezTo>
                  <a:close/>
                  <a:moveTo>
                    <a:pt x="1117473" y="318802"/>
                  </a:moveTo>
                  <a:cubicBezTo>
                    <a:pt x="1048226" y="318802"/>
                    <a:pt x="1000982" y="275082"/>
                    <a:pt x="1000982" y="203359"/>
                  </a:cubicBezTo>
                  <a:cubicBezTo>
                    <a:pt x="1000982" y="131635"/>
                    <a:pt x="1047179" y="85344"/>
                    <a:pt x="1108424" y="85344"/>
                  </a:cubicBezTo>
                  <a:cubicBezTo>
                    <a:pt x="1175195" y="85344"/>
                    <a:pt x="1208342" y="130016"/>
                    <a:pt x="1208342" y="196787"/>
                  </a:cubicBezTo>
                  <a:lnTo>
                    <a:pt x="1208342" y="221933"/>
                  </a:lnTo>
                  <a:lnTo>
                    <a:pt x="1065752" y="221933"/>
                  </a:lnTo>
                  <a:cubicBezTo>
                    <a:pt x="1073753" y="256603"/>
                    <a:pt x="1100900" y="265557"/>
                    <a:pt x="1128046" y="265557"/>
                  </a:cubicBezTo>
                  <a:cubicBezTo>
                    <a:pt x="1151668" y="265557"/>
                    <a:pt x="1168718" y="260509"/>
                    <a:pt x="1189768" y="247460"/>
                  </a:cubicBezTo>
                  <a:lnTo>
                    <a:pt x="1192244" y="247460"/>
                  </a:lnTo>
                  <a:lnTo>
                    <a:pt x="1192244" y="299180"/>
                  </a:lnTo>
                  <a:cubicBezTo>
                    <a:pt x="1174147" y="312230"/>
                    <a:pt x="1148525" y="318802"/>
                    <a:pt x="1117473" y="318802"/>
                  </a:cubicBezTo>
                  <a:close/>
                  <a:moveTo>
                    <a:pt x="1065752" y="176212"/>
                  </a:moveTo>
                  <a:lnTo>
                    <a:pt x="1147096" y="176212"/>
                  </a:lnTo>
                  <a:cubicBezTo>
                    <a:pt x="1145572" y="153162"/>
                    <a:pt x="1136047" y="137065"/>
                    <a:pt x="1109472" y="137065"/>
                  </a:cubicBezTo>
                  <a:cubicBezTo>
                    <a:pt x="1089374" y="137065"/>
                    <a:pt x="1071848" y="145637"/>
                    <a:pt x="1065752" y="176212"/>
                  </a:cubicBezTo>
                  <a:close/>
                  <a:moveTo>
                    <a:pt x="1480471" y="90392"/>
                  </a:moveTo>
                  <a:lnTo>
                    <a:pt x="1529715" y="90392"/>
                  </a:lnTo>
                  <a:lnTo>
                    <a:pt x="1529715" y="143637"/>
                  </a:lnTo>
                  <a:lnTo>
                    <a:pt x="1480471" y="143637"/>
                  </a:lnTo>
                  <a:lnTo>
                    <a:pt x="1480471" y="234505"/>
                  </a:lnTo>
                  <a:cubicBezTo>
                    <a:pt x="1480471" y="254032"/>
                    <a:pt x="1487996" y="263081"/>
                    <a:pt x="1508093" y="263081"/>
                  </a:cubicBezTo>
                  <a:cubicBezTo>
                    <a:pt x="1513618" y="263081"/>
                    <a:pt x="1520666" y="262604"/>
                    <a:pt x="1528191" y="260033"/>
                  </a:cubicBezTo>
                  <a:lnTo>
                    <a:pt x="1529715" y="260033"/>
                  </a:lnTo>
                  <a:lnTo>
                    <a:pt x="1529715" y="312230"/>
                  </a:lnTo>
                  <a:cubicBezTo>
                    <a:pt x="1521143" y="315278"/>
                    <a:pt x="1508093" y="318802"/>
                    <a:pt x="1489043" y="318802"/>
                  </a:cubicBezTo>
                  <a:cubicBezTo>
                    <a:pt x="1435322" y="318802"/>
                    <a:pt x="1414272" y="294227"/>
                    <a:pt x="1414272" y="237458"/>
                  </a:cubicBezTo>
                  <a:lnTo>
                    <a:pt x="1414272" y="143542"/>
                  </a:lnTo>
                  <a:lnTo>
                    <a:pt x="1329404" y="143542"/>
                  </a:lnTo>
                  <a:lnTo>
                    <a:pt x="1329404" y="234410"/>
                  </a:lnTo>
                  <a:cubicBezTo>
                    <a:pt x="1329404" y="253937"/>
                    <a:pt x="1336929" y="262985"/>
                    <a:pt x="1357027" y="262985"/>
                  </a:cubicBezTo>
                  <a:cubicBezTo>
                    <a:pt x="1362551" y="262985"/>
                    <a:pt x="1369600" y="262509"/>
                    <a:pt x="1377125" y="259937"/>
                  </a:cubicBezTo>
                  <a:lnTo>
                    <a:pt x="1378649" y="259937"/>
                  </a:lnTo>
                  <a:lnTo>
                    <a:pt x="1378649" y="312134"/>
                  </a:lnTo>
                  <a:cubicBezTo>
                    <a:pt x="1370076" y="315182"/>
                    <a:pt x="1357027" y="318707"/>
                    <a:pt x="1337977" y="318707"/>
                  </a:cubicBezTo>
                  <a:cubicBezTo>
                    <a:pt x="1284256" y="318707"/>
                    <a:pt x="1263206" y="294132"/>
                    <a:pt x="1263206" y="237363"/>
                  </a:cubicBezTo>
                  <a:lnTo>
                    <a:pt x="1263206" y="143447"/>
                  </a:lnTo>
                  <a:lnTo>
                    <a:pt x="1229106" y="143447"/>
                  </a:lnTo>
                  <a:lnTo>
                    <a:pt x="1229106" y="90202"/>
                  </a:lnTo>
                  <a:lnTo>
                    <a:pt x="1263206" y="90202"/>
                  </a:lnTo>
                  <a:lnTo>
                    <a:pt x="1263206" y="28956"/>
                  </a:lnTo>
                  <a:lnTo>
                    <a:pt x="1329500" y="28956"/>
                  </a:lnTo>
                  <a:lnTo>
                    <a:pt x="1329500" y="90202"/>
                  </a:lnTo>
                  <a:lnTo>
                    <a:pt x="1414367" y="90202"/>
                  </a:lnTo>
                  <a:lnTo>
                    <a:pt x="1414367" y="28956"/>
                  </a:lnTo>
                  <a:lnTo>
                    <a:pt x="1480661" y="28956"/>
                  </a:lnTo>
                  <a:lnTo>
                    <a:pt x="1480661" y="90202"/>
                  </a:lnTo>
                  <a:close/>
                  <a:moveTo>
                    <a:pt x="1873472" y="106489"/>
                  </a:moveTo>
                  <a:cubicBezTo>
                    <a:pt x="1873472" y="174784"/>
                    <a:pt x="1827752" y="211931"/>
                    <a:pt x="1758506" y="211931"/>
                  </a:cubicBezTo>
                  <a:lnTo>
                    <a:pt x="1709833" y="211931"/>
                  </a:lnTo>
                  <a:lnTo>
                    <a:pt x="1709833" y="313849"/>
                  </a:lnTo>
                  <a:lnTo>
                    <a:pt x="1641539" y="313849"/>
                  </a:lnTo>
                  <a:lnTo>
                    <a:pt x="1641539" y="0"/>
                  </a:lnTo>
                  <a:lnTo>
                    <a:pt x="1758506" y="0"/>
                  </a:lnTo>
                  <a:cubicBezTo>
                    <a:pt x="1827848" y="0"/>
                    <a:pt x="1873472" y="37147"/>
                    <a:pt x="1873472" y="106394"/>
                  </a:cubicBezTo>
                  <a:close/>
                  <a:moveTo>
                    <a:pt x="1752981" y="154210"/>
                  </a:moveTo>
                  <a:cubicBezTo>
                    <a:pt x="1787652" y="154210"/>
                    <a:pt x="1804226" y="134588"/>
                    <a:pt x="1804226" y="106489"/>
                  </a:cubicBezTo>
                  <a:cubicBezTo>
                    <a:pt x="1804226" y="78391"/>
                    <a:pt x="1787652" y="57817"/>
                    <a:pt x="1752981" y="57817"/>
                  </a:cubicBezTo>
                  <a:lnTo>
                    <a:pt x="1709833" y="57817"/>
                  </a:lnTo>
                  <a:lnTo>
                    <a:pt x="1709833" y="154210"/>
                  </a:lnTo>
                  <a:lnTo>
                    <a:pt x="1752981" y="154210"/>
                  </a:lnTo>
                  <a:close/>
                  <a:moveTo>
                    <a:pt x="2021110" y="291751"/>
                  </a:moveTo>
                  <a:cubicBezTo>
                    <a:pt x="2006537" y="309277"/>
                    <a:pt x="1985010" y="317849"/>
                    <a:pt x="1961864" y="317849"/>
                  </a:cubicBezTo>
                  <a:cubicBezTo>
                    <a:pt x="1918240" y="317849"/>
                    <a:pt x="1882521" y="291274"/>
                    <a:pt x="1882521" y="244030"/>
                  </a:cubicBezTo>
                  <a:cubicBezTo>
                    <a:pt x="1882521" y="200311"/>
                    <a:pt x="1918145" y="171260"/>
                    <a:pt x="1969389" y="171260"/>
                  </a:cubicBezTo>
                  <a:cubicBezTo>
                    <a:pt x="1985486" y="171260"/>
                    <a:pt x="2002060" y="173736"/>
                    <a:pt x="2019110" y="178784"/>
                  </a:cubicBezTo>
                  <a:lnTo>
                    <a:pt x="2019110" y="174784"/>
                  </a:lnTo>
                  <a:cubicBezTo>
                    <a:pt x="2019110" y="150685"/>
                    <a:pt x="2005584" y="140113"/>
                    <a:pt x="1969865" y="140113"/>
                  </a:cubicBezTo>
                  <a:cubicBezTo>
                    <a:pt x="1947291" y="140113"/>
                    <a:pt x="1925669" y="146590"/>
                    <a:pt x="1907096" y="157162"/>
                  </a:cubicBezTo>
                  <a:lnTo>
                    <a:pt x="1904619" y="157162"/>
                  </a:lnTo>
                  <a:lnTo>
                    <a:pt x="1904619" y="103918"/>
                  </a:lnTo>
                  <a:cubicBezTo>
                    <a:pt x="1921669" y="93916"/>
                    <a:pt x="1951768" y="85344"/>
                    <a:pt x="1981391" y="85344"/>
                  </a:cubicBezTo>
                  <a:cubicBezTo>
                    <a:pt x="2048637" y="85344"/>
                    <a:pt x="2085308" y="117443"/>
                    <a:pt x="2085308" y="173736"/>
                  </a:cubicBezTo>
                  <a:lnTo>
                    <a:pt x="2085308" y="313849"/>
                  </a:lnTo>
                  <a:lnTo>
                    <a:pt x="2021014" y="313849"/>
                  </a:lnTo>
                  <a:lnTo>
                    <a:pt x="2021014" y="291751"/>
                  </a:lnTo>
                  <a:close/>
                  <a:moveTo>
                    <a:pt x="2019110" y="243554"/>
                  </a:moveTo>
                  <a:lnTo>
                    <a:pt x="2019110" y="224504"/>
                  </a:lnTo>
                  <a:cubicBezTo>
                    <a:pt x="2009108" y="218980"/>
                    <a:pt x="1996059" y="216980"/>
                    <a:pt x="1982438" y="216980"/>
                  </a:cubicBezTo>
                  <a:cubicBezTo>
                    <a:pt x="1960817" y="216980"/>
                    <a:pt x="1947767" y="224980"/>
                    <a:pt x="1947767" y="243078"/>
                  </a:cubicBezTo>
                  <a:cubicBezTo>
                    <a:pt x="1947767" y="261176"/>
                    <a:pt x="1960817" y="269653"/>
                    <a:pt x="1980343" y="269653"/>
                  </a:cubicBezTo>
                  <a:cubicBezTo>
                    <a:pt x="1998917" y="269653"/>
                    <a:pt x="2013014" y="260128"/>
                    <a:pt x="2019014" y="243554"/>
                  </a:cubicBezTo>
                  <a:close/>
                  <a:moveTo>
                    <a:pt x="2119027" y="202406"/>
                  </a:moveTo>
                  <a:cubicBezTo>
                    <a:pt x="2119027" y="130588"/>
                    <a:pt x="2169700" y="85439"/>
                    <a:pt x="2235994" y="85439"/>
                  </a:cubicBezTo>
                  <a:cubicBezTo>
                    <a:pt x="2259616" y="85439"/>
                    <a:pt x="2281714" y="90488"/>
                    <a:pt x="2298287" y="102489"/>
                  </a:cubicBezTo>
                  <a:lnTo>
                    <a:pt x="2298287" y="159258"/>
                  </a:lnTo>
                  <a:lnTo>
                    <a:pt x="2295811" y="159258"/>
                  </a:lnTo>
                  <a:cubicBezTo>
                    <a:pt x="2281238" y="148209"/>
                    <a:pt x="2264188" y="141637"/>
                    <a:pt x="2244566" y="141637"/>
                  </a:cubicBezTo>
                  <a:cubicBezTo>
                    <a:pt x="2211419" y="141637"/>
                    <a:pt x="2186369" y="164211"/>
                    <a:pt x="2186369" y="202406"/>
                  </a:cubicBezTo>
                  <a:cubicBezTo>
                    <a:pt x="2186369" y="240601"/>
                    <a:pt x="2211515" y="262699"/>
                    <a:pt x="2244566" y="262699"/>
                  </a:cubicBezTo>
                  <a:cubicBezTo>
                    <a:pt x="2264093" y="262699"/>
                    <a:pt x="2281238" y="256127"/>
                    <a:pt x="2295811" y="245078"/>
                  </a:cubicBezTo>
                  <a:lnTo>
                    <a:pt x="2298287" y="245078"/>
                  </a:lnTo>
                  <a:lnTo>
                    <a:pt x="2298287" y="301847"/>
                  </a:lnTo>
                  <a:cubicBezTo>
                    <a:pt x="2281714" y="313944"/>
                    <a:pt x="2259616" y="318897"/>
                    <a:pt x="2235994" y="318897"/>
                  </a:cubicBezTo>
                  <a:cubicBezTo>
                    <a:pt x="2169700" y="318897"/>
                    <a:pt x="2119027" y="274225"/>
                    <a:pt x="2119027" y="202406"/>
                  </a:cubicBezTo>
                  <a:close/>
                  <a:moveTo>
                    <a:pt x="2406206" y="212503"/>
                  </a:moveTo>
                  <a:lnTo>
                    <a:pt x="2406206" y="313944"/>
                  </a:lnTo>
                  <a:lnTo>
                    <a:pt x="2339912" y="313944"/>
                  </a:lnTo>
                  <a:lnTo>
                    <a:pt x="2339912" y="0"/>
                  </a:lnTo>
                  <a:lnTo>
                    <a:pt x="2406206" y="0"/>
                  </a:lnTo>
                  <a:lnTo>
                    <a:pt x="2406206" y="178689"/>
                  </a:lnTo>
                  <a:lnTo>
                    <a:pt x="2472976" y="90297"/>
                  </a:lnTo>
                  <a:lnTo>
                    <a:pt x="2548319" y="90297"/>
                  </a:lnTo>
                  <a:lnTo>
                    <a:pt x="2548319" y="92774"/>
                  </a:lnTo>
                  <a:lnTo>
                    <a:pt x="2468023" y="194215"/>
                  </a:lnTo>
                  <a:lnTo>
                    <a:pt x="2548319" y="311182"/>
                  </a:lnTo>
                  <a:lnTo>
                    <a:pt x="2548319" y="313658"/>
                  </a:lnTo>
                  <a:lnTo>
                    <a:pt x="2472499" y="313658"/>
                  </a:lnTo>
                  <a:lnTo>
                    <a:pt x="2406206" y="212217"/>
                  </a:lnTo>
                  <a:close/>
                  <a:moveTo>
                    <a:pt x="2698909" y="291846"/>
                  </a:moveTo>
                  <a:cubicBezTo>
                    <a:pt x="2684336" y="309372"/>
                    <a:pt x="2662714" y="317945"/>
                    <a:pt x="2639663" y="317945"/>
                  </a:cubicBezTo>
                  <a:cubicBezTo>
                    <a:pt x="2595944" y="317945"/>
                    <a:pt x="2560320" y="291370"/>
                    <a:pt x="2560320" y="244126"/>
                  </a:cubicBezTo>
                  <a:cubicBezTo>
                    <a:pt x="2560320" y="200406"/>
                    <a:pt x="2595944" y="171355"/>
                    <a:pt x="2647188" y="171355"/>
                  </a:cubicBezTo>
                  <a:cubicBezTo>
                    <a:pt x="2663285" y="171355"/>
                    <a:pt x="2679859" y="173831"/>
                    <a:pt x="2696909" y="178880"/>
                  </a:cubicBezTo>
                  <a:lnTo>
                    <a:pt x="2696909" y="174879"/>
                  </a:lnTo>
                  <a:cubicBezTo>
                    <a:pt x="2696909" y="150781"/>
                    <a:pt x="2683383" y="140208"/>
                    <a:pt x="2647760" y="140208"/>
                  </a:cubicBezTo>
                  <a:cubicBezTo>
                    <a:pt x="2625185" y="140208"/>
                    <a:pt x="2603564" y="146685"/>
                    <a:pt x="2584990" y="157258"/>
                  </a:cubicBezTo>
                  <a:lnTo>
                    <a:pt x="2582513" y="157258"/>
                  </a:lnTo>
                  <a:lnTo>
                    <a:pt x="2582513" y="104013"/>
                  </a:lnTo>
                  <a:cubicBezTo>
                    <a:pt x="2599563" y="94012"/>
                    <a:pt x="2629662" y="85439"/>
                    <a:pt x="2659285" y="85439"/>
                  </a:cubicBezTo>
                  <a:cubicBezTo>
                    <a:pt x="2726531" y="85439"/>
                    <a:pt x="2763203" y="117539"/>
                    <a:pt x="2763203" y="173831"/>
                  </a:cubicBezTo>
                  <a:lnTo>
                    <a:pt x="2763203" y="313944"/>
                  </a:lnTo>
                  <a:lnTo>
                    <a:pt x="2698909" y="313944"/>
                  </a:lnTo>
                  <a:lnTo>
                    <a:pt x="2698909" y="291846"/>
                  </a:lnTo>
                  <a:close/>
                  <a:moveTo>
                    <a:pt x="2696909" y="243649"/>
                  </a:moveTo>
                  <a:lnTo>
                    <a:pt x="2696909" y="224599"/>
                  </a:lnTo>
                  <a:cubicBezTo>
                    <a:pt x="2686907" y="219075"/>
                    <a:pt x="2673858" y="217075"/>
                    <a:pt x="2660237" y="217075"/>
                  </a:cubicBezTo>
                  <a:cubicBezTo>
                    <a:pt x="2638616" y="217075"/>
                    <a:pt x="2625566" y="225076"/>
                    <a:pt x="2625566" y="243173"/>
                  </a:cubicBezTo>
                  <a:cubicBezTo>
                    <a:pt x="2625566" y="261271"/>
                    <a:pt x="2638616" y="269748"/>
                    <a:pt x="2658237" y="269748"/>
                  </a:cubicBezTo>
                  <a:cubicBezTo>
                    <a:pt x="2677859" y="269748"/>
                    <a:pt x="2690908" y="260223"/>
                    <a:pt x="2696909" y="243649"/>
                  </a:cubicBezTo>
                  <a:close/>
                  <a:moveTo>
                    <a:pt x="2874645" y="126682"/>
                  </a:moveTo>
                  <a:cubicBezTo>
                    <a:pt x="2886647" y="102108"/>
                    <a:pt x="2904268" y="88011"/>
                    <a:pt x="2928842" y="88011"/>
                  </a:cubicBezTo>
                  <a:cubicBezTo>
                    <a:pt x="2937891" y="88011"/>
                    <a:pt x="2946940" y="90011"/>
                    <a:pt x="2950369" y="92012"/>
                  </a:cubicBezTo>
                  <a:lnTo>
                    <a:pt x="2950369" y="155258"/>
                  </a:lnTo>
                  <a:lnTo>
                    <a:pt x="2947892" y="155258"/>
                  </a:lnTo>
                  <a:cubicBezTo>
                    <a:pt x="2940368" y="152210"/>
                    <a:pt x="2931319" y="150209"/>
                    <a:pt x="2918746" y="150209"/>
                  </a:cubicBezTo>
                  <a:cubicBezTo>
                    <a:pt x="2898172" y="150209"/>
                    <a:pt x="2882074" y="162306"/>
                    <a:pt x="2876550" y="185357"/>
                  </a:cubicBezTo>
                  <a:lnTo>
                    <a:pt x="2876550" y="313944"/>
                  </a:lnTo>
                  <a:lnTo>
                    <a:pt x="2810256" y="313944"/>
                  </a:lnTo>
                  <a:lnTo>
                    <a:pt x="2810256" y="90488"/>
                  </a:lnTo>
                  <a:lnTo>
                    <a:pt x="2874550" y="90488"/>
                  </a:lnTo>
                  <a:lnTo>
                    <a:pt x="2874550" y="126587"/>
                  </a:lnTo>
                  <a:close/>
                  <a:moveTo>
                    <a:pt x="3128105" y="290893"/>
                  </a:moveTo>
                  <a:cubicBezTo>
                    <a:pt x="3114104" y="308991"/>
                    <a:pt x="3092006" y="318992"/>
                    <a:pt x="3061811" y="318992"/>
                  </a:cubicBezTo>
                  <a:cubicBezTo>
                    <a:pt x="3004566" y="318992"/>
                    <a:pt x="2967895" y="266795"/>
                    <a:pt x="2967895" y="202501"/>
                  </a:cubicBezTo>
                  <a:cubicBezTo>
                    <a:pt x="2967895" y="138208"/>
                    <a:pt x="3004566" y="85534"/>
                    <a:pt x="3061811" y="85534"/>
                  </a:cubicBezTo>
                  <a:cubicBezTo>
                    <a:pt x="3090958" y="85534"/>
                    <a:pt x="3112008" y="94583"/>
                    <a:pt x="3126105" y="111157"/>
                  </a:cubicBezTo>
                  <a:lnTo>
                    <a:pt x="3126105" y="191"/>
                  </a:lnTo>
                  <a:lnTo>
                    <a:pt x="3192399" y="191"/>
                  </a:lnTo>
                  <a:lnTo>
                    <a:pt x="3192399" y="313944"/>
                  </a:lnTo>
                  <a:lnTo>
                    <a:pt x="3128105" y="313944"/>
                  </a:lnTo>
                  <a:lnTo>
                    <a:pt x="3128105" y="290893"/>
                  </a:lnTo>
                  <a:close/>
                  <a:moveTo>
                    <a:pt x="3126105" y="238125"/>
                  </a:moveTo>
                  <a:lnTo>
                    <a:pt x="3126105" y="166307"/>
                  </a:lnTo>
                  <a:cubicBezTo>
                    <a:pt x="3115056" y="150209"/>
                    <a:pt x="3100483" y="143256"/>
                    <a:pt x="3083909" y="143256"/>
                  </a:cubicBezTo>
                  <a:cubicBezTo>
                    <a:pt x="3054763" y="143256"/>
                    <a:pt x="3035237" y="164306"/>
                    <a:pt x="3035237" y="202501"/>
                  </a:cubicBezTo>
                  <a:cubicBezTo>
                    <a:pt x="3035237" y="240697"/>
                    <a:pt x="3054858" y="261271"/>
                    <a:pt x="3083909" y="261271"/>
                  </a:cubicBezTo>
                  <a:cubicBezTo>
                    <a:pt x="3100483" y="261271"/>
                    <a:pt x="3115056" y="254222"/>
                    <a:pt x="3126105" y="238220"/>
                  </a:cubicBezTo>
                  <a:close/>
                  <a:moveTo>
                    <a:pt x="0" y="416243"/>
                  </a:moveTo>
                  <a:lnTo>
                    <a:pt x="193834" y="416243"/>
                  </a:lnTo>
                  <a:lnTo>
                    <a:pt x="193834" y="454343"/>
                  </a:lnTo>
                  <a:lnTo>
                    <a:pt x="43720" y="454343"/>
                  </a:lnTo>
                  <a:lnTo>
                    <a:pt x="43720" y="550259"/>
                  </a:lnTo>
                  <a:lnTo>
                    <a:pt x="179737" y="550259"/>
                  </a:lnTo>
                  <a:lnTo>
                    <a:pt x="179737" y="587407"/>
                  </a:lnTo>
                  <a:lnTo>
                    <a:pt x="43720" y="587407"/>
                  </a:lnTo>
                  <a:lnTo>
                    <a:pt x="43720" y="691801"/>
                  </a:lnTo>
                  <a:lnTo>
                    <a:pt x="193834" y="691801"/>
                  </a:lnTo>
                  <a:lnTo>
                    <a:pt x="193834" y="729901"/>
                  </a:lnTo>
                  <a:lnTo>
                    <a:pt x="0" y="729901"/>
                  </a:lnTo>
                  <a:lnTo>
                    <a:pt x="0" y="416147"/>
                  </a:lnTo>
                  <a:close/>
                  <a:moveTo>
                    <a:pt x="353949" y="504635"/>
                  </a:moveTo>
                  <a:cubicBezTo>
                    <a:pt x="403670" y="504635"/>
                    <a:pt x="431292" y="537305"/>
                    <a:pt x="431292" y="591026"/>
                  </a:cubicBezTo>
                  <a:lnTo>
                    <a:pt x="431292" y="730091"/>
                  </a:lnTo>
                  <a:lnTo>
                    <a:pt x="389668" y="730091"/>
                  </a:lnTo>
                  <a:lnTo>
                    <a:pt x="389668" y="592074"/>
                  </a:lnTo>
                  <a:cubicBezTo>
                    <a:pt x="389668" y="563404"/>
                    <a:pt x="375095" y="542830"/>
                    <a:pt x="343472" y="542830"/>
                  </a:cubicBezTo>
                  <a:cubicBezTo>
                    <a:pt x="317373" y="542830"/>
                    <a:pt x="295275" y="559403"/>
                    <a:pt x="287750" y="583025"/>
                  </a:cubicBezTo>
                  <a:lnTo>
                    <a:pt x="287750" y="730091"/>
                  </a:lnTo>
                  <a:lnTo>
                    <a:pt x="246126" y="730091"/>
                  </a:lnTo>
                  <a:lnTo>
                    <a:pt x="246126" y="509207"/>
                  </a:lnTo>
                  <a:lnTo>
                    <a:pt x="287750" y="509207"/>
                  </a:lnTo>
                  <a:lnTo>
                    <a:pt x="287750" y="541306"/>
                  </a:lnTo>
                  <a:cubicBezTo>
                    <a:pt x="300800" y="520732"/>
                    <a:pt x="322898" y="504635"/>
                    <a:pt x="354044" y="504635"/>
                  </a:cubicBezTo>
                  <a:close/>
                  <a:moveTo>
                    <a:pt x="543211" y="509111"/>
                  </a:moveTo>
                  <a:lnTo>
                    <a:pt x="599980" y="509111"/>
                  </a:lnTo>
                  <a:lnTo>
                    <a:pt x="599980" y="544735"/>
                  </a:lnTo>
                  <a:lnTo>
                    <a:pt x="543211" y="544735"/>
                  </a:lnTo>
                  <a:lnTo>
                    <a:pt x="543211" y="663702"/>
                  </a:lnTo>
                  <a:cubicBezTo>
                    <a:pt x="543211" y="688848"/>
                    <a:pt x="556260" y="697325"/>
                    <a:pt x="579882" y="697325"/>
                  </a:cubicBezTo>
                  <a:cubicBezTo>
                    <a:pt x="586359" y="697325"/>
                    <a:pt x="593408" y="696373"/>
                    <a:pt x="598456" y="694277"/>
                  </a:cubicBezTo>
                  <a:lnTo>
                    <a:pt x="599980" y="694277"/>
                  </a:lnTo>
                  <a:lnTo>
                    <a:pt x="599980" y="729901"/>
                  </a:lnTo>
                  <a:cubicBezTo>
                    <a:pt x="593979" y="732377"/>
                    <a:pt x="585407" y="734473"/>
                    <a:pt x="573881" y="734473"/>
                  </a:cubicBezTo>
                  <a:cubicBezTo>
                    <a:pt x="522161" y="734473"/>
                    <a:pt x="501587" y="710851"/>
                    <a:pt x="501587" y="667703"/>
                  </a:cubicBezTo>
                  <a:lnTo>
                    <a:pt x="501587" y="544735"/>
                  </a:lnTo>
                  <a:lnTo>
                    <a:pt x="463391" y="544735"/>
                  </a:lnTo>
                  <a:lnTo>
                    <a:pt x="463391" y="509111"/>
                  </a:lnTo>
                  <a:lnTo>
                    <a:pt x="501587" y="509111"/>
                  </a:lnTo>
                  <a:lnTo>
                    <a:pt x="501587" y="450342"/>
                  </a:lnTo>
                  <a:lnTo>
                    <a:pt x="543211" y="450342"/>
                  </a:lnTo>
                  <a:lnTo>
                    <a:pt x="543211" y="509111"/>
                  </a:lnTo>
                  <a:close/>
                  <a:moveTo>
                    <a:pt x="735521" y="734568"/>
                  </a:moveTo>
                  <a:cubicBezTo>
                    <a:pt x="670751" y="734568"/>
                    <a:pt x="626555" y="691325"/>
                    <a:pt x="626555" y="622078"/>
                  </a:cubicBezTo>
                  <a:cubicBezTo>
                    <a:pt x="626555" y="552831"/>
                    <a:pt x="667703" y="504635"/>
                    <a:pt x="727424" y="504635"/>
                  </a:cubicBezTo>
                  <a:cubicBezTo>
                    <a:pt x="787146" y="504635"/>
                    <a:pt x="819817" y="548354"/>
                    <a:pt x="819817" y="613029"/>
                  </a:cubicBezTo>
                  <a:lnTo>
                    <a:pt x="819817" y="632079"/>
                  </a:lnTo>
                  <a:lnTo>
                    <a:pt x="668179" y="632079"/>
                  </a:lnTo>
                  <a:cubicBezTo>
                    <a:pt x="672656" y="676751"/>
                    <a:pt x="701326" y="698373"/>
                    <a:pt x="740950" y="698373"/>
                  </a:cubicBezTo>
                  <a:cubicBezTo>
                    <a:pt x="765524" y="698373"/>
                    <a:pt x="783146" y="692849"/>
                    <a:pt x="802672" y="678275"/>
                  </a:cubicBezTo>
                  <a:lnTo>
                    <a:pt x="804196" y="678275"/>
                  </a:lnTo>
                  <a:lnTo>
                    <a:pt x="804196" y="714946"/>
                  </a:lnTo>
                  <a:cubicBezTo>
                    <a:pt x="786098" y="729044"/>
                    <a:pt x="762476" y="734473"/>
                    <a:pt x="735425" y="734473"/>
                  </a:cubicBezTo>
                  <a:close/>
                  <a:moveTo>
                    <a:pt x="669798" y="597980"/>
                  </a:moveTo>
                  <a:lnTo>
                    <a:pt x="779717" y="597980"/>
                  </a:lnTo>
                  <a:cubicBezTo>
                    <a:pt x="778193" y="565404"/>
                    <a:pt x="762190" y="540258"/>
                    <a:pt x="727996" y="540258"/>
                  </a:cubicBezTo>
                  <a:cubicBezTo>
                    <a:pt x="696373" y="540258"/>
                    <a:pt x="675799" y="563880"/>
                    <a:pt x="669798" y="597980"/>
                  </a:cubicBezTo>
                  <a:close/>
                  <a:moveTo>
                    <a:pt x="910781" y="543306"/>
                  </a:moveTo>
                  <a:cubicBezTo>
                    <a:pt x="920306" y="519684"/>
                    <a:pt x="941451" y="505682"/>
                    <a:pt x="965549" y="505682"/>
                  </a:cubicBezTo>
                  <a:cubicBezTo>
                    <a:pt x="975074" y="505682"/>
                    <a:pt x="983647" y="507206"/>
                    <a:pt x="987171" y="509207"/>
                  </a:cubicBezTo>
                  <a:lnTo>
                    <a:pt x="987171" y="550355"/>
                  </a:lnTo>
                  <a:lnTo>
                    <a:pt x="985647" y="550355"/>
                  </a:lnTo>
                  <a:cubicBezTo>
                    <a:pt x="979646" y="547307"/>
                    <a:pt x="969550" y="545878"/>
                    <a:pt x="959549" y="545878"/>
                  </a:cubicBezTo>
                  <a:cubicBezTo>
                    <a:pt x="936974" y="545878"/>
                    <a:pt x="917924" y="560927"/>
                    <a:pt x="910876" y="586073"/>
                  </a:cubicBezTo>
                  <a:lnTo>
                    <a:pt x="910876" y="730187"/>
                  </a:lnTo>
                  <a:lnTo>
                    <a:pt x="869252" y="730187"/>
                  </a:lnTo>
                  <a:lnTo>
                    <a:pt x="869252" y="509302"/>
                  </a:lnTo>
                  <a:lnTo>
                    <a:pt x="910876" y="509302"/>
                  </a:lnTo>
                  <a:lnTo>
                    <a:pt x="910876" y="543401"/>
                  </a:lnTo>
                  <a:close/>
                  <a:moveTo>
                    <a:pt x="1128713" y="504635"/>
                  </a:moveTo>
                  <a:cubicBezTo>
                    <a:pt x="1194530" y="504635"/>
                    <a:pt x="1229582" y="558356"/>
                    <a:pt x="1229582" y="619601"/>
                  </a:cubicBezTo>
                  <a:cubicBezTo>
                    <a:pt x="1229582" y="680847"/>
                    <a:pt x="1194435" y="734568"/>
                    <a:pt x="1128713" y="734568"/>
                  </a:cubicBezTo>
                  <a:cubicBezTo>
                    <a:pt x="1101566" y="734568"/>
                    <a:pt x="1078516" y="720471"/>
                    <a:pt x="1066991" y="705421"/>
                  </a:cubicBezTo>
                  <a:lnTo>
                    <a:pt x="1066991" y="814864"/>
                  </a:lnTo>
                  <a:lnTo>
                    <a:pt x="1025366" y="814864"/>
                  </a:lnTo>
                  <a:lnTo>
                    <a:pt x="1025366" y="509111"/>
                  </a:lnTo>
                  <a:lnTo>
                    <a:pt x="1066991" y="509111"/>
                  </a:lnTo>
                  <a:lnTo>
                    <a:pt x="1066991" y="534162"/>
                  </a:lnTo>
                  <a:cubicBezTo>
                    <a:pt x="1078516" y="518636"/>
                    <a:pt x="1101662" y="504539"/>
                    <a:pt x="1128713" y="504539"/>
                  </a:cubicBezTo>
                  <a:close/>
                  <a:moveTo>
                    <a:pt x="1121664" y="696944"/>
                  </a:moveTo>
                  <a:cubicBezTo>
                    <a:pt x="1162812" y="696944"/>
                    <a:pt x="1186910" y="664274"/>
                    <a:pt x="1186910" y="619601"/>
                  </a:cubicBezTo>
                  <a:cubicBezTo>
                    <a:pt x="1186910" y="574929"/>
                    <a:pt x="1162812" y="542258"/>
                    <a:pt x="1121664" y="542258"/>
                  </a:cubicBezTo>
                  <a:cubicBezTo>
                    <a:pt x="1099090" y="542258"/>
                    <a:pt x="1077944" y="555784"/>
                    <a:pt x="1066991" y="577406"/>
                  </a:cubicBezTo>
                  <a:lnTo>
                    <a:pt x="1066991" y="662273"/>
                  </a:lnTo>
                  <a:cubicBezTo>
                    <a:pt x="1078040" y="683800"/>
                    <a:pt x="1099090" y="696944"/>
                    <a:pt x="1121664" y="696944"/>
                  </a:cubicBezTo>
                  <a:close/>
                  <a:moveTo>
                    <a:pt x="1320451" y="543306"/>
                  </a:moveTo>
                  <a:cubicBezTo>
                    <a:pt x="1329976" y="519684"/>
                    <a:pt x="1351026" y="505682"/>
                    <a:pt x="1375220" y="505682"/>
                  </a:cubicBezTo>
                  <a:cubicBezTo>
                    <a:pt x="1384745" y="505682"/>
                    <a:pt x="1393317" y="507206"/>
                    <a:pt x="1396841" y="509207"/>
                  </a:cubicBezTo>
                  <a:lnTo>
                    <a:pt x="1396841" y="550355"/>
                  </a:lnTo>
                  <a:lnTo>
                    <a:pt x="1395317" y="550355"/>
                  </a:lnTo>
                  <a:cubicBezTo>
                    <a:pt x="1389317" y="547307"/>
                    <a:pt x="1379220" y="545878"/>
                    <a:pt x="1369219" y="545878"/>
                  </a:cubicBezTo>
                  <a:cubicBezTo>
                    <a:pt x="1346645" y="545878"/>
                    <a:pt x="1327595" y="560927"/>
                    <a:pt x="1320546" y="586073"/>
                  </a:cubicBezTo>
                  <a:lnTo>
                    <a:pt x="1320546" y="730187"/>
                  </a:lnTo>
                  <a:lnTo>
                    <a:pt x="1278922" y="730187"/>
                  </a:lnTo>
                  <a:lnTo>
                    <a:pt x="1278922" y="509302"/>
                  </a:lnTo>
                  <a:lnTo>
                    <a:pt x="1320546" y="509302"/>
                  </a:lnTo>
                  <a:lnTo>
                    <a:pt x="1320546" y="543401"/>
                  </a:lnTo>
                  <a:close/>
                  <a:moveTo>
                    <a:pt x="1457039" y="419862"/>
                  </a:moveTo>
                  <a:cubicBezTo>
                    <a:pt x="1471613" y="419862"/>
                    <a:pt x="1483614" y="431387"/>
                    <a:pt x="1483614" y="445960"/>
                  </a:cubicBezTo>
                  <a:cubicBezTo>
                    <a:pt x="1483614" y="460534"/>
                    <a:pt x="1471517" y="472059"/>
                    <a:pt x="1457039" y="472059"/>
                  </a:cubicBezTo>
                  <a:cubicBezTo>
                    <a:pt x="1442561" y="472059"/>
                    <a:pt x="1430464" y="460534"/>
                    <a:pt x="1430464" y="445960"/>
                  </a:cubicBezTo>
                  <a:cubicBezTo>
                    <a:pt x="1430464" y="431387"/>
                    <a:pt x="1443038" y="419862"/>
                    <a:pt x="1457039" y="419862"/>
                  </a:cubicBezTo>
                  <a:close/>
                  <a:moveTo>
                    <a:pt x="1436465" y="509207"/>
                  </a:moveTo>
                  <a:lnTo>
                    <a:pt x="1478185" y="509207"/>
                  </a:lnTo>
                  <a:lnTo>
                    <a:pt x="1478185" y="730091"/>
                  </a:lnTo>
                  <a:lnTo>
                    <a:pt x="1436465" y="730091"/>
                  </a:lnTo>
                  <a:lnTo>
                    <a:pt x="1436465" y="509207"/>
                  </a:lnTo>
                  <a:close/>
                  <a:moveTo>
                    <a:pt x="1626775" y="601123"/>
                  </a:moveTo>
                  <a:cubicBezTo>
                    <a:pt x="1658398" y="611124"/>
                    <a:pt x="1693545" y="624173"/>
                    <a:pt x="1693545" y="666369"/>
                  </a:cubicBezTo>
                  <a:cubicBezTo>
                    <a:pt x="1693545" y="711517"/>
                    <a:pt x="1656398" y="734663"/>
                    <a:pt x="1608677" y="734663"/>
                  </a:cubicBezTo>
                  <a:cubicBezTo>
                    <a:pt x="1579531" y="734663"/>
                    <a:pt x="1550384" y="727615"/>
                    <a:pt x="1533906" y="714566"/>
                  </a:cubicBezTo>
                  <a:lnTo>
                    <a:pt x="1533906" y="674942"/>
                  </a:lnTo>
                  <a:lnTo>
                    <a:pt x="1535906" y="674942"/>
                  </a:lnTo>
                  <a:cubicBezTo>
                    <a:pt x="1554480" y="691991"/>
                    <a:pt x="1582103" y="699516"/>
                    <a:pt x="1608201" y="699516"/>
                  </a:cubicBezTo>
                  <a:cubicBezTo>
                    <a:pt x="1631823" y="699516"/>
                    <a:pt x="1652873" y="690467"/>
                    <a:pt x="1652873" y="671417"/>
                  </a:cubicBezTo>
                  <a:cubicBezTo>
                    <a:pt x="1652873" y="652367"/>
                    <a:pt x="1635347" y="647319"/>
                    <a:pt x="1600676" y="635794"/>
                  </a:cubicBezTo>
                  <a:cubicBezTo>
                    <a:pt x="1569530" y="625793"/>
                    <a:pt x="1534954" y="614172"/>
                    <a:pt x="1534954" y="572548"/>
                  </a:cubicBezTo>
                  <a:cubicBezTo>
                    <a:pt x="1534954" y="530924"/>
                    <a:pt x="1570101" y="504730"/>
                    <a:pt x="1614773" y="504730"/>
                  </a:cubicBezTo>
                  <a:cubicBezTo>
                    <a:pt x="1640872" y="504730"/>
                    <a:pt x="1663922" y="510254"/>
                    <a:pt x="1682591" y="522827"/>
                  </a:cubicBezTo>
                  <a:lnTo>
                    <a:pt x="1682591" y="563023"/>
                  </a:lnTo>
                  <a:lnTo>
                    <a:pt x="1681067" y="563023"/>
                  </a:lnTo>
                  <a:cubicBezTo>
                    <a:pt x="1662970" y="548450"/>
                    <a:pt x="1641920" y="539972"/>
                    <a:pt x="1615821" y="539972"/>
                  </a:cubicBezTo>
                  <a:cubicBezTo>
                    <a:pt x="1589723" y="539972"/>
                    <a:pt x="1575149" y="551498"/>
                    <a:pt x="1575149" y="567119"/>
                  </a:cubicBezTo>
                  <a:cubicBezTo>
                    <a:pt x="1575149" y="584645"/>
                    <a:pt x="1591247" y="589693"/>
                    <a:pt x="1626870" y="601313"/>
                  </a:cubicBezTo>
                  <a:close/>
                  <a:moveTo>
                    <a:pt x="1838611" y="734663"/>
                  </a:moveTo>
                  <a:cubicBezTo>
                    <a:pt x="1773841" y="734663"/>
                    <a:pt x="1729645" y="691420"/>
                    <a:pt x="1729645" y="622173"/>
                  </a:cubicBezTo>
                  <a:cubicBezTo>
                    <a:pt x="1729645" y="552926"/>
                    <a:pt x="1770793" y="504730"/>
                    <a:pt x="1830514" y="504730"/>
                  </a:cubicBezTo>
                  <a:cubicBezTo>
                    <a:pt x="1890236" y="504730"/>
                    <a:pt x="1922907" y="548450"/>
                    <a:pt x="1922907" y="613124"/>
                  </a:cubicBezTo>
                  <a:lnTo>
                    <a:pt x="1922907" y="632174"/>
                  </a:lnTo>
                  <a:lnTo>
                    <a:pt x="1771269" y="632174"/>
                  </a:lnTo>
                  <a:cubicBezTo>
                    <a:pt x="1775746" y="676847"/>
                    <a:pt x="1804416" y="698468"/>
                    <a:pt x="1844040" y="698468"/>
                  </a:cubicBezTo>
                  <a:cubicBezTo>
                    <a:pt x="1868614" y="698468"/>
                    <a:pt x="1886236" y="692944"/>
                    <a:pt x="1905762" y="678371"/>
                  </a:cubicBezTo>
                  <a:lnTo>
                    <a:pt x="1907286" y="678371"/>
                  </a:lnTo>
                  <a:lnTo>
                    <a:pt x="1907286" y="715042"/>
                  </a:lnTo>
                  <a:cubicBezTo>
                    <a:pt x="1889189" y="729139"/>
                    <a:pt x="1865662" y="734568"/>
                    <a:pt x="1838516" y="734568"/>
                  </a:cubicBezTo>
                  <a:close/>
                  <a:moveTo>
                    <a:pt x="1772888" y="598075"/>
                  </a:moveTo>
                  <a:lnTo>
                    <a:pt x="1882807" y="598075"/>
                  </a:lnTo>
                  <a:cubicBezTo>
                    <a:pt x="1881283" y="565499"/>
                    <a:pt x="1865281" y="540353"/>
                    <a:pt x="1831086" y="540353"/>
                  </a:cubicBezTo>
                  <a:cubicBezTo>
                    <a:pt x="1799463" y="540353"/>
                    <a:pt x="1778889" y="563975"/>
                    <a:pt x="1772888" y="598075"/>
                  </a:cubicBezTo>
                  <a:close/>
                </a:path>
              </a:pathLst>
            </a:custGeom>
            <a:solidFill>
              <a:srgbClr val="000000"/>
            </a:solidFill>
            <a:ln w="9525" cap="flat">
              <a:noFill/>
              <a:prstDash val="solid"/>
              <a:miter/>
            </a:ln>
          </p:spPr>
          <p:txBody>
            <a:bodyPr rtlCol="0" anchor="ctr"/>
            <a:lstStyle/>
            <a:p>
              <a:endParaRPr lang="en-US" dirty="0"/>
            </a:p>
          </p:txBody>
        </p:sp>
      </p:grpSp>
      <p:sp>
        <p:nvSpPr>
          <p:cNvPr id="27" name="Footer Placeholder">
            <a:extLst>
              <a:ext uri="{FF2B5EF4-FFF2-40B4-BE49-F238E27FC236}">
                <a16:creationId xmlns:a16="http://schemas.microsoft.com/office/drawing/2014/main" id="{86C7306F-0D24-4098-A555-5B553981BD6B}"/>
              </a:ext>
            </a:extLst>
          </p:cNvPr>
          <p:cNvSpPr>
            <a:spLocks noGrp="1"/>
          </p:cNvSpPr>
          <p:nvPr>
            <p:ph type="ftr" sz="quarter" idx="14"/>
          </p:nvPr>
        </p:nvSpPr>
        <p:spPr>
          <a:xfrm>
            <a:off x="4374720" y="6113044"/>
            <a:ext cx="7481160" cy="411581"/>
          </a:xfrm>
        </p:spPr>
        <p:txBody>
          <a:bodyPr/>
          <a:lstStyle>
            <a:lvl1pPr algn="r">
              <a:defRPr>
                <a:latin typeface="+mn-lt"/>
              </a:defRPr>
            </a:lvl1pPr>
          </a:lstStyle>
          <a:p>
            <a:r>
              <a:rPr lang="en-US"/>
              <a:t>Confidential | For Training Purposes Only</a:t>
            </a:r>
            <a:endParaRPr lang="en-US" dirty="0"/>
          </a:p>
        </p:txBody>
      </p:sp>
      <p:sp>
        <p:nvSpPr>
          <p:cNvPr id="14" name="Picture Placeholder 1">
            <a:extLst>
              <a:ext uri="{FF2B5EF4-FFF2-40B4-BE49-F238E27FC236}">
                <a16:creationId xmlns:a16="http://schemas.microsoft.com/office/drawing/2014/main" id="{ECDDB426-90CF-4A57-B41B-57E3BE6A0AA5}"/>
              </a:ext>
            </a:extLst>
          </p:cNvPr>
          <p:cNvSpPr>
            <a:spLocks noGrp="1"/>
          </p:cNvSpPr>
          <p:nvPr>
            <p:ph type="pic" sz="quarter" idx="21" hasCustomPrompt="1"/>
          </p:nvPr>
        </p:nvSpPr>
        <p:spPr>
          <a:xfrm>
            <a:off x="5829357" y="4014216"/>
            <a:ext cx="1984248" cy="1545336"/>
          </a:xfrm>
        </p:spPr>
        <p:txBody>
          <a:bodyPr anchor="ctr">
            <a:normAutofit/>
          </a:bodyPr>
          <a:lstStyle>
            <a:lvl1pPr marL="0" indent="0" algn="ctr">
              <a:buNone/>
              <a:defRPr sz="1200">
                <a:latin typeface="+mn-lt"/>
              </a:defRPr>
            </a:lvl1pPr>
          </a:lstStyle>
          <a:p>
            <a:r>
              <a:rPr lang="en-US" dirty="0"/>
              <a:t>Click to add picture</a:t>
            </a:r>
          </a:p>
        </p:txBody>
      </p:sp>
      <p:sp>
        <p:nvSpPr>
          <p:cNvPr id="16" name="Picture Placeholder 1">
            <a:extLst>
              <a:ext uri="{FF2B5EF4-FFF2-40B4-BE49-F238E27FC236}">
                <a16:creationId xmlns:a16="http://schemas.microsoft.com/office/drawing/2014/main" id="{39733A0F-2FB5-4FF6-BE20-C146FFCE92E6}"/>
              </a:ext>
            </a:extLst>
          </p:cNvPr>
          <p:cNvSpPr>
            <a:spLocks noGrp="1"/>
          </p:cNvSpPr>
          <p:nvPr>
            <p:ph type="pic" sz="quarter" idx="22" hasCustomPrompt="1"/>
          </p:nvPr>
        </p:nvSpPr>
        <p:spPr>
          <a:xfrm>
            <a:off x="7813605" y="4014216"/>
            <a:ext cx="1984248" cy="1545336"/>
          </a:xfrm>
        </p:spPr>
        <p:txBody>
          <a:bodyPr anchor="ctr">
            <a:normAutofit/>
          </a:bodyPr>
          <a:lstStyle>
            <a:lvl1pPr marL="0" indent="0" algn="ctr">
              <a:buNone/>
              <a:defRPr sz="1200">
                <a:latin typeface="+mn-lt"/>
              </a:defRPr>
            </a:lvl1pPr>
          </a:lstStyle>
          <a:p>
            <a:r>
              <a:rPr lang="en-US" dirty="0"/>
              <a:t>Click to add picture</a:t>
            </a:r>
          </a:p>
        </p:txBody>
      </p:sp>
      <p:sp>
        <p:nvSpPr>
          <p:cNvPr id="17" name="Picture Placeholder 1">
            <a:extLst>
              <a:ext uri="{FF2B5EF4-FFF2-40B4-BE49-F238E27FC236}">
                <a16:creationId xmlns:a16="http://schemas.microsoft.com/office/drawing/2014/main" id="{23A4C845-99EC-495F-9CB6-B099DE17C61F}"/>
              </a:ext>
            </a:extLst>
          </p:cNvPr>
          <p:cNvSpPr>
            <a:spLocks noGrp="1"/>
          </p:cNvSpPr>
          <p:nvPr>
            <p:ph type="pic" sz="quarter" idx="23" hasCustomPrompt="1"/>
          </p:nvPr>
        </p:nvSpPr>
        <p:spPr>
          <a:xfrm>
            <a:off x="9797853" y="4014216"/>
            <a:ext cx="1984248" cy="1545336"/>
          </a:xfrm>
        </p:spPr>
        <p:txBody>
          <a:bodyPr anchor="ctr">
            <a:normAutofit/>
          </a:bodyPr>
          <a:lstStyle>
            <a:lvl1pPr marL="0" indent="0" algn="ctr">
              <a:buNone/>
              <a:defRPr sz="1200">
                <a:latin typeface="+mn-lt"/>
              </a:defRPr>
            </a:lvl1pPr>
          </a:lstStyle>
          <a:p>
            <a:r>
              <a:rPr lang="en-US" dirty="0"/>
              <a:t>Click to add picture</a:t>
            </a:r>
          </a:p>
        </p:txBody>
      </p:sp>
    </p:spTree>
    <p:extLst>
      <p:ext uri="{BB962C8B-B14F-4D97-AF65-F5344CB8AC3E}">
        <p14:creationId xmlns:p14="http://schemas.microsoft.com/office/powerpoint/2010/main" val="1428632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userDrawn="1">
  <p:cSld name="Title Slide with linear storytelling 01">
    <p:bg>
      <p:bgPr>
        <a:solidFill>
          <a:schemeClr val="bg1"/>
        </a:solidFill>
        <a:effectLst/>
      </p:bgPr>
    </p:bg>
    <p:spTree>
      <p:nvGrpSpPr>
        <p:cNvPr id="1" name=""/>
        <p:cNvGrpSpPr/>
        <p:nvPr/>
      </p:nvGrpSpPr>
      <p:grpSpPr>
        <a:xfrm>
          <a:off x="0" y="0"/>
          <a:ext cx="0" cy="0"/>
          <a:chOff x="0" y="0"/>
          <a:chExt cx="0" cy="0"/>
        </a:xfrm>
      </p:grpSpPr>
      <p:sp>
        <p:nvSpPr>
          <p:cNvPr id="19" name="Date"/>
          <p:cNvSpPr>
            <a:spLocks noGrp="1"/>
          </p:cNvSpPr>
          <p:nvPr>
            <p:ph type="body" sz="quarter" idx="13" hasCustomPrompt="1"/>
          </p:nvPr>
        </p:nvSpPr>
        <p:spPr>
          <a:xfrm>
            <a:off x="290747" y="4333565"/>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2" name="Subtitle"/>
          <p:cNvSpPr>
            <a:spLocks noGrp="1"/>
          </p:cNvSpPr>
          <p:nvPr>
            <p:ph type="subTitle" idx="1" hasCustomPrompt="1"/>
          </p:nvPr>
        </p:nvSpPr>
        <p:spPr>
          <a:xfrm>
            <a:off x="290747" y="3888670"/>
            <a:ext cx="7824552"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646539"/>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8" y="1624779"/>
            <a:ext cx="7824552" cy="1905000"/>
          </a:xfrm>
        </p:spPr>
        <p:txBody>
          <a:bodyPr anchor="b"/>
          <a:lstStyle>
            <a:lvl1pPr>
              <a:lnSpc>
                <a:spcPct val="80000"/>
              </a:lnSpc>
              <a:defRPr sz="4400">
                <a:solidFill>
                  <a:sysClr val="windowText" lastClr="000000"/>
                </a:solidFill>
              </a:defRPr>
            </a:lvl1pPr>
          </a:lstStyle>
          <a:p>
            <a:r>
              <a:rPr lang="en-US" dirty="0"/>
              <a:t>Click to edit</a:t>
            </a:r>
            <a:br>
              <a:rPr lang="en-US" dirty="0"/>
            </a:br>
            <a:r>
              <a:rPr lang="en-US" dirty="0"/>
              <a:t>master title style</a:t>
            </a:r>
          </a:p>
        </p:txBody>
      </p:sp>
      <p:sp>
        <p:nvSpPr>
          <p:cNvPr id="10" name="Picture Placeholder 1">
            <a:extLst>
              <a:ext uri="{FF2B5EF4-FFF2-40B4-BE49-F238E27FC236}">
                <a16:creationId xmlns:a16="http://schemas.microsoft.com/office/drawing/2014/main" id="{2FD840D7-BFFA-43F2-A0A3-65E3C3FCAC2B}"/>
              </a:ext>
            </a:extLst>
          </p:cNvPr>
          <p:cNvSpPr>
            <a:spLocks noGrp="1"/>
          </p:cNvSpPr>
          <p:nvPr>
            <p:ph type="pic" sz="quarter" idx="18" hasCustomPrompt="1"/>
          </p:nvPr>
        </p:nvSpPr>
        <p:spPr>
          <a:xfrm>
            <a:off x="8115300" y="335280"/>
            <a:ext cx="4076700" cy="3413760"/>
          </a:xfrm>
        </p:spPr>
        <p:txBody>
          <a:bodyPr anchor="ctr">
            <a:normAutofit/>
          </a:bodyPr>
          <a:lstStyle>
            <a:lvl1pPr marL="0" indent="0" algn="ctr">
              <a:buNone/>
              <a:defRPr sz="1200">
                <a:latin typeface="+mn-lt"/>
              </a:defRPr>
            </a:lvl1pPr>
          </a:lstStyle>
          <a:p>
            <a:r>
              <a:rPr lang="en-US" dirty="0"/>
              <a:t>Click to add picture</a:t>
            </a:r>
          </a:p>
        </p:txBody>
      </p:sp>
      <p:grpSp>
        <p:nvGrpSpPr>
          <p:cNvPr id="28" name="Logo">
            <a:extLst>
              <a:ext uri="{FF2B5EF4-FFF2-40B4-BE49-F238E27FC236}">
                <a16:creationId xmlns:a16="http://schemas.microsoft.com/office/drawing/2014/main" id="{4399A7E4-6F52-4E41-8C03-5B2D25AC7CC9}"/>
              </a:ext>
            </a:extLst>
          </p:cNvPr>
          <p:cNvGrpSpPr>
            <a:grpSpLocks noChangeAspect="1"/>
          </p:cNvGrpSpPr>
          <p:nvPr userDrawn="1"/>
        </p:nvGrpSpPr>
        <p:grpSpPr>
          <a:xfrm>
            <a:off x="381000" y="335280"/>
            <a:ext cx="1645920" cy="687519"/>
            <a:chOff x="2943225" y="6089949"/>
            <a:chExt cx="3192399" cy="1333499"/>
          </a:xfrm>
        </p:grpSpPr>
        <p:sp>
          <p:nvSpPr>
            <p:cNvPr id="29" name="Element">
              <a:extLst>
                <a:ext uri="{FF2B5EF4-FFF2-40B4-BE49-F238E27FC236}">
                  <a16:creationId xmlns:a16="http://schemas.microsoft.com/office/drawing/2014/main" id="{314E16A5-6AB0-4B88-993D-A34403178916}"/>
                </a:ext>
              </a:extLst>
            </p:cNvPr>
            <p:cNvSpPr/>
            <p:nvPr/>
          </p:nvSpPr>
          <p:spPr>
            <a:xfrm>
              <a:off x="2943225" y="6089949"/>
              <a:ext cx="1092422" cy="313753"/>
            </a:xfrm>
            <a:custGeom>
              <a:avLst/>
              <a:gdLst>
                <a:gd name="connsiteX0" fmla="*/ 0 w 1092422"/>
                <a:gd name="connsiteY0" fmla="*/ 0 h 313753"/>
                <a:gd name="connsiteX1" fmla="*/ 0 w 1092422"/>
                <a:gd name="connsiteY1" fmla="*/ 313754 h 313753"/>
                <a:gd name="connsiteX2" fmla="*/ 1092422 w 1092422"/>
                <a:gd name="connsiteY2" fmla="*/ 313754 h 313753"/>
                <a:gd name="connsiteX3" fmla="*/ 1092422 w 1092422"/>
                <a:gd name="connsiteY3" fmla="*/ 0 h 313753"/>
                <a:gd name="connsiteX4" fmla="*/ 0 w 1092422"/>
                <a:gd name="connsiteY4" fmla="*/ 0 h 313753"/>
                <a:gd name="connsiteX5" fmla="*/ 1024128 w 1092422"/>
                <a:gd name="connsiteY5" fmla="*/ 245555 h 313753"/>
                <a:gd name="connsiteX6" fmla="*/ 68294 w 1092422"/>
                <a:gd name="connsiteY6" fmla="*/ 245555 h 313753"/>
                <a:gd name="connsiteX7" fmla="*/ 68294 w 1092422"/>
                <a:gd name="connsiteY7" fmla="*/ 68294 h 313753"/>
                <a:gd name="connsiteX8" fmla="*/ 1024128 w 1092422"/>
                <a:gd name="connsiteY8" fmla="*/ 68294 h 313753"/>
                <a:gd name="connsiteX9" fmla="*/ 1024128 w 1092422"/>
                <a:gd name="connsiteY9" fmla="*/ 245555 h 31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2422" h="313753">
                  <a:moveTo>
                    <a:pt x="0" y="0"/>
                  </a:moveTo>
                  <a:lnTo>
                    <a:pt x="0" y="313754"/>
                  </a:lnTo>
                  <a:lnTo>
                    <a:pt x="1092422" y="313754"/>
                  </a:lnTo>
                  <a:lnTo>
                    <a:pt x="1092422" y="0"/>
                  </a:lnTo>
                  <a:lnTo>
                    <a:pt x="0" y="0"/>
                  </a:lnTo>
                  <a:close/>
                  <a:moveTo>
                    <a:pt x="1024128" y="245555"/>
                  </a:moveTo>
                  <a:lnTo>
                    <a:pt x="68294" y="245555"/>
                  </a:lnTo>
                  <a:lnTo>
                    <a:pt x="68294" y="68294"/>
                  </a:lnTo>
                  <a:lnTo>
                    <a:pt x="1024128" y="68294"/>
                  </a:lnTo>
                  <a:lnTo>
                    <a:pt x="1024128" y="245555"/>
                  </a:lnTo>
                  <a:close/>
                </a:path>
              </a:pathLst>
            </a:custGeom>
            <a:solidFill>
              <a:srgbClr val="01A982"/>
            </a:solidFill>
            <a:ln w="9525" cap="flat">
              <a:noFill/>
              <a:prstDash val="solid"/>
              <a:miter/>
            </a:ln>
          </p:spPr>
          <p:txBody>
            <a:bodyPr rtlCol="0" anchor="ctr"/>
            <a:lstStyle/>
            <a:p>
              <a:endParaRPr lang="en-US" dirty="0"/>
            </a:p>
          </p:txBody>
        </p:sp>
        <p:sp>
          <p:nvSpPr>
            <p:cNvPr id="30" name="Wordmark">
              <a:extLst>
                <a:ext uri="{FF2B5EF4-FFF2-40B4-BE49-F238E27FC236}">
                  <a16:creationId xmlns:a16="http://schemas.microsoft.com/office/drawing/2014/main" id="{583BD7FF-65F2-496A-95E5-42B8B114A573}"/>
                </a:ext>
              </a:extLst>
            </p:cNvPr>
            <p:cNvSpPr/>
            <p:nvPr/>
          </p:nvSpPr>
          <p:spPr>
            <a:xfrm>
              <a:off x="2943225" y="6608585"/>
              <a:ext cx="3192399" cy="814863"/>
            </a:xfrm>
            <a:custGeom>
              <a:avLst/>
              <a:gdLst>
                <a:gd name="connsiteX0" fmla="*/ 68294 w 3192399"/>
                <a:gd name="connsiteY0" fmla="*/ 313754 h 814863"/>
                <a:gd name="connsiteX1" fmla="*/ 0 w 3192399"/>
                <a:gd name="connsiteY1" fmla="*/ 313754 h 814863"/>
                <a:gd name="connsiteX2" fmla="*/ 0 w 3192399"/>
                <a:gd name="connsiteY2" fmla="*/ 0 h 814863"/>
                <a:gd name="connsiteX3" fmla="*/ 68294 w 3192399"/>
                <a:gd name="connsiteY3" fmla="*/ 0 h 814863"/>
                <a:gd name="connsiteX4" fmla="*/ 68294 w 3192399"/>
                <a:gd name="connsiteY4" fmla="*/ 124016 h 814863"/>
                <a:gd name="connsiteX5" fmla="*/ 190310 w 3192399"/>
                <a:gd name="connsiteY5" fmla="*/ 124016 h 814863"/>
                <a:gd name="connsiteX6" fmla="*/ 190310 w 3192399"/>
                <a:gd name="connsiteY6" fmla="*/ 0 h 814863"/>
                <a:gd name="connsiteX7" fmla="*/ 258604 w 3192399"/>
                <a:gd name="connsiteY7" fmla="*/ 0 h 814863"/>
                <a:gd name="connsiteX8" fmla="*/ 258604 w 3192399"/>
                <a:gd name="connsiteY8" fmla="*/ 313754 h 814863"/>
                <a:gd name="connsiteX9" fmla="*/ 190310 w 3192399"/>
                <a:gd name="connsiteY9" fmla="*/ 313754 h 814863"/>
                <a:gd name="connsiteX10" fmla="*/ 190310 w 3192399"/>
                <a:gd name="connsiteY10" fmla="*/ 183737 h 814863"/>
                <a:gd name="connsiteX11" fmla="*/ 68294 w 3192399"/>
                <a:gd name="connsiteY11" fmla="*/ 183737 h 814863"/>
                <a:gd name="connsiteX12" fmla="*/ 68294 w 3192399"/>
                <a:gd name="connsiteY12" fmla="*/ 313754 h 814863"/>
                <a:gd name="connsiteX13" fmla="*/ 413671 w 3192399"/>
                <a:gd name="connsiteY13" fmla="*/ 318802 h 814863"/>
                <a:gd name="connsiteX14" fmla="*/ 297180 w 3192399"/>
                <a:gd name="connsiteY14" fmla="*/ 203359 h 814863"/>
                <a:gd name="connsiteX15" fmla="*/ 404622 w 3192399"/>
                <a:gd name="connsiteY15" fmla="*/ 85344 h 814863"/>
                <a:gd name="connsiteX16" fmla="*/ 504539 w 3192399"/>
                <a:gd name="connsiteY16" fmla="*/ 196787 h 814863"/>
                <a:gd name="connsiteX17" fmla="*/ 504539 w 3192399"/>
                <a:gd name="connsiteY17" fmla="*/ 221933 h 814863"/>
                <a:gd name="connsiteX18" fmla="*/ 361950 w 3192399"/>
                <a:gd name="connsiteY18" fmla="*/ 221933 h 814863"/>
                <a:gd name="connsiteX19" fmla="*/ 424244 w 3192399"/>
                <a:gd name="connsiteY19" fmla="*/ 265557 h 814863"/>
                <a:gd name="connsiteX20" fmla="*/ 485966 w 3192399"/>
                <a:gd name="connsiteY20" fmla="*/ 247460 h 814863"/>
                <a:gd name="connsiteX21" fmla="*/ 488442 w 3192399"/>
                <a:gd name="connsiteY21" fmla="*/ 247460 h 814863"/>
                <a:gd name="connsiteX22" fmla="*/ 488442 w 3192399"/>
                <a:gd name="connsiteY22" fmla="*/ 299180 h 814863"/>
                <a:gd name="connsiteX23" fmla="*/ 413671 w 3192399"/>
                <a:gd name="connsiteY23" fmla="*/ 318802 h 814863"/>
                <a:gd name="connsiteX24" fmla="*/ 361950 w 3192399"/>
                <a:gd name="connsiteY24" fmla="*/ 176212 h 814863"/>
                <a:gd name="connsiteX25" fmla="*/ 443294 w 3192399"/>
                <a:gd name="connsiteY25" fmla="*/ 176212 h 814863"/>
                <a:gd name="connsiteX26" fmla="*/ 405670 w 3192399"/>
                <a:gd name="connsiteY26" fmla="*/ 137065 h 814863"/>
                <a:gd name="connsiteX27" fmla="*/ 361950 w 3192399"/>
                <a:gd name="connsiteY27" fmla="*/ 176212 h 814863"/>
                <a:gd name="connsiteX28" fmla="*/ 682752 w 3192399"/>
                <a:gd name="connsiteY28" fmla="*/ 182213 h 814863"/>
                <a:gd name="connsiteX29" fmla="*/ 647605 w 3192399"/>
                <a:gd name="connsiteY29" fmla="*/ 313754 h 814863"/>
                <a:gd name="connsiteX30" fmla="*/ 587883 w 3192399"/>
                <a:gd name="connsiteY30" fmla="*/ 313754 h 814863"/>
                <a:gd name="connsiteX31" fmla="*/ 519589 w 3192399"/>
                <a:gd name="connsiteY31" fmla="*/ 92869 h 814863"/>
                <a:gd name="connsiteX32" fmla="*/ 519589 w 3192399"/>
                <a:gd name="connsiteY32" fmla="*/ 90392 h 814863"/>
                <a:gd name="connsiteX33" fmla="*/ 584835 w 3192399"/>
                <a:gd name="connsiteY33" fmla="*/ 90392 h 814863"/>
                <a:gd name="connsiteX34" fmla="*/ 621983 w 3192399"/>
                <a:gd name="connsiteY34" fmla="*/ 222409 h 814863"/>
                <a:gd name="connsiteX35" fmla="*/ 657130 w 3192399"/>
                <a:gd name="connsiteY35" fmla="*/ 90392 h 814863"/>
                <a:gd name="connsiteX36" fmla="*/ 710375 w 3192399"/>
                <a:gd name="connsiteY36" fmla="*/ 90392 h 814863"/>
                <a:gd name="connsiteX37" fmla="*/ 745998 w 3192399"/>
                <a:gd name="connsiteY37" fmla="*/ 222409 h 814863"/>
                <a:gd name="connsiteX38" fmla="*/ 783622 w 3192399"/>
                <a:gd name="connsiteY38" fmla="*/ 90392 h 814863"/>
                <a:gd name="connsiteX39" fmla="*/ 846392 w 3192399"/>
                <a:gd name="connsiteY39" fmla="*/ 90392 h 814863"/>
                <a:gd name="connsiteX40" fmla="*/ 846392 w 3192399"/>
                <a:gd name="connsiteY40" fmla="*/ 92869 h 814863"/>
                <a:gd name="connsiteX41" fmla="*/ 778097 w 3192399"/>
                <a:gd name="connsiteY41" fmla="*/ 313754 h 814863"/>
                <a:gd name="connsiteX42" fmla="*/ 718376 w 3192399"/>
                <a:gd name="connsiteY42" fmla="*/ 313754 h 814863"/>
                <a:gd name="connsiteX43" fmla="*/ 682752 w 3192399"/>
                <a:gd name="connsiteY43" fmla="*/ 182213 h 814863"/>
                <a:gd name="connsiteX44" fmla="*/ 957358 w 3192399"/>
                <a:gd name="connsiteY44" fmla="*/ 318802 h 814863"/>
                <a:gd name="connsiteX45" fmla="*/ 881063 w 3192399"/>
                <a:gd name="connsiteY45" fmla="*/ 246507 h 814863"/>
                <a:gd name="connsiteX46" fmla="*/ 881063 w 3192399"/>
                <a:gd name="connsiteY46" fmla="*/ 0 h 814863"/>
                <a:gd name="connsiteX47" fmla="*/ 947357 w 3192399"/>
                <a:gd name="connsiteY47" fmla="*/ 0 h 814863"/>
                <a:gd name="connsiteX48" fmla="*/ 947357 w 3192399"/>
                <a:gd name="connsiteY48" fmla="*/ 242030 h 814863"/>
                <a:gd name="connsiteX49" fmla="*/ 966407 w 3192399"/>
                <a:gd name="connsiteY49" fmla="*/ 263081 h 814863"/>
                <a:gd name="connsiteX50" fmla="*/ 981456 w 3192399"/>
                <a:gd name="connsiteY50" fmla="*/ 260033 h 814863"/>
                <a:gd name="connsiteX51" fmla="*/ 982504 w 3192399"/>
                <a:gd name="connsiteY51" fmla="*/ 260033 h 814863"/>
                <a:gd name="connsiteX52" fmla="*/ 982504 w 3192399"/>
                <a:gd name="connsiteY52" fmla="*/ 314801 h 814863"/>
                <a:gd name="connsiteX53" fmla="*/ 957453 w 3192399"/>
                <a:gd name="connsiteY53" fmla="*/ 318802 h 814863"/>
                <a:gd name="connsiteX54" fmla="*/ 1117473 w 3192399"/>
                <a:gd name="connsiteY54" fmla="*/ 318802 h 814863"/>
                <a:gd name="connsiteX55" fmla="*/ 1000982 w 3192399"/>
                <a:gd name="connsiteY55" fmla="*/ 203359 h 814863"/>
                <a:gd name="connsiteX56" fmla="*/ 1108424 w 3192399"/>
                <a:gd name="connsiteY56" fmla="*/ 85344 h 814863"/>
                <a:gd name="connsiteX57" fmla="*/ 1208342 w 3192399"/>
                <a:gd name="connsiteY57" fmla="*/ 196787 h 814863"/>
                <a:gd name="connsiteX58" fmla="*/ 1208342 w 3192399"/>
                <a:gd name="connsiteY58" fmla="*/ 221933 h 814863"/>
                <a:gd name="connsiteX59" fmla="*/ 1065752 w 3192399"/>
                <a:gd name="connsiteY59" fmla="*/ 221933 h 814863"/>
                <a:gd name="connsiteX60" fmla="*/ 1128046 w 3192399"/>
                <a:gd name="connsiteY60" fmla="*/ 265557 h 814863"/>
                <a:gd name="connsiteX61" fmla="*/ 1189768 w 3192399"/>
                <a:gd name="connsiteY61" fmla="*/ 247460 h 814863"/>
                <a:gd name="connsiteX62" fmla="*/ 1192244 w 3192399"/>
                <a:gd name="connsiteY62" fmla="*/ 247460 h 814863"/>
                <a:gd name="connsiteX63" fmla="*/ 1192244 w 3192399"/>
                <a:gd name="connsiteY63" fmla="*/ 299180 h 814863"/>
                <a:gd name="connsiteX64" fmla="*/ 1117473 w 3192399"/>
                <a:gd name="connsiteY64" fmla="*/ 318802 h 814863"/>
                <a:gd name="connsiteX65" fmla="*/ 1065752 w 3192399"/>
                <a:gd name="connsiteY65" fmla="*/ 176212 h 814863"/>
                <a:gd name="connsiteX66" fmla="*/ 1147096 w 3192399"/>
                <a:gd name="connsiteY66" fmla="*/ 176212 h 814863"/>
                <a:gd name="connsiteX67" fmla="*/ 1109472 w 3192399"/>
                <a:gd name="connsiteY67" fmla="*/ 137065 h 814863"/>
                <a:gd name="connsiteX68" fmla="*/ 1065752 w 3192399"/>
                <a:gd name="connsiteY68" fmla="*/ 176212 h 814863"/>
                <a:gd name="connsiteX69" fmla="*/ 1480471 w 3192399"/>
                <a:gd name="connsiteY69" fmla="*/ 90392 h 814863"/>
                <a:gd name="connsiteX70" fmla="*/ 1529715 w 3192399"/>
                <a:gd name="connsiteY70" fmla="*/ 90392 h 814863"/>
                <a:gd name="connsiteX71" fmla="*/ 1529715 w 3192399"/>
                <a:gd name="connsiteY71" fmla="*/ 143637 h 814863"/>
                <a:gd name="connsiteX72" fmla="*/ 1480471 w 3192399"/>
                <a:gd name="connsiteY72" fmla="*/ 143637 h 814863"/>
                <a:gd name="connsiteX73" fmla="*/ 1480471 w 3192399"/>
                <a:gd name="connsiteY73" fmla="*/ 234505 h 814863"/>
                <a:gd name="connsiteX74" fmla="*/ 1508093 w 3192399"/>
                <a:gd name="connsiteY74" fmla="*/ 263081 h 814863"/>
                <a:gd name="connsiteX75" fmla="*/ 1528191 w 3192399"/>
                <a:gd name="connsiteY75" fmla="*/ 260033 h 814863"/>
                <a:gd name="connsiteX76" fmla="*/ 1529715 w 3192399"/>
                <a:gd name="connsiteY76" fmla="*/ 260033 h 814863"/>
                <a:gd name="connsiteX77" fmla="*/ 1529715 w 3192399"/>
                <a:gd name="connsiteY77" fmla="*/ 312230 h 814863"/>
                <a:gd name="connsiteX78" fmla="*/ 1489043 w 3192399"/>
                <a:gd name="connsiteY78" fmla="*/ 318802 h 814863"/>
                <a:gd name="connsiteX79" fmla="*/ 1414272 w 3192399"/>
                <a:gd name="connsiteY79" fmla="*/ 237458 h 814863"/>
                <a:gd name="connsiteX80" fmla="*/ 1414272 w 3192399"/>
                <a:gd name="connsiteY80" fmla="*/ 143542 h 814863"/>
                <a:gd name="connsiteX81" fmla="*/ 1329404 w 3192399"/>
                <a:gd name="connsiteY81" fmla="*/ 143542 h 814863"/>
                <a:gd name="connsiteX82" fmla="*/ 1329404 w 3192399"/>
                <a:gd name="connsiteY82" fmla="*/ 234410 h 814863"/>
                <a:gd name="connsiteX83" fmla="*/ 1357027 w 3192399"/>
                <a:gd name="connsiteY83" fmla="*/ 262985 h 814863"/>
                <a:gd name="connsiteX84" fmla="*/ 1377125 w 3192399"/>
                <a:gd name="connsiteY84" fmla="*/ 259937 h 814863"/>
                <a:gd name="connsiteX85" fmla="*/ 1378649 w 3192399"/>
                <a:gd name="connsiteY85" fmla="*/ 259937 h 814863"/>
                <a:gd name="connsiteX86" fmla="*/ 1378649 w 3192399"/>
                <a:gd name="connsiteY86" fmla="*/ 312134 h 814863"/>
                <a:gd name="connsiteX87" fmla="*/ 1337977 w 3192399"/>
                <a:gd name="connsiteY87" fmla="*/ 318707 h 814863"/>
                <a:gd name="connsiteX88" fmla="*/ 1263206 w 3192399"/>
                <a:gd name="connsiteY88" fmla="*/ 237363 h 814863"/>
                <a:gd name="connsiteX89" fmla="*/ 1263206 w 3192399"/>
                <a:gd name="connsiteY89" fmla="*/ 143447 h 814863"/>
                <a:gd name="connsiteX90" fmla="*/ 1229106 w 3192399"/>
                <a:gd name="connsiteY90" fmla="*/ 143447 h 814863"/>
                <a:gd name="connsiteX91" fmla="*/ 1229106 w 3192399"/>
                <a:gd name="connsiteY91" fmla="*/ 90202 h 814863"/>
                <a:gd name="connsiteX92" fmla="*/ 1263206 w 3192399"/>
                <a:gd name="connsiteY92" fmla="*/ 90202 h 814863"/>
                <a:gd name="connsiteX93" fmla="*/ 1263206 w 3192399"/>
                <a:gd name="connsiteY93" fmla="*/ 28956 h 814863"/>
                <a:gd name="connsiteX94" fmla="*/ 1329500 w 3192399"/>
                <a:gd name="connsiteY94" fmla="*/ 28956 h 814863"/>
                <a:gd name="connsiteX95" fmla="*/ 1329500 w 3192399"/>
                <a:gd name="connsiteY95" fmla="*/ 90202 h 814863"/>
                <a:gd name="connsiteX96" fmla="*/ 1414367 w 3192399"/>
                <a:gd name="connsiteY96" fmla="*/ 90202 h 814863"/>
                <a:gd name="connsiteX97" fmla="*/ 1414367 w 3192399"/>
                <a:gd name="connsiteY97" fmla="*/ 28956 h 814863"/>
                <a:gd name="connsiteX98" fmla="*/ 1480661 w 3192399"/>
                <a:gd name="connsiteY98" fmla="*/ 28956 h 814863"/>
                <a:gd name="connsiteX99" fmla="*/ 1480661 w 3192399"/>
                <a:gd name="connsiteY99" fmla="*/ 90202 h 814863"/>
                <a:gd name="connsiteX100" fmla="*/ 1873472 w 3192399"/>
                <a:gd name="connsiteY100" fmla="*/ 106489 h 814863"/>
                <a:gd name="connsiteX101" fmla="*/ 1758506 w 3192399"/>
                <a:gd name="connsiteY101" fmla="*/ 211931 h 814863"/>
                <a:gd name="connsiteX102" fmla="*/ 1709833 w 3192399"/>
                <a:gd name="connsiteY102" fmla="*/ 211931 h 814863"/>
                <a:gd name="connsiteX103" fmla="*/ 1709833 w 3192399"/>
                <a:gd name="connsiteY103" fmla="*/ 313849 h 814863"/>
                <a:gd name="connsiteX104" fmla="*/ 1641539 w 3192399"/>
                <a:gd name="connsiteY104" fmla="*/ 313849 h 814863"/>
                <a:gd name="connsiteX105" fmla="*/ 1641539 w 3192399"/>
                <a:gd name="connsiteY105" fmla="*/ 0 h 814863"/>
                <a:gd name="connsiteX106" fmla="*/ 1758506 w 3192399"/>
                <a:gd name="connsiteY106" fmla="*/ 0 h 814863"/>
                <a:gd name="connsiteX107" fmla="*/ 1873472 w 3192399"/>
                <a:gd name="connsiteY107" fmla="*/ 106394 h 814863"/>
                <a:gd name="connsiteX108" fmla="*/ 1752981 w 3192399"/>
                <a:gd name="connsiteY108" fmla="*/ 154210 h 814863"/>
                <a:gd name="connsiteX109" fmla="*/ 1804226 w 3192399"/>
                <a:gd name="connsiteY109" fmla="*/ 106489 h 814863"/>
                <a:gd name="connsiteX110" fmla="*/ 1752981 w 3192399"/>
                <a:gd name="connsiteY110" fmla="*/ 57817 h 814863"/>
                <a:gd name="connsiteX111" fmla="*/ 1709833 w 3192399"/>
                <a:gd name="connsiteY111" fmla="*/ 57817 h 814863"/>
                <a:gd name="connsiteX112" fmla="*/ 1709833 w 3192399"/>
                <a:gd name="connsiteY112" fmla="*/ 154210 h 814863"/>
                <a:gd name="connsiteX113" fmla="*/ 1752981 w 3192399"/>
                <a:gd name="connsiteY113" fmla="*/ 154210 h 814863"/>
                <a:gd name="connsiteX114" fmla="*/ 2021110 w 3192399"/>
                <a:gd name="connsiteY114" fmla="*/ 291751 h 814863"/>
                <a:gd name="connsiteX115" fmla="*/ 1961864 w 3192399"/>
                <a:gd name="connsiteY115" fmla="*/ 317849 h 814863"/>
                <a:gd name="connsiteX116" fmla="*/ 1882521 w 3192399"/>
                <a:gd name="connsiteY116" fmla="*/ 244030 h 814863"/>
                <a:gd name="connsiteX117" fmla="*/ 1969389 w 3192399"/>
                <a:gd name="connsiteY117" fmla="*/ 171260 h 814863"/>
                <a:gd name="connsiteX118" fmla="*/ 2019110 w 3192399"/>
                <a:gd name="connsiteY118" fmla="*/ 178784 h 814863"/>
                <a:gd name="connsiteX119" fmla="*/ 2019110 w 3192399"/>
                <a:gd name="connsiteY119" fmla="*/ 174784 h 814863"/>
                <a:gd name="connsiteX120" fmla="*/ 1969865 w 3192399"/>
                <a:gd name="connsiteY120" fmla="*/ 140113 h 814863"/>
                <a:gd name="connsiteX121" fmla="*/ 1907096 w 3192399"/>
                <a:gd name="connsiteY121" fmla="*/ 157162 h 814863"/>
                <a:gd name="connsiteX122" fmla="*/ 1904619 w 3192399"/>
                <a:gd name="connsiteY122" fmla="*/ 157162 h 814863"/>
                <a:gd name="connsiteX123" fmla="*/ 1904619 w 3192399"/>
                <a:gd name="connsiteY123" fmla="*/ 103918 h 814863"/>
                <a:gd name="connsiteX124" fmla="*/ 1981391 w 3192399"/>
                <a:gd name="connsiteY124" fmla="*/ 85344 h 814863"/>
                <a:gd name="connsiteX125" fmla="*/ 2085308 w 3192399"/>
                <a:gd name="connsiteY125" fmla="*/ 173736 h 814863"/>
                <a:gd name="connsiteX126" fmla="*/ 2085308 w 3192399"/>
                <a:gd name="connsiteY126" fmla="*/ 313849 h 814863"/>
                <a:gd name="connsiteX127" fmla="*/ 2021014 w 3192399"/>
                <a:gd name="connsiteY127" fmla="*/ 313849 h 814863"/>
                <a:gd name="connsiteX128" fmla="*/ 2021014 w 3192399"/>
                <a:gd name="connsiteY128" fmla="*/ 291751 h 814863"/>
                <a:gd name="connsiteX129" fmla="*/ 2019110 w 3192399"/>
                <a:gd name="connsiteY129" fmla="*/ 243554 h 814863"/>
                <a:gd name="connsiteX130" fmla="*/ 2019110 w 3192399"/>
                <a:gd name="connsiteY130" fmla="*/ 224504 h 814863"/>
                <a:gd name="connsiteX131" fmla="*/ 1982438 w 3192399"/>
                <a:gd name="connsiteY131" fmla="*/ 216980 h 814863"/>
                <a:gd name="connsiteX132" fmla="*/ 1947767 w 3192399"/>
                <a:gd name="connsiteY132" fmla="*/ 243078 h 814863"/>
                <a:gd name="connsiteX133" fmla="*/ 1980343 w 3192399"/>
                <a:gd name="connsiteY133" fmla="*/ 269653 h 814863"/>
                <a:gd name="connsiteX134" fmla="*/ 2019014 w 3192399"/>
                <a:gd name="connsiteY134" fmla="*/ 243554 h 814863"/>
                <a:gd name="connsiteX135" fmla="*/ 2119027 w 3192399"/>
                <a:gd name="connsiteY135" fmla="*/ 202406 h 814863"/>
                <a:gd name="connsiteX136" fmla="*/ 2235994 w 3192399"/>
                <a:gd name="connsiteY136" fmla="*/ 85439 h 814863"/>
                <a:gd name="connsiteX137" fmla="*/ 2298287 w 3192399"/>
                <a:gd name="connsiteY137" fmla="*/ 102489 h 814863"/>
                <a:gd name="connsiteX138" fmla="*/ 2298287 w 3192399"/>
                <a:gd name="connsiteY138" fmla="*/ 159258 h 814863"/>
                <a:gd name="connsiteX139" fmla="*/ 2295811 w 3192399"/>
                <a:gd name="connsiteY139" fmla="*/ 159258 h 814863"/>
                <a:gd name="connsiteX140" fmla="*/ 2244566 w 3192399"/>
                <a:gd name="connsiteY140" fmla="*/ 141637 h 814863"/>
                <a:gd name="connsiteX141" fmla="*/ 2186369 w 3192399"/>
                <a:gd name="connsiteY141" fmla="*/ 202406 h 814863"/>
                <a:gd name="connsiteX142" fmla="*/ 2244566 w 3192399"/>
                <a:gd name="connsiteY142" fmla="*/ 262699 h 814863"/>
                <a:gd name="connsiteX143" fmla="*/ 2295811 w 3192399"/>
                <a:gd name="connsiteY143" fmla="*/ 245078 h 814863"/>
                <a:gd name="connsiteX144" fmla="*/ 2298287 w 3192399"/>
                <a:gd name="connsiteY144" fmla="*/ 245078 h 814863"/>
                <a:gd name="connsiteX145" fmla="*/ 2298287 w 3192399"/>
                <a:gd name="connsiteY145" fmla="*/ 301847 h 814863"/>
                <a:gd name="connsiteX146" fmla="*/ 2235994 w 3192399"/>
                <a:gd name="connsiteY146" fmla="*/ 318897 h 814863"/>
                <a:gd name="connsiteX147" fmla="*/ 2119027 w 3192399"/>
                <a:gd name="connsiteY147" fmla="*/ 202406 h 814863"/>
                <a:gd name="connsiteX148" fmla="*/ 2406206 w 3192399"/>
                <a:gd name="connsiteY148" fmla="*/ 212503 h 814863"/>
                <a:gd name="connsiteX149" fmla="*/ 2406206 w 3192399"/>
                <a:gd name="connsiteY149" fmla="*/ 313944 h 814863"/>
                <a:gd name="connsiteX150" fmla="*/ 2339912 w 3192399"/>
                <a:gd name="connsiteY150" fmla="*/ 313944 h 814863"/>
                <a:gd name="connsiteX151" fmla="*/ 2339912 w 3192399"/>
                <a:gd name="connsiteY151" fmla="*/ 0 h 814863"/>
                <a:gd name="connsiteX152" fmla="*/ 2406206 w 3192399"/>
                <a:gd name="connsiteY152" fmla="*/ 0 h 814863"/>
                <a:gd name="connsiteX153" fmla="*/ 2406206 w 3192399"/>
                <a:gd name="connsiteY153" fmla="*/ 178689 h 814863"/>
                <a:gd name="connsiteX154" fmla="*/ 2472976 w 3192399"/>
                <a:gd name="connsiteY154" fmla="*/ 90297 h 814863"/>
                <a:gd name="connsiteX155" fmla="*/ 2548319 w 3192399"/>
                <a:gd name="connsiteY155" fmla="*/ 90297 h 814863"/>
                <a:gd name="connsiteX156" fmla="*/ 2548319 w 3192399"/>
                <a:gd name="connsiteY156" fmla="*/ 92774 h 814863"/>
                <a:gd name="connsiteX157" fmla="*/ 2468023 w 3192399"/>
                <a:gd name="connsiteY157" fmla="*/ 194215 h 814863"/>
                <a:gd name="connsiteX158" fmla="*/ 2548319 w 3192399"/>
                <a:gd name="connsiteY158" fmla="*/ 311182 h 814863"/>
                <a:gd name="connsiteX159" fmla="*/ 2548319 w 3192399"/>
                <a:gd name="connsiteY159" fmla="*/ 313658 h 814863"/>
                <a:gd name="connsiteX160" fmla="*/ 2472499 w 3192399"/>
                <a:gd name="connsiteY160" fmla="*/ 313658 h 814863"/>
                <a:gd name="connsiteX161" fmla="*/ 2406206 w 3192399"/>
                <a:gd name="connsiteY161" fmla="*/ 212217 h 814863"/>
                <a:gd name="connsiteX162" fmla="*/ 2698909 w 3192399"/>
                <a:gd name="connsiteY162" fmla="*/ 291846 h 814863"/>
                <a:gd name="connsiteX163" fmla="*/ 2639663 w 3192399"/>
                <a:gd name="connsiteY163" fmla="*/ 317945 h 814863"/>
                <a:gd name="connsiteX164" fmla="*/ 2560320 w 3192399"/>
                <a:gd name="connsiteY164" fmla="*/ 244126 h 814863"/>
                <a:gd name="connsiteX165" fmla="*/ 2647188 w 3192399"/>
                <a:gd name="connsiteY165" fmla="*/ 171355 h 814863"/>
                <a:gd name="connsiteX166" fmla="*/ 2696909 w 3192399"/>
                <a:gd name="connsiteY166" fmla="*/ 178880 h 814863"/>
                <a:gd name="connsiteX167" fmla="*/ 2696909 w 3192399"/>
                <a:gd name="connsiteY167" fmla="*/ 174879 h 814863"/>
                <a:gd name="connsiteX168" fmla="*/ 2647760 w 3192399"/>
                <a:gd name="connsiteY168" fmla="*/ 140208 h 814863"/>
                <a:gd name="connsiteX169" fmla="*/ 2584990 w 3192399"/>
                <a:gd name="connsiteY169" fmla="*/ 157258 h 814863"/>
                <a:gd name="connsiteX170" fmla="*/ 2582513 w 3192399"/>
                <a:gd name="connsiteY170" fmla="*/ 157258 h 814863"/>
                <a:gd name="connsiteX171" fmla="*/ 2582513 w 3192399"/>
                <a:gd name="connsiteY171" fmla="*/ 104013 h 814863"/>
                <a:gd name="connsiteX172" fmla="*/ 2659285 w 3192399"/>
                <a:gd name="connsiteY172" fmla="*/ 85439 h 814863"/>
                <a:gd name="connsiteX173" fmla="*/ 2763203 w 3192399"/>
                <a:gd name="connsiteY173" fmla="*/ 173831 h 814863"/>
                <a:gd name="connsiteX174" fmla="*/ 2763203 w 3192399"/>
                <a:gd name="connsiteY174" fmla="*/ 313944 h 814863"/>
                <a:gd name="connsiteX175" fmla="*/ 2698909 w 3192399"/>
                <a:gd name="connsiteY175" fmla="*/ 313944 h 814863"/>
                <a:gd name="connsiteX176" fmla="*/ 2698909 w 3192399"/>
                <a:gd name="connsiteY176" fmla="*/ 291846 h 814863"/>
                <a:gd name="connsiteX177" fmla="*/ 2696909 w 3192399"/>
                <a:gd name="connsiteY177" fmla="*/ 243649 h 814863"/>
                <a:gd name="connsiteX178" fmla="*/ 2696909 w 3192399"/>
                <a:gd name="connsiteY178" fmla="*/ 224599 h 814863"/>
                <a:gd name="connsiteX179" fmla="*/ 2660237 w 3192399"/>
                <a:gd name="connsiteY179" fmla="*/ 217075 h 814863"/>
                <a:gd name="connsiteX180" fmla="*/ 2625566 w 3192399"/>
                <a:gd name="connsiteY180" fmla="*/ 243173 h 814863"/>
                <a:gd name="connsiteX181" fmla="*/ 2658237 w 3192399"/>
                <a:gd name="connsiteY181" fmla="*/ 269748 h 814863"/>
                <a:gd name="connsiteX182" fmla="*/ 2696909 w 3192399"/>
                <a:gd name="connsiteY182" fmla="*/ 243649 h 814863"/>
                <a:gd name="connsiteX183" fmla="*/ 2874645 w 3192399"/>
                <a:gd name="connsiteY183" fmla="*/ 126682 h 814863"/>
                <a:gd name="connsiteX184" fmla="*/ 2928842 w 3192399"/>
                <a:gd name="connsiteY184" fmla="*/ 88011 h 814863"/>
                <a:gd name="connsiteX185" fmla="*/ 2950369 w 3192399"/>
                <a:gd name="connsiteY185" fmla="*/ 92012 h 814863"/>
                <a:gd name="connsiteX186" fmla="*/ 2950369 w 3192399"/>
                <a:gd name="connsiteY186" fmla="*/ 155258 h 814863"/>
                <a:gd name="connsiteX187" fmla="*/ 2947892 w 3192399"/>
                <a:gd name="connsiteY187" fmla="*/ 155258 h 814863"/>
                <a:gd name="connsiteX188" fmla="*/ 2918746 w 3192399"/>
                <a:gd name="connsiteY188" fmla="*/ 150209 h 814863"/>
                <a:gd name="connsiteX189" fmla="*/ 2876550 w 3192399"/>
                <a:gd name="connsiteY189" fmla="*/ 185357 h 814863"/>
                <a:gd name="connsiteX190" fmla="*/ 2876550 w 3192399"/>
                <a:gd name="connsiteY190" fmla="*/ 313944 h 814863"/>
                <a:gd name="connsiteX191" fmla="*/ 2810256 w 3192399"/>
                <a:gd name="connsiteY191" fmla="*/ 313944 h 814863"/>
                <a:gd name="connsiteX192" fmla="*/ 2810256 w 3192399"/>
                <a:gd name="connsiteY192" fmla="*/ 90488 h 814863"/>
                <a:gd name="connsiteX193" fmla="*/ 2874550 w 3192399"/>
                <a:gd name="connsiteY193" fmla="*/ 90488 h 814863"/>
                <a:gd name="connsiteX194" fmla="*/ 2874550 w 3192399"/>
                <a:gd name="connsiteY194" fmla="*/ 126587 h 814863"/>
                <a:gd name="connsiteX195" fmla="*/ 3128105 w 3192399"/>
                <a:gd name="connsiteY195" fmla="*/ 290893 h 814863"/>
                <a:gd name="connsiteX196" fmla="*/ 3061811 w 3192399"/>
                <a:gd name="connsiteY196" fmla="*/ 318992 h 814863"/>
                <a:gd name="connsiteX197" fmla="*/ 2967895 w 3192399"/>
                <a:gd name="connsiteY197" fmla="*/ 202501 h 814863"/>
                <a:gd name="connsiteX198" fmla="*/ 3061811 w 3192399"/>
                <a:gd name="connsiteY198" fmla="*/ 85534 h 814863"/>
                <a:gd name="connsiteX199" fmla="*/ 3126105 w 3192399"/>
                <a:gd name="connsiteY199" fmla="*/ 111157 h 814863"/>
                <a:gd name="connsiteX200" fmla="*/ 3126105 w 3192399"/>
                <a:gd name="connsiteY200" fmla="*/ 191 h 814863"/>
                <a:gd name="connsiteX201" fmla="*/ 3192399 w 3192399"/>
                <a:gd name="connsiteY201" fmla="*/ 191 h 814863"/>
                <a:gd name="connsiteX202" fmla="*/ 3192399 w 3192399"/>
                <a:gd name="connsiteY202" fmla="*/ 313944 h 814863"/>
                <a:gd name="connsiteX203" fmla="*/ 3128105 w 3192399"/>
                <a:gd name="connsiteY203" fmla="*/ 313944 h 814863"/>
                <a:gd name="connsiteX204" fmla="*/ 3128105 w 3192399"/>
                <a:gd name="connsiteY204" fmla="*/ 290893 h 814863"/>
                <a:gd name="connsiteX205" fmla="*/ 3126105 w 3192399"/>
                <a:gd name="connsiteY205" fmla="*/ 238125 h 814863"/>
                <a:gd name="connsiteX206" fmla="*/ 3126105 w 3192399"/>
                <a:gd name="connsiteY206" fmla="*/ 166307 h 814863"/>
                <a:gd name="connsiteX207" fmla="*/ 3083909 w 3192399"/>
                <a:gd name="connsiteY207" fmla="*/ 143256 h 814863"/>
                <a:gd name="connsiteX208" fmla="*/ 3035237 w 3192399"/>
                <a:gd name="connsiteY208" fmla="*/ 202501 h 814863"/>
                <a:gd name="connsiteX209" fmla="*/ 3083909 w 3192399"/>
                <a:gd name="connsiteY209" fmla="*/ 261271 h 814863"/>
                <a:gd name="connsiteX210" fmla="*/ 3126105 w 3192399"/>
                <a:gd name="connsiteY210" fmla="*/ 238220 h 814863"/>
                <a:gd name="connsiteX211" fmla="*/ 0 w 3192399"/>
                <a:gd name="connsiteY211" fmla="*/ 416243 h 814863"/>
                <a:gd name="connsiteX212" fmla="*/ 193834 w 3192399"/>
                <a:gd name="connsiteY212" fmla="*/ 416243 h 814863"/>
                <a:gd name="connsiteX213" fmla="*/ 193834 w 3192399"/>
                <a:gd name="connsiteY213" fmla="*/ 454343 h 814863"/>
                <a:gd name="connsiteX214" fmla="*/ 43720 w 3192399"/>
                <a:gd name="connsiteY214" fmla="*/ 454343 h 814863"/>
                <a:gd name="connsiteX215" fmla="*/ 43720 w 3192399"/>
                <a:gd name="connsiteY215" fmla="*/ 550259 h 814863"/>
                <a:gd name="connsiteX216" fmla="*/ 179737 w 3192399"/>
                <a:gd name="connsiteY216" fmla="*/ 550259 h 814863"/>
                <a:gd name="connsiteX217" fmla="*/ 179737 w 3192399"/>
                <a:gd name="connsiteY217" fmla="*/ 587407 h 814863"/>
                <a:gd name="connsiteX218" fmla="*/ 43720 w 3192399"/>
                <a:gd name="connsiteY218" fmla="*/ 587407 h 814863"/>
                <a:gd name="connsiteX219" fmla="*/ 43720 w 3192399"/>
                <a:gd name="connsiteY219" fmla="*/ 691801 h 814863"/>
                <a:gd name="connsiteX220" fmla="*/ 193834 w 3192399"/>
                <a:gd name="connsiteY220" fmla="*/ 691801 h 814863"/>
                <a:gd name="connsiteX221" fmla="*/ 193834 w 3192399"/>
                <a:gd name="connsiteY221" fmla="*/ 729901 h 814863"/>
                <a:gd name="connsiteX222" fmla="*/ 0 w 3192399"/>
                <a:gd name="connsiteY222" fmla="*/ 729901 h 814863"/>
                <a:gd name="connsiteX223" fmla="*/ 0 w 3192399"/>
                <a:gd name="connsiteY223" fmla="*/ 416147 h 814863"/>
                <a:gd name="connsiteX224" fmla="*/ 353949 w 3192399"/>
                <a:gd name="connsiteY224" fmla="*/ 504635 h 814863"/>
                <a:gd name="connsiteX225" fmla="*/ 431292 w 3192399"/>
                <a:gd name="connsiteY225" fmla="*/ 591026 h 814863"/>
                <a:gd name="connsiteX226" fmla="*/ 431292 w 3192399"/>
                <a:gd name="connsiteY226" fmla="*/ 730091 h 814863"/>
                <a:gd name="connsiteX227" fmla="*/ 389668 w 3192399"/>
                <a:gd name="connsiteY227" fmla="*/ 730091 h 814863"/>
                <a:gd name="connsiteX228" fmla="*/ 389668 w 3192399"/>
                <a:gd name="connsiteY228" fmla="*/ 592074 h 814863"/>
                <a:gd name="connsiteX229" fmla="*/ 343472 w 3192399"/>
                <a:gd name="connsiteY229" fmla="*/ 542830 h 814863"/>
                <a:gd name="connsiteX230" fmla="*/ 287750 w 3192399"/>
                <a:gd name="connsiteY230" fmla="*/ 583025 h 814863"/>
                <a:gd name="connsiteX231" fmla="*/ 287750 w 3192399"/>
                <a:gd name="connsiteY231" fmla="*/ 730091 h 814863"/>
                <a:gd name="connsiteX232" fmla="*/ 246126 w 3192399"/>
                <a:gd name="connsiteY232" fmla="*/ 730091 h 814863"/>
                <a:gd name="connsiteX233" fmla="*/ 246126 w 3192399"/>
                <a:gd name="connsiteY233" fmla="*/ 509207 h 814863"/>
                <a:gd name="connsiteX234" fmla="*/ 287750 w 3192399"/>
                <a:gd name="connsiteY234" fmla="*/ 509207 h 814863"/>
                <a:gd name="connsiteX235" fmla="*/ 287750 w 3192399"/>
                <a:gd name="connsiteY235" fmla="*/ 541306 h 814863"/>
                <a:gd name="connsiteX236" fmla="*/ 354044 w 3192399"/>
                <a:gd name="connsiteY236" fmla="*/ 504635 h 814863"/>
                <a:gd name="connsiteX237" fmla="*/ 543211 w 3192399"/>
                <a:gd name="connsiteY237" fmla="*/ 509111 h 814863"/>
                <a:gd name="connsiteX238" fmla="*/ 599980 w 3192399"/>
                <a:gd name="connsiteY238" fmla="*/ 509111 h 814863"/>
                <a:gd name="connsiteX239" fmla="*/ 599980 w 3192399"/>
                <a:gd name="connsiteY239" fmla="*/ 544735 h 814863"/>
                <a:gd name="connsiteX240" fmla="*/ 543211 w 3192399"/>
                <a:gd name="connsiteY240" fmla="*/ 544735 h 814863"/>
                <a:gd name="connsiteX241" fmla="*/ 543211 w 3192399"/>
                <a:gd name="connsiteY241" fmla="*/ 663702 h 814863"/>
                <a:gd name="connsiteX242" fmla="*/ 579882 w 3192399"/>
                <a:gd name="connsiteY242" fmla="*/ 697325 h 814863"/>
                <a:gd name="connsiteX243" fmla="*/ 598456 w 3192399"/>
                <a:gd name="connsiteY243" fmla="*/ 694277 h 814863"/>
                <a:gd name="connsiteX244" fmla="*/ 599980 w 3192399"/>
                <a:gd name="connsiteY244" fmla="*/ 694277 h 814863"/>
                <a:gd name="connsiteX245" fmla="*/ 599980 w 3192399"/>
                <a:gd name="connsiteY245" fmla="*/ 729901 h 814863"/>
                <a:gd name="connsiteX246" fmla="*/ 573881 w 3192399"/>
                <a:gd name="connsiteY246" fmla="*/ 734473 h 814863"/>
                <a:gd name="connsiteX247" fmla="*/ 501587 w 3192399"/>
                <a:gd name="connsiteY247" fmla="*/ 667703 h 814863"/>
                <a:gd name="connsiteX248" fmla="*/ 501587 w 3192399"/>
                <a:gd name="connsiteY248" fmla="*/ 544735 h 814863"/>
                <a:gd name="connsiteX249" fmla="*/ 463391 w 3192399"/>
                <a:gd name="connsiteY249" fmla="*/ 544735 h 814863"/>
                <a:gd name="connsiteX250" fmla="*/ 463391 w 3192399"/>
                <a:gd name="connsiteY250" fmla="*/ 509111 h 814863"/>
                <a:gd name="connsiteX251" fmla="*/ 501587 w 3192399"/>
                <a:gd name="connsiteY251" fmla="*/ 509111 h 814863"/>
                <a:gd name="connsiteX252" fmla="*/ 501587 w 3192399"/>
                <a:gd name="connsiteY252" fmla="*/ 450342 h 814863"/>
                <a:gd name="connsiteX253" fmla="*/ 543211 w 3192399"/>
                <a:gd name="connsiteY253" fmla="*/ 450342 h 814863"/>
                <a:gd name="connsiteX254" fmla="*/ 543211 w 3192399"/>
                <a:gd name="connsiteY254" fmla="*/ 509111 h 814863"/>
                <a:gd name="connsiteX255" fmla="*/ 735521 w 3192399"/>
                <a:gd name="connsiteY255" fmla="*/ 734568 h 814863"/>
                <a:gd name="connsiteX256" fmla="*/ 626555 w 3192399"/>
                <a:gd name="connsiteY256" fmla="*/ 622078 h 814863"/>
                <a:gd name="connsiteX257" fmla="*/ 727424 w 3192399"/>
                <a:gd name="connsiteY257" fmla="*/ 504635 h 814863"/>
                <a:gd name="connsiteX258" fmla="*/ 819817 w 3192399"/>
                <a:gd name="connsiteY258" fmla="*/ 613029 h 814863"/>
                <a:gd name="connsiteX259" fmla="*/ 819817 w 3192399"/>
                <a:gd name="connsiteY259" fmla="*/ 632079 h 814863"/>
                <a:gd name="connsiteX260" fmla="*/ 668179 w 3192399"/>
                <a:gd name="connsiteY260" fmla="*/ 632079 h 814863"/>
                <a:gd name="connsiteX261" fmla="*/ 740950 w 3192399"/>
                <a:gd name="connsiteY261" fmla="*/ 698373 h 814863"/>
                <a:gd name="connsiteX262" fmla="*/ 802672 w 3192399"/>
                <a:gd name="connsiteY262" fmla="*/ 678275 h 814863"/>
                <a:gd name="connsiteX263" fmla="*/ 804196 w 3192399"/>
                <a:gd name="connsiteY263" fmla="*/ 678275 h 814863"/>
                <a:gd name="connsiteX264" fmla="*/ 804196 w 3192399"/>
                <a:gd name="connsiteY264" fmla="*/ 714946 h 814863"/>
                <a:gd name="connsiteX265" fmla="*/ 735425 w 3192399"/>
                <a:gd name="connsiteY265" fmla="*/ 734473 h 814863"/>
                <a:gd name="connsiteX266" fmla="*/ 669798 w 3192399"/>
                <a:gd name="connsiteY266" fmla="*/ 597980 h 814863"/>
                <a:gd name="connsiteX267" fmla="*/ 779717 w 3192399"/>
                <a:gd name="connsiteY267" fmla="*/ 597980 h 814863"/>
                <a:gd name="connsiteX268" fmla="*/ 727996 w 3192399"/>
                <a:gd name="connsiteY268" fmla="*/ 540258 h 814863"/>
                <a:gd name="connsiteX269" fmla="*/ 669798 w 3192399"/>
                <a:gd name="connsiteY269" fmla="*/ 597980 h 814863"/>
                <a:gd name="connsiteX270" fmla="*/ 910781 w 3192399"/>
                <a:gd name="connsiteY270" fmla="*/ 543306 h 814863"/>
                <a:gd name="connsiteX271" fmla="*/ 965549 w 3192399"/>
                <a:gd name="connsiteY271" fmla="*/ 505682 h 814863"/>
                <a:gd name="connsiteX272" fmla="*/ 987171 w 3192399"/>
                <a:gd name="connsiteY272" fmla="*/ 509207 h 814863"/>
                <a:gd name="connsiteX273" fmla="*/ 987171 w 3192399"/>
                <a:gd name="connsiteY273" fmla="*/ 550355 h 814863"/>
                <a:gd name="connsiteX274" fmla="*/ 985647 w 3192399"/>
                <a:gd name="connsiteY274" fmla="*/ 550355 h 814863"/>
                <a:gd name="connsiteX275" fmla="*/ 959549 w 3192399"/>
                <a:gd name="connsiteY275" fmla="*/ 545878 h 814863"/>
                <a:gd name="connsiteX276" fmla="*/ 910876 w 3192399"/>
                <a:gd name="connsiteY276" fmla="*/ 586073 h 814863"/>
                <a:gd name="connsiteX277" fmla="*/ 910876 w 3192399"/>
                <a:gd name="connsiteY277" fmla="*/ 730187 h 814863"/>
                <a:gd name="connsiteX278" fmla="*/ 869252 w 3192399"/>
                <a:gd name="connsiteY278" fmla="*/ 730187 h 814863"/>
                <a:gd name="connsiteX279" fmla="*/ 869252 w 3192399"/>
                <a:gd name="connsiteY279" fmla="*/ 509302 h 814863"/>
                <a:gd name="connsiteX280" fmla="*/ 910876 w 3192399"/>
                <a:gd name="connsiteY280" fmla="*/ 509302 h 814863"/>
                <a:gd name="connsiteX281" fmla="*/ 910876 w 3192399"/>
                <a:gd name="connsiteY281" fmla="*/ 543401 h 814863"/>
                <a:gd name="connsiteX282" fmla="*/ 1128713 w 3192399"/>
                <a:gd name="connsiteY282" fmla="*/ 504635 h 814863"/>
                <a:gd name="connsiteX283" fmla="*/ 1229582 w 3192399"/>
                <a:gd name="connsiteY283" fmla="*/ 619601 h 814863"/>
                <a:gd name="connsiteX284" fmla="*/ 1128713 w 3192399"/>
                <a:gd name="connsiteY284" fmla="*/ 734568 h 814863"/>
                <a:gd name="connsiteX285" fmla="*/ 1066991 w 3192399"/>
                <a:gd name="connsiteY285" fmla="*/ 705421 h 814863"/>
                <a:gd name="connsiteX286" fmla="*/ 1066991 w 3192399"/>
                <a:gd name="connsiteY286" fmla="*/ 814864 h 814863"/>
                <a:gd name="connsiteX287" fmla="*/ 1025366 w 3192399"/>
                <a:gd name="connsiteY287" fmla="*/ 814864 h 814863"/>
                <a:gd name="connsiteX288" fmla="*/ 1025366 w 3192399"/>
                <a:gd name="connsiteY288" fmla="*/ 509111 h 814863"/>
                <a:gd name="connsiteX289" fmla="*/ 1066991 w 3192399"/>
                <a:gd name="connsiteY289" fmla="*/ 509111 h 814863"/>
                <a:gd name="connsiteX290" fmla="*/ 1066991 w 3192399"/>
                <a:gd name="connsiteY290" fmla="*/ 534162 h 814863"/>
                <a:gd name="connsiteX291" fmla="*/ 1128713 w 3192399"/>
                <a:gd name="connsiteY291" fmla="*/ 504539 h 814863"/>
                <a:gd name="connsiteX292" fmla="*/ 1121664 w 3192399"/>
                <a:gd name="connsiteY292" fmla="*/ 696944 h 814863"/>
                <a:gd name="connsiteX293" fmla="*/ 1186910 w 3192399"/>
                <a:gd name="connsiteY293" fmla="*/ 619601 h 814863"/>
                <a:gd name="connsiteX294" fmla="*/ 1121664 w 3192399"/>
                <a:gd name="connsiteY294" fmla="*/ 542258 h 814863"/>
                <a:gd name="connsiteX295" fmla="*/ 1066991 w 3192399"/>
                <a:gd name="connsiteY295" fmla="*/ 577406 h 814863"/>
                <a:gd name="connsiteX296" fmla="*/ 1066991 w 3192399"/>
                <a:gd name="connsiteY296" fmla="*/ 662273 h 814863"/>
                <a:gd name="connsiteX297" fmla="*/ 1121664 w 3192399"/>
                <a:gd name="connsiteY297" fmla="*/ 696944 h 814863"/>
                <a:gd name="connsiteX298" fmla="*/ 1320451 w 3192399"/>
                <a:gd name="connsiteY298" fmla="*/ 543306 h 814863"/>
                <a:gd name="connsiteX299" fmla="*/ 1375220 w 3192399"/>
                <a:gd name="connsiteY299" fmla="*/ 505682 h 814863"/>
                <a:gd name="connsiteX300" fmla="*/ 1396841 w 3192399"/>
                <a:gd name="connsiteY300" fmla="*/ 509207 h 814863"/>
                <a:gd name="connsiteX301" fmla="*/ 1396841 w 3192399"/>
                <a:gd name="connsiteY301" fmla="*/ 550355 h 814863"/>
                <a:gd name="connsiteX302" fmla="*/ 1395317 w 3192399"/>
                <a:gd name="connsiteY302" fmla="*/ 550355 h 814863"/>
                <a:gd name="connsiteX303" fmla="*/ 1369219 w 3192399"/>
                <a:gd name="connsiteY303" fmla="*/ 545878 h 814863"/>
                <a:gd name="connsiteX304" fmla="*/ 1320546 w 3192399"/>
                <a:gd name="connsiteY304" fmla="*/ 586073 h 814863"/>
                <a:gd name="connsiteX305" fmla="*/ 1320546 w 3192399"/>
                <a:gd name="connsiteY305" fmla="*/ 730187 h 814863"/>
                <a:gd name="connsiteX306" fmla="*/ 1278922 w 3192399"/>
                <a:gd name="connsiteY306" fmla="*/ 730187 h 814863"/>
                <a:gd name="connsiteX307" fmla="*/ 1278922 w 3192399"/>
                <a:gd name="connsiteY307" fmla="*/ 509302 h 814863"/>
                <a:gd name="connsiteX308" fmla="*/ 1320546 w 3192399"/>
                <a:gd name="connsiteY308" fmla="*/ 509302 h 814863"/>
                <a:gd name="connsiteX309" fmla="*/ 1320546 w 3192399"/>
                <a:gd name="connsiteY309" fmla="*/ 543401 h 814863"/>
                <a:gd name="connsiteX310" fmla="*/ 1457039 w 3192399"/>
                <a:gd name="connsiteY310" fmla="*/ 419862 h 814863"/>
                <a:gd name="connsiteX311" fmla="*/ 1483614 w 3192399"/>
                <a:gd name="connsiteY311" fmla="*/ 445960 h 814863"/>
                <a:gd name="connsiteX312" fmla="*/ 1457039 w 3192399"/>
                <a:gd name="connsiteY312" fmla="*/ 472059 h 814863"/>
                <a:gd name="connsiteX313" fmla="*/ 1430464 w 3192399"/>
                <a:gd name="connsiteY313" fmla="*/ 445960 h 814863"/>
                <a:gd name="connsiteX314" fmla="*/ 1457039 w 3192399"/>
                <a:gd name="connsiteY314" fmla="*/ 419862 h 814863"/>
                <a:gd name="connsiteX315" fmla="*/ 1436465 w 3192399"/>
                <a:gd name="connsiteY315" fmla="*/ 509207 h 814863"/>
                <a:gd name="connsiteX316" fmla="*/ 1478185 w 3192399"/>
                <a:gd name="connsiteY316" fmla="*/ 509207 h 814863"/>
                <a:gd name="connsiteX317" fmla="*/ 1478185 w 3192399"/>
                <a:gd name="connsiteY317" fmla="*/ 730091 h 814863"/>
                <a:gd name="connsiteX318" fmla="*/ 1436465 w 3192399"/>
                <a:gd name="connsiteY318" fmla="*/ 730091 h 814863"/>
                <a:gd name="connsiteX319" fmla="*/ 1436465 w 3192399"/>
                <a:gd name="connsiteY319" fmla="*/ 509207 h 814863"/>
                <a:gd name="connsiteX320" fmla="*/ 1626775 w 3192399"/>
                <a:gd name="connsiteY320" fmla="*/ 601123 h 814863"/>
                <a:gd name="connsiteX321" fmla="*/ 1693545 w 3192399"/>
                <a:gd name="connsiteY321" fmla="*/ 666369 h 814863"/>
                <a:gd name="connsiteX322" fmla="*/ 1608677 w 3192399"/>
                <a:gd name="connsiteY322" fmla="*/ 734663 h 814863"/>
                <a:gd name="connsiteX323" fmla="*/ 1533906 w 3192399"/>
                <a:gd name="connsiteY323" fmla="*/ 714566 h 814863"/>
                <a:gd name="connsiteX324" fmla="*/ 1533906 w 3192399"/>
                <a:gd name="connsiteY324" fmla="*/ 674942 h 814863"/>
                <a:gd name="connsiteX325" fmla="*/ 1535906 w 3192399"/>
                <a:gd name="connsiteY325" fmla="*/ 674942 h 814863"/>
                <a:gd name="connsiteX326" fmla="*/ 1608201 w 3192399"/>
                <a:gd name="connsiteY326" fmla="*/ 699516 h 814863"/>
                <a:gd name="connsiteX327" fmla="*/ 1652873 w 3192399"/>
                <a:gd name="connsiteY327" fmla="*/ 671417 h 814863"/>
                <a:gd name="connsiteX328" fmla="*/ 1600676 w 3192399"/>
                <a:gd name="connsiteY328" fmla="*/ 635794 h 814863"/>
                <a:gd name="connsiteX329" fmla="*/ 1534954 w 3192399"/>
                <a:gd name="connsiteY329" fmla="*/ 572548 h 814863"/>
                <a:gd name="connsiteX330" fmla="*/ 1614773 w 3192399"/>
                <a:gd name="connsiteY330" fmla="*/ 504730 h 814863"/>
                <a:gd name="connsiteX331" fmla="*/ 1682591 w 3192399"/>
                <a:gd name="connsiteY331" fmla="*/ 522827 h 814863"/>
                <a:gd name="connsiteX332" fmla="*/ 1682591 w 3192399"/>
                <a:gd name="connsiteY332" fmla="*/ 563023 h 814863"/>
                <a:gd name="connsiteX333" fmla="*/ 1681067 w 3192399"/>
                <a:gd name="connsiteY333" fmla="*/ 563023 h 814863"/>
                <a:gd name="connsiteX334" fmla="*/ 1615821 w 3192399"/>
                <a:gd name="connsiteY334" fmla="*/ 539972 h 814863"/>
                <a:gd name="connsiteX335" fmla="*/ 1575149 w 3192399"/>
                <a:gd name="connsiteY335" fmla="*/ 567119 h 814863"/>
                <a:gd name="connsiteX336" fmla="*/ 1626870 w 3192399"/>
                <a:gd name="connsiteY336" fmla="*/ 601313 h 814863"/>
                <a:gd name="connsiteX337" fmla="*/ 1838611 w 3192399"/>
                <a:gd name="connsiteY337" fmla="*/ 734663 h 814863"/>
                <a:gd name="connsiteX338" fmla="*/ 1729645 w 3192399"/>
                <a:gd name="connsiteY338" fmla="*/ 622173 h 814863"/>
                <a:gd name="connsiteX339" fmla="*/ 1830514 w 3192399"/>
                <a:gd name="connsiteY339" fmla="*/ 504730 h 814863"/>
                <a:gd name="connsiteX340" fmla="*/ 1922907 w 3192399"/>
                <a:gd name="connsiteY340" fmla="*/ 613124 h 814863"/>
                <a:gd name="connsiteX341" fmla="*/ 1922907 w 3192399"/>
                <a:gd name="connsiteY341" fmla="*/ 632174 h 814863"/>
                <a:gd name="connsiteX342" fmla="*/ 1771269 w 3192399"/>
                <a:gd name="connsiteY342" fmla="*/ 632174 h 814863"/>
                <a:gd name="connsiteX343" fmla="*/ 1844040 w 3192399"/>
                <a:gd name="connsiteY343" fmla="*/ 698468 h 814863"/>
                <a:gd name="connsiteX344" fmla="*/ 1905762 w 3192399"/>
                <a:gd name="connsiteY344" fmla="*/ 678371 h 814863"/>
                <a:gd name="connsiteX345" fmla="*/ 1907286 w 3192399"/>
                <a:gd name="connsiteY345" fmla="*/ 678371 h 814863"/>
                <a:gd name="connsiteX346" fmla="*/ 1907286 w 3192399"/>
                <a:gd name="connsiteY346" fmla="*/ 715042 h 814863"/>
                <a:gd name="connsiteX347" fmla="*/ 1838516 w 3192399"/>
                <a:gd name="connsiteY347" fmla="*/ 734568 h 814863"/>
                <a:gd name="connsiteX348" fmla="*/ 1772888 w 3192399"/>
                <a:gd name="connsiteY348" fmla="*/ 598075 h 814863"/>
                <a:gd name="connsiteX349" fmla="*/ 1882807 w 3192399"/>
                <a:gd name="connsiteY349" fmla="*/ 598075 h 814863"/>
                <a:gd name="connsiteX350" fmla="*/ 1831086 w 3192399"/>
                <a:gd name="connsiteY350" fmla="*/ 540353 h 814863"/>
                <a:gd name="connsiteX351" fmla="*/ 1772888 w 3192399"/>
                <a:gd name="connsiteY351" fmla="*/ 598075 h 81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Lst>
              <a:rect l="l" t="t" r="r" b="b"/>
              <a:pathLst>
                <a:path w="3192399" h="814863">
                  <a:moveTo>
                    <a:pt x="68294" y="313754"/>
                  </a:moveTo>
                  <a:lnTo>
                    <a:pt x="0" y="313754"/>
                  </a:lnTo>
                  <a:lnTo>
                    <a:pt x="0" y="0"/>
                  </a:lnTo>
                  <a:lnTo>
                    <a:pt x="68294" y="0"/>
                  </a:lnTo>
                  <a:lnTo>
                    <a:pt x="68294" y="124016"/>
                  </a:lnTo>
                  <a:lnTo>
                    <a:pt x="190310" y="124016"/>
                  </a:lnTo>
                  <a:lnTo>
                    <a:pt x="190310" y="0"/>
                  </a:lnTo>
                  <a:lnTo>
                    <a:pt x="258604" y="0"/>
                  </a:lnTo>
                  <a:lnTo>
                    <a:pt x="258604" y="313754"/>
                  </a:lnTo>
                  <a:lnTo>
                    <a:pt x="190310" y="313754"/>
                  </a:lnTo>
                  <a:lnTo>
                    <a:pt x="190310" y="183737"/>
                  </a:lnTo>
                  <a:lnTo>
                    <a:pt x="68294" y="183737"/>
                  </a:lnTo>
                  <a:lnTo>
                    <a:pt x="68294" y="313754"/>
                  </a:lnTo>
                  <a:close/>
                  <a:moveTo>
                    <a:pt x="413671" y="318802"/>
                  </a:moveTo>
                  <a:cubicBezTo>
                    <a:pt x="344424" y="318802"/>
                    <a:pt x="297180" y="275082"/>
                    <a:pt x="297180" y="203359"/>
                  </a:cubicBezTo>
                  <a:cubicBezTo>
                    <a:pt x="297180" y="131635"/>
                    <a:pt x="343376" y="85344"/>
                    <a:pt x="404622" y="85344"/>
                  </a:cubicBezTo>
                  <a:cubicBezTo>
                    <a:pt x="471392" y="85344"/>
                    <a:pt x="504539" y="130016"/>
                    <a:pt x="504539" y="196787"/>
                  </a:cubicBezTo>
                  <a:lnTo>
                    <a:pt x="504539" y="221933"/>
                  </a:lnTo>
                  <a:lnTo>
                    <a:pt x="361950" y="221933"/>
                  </a:lnTo>
                  <a:cubicBezTo>
                    <a:pt x="369951" y="256603"/>
                    <a:pt x="397097" y="265557"/>
                    <a:pt x="424244" y="265557"/>
                  </a:cubicBezTo>
                  <a:cubicBezTo>
                    <a:pt x="447866" y="265557"/>
                    <a:pt x="464915" y="260509"/>
                    <a:pt x="485966" y="247460"/>
                  </a:cubicBezTo>
                  <a:lnTo>
                    <a:pt x="488442" y="247460"/>
                  </a:lnTo>
                  <a:lnTo>
                    <a:pt x="488442" y="299180"/>
                  </a:lnTo>
                  <a:cubicBezTo>
                    <a:pt x="470345" y="312230"/>
                    <a:pt x="444722" y="318802"/>
                    <a:pt x="413671" y="318802"/>
                  </a:cubicBezTo>
                  <a:close/>
                  <a:moveTo>
                    <a:pt x="361950" y="176212"/>
                  </a:moveTo>
                  <a:lnTo>
                    <a:pt x="443294" y="176212"/>
                  </a:lnTo>
                  <a:cubicBezTo>
                    <a:pt x="441770" y="153162"/>
                    <a:pt x="432245" y="137065"/>
                    <a:pt x="405670" y="137065"/>
                  </a:cubicBezTo>
                  <a:cubicBezTo>
                    <a:pt x="385572" y="137065"/>
                    <a:pt x="368046" y="145637"/>
                    <a:pt x="361950" y="176212"/>
                  </a:cubicBezTo>
                  <a:close/>
                  <a:moveTo>
                    <a:pt x="682752" y="182213"/>
                  </a:moveTo>
                  <a:lnTo>
                    <a:pt x="647605" y="313754"/>
                  </a:lnTo>
                  <a:lnTo>
                    <a:pt x="587883" y="313754"/>
                  </a:lnTo>
                  <a:lnTo>
                    <a:pt x="519589" y="92869"/>
                  </a:lnTo>
                  <a:lnTo>
                    <a:pt x="519589" y="90392"/>
                  </a:lnTo>
                  <a:lnTo>
                    <a:pt x="584835" y="90392"/>
                  </a:lnTo>
                  <a:lnTo>
                    <a:pt x="621983" y="222409"/>
                  </a:lnTo>
                  <a:lnTo>
                    <a:pt x="657130" y="90392"/>
                  </a:lnTo>
                  <a:lnTo>
                    <a:pt x="710375" y="90392"/>
                  </a:lnTo>
                  <a:lnTo>
                    <a:pt x="745998" y="222409"/>
                  </a:lnTo>
                  <a:lnTo>
                    <a:pt x="783622" y="90392"/>
                  </a:lnTo>
                  <a:lnTo>
                    <a:pt x="846392" y="90392"/>
                  </a:lnTo>
                  <a:lnTo>
                    <a:pt x="846392" y="92869"/>
                  </a:lnTo>
                  <a:lnTo>
                    <a:pt x="778097" y="313754"/>
                  </a:lnTo>
                  <a:lnTo>
                    <a:pt x="718376" y="313754"/>
                  </a:lnTo>
                  <a:lnTo>
                    <a:pt x="682752" y="182213"/>
                  </a:lnTo>
                  <a:close/>
                  <a:moveTo>
                    <a:pt x="957358" y="318802"/>
                  </a:moveTo>
                  <a:cubicBezTo>
                    <a:pt x="903161" y="318802"/>
                    <a:pt x="881063" y="297180"/>
                    <a:pt x="881063" y="246507"/>
                  </a:cubicBezTo>
                  <a:lnTo>
                    <a:pt x="881063" y="0"/>
                  </a:lnTo>
                  <a:lnTo>
                    <a:pt x="947357" y="0"/>
                  </a:lnTo>
                  <a:lnTo>
                    <a:pt x="947357" y="242030"/>
                  </a:lnTo>
                  <a:cubicBezTo>
                    <a:pt x="947357" y="257556"/>
                    <a:pt x="953357" y="263081"/>
                    <a:pt x="966407" y="263081"/>
                  </a:cubicBezTo>
                  <a:cubicBezTo>
                    <a:pt x="970979" y="263081"/>
                    <a:pt x="977456" y="261557"/>
                    <a:pt x="981456" y="260033"/>
                  </a:cubicBezTo>
                  <a:lnTo>
                    <a:pt x="982504" y="260033"/>
                  </a:lnTo>
                  <a:lnTo>
                    <a:pt x="982504" y="314801"/>
                  </a:lnTo>
                  <a:cubicBezTo>
                    <a:pt x="976979" y="316801"/>
                    <a:pt x="967454" y="318802"/>
                    <a:pt x="957453" y="318802"/>
                  </a:cubicBezTo>
                  <a:close/>
                  <a:moveTo>
                    <a:pt x="1117473" y="318802"/>
                  </a:moveTo>
                  <a:cubicBezTo>
                    <a:pt x="1048226" y="318802"/>
                    <a:pt x="1000982" y="275082"/>
                    <a:pt x="1000982" y="203359"/>
                  </a:cubicBezTo>
                  <a:cubicBezTo>
                    <a:pt x="1000982" y="131635"/>
                    <a:pt x="1047179" y="85344"/>
                    <a:pt x="1108424" y="85344"/>
                  </a:cubicBezTo>
                  <a:cubicBezTo>
                    <a:pt x="1175195" y="85344"/>
                    <a:pt x="1208342" y="130016"/>
                    <a:pt x="1208342" y="196787"/>
                  </a:cubicBezTo>
                  <a:lnTo>
                    <a:pt x="1208342" y="221933"/>
                  </a:lnTo>
                  <a:lnTo>
                    <a:pt x="1065752" y="221933"/>
                  </a:lnTo>
                  <a:cubicBezTo>
                    <a:pt x="1073753" y="256603"/>
                    <a:pt x="1100900" y="265557"/>
                    <a:pt x="1128046" y="265557"/>
                  </a:cubicBezTo>
                  <a:cubicBezTo>
                    <a:pt x="1151668" y="265557"/>
                    <a:pt x="1168718" y="260509"/>
                    <a:pt x="1189768" y="247460"/>
                  </a:cubicBezTo>
                  <a:lnTo>
                    <a:pt x="1192244" y="247460"/>
                  </a:lnTo>
                  <a:lnTo>
                    <a:pt x="1192244" y="299180"/>
                  </a:lnTo>
                  <a:cubicBezTo>
                    <a:pt x="1174147" y="312230"/>
                    <a:pt x="1148525" y="318802"/>
                    <a:pt x="1117473" y="318802"/>
                  </a:cubicBezTo>
                  <a:close/>
                  <a:moveTo>
                    <a:pt x="1065752" y="176212"/>
                  </a:moveTo>
                  <a:lnTo>
                    <a:pt x="1147096" y="176212"/>
                  </a:lnTo>
                  <a:cubicBezTo>
                    <a:pt x="1145572" y="153162"/>
                    <a:pt x="1136047" y="137065"/>
                    <a:pt x="1109472" y="137065"/>
                  </a:cubicBezTo>
                  <a:cubicBezTo>
                    <a:pt x="1089374" y="137065"/>
                    <a:pt x="1071848" y="145637"/>
                    <a:pt x="1065752" y="176212"/>
                  </a:cubicBezTo>
                  <a:close/>
                  <a:moveTo>
                    <a:pt x="1480471" y="90392"/>
                  </a:moveTo>
                  <a:lnTo>
                    <a:pt x="1529715" y="90392"/>
                  </a:lnTo>
                  <a:lnTo>
                    <a:pt x="1529715" y="143637"/>
                  </a:lnTo>
                  <a:lnTo>
                    <a:pt x="1480471" y="143637"/>
                  </a:lnTo>
                  <a:lnTo>
                    <a:pt x="1480471" y="234505"/>
                  </a:lnTo>
                  <a:cubicBezTo>
                    <a:pt x="1480471" y="254032"/>
                    <a:pt x="1487996" y="263081"/>
                    <a:pt x="1508093" y="263081"/>
                  </a:cubicBezTo>
                  <a:cubicBezTo>
                    <a:pt x="1513618" y="263081"/>
                    <a:pt x="1520666" y="262604"/>
                    <a:pt x="1528191" y="260033"/>
                  </a:cubicBezTo>
                  <a:lnTo>
                    <a:pt x="1529715" y="260033"/>
                  </a:lnTo>
                  <a:lnTo>
                    <a:pt x="1529715" y="312230"/>
                  </a:lnTo>
                  <a:cubicBezTo>
                    <a:pt x="1521143" y="315278"/>
                    <a:pt x="1508093" y="318802"/>
                    <a:pt x="1489043" y="318802"/>
                  </a:cubicBezTo>
                  <a:cubicBezTo>
                    <a:pt x="1435322" y="318802"/>
                    <a:pt x="1414272" y="294227"/>
                    <a:pt x="1414272" y="237458"/>
                  </a:cubicBezTo>
                  <a:lnTo>
                    <a:pt x="1414272" y="143542"/>
                  </a:lnTo>
                  <a:lnTo>
                    <a:pt x="1329404" y="143542"/>
                  </a:lnTo>
                  <a:lnTo>
                    <a:pt x="1329404" y="234410"/>
                  </a:lnTo>
                  <a:cubicBezTo>
                    <a:pt x="1329404" y="253937"/>
                    <a:pt x="1336929" y="262985"/>
                    <a:pt x="1357027" y="262985"/>
                  </a:cubicBezTo>
                  <a:cubicBezTo>
                    <a:pt x="1362551" y="262985"/>
                    <a:pt x="1369600" y="262509"/>
                    <a:pt x="1377125" y="259937"/>
                  </a:cubicBezTo>
                  <a:lnTo>
                    <a:pt x="1378649" y="259937"/>
                  </a:lnTo>
                  <a:lnTo>
                    <a:pt x="1378649" y="312134"/>
                  </a:lnTo>
                  <a:cubicBezTo>
                    <a:pt x="1370076" y="315182"/>
                    <a:pt x="1357027" y="318707"/>
                    <a:pt x="1337977" y="318707"/>
                  </a:cubicBezTo>
                  <a:cubicBezTo>
                    <a:pt x="1284256" y="318707"/>
                    <a:pt x="1263206" y="294132"/>
                    <a:pt x="1263206" y="237363"/>
                  </a:cubicBezTo>
                  <a:lnTo>
                    <a:pt x="1263206" y="143447"/>
                  </a:lnTo>
                  <a:lnTo>
                    <a:pt x="1229106" y="143447"/>
                  </a:lnTo>
                  <a:lnTo>
                    <a:pt x="1229106" y="90202"/>
                  </a:lnTo>
                  <a:lnTo>
                    <a:pt x="1263206" y="90202"/>
                  </a:lnTo>
                  <a:lnTo>
                    <a:pt x="1263206" y="28956"/>
                  </a:lnTo>
                  <a:lnTo>
                    <a:pt x="1329500" y="28956"/>
                  </a:lnTo>
                  <a:lnTo>
                    <a:pt x="1329500" y="90202"/>
                  </a:lnTo>
                  <a:lnTo>
                    <a:pt x="1414367" y="90202"/>
                  </a:lnTo>
                  <a:lnTo>
                    <a:pt x="1414367" y="28956"/>
                  </a:lnTo>
                  <a:lnTo>
                    <a:pt x="1480661" y="28956"/>
                  </a:lnTo>
                  <a:lnTo>
                    <a:pt x="1480661" y="90202"/>
                  </a:lnTo>
                  <a:close/>
                  <a:moveTo>
                    <a:pt x="1873472" y="106489"/>
                  </a:moveTo>
                  <a:cubicBezTo>
                    <a:pt x="1873472" y="174784"/>
                    <a:pt x="1827752" y="211931"/>
                    <a:pt x="1758506" y="211931"/>
                  </a:cubicBezTo>
                  <a:lnTo>
                    <a:pt x="1709833" y="211931"/>
                  </a:lnTo>
                  <a:lnTo>
                    <a:pt x="1709833" y="313849"/>
                  </a:lnTo>
                  <a:lnTo>
                    <a:pt x="1641539" y="313849"/>
                  </a:lnTo>
                  <a:lnTo>
                    <a:pt x="1641539" y="0"/>
                  </a:lnTo>
                  <a:lnTo>
                    <a:pt x="1758506" y="0"/>
                  </a:lnTo>
                  <a:cubicBezTo>
                    <a:pt x="1827848" y="0"/>
                    <a:pt x="1873472" y="37147"/>
                    <a:pt x="1873472" y="106394"/>
                  </a:cubicBezTo>
                  <a:close/>
                  <a:moveTo>
                    <a:pt x="1752981" y="154210"/>
                  </a:moveTo>
                  <a:cubicBezTo>
                    <a:pt x="1787652" y="154210"/>
                    <a:pt x="1804226" y="134588"/>
                    <a:pt x="1804226" y="106489"/>
                  </a:cubicBezTo>
                  <a:cubicBezTo>
                    <a:pt x="1804226" y="78391"/>
                    <a:pt x="1787652" y="57817"/>
                    <a:pt x="1752981" y="57817"/>
                  </a:cubicBezTo>
                  <a:lnTo>
                    <a:pt x="1709833" y="57817"/>
                  </a:lnTo>
                  <a:lnTo>
                    <a:pt x="1709833" y="154210"/>
                  </a:lnTo>
                  <a:lnTo>
                    <a:pt x="1752981" y="154210"/>
                  </a:lnTo>
                  <a:close/>
                  <a:moveTo>
                    <a:pt x="2021110" y="291751"/>
                  </a:moveTo>
                  <a:cubicBezTo>
                    <a:pt x="2006537" y="309277"/>
                    <a:pt x="1985010" y="317849"/>
                    <a:pt x="1961864" y="317849"/>
                  </a:cubicBezTo>
                  <a:cubicBezTo>
                    <a:pt x="1918240" y="317849"/>
                    <a:pt x="1882521" y="291274"/>
                    <a:pt x="1882521" y="244030"/>
                  </a:cubicBezTo>
                  <a:cubicBezTo>
                    <a:pt x="1882521" y="200311"/>
                    <a:pt x="1918145" y="171260"/>
                    <a:pt x="1969389" y="171260"/>
                  </a:cubicBezTo>
                  <a:cubicBezTo>
                    <a:pt x="1985486" y="171260"/>
                    <a:pt x="2002060" y="173736"/>
                    <a:pt x="2019110" y="178784"/>
                  </a:cubicBezTo>
                  <a:lnTo>
                    <a:pt x="2019110" y="174784"/>
                  </a:lnTo>
                  <a:cubicBezTo>
                    <a:pt x="2019110" y="150685"/>
                    <a:pt x="2005584" y="140113"/>
                    <a:pt x="1969865" y="140113"/>
                  </a:cubicBezTo>
                  <a:cubicBezTo>
                    <a:pt x="1947291" y="140113"/>
                    <a:pt x="1925669" y="146590"/>
                    <a:pt x="1907096" y="157162"/>
                  </a:cubicBezTo>
                  <a:lnTo>
                    <a:pt x="1904619" y="157162"/>
                  </a:lnTo>
                  <a:lnTo>
                    <a:pt x="1904619" y="103918"/>
                  </a:lnTo>
                  <a:cubicBezTo>
                    <a:pt x="1921669" y="93916"/>
                    <a:pt x="1951768" y="85344"/>
                    <a:pt x="1981391" y="85344"/>
                  </a:cubicBezTo>
                  <a:cubicBezTo>
                    <a:pt x="2048637" y="85344"/>
                    <a:pt x="2085308" y="117443"/>
                    <a:pt x="2085308" y="173736"/>
                  </a:cubicBezTo>
                  <a:lnTo>
                    <a:pt x="2085308" y="313849"/>
                  </a:lnTo>
                  <a:lnTo>
                    <a:pt x="2021014" y="313849"/>
                  </a:lnTo>
                  <a:lnTo>
                    <a:pt x="2021014" y="291751"/>
                  </a:lnTo>
                  <a:close/>
                  <a:moveTo>
                    <a:pt x="2019110" y="243554"/>
                  </a:moveTo>
                  <a:lnTo>
                    <a:pt x="2019110" y="224504"/>
                  </a:lnTo>
                  <a:cubicBezTo>
                    <a:pt x="2009108" y="218980"/>
                    <a:pt x="1996059" y="216980"/>
                    <a:pt x="1982438" y="216980"/>
                  </a:cubicBezTo>
                  <a:cubicBezTo>
                    <a:pt x="1960817" y="216980"/>
                    <a:pt x="1947767" y="224980"/>
                    <a:pt x="1947767" y="243078"/>
                  </a:cubicBezTo>
                  <a:cubicBezTo>
                    <a:pt x="1947767" y="261176"/>
                    <a:pt x="1960817" y="269653"/>
                    <a:pt x="1980343" y="269653"/>
                  </a:cubicBezTo>
                  <a:cubicBezTo>
                    <a:pt x="1998917" y="269653"/>
                    <a:pt x="2013014" y="260128"/>
                    <a:pt x="2019014" y="243554"/>
                  </a:cubicBezTo>
                  <a:close/>
                  <a:moveTo>
                    <a:pt x="2119027" y="202406"/>
                  </a:moveTo>
                  <a:cubicBezTo>
                    <a:pt x="2119027" y="130588"/>
                    <a:pt x="2169700" y="85439"/>
                    <a:pt x="2235994" y="85439"/>
                  </a:cubicBezTo>
                  <a:cubicBezTo>
                    <a:pt x="2259616" y="85439"/>
                    <a:pt x="2281714" y="90488"/>
                    <a:pt x="2298287" y="102489"/>
                  </a:cubicBezTo>
                  <a:lnTo>
                    <a:pt x="2298287" y="159258"/>
                  </a:lnTo>
                  <a:lnTo>
                    <a:pt x="2295811" y="159258"/>
                  </a:lnTo>
                  <a:cubicBezTo>
                    <a:pt x="2281238" y="148209"/>
                    <a:pt x="2264188" y="141637"/>
                    <a:pt x="2244566" y="141637"/>
                  </a:cubicBezTo>
                  <a:cubicBezTo>
                    <a:pt x="2211419" y="141637"/>
                    <a:pt x="2186369" y="164211"/>
                    <a:pt x="2186369" y="202406"/>
                  </a:cubicBezTo>
                  <a:cubicBezTo>
                    <a:pt x="2186369" y="240601"/>
                    <a:pt x="2211515" y="262699"/>
                    <a:pt x="2244566" y="262699"/>
                  </a:cubicBezTo>
                  <a:cubicBezTo>
                    <a:pt x="2264093" y="262699"/>
                    <a:pt x="2281238" y="256127"/>
                    <a:pt x="2295811" y="245078"/>
                  </a:cubicBezTo>
                  <a:lnTo>
                    <a:pt x="2298287" y="245078"/>
                  </a:lnTo>
                  <a:lnTo>
                    <a:pt x="2298287" y="301847"/>
                  </a:lnTo>
                  <a:cubicBezTo>
                    <a:pt x="2281714" y="313944"/>
                    <a:pt x="2259616" y="318897"/>
                    <a:pt x="2235994" y="318897"/>
                  </a:cubicBezTo>
                  <a:cubicBezTo>
                    <a:pt x="2169700" y="318897"/>
                    <a:pt x="2119027" y="274225"/>
                    <a:pt x="2119027" y="202406"/>
                  </a:cubicBezTo>
                  <a:close/>
                  <a:moveTo>
                    <a:pt x="2406206" y="212503"/>
                  </a:moveTo>
                  <a:lnTo>
                    <a:pt x="2406206" y="313944"/>
                  </a:lnTo>
                  <a:lnTo>
                    <a:pt x="2339912" y="313944"/>
                  </a:lnTo>
                  <a:lnTo>
                    <a:pt x="2339912" y="0"/>
                  </a:lnTo>
                  <a:lnTo>
                    <a:pt x="2406206" y="0"/>
                  </a:lnTo>
                  <a:lnTo>
                    <a:pt x="2406206" y="178689"/>
                  </a:lnTo>
                  <a:lnTo>
                    <a:pt x="2472976" y="90297"/>
                  </a:lnTo>
                  <a:lnTo>
                    <a:pt x="2548319" y="90297"/>
                  </a:lnTo>
                  <a:lnTo>
                    <a:pt x="2548319" y="92774"/>
                  </a:lnTo>
                  <a:lnTo>
                    <a:pt x="2468023" y="194215"/>
                  </a:lnTo>
                  <a:lnTo>
                    <a:pt x="2548319" y="311182"/>
                  </a:lnTo>
                  <a:lnTo>
                    <a:pt x="2548319" y="313658"/>
                  </a:lnTo>
                  <a:lnTo>
                    <a:pt x="2472499" y="313658"/>
                  </a:lnTo>
                  <a:lnTo>
                    <a:pt x="2406206" y="212217"/>
                  </a:lnTo>
                  <a:close/>
                  <a:moveTo>
                    <a:pt x="2698909" y="291846"/>
                  </a:moveTo>
                  <a:cubicBezTo>
                    <a:pt x="2684336" y="309372"/>
                    <a:pt x="2662714" y="317945"/>
                    <a:pt x="2639663" y="317945"/>
                  </a:cubicBezTo>
                  <a:cubicBezTo>
                    <a:pt x="2595944" y="317945"/>
                    <a:pt x="2560320" y="291370"/>
                    <a:pt x="2560320" y="244126"/>
                  </a:cubicBezTo>
                  <a:cubicBezTo>
                    <a:pt x="2560320" y="200406"/>
                    <a:pt x="2595944" y="171355"/>
                    <a:pt x="2647188" y="171355"/>
                  </a:cubicBezTo>
                  <a:cubicBezTo>
                    <a:pt x="2663285" y="171355"/>
                    <a:pt x="2679859" y="173831"/>
                    <a:pt x="2696909" y="178880"/>
                  </a:cubicBezTo>
                  <a:lnTo>
                    <a:pt x="2696909" y="174879"/>
                  </a:lnTo>
                  <a:cubicBezTo>
                    <a:pt x="2696909" y="150781"/>
                    <a:pt x="2683383" y="140208"/>
                    <a:pt x="2647760" y="140208"/>
                  </a:cubicBezTo>
                  <a:cubicBezTo>
                    <a:pt x="2625185" y="140208"/>
                    <a:pt x="2603564" y="146685"/>
                    <a:pt x="2584990" y="157258"/>
                  </a:cubicBezTo>
                  <a:lnTo>
                    <a:pt x="2582513" y="157258"/>
                  </a:lnTo>
                  <a:lnTo>
                    <a:pt x="2582513" y="104013"/>
                  </a:lnTo>
                  <a:cubicBezTo>
                    <a:pt x="2599563" y="94012"/>
                    <a:pt x="2629662" y="85439"/>
                    <a:pt x="2659285" y="85439"/>
                  </a:cubicBezTo>
                  <a:cubicBezTo>
                    <a:pt x="2726531" y="85439"/>
                    <a:pt x="2763203" y="117539"/>
                    <a:pt x="2763203" y="173831"/>
                  </a:cubicBezTo>
                  <a:lnTo>
                    <a:pt x="2763203" y="313944"/>
                  </a:lnTo>
                  <a:lnTo>
                    <a:pt x="2698909" y="313944"/>
                  </a:lnTo>
                  <a:lnTo>
                    <a:pt x="2698909" y="291846"/>
                  </a:lnTo>
                  <a:close/>
                  <a:moveTo>
                    <a:pt x="2696909" y="243649"/>
                  </a:moveTo>
                  <a:lnTo>
                    <a:pt x="2696909" y="224599"/>
                  </a:lnTo>
                  <a:cubicBezTo>
                    <a:pt x="2686907" y="219075"/>
                    <a:pt x="2673858" y="217075"/>
                    <a:pt x="2660237" y="217075"/>
                  </a:cubicBezTo>
                  <a:cubicBezTo>
                    <a:pt x="2638616" y="217075"/>
                    <a:pt x="2625566" y="225076"/>
                    <a:pt x="2625566" y="243173"/>
                  </a:cubicBezTo>
                  <a:cubicBezTo>
                    <a:pt x="2625566" y="261271"/>
                    <a:pt x="2638616" y="269748"/>
                    <a:pt x="2658237" y="269748"/>
                  </a:cubicBezTo>
                  <a:cubicBezTo>
                    <a:pt x="2677859" y="269748"/>
                    <a:pt x="2690908" y="260223"/>
                    <a:pt x="2696909" y="243649"/>
                  </a:cubicBezTo>
                  <a:close/>
                  <a:moveTo>
                    <a:pt x="2874645" y="126682"/>
                  </a:moveTo>
                  <a:cubicBezTo>
                    <a:pt x="2886647" y="102108"/>
                    <a:pt x="2904268" y="88011"/>
                    <a:pt x="2928842" y="88011"/>
                  </a:cubicBezTo>
                  <a:cubicBezTo>
                    <a:pt x="2937891" y="88011"/>
                    <a:pt x="2946940" y="90011"/>
                    <a:pt x="2950369" y="92012"/>
                  </a:cubicBezTo>
                  <a:lnTo>
                    <a:pt x="2950369" y="155258"/>
                  </a:lnTo>
                  <a:lnTo>
                    <a:pt x="2947892" y="155258"/>
                  </a:lnTo>
                  <a:cubicBezTo>
                    <a:pt x="2940368" y="152210"/>
                    <a:pt x="2931319" y="150209"/>
                    <a:pt x="2918746" y="150209"/>
                  </a:cubicBezTo>
                  <a:cubicBezTo>
                    <a:pt x="2898172" y="150209"/>
                    <a:pt x="2882074" y="162306"/>
                    <a:pt x="2876550" y="185357"/>
                  </a:cubicBezTo>
                  <a:lnTo>
                    <a:pt x="2876550" y="313944"/>
                  </a:lnTo>
                  <a:lnTo>
                    <a:pt x="2810256" y="313944"/>
                  </a:lnTo>
                  <a:lnTo>
                    <a:pt x="2810256" y="90488"/>
                  </a:lnTo>
                  <a:lnTo>
                    <a:pt x="2874550" y="90488"/>
                  </a:lnTo>
                  <a:lnTo>
                    <a:pt x="2874550" y="126587"/>
                  </a:lnTo>
                  <a:close/>
                  <a:moveTo>
                    <a:pt x="3128105" y="290893"/>
                  </a:moveTo>
                  <a:cubicBezTo>
                    <a:pt x="3114104" y="308991"/>
                    <a:pt x="3092006" y="318992"/>
                    <a:pt x="3061811" y="318992"/>
                  </a:cubicBezTo>
                  <a:cubicBezTo>
                    <a:pt x="3004566" y="318992"/>
                    <a:pt x="2967895" y="266795"/>
                    <a:pt x="2967895" y="202501"/>
                  </a:cubicBezTo>
                  <a:cubicBezTo>
                    <a:pt x="2967895" y="138208"/>
                    <a:pt x="3004566" y="85534"/>
                    <a:pt x="3061811" y="85534"/>
                  </a:cubicBezTo>
                  <a:cubicBezTo>
                    <a:pt x="3090958" y="85534"/>
                    <a:pt x="3112008" y="94583"/>
                    <a:pt x="3126105" y="111157"/>
                  </a:cubicBezTo>
                  <a:lnTo>
                    <a:pt x="3126105" y="191"/>
                  </a:lnTo>
                  <a:lnTo>
                    <a:pt x="3192399" y="191"/>
                  </a:lnTo>
                  <a:lnTo>
                    <a:pt x="3192399" y="313944"/>
                  </a:lnTo>
                  <a:lnTo>
                    <a:pt x="3128105" y="313944"/>
                  </a:lnTo>
                  <a:lnTo>
                    <a:pt x="3128105" y="290893"/>
                  </a:lnTo>
                  <a:close/>
                  <a:moveTo>
                    <a:pt x="3126105" y="238125"/>
                  </a:moveTo>
                  <a:lnTo>
                    <a:pt x="3126105" y="166307"/>
                  </a:lnTo>
                  <a:cubicBezTo>
                    <a:pt x="3115056" y="150209"/>
                    <a:pt x="3100483" y="143256"/>
                    <a:pt x="3083909" y="143256"/>
                  </a:cubicBezTo>
                  <a:cubicBezTo>
                    <a:pt x="3054763" y="143256"/>
                    <a:pt x="3035237" y="164306"/>
                    <a:pt x="3035237" y="202501"/>
                  </a:cubicBezTo>
                  <a:cubicBezTo>
                    <a:pt x="3035237" y="240697"/>
                    <a:pt x="3054858" y="261271"/>
                    <a:pt x="3083909" y="261271"/>
                  </a:cubicBezTo>
                  <a:cubicBezTo>
                    <a:pt x="3100483" y="261271"/>
                    <a:pt x="3115056" y="254222"/>
                    <a:pt x="3126105" y="238220"/>
                  </a:cubicBezTo>
                  <a:close/>
                  <a:moveTo>
                    <a:pt x="0" y="416243"/>
                  </a:moveTo>
                  <a:lnTo>
                    <a:pt x="193834" y="416243"/>
                  </a:lnTo>
                  <a:lnTo>
                    <a:pt x="193834" y="454343"/>
                  </a:lnTo>
                  <a:lnTo>
                    <a:pt x="43720" y="454343"/>
                  </a:lnTo>
                  <a:lnTo>
                    <a:pt x="43720" y="550259"/>
                  </a:lnTo>
                  <a:lnTo>
                    <a:pt x="179737" y="550259"/>
                  </a:lnTo>
                  <a:lnTo>
                    <a:pt x="179737" y="587407"/>
                  </a:lnTo>
                  <a:lnTo>
                    <a:pt x="43720" y="587407"/>
                  </a:lnTo>
                  <a:lnTo>
                    <a:pt x="43720" y="691801"/>
                  </a:lnTo>
                  <a:lnTo>
                    <a:pt x="193834" y="691801"/>
                  </a:lnTo>
                  <a:lnTo>
                    <a:pt x="193834" y="729901"/>
                  </a:lnTo>
                  <a:lnTo>
                    <a:pt x="0" y="729901"/>
                  </a:lnTo>
                  <a:lnTo>
                    <a:pt x="0" y="416147"/>
                  </a:lnTo>
                  <a:close/>
                  <a:moveTo>
                    <a:pt x="353949" y="504635"/>
                  </a:moveTo>
                  <a:cubicBezTo>
                    <a:pt x="403670" y="504635"/>
                    <a:pt x="431292" y="537305"/>
                    <a:pt x="431292" y="591026"/>
                  </a:cubicBezTo>
                  <a:lnTo>
                    <a:pt x="431292" y="730091"/>
                  </a:lnTo>
                  <a:lnTo>
                    <a:pt x="389668" y="730091"/>
                  </a:lnTo>
                  <a:lnTo>
                    <a:pt x="389668" y="592074"/>
                  </a:lnTo>
                  <a:cubicBezTo>
                    <a:pt x="389668" y="563404"/>
                    <a:pt x="375095" y="542830"/>
                    <a:pt x="343472" y="542830"/>
                  </a:cubicBezTo>
                  <a:cubicBezTo>
                    <a:pt x="317373" y="542830"/>
                    <a:pt x="295275" y="559403"/>
                    <a:pt x="287750" y="583025"/>
                  </a:cubicBezTo>
                  <a:lnTo>
                    <a:pt x="287750" y="730091"/>
                  </a:lnTo>
                  <a:lnTo>
                    <a:pt x="246126" y="730091"/>
                  </a:lnTo>
                  <a:lnTo>
                    <a:pt x="246126" y="509207"/>
                  </a:lnTo>
                  <a:lnTo>
                    <a:pt x="287750" y="509207"/>
                  </a:lnTo>
                  <a:lnTo>
                    <a:pt x="287750" y="541306"/>
                  </a:lnTo>
                  <a:cubicBezTo>
                    <a:pt x="300800" y="520732"/>
                    <a:pt x="322898" y="504635"/>
                    <a:pt x="354044" y="504635"/>
                  </a:cubicBezTo>
                  <a:close/>
                  <a:moveTo>
                    <a:pt x="543211" y="509111"/>
                  </a:moveTo>
                  <a:lnTo>
                    <a:pt x="599980" y="509111"/>
                  </a:lnTo>
                  <a:lnTo>
                    <a:pt x="599980" y="544735"/>
                  </a:lnTo>
                  <a:lnTo>
                    <a:pt x="543211" y="544735"/>
                  </a:lnTo>
                  <a:lnTo>
                    <a:pt x="543211" y="663702"/>
                  </a:lnTo>
                  <a:cubicBezTo>
                    <a:pt x="543211" y="688848"/>
                    <a:pt x="556260" y="697325"/>
                    <a:pt x="579882" y="697325"/>
                  </a:cubicBezTo>
                  <a:cubicBezTo>
                    <a:pt x="586359" y="697325"/>
                    <a:pt x="593408" y="696373"/>
                    <a:pt x="598456" y="694277"/>
                  </a:cubicBezTo>
                  <a:lnTo>
                    <a:pt x="599980" y="694277"/>
                  </a:lnTo>
                  <a:lnTo>
                    <a:pt x="599980" y="729901"/>
                  </a:lnTo>
                  <a:cubicBezTo>
                    <a:pt x="593979" y="732377"/>
                    <a:pt x="585407" y="734473"/>
                    <a:pt x="573881" y="734473"/>
                  </a:cubicBezTo>
                  <a:cubicBezTo>
                    <a:pt x="522161" y="734473"/>
                    <a:pt x="501587" y="710851"/>
                    <a:pt x="501587" y="667703"/>
                  </a:cubicBezTo>
                  <a:lnTo>
                    <a:pt x="501587" y="544735"/>
                  </a:lnTo>
                  <a:lnTo>
                    <a:pt x="463391" y="544735"/>
                  </a:lnTo>
                  <a:lnTo>
                    <a:pt x="463391" y="509111"/>
                  </a:lnTo>
                  <a:lnTo>
                    <a:pt x="501587" y="509111"/>
                  </a:lnTo>
                  <a:lnTo>
                    <a:pt x="501587" y="450342"/>
                  </a:lnTo>
                  <a:lnTo>
                    <a:pt x="543211" y="450342"/>
                  </a:lnTo>
                  <a:lnTo>
                    <a:pt x="543211" y="509111"/>
                  </a:lnTo>
                  <a:close/>
                  <a:moveTo>
                    <a:pt x="735521" y="734568"/>
                  </a:moveTo>
                  <a:cubicBezTo>
                    <a:pt x="670751" y="734568"/>
                    <a:pt x="626555" y="691325"/>
                    <a:pt x="626555" y="622078"/>
                  </a:cubicBezTo>
                  <a:cubicBezTo>
                    <a:pt x="626555" y="552831"/>
                    <a:pt x="667703" y="504635"/>
                    <a:pt x="727424" y="504635"/>
                  </a:cubicBezTo>
                  <a:cubicBezTo>
                    <a:pt x="787146" y="504635"/>
                    <a:pt x="819817" y="548354"/>
                    <a:pt x="819817" y="613029"/>
                  </a:cubicBezTo>
                  <a:lnTo>
                    <a:pt x="819817" y="632079"/>
                  </a:lnTo>
                  <a:lnTo>
                    <a:pt x="668179" y="632079"/>
                  </a:lnTo>
                  <a:cubicBezTo>
                    <a:pt x="672656" y="676751"/>
                    <a:pt x="701326" y="698373"/>
                    <a:pt x="740950" y="698373"/>
                  </a:cubicBezTo>
                  <a:cubicBezTo>
                    <a:pt x="765524" y="698373"/>
                    <a:pt x="783146" y="692849"/>
                    <a:pt x="802672" y="678275"/>
                  </a:cubicBezTo>
                  <a:lnTo>
                    <a:pt x="804196" y="678275"/>
                  </a:lnTo>
                  <a:lnTo>
                    <a:pt x="804196" y="714946"/>
                  </a:lnTo>
                  <a:cubicBezTo>
                    <a:pt x="786098" y="729044"/>
                    <a:pt x="762476" y="734473"/>
                    <a:pt x="735425" y="734473"/>
                  </a:cubicBezTo>
                  <a:close/>
                  <a:moveTo>
                    <a:pt x="669798" y="597980"/>
                  </a:moveTo>
                  <a:lnTo>
                    <a:pt x="779717" y="597980"/>
                  </a:lnTo>
                  <a:cubicBezTo>
                    <a:pt x="778193" y="565404"/>
                    <a:pt x="762190" y="540258"/>
                    <a:pt x="727996" y="540258"/>
                  </a:cubicBezTo>
                  <a:cubicBezTo>
                    <a:pt x="696373" y="540258"/>
                    <a:pt x="675799" y="563880"/>
                    <a:pt x="669798" y="597980"/>
                  </a:cubicBezTo>
                  <a:close/>
                  <a:moveTo>
                    <a:pt x="910781" y="543306"/>
                  </a:moveTo>
                  <a:cubicBezTo>
                    <a:pt x="920306" y="519684"/>
                    <a:pt x="941451" y="505682"/>
                    <a:pt x="965549" y="505682"/>
                  </a:cubicBezTo>
                  <a:cubicBezTo>
                    <a:pt x="975074" y="505682"/>
                    <a:pt x="983647" y="507206"/>
                    <a:pt x="987171" y="509207"/>
                  </a:cubicBezTo>
                  <a:lnTo>
                    <a:pt x="987171" y="550355"/>
                  </a:lnTo>
                  <a:lnTo>
                    <a:pt x="985647" y="550355"/>
                  </a:lnTo>
                  <a:cubicBezTo>
                    <a:pt x="979646" y="547307"/>
                    <a:pt x="969550" y="545878"/>
                    <a:pt x="959549" y="545878"/>
                  </a:cubicBezTo>
                  <a:cubicBezTo>
                    <a:pt x="936974" y="545878"/>
                    <a:pt x="917924" y="560927"/>
                    <a:pt x="910876" y="586073"/>
                  </a:cubicBezTo>
                  <a:lnTo>
                    <a:pt x="910876" y="730187"/>
                  </a:lnTo>
                  <a:lnTo>
                    <a:pt x="869252" y="730187"/>
                  </a:lnTo>
                  <a:lnTo>
                    <a:pt x="869252" y="509302"/>
                  </a:lnTo>
                  <a:lnTo>
                    <a:pt x="910876" y="509302"/>
                  </a:lnTo>
                  <a:lnTo>
                    <a:pt x="910876" y="543401"/>
                  </a:lnTo>
                  <a:close/>
                  <a:moveTo>
                    <a:pt x="1128713" y="504635"/>
                  </a:moveTo>
                  <a:cubicBezTo>
                    <a:pt x="1194530" y="504635"/>
                    <a:pt x="1229582" y="558356"/>
                    <a:pt x="1229582" y="619601"/>
                  </a:cubicBezTo>
                  <a:cubicBezTo>
                    <a:pt x="1229582" y="680847"/>
                    <a:pt x="1194435" y="734568"/>
                    <a:pt x="1128713" y="734568"/>
                  </a:cubicBezTo>
                  <a:cubicBezTo>
                    <a:pt x="1101566" y="734568"/>
                    <a:pt x="1078516" y="720471"/>
                    <a:pt x="1066991" y="705421"/>
                  </a:cubicBezTo>
                  <a:lnTo>
                    <a:pt x="1066991" y="814864"/>
                  </a:lnTo>
                  <a:lnTo>
                    <a:pt x="1025366" y="814864"/>
                  </a:lnTo>
                  <a:lnTo>
                    <a:pt x="1025366" y="509111"/>
                  </a:lnTo>
                  <a:lnTo>
                    <a:pt x="1066991" y="509111"/>
                  </a:lnTo>
                  <a:lnTo>
                    <a:pt x="1066991" y="534162"/>
                  </a:lnTo>
                  <a:cubicBezTo>
                    <a:pt x="1078516" y="518636"/>
                    <a:pt x="1101662" y="504539"/>
                    <a:pt x="1128713" y="504539"/>
                  </a:cubicBezTo>
                  <a:close/>
                  <a:moveTo>
                    <a:pt x="1121664" y="696944"/>
                  </a:moveTo>
                  <a:cubicBezTo>
                    <a:pt x="1162812" y="696944"/>
                    <a:pt x="1186910" y="664274"/>
                    <a:pt x="1186910" y="619601"/>
                  </a:cubicBezTo>
                  <a:cubicBezTo>
                    <a:pt x="1186910" y="574929"/>
                    <a:pt x="1162812" y="542258"/>
                    <a:pt x="1121664" y="542258"/>
                  </a:cubicBezTo>
                  <a:cubicBezTo>
                    <a:pt x="1099090" y="542258"/>
                    <a:pt x="1077944" y="555784"/>
                    <a:pt x="1066991" y="577406"/>
                  </a:cubicBezTo>
                  <a:lnTo>
                    <a:pt x="1066991" y="662273"/>
                  </a:lnTo>
                  <a:cubicBezTo>
                    <a:pt x="1078040" y="683800"/>
                    <a:pt x="1099090" y="696944"/>
                    <a:pt x="1121664" y="696944"/>
                  </a:cubicBezTo>
                  <a:close/>
                  <a:moveTo>
                    <a:pt x="1320451" y="543306"/>
                  </a:moveTo>
                  <a:cubicBezTo>
                    <a:pt x="1329976" y="519684"/>
                    <a:pt x="1351026" y="505682"/>
                    <a:pt x="1375220" y="505682"/>
                  </a:cubicBezTo>
                  <a:cubicBezTo>
                    <a:pt x="1384745" y="505682"/>
                    <a:pt x="1393317" y="507206"/>
                    <a:pt x="1396841" y="509207"/>
                  </a:cubicBezTo>
                  <a:lnTo>
                    <a:pt x="1396841" y="550355"/>
                  </a:lnTo>
                  <a:lnTo>
                    <a:pt x="1395317" y="550355"/>
                  </a:lnTo>
                  <a:cubicBezTo>
                    <a:pt x="1389317" y="547307"/>
                    <a:pt x="1379220" y="545878"/>
                    <a:pt x="1369219" y="545878"/>
                  </a:cubicBezTo>
                  <a:cubicBezTo>
                    <a:pt x="1346645" y="545878"/>
                    <a:pt x="1327595" y="560927"/>
                    <a:pt x="1320546" y="586073"/>
                  </a:cubicBezTo>
                  <a:lnTo>
                    <a:pt x="1320546" y="730187"/>
                  </a:lnTo>
                  <a:lnTo>
                    <a:pt x="1278922" y="730187"/>
                  </a:lnTo>
                  <a:lnTo>
                    <a:pt x="1278922" y="509302"/>
                  </a:lnTo>
                  <a:lnTo>
                    <a:pt x="1320546" y="509302"/>
                  </a:lnTo>
                  <a:lnTo>
                    <a:pt x="1320546" y="543401"/>
                  </a:lnTo>
                  <a:close/>
                  <a:moveTo>
                    <a:pt x="1457039" y="419862"/>
                  </a:moveTo>
                  <a:cubicBezTo>
                    <a:pt x="1471613" y="419862"/>
                    <a:pt x="1483614" y="431387"/>
                    <a:pt x="1483614" y="445960"/>
                  </a:cubicBezTo>
                  <a:cubicBezTo>
                    <a:pt x="1483614" y="460534"/>
                    <a:pt x="1471517" y="472059"/>
                    <a:pt x="1457039" y="472059"/>
                  </a:cubicBezTo>
                  <a:cubicBezTo>
                    <a:pt x="1442561" y="472059"/>
                    <a:pt x="1430464" y="460534"/>
                    <a:pt x="1430464" y="445960"/>
                  </a:cubicBezTo>
                  <a:cubicBezTo>
                    <a:pt x="1430464" y="431387"/>
                    <a:pt x="1443038" y="419862"/>
                    <a:pt x="1457039" y="419862"/>
                  </a:cubicBezTo>
                  <a:close/>
                  <a:moveTo>
                    <a:pt x="1436465" y="509207"/>
                  </a:moveTo>
                  <a:lnTo>
                    <a:pt x="1478185" y="509207"/>
                  </a:lnTo>
                  <a:lnTo>
                    <a:pt x="1478185" y="730091"/>
                  </a:lnTo>
                  <a:lnTo>
                    <a:pt x="1436465" y="730091"/>
                  </a:lnTo>
                  <a:lnTo>
                    <a:pt x="1436465" y="509207"/>
                  </a:lnTo>
                  <a:close/>
                  <a:moveTo>
                    <a:pt x="1626775" y="601123"/>
                  </a:moveTo>
                  <a:cubicBezTo>
                    <a:pt x="1658398" y="611124"/>
                    <a:pt x="1693545" y="624173"/>
                    <a:pt x="1693545" y="666369"/>
                  </a:cubicBezTo>
                  <a:cubicBezTo>
                    <a:pt x="1693545" y="711517"/>
                    <a:pt x="1656398" y="734663"/>
                    <a:pt x="1608677" y="734663"/>
                  </a:cubicBezTo>
                  <a:cubicBezTo>
                    <a:pt x="1579531" y="734663"/>
                    <a:pt x="1550384" y="727615"/>
                    <a:pt x="1533906" y="714566"/>
                  </a:cubicBezTo>
                  <a:lnTo>
                    <a:pt x="1533906" y="674942"/>
                  </a:lnTo>
                  <a:lnTo>
                    <a:pt x="1535906" y="674942"/>
                  </a:lnTo>
                  <a:cubicBezTo>
                    <a:pt x="1554480" y="691991"/>
                    <a:pt x="1582103" y="699516"/>
                    <a:pt x="1608201" y="699516"/>
                  </a:cubicBezTo>
                  <a:cubicBezTo>
                    <a:pt x="1631823" y="699516"/>
                    <a:pt x="1652873" y="690467"/>
                    <a:pt x="1652873" y="671417"/>
                  </a:cubicBezTo>
                  <a:cubicBezTo>
                    <a:pt x="1652873" y="652367"/>
                    <a:pt x="1635347" y="647319"/>
                    <a:pt x="1600676" y="635794"/>
                  </a:cubicBezTo>
                  <a:cubicBezTo>
                    <a:pt x="1569530" y="625793"/>
                    <a:pt x="1534954" y="614172"/>
                    <a:pt x="1534954" y="572548"/>
                  </a:cubicBezTo>
                  <a:cubicBezTo>
                    <a:pt x="1534954" y="530924"/>
                    <a:pt x="1570101" y="504730"/>
                    <a:pt x="1614773" y="504730"/>
                  </a:cubicBezTo>
                  <a:cubicBezTo>
                    <a:pt x="1640872" y="504730"/>
                    <a:pt x="1663922" y="510254"/>
                    <a:pt x="1682591" y="522827"/>
                  </a:cubicBezTo>
                  <a:lnTo>
                    <a:pt x="1682591" y="563023"/>
                  </a:lnTo>
                  <a:lnTo>
                    <a:pt x="1681067" y="563023"/>
                  </a:lnTo>
                  <a:cubicBezTo>
                    <a:pt x="1662970" y="548450"/>
                    <a:pt x="1641920" y="539972"/>
                    <a:pt x="1615821" y="539972"/>
                  </a:cubicBezTo>
                  <a:cubicBezTo>
                    <a:pt x="1589723" y="539972"/>
                    <a:pt x="1575149" y="551498"/>
                    <a:pt x="1575149" y="567119"/>
                  </a:cubicBezTo>
                  <a:cubicBezTo>
                    <a:pt x="1575149" y="584645"/>
                    <a:pt x="1591247" y="589693"/>
                    <a:pt x="1626870" y="601313"/>
                  </a:cubicBezTo>
                  <a:close/>
                  <a:moveTo>
                    <a:pt x="1838611" y="734663"/>
                  </a:moveTo>
                  <a:cubicBezTo>
                    <a:pt x="1773841" y="734663"/>
                    <a:pt x="1729645" y="691420"/>
                    <a:pt x="1729645" y="622173"/>
                  </a:cubicBezTo>
                  <a:cubicBezTo>
                    <a:pt x="1729645" y="552926"/>
                    <a:pt x="1770793" y="504730"/>
                    <a:pt x="1830514" y="504730"/>
                  </a:cubicBezTo>
                  <a:cubicBezTo>
                    <a:pt x="1890236" y="504730"/>
                    <a:pt x="1922907" y="548450"/>
                    <a:pt x="1922907" y="613124"/>
                  </a:cubicBezTo>
                  <a:lnTo>
                    <a:pt x="1922907" y="632174"/>
                  </a:lnTo>
                  <a:lnTo>
                    <a:pt x="1771269" y="632174"/>
                  </a:lnTo>
                  <a:cubicBezTo>
                    <a:pt x="1775746" y="676847"/>
                    <a:pt x="1804416" y="698468"/>
                    <a:pt x="1844040" y="698468"/>
                  </a:cubicBezTo>
                  <a:cubicBezTo>
                    <a:pt x="1868614" y="698468"/>
                    <a:pt x="1886236" y="692944"/>
                    <a:pt x="1905762" y="678371"/>
                  </a:cubicBezTo>
                  <a:lnTo>
                    <a:pt x="1907286" y="678371"/>
                  </a:lnTo>
                  <a:lnTo>
                    <a:pt x="1907286" y="715042"/>
                  </a:lnTo>
                  <a:cubicBezTo>
                    <a:pt x="1889189" y="729139"/>
                    <a:pt x="1865662" y="734568"/>
                    <a:pt x="1838516" y="734568"/>
                  </a:cubicBezTo>
                  <a:close/>
                  <a:moveTo>
                    <a:pt x="1772888" y="598075"/>
                  </a:moveTo>
                  <a:lnTo>
                    <a:pt x="1882807" y="598075"/>
                  </a:lnTo>
                  <a:cubicBezTo>
                    <a:pt x="1881283" y="565499"/>
                    <a:pt x="1865281" y="540353"/>
                    <a:pt x="1831086" y="540353"/>
                  </a:cubicBezTo>
                  <a:cubicBezTo>
                    <a:pt x="1799463" y="540353"/>
                    <a:pt x="1778889" y="563975"/>
                    <a:pt x="1772888" y="598075"/>
                  </a:cubicBezTo>
                  <a:close/>
                </a:path>
              </a:pathLst>
            </a:custGeom>
            <a:solidFill>
              <a:srgbClr val="000000"/>
            </a:solidFill>
            <a:ln w="9525" cap="flat">
              <a:noFill/>
              <a:prstDash val="solid"/>
              <a:miter/>
            </a:ln>
          </p:spPr>
          <p:txBody>
            <a:bodyPr rtlCol="0" anchor="ctr"/>
            <a:lstStyle/>
            <a:p>
              <a:endParaRPr lang="en-US" dirty="0"/>
            </a:p>
          </p:txBody>
        </p:sp>
      </p:grpSp>
      <p:sp>
        <p:nvSpPr>
          <p:cNvPr id="31" name="Footer Placeholder">
            <a:extLst>
              <a:ext uri="{FF2B5EF4-FFF2-40B4-BE49-F238E27FC236}">
                <a16:creationId xmlns:a16="http://schemas.microsoft.com/office/drawing/2014/main" id="{E55B74B5-3BEB-42DA-B5E3-454730B56BE9}"/>
              </a:ext>
            </a:extLst>
          </p:cNvPr>
          <p:cNvSpPr>
            <a:spLocks noGrp="1"/>
          </p:cNvSpPr>
          <p:nvPr>
            <p:ph type="ftr" sz="quarter" idx="14"/>
          </p:nvPr>
        </p:nvSpPr>
        <p:spPr>
          <a:xfrm>
            <a:off x="290747" y="6113044"/>
            <a:ext cx="7481160" cy="411581"/>
          </a:xfrm>
        </p:spPr>
        <p:txBody>
          <a:bodyPr/>
          <a:lstStyle>
            <a:lvl1pPr algn="l">
              <a:defRPr>
                <a:latin typeface="+mn-lt"/>
              </a:defRPr>
            </a:lvl1pPr>
          </a:lstStyle>
          <a:p>
            <a:r>
              <a:rPr lang="en-US"/>
              <a:t>Confidential | For Training Purposes Only</a:t>
            </a:r>
            <a:endParaRPr lang="en-US" dirty="0"/>
          </a:p>
        </p:txBody>
      </p:sp>
      <p:sp>
        <p:nvSpPr>
          <p:cNvPr id="36" name="Picture Placeholder 1">
            <a:extLst>
              <a:ext uri="{FF2B5EF4-FFF2-40B4-BE49-F238E27FC236}">
                <a16:creationId xmlns:a16="http://schemas.microsoft.com/office/drawing/2014/main" id="{43EF0986-5B26-4AE5-96BE-589FB0B4DAD6}"/>
              </a:ext>
            </a:extLst>
          </p:cNvPr>
          <p:cNvSpPr>
            <a:spLocks noGrp="1"/>
          </p:cNvSpPr>
          <p:nvPr>
            <p:ph type="pic" sz="quarter" idx="21" hasCustomPrompt="1"/>
          </p:nvPr>
        </p:nvSpPr>
        <p:spPr>
          <a:xfrm>
            <a:off x="8115299" y="3749040"/>
            <a:ext cx="2039112" cy="1554480"/>
          </a:xfrm>
        </p:spPr>
        <p:txBody>
          <a:bodyPr anchor="ctr">
            <a:normAutofit/>
          </a:bodyPr>
          <a:lstStyle>
            <a:lvl1pPr marL="0" indent="0" algn="ctr">
              <a:buNone/>
              <a:defRPr sz="1200">
                <a:latin typeface="+mn-lt"/>
              </a:defRPr>
            </a:lvl1pPr>
          </a:lstStyle>
          <a:p>
            <a:r>
              <a:rPr lang="en-US" dirty="0"/>
              <a:t>Click to add picture</a:t>
            </a:r>
          </a:p>
        </p:txBody>
      </p:sp>
      <p:sp>
        <p:nvSpPr>
          <p:cNvPr id="37" name="Picture Placeholder 1">
            <a:extLst>
              <a:ext uri="{FF2B5EF4-FFF2-40B4-BE49-F238E27FC236}">
                <a16:creationId xmlns:a16="http://schemas.microsoft.com/office/drawing/2014/main" id="{61617276-D740-408E-A27F-6908B23FFFA8}"/>
              </a:ext>
            </a:extLst>
          </p:cNvPr>
          <p:cNvSpPr>
            <a:spLocks noGrp="1"/>
          </p:cNvSpPr>
          <p:nvPr>
            <p:ph type="pic" sz="quarter" idx="22" hasCustomPrompt="1"/>
          </p:nvPr>
        </p:nvSpPr>
        <p:spPr>
          <a:xfrm>
            <a:off x="8115299" y="5303520"/>
            <a:ext cx="2039112" cy="1554480"/>
          </a:xfrm>
        </p:spPr>
        <p:txBody>
          <a:bodyPr anchor="ctr">
            <a:normAutofit/>
          </a:bodyPr>
          <a:lstStyle>
            <a:lvl1pPr marL="0" indent="0" algn="ctr">
              <a:buNone/>
              <a:defRPr sz="1200">
                <a:latin typeface="+mn-lt"/>
              </a:defRPr>
            </a:lvl1pPr>
          </a:lstStyle>
          <a:p>
            <a:r>
              <a:rPr lang="en-US" dirty="0"/>
              <a:t>Click to add picture</a:t>
            </a:r>
          </a:p>
        </p:txBody>
      </p:sp>
    </p:spTree>
    <p:extLst>
      <p:ext uri="{BB962C8B-B14F-4D97-AF65-F5344CB8AC3E}">
        <p14:creationId xmlns:p14="http://schemas.microsoft.com/office/powerpoint/2010/main" val="2509182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userDrawn="1">
  <p:cSld name="Title Slide with linear storytelling 04">
    <p:bg>
      <p:bgPr>
        <a:solidFill>
          <a:schemeClr val="bg1"/>
        </a:solidFill>
        <a:effectLst/>
      </p:bgPr>
    </p:bg>
    <p:spTree>
      <p:nvGrpSpPr>
        <p:cNvPr id="1" name=""/>
        <p:cNvGrpSpPr/>
        <p:nvPr/>
      </p:nvGrpSpPr>
      <p:grpSpPr>
        <a:xfrm>
          <a:off x="0" y="0"/>
          <a:ext cx="0" cy="0"/>
          <a:chOff x="0" y="0"/>
          <a:chExt cx="0" cy="0"/>
        </a:xfrm>
      </p:grpSpPr>
      <p:sp>
        <p:nvSpPr>
          <p:cNvPr id="19" name="Date"/>
          <p:cNvSpPr>
            <a:spLocks noGrp="1"/>
          </p:cNvSpPr>
          <p:nvPr>
            <p:ph type="body" sz="quarter" idx="13" hasCustomPrompt="1"/>
          </p:nvPr>
        </p:nvSpPr>
        <p:spPr>
          <a:xfrm>
            <a:off x="294861" y="5108518"/>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2" name="Subtitle"/>
          <p:cNvSpPr>
            <a:spLocks noGrp="1"/>
          </p:cNvSpPr>
          <p:nvPr>
            <p:ph type="subTitle" idx="1" hasCustomPrompt="1"/>
          </p:nvPr>
        </p:nvSpPr>
        <p:spPr>
          <a:xfrm>
            <a:off x="294862" y="4663623"/>
            <a:ext cx="7133409"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83761" y="4421492"/>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4863" y="2949320"/>
            <a:ext cx="7133409" cy="1355411"/>
          </a:xfrm>
        </p:spPr>
        <p:txBody>
          <a:bodyPr anchor="b"/>
          <a:lstStyle>
            <a:lvl1pPr>
              <a:lnSpc>
                <a:spcPct val="80000"/>
              </a:lnSpc>
              <a:defRPr sz="4400">
                <a:solidFill>
                  <a:sysClr val="windowText" lastClr="000000"/>
                </a:solidFill>
              </a:defRPr>
            </a:lvl1pPr>
          </a:lstStyle>
          <a:p>
            <a:r>
              <a:rPr lang="en-US" dirty="0"/>
              <a:t>Click to edit</a:t>
            </a:r>
            <a:br>
              <a:rPr lang="en-US" dirty="0"/>
            </a:br>
            <a:r>
              <a:rPr lang="en-US" dirty="0"/>
              <a:t>master title style</a:t>
            </a:r>
          </a:p>
        </p:txBody>
      </p:sp>
      <p:sp>
        <p:nvSpPr>
          <p:cNvPr id="10" name="Picture Placeholder 1">
            <a:extLst>
              <a:ext uri="{FF2B5EF4-FFF2-40B4-BE49-F238E27FC236}">
                <a16:creationId xmlns:a16="http://schemas.microsoft.com/office/drawing/2014/main" id="{2FD840D7-BFFA-43F2-A0A3-65E3C3FCAC2B}"/>
              </a:ext>
            </a:extLst>
          </p:cNvPr>
          <p:cNvSpPr>
            <a:spLocks noGrp="1"/>
          </p:cNvSpPr>
          <p:nvPr>
            <p:ph type="pic" sz="quarter" idx="18" hasCustomPrompt="1"/>
          </p:nvPr>
        </p:nvSpPr>
        <p:spPr>
          <a:xfrm>
            <a:off x="7706131" y="0"/>
            <a:ext cx="4485869" cy="5504688"/>
          </a:xfrm>
        </p:spPr>
        <p:txBody>
          <a:bodyPr anchor="ctr">
            <a:normAutofit/>
          </a:bodyPr>
          <a:lstStyle>
            <a:lvl1pPr marL="0" indent="0" algn="ctr">
              <a:buNone/>
              <a:defRPr sz="1200">
                <a:latin typeface="+mn-lt"/>
              </a:defRPr>
            </a:lvl1pPr>
          </a:lstStyle>
          <a:p>
            <a:r>
              <a:rPr lang="en-US" dirty="0"/>
              <a:t>Click to add picture</a:t>
            </a:r>
          </a:p>
        </p:txBody>
      </p:sp>
      <p:sp>
        <p:nvSpPr>
          <p:cNvPr id="13" name="Picture Placeholder 1">
            <a:extLst>
              <a:ext uri="{FF2B5EF4-FFF2-40B4-BE49-F238E27FC236}">
                <a16:creationId xmlns:a16="http://schemas.microsoft.com/office/drawing/2014/main" id="{BD47F05C-84D7-40B3-AE78-D2A653693CB4}"/>
              </a:ext>
            </a:extLst>
          </p:cNvPr>
          <p:cNvSpPr>
            <a:spLocks noGrp="1"/>
          </p:cNvSpPr>
          <p:nvPr>
            <p:ph type="pic" sz="quarter" idx="20" hasCustomPrompt="1"/>
          </p:nvPr>
        </p:nvSpPr>
        <p:spPr>
          <a:xfrm>
            <a:off x="379647" y="0"/>
            <a:ext cx="3666744" cy="2743200"/>
          </a:xfrm>
        </p:spPr>
        <p:txBody>
          <a:bodyPr anchor="ctr">
            <a:normAutofit/>
          </a:bodyPr>
          <a:lstStyle>
            <a:lvl1pPr marL="0" indent="0" algn="ctr">
              <a:buNone/>
              <a:defRPr sz="1200">
                <a:latin typeface="+mn-lt"/>
              </a:defRPr>
            </a:lvl1pPr>
          </a:lstStyle>
          <a:p>
            <a:r>
              <a:rPr lang="en-US" dirty="0"/>
              <a:t>Click to add picture</a:t>
            </a:r>
          </a:p>
        </p:txBody>
      </p:sp>
      <p:grpSp>
        <p:nvGrpSpPr>
          <p:cNvPr id="23" name="Logo">
            <a:extLst>
              <a:ext uri="{FF2B5EF4-FFF2-40B4-BE49-F238E27FC236}">
                <a16:creationId xmlns:a16="http://schemas.microsoft.com/office/drawing/2014/main" id="{FBF34A19-B9E4-4526-A8D9-CFF72897C066}"/>
              </a:ext>
            </a:extLst>
          </p:cNvPr>
          <p:cNvGrpSpPr>
            <a:grpSpLocks noChangeAspect="1"/>
          </p:cNvGrpSpPr>
          <p:nvPr userDrawn="1"/>
        </p:nvGrpSpPr>
        <p:grpSpPr>
          <a:xfrm>
            <a:off x="379647" y="5883448"/>
            <a:ext cx="1645920" cy="687519"/>
            <a:chOff x="2943225" y="6089949"/>
            <a:chExt cx="3192399" cy="1333499"/>
          </a:xfrm>
        </p:grpSpPr>
        <p:sp>
          <p:nvSpPr>
            <p:cNvPr id="24" name="Element">
              <a:extLst>
                <a:ext uri="{FF2B5EF4-FFF2-40B4-BE49-F238E27FC236}">
                  <a16:creationId xmlns:a16="http://schemas.microsoft.com/office/drawing/2014/main" id="{0C1FEDB0-0029-496C-9777-40FB750B14DD}"/>
                </a:ext>
              </a:extLst>
            </p:cNvPr>
            <p:cNvSpPr/>
            <p:nvPr/>
          </p:nvSpPr>
          <p:spPr>
            <a:xfrm>
              <a:off x="2943225" y="6089949"/>
              <a:ext cx="1092422" cy="313753"/>
            </a:xfrm>
            <a:custGeom>
              <a:avLst/>
              <a:gdLst>
                <a:gd name="connsiteX0" fmla="*/ 0 w 1092422"/>
                <a:gd name="connsiteY0" fmla="*/ 0 h 313753"/>
                <a:gd name="connsiteX1" fmla="*/ 0 w 1092422"/>
                <a:gd name="connsiteY1" fmla="*/ 313754 h 313753"/>
                <a:gd name="connsiteX2" fmla="*/ 1092422 w 1092422"/>
                <a:gd name="connsiteY2" fmla="*/ 313754 h 313753"/>
                <a:gd name="connsiteX3" fmla="*/ 1092422 w 1092422"/>
                <a:gd name="connsiteY3" fmla="*/ 0 h 313753"/>
                <a:gd name="connsiteX4" fmla="*/ 0 w 1092422"/>
                <a:gd name="connsiteY4" fmla="*/ 0 h 313753"/>
                <a:gd name="connsiteX5" fmla="*/ 1024128 w 1092422"/>
                <a:gd name="connsiteY5" fmla="*/ 245555 h 313753"/>
                <a:gd name="connsiteX6" fmla="*/ 68294 w 1092422"/>
                <a:gd name="connsiteY6" fmla="*/ 245555 h 313753"/>
                <a:gd name="connsiteX7" fmla="*/ 68294 w 1092422"/>
                <a:gd name="connsiteY7" fmla="*/ 68294 h 313753"/>
                <a:gd name="connsiteX8" fmla="*/ 1024128 w 1092422"/>
                <a:gd name="connsiteY8" fmla="*/ 68294 h 313753"/>
                <a:gd name="connsiteX9" fmla="*/ 1024128 w 1092422"/>
                <a:gd name="connsiteY9" fmla="*/ 245555 h 31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2422" h="313753">
                  <a:moveTo>
                    <a:pt x="0" y="0"/>
                  </a:moveTo>
                  <a:lnTo>
                    <a:pt x="0" y="313754"/>
                  </a:lnTo>
                  <a:lnTo>
                    <a:pt x="1092422" y="313754"/>
                  </a:lnTo>
                  <a:lnTo>
                    <a:pt x="1092422" y="0"/>
                  </a:lnTo>
                  <a:lnTo>
                    <a:pt x="0" y="0"/>
                  </a:lnTo>
                  <a:close/>
                  <a:moveTo>
                    <a:pt x="1024128" y="245555"/>
                  </a:moveTo>
                  <a:lnTo>
                    <a:pt x="68294" y="245555"/>
                  </a:lnTo>
                  <a:lnTo>
                    <a:pt x="68294" y="68294"/>
                  </a:lnTo>
                  <a:lnTo>
                    <a:pt x="1024128" y="68294"/>
                  </a:lnTo>
                  <a:lnTo>
                    <a:pt x="1024128" y="245555"/>
                  </a:lnTo>
                  <a:close/>
                </a:path>
              </a:pathLst>
            </a:custGeom>
            <a:solidFill>
              <a:srgbClr val="01A982"/>
            </a:solidFill>
            <a:ln w="9525" cap="flat">
              <a:noFill/>
              <a:prstDash val="solid"/>
              <a:miter/>
            </a:ln>
          </p:spPr>
          <p:txBody>
            <a:bodyPr rtlCol="0" anchor="ctr"/>
            <a:lstStyle/>
            <a:p>
              <a:endParaRPr lang="en-US" dirty="0"/>
            </a:p>
          </p:txBody>
        </p:sp>
        <p:sp>
          <p:nvSpPr>
            <p:cNvPr id="25" name="Wordmark">
              <a:extLst>
                <a:ext uri="{FF2B5EF4-FFF2-40B4-BE49-F238E27FC236}">
                  <a16:creationId xmlns:a16="http://schemas.microsoft.com/office/drawing/2014/main" id="{00228BF6-FA9E-458A-A3F2-145BA5531020}"/>
                </a:ext>
              </a:extLst>
            </p:cNvPr>
            <p:cNvSpPr/>
            <p:nvPr/>
          </p:nvSpPr>
          <p:spPr>
            <a:xfrm>
              <a:off x="2943225" y="6608585"/>
              <a:ext cx="3192399" cy="814863"/>
            </a:xfrm>
            <a:custGeom>
              <a:avLst/>
              <a:gdLst>
                <a:gd name="connsiteX0" fmla="*/ 68294 w 3192399"/>
                <a:gd name="connsiteY0" fmla="*/ 313754 h 814863"/>
                <a:gd name="connsiteX1" fmla="*/ 0 w 3192399"/>
                <a:gd name="connsiteY1" fmla="*/ 313754 h 814863"/>
                <a:gd name="connsiteX2" fmla="*/ 0 w 3192399"/>
                <a:gd name="connsiteY2" fmla="*/ 0 h 814863"/>
                <a:gd name="connsiteX3" fmla="*/ 68294 w 3192399"/>
                <a:gd name="connsiteY3" fmla="*/ 0 h 814863"/>
                <a:gd name="connsiteX4" fmla="*/ 68294 w 3192399"/>
                <a:gd name="connsiteY4" fmla="*/ 124016 h 814863"/>
                <a:gd name="connsiteX5" fmla="*/ 190310 w 3192399"/>
                <a:gd name="connsiteY5" fmla="*/ 124016 h 814863"/>
                <a:gd name="connsiteX6" fmla="*/ 190310 w 3192399"/>
                <a:gd name="connsiteY6" fmla="*/ 0 h 814863"/>
                <a:gd name="connsiteX7" fmla="*/ 258604 w 3192399"/>
                <a:gd name="connsiteY7" fmla="*/ 0 h 814863"/>
                <a:gd name="connsiteX8" fmla="*/ 258604 w 3192399"/>
                <a:gd name="connsiteY8" fmla="*/ 313754 h 814863"/>
                <a:gd name="connsiteX9" fmla="*/ 190310 w 3192399"/>
                <a:gd name="connsiteY9" fmla="*/ 313754 h 814863"/>
                <a:gd name="connsiteX10" fmla="*/ 190310 w 3192399"/>
                <a:gd name="connsiteY10" fmla="*/ 183737 h 814863"/>
                <a:gd name="connsiteX11" fmla="*/ 68294 w 3192399"/>
                <a:gd name="connsiteY11" fmla="*/ 183737 h 814863"/>
                <a:gd name="connsiteX12" fmla="*/ 68294 w 3192399"/>
                <a:gd name="connsiteY12" fmla="*/ 313754 h 814863"/>
                <a:gd name="connsiteX13" fmla="*/ 413671 w 3192399"/>
                <a:gd name="connsiteY13" fmla="*/ 318802 h 814863"/>
                <a:gd name="connsiteX14" fmla="*/ 297180 w 3192399"/>
                <a:gd name="connsiteY14" fmla="*/ 203359 h 814863"/>
                <a:gd name="connsiteX15" fmla="*/ 404622 w 3192399"/>
                <a:gd name="connsiteY15" fmla="*/ 85344 h 814863"/>
                <a:gd name="connsiteX16" fmla="*/ 504539 w 3192399"/>
                <a:gd name="connsiteY16" fmla="*/ 196787 h 814863"/>
                <a:gd name="connsiteX17" fmla="*/ 504539 w 3192399"/>
                <a:gd name="connsiteY17" fmla="*/ 221933 h 814863"/>
                <a:gd name="connsiteX18" fmla="*/ 361950 w 3192399"/>
                <a:gd name="connsiteY18" fmla="*/ 221933 h 814863"/>
                <a:gd name="connsiteX19" fmla="*/ 424244 w 3192399"/>
                <a:gd name="connsiteY19" fmla="*/ 265557 h 814863"/>
                <a:gd name="connsiteX20" fmla="*/ 485966 w 3192399"/>
                <a:gd name="connsiteY20" fmla="*/ 247460 h 814863"/>
                <a:gd name="connsiteX21" fmla="*/ 488442 w 3192399"/>
                <a:gd name="connsiteY21" fmla="*/ 247460 h 814863"/>
                <a:gd name="connsiteX22" fmla="*/ 488442 w 3192399"/>
                <a:gd name="connsiteY22" fmla="*/ 299180 h 814863"/>
                <a:gd name="connsiteX23" fmla="*/ 413671 w 3192399"/>
                <a:gd name="connsiteY23" fmla="*/ 318802 h 814863"/>
                <a:gd name="connsiteX24" fmla="*/ 361950 w 3192399"/>
                <a:gd name="connsiteY24" fmla="*/ 176212 h 814863"/>
                <a:gd name="connsiteX25" fmla="*/ 443294 w 3192399"/>
                <a:gd name="connsiteY25" fmla="*/ 176212 h 814863"/>
                <a:gd name="connsiteX26" fmla="*/ 405670 w 3192399"/>
                <a:gd name="connsiteY26" fmla="*/ 137065 h 814863"/>
                <a:gd name="connsiteX27" fmla="*/ 361950 w 3192399"/>
                <a:gd name="connsiteY27" fmla="*/ 176212 h 814863"/>
                <a:gd name="connsiteX28" fmla="*/ 682752 w 3192399"/>
                <a:gd name="connsiteY28" fmla="*/ 182213 h 814863"/>
                <a:gd name="connsiteX29" fmla="*/ 647605 w 3192399"/>
                <a:gd name="connsiteY29" fmla="*/ 313754 h 814863"/>
                <a:gd name="connsiteX30" fmla="*/ 587883 w 3192399"/>
                <a:gd name="connsiteY30" fmla="*/ 313754 h 814863"/>
                <a:gd name="connsiteX31" fmla="*/ 519589 w 3192399"/>
                <a:gd name="connsiteY31" fmla="*/ 92869 h 814863"/>
                <a:gd name="connsiteX32" fmla="*/ 519589 w 3192399"/>
                <a:gd name="connsiteY32" fmla="*/ 90392 h 814863"/>
                <a:gd name="connsiteX33" fmla="*/ 584835 w 3192399"/>
                <a:gd name="connsiteY33" fmla="*/ 90392 h 814863"/>
                <a:gd name="connsiteX34" fmla="*/ 621983 w 3192399"/>
                <a:gd name="connsiteY34" fmla="*/ 222409 h 814863"/>
                <a:gd name="connsiteX35" fmla="*/ 657130 w 3192399"/>
                <a:gd name="connsiteY35" fmla="*/ 90392 h 814863"/>
                <a:gd name="connsiteX36" fmla="*/ 710375 w 3192399"/>
                <a:gd name="connsiteY36" fmla="*/ 90392 h 814863"/>
                <a:gd name="connsiteX37" fmla="*/ 745998 w 3192399"/>
                <a:gd name="connsiteY37" fmla="*/ 222409 h 814863"/>
                <a:gd name="connsiteX38" fmla="*/ 783622 w 3192399"/>
                <a:gd name="connsiteY38" fmla="*/ 90392 h 814863"/>
                <a:gd name="connsiteX39" fmla="*/ 846392 w 3192399"/>
                <a:gd name="connsiteY39" fmla="*/ 90392 h 814863"/>
                <a:gd name="connsiteX40" fmla="*/ 846392 w 3192399"/>
                <a:gd name="connsiteY40" fmla="*/ 92869 h 814863"/>
                <a:gd name="connsiteX41" fmla="*/ 778097 w 3192399"/>
                <a:gd name="connsiteY41" fmla="*/ 313754 h 814863"/>
                <a:gd name="connsiteX42" fmla="*/ 718376 w 3192399"/>
                <a:gd name="connsiteY42" fmla="*/ 313754 h 814863"/>
                <a:gd name="connsiteX43" fmla="*/ 682752 w 3192399"/>
                <a:gd name="connsiteY43" fmla="*/ 182213 h 814863"/>
                <a:gd name="connsiteX44" fmla="*/ 957358 w 3192399"/>
                <a:gd name="connsiteY44" fmla="*/ 318802 h 814863"/>
                <a:gd name="connsiteX45" fmla="*/ 881063 w 3192399"/>
                <a:gd name="connsiteY45" fmla="*/ 246507 h 814863"/>
                <a:gd name="connsiteX46" fmla="*/ 881063 w 3192399"/>
                <a:gd name="connsiteY46" fmla="*/ 0 h 814863"/>
                <a:gd name="connsiteX47" fmla="*/ 947357 w 3192399"/>
                <a:gd name="connsiteY47" fmla="*/ 0 h 814863"/>
                <a:gd name="connsiteX48" fmla="*/ 947357 w 3192399"/>
                <a:gd name="connsiteY48" fmla="*/ 242030 h 814863"/>
                <a:gd name="connsiteX49" fmla="*/ 966407 w 3192399"/>
                <a:gd name="connsiteY49" fmla="*/ 263081 h 814863"/>
                <a:gd name="connsiteX50" fmla="*/ 981456 w 3192399"/>
                <a:gd name="connsiteY50" fmla="*/ 260033 h 814863"/>
                <a:gd name="connsiteX51" fmla="*/ 982504 w 3192399"/>
                <a:gd name="connsiteY51" fmla="*/ 260033 h 814863"/>
                <a:gd name="connsiteX52" fmla="*/ 982504 w 3192399"/>
                <a:gd name="connsiteY52" fmla="*/ 314801 h 814863"/>
                <a:gd name="connsiteX53" fmla="*/ 957453 w 3192399"/>
                <a:gd name="connsiteY53" fmla="*/ 318802 h 814863"/>
                <a:gd name="connsiteX54" fmla="*/ 1117473 w 3192399"/>
                <a:gd name="connsiteY54" fmla="*/ 318802 h 814863"/>
                <a:gd name="connsiteX55" fmla="*/ 1000982 w 3192399"/>
                <a:gd name="connsiteY55" fmla="*/ 203359 h 814863"/>
                <a:gd name="connsiteX56" fmla="*/ 1108424 w 3192399"/>
                <a:gd name="connsiteY56" fmla="*/ 85344 h 814863"/>
                <a:gd name="connsiteX57" fmla="*/ 1208342 w 3192399"/>
                <a:gd name="connsiteY57" fmla="*/ 196787 h 814863"/>
                <a:gd name="connsiteX58" fmla="*/ 1208342 w 3192399"/>
                <a:gd name="connsiteY58" fmla="*/ 221933 h 814863"/>
                <a:gd name="connsiteX59" fmla="*/ 1065752 w 3192399"/>
                <a:gd name="connsiteY59" fmla="*/ 221933 h 814863"/>
                <a:gd name="connsiteX60" fmla="*/ 1128046 w 3192399"/>
                <a:gd name="connsiteY60" fmla="*/ 265557 h 814863"/>
                <a:gd name="connsiteX61" fmla="*/ 1189768 w 3192399"/>
                <a:gd name="connsiteY61" fmla="*/ 247460 h 814863"/>
                <a:gd name="connsiteX62" fmla="*/ 1192244 w 3192399"/>
                <a:gd name="connsiteY62" fmla="*/ 247460 h 814863"/>
                <a:gd name="connsiteX63" fmla="*/ 1192244 w 3192399"/>
                <a:gd name="connsiteY63" fmla="*/ 299180 h 814863"/>
                <a:gd name="connsiteX64" fmla="*/ 1117473 w 3192399"/>
                <a:gd name="connsiteY64" fmla="*/ 318802 h 814863"/>
                <a:gd name="connsiteX65" fmla="*/ 1065752 w 3192399"/>
                <a:gd name="connsiteY65" fmla="*/ 176212 h 814863"/>
                <a:gd name="connsiteX66" fmla="*/ 1147096 w 3192399"/>
                <a:gd name="connsiteY66" fmla="*/ 176212 h 814863"/>
                <a:gd name="connsiteX67" fmla="*/ 1109472 w 3192399"/>
                <a:gd name="connsiteY67" fmla="*/ 137065 h 814863"/>
                <a:gd name="connsiteX68" fmla="*/ 1065752 w 3192399"/>
                <a:gd name="connsiteY68" fmla="*/ 176212 h 814863"/>
                <a:gd name="connsiteX69" fmla="*/ 1480471 w 3192399"/>
                <a:gd name="connsiteY69" fmla="*/ 90392 h 814863"/>
                <a:gd name="connsiteX70" fmla="*/ 1529715 w 3192399"/>
                <a:gd name="connsiteY70" fmla="*/ 90392 h 814863"/>
                <a:gd name="connsiteX71" fmla="*/ 1529715 w 3192399"/>
                <a:gd name="connsiteY71" fmla="*/ 143637 h 814863"/>
                <a:gd name="connsiteX72" fmla="*/ 1480471 w 3192399"/>
                <a:gd name="connsiteY72" fmla="*/ 143637 h 814863"/>
                <a:gd name="connsiteX73" fmla="*/ 1480471 w 3192399"/>
                <a:gd name="connsiteY73" fmla="*/ 234505 h 814863"/>
                <a:gd name="connsiteX74" fmla="*/ 1508093 w 3192399"/>
                <a:gd name="connsiteY74" fmla="*/ 263081 h 814863"/>
                <a:gd name="connsiteX75" fmla="*/ 1528191 w 3192399"/>
                <a:gd name="connsiteY75" fmla="*/ 260033 h 814863"/>
                <a:gd name="connsiteX76" fmla="*/ 1529715 w 3192399"/>
                <a:gd name="connsiteY76" fmla="*/ 260033 h 814863"/>
                <a:gd name="connsiteX77" fmla="*/ 1529715 w 3192399"/>
                <a:gd name="connsiteY77" fmla="*/ 312230 h 814863"/>
                <a:gd name="connsiteX78" fmla="*/ 1489043 w 3192399"/>
                <a:gd name="connsiteY78" fmla="*/ 318802 h 814863"/>
                <a:gd name="connsiteX79" fmla="*/ 1414272 w 3192399"/>
                <a:gd name="connsiteY79" fmla="*/ 237458 h 814863"/>
                <a:gd name="connsiteX80" fmla="*/ 1414272 w 3192399"/>
                <a:gd name="connsiteY80" fmla="*/ 143542 h 814863"/>
                <a:gd name="connsiteX81" fmla="*/ 1329404 w 3192399"/>
                <a:gd name="connsiteY81" fmla="*/ 143542 h 814863"/>
                <a:gd name="connsiteX82" fmla="*/ 1329404 w 3192399"/>
                <a:gd name="connsiteY82" fmla="*/ 234410 h 814863"/>
                <a:gd name="connsiteX83" fmla="*/ 1357027 w 3192399"/>
                <a:gd name="connsiteY83" fmla="*/ 262985 h 814863"/>
                <a:gd name="connsiteX84" fmla="*/ 1377125 w 3192399"/>
                <a:gd name="connsiteY84" fmla="*/ 259937 h 814863"/>
                <a:gd name="connsiteX85" fmla="*/ 1378649 w 3192399"/>
                <a:gd name="connsiteY85" fmla="*/ 259937 h 814863"/>
                <a:gd name="connsiteX86" fmla="*/ 1378649 w 3192399"/>
                <a:gd name="connsiteY86" fmla="*/ 312134 h 814863"/>
                <a:gd name="connsiteX87" fmla="*/ 1337977 w 3192399"/>
                <a:gd name="connsiteY87" fmla="*/ 318707 h 814863"/>
                <a:gd name="connsiteX88" fmla="*/ 1263206 w 3192399"/>
                <a:gd name="connsiteY88" fmla="*/ 237363 h 814863"/>
                <a:gd name="connsiteX89" fmla="*/ 1263206 w 3192399"/>
                <a:gd name="connsiteY89" fmla="*/ 143447 h 814863"/>
                <a:gd name="connsiteX90" fmla="*/ 1229106 w 3192399"/>
                <a:gd name="connsiteY90" fmla="*/ 143447 h 814863"/>
                <a:gd name="connsiteX91" fmla="*/ 1229106 w 3192399"/>
                <a:gd name="connsiteY91" fmla="*/ 90202 h 814863"/>
                <a:gd name="connsiteX92" fmla="*/ 1263206 w 3192399"/>
                <a:gd name="connsiteY92" fmla="*/ 90202 h 814863"/>
                <a:gd name="connsiteX93" fmla="*/ 1263206 w 3192399"/>
                <a:gd name="connsiteY93" fmla="*/ 28956 h 814863"/>
                <a:gd name="connsiteX94" fmla="*/ 1329500 w 3192399"/>
                <a:gd name="connsiteY94" fmla="*/ 28956 h 814863"/>
                <a:gd name="connsiteX95" fmla="*/ 1329500 w 3192399"/>
                <a:gd name="connsiteY95" fmla="*/ 90202 h 814863"/>
                <a:gd name="connsiteX96" fmla="*/ 1414367 w 3192399"/>
                <a:gd name="connsiteY96" fmla="*/ 90202 h 814863"/>
                <a:gd name="connsiteX97" fmla="*/ 1414367 w 3192399"/>
                <a:gd name="connsiteY97" fmla="*/ 28956 h 814863"/>
                <a:gd name="connsiteX98" fmla="*/ 1480661 w 3192399"/>
                <a:gd name="connsiteY98" fmla="*/ 28956 h 814863"/>
                <a:gd name="connsiteX99" fmla="*/ 1480661 w 3192399"/>
                <a:gd name="connsiteY99" fmla="*/ 90202 h 814863"/>
                <a:gd name="connsiteX100" fmla="*/ 1873472 w 3192399"/>
                <a:gd name="connsiteY100" fmla="*/ 106489 h 814863"/>
                <a:gd name="connsiteX101" fmla="*/ 1758506 w 3192399"/>
                <a:gd name="connsiteY101" fmla="*/ 211931 h 814863"/>
                <a:gd name="connsiteX102" fmla="*/ 1709833 w 3192399"/>
                <a:gd name="connsiteY102" fmla="*/ 211931 h 814863"/>
                <a:gd name="connsiteX103" fmla="*/ 1709833 w 3192399"/>
                <a:gd name="connsiteY103" fmla="*/ 313849 h 814863"/>
                <a:gd name="connsiteX104" fmla="*/ 1641539 w 3192399"/>
                <a:gd name="connsiteY104" fmla="*/ 313849 h 814863"/>
                <a:gd name="connsiteX105" fmla="*/ 1641539 w 3192399"/>
                <a:gd name="connsiteY105" fmla="*/ 0 h 814863"/>
                <a:gd name="connsiteX106" fmla="*/ 1758506 w 3192399"/>
                <a:gd name="connsiteY106" fmla="*/ 0 h 814863"/>
                <a:gd name="connsiteX107" fmla="*/ 1873472 w 3192399"/>
                <a:gd name="connsiteY107" fmla="*/ 106394 h 814863"/>
                <a:gd name="connsiteX108" fmla="*/ 1752981 w 3192399"/>
                <a:gd name="connsiteY108" fmla="*/ 154210 h 814863"/>
                <a:gd name="connsiteX109" fmla="*/ 1804226 w 3192399"/>
                <a:gd name="connsiteY109" fmla="*/ 106489 h 814863"/>
                <a:gd name="connsiteX110" fmla="*/ 1752981 w 3192399"/>
                <a:gd name="connsiteY110" fmla="*/ 57817 h 814863"/>
                <a:gd name="connsiteX111" fmla="*/ 1709833 w 3192399"/>
                <a:gd name="connsiteY111" fmla="*/ 57817 h 814863"/>
                <a:gd name="connsiteX112" fmla="*/ 1709833 w 3192399"/>
                <a:gd name="connsiteY112" fmla="*/ 154210 h 814863"/>
                <a:gd name="connsiteX113" fmla="*/ 1752981 w 3192399"/>
                <a:gd name="connsiteY113" fmla="*/ 154210 h 814863"/>
                <a:gd name="connsiteX114" fmla="*/ 2021110 w 3192399"/>
                <a:gd name="connsiteY114" fmla="*/ 291751 h 814863"/>
                <a:gd name="connsiteX115" fmla="*/ 1961864 w 3192399"/>
                <a:gd name="connsiteY115" fmla="*/ 317849 h 814863"/>
                <a:gd name="connsiteX116" fmla="*/ 1882521 w 3192399"/>
                <a:gd name="connsiteY116" fmla="*/ 244030 h 814863"/>
                <a:gd name="connsiteX117" fmla="*/ 1969389 w 3192399"/>
                <a:gd name="connsiteY117" fmla="*/ 171260 h 814863"/>
                <a:gd name="connsiteX118" fmla="*/ 2019110 w 3192399"/>
                <a:gd name="connsiteY118" fmla="*/ 178784 h 814863"/>
                <a:gd name="connsiteX119" fmla="*/ 2019110 w 3192399"/>
                <a:gd name="connsiteY119" fmla="*/ 174784 h 814863"/>
                <a:gd name="connsiteX120" fmla="*/ 1969865 w 3192399"/>
                <a:gd name="connsiteY120" fmla="*/ 140113 h 814863"/>
                <a:gd name="connsiteX121" fmla="*/ 1907096 w 3192399"/>
                <a:gd name="connsiteY121" fmla="*/ 157162 h 814863"/>
                <a:gd name="connsiteX122" fmla="*/ 1904619 w 3192399"/>
                <a:gd name="connsiteY122" fmla="*/ 157162 h 814863"/>
                <a:gd name="connsiteX123" fmla="*/ 1904619 w 3192399"/>
                <a:gd name="connsiteY123" fmla="*/ 103918 h 814863"/>
                <a:gd name="connsiteX124" fmla="*/ 1981391 w 3192399"/>
                <a:gd name="connsiteY124" fmla="*/ 85344 h 814863"/>
                <a:gd name="connsiteX125" fmla="*/ 2085308 w 3192399"/>
                <a:gd name="connsiteY125" fmla="*/ 173736 h 814863"/>
                <a:gd name="connsiteX126" fmla="*/ 2085308 w 3192399"/>
                <a:gd name="connsiteY126" fmla="*/ 313849 h 814863"/>
                <a:gd name="connsiteX127" fmla="*/ 2021014 w 3192399"/>
                <a:gd name="connsiteY127" fmla="*/ 313849 h 814863"/>
                <a:gd name="connsiteX128" fmla="*/ 2021014 w 3192399"/>
                <a:gd name="connsiteY128" fmla="*/ 291751 h 814863"/>
                <a:gd name="connsiteX129" fmla="*/ 2019110 w 3192399"/>
                <a:gd name="connsiteY129" fmla="*/ 243554 h 814863"/>
                <a:gd name="connsiteX130" fmla="*/ 2019110 w 3192399"/>
                <a:gd name="connsiteY130" fmla="*/ 224504 h 814863"/>
                <a:gd name="connsiteX131" fmla="*/ 1982438 w 3192399"/>
                <a:gd name="connsiteY131" fmla="*/ 216980 h 814863"/>
                <a:gd name="connsiteX132" fmla="*/ 1947767 w 3192399"/>
                <a:gd name="connsiteY132" fmla="*/ 243078 h 814863"/>
                <a:gd name="connsiteX133" fmla="*/ 1980343 w 3192399"/>
                <a:gd name="connsiteY133" fmla="*/ 269653 h 814863"/>
                <a:gd name="connsiteX134" fmla="*/ 2019014 w 3192399"/>
                <a:gd name="connsiteY134" fmla="*/ 243554 h 814863"/>
                <a:gd name="connsiteX135" fmla="*/ 2119027 w 3192399"/>
                <a:gd name="connsiteY135" fmla="*/ 202406 h 814863"/>
                <a:gd name="connsiteX136" fmla="*/ 2235994 w 3192399"/>
                <a:gd name="connsiteY136" fmla="*/ 85439 h 814863"/>
                <a:gd name="connsiteX137" fmla="*/ 2298287 w 3192399"/>
                <a:gd name="connsiteY137" fmla="*/ 102489 h 814863"/>
                <a:gd name="connsiteX138" fmla="*/ 2298287 w 3192399"/>
                <a:gd name="connsiteY138" fmla="*/ 159258 h 814863"/>
                <a:gd name="connsiteX139" fmla="*/ 2295811 w 3192399"/>
                <a:gd name="connsiteY139" fmla="*/ 159258 h 814863"/>
                <a:gd name="connsiteX140" fmla="*/ 2244566 w 3192399"/>
                <a:gd name="connsiteY140" fmla="*/ 141637 h 814863"/>
                <a:gd name="connsiteX141" fmla="*/ 2186369 w 3192399"/>
                <a:gd name="connsiteY141" fmla="*/ 202406 h 814863"/>
                <a:gd name="connsiteX142" fmla="*/ 2244566 w 3192399"/>
                <a:gd name="connsiteY142" fmla="*/ 262699 h 814863"/>
                <a:gd name="connsiteX143" fmla="*/ 2295811 w 3192399"/>
                <a:gd name="connsiteY143" fmla="*/ 245078 h 814863"/>
                <a:gd name="connsiteX144" fmla="*/ 2298287 w 3192399"/>
                <a:gd name="connsiteY144" fmla="*/ 245078 h 814863"/>
                <a:gd name="connsiteX145" fmla="*/ 2298287 w 3192399"/>
                <a:gd name="connsiteY145" fmla="*/ 301847 h 814863"/>
                <a:gd name="connsiteX146" fmla="*/ 2235994 w 3192399"/>
                <a:gd name="connsiteY146" fmla="*/ 318897 h 814863"/>
                <a:gd name="connsiteX147" fmla="*/ 2119027 w 3192399"/>
                <a:gd name="connsiteY147" fmla="*/ 202406 h 814863"/>
                <a:gd name="connsiteX148" fmla="*/ 2406206 w 3192399"/>
                <a:gd name="connsiteY148" fmla="*/ 212503 h 814863"/>
                <a:gd name="connsiteX149" fmla="*/ 2406206 w 3192399"/>
                <a:gd name="connsiteY149" fmla="*/ 313944 h 814863"/>
                <a:gd name="connsiteX150" fmla="*/ 2339912 w 3192399"/>
                <a:gd name="connsiteY150" fmla="*/ 313944 h 814863"/>
                <a:gd name="connsiteX151" fmla="*/ 2339912 w 3192399"/>
                <a:gd name="connsiteY151" fmla="*/ 0 h 814863"/>
                <a:gd name="connsiteX152" fmla="*/ 2406206 w 3192399"/>
                <a:gd name="connsiteY152" fmla="*/ 0 h 814863"/>
                <a:gd name="connsiteX153" fmla="*/ 2406206 w 3192399"/>
                <a:gd name="connsiteY153" fmla="*/ 178689 h 814863"/>
                <a:gd name="connsiteX154" fmla="*/ 2472976 w 3192399"/>
                <a:gd name="connsiteY154" fmla="*/ 90297 h 814863"/>
                <a:gd name="connsiteX155" fmla="*/ 2548319 w 3192399"/>
                <a:gd name="connsiteY155" fmla="*/ 90297 h 814863"/>
                <a:gd name="connsiteX156" fmla="*/ 2548319 w 3192399"/>
                <a:gd name="connsiteY156" fmla="*/ 92774 h 814863"/>
                <a:gd name="connsiteX157" fmla="*/ 2468023 w 3192399"/>
                <a:gd name="connsiteY157" fmla="*/ 194215 h 814863"/>
                <a:gd name="connsiteX158" fmla="*/ 2548319 w 3192399"/>
                <a:gd name="connsiteY158" fmla="*/ 311182 h 814863"/>
                <a:gd name="connsiteX159" fmla="*/ 2548319 w 3192399"/>
                <a:gd name="connsiteY159" fmla="*/ 313658 h 814863"/>
                <a:gd name="connsiteX160" fmla="*/ 2472499 w 3192399"/>
                <a:gd name="connsiteY160" fmla="*/ 313658 h 814863"/>
                <a:gd name="connsiteX161" fmla="*/ 2406206 w 3192399"/>
                <a:gd name="connsiteY161" fmla="*/ 212217 h 814863"/>
                <a:gd name="connsiteX162" fmla="*/ 2698909 w 3192399"/>
                <a:gd name="connsiteY162" fmla="*/ 291846 h 814863"/>
                <a:gd name="connsiteX163" fmla="*/ 2639663 w 3192399"/>
                <a:gd name="connsiteY163" fmla="*/ 317945 h 814863"/>
                <a:gd name="connsiteX164" fmla="*/ 2560320 w 3192399"/>
                <a:gd name="connsiteY164" fmla="*/ 244126 h 814863"/>
                <a:gd name="connsiteX165" fmla="*/ 2647188 w 3192399"/>
                <a:gd name="connsiteY165" fmla="*/ 171355 h 814863"/>
                <a:gd name="connsiteX166" fmla="*/ 2696909 w 3192399"/>
                <a:gd name="connsiteY166" fmla="*/ 178880 h 814863"/>
                <a:gd name="connsiteX167" fmla="*/ 2696909 w 3192399"/>
                <a:gd name="connsiteY167" fmla="*/ 174879 h 814863"/>
                <a:gd name="connsiteX168" fmla="*/ 2647760 w 3192399"/>
                <a:gd name="connsiteY168" fmla="*/ 140208 h 814863"/>
                <a:gd name="connsiteX169" fmla="*/ 2584990 w 3192399"/>
                <a:gd name="connsiteY169" fmla="*/ 157258 h 814863"/>
                <a:gd name="connsiteX170" fmla="*/ 2582513 w 3192399"/>
                <a:gd name="connsiteY170" fmla="*/ 157258 h 814863"/>
                <a:gd name="connsiteX171" fmla="*/ 2582513 w 3192399"/>
                <a:gd name="connsiteY171" fmla="*/ 104013 h 814863"/>
                <a:gd name="connsiteX172" fmla="*/ 2659285 w 3192399"/>
                <a:gd name="connsiteY172" fmla="*/ 85439 h 814863"/>
                <a:gd name="connsiteX173" fmla="*/ 2763203 w 3192399"/>
                <a:gd name="connsiteY173" fmla="*/ 173831 h 814863"/>
                <a:gd name="connsiteX174" fmla="*/ 2763203 w 3192399"/>
                <a:gd name="connsiteY174" fmla="*/ 313944 h 814863"/>
                <a:gd name="connsiteX175" fmla="*/ 2698909 w 3192399"/>
                <a:gd name="connsiteY175" fmla="*/ 313944 h 814863"/>
                <a:gd name="connsiteX176" fmla="*/ 2698909 w 3192399"/>
                <a:gd name="connsiteY176" fmla="*/ 291846 h 814863"/>
                <a:gd name="connsiteX177" fmla="*/ 2696909 w 3192399"/>
                <a:gd name="connsiteY177" fmla="*/ 243649 h 814863"/>
                <a:gd name="connsiteX178" fmla="*/ 2696909 w 3192399"/>
                <a:gd name="connsiteY178" fmla="*/ 224599 h 814863"/>
                <a:gd name="connsiteX179" fmla="*/ 2660237 w 3192399"/>
                <a:gd name="connsiteY179" fmla="*/ 217075 h 814863"/>
                <a:gd name="connsiteX180" fmla="*/ 2625566 w 3192399"/>
                <a:gd name="connsiteY180" fmla="*/ 243173 h 814863"/>
                <a:gd name="connsiteX181" fmla="*/ 2658237 w 3192399"/>
                <a:gd name="connsiteY181" fmla="*/ 269748 h 814863"/>
                <a:gd name="connsiteX182" fmla="*/ 2696909 w 3192399"/>
                <a:gd name="connsiteY182" fmla="*/ 243649 h 814863"/>
                <a:gd name="connsiteX183" fmla="*/ 2874645 w 3192399"/>
                <a:gd name="connsiteY183" fmla="*/ 126682 h 814863"/>
                <a:gd name="connsiteX184" fmla="*/ 2928842 w 3192399"/>
                <a:gd name="connsiteY184" fmla="*/ 88011 h 814863"/>
                <a:gd name="connsiteX185" fmla="*/ 2950369 w 3192399"/>
                <a:gd name="connsiteY185" fmla="*/ 92012 h 814863"/>
                <a:gd name="connsiteX186" fmla="*/ 2950369 w 3192399"/>
                <a:gd name="connsiteY186" fmla="*/ 155258 h 814863"/>
                <a:gd name="connsiteX187" fmla="*/ 2947892 w 3192399"/>
                <a:gd name="connsiteY187" fmla="*/ 155258 h 814863"/>
                <a:gd name="connsiteX188" fmla="*/ 2918746 w 3192399"/>
                <a:gd name="connsiteY188" fmla="*/ 150209 h 814863"/>
                <a:gd name="connsiteX189" fmla="*/ 2876550 w 3192399"/>
                <a:gd name="connsiteY189" fmla="*/ 185357 h 814863"/>
                <a:gd name="connsiteX190" fmla="*/ 2876550 w 3192399"/>
                <a:gd name="connsiteY190" fmla="*/ 313944 h 814863"/>
                <a:gd name="connsiteX191" fmla="*/ 2810256 w 3192399"/>
                <a:gd name="connsiteY191" fmla="*/ 313944 h 814863"/>
                <a:gd name="connsiteX192" fmla="*/ 2810256 w 3192399"/>
                <a:gd name="connsiteY192" fmla="*/ 90488 h 814863"/>
                <a:gd name="connsiteX193" fmla="*/ 2874550 w 3192399"/>
                <a:gd name="connsiteY193" fmla="*/ 90488 h 814863"/>
                <a:gd name="connsiteX194" fmla="*/ 2874550 w 3192399"/>
                <a:gd name="connsiteY194" fmla="*/ 126587 h 814863"/>
                <a:gd name="connsiteX195" fmla="*/ 3128105 w 3192399"/>
                <a:gd name="connsiteY195" fmla="*/ 290893 h 814863"/>
                <a:gd name="connsiteX196" fmla="*/ 3061811 w 3192399"/>
                <a:gd name="connsiteY196" fmla="*/ 318992 h 814863"/>
                <a:gd name="connsiteX197" fmla="*/ 2967895 w 3192399"/>
                <a:gd name="connsiteY197" fmla="*/ 202501 h 814863"/>
                <a:gd name="connsiteX198" fmla="*/ 3061811 w 3192399"/>
                <a:gd name="connsiteY198" fmla="*/ 85534 h 814863"/>
                <a:gd name="connsiteX199" fmla="*/ 3126105 w 3192399"/>
                <a:gd name="connsiteY199" fmla="*/ 111157 h 814863"/>
                <a:gd name="connsiteX200" fmla="*/ 3126105 w 3192399"/>
                <a:gd name="connsiteY200" fmla="*/ 191 h 814863"/>
                <a:gd name="connsiteX201" fmla="*/ 3192399 w 3192399"/>
                <a:gd name="connsiteY201" fmla="*/ 191 h 814863"/>
                <a:gd name="connsiteX202" fmla="*/ 3192399 w 3192399"/>
                <a:gd name="connsiteY202" fmla="*/ 313944 h 814863"/>
                <a:gd name="connsiteX203" fmla="*/ 3128105 w 3192399"/>
                <a:gd name="connsiteY203" fmla="*/ 313944 h 814863"/>
                <a:gd name="connsiteX204" fmla="*/ 3128105 w 3192399"/>
                <a:gd name="connsiteY204" fmla="*/ 290893 h 814863"/>
                <a:gd name="connsiteX205" fmla="*/ 3126105 w 3192399"/>
                <a:gd name="connsiteY205" fmla="*/ 238125 h 814863"/>
                <a:gd name="connsiteX206" fmla="*/ 3126105 w 3192399"/>
                <a:gd name="connsiteY206" fmla="*/ 166307 h 814863"/>
                <a:gd name="connsiteX207" fmla="*/ 3083909 w 3192399"/>
                <a:gd name="connsiteY207" fmla="*/ 143256 h 814863"/>
                <a:gd name="connsiteX208" fmla="*/ 3035237 w 3192399"/>
                <a:gd name="connsiteY208" fmla="*/ 202501 h 814863"/>
                <a:gd name="connsiteX209" fmla="*/ 3083909 w 3192399"/>
                <a:gd name="connsiteY209" fmla="*/ 261271 h 814863"/>
                <a:gd name="connsiteX210" fmla="*/ 3126105 w 3192399"/>
                <a:gd name="connsiteY210" fmla="*/ 238220 h 814863"/>
                <a:gd name="connsiteX211" fmla="*/ 0 w 3192399"/>
                <a:gd name="connsiteY211" fmla="*/ 416243 h 814863"/>
                <a:gd name="connsiteX212" fmla="*/ 193834 w 3192399"/>
                <a:gd name="connsiteY212" fmla="*/ 416243 h 814863"/>
                <a:gd name="connsiteX213" fmla="*/ 193834 w 3192399"/>
                <a:gd name="connsiteY213" fmla="*/ 454343 h 814863"/>
                <a:gd name="connsiteX214" fmla="*/ 43720 w 3192399"/>
                <a:gd name="connsiteY214" fmla="*/ 454343 h 814863"/>
                <a:gd name="connsiteX215" fmla="*/ 43720 w 3192399"/>
                <a:gd name="connsiteY215" fmla="*/ 550259 h 814863"/>
                <a:gd name="connsiteX216" fmla="*/ 179737 w 3192399"/>
                <a:gd name="connsiteY216" fmla="*/ 550259 h 814863"/>
                <a:gd name="connsiteX217" fmla="*/ 179737 w 3192399"/>
                <a:gd name="connsiteY217" fmla="*/ 587407 h 814863"/>
                <a:gd name="connsiteX218" fmla="*/ 43720 w 3192399"/>
                <a:gd name="connsiteY218" fmla="*/ 587407 h 814863"/>
                <a:gd name="connsiteX219" fmla="*/ 43720 w 3192399"/>
                <a:gd name="connsiteY219" fmla="*/ 691801 h 814863"/>
                <a:gd name="connsiteX220" fmla="*/ 193834 w 3192399"/>
                <a:gd name="connsiteY220" fmla="*/ 691801 h 814863"/>
                <a:gd name="connsiteX221" fmla="*/ 193834 w 3192399"/>
                <a:gd name="connsiteY221" fmla="*/ 729901 h 814863"/>
                <a:gd name="connsiteX222" fmla="*/ 0 w 3192399"/>
                <a:gd name="connsiteY222" fmla="*/ 729901 h 814863"/>
                <a:gd name="connsiteX223" fmla="*/ 0 w 3192399"/>
                <a:gd name="connsiteY223" fmla="*/ 416147 h 814863"/>
                <a:gd name="connsiteX224" fmla="*/ 353949 w 3192399"/>
                <a:gd name="connsiteY224" fmla="*/ 504635 h 814863"/>
                <a:gd name="connsiteX225" fmla="*/ 431292 w 3192399"/>
                <a:gd name="connsiteY225" fmla="*/ 591026 h 814863"/>
                <a:gd name="connsiteX226" fmla="*/ 431292 w 3192399"/>
                <a:gd name="connsiteY226" fmla="*/ 730091 h 814863"/>
                <a:gd name="connsiteX227" fmla="*/ 389668 w 3192399"/>
                <a:gd name="connsiteY227" fmla="*/ 730091 h 814863"/>
                <a:gd name="connsiteX228" fmla="*/ 389668 w 3192399"/>
                <a:gd name="connsiteY228" fmla="*/ 592074 h 814863"/>
                <a:gd name="connsiteX229" fmla="*/ 343472 w 3192399"/>
                <a:gd name="connsiteY229" fmla="*/ 542830 h 814863"/>
                <a:gd name="connsiteX230" fmla="*/ 287750 w 3192399"/>
                <a:gd name="connsiteY230" fmla="*/ 583025 h 814863"/>
                <a:gd name="connsiteX231" fmla="*/ 287750 w 3192399"/>
                <a:gd name="connsiteY231" fmla="*/ 730091 h 814863"/>
                <a:gd name="connsiteX232" fmla="*/ 246126 w 3192399"/>
                <a:gd name="connsiteY232" fmla="*/ 730091 h 814863"/>
                <a:gd name="connsiteX233" fmla="*/ 246126 w 3192399"/>
                <a:gd name="connsiteY233" fmla="*/ 509207 h 814863"/>
                <a:gd name="connsiteX234" fmla="*/ 287750 w 3192399"/>
                <a:gd name="connsiteY234" fmla="*/ 509207 h 814863"/>
                <a:gd name="connsiteX235" fmla="*/ 287750 w 3192399"/>
                <a:gd name="connsiteY235" fmla="*/ 541306 h 814863"/>
                <a:gd name="connsiteX236" fmla="*/ 354044 w 3192399"/>
                <a:gd name="connsiteY236" fmla="*/ 504635 h 814863"/>
                <a:gd name="connsiteX237" fmla="*/ 543211 w 3192399"/>
                <a:gd name="connsiteY237" fmla="*/ 509111 h 814863"/>
                <a:gd name="connsiteX238" fmla="*/ 599980 w 3192399"/>
                <a:gd name="connsiteY238" fmla="*/ 509111 h 814863"/>
                <a:gd name="connsiteX239" fmla="*/ 599980 w 3192399"/>
                <a:gd name="connsiteY239" fmla="*/ 544735 h 814863"/>
                <a:gd name="connsiteX240" fmla="*/ 543211 w 3192399"/>
                <a:gd name="connsiteY240" fmla="*/ 544735 h 814863"/>
                <a:gd name="connsiteX241" fmla="*/ 543211 w 3192399"/>
                <a:gd name="connsiteY241" fmla="*/ 663702 h 814863"/>
                <a:gd name="connsiteX242" fmla="*/ 579882 w 3192399"/>
                <a:gd name="connsiteY242" fmla="*/ 697325 h 814863"/>
                <a:gd name="connsiteX243" fmla="*/ 598456 w 3192399"/>
                <a:gd name="connsiteY243" fmla="*/ 694277 h 814863"/>
                <a:gd name="connsiteX244" fmla="*/ 599980 w 3192399"/>
                <a:gd name="connsiteY244" fmla="*/ 694277 h 814863"/>
                <a:gd name="connsiteX245" fmla="*/ 599980 w 3192399"/>
                <a:gd name="connsiteY245" fmla="*/ 729901 h 814863"/>
                <a:gd name="connsiteX246" fmla="*/ 573881 w 3192399"/>
                <a:gd name="connsiteY246" fmla="*/ 734473 h 814863"/>
                <a:gd name="connsiteX247" fmla="*/ 501587 w 3192399"/>
                <a:gd name="connsiteY247" fmla="*/ 667703 h 814863"/>
                <a:gd name="connsiteX248" fmla="*/ 501587 w 3192399"/>
                <a:gd name="connsiteY248" fmla="*/ 544735 h 814863"/>
                <a:gd name="connsiteX249" fmla="*/ 463391 w 3192399"/>
                <a:gd name="connsiteY249" fmla="*/ 544735 h 814863"/>
                <a:gd name="connsiteX250" fmla="*/ 463391 w 3192399"/>
                <a:gd name="connsiteY250" fmla="*/ 509111 h 814863"/>
                <a:gd name="connsiteX251" fmla="*/ 501587 w 3192399"/>
                <a:gd name="connsiteY251" fmla="*/ 509111 h 814863"/>
                <a:gd name="connsiteX252" fmla="*/ 501587 w 3192399"/>
                <a:gd name="connsiteY252" fmla="*/ 450342 h 814863"/>
                <a:gd name="connsiteX253" fmla="*/ 543211 w 3192399"/>
                <a:gd name="connsiteY253" fmla="*/ 450342 h 814863"/>
                <a:gd name="connsiteX254" fmla="*/ 543211 w 3192399"/>
                <a:gd name="connsiteY254" fmla="*/ 509111 h 814863"/>
                <a:gd name="connsiteX255" fmla="*/ 735521 w 3192399"/>
                <a:gd name="connsiteY255" fmla="*/ 734568 h 814863"/>
                <a:gd name="connsiteX256" fmla="*/ 626555 w 3192399"/>
                <a:gd name="connsiteY256" fmla="*/ 622078 h 814863"/>
                <a:gd name="connsiteX257" fmla="*/ 727424 w 3192399"/>
                <a:gd name="connsiteY257" fmla="*/ 504635 h 814863"/>
                <a:gd name="connsiteX258" fmla="*/ 819817 w 3192399"/>
                <a:gd name="connsiteY258" fmla="*/ 613029 h 814863"/>
                <a:gd name="connsiteX259" fmla="*/ 819817 w 3192399"/>
                <a:gd name="connsiteY259" fmla="*/ 632079 h 814863"/>
                <a:gd name="connsiteX260" fmla="*/ 668179 w 3192399"/>
                <a:gd name="connsiteY260" fmla="*/ 632079 h 814863"/>
                <a:gd name="connsiteX261" fmla="*/ 740950 w 3192399"/>
                <a:gd name="connsiteY261" fmla="*/ 698373 h 814863"/>
                <a:gd name="connsiteX262" fmla="*/ 802672 w 3192399"/>
                <a:gd name="connsiteY262" fmla="*/ 678275 h 814863"/>
                <a:gd name="connsiteX263" fmla="*/ 804196 w 3192399"/>
                <a:gd name="connsiteY263" fmla="*/ 678275 h 814863"/>
                <a:gd name="connsiteX264" fmla="*/ 804196 w 3192399"/>
                <a:gd name="connsiteY264" fmla="*/ 714946 h 814863"/>
                <a:gd name="connsiteX265" fmla="*/ 735425 w 3192399"/>
                <a:gd name="connsiteY265" fmla="*/ 734473 h 814863"/>
                <a:gd name="connsiteX266" fmla="*/ 669798 w 3192399"/>
                <a:gd name="connsiteY266" fmla="*/ 597980 h 814863"/>
                <a:gd name="connsiteX267" fmla="*/ 779717 w 3192399"/>
                <a:gd name="connsiteY267" fmla="*/ 597980 h 814863"/>
                <a:gd name="connsiteX268" fmla="*/ 727996 w 3192399"/>
                <a:gd name="connsiteY268" fmla="*/ 540258 h 814863"/>
                <a:gd name="connsiteX269" fmla="*/ 669798 w 3192399"/>
                <a:gd name="connsiteY269" fmla="*/ 597980 h 814863"/>
                <a:gd name="connsiteX270" fmla="*/ 910781 w 3192399"/>
                <a:gd name="connsiteY270" fmla="*/ 543306 h 814863"/>
                <a:gd name="connsiteX271" fmla="*/ 965549 w 3192399"/>
                <a:gd name="connsiteY271" fmla="*/ 505682 h 814863"/>
                <a:gd name="connsiteX272" fmla="*/ 987171 w 3192399"/>
                <a:gd name="connsiteY272" fmla="*/ 509207 h 814863"/>
                <a:gd name="connsiteX273" fmla="*/ 987171 w 3192399"/>
                <a:gd name="connsiteY273" fmla="*/ 550355 h 814863"/>
                <a:gd name="connsiteX274" fmla="*/ 985647 w 3192399"/>
                <a:gd name="connsiteY274" fmla="*/ 550355 h 814863"/>
                <a:gd name="connsiteX275" fmla="*/ 959549 w 3192399"/>
                <a:gd name="connsiteY275" fmla="*/ 545878 h 814863"/>
                <a:gd name="connsiteX276" fmla="*/ 910876 w 3192399"/>
                <a:gd name="connsiteY276" fmla="*/ 586073 h 814863"/>
                <a:gd name="connsiteX277" fmla="*/ 910876 w 3192399"/>
                <a:gd name="connsiteY277" fmla="*/ 730187 h 814863"/>
                <a:gd name="connsiteX278" fmla="*/ 869252 w 3192399"/>
                <a:gd name="connsiteY278" fmla="*/ 730187 h 814863"/>
                <a:gd name="connsiteX279" fmla="*/ 869252 w 3192399"/>
                <a:gd name="connsiteY279" fmla="*/ 509302 h 814863"/>
                <a:gd name="connsiteX280" fmla="*/ 910876 w 3192399"/>
                <a:gd name="connsiteY280" fmla="*/ 509302 h 814863"/>
                <a:gd name="connsiteX281" fmla="*/ 910876 w 3192399"/>
                <a:gd name="connsiteY281" fmla="*/ 543401 h 814863"/>
                <a:gd name="connsiteX282" fmla="*/ 1128713 w 3192399"/>
                <a:gd name="connsiteY282" fmla="*/ 504635 h 814863"/>
                <a:gd name="connsiteX283" fmla="*/ 1229582 w 3192399"/>
                <a:gd name="connsiteY283" fmla="*/ 619601 h 814863"/>
                <a:gd name="connsiteX284" fmla="*/ 1128713 w 3192399"/>
                <a:gd name="connsiteY284" fmla="*/ 734568 h 814863"/>
                <a:gd name="connsiteX285" fmla="*/ 1066991 w 3192399"/>
                <a:gd name="connsiteY285" fmla="*/ 705421 h 814863"/>
                <a:gd name="connsiteX286" fmla="*/ 1066991 w 3192399"/>
                <a:gd name="connsiteY286" fmla="*/ 814864 h 814863"/>
                <a:gd name="connsiteX287" fmla="*/ 1025366 w 3192399"/>
                <a:gd name="connsiteY287" fmla="*/ 814864 h 814863"/>
                <a:gd name="connsiteX288" fmla="*/ 1025366 w 3192399"/>
                <a:gd name="connsiteY288" fmla="*/ 509111 h 814863"/>
                <a:gd name="connsiteX289" fmla="*/ 1066991 w 3192399"/>
                <a:gd name="connsiteY289" fmla="*/ 509111 h 814863"/>
                <a:gd name="connsiteX290" fmla="*/ 1066991 w 3192399"/>
                <a:gd name="connsiteY290" fmla="*/ 534162 h 814863"/>
                <a:gd name="connsiteX291" fmla="*/ 1128713 w 3192399"/>
                <a:gd name="connsiteY291" fmla="*/ 504539 h 814863"/>
                <a:gd name="connsiteX292" fmla="*/ 1121664 w 3192399"/>
                <a:gd name="connsiteY292" fmla="*/ 696944 h 814863"/>
                <a:gd name="connsiteX293" fmla="*/ 1186910 w 3192399"/>
                <a:gd name="connsiteY293" fmla="*/ 619601 h 814863"/>
                <a:gd name="connsiteX294" fmla="*/ 1121664 w 3192399"/>
                <a:gd name="connsiteY294" fmla="*/ 542258 h 814863"/>
                <a:gd name="connsiteX295" fmla="*/ 1066991 w 3192399"/>
                <a:gd name="connsiteY295" fmla="*/ 577406 h 814863"/>
                <a:gd name="connsiteX296" fmla="*/ 1066991 w 3192399"/>
                <a:gd name="connsiteY296" fmla="*/ 662273 h 814863"/>
                <a:gd name="connsiteX297" fmla="*/ 1121664 w 3192399"/>
                <a:gd name="connsiteY297" fmla="*/ 696944 h 814863"/>
                <a:gd name="connsiteX298" fmla="*/ 1320451 w 3192399"/>
                <a:gd name="connsiteY298" fmla="*/ 543306 h 814863"/>
                <a:gd name="connsiteX299" fmla="*/ 1375220 w 3192399"/>
                <a:gd name="connsiteY299" fmla="*/ 505682 h 814863"/>
                <a:gd name="connsiteX300" fmla="*/ 1396841 w 3192399"/>
                <a:gd name="connsiteY300" fmla="*/ 509207 h 814863"/>
                <a:gd name="connsiteX301" fmla="*/ 1396841 w 3192399"/>
                <a:gd name="connsiteY301" fmla="*/ 550355 h 814863"/>
                <a:gd name="connsiteX302" fmla="*/ 1395317 w 3192399"/>
                <a:gd name="connsiteY302" fmla="*/ 550355 h 814863"/>
                <a:gd name="connsiteX303" fmla="*/ 1369219 w 3192399"/>
                <a:gd name="connsiteY303" fmla="*/ 545878 h 814863"/>
                <a:gd name="connsiteX304" fmla="*/ 1320546 w 3192399"/>
                <a:gd name="connsiteY304" fmla="*/ 586073 h 814863"/>
                <a:gd name="connsiteX305" fmla="*/ 1320546 w 3192399"/>
                <a:gd name="connsiteY305" fmla="*/ 730187 h 814863"/>
                <a:gd name="connsiteX306" fmla="*/ 1278922 w 3192399"/>
                <a:gd name="connsiteY306" fmla="*/ 730187 h 814863"/>
                <a:gd name="connsiteX307" fmla="*/ 1278922 w 3192399"/>
                <a:gd name="connsiteY307" fmla="*/ 509302 h 814863"/>
                <a:gd name="connsiteX308" fmla="*/ 1320546 w 3192399"/>
                <a:gd name="connsiteY308" fmla="*/ 509302 h 814863"/>
                <a:gd name="connsiteX309" fmla="*/ 1320546 w 3192399"/>
                <a:gd name="connsiteY309" fmla="*/ 543401 h 814863"/>
                <a:gd name="connsiteX310" fmla="*/ 1457039 w 3192399"/>
                <a:gd name="connsiteY310" fmla="*/ 419862 h 814863"/>
                <a:gd name="connsiteX311" fmla="*/ 1483614 w 3192399"/>
                <a:gd name="connsiteY311" fmla="*/ 445960 h 814863"/>
                <a:gd name="connsiteX312" fmla="*/ 1457039 w 3192399"/>
                <a:gd name="connsiteY312" fmla="*/ 472059 h 814863"/>
                <a:gd name="connsiteX313" fmla="*/ 1430464 w 3192399"/>
                <a:gd name="connsiteY313" fmla="*/ 445960 h 814863"/>
                <a:gd name="connsiteX314" fmla="*/ 1457039 w 3192399"/>
                <a:gd name="connsiteY314" fmla="*/ 419862 h 814863"/>
                <a:gd name="connsiteX315" fmla="*/ 1436465 w 3192399"/>
                <a:gd name="connsiteY315" fmla="*/ 509207 h 814863"/>
                <a:gd name="connsiteX316" fmla="*/ 1478185 w 3192399"/>
                <a:gd name="connsiteY316" fmla="*/ 509207 h 814863"/>
                <a:gd name="connsiteX317" fmla="*/ 1478185 w 3192399"/>
                <a:gd name="connsiteY317" fmla="*/ 730091 h 814863"/>
                <a:gd name="connsiteX318" fmla="*/ 1436465 w 3192399"/>
                <a:gd name="connsiteY318" fmla="*/ 730091 h 814863"/>
                <a:gd name="connsiteX319" fmla="*/ 1436465 w 3192399"/>
                <a:gd name="connsiteY319" fmla="*/ 509207 h 814863"/>
                <a:gd name="connsiteX320" fmla="*/ 1626775 w 3192399"/>
                <a:gd name="connsiteY320" fmla="*/ 601123 h 814863"/>
                <a:gd name="connsiteX321" fmla="*/ 1693545 w 3192399"/>
                <a:gd name="connsiteY321" fmla="*/ 666369 h 814863"/>
                <a:gd name="connsiteX322" fmla="*/ 1608677 w 3192399"/>
                <a:gd name="connsiteY322" fmla="*/ 734663 h 814863"/>
                <a:gd name="connsiteX323" fmla="*/ 1533906 w 3192399"/>
                <a:gd name="connsiteY323" fmla="*/ 714566 h 814863"/>
                <a:gd name="connsiteX324" fmla="*/ 1533906 w 3192399"/>
                <a:gd name="connsiteY324" fmla="*/ 674942 h 814863"/>
                <a:gd name="connsiteX325" fmla="*/ 1535906 w 3192399"/>
                <a:gd name="connsiteY325" fmla="*/ 674942 h 814863"/>
                <a:gd name="connsiteX326" fmla="*/ 1608201 w 3192399"/>
                <a:gd name="connsiteY326" fmla="*/ 699516 h 814863"/>
                <a:gd name="connsiteX327" fmla="*/ 1652873 w 3192399"/>
                <a:gd name="connsiteY327" fmla="*/ 671417 h 814863"/>
                <a:gd name="connsiteX328" fmla="*/ 1600676 w 3192399"/>
                <a:gd name="connsiteY328" fmla="*/ 635794 h 814863"/>
                <a:gd name="connsiteX329" fmla="*/ 1534954 w 3192399"/>
                <a:gd name="connsiteY329" fmla="*/ 572548 h 814863"/>
                <a:gd name="connsiteX330" fmla="*/ 1614773 w 3192399"/>
                <a:gd name="connsiteY330" fmla="*/ 504730 h 814863"/>
                <a:gd name="connsiteX331" fmla="*/ 1682591 w 3192399"/>
                <a:gd name="connsiteY331" fmla="*/ 522827 h 814863"/>
                <a:gd name="connsiteX332" fmla="*/ 1682591 w 3192399"/>
                <a:gd name="connsiteY332" fmla="*/ 563023 h 814863"/>
                <a:gd name="connsiteX333" fmla="*/ 1681067 w 3192399"/>
                <a:gd name="connsiteY333" fmla="*/ 563023 h 814863"/>
                <a:gd name="connsiteX334" fmla="*/ 1615821 w 3192399"/>
                <a:gd name="connsiteY334" fmla="*/ 539972 h 814863"/>
                <a:gd name="connsiteX335" fmla="*/ 1575149 w 3192399"/>
                <a:gd name="connsiteY335" fmla="*/ 567119 h 814863"/>
                <a:gd name="connsiteX336" fmla="*/ 1626870 w 3192399"/>
                <a:gd name="connsiteY336" fmla="*/ 601313 h 814863"/>
                <a:gd name="connsiteX337" fmla="*/ 1838611 w 3192399"/>
                <a:gd name="connsiteY337" fmla="*/ 734663 h 814863"/>
                <a:gd name="connsiteX338" fmla="*/ 1729645 w 3192399"/>
                <a:gd name="connsiteY338" fmla="*/ 622173 h 814863"/>
                <a:gd name="connsiteX339" fmla="*/ 1830514 w 3192399"/>
                <a:gd name="connsiteY339" fmla="*/ 504730 h 814863"/>
                <a:gd name="connsiteX340" fmla="*/ 1922907 w 3192399"/>
                <a:gd name="connsiteY340" fmla="*/ 613124 h 814863"/>
                <a:gd name="connsiteX341" fmla="*/ 1922907 w 3192399"/>
                <a:gd name="connsiteY341" fmla="*/ 632174 h 814863"/>
                <a:gd name="connsiteX342" fmla="*/ 1771269 w 3192399"/>
                <a:gd name="connsiteY342" fmla="*/ 632174 h 814863"/>
                <a:gd name="connsiteX343" fmla="*/ 1844040 w 3192399"/>
                <a:gd name="connsiteY343" fmla="*/ 698468 h 814863"/>
                <a:gd name="connsiteX344" fmla="*/ 1905762 w 3192399"/>
                <a:gd name="connsiteY344" fmla="*/ 678371 h 814863"/>
                <a:gd name="connsiteX345" fmla="*/ 1907286 w 3192399"/>
                <a:gd name="connsiteY345" fmla="*/ 678371 h 814863"/>
                <a:gd name="connsiteX346" fmla="*/ 1907286 w 3192399"/>
                <a:gd name="connsiteY346" fmla="*/ 715042 h 814863"/>
                <a:gd name="connsiteX347" fmla="*/ 1838516 w 3192399"/>
                <a:gd name="connsiteY347" fmla="*/ 734568 h 814863"/>
                <a:gd name="connsiteX348" fmla="*/ 1772888 w 3192399"/>
                <a:gd name="connsiteY348" fmla="*/ 598075 h 814863"/>
                <a:gd name="connsiteX349" fmla="*/ 1882807 w 3192399"/>
                <a:gd name="connsiteY349" fmla="*/ 598075 h 814863"/>
                <a:gd name="connsiteX350" fmla="*/ 1831086 w 3192399"/>
                <a:gd name="connsiteY350" fmla="*/ 540353 h 814863"/>
                <a:gd name="connsiteX351" fmla="*/ 1772888 w 3192399"/>
                <a:gd name="connsiteY351" fmla="*/ 598075 h 81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Lst>
              <a:rect l="l" t="t" r="r" b="b"/>
              <a:pathLst>
                <a:path w="3192399" h="814863">
                  <a:moveTo>
                    <a:pt x="68294" y="313754"/>
                  </a:moveTo>
                  <a:lnTo>
                    <a:pt x="0" y="313754"/>
                  </a:lnTo>
                  <a:lnTo>
                    <a:pt x="0" y="0"/>
                  </a:lnTo>
                  <a:lnTo>
                    <a:pt x="68294" y="0"/>
                  </a:lnTo>
                  <a:lnTo>
                    <a:pt x="68294" y="124016"/>
                  </a:lnTo>
                  <a:lnTo>
                    <a:pt x="190310" y="124016"/>
                  </a:lnTo>
                  <a:lnTo>
                    <a:pt x="190310" y="0"/>
                  </a:lnTo>
                  <a:lnTo>
                    <a:pt x="258604" y="0"/>
                  </a:lnTo>
                  <a:lnTo>
                    <a:pt x="258604" y="313754"/>
                  </a:lnTo>
                  <a:lnTo>
                    <a:pt x="190310" y="313754"/>
                  </a:lnTo>
                  <a:lnTo>
                    <a:pt x="190310" y="183737"/>
                  </a:lnTo>
                  <a:lnTo>
                    <a:pt x="68294" y="183737"/>
                  </a:lnTo>
                  <a:lnTo>
                    <a:pt x="68294" y="313754"/>
                  </a:lnTo>
                  <a:close/>
                  <a:moveTo>
                    <a:pt x="413671" y="318802"/>
                  </a:moveTo>
                  <a:cubicBezTo>
                    <a:pt x="344424" y="318802"/>
                    <a:pt x="297180" y="275082"/>
                    <a:pt x="297180" y="203359"/>
                  </a:cubicBezTo>
                  <a:cubicBezTo>
                    <a:pt x="297180" y="131635"/>
                    <a:pt x="343376" y="85344"/>
                    <a:pt x="404622" y="85344"/>
                  </a:cubicBezTo>
                  <a:cubicBezTo>
                    <a:pt x="471392" y="85344"/>
                    <a:pt x="504539" y="130016"/>
                    <a:pt x="504539" y="196787"/>
                  </a:cubicBezTo>
                  <a:lnTo>
                    <a:pt x="504539" y="221933"/>
                  </a:lnTo>
                  <a:lnTo>
                    <a:pt x="361950" y="221933"/>
                  </a:lnTo>
                  <a:cubicBezTo>
                    <a:pt x="369951" y="256603"/>
                    <a:pt x="397097" y="265557"/>
                    <a:pt x="424244" y="265557"/>
                  </a:cubicBezTo>
                  <a:cubicBezTo>
                    <a:pt x="447866" y="265557"/>
                    <a:pt x="464915" y="260509"/>
                    <a:pt x="485966" y="247460"/>
                  </a:cubicBezTo>
                  <a:lnTo>
                    <a:pt x="488442" y="247460"/>
                  </a:lnTo>
                  <a:lnTo>
                    <a:pt x="488442" y="299180"/>
                  </a:lnTo>
                  <a:cubicBezTo>
                    <a:pt x="470345" y="312230"/>
                    <a:pt x="444722" y="318802"/>
                    <a:pt x="413671" y="318802"/>
                  </a:cubicBezTo>
                  <a:close/>
                  <a:moveTo>
                    <a:pt x="361950" y="176212"/>
                  </a:moveTo>
                  <a:lnTo>
                    <a:pt x="443294" y="176212"/>
                  </a:lnTo>
                  <a:cubicBezTo>
                    <a:pt x="441770" y="153162"/>
                    <a:pt x="432245" y="137065"/>
                    <a:pt x="405670" y="137065"/>
                  </a:cubicBezTo>
                  <a:cubicBezTo>
                    <a:pt x="385572" y="137065"/>
                    <a:pt x="368046" y="145637"/>
                    <a:pt x="361950" y="176212"/>
                  </a:cubicBezTo>
                  <a:close/>
                  <a:moveTo>
                    <a:pt x="682752" y="182213"/>
                  </a:moveTo>
                  <a:lnTo>
                    <a:pt x="647605" y="313754"/>
                  </a:lnTo>
                  <a:lnTo>
                    <a:pt x="587883" y="313754"/>
                  </a:lnTo>
                  <a:lnTo>
                    <a:pt x="519589" y="92869"/>
                  </a:lnTo>
                  <a:lnTo>
                    <a:pt x="519589" y="90392"/>
                  </a:lnTo>
                  <a:lnTo>
                    <a:pt x="584835" y="90392"/>
                  </a:lnTo>
                  <a:lnTo>
                    <a:pt x="621983" y="222409"/>
                  </a:lnTo>
                  <a:lnTo>
                    <a:pt x="657130" y="90392"/>
                  </a:lnTo>
                  <a:lnTo>
                    <a:pt x="710375" y="90392"/>
                  </a:lnTo>
                  <a:lnTo>
                    <a:pt x="745998" y="222409"/>
                  </a:lnTo>
                  <a:lnTo>
                    <a:pt x="783622" y="90392"/>
                  </a:lnTo>
                  <a:lnTo>
                    <a:pt x="846392" y="90392"/>
                  </a:lnTo>
                  <a:lnTo>
                    <a:pt x="846392" y="92869"/>
                  </a:lnTo>
                  <a:lnTo>
                    <a:pt x="778097" y="313754"/>
                  </a:lnTo>
                  <a:lnTo>
                    <a:pt x="718376" y="313754"/>
                  </a:lnTo>
                  <a:lnTo>
                    <a:pt x="682752" y="182213"/>
                  </a:lnTo>
                  <a:close/>
                  <a:moveTo>
                    <a:pt x="957358" y="318802"/>
                  </a:moveTo>
                  <a:cubicBezTo>
                    <a:pt x="903161" y="318802"/>
                    <a:pt x="881063" y="297180"/>
                    <a:pt x="881063" y="246507"/>
                  </a:cubicBezTo>
                  <a:lnTo>
                    <a:pt x="881063" y="0"/>
                  </a:lnTo>
                  <a:lnTo>
                    <a:pt x="947357" y="0"/>
                  </a:lnTo>
                  <a:lnTo>
                    <a:pt x="947357" y="242030"/>
                  </a:lnTo>
                  <a:cubicBezTo>
                    <a:pt x="947357" y="257556"/>
                    <a:pt x="953357" y="263081"/>
                    <a:pt x="966407" y="263081"/>
                  </a:cubicBezTo>
                  <a:cubicBezTo>
                    <a:pt x="970979" y="263081"/>
                    <a:pt x="977456" y="261557"/>
                    <a:pt x="981456" y="260033"/>
                  </a:cubicBezTo>
                  <a:lnTo>
                    <a:pt x="982504" y="260033"/>
                  </a:lnTo>
                  <a:lnTo>
                    <a:pt x="982504" y="314801"/>
                  </a:lnTo>
                  <a:cubicBezTo>
                    <a:pt x="976979" y="316801"/>
                    <a:pt x="967454" y="318802"/>
                    <a:pt x="957453" y="318802"/>
                  </a:cubicBezTo>
                  <a:close/>
                  <a:moveTo>
                    <a:pt x="1117473" y="318802"/>
                  </a:moveTo>
                  <a:cubicBezTo>
                    <a:pt x="1048226" y="318802"/>
                    <a:pt x="1000982" y="275082"/>
                    <a:pt x="1000982" y="203359"/>
                  </a:cubicBezTo>
                  <a:cubicBezTo>
                    <a:pt x="1000982" y="131635"/>
                    <a:pt x="1047179" y="85344"/>
                    <a:pt x="1108424" y="85344"/>
                  </a:cubicBezTo>
                  <a:cubicBezTo>
                    <a:pt x="1175195" y="85344"/>
                    <a:pt x="1208342" y="130016"/>
                    <a:pt x="1208342" y="196787"/>
                  </a:cubicBezTo>
                  <a:lnTo>
                    <a:pt x="1208342" y="221933"/>
                  </a:lnTo>
                  <a:lnTo>
                    <a:pt x="1065752" y="221933"/>
                  </a:lnTo>
                  <a:cubicBezTo>
                    <a:pt x="1073753" y="256603"/>
                    <a:pt x="1100900" y="265557"/>
                    <a:pt x="1128046" y="265557"/>
                  </a:cubicBezTo>
                  <a:cubicBezTo>
                    <a:pt x="1151668" y="265557"/>
                    <a:pt x="1168718" y="260509"/>
                    <a:pt x="1189768" y="247460"/>
                  </a:cubicBezTo>
                  <a:lnTo>
                    <a:pt x="1192244" y="247460"/>
                  </a:lnTo>
                  <a:lnTo>
                    <a:pt x="1192244" y="299180"/>
                  </a:lnTo>
                  <a:cubicBezTo>
                    <a:pt x="1174147" y="312230"/>
                    <a:pt x="1148525" y="318802"/>
                    <a:pt x="1117473" y="318802"/>
                  </a:cubicBezTo>
                  <a:close/>
                  <a:moveTo>
                    <a:pt x="1065752" y="176212"/>
                  </a:moveTo>
                  <a:lnTo>
                    <a:pt x="1147096" y="176212"/>
                  </a:lnTo>
                  <a:cubicBezTo>
                    <a:pt x="1145572" y="153162"/>
                    <a:pt x="1136047" y="137065"/>
                    <a:pt x="1109472" y="137065"/>
                  </a:cubicBezTo>
                  <a:cubicBezTo>
                    <a:pt x="1089374" y="137065"/>
                    <a:pt x="1071848" y="145637"/>
                    <a:pt x="1065752" y="176212"/>
                  </a:cubicBezTo>
                  <a:close/>
                  <a:moveTo>
                    <a:pt x="1480471" y="90392"/>
                  </a:moveTo>
                  <a:lnTo>
                    <a:pt x="1529715" y="90392"/>
                  </a:lnTo>
                  <a:lnTo>
                    <a:pt x="1529715" y="143637"/>
                  </a:lnTo>
                  <a:lnTo>
                    <a:pt x="1480471" y="143637"/>
                  </a:lnTo>
                  <a:lnTo>
                    <a:pt x="1480471" y="234505"/>
                  </a:lnTo>
                  <a:cubicBezTo>
                    <a:pt x="1480471" y="254032"/>
                    <a:pt x="1487996" y="263081"/>
                    <a:pt x="1508093" y="263081"/>
                  </a:cubicBezTo>
                  <a:cubicBezTo>
                    <a:pt x="1513618" y="263081"/>
                    <a:pt x="1520666" y="262604"/>
                    <a:pt x="1528191" y="260033"/>
                  </a:cubicBezTo>
                  <a:lnTo>
                    <a:pt x="1529715" y="260033"/>
                  </a:lnTo>
                  <a:lnTo>
                    <a:pt x="1529715" y="312230"/>
                  </a:lnTo>
                  <a:cubicBezTo>
                    <a:pt x="1521143" y="315278"/>
                    <a:pt x="1508093" y="318802"/>
                    <a:pt x="1489043" y="318802"/>
                  </a:cubicBezTo>
                  <a:cubicBezTo>
                    <a:pt x="1435322" y="318802"/>
                    <a:pt x="1414272" y="294227"/>
                    <a:pt x="1414272" y="237458"/>
                  </a:cubicBezTo>
                  <a:lnTo>
                    <a:pt x="1414272" y="143542"/>
                  </a:lnTo>
                  <a:lnTo>
                    <a:pt x="1329404" y="143542"/>
                  </a:lnTo>
                  <a:lnTo>
                    <a:pt x="1329404" y="234410"/>
                  </a:lnTo>
                  <a:cubicBezTo>
                    <a:pt x="1329404" y="253937"/>
                    <a:pt x="1336929" y="262985"/>
                    <a:pt x="1357027" y="262985"/>
                  </a:cubicBezTo>
                  <a:cubicBezTo>
                    <a:pt x="1362551" y="262985"/>
                    <a:pt x="1369600" y="262509"/>
                    <a:pt x="1377125" y="259937"/>
                  </a:cubicBezTo>
                  <a:lnTo>
                    <a:pt x="1378649" y="259937"/>
                  </a:lnTo>
                  <a:lnTo>
                    <a:pt x="1378649" y="312134"/>
                  </a:lnTo>
                  <a:cubicBezTo>
                    <a:pt x="1370076" y="315182"/>
                    <a:pt x="1357027" y="318707"/>
                    <a:pt x="1337977" y="318707"/>
                  </a:cubicBezTo>
                  <a:cubicBezTo>
                    <a:pt x="1284256" y="318707"/>
                    <a:pt x="1263206" y="294132"/>
                    <a:pt x="1263206" y="237363"/>
                  </a:cubicBezTo>
                  <a:lnTo>
                    <a:pt x="1263206" y="143447"/>
                  </a:lnTo>
                  <a:lnTo>
                    <a:pt x="1229106" y="143447"/>
                  </a:lnTo>
                  <a:lnTo>
                    <a:pt x="1229106" y="90202"/>
                  </a:lnTo>
                  <a:lnTo>
                    <a:pt x="1263206" y="90202"/>
                  </a:lnTo>
                  <a:lnTo>
                    <a:pt x="1263206" y="28956"/>
                  </a:lnTo>
                  <a:lnTo>
                    <a:pt x="1329500" y="28956"/>
                  </a:lnTo>
                  <a:lnTo>
                    <a:pt x="1329500" y="90202"/>
                  </a:lnTo>
                  <a:lnTo>
                    <a:pt x="1414367" y="90202"/>
                  </a:lnTo>
                  <a:lnTo>
                    <a:pt x="1414367" y="28956"/>
                  </a:lnTo>
                  <a:lnTo>
                    <a:pt x="1480661" y="28956"/>
                  </a:lnTo>
                  <a:lnTo>
                    <a:pt x="1480661" y="90202"/>
                  </a:lnTo>
                  <a:close/>
                  <a:moveTo>
                    <a:pt x="1873472" y="106489"/>
                  </a:moveTo>
                  <a:cubicBezTo>
                    <a:pt x="1873472" y="174784"/>
                    <a:pt x="1827752" y="211931"/>
                    <a:pt x="1758506" y="211931"/>
                  </a:cubicBezTo>
                  <a:lnTo>
                    <a:pt x="1709833" y="211931"/>
                  </a:lnTo>
                  <a:lnTo>
                    <a:pt x="1709833" y="313849"/>
                  </a:lnTo>
                  <a:lnTo>
                    <a:pt x="1641539" y="313849"/>
                  </a:lnTo>
                  <a:lnTo>
                    <a:pt x="1641539" y="0"/>
                  </a:lnTo>
                  <a:lnTo>
                    <a:pt x="1758506" y="0"/>
                  </a:lnTo>
                  <a:cubicBezTo>
                    <a:pt x="1827848" y="0"/>
                    <a:pt x="1873472" y="37147"/>
                    <a:pt x="1873472" y="106394"/>
                  </a:cubicBezTo>
                  <a:close/>
                  <a:moveTo>
                    <a:pt x="1752981" y="154210"/>
                  </a:moveTo>
                  <a:cubicBezTo>
                    <a:pt x="1787652" y="154210"/>
                    <a:pt x="1804226" y="134588"/>
                    <a:pt x="1804226" y="106489"/>
                  </a:cubicBezTo>
                  <a:cubicBezTo>
                    <a:pt x="1804226" y="78391"/>
                    <a:pt x="1787652" y="57817"/>
                    <a:pt x="1752981" y="57817"/>
                  </a:cubicBezTo>
                  <a:lnTo>
                    <a:pt x="1709833" y="57817"/>
                  </a:lnTo>
                  <a:lnTo>
                    <a:pt x="1709833" y="154210"/>
                  </a:lnTo>
                  <a:lnTo>
                    <a:pt x="1752981" y="154210"/>
                  </a:lnTo>
                  <a:close/>
                  <a:moveTo>
                    <a:pt x="2021110" y="291751"/>
                  </a:moveTo>
                  <a:cubicBezTo>
                    <a:pt x="2006537" y="309277"/>
                    <a:pt x="1985010" y="317849"/>
                    <a:pt x="1961864" y="317849"/>
                  </a:cubicBezTo>
                  <a:cubicBezTo>
                    <a:pt x="1918240" y="317849"/>
                    <a:pt x="1882521" y="291274"/>
                    <a:pt x="1882521" y="244030"/>
                  </a:cubicBezTo>
                  <a:cubicBezTo>
                    <a:pt x="1882521" y="200311"/>
                    <a:pt x="1918145" y="171260"/>
                    <a:pt x="1969389" y="171260"/>
                  </a:cubicBezTo>
                  <a:cubicBezTo>
                    <a:pt x="1985486" y="171260"/>
                    <a:pt x="2002060" y="173736"/>
                    <a:pt x="2019110" y="178784"/>
                  </a:cubicBezTo>
                  <a:lnTo>
                    <a:pt x="2019110" y="174784"/>
                  </a:lnTo>
                  <a:cubicBezTo>
                    <a:pt x="2019110" y="150685"/>
                    <a:pt x="2005584" y="140113"/>
                    <a:pt x="1969865" y="140113"/>
                  </a:cubicBezTo>
                  <a:cubicBezTo>
                    <a:pt x="1947291" y="140113"/>
                    <a:pt x="1925669" y="146590"/>
                    <a:pt x="1907096" y="157162"/>
                  </a:cubicBezTo>
                  <a:lnTo>
                    <a:pt x="1904619" y="157162"/>
                  </a:lnTo>
                  <a:lnTo>
                    <a:pt x="1904619" y="103918"/>
                  </a:lnTo>
                  <a:cubicBezTo>
                    <a:pt x="1921669" y="93916"/>
                    <a:pt x="1951768" y="85344"/>
                    <a:pt x="1981391" y="85344"/>
                  </a:cubicBezTo>
                  <a:cubicBezTo>
                    <a:pt x="2048637" y="85344"/>
                    <a:pt x="2085308" y="117443"/>
                    <a:pt x="2085308" y="173736"/>
                  </a:cubicBezTo>
                  <a:lnTo>
                    <a:pt x="2085308" y="313849"/>
                  </a:lnTo>
                  <a:lnTo>
                    <a:pt x="2021014" y="313849"/>
                  </a:lnTo>
                  <a:lnTo>
                    <a:pt x="2021014" y="291751"/>
                  </a:lnTo>
                  <a:close/>
                  <a:moveTo>
                    <a:pt x="2019110" y="243554"/>
                  </a:moveTo>
                  <a:lnTo>
                    <a:pt x="2019110" y="224504"/>
                  </a:lnTo>
                  <a:cubicBezTo>
                    <a:pt x="2009108" y="218980"/>
                    <a:pt x="1996059" y="216980"/>
                    <a:pt x="1982438" y="216980"/>
                  </a:cubicBezTo>
                  <a:cubicBezTo>
                    <a:pt x="1960817" y="216980"/>
                    <a:pt x="1947767" y="224980"/>
                    <a:pt x="1947767" y="243078"/>
                  </a:cubicBezTo>
                  <a:cubicBezTo>
                    <a:pt x="1947767" y="261176"/>
                    <a:pt x="1960817" y="269653"/>
                    <a:pt x="1980343" y="269653"/>
                  </a:cubicBezTo>
                  <a:cubicBezTo>
                    <a:pt x="1998917" y="269653"/>
                    <a:pt x="2013014" y="260128"/>
                    <a:pt x="2019014" y="243554"/>
                  </a:cubicBezTo>
                  <a:close/>
                  <a:moveTo>
                    <a:pt x="2119027" y="202406"/>
                  </a:moveTo>
                  <a:cubicBezTo>
                    <a:pt x="2119027" y="130588"/>
                    <a:pt x="2169700" y="85439"/>
                    <a:pt x="2235994" y="85439"/>
                  </a:cubicBezTo>
                  <a:cubicBezTo>
                    <a:pt x="2259616" y="85439"/>
                    <a:pt x="2281714" y="90488"/>
                    <a:pt x="2298287" y="102489"/>
                  </a:cubicBezTo>
                  <a:lnTo>
                    <a:pt x="2298287" y="159258"/>
                  </a:lnTo>
                  <a:lnTo>
                    <a:pt x="2295811" y="159258"/>
                  </a:lnTo>
                  <a:cubicBezTo>
                    <a:pt x="2281238" y="148209"/>
                    <a:pt x="2264188" y="141637"/>
                    <a:pt x="2244566" y="141637"/>
                  </a:cubicBezTo>
                  <a:cubicBezTo>
                    <a:pt x="2211419" y="141637"/>
                    <a:pt x="2186369" y="164211"/>
                    <a:pt x="2186369" y="202406"/>
                  </a:cubicBezTo>
                  <a:cubicBezTo>
                    <a:pt x="2186369" y="240601"/>
                    <a:pt x="2211515" y="262699"/>
                    <a:pt x="2244566" y="262699"/>
                  </a:cubicBezTo>
                  <a:cubicBezTo>
                    <a:pt x="2264093" y="262699"/>
                    <a:pt x="2281238" y="256127"/>
                    <a:pt x="2295811" y="245078"/>
                  </a:cubicBezTo>
                  <a:lnTo>
                    <a:pt x="2298287" y="245078"/>
                  </a:lnTo>
                  <a:lnTo>
                    <a:pt x="2298287" y="301847"/>
                  </a:lnTo>
                  <a:cubicBezTo>
                    <a:pt x="2281714" y="313944"/>
                    <a:pt x="2259616" y="318897"/>
                    <a:pt x="2235994" y="318897"/>
                  </a:cubicBezTo>
                  <a:cubicBezTo>
                    <a:pt x="2169700" y="318897"/>
                    <a:pt x="2119027" y="274225"/>
                    <a:pt x="2119027" y="202406"/>
                  </a:cubicBezTo>
                  <a:close/>
                  <a:moveTo>
                    <a:pt x="2406206" y="212503"/>
                  </a:moveTo>
                  <a:lnTo>
                    <a:pt x="2406206" y="313944"/>
                  </a:lnTo>
                  <a:lnTo>
                    <a:pt x="2339912" y="313944"/>
                  </a:lnTo>
                  <a:lnTo>
                    <a:pt x="2339912" y="0"/>
                  </a:lnTo>
                  <a:lnTo>
                    <a:pt x="2406206" y="0"/>
                  </a:lnTo>
                  <a:lnTo>
                    <a:pt x="2406206" y="178689"/>
                  </a:lnTo>
                  <a:lnTo>
                    <a:pt x="2472976" y="90297"/>
                  </a:lnTo>
                  <a:lnTo>
                    <a:pt x="2548319" y="90297"/>
                  </a:lnTo>
                  <a:lnTo>
                    <a:pt x="2548319" y="92774"/>
                  </a:lnTo>
                  <a:lnTo>
                    <a:pt x="2468023" y="194215"/>
                  </a:lnTo>
                  <a:lnTo>
                    <a:pt x="2548319" y="311182"/>
                  </a:lnTo>
                  <a:lnTo>
                    <a:pt x="2548319" y="313658"/>
                  </a:lnTo>
                  <a:lnTo>
                    <a:pt x="2472499" y="313658"/>
                  </a:lnTo>
                  <a:lnTo>
                    <a:pt x="2406206" y="212217"/>
                  </a:lnTo>
                  <a:close/>
                  <a:moveTo>
                    <a:pt x="2698909" y="291846"/>
                  </a:moveTo>
                  <a:cubicBezTo>
                    <a:pt x="2684336" y="309372"/>
                    <a:pt x="2662714" y="317945"/>
                    <a:pt x="2639663" y="317945"/>
                  </a:cubicBezTo>
                  <a:cubicBezTo>
                    <a:pt x="2595944" y="317945"/>
                    <a:pt x="2560320" y="291370"/>
                    <a:pt x="2560320" y="244126"/>
                  </a:cubicBezTo>
                  <a:cubicBezTo>
                    <a:pt x="2560320" y="200406"/>
                    <a:pt x="2595944" y="171355"/>
                    <a:pt x="2647188" y="171355"/>
                  </a:cubicBezTo>
                  <a:cubicBezTo>
                    <a:pt x="2663285" y="171355"/>
                    <a:pt x="2679859" y="173831"/>
                    <a:pt x="2696909" y="178880"/>
                  </a:cubicBezTo>
                  <a:lnTo>
                    <a:pt x="2696909" y="174879"/>
                  </a:lnTo>
                  <a:cubicBezTo>
                    <a:pt x="2696909" y="150781"/>
                    <a:pt x="2683383" y="140208"/>
                    <a:pt x="2647760" y="140208"/>
                  </a:cubicBezTo>
                  <a:cubicBezTo>
                    <a:pt x="2625185" y="140208"/>
                    <a:pt x="2603564" y="146685"/>
                    <a:pt x="2584990" y="157258"/>
                  </a:cubicBezTo>
                  <a:lnTo>
                    <a:pt x="2582513" y="157258"/>
                  </a:lnTo>
                  <a:lnTo>
                    <a:pt x="2582513" y="104013"/>
                  </a:lnTo>
                  <a:cubicBezTo>
                    <a:pt x="2599563" y="94012"/>
                    <a:pt x="2629662" y="85439"/>
                    <a:pt x="2659285" y="85439"/>
                  </a:cubicBezTo>
                  <a:cubicBezTo>
                    <a:pt x="2726531" y="85439"/>
                    <a:pt x="2763203" y="117539"/>
                    <a:pt x="2763203" y="173831"/>
                  </a:cubicBezTo>
                  <a:lnTo>
                    <a:pt x="2763203" y="313944"/>
                  </a:lnTo>
                  <a:lnTo>
                    <a:pt x="2698909" y="313944"/>
                  </a:lnTo>
                  <a:lnTo>
                    <a:pt x="2698909" y="291846"/>
                  </a:lnTo>
                  <a:close/>
                  <a:moveTo>
                    <a:pt x="2696909" y="243649"/>
                  </a:moveTo>
                  <a:lnTo>
                    <a:pt x="2696909" y="224599"/>
                  </a:lnTo>
                  <a:cubicBezTo>
                    <a:pt x="2686907" y="219075"/>
                    <a:pt x="2673858" y="217075"/>
                    <a:pt x="2660237" y="217075"/>
                  </a:cubicBezTo>
                  <a:cubicBezTo>
                    <a:pt x="2638616" y="217075"/>
                    <a:pt x="2625566" y="225076"/>
                    <a:pt x="2625566" y="243173"/>
                  </a:cubicBezTo>
                  <a:cubicBezTo>
                    <a:pt x="2625566" y="261271"/>
                    <a:pt x="2638616" y="269748"/>
                    <a:pt x="2658237" y="269748"/>
                  </a:cubicBezTo>
                  <a:cubicBezTo>
                    <a:pt x="2677859" y="269748"/>
                    <a:pt x="2690908" y="260223"/>
                    <a:pt x="2696909" y="243649"/>
                  </a:cubicBezTo>
                  <a:close/>
                  <a:moveTo>
                    <a:pt x="2874645" y="126682"/>
                  </a:moveTo>
                  <a:cubicBezTo>
                    <a:pt x="2886647" y="102108"/>
                    <a:pt x="2904268" y="88011"/>
                    <a:pt x="2928842" y="88011"/>
                  </a:cubicBezTo>
                  <a:cubicBezTo>
                    <a:pt x="2937891" y="88011"/>
                    <a:pt x="2946940" y="90011"/>
                    <a:pt x="2950369" y="92012"/>
                  </a:cubicBezTo>
                  <a:lnTo>
                    <a:pt x="2950369" y="155258"/>
                  </a:lnTo>
                  <a:lnTo>
                    <a:pt x="2947892" y="155258"/>
                  </a:lnTo>
                  <a:cubicBezTo>
                    <a:pt x="2940368" y="152210"/>
                    <a:pt x="2931319" y="150209"/>
                    <a:pt x="2918746" y="150209"/>
                  </a:cubicBezTo>
                  <a:cubicBezTo>
                    <a:pt x="2898172" y="150209"/>
                    <a:pt x="2882074" y="162306"/>
                    <a:pt x="2876550" y="185357"/>
                  </a:cubicBezTo>
                  <a:lnTo>
                    <a:pt x="2876550" y="313944"/>
                  </a:lnTo>
                  <a:lnTo>
                    <a:pt x="2810256" y="313944"/>
                  </a:lnTo>
                  <a:lnTo>
                    <a:pt x="2810256" y="90488"/>
                  </a:lnTo>
                  <a:lnTo>
                    <a:pt x="2874550" y="90488"/>
                  </a:lnTo>
                  <a:lnTo>
                    <a:pt x="2874550" y="126587"/>
                  </a:lnTo>
                  <a:close/>
                  <a:moveTo>
                    <a:pt x="3128105" y="290893"/>
                  </a:moveTo>
                  <a:cubicBezTo>
                    <a:pt x="3114104" y="308991"/>
                    <a:pt x="3092006" y="318992"/>
                    <a:pt x="3061811" y="318992"/>
                  </a:cubicBezTo>
                  <a:cubicBezTo>
                    <a:pt x="3004566" y="318992"/>
                    <a:pt x="2967895" y="266795"/>
                    <a:pt x="2967895" y="202501"/>
                  </a:cubicBezTo>
                  <a:cubicBezTo>
                    <a:pt x="2967895" y="138208"/>
                    <a:pt x="3004566" y="85534"/>
                    <a:pt x="3061811" y="85534"/>
                  </a:cubicBezTo>
                  <a:cubicBezTo>
                    <a:pt x="3090958" y="85534"/>
                    <a:pt x="3112008" y="94583"/>
                    <a:pt x="3126105" y="111157"/>
                  </a:cubicBezTo>
                  <a:lnTo>
                    <a:pt x="3126105" y="191"/>
                  </a:lnTo>
                  <a:lnTo>
                    <a:pt x="3192399" y="191"/>
                  </a:lnTo>
                  <a:lnTo>
                    <a:pt x="3192399" y="313944"/>
                  </a:lnTo>
                  <a:lnTo>
                    <a:pt x="3128105" y="313944"/>
                  </a:lnTo>
                  <a:lnTo>
                    <a:pt x="3128105" y="290893"/>
                  </a:lnTo>
                  <a:close/>
                  <a:moveTo>
                    <a:pt x="3126105" y="238125"/>
                  </a:moveTo>
                  <a:lnTo>
                    <a:pt x="3126105" y="166307"/>
                  </a:lnTo>
                  <a:cubicBezTo>
                    <a:pt x="3115056" y="150209"/>
                    <a:pt x="3100483" y="143256"/>
                    <a:pt x="3083909" y="143256"/>
                  </a:cubicBezTo>
                  <a:cubicBezTo>
                    <a:pt x="3054763" y="143256"/>
                    <a:pt x="3035237" y="164306"/>
                    <a:pt x="3035237" y="202501"/>
                  </a:cubicBezTo>
                  <a:cubicBezTo>
                    <a:pt x="3035237" y="240697"/>
                    <a:pt x="3054858" y="261271"/>
                    <a:pt x="3083909" y="261271"/>
                  </a:cubicBezTo>
                  <a:cubicBezTo>
                    <a:pt x="3100483" y="261271"/>
                    <a:pt x="3115056" y="254222"/>
                    <a:pt x="3126105" y="238220"/>
                  </a:cubicBezTo>
                  <a:close/>
                  <a:moveTo>
                    <a:pt x="0" y="416243"/>
                  </a:moveTo>
                  <a:lnTo>
                    <a:pt x="193834" y="416243"/>
                  </a:lnTo>
                  <a:lnTo>
                    <a:pt x="193834" y="454343"/>
                  </a:lnTo>
                  <a:lnTo>
                    <a:pt x="43720" y="454343"/>
                  </a:lnTo>
                  <a:lnTo>
                    <a:pt x="43720" y="550259"/>
                  </a:lnTo>
                  <a:lnTo>
                    <a:pt x="179737" y="550259"/>
                  </a:lnTo>
                  <a:lnTo>
                    <a:pt x="179737" y="587407"/>
                  </a:lnTo>
                  <a:lnTo>
                    <a:pt x="43720" y="587407"/>
                  </a:lnTo>
                  <a:lnTo>
                    <a:pt x="43720" y="691801"/>
                  </a:lnTo>
                  <a:lnTo>
                    <a:pt x="193834" y="691801"/>
                  </a:lnTo>
                  <a:lnTo>
                    <a:pt x="193834" y="729901"/>
                  </a:lnTo>
                  <a:lnTo>
                    <a:pt x="0" y="729901"/>
                  </a:lnTo>
                  <a:lnTo>
                    <a:pt x="0" y="416147"/>
                  </a:lnTo>
                  <a:close/>
                  <a:moveTo>
                    <a:pt x="353949" y="504635"/>
                  </a:moveTo>
                  <a:cubicBezTo>
                    <a:pt x="403670" y="504635"/>
                    <a:pt x="431292" y="537305"/>
                    <a:pt x="431292" y="591026"/>
                  </a:cubicBezTo>
                  <a:lnTo>
                    <a:pt x="431292" y="730091"/>
                  </a:lnTo>
                  <a:lnTo>
                    <a:pt x="389668" y="730091"/>
                  </a:lnTo>
                  <a:lnTo>
                    <a:pt x="389668" y="592074"/>
                  </a:lnTo>
                  <a:cubicBezTo>
                    <a:pt x="389668" y="563404"/>
                    <a:pt x="375095" y="542830"/>
                    <a:pt x="343472" y="542830"/>
                  </a:cubicBezTo>
                  <a:cubicBezTo>
                    <a:pt x="317373" y="542830"/>
                    <a:pt x="295275" y="559403"/>
                    <a:pt x="287750" y="583025"/>
                  </a:cubicBezTo>
                  <a:lnTo>
                    <a:pt x="287750" y="730091"/>
                  </a:lnTo>
                  <a:lnTo>
                    <a:pt x="246126" y="730091"/>
                  </a:lnTo>
                  <a:lnTo>
                    <a:pt x="246126" y="509207"/>
                  </a:lnTo>
                  <a:lnTo>
                    <a:pt x="287750" y="509207"/>
                  </a:lnTo>
                  <a:lnTo>
                    <a:pt x="287750" y="541306"/>
                  </a:lnTo>
                  <a:cubicBezTo>
                    <a:pt x="300800" y="520732"/>
                    <a:pt x="322898" y="504635"/>
                    <a:pt x="354044" y="504635"/>
                  </a:cubicBezTo>
                  <a:close/>
                  <a:moveTo>
                    <a:pt x="543211" y="509111"/>
                  </a:moveTo>
                  <a:lnTo>
                    <a:pt x="599980" y="509111"/>
                  </a:lnTo>
                  <a:lnTo>
                    <a:pt x="599980" y="544735"/>
                  </a:lnTo>
                  <a:lnTo>
                    <a:pt x="543211" y="544735"/>
                  </a:lnTo>
                  <a:lnTo>
                    <a:pt x="543211" y="663702"/>
                  </a:lnTo>
                  <a:cubicBezTo>
                    <a:pt x="543211" y="688848"/>
                    <a:pt x="556260" y="697325"/>
                    <a:pt x="579882" y="697325"/>
                  </a:cubicBezTo>
                  <a:cubicBezTo>
                    <a:pt x="586359" y="697325"/>
                    <a:pt x="593408" y="696373"/>
                    <a:pt x="598456" y="694277"/>
                  </a:cubicBezTo>
                  <a:lnTo>
                    <a:pt x="599980" y="694277"/>
                  </a:lnTo>
                  <a:lnTo>
                    <a:pt x="599980" y="729901"/>
                  </a:lnTo>
                  <a:cubicBezTo>
                    <a:pt x="593979" y="732377"/>
                    <a:pt x="585407" y="734473"/>
                    <a:pt x="573881" y="734473"/>
                  </a:cubicBezTo>
                  <a:cubicBezTo>
                    <a:pt x="522161" y="734473"/>
                    <a:pt x="501587" y="710851"/>
                    <a:pt x="501587" y="667703"/>
                  </a:cubicBezTo>
                  <a:lnTo>
                    <a:pt x="501587" y="544735"/>
                  </a:lnTo>
                  <a:lnTo>
                    <a:pt x="463391" y="544735"/>
                  </a:lnTo>
                  <a:lnTo>
                    <a:pt x="463391" y="509111"/>
                  </a:lnTo>
                  <a:lnTo>
                    <a:pt x="501587" y="509111"/>
                  </a:lnTo>
                  <a:lnTo>
                    <a:pt x="501587" y="450342"/>
                  </a:lnTo>
                  <a:lnTo>
                    <a:pt x="543211" y="450342"/>
                  </a:lnTo>
                  <a:lnTo>
                    <a:pt x="543211" y="509111"/>
                  </a:lnTo>
                  <a:close/>
                  <a:moveTo>
                    <a:pt x="735521" y="734568"/>
                  </a:moveTo>
                  <a:cubicBezTo>
                    <a:pt x="670751" y="734568"/>
                    <a:pt x="626555" y="691325"/>
                    <a:pt x="626555" y="622078"/>
                  </a:cubicBezTo>
                  <a:cubicBezTo>
                    <a:pt x="626555" y="552831"/>
                    <a:pt x="667703" y="504635"/>
                    <a:pt x="727424" y="504635"/>
                  </a:cubicBezTo>
                  <a:cubicBezTo>
                    <a:pt x="787146" y="504635"/>
                    <a:pt x="819817" y="548354"/>
                    <a:pt x="819817" y="613029"/>
                  </a:cubicBezTo>
                  <a:lnTo>
                    <a:pt x="819817" y="632079"/>
                  </a:lnTo>
                  <a:lnTo>
                    <a:pt x="668179" y="632079"/>
                  </a:lnTo>
                  <a:cubicBezTo>
                    <a:pt x="672656" y="676751"/>
                    <a:pt x="701326" y="698373"/>
                    <a:pt x="740950" y="698373"/>
                  </a:cubicBezTo>
                  <a:cubicBezTo>
                    <a:pt x="765524" y="698373"/>
                    <a:pt x="783146" y="692849"/>
                    <a:pt x="802672" y="678275"/>
                  </a:cubicBezTo>
                  <a:lnTo>
                    <a:pt x="804196" y="678275"/>
                  </a:lnTo>
                  <a:lnTo>
                    <a:pt x="804196" y="714946"/>
                  </a:lnTo>
                  <a:cubicBezTo>
                    <a:pt x="786098" y="729044"/>
                    <a:pt x="762476" y="734473"/>
                    <a:pt x="735425" y="734473"/>
                  </a:cubicBezTo>
                  <a:close/>
                  <a:moveTo>
                    <a:pt x="669798" y="597980"/>
                  </a:moveTo>
                  <a:lnTo>
                    <a:pt x="779717" y="597980"/>
                  </a:lnTo>
                  <a:cubicBezTo>
                    <a:pt x="778193" y="565404"/>
                    <a:pt x="762190" y="540258"/>
                    <a:pt x="727996" y="540258"/>
                  </a:cubicBezTo>
                  <a:cubicBezTo>
                    <a:pt x="696373" y="540258"/>
                    <a:pt x="675799" y="563880"/>
                    <a:pt x="669798" y="597980"/>
                  </a:cubicBezTo>
                  <a:close/>
                  <a:moveTo>
                    <a:pt x="910781" y="543306"/>
                  </a:moveTo>
                  <a:cubicBezTo>
                    <a:pt x="920306" y="519684"/>
                    <a:pt x="941451" y="505682"/>
                    <a:pt x="965549" y="505682"/>
                  </a:cubicBezTo>
                  <a:cubicBezTo>
                    <a:pt x="975074" y="505682"/>
                    <a:pt x="983647" y="507206"/>
                    <a:pt x="987171" y="509207"/>
                  </a:cubicBezTo>
                  <a:lnTo>
                    <a:pt x="987171" y="550355"/>
                  </a:lnTo>
                  <a:lnTo>
                    <a:pt x="985647" y="550355"/>
                  </a:lnTo>
                  <a:cubicBezTo>
                    <a:pt x="979646" y="547307"/>
                    <a:pt x="969550" y="545878"/>
                    <a:pt x="959549" y="545878"/>
                  </a:cubicBezTo>
                  <a:cubicBezTo>
                    <a:pt x="936974" y="545878"/>
                    <a:pt x="917924" y="560927"/>
                    <a:pt x="910876" y="586073"/>
                  </a:cubicBezTo>
                  <a:lnTo>
                    <a:pt x="910876" y="730187"/>
                  </a:lnTo>
                  <a:lnTo>
                    <a:pt x="869252" y="730187"/>
                  </a:lnTo>
                  <a:lnTo>
                    <a:pt x="869252" y="509302"/>
                  </a:lnTo>
                  <a:lnTo>
                    <a:pt x="910876" y="509302"/>
                  </a:lnTo>
                  <a:lnTo>
                    <a:pt x="910876" y="543401"/>
                  </a:lnTo>
                  <a:close/>
                  <a:moveTo>
                    <a:pt x="1128713" y="504635"/>
                  </a:moveTo>
                  <a:cubicBezTo>
                    <a:pt x="1194530" y="504635"/>
                    <a:pt x="1229582" y="558356"/>
                    <a:pt x="1229582" y="619601"/>
                  </a:cubicBezTo>
                  <a:cubicBezTo>
                    <a:pt x="1229582" y="680847"/>
                    <a:pt x="1194435" y="734568"/>
                    <a:pt x="1128713" y="734568"/>
                  </a:cubicBezTo>
                  <a:cubicBezTo>
                    <a:pt x="1101566" y="734568"/>
                    <a:pt x="1078516" y="720471"/>
                    <a:pt x="1066991" y="705421"/>
                  </a:cubicBezTo>
                  <a:lnTo>
                    <a:pt x="1066991" y="814864"/>
                  </a:lnTo>
                  <a:lnTo>
                    <a:pt x="1025366" y="814864"/>
                  </a:lnTo>
                  <a:lnTo>
                    <a:pt x="1025366" y="509111"/>
                  </a:lnTo>
                  <a:lnTo>
                    <a:pt x="1066991" y="509111"/>
                  </a:lnTo>
                  <a:lnTo>
                    <a:pt x="1066991" y="534162"/>
                  </a:lnTo>
                  <a:cubicBezTo>
                    <a:pt x="1078516" y="518636"/>
                    <a:pt x="1101662" y="504539"/>
                    <a:pt x="1128713" y="504539"/>
                  </a:cubicBezTo>
                  <a:close/>
                  <a:moveTo>
                    <a:pt x="1121664" y="696944"/>
                  </a:moveTo>
                  <a:cubicBezTo>
                    <a:pt x="1162812" y="696944"/>
                    <a:pt x="1186910" y="664274"/>
                    <a:pt x="1186910" y="619601"/>
                  </a:cubicBezTo>
                  <a:cubicBezTo>
                    <a:pt x="1186910" y="574929"/>
                    <a:pt x="1162812" y="542258"/>
                    <a:pt x="1121664" y="542258"/>
                  </a:cubicBezTo>
                  <a:cubicBezTo>
                    <a:pt x="1099090" y="542258"/>
                    <a:pt x="1077944" y="555784"/>
                    <a:pt x="1066991" y="577406"/>
                  </a:cubicBezTo>
                  <a:lnTo>
                    <a:pt x="1066991" y="662273"/>
                  </a:lnTo>
                  <a:cubicBezTo>
                    <a:pt x="1078040" y="683800"/>
                    <a:pt x="1099090" y="696944"/>
                    <a:pt x="1121664" y="696944"/>
                  </a:cubicBezTo>
                  <a:close/>
                  <a:moveTo>
                    <a:pt x="1320451" y="543306"/>
                  </a:moveTo>
                  <a:cubicBezTo>
                    <a:pt x="1329976" y="519684"/>
                    <a:pt x="1351026" y="505682"/>
                    <a:pt x="1375220" y="505682"/>
                  </a:cubicBezTo>
                  <a:cubicBezTo>
                    <a:pt x="1384745" y="505682"/>
                    <a:pt x="1393317" y="507206"/>
                    <a:pt x="1396841" y="509207"/>
                  </a:cubicBezTo>
                  <a:lnTo>
                    <a:pt x="1396841" y="550355"/>
                  </a:lnTo>
                  <a:lnTo>
                    <a:pt x="1395317" y="550355"/>
                  </a:lnTo>
                  <a:cubicBezTo>
                    <a:pt x="1389317" y="547307"/>
                    <a:pt x="1379220" y="545878"/>
                    <a:pt x="1369219" y="545878"/>
                  </a:cubicBezTo>
                  <a:cubicBezTo>
                    <a:pt x="1346645" y="545878"/>
                    <a:pt x="1327595" y="560927"/>
                    <a:pt x="1320546" y="586073"/>
                  </a:cubicBezTo>
                  <a:lnTo>
                    <a:pt x="1320546" y="730187"/>
                  </a:lnTo>
                  <a:lnTo>
                    <a:pt x="1278922" y="730187"/>
                  </a:lnTo>
                  <a:lnTo>
                    <a:pt x="1278922" y="509302"/>
                  </a:lnTo>
                  <a:lnTo>
                    <a:pt x="1320546" y="509302"/>
                  </a:lnTo>
                  <a:lnTo>
                    <a:pt x="1320546" y="543401"/>
                  </a:lnTo>
                  <a:close/>
                  <a:moveTo>
                    <a:pt x="1457039" y="419862"/>
                  </a:moveTo>
                  <a:cubicBezTo>
                    <a:pt x="1471613" y="419862"/>
                    <a:pt x="1483614" y="431387"/>
                    <a:pt x="1483614" y="445960"/>
                  </a:cubicBezTo>
                  <a:cubicBezTo>
                    <a:pt x="1483614" y="460534"/>
                    <a:pt x="1471517" y="472059"/>
                    <a:pt x="1457039" y="472059"/>
                  </a:cubicBezTo>
                  <a:cubicBezTo>
                    <a:pt x="1442561" y="472059"/>
                    <a:pt x="1430464" y="460534"/>
                    <a:pt x="1430464" y="445960"/>
                  </a:cubicBezTo>
                  <a:cubicBezTo>
                    <a:pt x="1430464" y="431387"/>
                    <a:pt x="1443038" y="419862"/>
                    <a:pt x="1457039" y="419862"/>
                  </a:cubicBezTo>
                  <a:close/>
                  <a:moveTo>
                    <a:pt x="1436465" y="509207"/>
                  </a:moveTo>
                  <a:lnTo>
                    <a:pt x="1478185" y="509207"/>
                  </a:lnTo>
                  <a:lnTo>
                    <a:pt x="1478185" y="730091"/>
                  </a:lnTo>
                  <a:lnTo>
                    <a:pt x="1436465" y="730091"/>
                  </a:lnTo>
                  <a:lnTo>
                    <a:pt x="1436465" y="509207"/>
                  </a:lnTo>
                  <a:close/>
                  <a:moveTo>
                    <a:pt x="1626775" y="601123"/>
                  </a:moveTo>
                  <a:cubicBezTo>
                    <a:pt x="1658398" y="611124"/>
                    <a:pt x="1693545" y="624173"/>
                    <a:pt x="1693545" y="666369"/>
                  </a:cubicBezTo>
                  <a:cubicBezTo>
                    <a:pt x="1693545" y="711517"/>
                    <a:pt x="1656398" y="734663"/>
                    <a:pt x="1608677" y="734663"/>
                  </a:cubicBezTo>
                  <a:cubicBezTo>
                    <a:pt x="1579531" y="734663"/>
                    <a:pt x="1550384" y="727615"/>
                    <a:pt x="1533906" y="714566"/>
                  </a:cubicBezTo>
                  <a:lnTo>
                    <a:pt x="1533906" y="674942"/>
                  </a:lnTo>
                  <a:lnTo>
                    <a:pt x="1535906" y="674942"/>
                  </a:lnTo>
                  <a:cubicBezTo>
                    <a:pt x="1554480" y="691991"/>
                    <a:pt x="1582103" y="699516"/>
                    <a:pt x="1608201" y="699516"/>
                  </a:cubicBezTo>
                  <a:cubicBezTo>
                    <a:pt x="1631823" y="699516"/>
                    <a:pt x="1652873" y="690467"/>
                    <a:pt x="1652873" y="671417"/>
                  </a:cubicBezTo>
                  <a:cubicBezTo>
                    <a:pt x="1652873" y="652367"/>
                    <a:pt x="1635347" y="647319"/>
                    <a:pt x="1600676" y="635794"/>
                  </a:cubicBezTo>
                  <a:cubicBezTo>
                    <a:pt x="1569530" y="625793"/>
                    <a:pt x="1534954" y="614172"/>
                    <a:pt x="1534954" y="572548"/>
                  </a:cubicBezTo>
                  <a:cubicBezTo>
                    <a:pt x="1534954" y="530924"/>
                    <a:pt x="1570101" y="504730"/>
                    <a:pt x="1614773" y="504730"/>
                  </a:cubicBezTo>
                  <a:cubicBezTo>
                    <a:pt x="1640872" y="504730"/>
                    <a:pt x="1663922" y="510254"/>
                    <a:pt x="1682591" y="522827"/>
                  </a:cubicBezTo>
                  <a:lnTo>
                    <a:pt x="1682591" y="563023"/>
                  </a:lnTo>
                  <a:lnTo>
                    <a:pt x="1681067" y="563023"/>
                  </a:lnTo>
                  <a:cubicBezTo>
                    <a:pt x="1662970" y="548450"/>
                    <a:pt x="1641920" y="539972"/>
                    <a:pt x="1615821" y="539972"/>
                  </a:cubicBezTo>
                  <a:cubicBezTo>
                    <a:pt x="1589723" y="539972"/>
                    <a:pt x="1575149" y="551498"/>
                    <a:pt x="1575149" y="567119"/>
                  </a:cubicBezTo>
                  <a:cubicBezTo>
                    <a:pt x="1575149" y="584645"/>
                    <a:pt x="1591247" y="589693"/>
                    <a:pt x="1626870" y="601313"/>
                  </a:cubicBezTo>
                  <a:close/>
                  <a:moveTo>
                    <a:pt x="1838611" y="734663"/>
                  </a:moveTo>
                  <a:cubicBezTo>
                    <a:pt x="1773841" y="734663"/>
                    <a:pt x="1729645" y="691420"/>
                    <a:pt x="1729645" y="622173"/>
                  </a:cubicBezTo>
                  <a:cubicBezTo>
                    <a:pt x="1729645" y="552926"/>
                    <a:pt x="1770793" y="504730"/>
                    <a:pt x="1830514" y="504730"/>
                  </a:cubicBezTo>
                  <a:cubicBezTo>
                    <a:pt x="1890236" y="504730"/>
                    <a:pt x="1922907" y="548450"/>
                    <a:pt x="1922907" y="613124"/>
                  </a:cubicBezTo>
                  <a:lnTo>
                    <a:pt x="1922907" y="632174"/>
                  </a:lnTo>
                  <a:lnTo>
                    <a:pt x="1771269" y="632174"/>
                  </a:lnTo>
                  <a:cubicBezTo>
                    <a:pt x="1775746" y="676847"/>
                    <a:pt x="1804416" y="698468"/>
                    <a:pt x="1844040" y="698468"/>
                  </a:cubicBezTo>
                  <a:cubicBezTo>
                    <a:pt x="1868614" y="698468"/>
                    <a:pt x="1886236" y="692944"/>
                    <a:pt x="1905762" y="678371"/>
                  </a:cubicBezTo>
                  <a:lnTo>
                    <a:pt x="1907286" y="678371"/>
                  </a:lnTo>
                  <a:lnTo>
                    <a:pt x="1907286" y="715042"/>
                  </a:lnTo>
                  <a:cubicBezTo>
                    <a:pt x="1889189" y="729139"/>
                    <a:pt x="1865662" y="734568"/>
                    <a:pt x="1838516" y="734568"/>
                  </a:cubicBezTo>
                  <a:close/>
                  <a:moveTo>
                    <a:pt x="1772888" y="598075"/>
                  </a:moveTo>
                  <a:lnTo>
                    <a:pt x="1882807" y="598075"/>
                  </a:lnTo>
                  <a:cubicBezTo>
                    <a:pt x="1881283" y="565499"/>
                    <a:pt x="1865281" y="540353"/>
                    <a:pt x="1831086" y="540353"/>
                  </a:cubicBezTo>
                  <a:cubicBezTo>
                    <a:pt x="1799463" y="540353"/>
                    <a:pt x="1778889" y="563975"/>
                    <a:pt x="1772888" y="598075"/>
                  </a:cubicBezTo>
                  <a:close/>
                </a:path>
              </a:pathLst>
            </a:custGeom>
            <a:solidFill>
              <a:srgbClr val="000000"/>
            </a:solidFill>
            <a:ln w="9525" cap="flat">
              <a:noFill/>
              <a:prstDash val="solid"/>
              <a:miter/>
            </a:ln>
          </p:spPr>
          <p:txBody>
            <a:bodyPr rtlCol="0" anchor="ctr"/>
            <a:lstStyle/>
            <a:p>
              <a:endParaRPr lang="en-US" dirty="0"/>
            </a:p>
          </p:txBody>
        </p:sp>
      </p:grpSp>
      <p:sp>
        <p:nvSpPr>
          <p:cNvPr id="27" name="Footer Placeholder">
            <a:extLst>
              <a:ext uri="{FF2B5EF4-FFF2-40B4-BE49-F238E27FC236}">
                <a16:creationId xmlns:a16="http://schemas.microsoft.com/office/drawing/2014/main" id="{86C7306F-0D24-4098-A555-5B553981BD6B}"/>
              </a:ext>
            </a:extLst>
          </p:cNvPr>
          <p:cNvSpPr>
            <a:spLocks noGrp="1"/>
          </p:cNvSpPr>
          <p:nvPr>
            <p:ph type="ftr" sz="quarter" idx="14"/>
          </p:nvPr>
        </p:nvSpPr>
        <p:spPr>
          <a:xfrm>
            <a:off x="4374720" y="6113044"/>
            <a:ext cx="7481160" cy="411581"/>
          </a:xfrm>
        </p:spPr>
        <p:txBody>
          <a:bodyPr/>
          <a:lstStyle>
            <a:lvl1pPr algn="r">
              <a:defRPr>
                <a:latin typeface="+mn-lt"/>
              </a:defRPr>
            </a:lvl1pPr>
          </a:lstStyle>
          <a:p>
            <a:r>
              <a:rPr lang="en-US"/>
              <a:t>Confidential | For Training Purposes Only</a:t>
            </a:r>
            <a:endParaRPr lang="en-US" dirty="0"/>
          </a:p>
        </p:txBody>
      </p:sp>
      <p:sp>
        <p:nvSpPr>
          <p:cNvPr id="20" name="Picture Placeholder 1">
            <a:extLst>
              <a:ext uri="{FF2B5EF4-FFF2-40B4-BE49-F238E27FC236}">
                <a16:creationId xmlns:a16="http://schemas.microsoft.com/office/drawing/2014/main" id="{CB94C099-A714-43EE-BBEE-20F1051FEDC5}"/>
              </a:ext>
            </a:extLst>
          </p:cNvPr>
          <p:cNvSpPr>
            <a:spLocks noGrp="1"/>
          </p:cNvSpPr>
          <p:nvPr>
            <p:ph type="pic" sz="quarter" idx="21" hasCustomPrompt="1"/>
          </p:nvPr>
        </p:nvSpPr>
        <p:spPr>
          <a:xfrm>
            <a:off x="4039387" y="0"/>
            <a:ext cx="3666744" cy="2743200"/>
          </a:xfrm>
        </p:spPr>
        <p:txBody>
          <a:bodyPr anchor="ctr">
            <a:normAutofit/>
          </a:bodyPr>
          <a:lstStyle>
            <a:lvl1pPr marL="0" indent="0" algn="ctr">
              <a:buNone/>
              <a:defRPr sz="1200">
                <a:latin typeface="+mn-lt"/>
              </a:defRPr>
            </a:lvl1pPr>
          </a:lstStyle>
          <a:p>
            <a:r>
              <a:rPr lang="en-US" dirty="0"/>
              <a:t>Click to add picture</a:t>
            </a:r>
          </a:p>
        </p:txBody>
      </p:sp>
    </p:spTree>
    <p:extLst>
      <p:ext uri="{BB962C8B-B14F-4D97-AF65-F5344CB8AC3E}">
        <p14:creationId xmlns:p14="http://schemas.microsoft.com/office/powerpoint/2010/main" val="1649588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userDrawn="1">
  <p:cSld name="Title Slide with linear storytelling 05">
    <p:bg>
      <p:bgPr>
        <a:solidFill>
          <a:schemeClr val="bg1"/>
        </a:solidFill>
        <a:effectLst/>
      </p:bgPr>
    </p:bg>
    <p:spTree>
      <p:nvGrpSpPr>
        <p:cNvPr id="1" name=""/>
        <p:cNvGrpSpPr/>
        <p:nvPr/>
      </p:nvGrpSpPr>
      <p:grpSpPr>
        <a:xfrm>
          <a:off x="0" y="0"/>
          <a:ext cx="0" cy="0"/>
          <a:chOff x="0" y="0"/>
          <a:chExt cx="0" cy="0"/>
        </a:xfrm>
      </p:grpSpPr>
      <p:sp>
        <p:nvSpPr>
          <p:cNvPr id="19" name="Date"/>
          <p:cNvSpPr>
            <a:spLocks noGrp="1"/>
          </p:cNvSpPr>
          <p:nvPr>
            <p:ph type="body" sz="quarter" idx="13" hasCustomPrompt="1"/>
          </p:nvPr>
        </p:nvSpPr>
        <p:spPr>
          <a:xfrm>
            <a:off x="4650602" y="5108518"/>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2" name="Subtitle"/>
          <p:cNvSpPr>
            <a:spLocks noGrp="1"/>
          </p:cNvSpPr>
          <p:nvPr>
            <p:ph type="subTitle" idx="1" hasCustomPrompt="1"/>
          </p:nvPr>
        </p:nvSpPr>
        <p:spPr>
          <a:xfrm>
            <a:off x="4650603" y="4663623"/>
            <a:ext cx="7133409"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4739502" y="4421492"/>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4650604" y="2949320"/>
            <a:ext cx="7133409" cy="1355411"/>
          </a:xfrm>
        </p:spPr>
        <p:txBody>
          <a:bodyPr anchor="b"/>
          <a:lstStyle>
            <a:lvl1pPr>
              <a:lnSpc>
                <a:spcPct val="80000"/>
              </a:lnSpc>
              <a:defRPr sz="4400">
                <a:solidFill>
                  <a:sysClr val="windowText" lastClr="000000"/>
                </a:solidFill>
              </a:defRPr>
            </a:lvl1pPr>
          </a:lstStyle>
          <a:p>
            <a:r>
              <a:rPr lang="en-US" dirty="0"/>
              <a:t>Click to edit</a:t>
            </a:r>
            <a:br>
              <a:rPr lang="en-US" dirty="0"/>
            </a:br>
            <a:r>
              <a:rPr lang="en-US" dirty="0"/>
              <a:t>master title style</a:t>
            </a:r>
          </a:p>
        </p:txBody>
      </p:sp>
      <p:sp>
        <p:nvSpPr>
          <p:cNvPr id="10" name="Picture Placeholder 1">
            <a:extLst>
              <a:ext uri="{FF2B5EF4-FFF2-40B4-BE49-F238E27FC236}">
                <a16:creationId xmlns:a16="http://schemas.microsoft.com/office/drawing/2014/main" id="{2FD840D7-BFFA-43F2-A0A3-65E3C3FCAC2B}"/>
              </a:ext>
            </a:extLst>
          </p:cNvPr>
          <p:cNvSpPr>
            <a:spLocks noGrp="1"/>
          </p:cNvSpPr>
          <p:nvPr>
            <p:ph type="pic" sz="quarter" idx="18" hasCustomPrompt="1"/>
          </p:nvPr>
        </p:nvSpPr>
        <p:spPr>
          <a:xfrm>
            <a:off x="0" y="0"/>
            <a:ext cx="4485869" cy="5504688"/>
          </a:xfrm>
        </p:spPr>
        <p:txBody>
          <a:bodyPr anchor="ctr">
            <a:normAutofit/>
          </a:bodyPr>
          <a:lstStyle>
            <a:lvl1pPr marL="0" indent="0" algn="ctr">
              <a:buNone/>
              <a:defRPr sz="1200">
                <a:latin typeface="+mn-lt"/>
              </a:defRPr>
            </a:lvl1pPr>
          </a:lstStyle>
          <a:p>
            <a:r>
              <a:rPr lang="en-US" dirty="0"/>
              <a:t>Click to add picture</a:t>
            </a:r>
          </a:p>
        </p:txBody>
      </p:sp>
      <p:sp>
        <p:nvSpPr>
          <p:cNvPr id="13" name="Picture Placeholder 1">
            <a:extLst>
              <a:ext uri="{FF2B5EF4-FFF2-40B4-BE49-F238E27FC236}">
                <a16:creationId xmlns:a16="http://schemas.microsoft.com/office/drawing/2014/main" id="{BD47F05C-84D7-40B3-AE78-D2A653693CB4}"/>
              </a:ext>
            </a:extLst>
          </p:cNvPr>
          <p:cNvSpPr>
            <a:spLocks noGrp="1"/>
          </p:cNvSpPr>
          <p:nvPr>
            <p:ph type="pic" sz="quarter" idx="20" hasCustomPrompt="1"/>
          </p:nvPr>
        </p:nvSpPr>
        <p:spPr>
          <a:xfrm>
            <a:off x="4485869" y="0"/>
            <a:ext cx="3666744" cy="2743200"/>
          </a:xfrm>
        </p:spPr>
        <p:txBody>
          <a:bodyPr anchor="ctr">
            <a:normAutofit/>
          </a:bodyPr>
          <a:lstStyle>
            <a:lvl1pPr marL="0" indent="0" algn="ctr">
              <a:buNone/>
              <a:defRPr sz="1200">
                <a:latin typeface="+mn-lt"/>
              </a:defRPr>
            </a:lvl1pPr>
          </a:lstStyle>
          <a:p>
            <a:r>
              <a:rPr lang="en-US" dirty="0"/>
              <a:t>Click to add picture</a:t>
            </a:r>
          </a:p>
        </p:txBody>
      </p:sp>
      <p:grpSp>
        <p:nvGrpSpPr>
          <p:cNvPr id="23" name="Logo">
            <a:extLst>
              <a:ext uri="{FF2B5EF4-FFF2-40B4-BE49-F238E27FC236}">
                <a16:creationId xmlns:a16="http://schemas.microsoft.com/office/drawing/2014/main" id="{FBF34A19-B9E4-4526-A8D9-CFF72897C066}"/>
              </a:ext>
            </a:extLst>
          </p:cNvPr>
          <p:cNvGrpSpPr>
            <a:grpSpLocks noChangeAspect="1"/>
          </p:cNvGrpSpPr>
          <p:nvPr userDrawn="1"/>
        </p:nvGrpSpPr>
        <p:grpSpPr>
          <a:xfrm>
            <a:off x="381000" y="5883448"/>
            <a:ext cx="1645920" cy="687519"/>
            <a:chOff x="2943225" y="6089949"/>
            <a:chExt cx="3192399" cy="1333499"/>
          </a:xfrm>
        </p:grpSpPr>
        <p:sp>
          <p:nvSpPr>
            <p:cNvPr id="24" name="Element">
              <a:extLst>
                <a:ext uri="{FF2B5EF4-FFF2-40B4-BE49-F238E27FC236}">
                  <a16:creationId xmlns:a16="http://schemas.microsoft.com/office/drawing/2014/main" id="{0C1FEDB0-0029-496C-9777-40FB750B14DD}"/>
                </a:ext>
              </a:extLst>
            </p:cNvPr>
            <p:cNvSpPr/>
            <p:nvPr/>
          </p:nvSpPr>
          <p:spPr>
            <a:xfrm>
              <a:off x="2943225" y="6089949"/>
              <a:ext cx="1092422" cy="313753"/>
            </a:xfrm>
            <a:custGeom>
              <a:avLst/>
              <a:gdLst>
                <a:gd name="connsiteX0" fmla="*/ 0 w 1092422"/>
                <a:gd name="connsiteY0" fmla="*/ 0 h 313753"/>
                <a:gd name="connsiteX1" fmla="*/ 0 w 1092422"/>
                <a:gd name="connsiteY1" fmla="*/ 313754 h 313753"/>
                <a:gd name="connsiteX2" fmla="*/ 1092422 w 1092422"/>
                <a:gd name="connsiteY2" fmla="*/ 313754 h 313753"/>
                <a:gd name="connsiteX3" fmla="*/ 1092422 w 1092422"/>
                <a:gd name="connsiteY3" fmla="*/ 0 h 313753"/>
                <a:gd name="connsiteX4" fmla="*/ 0 w 1092422"/>
                <a:gd name="connsiteY4" fmla="*/ 0 h 313753"/>
                <a:gd name="connsiteX5" fmla="*/ 1024128 w 1092422"/>
                <a:gd name="connsiteY5" fmla="*/ 245555 h 313753"/>
                <a:gd name="connsiteX6" fmla="*/ 68294 w 1092422"/>
                <a:gd name="connsiteY6" fmla="*/ 245555 h 313753"/>
                <a:gd name="connsiteX7" fmla="*/ 68294 w 1092422"/>
                <a:gd name="connsiteY7" fmla="*/ 68294 h 313753"/>
                <a:gd name="connsiteX8" fmla="*/ 1024128 w 1092422"/>
                <a:gd name="connsiteY8" fmla="*/ 68294 h 313753"/>
                <a:gd name="connsiteX9" fmla="*/ 1024128 w 1092422"/>
                <a:gd name="connsiteY9" fmla="*/ 245555 h 31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2422" h="313753">
                  <a:moveTo>
                    <a:pt x="0" y="0"/>
                  </a:moveTo>
                  <a:lnTo>
                    <a:pt x="0" y="313754"/>
                  </a:lnTo>
                  <a:lnTo>
                    <a:pt x="1092422" y="313754"/>
                  </a:lnTo>
                  <a:lnTo>
                    <a:pt x="1092422" y="0"/>
                  </a:lnTo>
                  <a:lnTo>
                    <a:pt x="0" y="0"/>
                  </a:lnTo>
                  <a:close/>
                  <a:moveTo>
                    <a:pt x="1024128" y="245555"/>
                  </a:moveTo>
                  <a:lnTo>
                    <a:pt x="68294" y="245555"/>
                  </a:lnTo>
                  <a:lnTo>
                    <a:pt x="68294" y="68294"/>
                  </a:lnTo>
                  <a:lnTo>
                    <a:pt x="1024128" y="68294"/>
                  </a:lnTo>
                  <a:lnTo>
                    <a:pt x="1024128" y="245555"/>
                  </a:lnTo>
                  <a:close/>
                </a:path>
              </a:pathLst>
            </a:custGeom>
            <a:solidFill>
              <a:srgbClr val="01A982"/>
            </a:solidFill>
            <a:ln w="9525" cap="flat">
              <a:noFill/>
              <a:prstDash val="solid"/>
              <a:miter/>
            </a:ln>
          </p:spPr>
          <p:txBody>
            <a:bodyPr rtlCol="0" anchor="ctr"/>
            <a:lstStyle/>
            <a:p>
              <a:endParaRPr lang="en-US" dirty="0"/>
            </a:p>
          </p:txBody>
        </p:sp>
        <p:sp>
          <p:nvSpPr>
            <p:cNvPr id="25" name="Wordmark">
              <a:extLst>
                <a:ext uri="{FF2B5EF4-FFF2-40B4-BE49-F238E27FC236}">
                  <a16:creationId xmlns:a16="http://schemas.microsoft.com/office/drawing/2014/main" id="{00228BF6-FA9E-458A-A3F2-145BA5531020}"/>
                </a:ext>
              </a:extLst>
            </p:cNvPr>
            <p:cNvSpPr/>
            <p:nvPr/>
          </p:nvSpPr>
          <p:spPr>
            <a:xfrm>
              <a:off x="2943225" y="6608585"/>
              <a:ext cx="3192399" cy="814863"/>
            </a:xfrm>
            <a:custGeom>
              <a:avLst/>
              <a:gdLst>
                <a:gd name="connsiteX0" fmla="*/ 68294 w 3192399"/>
                <a:gd name="connsiteY0" fmla="*/ 313754 h 814863"/>
                <a:gd name="connsiteX1" fmla="*/ 0 w 3192399"/>
                <a:gd name="connsiteY1" fmla="*/ 313754 h 814863"/>
                <a:gd name="connsiteX2" fmla="*/ 0 w 3192399"/>
                <a:gd name="connsiteY2" fmla="*/ 0 h 814863"/>
                <a:gd name="connsiteX3" fmla="*/ 68294 w 3192399"/>
                <a:gd name="connsiteY3" fmla="*/ 0 h 814863"/>
                <a:gd name="connsiteX4" fmla="*/ 68294 w 3192399"/>
                <a:gd name="connsiteY4" fmla="*/ 124016 h 814863"/>
                <a:gd name="connsiteX5" fmla="*/ 190310 w 3192399"/>
                <a:gd name="connsiteY5" fmla="*/ 124016 h 814863"/>
                <a:gd name="connsiteX6" fmla="*/ 190310 w 3192399"/>
                <a:gd name="connsiteY6" fmla="*/ 0 h 814863"/>
                <a:gd name="connsiteX7" fmla="*/ 258604 w 3192399"/>
                <a:gd name="connsiteY7" fmla="*/ 0 h 814863"/>
                <a:gd name="connsiteX8" fmla="*/ 258604 w 3192399"/>
                <a:gd name="connsiteY8" fmla="*/ 313754 h 814863"/>
                <a:gd name="connsiteX9" fmla="*/ 190310 w 3192399"/>
                <a:gd name="connsiteY9" fmla="*/ 313754 h 814863"/>
                <a:gd name="connsiteX10" fmla="*/ 190310 w 3192399"/>
                <a:gd name="connsiteY10" fmla="*/ 183737 h 814863"/>
                <a:gd name="connsiteX11" fmla="*/ 68294 w 3192399"/>
                <a:gd name="connsiteY11" fmla="*/ 183737 h 814863"/>
                <a:gd name="connsiteX12" fmla="*/ 68294 w 3192399"/>
                <a:gd name="connsiteY12" fmla="*/ 313754 h 814863"/>
                <a:gd name="connsiteX13" fmla="*/ 413671 w 3192399"/>
                <a:gd name="connsiteY13" fmla="*/ 318802 h 814863"/>
                <a:gd name="connsiteX14" fmla="*/ 297180 w 3192399"/>
                <a:gd name="connsiteY14" fmla="*/ 203359 h 814863"/>
                <a:gd name="connsiteX15" fmla="*/ 404622 w 3192399"/>
                <a:gd name="connsiteY15" fmla="*/ 85344 h 814863"/>
                <a:gd name="connsiteX16" fmla="*/ 504539 w 3192399"/>
                <a:gd name="connsiteY16" fmla="*/ 196787 h 814863"/>
                <a:gd name="connsiteX17" fmla="*/ 504539 w 3192399"/>
                <a:gd name="connsiteY17" fmla="*/ 221933 h 814863"/>
                <a:gd name="connsiteX18" fmla="*/ 361950 w 3192399"/>
                <a:gd name="connsiteY18" fmla="*/ 221933 h 814863"/>
                <a:gd name="connsiteX19" fmla="*/ 424244 w 3192399"/>
                <a:gd name="connsiteY19" fmla="*/ 265557 h 814863"/>
                <a:gd name="connsiteX20" fmla="*/ 485966 w 3192399"/>
                <a:gd name="connsiteY20" fmla="*/ 247460 h 814863"/>
                <a:gd name="connsiteX21" fmla="*/ 488442 w 3192399"/>
                <a:gd name="connsiteY21" fmla="*/ 247460 h 814863"/>
                <a:gd name="connsiteX22" fmla="*/ 488442 w 3192399"/>
                <a:gd name="connsiteY22" fmla="*/ 299180 h 814863"/>
                <a:gd name="connsiteX23" fmla="*/ 413671 w 3192399"/>
                <a:gd name="connsiteY23" fmla="*/ 318802 h 814863"/>
                <a:gd name="connsiteX24" fmla="*/ 361950 w 3192399"/>
                <a:gd name="connsiteY24" fmla="*/ 176212 h 814863"/>
                <a:gd name="connsiteX25" fmla="*/ 443294 w 3192399"/>
                <a:gd name="connsiteY25" fmla="*/ 176212 h 814863"/>
                <a:gd name="connsiteX26" fmla="*/ 405670 w 3192399"/>
                <a:gd name="connsiteY26" fmla="*/ 137065 h 814863"/>
                <a:gd name="connsiteX27" fmla="*/ 361950 w 3192399"/>
                <a:gd name="connsiteY27" fmla="*/ 176212 h 814863"/>
                <a:gd name="connsiteX28" fmla="*/ 682752 w 3192399"/>
                <a:gd name="connsiteY28" fmla="*/ 182213 h 814863"/>
                <a:gd name="connsiteX29" fmla="*/ 647605 w 3192399"/>
                <a:gd name="connsiteY29" fmla="*/ 313754 h 814863"/>
                <a:gd name="connsiteX30" fmla="*/ 587883 w 3192399"/>
                <a:gd name="connsiteY30" fmla="*/ 313754 h 814863"/>
                <a:gd name="connsiteX31" fmla="*/ 519589 w 3192399"/>
                <a:gd name="connsiteY31" fmla="*/ 92869 h 814863"/>
                <a:gd name="connsiteX32" fmla="*/ 519589 w 3192399"/>
                <a:gd name="connsiteY32" fmla="*/ 90392 h 814863"/>
                <a:gd name="connsiteX33" fmla="*/ 584835 w 3192399"/>
                <a:gd name="connsiteY33" fmla="*/ 90392 h 814863"/>
                <a:gd name="connsiteX34" fmla="*/ 621983 w 3192399"/>
                <a:gd name="connsiteY34" fmla="*/ 222409 h 814863"/>
                <a:gd name="connsiteX35" fmla="*/ 657130 w 3192399"/>
                <a:gd name="connsiteY35" fmla="*/ 90392 h 814863"/>
                <a:gd name="connsiteX36" fmla="*/ 710375 w 3192399"/>
                <a:gd name="connsiteY36" fmla="*/ 90392 h 814863"/>
                <a:gd name="connsiteX37" fmla="*/ 745998 w 3192399"/>
                <a:gd name="connsiteY37" fmla="*/ 222409 h 814863"/>
                <a:gd name="connsiteX38" fmla="*/ 783622 w 3192399"/>
                <a:gd name="connsiteY38" fmla="*/ 90392 h 814863"/>
                <a:gd name="connsiteX39" fmla="*/ 846392 w 3192399"/>
                <a:gd name="connsiteY39" fmla="*/ 90392 h 814863"/>
                <a:gd name="connsiteX40" fmla="*/ 846392 w 3192399"/>
                <a:gd name="connsiteY40" fmla="*/ 92869 h 814863"/>
                <a:gd name="connsiteX41" fmla="*/ 778097 w 3192399"/>
                <a:gd name="connsiteY41" fmla="*/ 313754 h 814863"/>
                <a:gd name="connsiteX42" fmla="*/ 718376 w 3192399"/>
                <a:gd name="connsiteY42" fmla="*/ 313754 h 814863"/>
                <a:gd name="connsiteX43" fmla="*/ 682752 w 3192399"/>
                <a:gd name="connsiteY43" fmla="*/ 182213 h 814863"/>
                <a:gd name="connsiteX44" fmla="*/ 957358 w 3192399"/>
                <a:gd name="connsiteY44" fmla="*/ 318802 h 814863"/>
                <a:gd name="connsiteX45" fmla="*/ 881063 w 3192399"/>
                <a:gd name="connsiteY45" fmla="*/ 246507 h 814863"/>
                <a:gd name="connsiteX46" fmla="*/ 881063 w 3192399"/>
                <a:gd name="connsiteY46" fmla="*/ 0 h 814863"/>
                <a:gd name="connsiteX47" fmla="*/ 947357 w 3192399"/>
                <a:gd name="connsiteY47" fmla="*/ 0 h 814863"/>
                <a:gd name="connsiteX48" fmla="*/ 947357 w 3192399"/>
                <a:gd name="connsiteY48" fmla="*/ 242030 h 814863"/>
                <a:gd name="connsiteX49" fmla="*/ 966407 w 3192399"/>
                <a:gd name="connsiteY49" fmla="*/ 263081 h 814863"/>
                <a:gd name="connsiteX50" fmla="*/ 981456 w 3192399"/>
                <a:gd name="connsiteY50" fmla="*/ 260033 h 814863"/>
                <a:gd name="connsiteX51" fmla="*/ 982504 w 3192399"/>
                <a:gd name="connsiteY51" fmla="*/ 260033 h 814863"/>
                <a:gd name="connsiteX52" fmla="*/ 982504 w 3192399"/>
                <a:gd name="connsiteY52" fmla="*/ 314801 h 814863"/>
                <a:gd name="connsiteX53" fmla="*/ 957453 w 3192399"/>
                <a:gd name="connsiteY53" fmla="*/ 318802 h 814863"/>
                <a:gd name="connsiteX54" fmla="*/ 1117473 w 3192399"/>
                <a:gd name="connsiteY54" fmla="*/ 318802 h 814863"/>
                <a:gd name="connsiteX55" fmla="*/ 1000982 w 3192399"/>
                <a:gd name="connsiteY55" fmla="*/ 203359 h 814863"/>
                <a:gd name="connsiteX56" fmla="*/ 1108424 w 3192399"/>
                <a:gd name="connsiteY56" fmla="*/ 85344 h 814863"/>
                <a:gd name="connsiteX57" fmla="*/ 1208342 w 3192399"/>
                <a:gd name="connsiteY57" fmla="*/ 196787 h 814863"/>
                <a:gd name="connsiteX58" fmla="*/ 1208342 w 3192399"/>
                <a:gd name="connsiteY58" fmla="*/ 221933 h 814863"/>
                <a:gd name="connsiteX59" fmla="*/ 1065752 w 3192399"/>
                <a:gd name="connsiteY59" fmla="*/ 221933 h 814863"/>
                <a:gd name="connsiteX60" fmla="*/ 1128046 w 3192399"/>
                <a:gd name="connsiteY60" fmla="*/ 265557 h 814863"/>
                <a:gd name="connsiteX61" fmla="*/ 1189768 w 3192399"/>
                <a:gd name="connsiteY61" fmla="*/ 247460 h 814863"/>
                <a:gd name="connsiteX62" fmla="*/ 1192244 w 3192399"/>
                <a:gd name="connsiteY62" fmla="*/ 247460 h 814863"/>
                <a:gd name="connsiteX63" fmla="*/ 1192244 w 3192399"/>
                <a:gd name="connsiteY63" fmla="*/ 299180 h 814863"/>
                <a:gd name="connsiteX64" fmla="*/ 1117473 w 3192399"/>
                <a:gd name="connsiteY64" fmla="*/ 318802 h 814863"/>
                <a:gd name="connsiteX65" fmla="*/ 1065752 w 3192399"/>
                <a:gd name="connsiteY65" fmla="*/ 176212 h 814863"/>
                <a:gd name="connsiteX66" fmla="*/ 1147096 w 3192399"/>
                <a:gd name="connsiteY66" fmla="*/ 176212 h 814863"/>
                <a:gd name="connsiteX67" fmla="*/ 1109472 w 3192399"/>
                <a:gd name="connsiteY67" fmla="*/ 137065 h 814863"/>
                <a:gd name="connsiteX68" fmla="*/ 1065752 w 3192399"/>
                <a:gd name="connsiteY68" fmla="*/ 176212 h 814863"/>
                <a:gd name="connsiteX69" fmla="*/ 1480471 w 3192399"/>
                <a:gd name="connsiteY69" fmla="*/ 90392 h 814863"/>
                <a:gd name="connsiteX70" fmla="*/ 1529715 w 3192399"/>
                <a:gd name="connsiteY70" fmla="*/ 90392 h 814863"/>
                <a:gd name="connsiteX71" fmla="*/ 1529715 w 3192399"/>
                <a:gd name="connsiteY71" fmla="*/ 143637 h 814863"/>
                <a:gd name="connsiteX72" fmla="*/ 1480471 w 3192399"/>
                <a:gd name="connsiteY72" fmla="*/ 143637 h 814863"/>
                <a:gd name="connsiteX73" fmla="*/ 1480471 w 3192399"/>
                <a:gd name="connsiteY73" fmla="*/ 234505 h 814863"/>
                <a:gd name="connsiteX74" fmla="*/ 1508093 w 3192399"/>
                <a:gd name="connsiteY74" fmla="*/ 263081 h 814863"/>
                <a:gd name="connsiteX75" fmla="*/ 1528191 w 3192399"/>
                <a:gd name="connsiteY75" fmla="*/ 260033 h 814863"/>
                <a:gd name="connsiteX76" fmla="*/ 1529715 w 3192399"/>
                <a:gd name="connsiteY76" fmla="*/ 260033 h 814863"/>
                <a:gd name="connsiteX77" fmla="*/ 1529715 w 3192399"/>
                <a:gd name="connsiteY77" fmla="*/ 312230 h 814863"/>
                <a:gd name="connsiteX78" fmla="*/ 1489043 w 3192399"/>
                <a:gd name="connsiteY78" fmla="*/ 318802 h 814863"/>
                <a:gd name="connsiteX79" fmla="*/ 1414272 w 3192399"/>
                <a:gd name="connsiteY79" fmla="*/ 237458 h 814863"/>
                <a:gd name="connsiteX80" fmla="*/ 1414272 w 3192399"/>
                <a:gd name="connsiteY80" fmla="*/ 143542 h 814863"/>
                <a:gd name="connsiteX81" fmla="*/ 1329404 w 3192399"/>
                <a:gd name="connsiteY81" fmla="*/ 143542 h 814863"/>
                <a:gd name="connsiteX82" fmla="*/ 1329404 w 3192399"/>
                <a:gd name="connsiteY82" fmla="*/ 234410 h 814863"/>
                <a:gd name="connsiteX83" fmla="*/ 1357027 w 3192399"/>
                <a:gd name="connsiteY83" fmla="*/ 262985 h 814863"/>
                <a:gd name="connsiteX84" fmla="*/ 1377125 w 3192399"/>
                <a:gd name="connsiteY84" fmla="*/ 259937 h 814863"/>
                <a:gd name="connsiteX85" fmla="*/ 1378649 w 3192399"/>
                <a:gd name="connsiteY85" fmla="*/ 259937 h 814863"/>
                <a:gd name="connsiteX86" fmla="*/ 1378649 w 3192399"/>
                <a:gd name="connsiteY86" fmla="*/ 312134 h 814863"/>
                <a:gd name="connsiteX87" fmla="*/ 1337977 w 3192399"/>
                <a:gd name="connsiteY87" fmla="*/ 318707 h 814863"/>
                <a:gd name="connsiteX88" fmla="*/ 1263206 w 3192399"/>
                <a:gd name="connsiteY88" fmla="*/ 237363 h 814863"/>
                <a:gd name="connsiteX89" fmla="*/ 1263206 w 3192399"/>
                <a:gd name="connsiteY89" fmla="*/ 143447 h 814863"/>
                <a:gd name="connsiteX90" fmla="*/ 1229106 w 3192399"/>
                <a:gd name="connsiteY90" fmla="*/ 143447 h 814863"/>
                <a:gd name="connsiteX91" fmla="*/ 1229106 w 3192399"/>
                <a:gd name="connsiteY91" fmla="*/ 90202 h 814863"/>
                <a:gd name="connsiteX92" fmla="*/ 1263206 w 3192399"/>
                <a:gd name="connsiteY92" fmla="*/ 90202 h 814863"/>
                <a:gd name="connsiteX93" fmla="*/ 1263206 w 3192399"/>
                <a:gd name="connsiteY93" fmla="*/ 28956 h 814863"/>
                <a:gd name="connsiteX94" fmla="*/ 1329500 w 3192399"/>
                <a:gd name="connsiteY94" fmla="*/ 28956 h 814863"/>
                <a:gd name="connsiteX95" fmla="*/ 1329500 w 3192399"/>
                <a:gd name="connsiteY95" fmla="*/ 90202 h 814863"/>
                <a:gd name="connsiteX96" fmla="*/ 1414367 w 3192399"/>
                <a:gd name="connsiteY96" fmla="*/ 90202 h 814863"/>
                <a:gd name="connsiteX97" fmla="*/ 1414367 w 3192399"/>
                <a:gd name="connsiteY97" fmla="*/ 28956 h 814863"/>
                <a:gd name="connsiteX98" fmla="*/ 1480661 w 3192399"/>
                <a:gd name="connsiteY98" fmla="*/ 28956 h 814863"/>
                <a:gd name="connsiteX99" fmla="*/ 1480661 w 3192399"/>
                <a:gd name="connsiteY99" fmla="*/ 90202 h 814863"/>
                <a:gd name="connsiteX100" fmla="*/ 1873472 w 3192399"/>
                <a:gd name="connsiteY100" fmla="*/ 106489 h 814863"/>
                <a:gd name="connsiteX101" fmla="*/ 1758506 w 3192399"/>
                <a:gd name="connsiteY101" fmla="*/ 211931 h 814863"/>
                <a:gd name="connsiteX102" fmla="*/ 1709833 w 3192399"/>
                <a:gd name="connsiteY102" fmla="*/ 211931 h 814863"/>
                <a:gd name="connsiteX103" fmla="*/ 1709833 w 3192399"/>
                <a:gd name="connsiteY103" fmla="*/ 313849 h 814863"/>
                <a:gd name="connsiteX104" fmla="*/ 1641539 w 3192399"/>
                <a:gd name="connsiteY104" fmla="*/ 313849 h 814863"/>
                <a:gd name="connsiteX105" fmla="*/ 1641539 w 3192399"/>
                <a:gd name="connsiteY105" fmla="*/ 0 h 814863"/>
                <a:gd name="connsiteX106" fmla="*/ 1758506 w 3192399"/>
                <a:gd name="connsiteY106" fmla="*/ 0 h 814863"/>
                <a:gd name="connsiteX107" fmla="*/ 1873472 w 3192399"/>
                <a:gd name="connsiteY107" fmla="*/ 106394 h 814863"/>
                <a:gd name="connsiteX108" fmla="*/ 1752981 w 3192399"/>
                <a:gd name="connsiteY108" fmla="*/ 154210 h 814863"/>
                <a:gd name="connsiteX109" fmla="*/ 1804226 w 3192399"/>
                <a:gd name="connsiteY109" fmla="*/ 106489 h 814863"/>
                <a:gd name="connsiteX110" fmla="*/ 1752981 w 3192399"/>
                <a:gd name="connsiteY110" fmla="*/ 57817 h 814863"/>
                <a:gd name="connsiteX111" fmla="*/ 1709833 w 3192399"/>
                <a:gd name="connsiteY111" fmla="*/ 57817 h 814863"/>
                <a:gd name="connsiteX112" fmla="*/ 1709833 w 3192399"/>
                <a:gd name="connsiteY112" fmla="*/ 154210 h 814863"/>
                <a:gd name="connsiteX113" fmla="*/ 1752981 w 3192399"/>
                <a:gd name="connsiteY113" fmla="*/ 154210 h 814863"/>
                <a:gd name="connsiteX114" fmla="*/ 2021110 w 3192399"/>
                <a:gd name="connsiteY114" fmla="*/ 291751 h 814863"/>
                <a:gd name="connsiteX115" fmla="*/ 1961864 w 3192399"/>
                <a:gd name="connsiteY115" fmla="*/ 317849 h 814863"/>
                <a:gd name="connsiteX116" fmla="*/ 1882521 w 3192399"/>
                <a:gd name="connsiteY116" fmla="*/ 244030 h 814863"/>
                <a:gd name="connsiteX117" fmla="*/ 1969389 w 3192399"/>
                <a:gd name="connsiteY117" fmla="*/ 171260 h 814863"/>
                <a:gd name="connsiteX118" fmla="*/ 2019110 w 3192399"/>
                <a:gd name="connsiteY118" fmla="*/ 178784 h 814863"/>
                <a:gd name="connsiteX119" fmla="*/ 2019110 w 3192399"/>
                <a:gd name="connsiteY119" fmla="*/ 174784 h 814863"/>
                <a:gd name="connsiteX120" fmla="*/ 1969865 w 3192399"/>
                <a:gd name="connsiteY120" fmla="*/ 140113 h 814863"/>
                <a:gd name="connsiteX121" fmla="*/ 1907096 w 3192399"/>
                <a:gd name="connsiteY121" fmla="*/ 157162 h 814863"/>
                <a:gd name="connsiteX122" fmla="*/ 1904619 w 3192399"/>
                <a:gd name="connsiteY122" fmla="*/ 157162 h 814863"/>
                <a:gd name="connsiteX123" fmla="*/ 1904619 w 3192399"/>
                <a:gd name="connsiteY123" fmla="*/ 103918 h 814863"/>
                <a:gd name="connsiteX124" fmla="*/ 1981391 w 3192399"/>
                <a:gd name="connsiteY124" fmla="*/ 85344 h 814863"/>
                <a:gd name="connsiteX125" fmla="*/ 2085308 w 3192399"/>
                <a:gd name="connsiteY125" fmla="*/ 173736 h 814863"/>
                <a:gd name="connsiteX126" fmla="*/ 2085308 w 3192399"/>
                <a:gd name="connsiteY126" fmla="*/ 313849 h 814863"/>
                <a:gd name="connsiteX127" fmla="*/ 2021014 w 3192399"/>
                <a:gd name="connsiteY127" fmla="*/ 313849 h 814863"/>
                <a:gd name="connsiteX128" fmla="*/ 2021014 w 3192399"/>
                <a:gd name="connsiteY128" fmla="*/ 291751 h 814863"/>
                <a:gd name="connsiteX129" fmla="*/ 2019110 w 3192399"/>
                <a:gd name="connsiteY129" fmla="*/ 243554 h 814863"/>
                <a:gd name="connsiteX130" fmla="*/ 2019110 w 3192399"/>
                <a:gd name="connsiteY130" fmla="*/ 224504 h 814863"/>
                <a:gd name="connsiteX131" fmla="*/ 1982438 w 3192399"/>
                <a:gd name="connsiteY131" fmla="*/ 216980 h 814863"/>
                <a:gd name="connsiteX132" fmla="*/ 1947767 w 3192399"/>
                <a:gd name="connsiteY132" fmla="*/ 243078 h 814863"/>
                <a:gd name="connsiteX133" fmla="*/ 1980343 w 3192399"/>
                <a:gd name="connsiteY133" fmla="*/ 269653 h 814863"/>
                <a:gd name="connsiteX134" fmla="*/ 2019014 w 3192399"/>
                <a:gd name="connsiteY134" fmla="*/ 243554 h 814863"/>
                <a:gd name="connsiteX135" fmla="*/ 2119027 w 3192399"/>
                <a:gd name="connsiteY135" fmla="*/ 202406 h 814863"/>
                <a:gd name="connsiteX136" fmla="*/ 2235994 w 3192399"/>
                <a:gd name="connsiteY136" fmla="*/ 85439 h 814863"/>
                <a:gd name="connsiteX137" fmla="*/ 2298287 w 3192399"/>
                <a:gd name="connsiteY137" fmla="*/ 102489 h 814863"/>
                <a:gd name="connsiteX138" fmla="*/ 2298287 w 3192399"/>
                <a:gd name="connsiteY138" fmla="*/ 159258 h 814863"/>
                <a:gd name="connsiteX139" fmla="*/ 2295811 w 3192399"/>
                <a:gd name="connsiteY139" fmla="*/ 159258 h 814863"/>
                <a:gd name="connsiteX140" fmla="*/ 2244566 w 3192399"/>
                <a:gd name="connsiteY140" fmla="*/ 141637 h 814863"/>
                <a:gd name="connsiteX141" fmla="*/ 2186369 w 3192399"/>
                <a:gd name="connsiteY141" fmla="*/ 202406 h 814863"/>
                <a:gd name="connsiteX142" fmla="*/ 2244566 w 3192399"/>
                <a:gd name="connsiteY142" fmla="*/ 262699 h 814863"/>
                <a:gd name="connsiteX143" fmla="*/ 2295811 w 3192399"/>
                <a:gd name="connsiteY143" fmla="*/ 245078 h 814863"/>
                <a:gd name="connsiteX144" fmla="*/ 2298287 w 3192399"/>
                <a:gd name="connsiteY144" fmla="*/ 245078 h 814863"/>
                <a:gd name="connsiteX145" fmla="*/ 2298287 w 3192399"/>
                <a:gd name="connsiteY145" fmla="*/ 301847 h 814863"/>
                <a:gd name="connsiteX146" fmla="*/ 2235994 w 3192399"/>
                <a:gd name="connsiteY146" fmla="*/ 318897 h 814863"/>
                <a:gd name="connsiteX147" fmla="*/ 2119027 w 3192399"/>
                <a:gd name="connsiteY147" fmla="*/ 202406 h 814863"/>
                <a:gd name="connsiteX148" fmla="*/ 2406206 w 3192399"/>
                <a:gd name="connsiteY148" fmla="*/ 212503 h 814863"/>
                <a:gd name="connsiteX149" fmla="*/ 2406206 w 3192399"/>
                <a:gd name="connsiteY149" fmla="*/ 313944 h 814863"/>
                <a:gd name="connsiteX150" fmla="*/ 2339912 w 3192399"/>
                <a:gd name="connsiteY150" fmla="*/ 313944 h 814863"/>
                <a:gd name="connsiteX151" fmla="*/ 2339912 w 3192399"/>
                <a:gd name="connsiteY151" fmla="*/ 0 h 814863"/>
                <a:gd name="connsiteX152" fmla="*/ 2406206 w 3192399"/>
                <a:gd name="connsiteY152" fmla="*/ 0 h 814863"/>
                <a:gd name="connsiteX153" fmla="*/ 2406206 w 3192399"/>
                <a:gd name="connsiteY153" fmla="*/ 178689 h 814863"/>
                <a:gd name="connsiteX154" fmla="*/ 2472976 w 3192399"/>
                <a:gd name="connsiteY154" fmla="*/ 90297 h 814863"/>
                <a:gd name="connsiteX155" fmla="*/ 2548319 w 3192399"/>
                <a:gd name="connsiteY155" fmla="*/ 90297 h 814863"/>
                <a:gd name="connsiteX156" fmla="*/ 2548319 w 3192399"/>
                <a:gd name="connsiteY156" fmla="*/ 92774 h 814863"/>
                <a:gd name="connsiteX157" fmla="*/ 2468023 w 3192399"/>
                <a:gd name="connsiteY157" fmla="*/ 194215 h 814863"/>
                <a:gd name="connsiteX158" fmla="*/ 2548319 w 3192399"/>
                <a:gd name="connsiteY158" fmla="*/ 311182 h 814863"/>
                <a:gd name="connsiteX159" fmla="*/ 2548319 w 3192399"/>
                <a:gd name="connsiteY159" fmla="*/ 313658 h 814863"/>
                <a:gd name="connsiteX160" fmla="*/ 2472499 w 3192399"/>
                <a:gd name="connsiteY160" fmla="*/ 313658 h 814863"/>
                <a:gd name="connsiteX161" fmla="*/ 2406206 w 3192399"/>
                <a:gd name="connsiteY161" fmla="*/ 212217 h 814863"/>
                <a:gd name="connsiteX162" fmla="*/ 2698909 w 3192399"/>
                <a:gd name="connsiteY162" fmla="*/ 291846 h 814863"/>
                <a:gd name="connsiteX163" fmla="*/ 2639663 w 3192399"/>
                <a:gd name="connsiteY163" fmla="*/ 317945 h 814863"/>
                <a:gd name="connsiteX164" fmla="*/ 2560320 w 3192399"/>
                <a:gd name="connsiteY164" fmla="*/ 244126 h 814863"/>
                <a:gd name="connsiteX165" fmla="*/ 2647188 w 3192399"/>
                <a:gd name="connsiteY165" fmla="*/ 171355 h 814863"/>
                <a:gd name="connsiteX166" fmla="*/ 2696909 w 3192399"/>
                <a:gd name="connsiteY166" fmla="*/ 178880 h 814863"/>
                <a:gd name="connsiteX167" fmla="*/ 2696909 w 3192399"/>
                <a:gd name="connsiteY167" fmla="*/ 174879 h 814863"/>
                <a:gd name="connsiteX168" fmla="*/ 2647760 w 3192399"/>
                <a:gd name="connsiteY168" fmla="*/ 140208 h 814863"/>
                <a:gd name="connsiteX169" fmla="*/ 2584990 w 3192399"/>
                <a:gd name="connsiteY169" fmla="*/ 157258 h 814863"/>
                <a:gd name="connsiteX170" fmla="*/ 2582513 w 3192399"/>
                <a:gd name="connsiteY170" fmla="*/ 157258 h 814863"/>
                <a:gd name="connsiteX171" fmla="*/ 2582513 w 3192399"/>
                <a:gd name="connsiteY171" fmla="*/ 104013 h 814863"/>
                <a:gd name="connsiteX172" fmla="*/ 2659285 w 3192399"/>
                <a:gd name="connsiteY172" fmla="*/ 85439 h 814863"/>
                <a:gd name="connsiteX173" fmla="*/ 2763203 w 3192399"/>
                <a:gd name="connsiteY173" fmla="*/ 173831 h 814863"/>
                <a:gd name="connsiteX174" fmla="*/ 2763203 w 3192399"/>
                <a:gd name="connsiteY174" fmla="*/ 313944 h 814863"/>
                <a:gd name="connsiteX175" fmla="*/ 2698909 w 3192399"/>
                <a:gd name="connsiteY175" fmla="*/ 313944 h 814863"/>
                <a:gd name="connsiteX176" fmla="*/ 2698909 w 3192399"/>
                <a:gd name="connsiteY176" fmla="*/ 291846 h 814863"/>
                <a:gd name="connsiteX177" fmla="*/ 2696909 w 3192399"/>
                <a:gd name="connsiteY177" fmla="*/ 243649 h 814863"/>
                <a:gd name="connsiteX178" fmla="*/ 2696909 w 3192399"/>
                <a:gd name="connsiteY178" fmla="*/ 224599 h 814863"/>
                <a:gd name="connsiteX179" fmla="*/ 2660237 w 3192399"/>
                <a:gd name="connsiteY179" fmla="*/ 217075 h 814863"/>
                <a:gd name="connsiteX180" fmla="*/ 2625566 w 3192399"/>
                <a:gd name="connsiteY180" fmla="*/ 243173 h 814863"/>
                <a:gd name="connsiteX181" fmla="*/ 2658237 w 3192399"/>
                <a:gd name="connsiteY181" fmla="*/ 269748 h 814863"/>
                <a:gd name="connsiteX182" fmla="*/ 2696909 w 3192399"/>
                <a:gd name="connsiteY182" fmla="*/ 243649 h 814863"/>
                <a:gd name="connsiteX183" fmla="*/ 2874645 w 3192399"/>
                <a:gd name="connsiteY183" fmla="*/ 126682 h 814863"/>
                <a:gd name="connsiteX184" fmla="*/ 2928842 w 3192399"/>
                <a:gd name="connsiteY184" fmla="*/ 88011 h 814863"/>
                <a:gd name="connsiteX185" fmla="*/ 2950369 w 3192399"/>
                <a:gd name="connsiteY185" fmla="*/ 92012 h 814863"/>
                <a:gd name="connsiteX186" fmla="*/ 2950369 w 3192399"/>
                <a:gd name="connsiteY186" fmla="*/ 155258 h 814863"/>
                <a:gd name="connsiteX187" fmla="*/ 2947892 w 3192399"/>
                <a:gd name="connsiteY187" fmla="*/ 155258 h 814863"/>
                <a:gd name="connsiteX188" fmla="*/ 2918746 w 3192399"/>
                <a:gd name="connsiteY188" fmla="*/ 150209 h 814863"/>
                <a:gd name="connsiteX189" fmla="*/ 2876550 w 3192399"/>
                <a:gd name="connsiteY189" fmla="*/ 185357 h 814863"/>
                <a:gd name="connsiteX190" fmla="*/ 2876550 w 3192399"/>
                <a:gd name="connsiteY190" fmla="*/ 313944 h 814863"/>
                <a:gd name="connsiteX191" fmla="*/ 2810256 w 3192399"/>
                <a:gd name="connsiteY191" fmla="*/ 313944 h 814863"/>
                <a:gd name="connsiteX192" fmla="*/ 2810256 w 3192399"/>
                <a:gd name="connsiteY192" fmla="*/ 90488 h 814863"/>
                <a:gd name="connsiteX193" fmla="*/ 2874550 w 3192399"/>
                <a:gd name="connsiteY193" fmla="*/ 90488 h 814863"/>
                <a:gd name="connsiteX194" fmla="*/ 2874550 w 3192399"/>
                <a:gd name="connsiteY194" fmla="*/ 126587 h 814863"/>
                <a:gd name="connsiteX195" fmla="*/ 3128105 w 3192399"/>
                <a:gd name="connsiteY195" fmla="*/ 290893 h 814863"/>
                <a:gd name="connsiteX196" fmla="*/ 3061811 w 3192399"/>
                <a:gd name="connsiteY196" fmla="*/ 318992 h 814863"/>
                <a:gd name="connsiteX197" fmla="*/ 2967895 w 3192399"/>
                <a:gd name="connsiteY197" fmla="*/ 202501 h 814863"/>
                <a:gd name="connsiteX198" fmla="*/ 3061811 w 3192399"/>
                <a:gd name="connsiteY198" fmla="*/ 85534 h 814863"/>
                <a:gd name="connsiteX199" fmla="*/ 3126105 w 3192399"/>
                <a:gd name="connsiteY199" fmla="*/ 111157 h 814863"/>
                <a:gd name="connsiteX200" fmla="*/ 3126105 w 3192399"/>
                <a:gd name="connsiteY200" fmla="*/ 191 h 814863"/>
                <a:gd name="connsiteX201" fmla="*/ 3192399 w 3192399"/>
                <a:gd name="connsiteY201" fmla="*/ 191 h 814863"/>
                <a:gd name="connsiteX202" fmla="*/ 3192399 w 3192399"/>
                <a:gd name="connsiteY202" fmla="*/ 313944 h 814863"/>
                <a:gd name="connsiteX203" fmla="*/ 3128105 w 3192399"/>
                <a:gd name="connsiteY203" fmla="*/ 313944 h 814863"/>
                <a:gd name="connsiteX204" fmla="*/ 3128105 w 3192399"/>
                <a:gd name="connsiteY204" fmla="*/ 290893 h 814863"/>
                <a:gd name="connsiteX205" fmla="*/ 3126105 w 3192399"/>
                <a:gd name="connsiteY205" fmla="*/ 238125 h 814863"/>
                <a:gd name="connsiteX206" fmla="*/ 3126105 w 3192399"/>
                <a:gd name="connsiteY206" fmla="*/ 166307 h 814863"/>
                <a:gd name="connsiteX207" fmla="*/ 3083909 w 3192399"/>
                <a:gd name="connsiteY207" fmla="*/ 143256 h 814863"/>
                <a:gd name="connsiteX208" fmla="*/ 3035237 w 3192399"/>
                <a:gd name="connsiteY208" fmla="*/ 202501 h 814863"/>
                <a:gd name="connsiteX209" fmla="*/ 3083909 w 3192399"/>
                <a:gd name="connsiteY209" fmla="*/ 261271 h 814863"/>
                <a:gd name="connsiteX210" fmla="*/ 3126105 w 3192399"/>
                <a:gd name="connsiteY210" fmla="*/ 238220 h 814863"/>
                <a:gd name="connsiteX211" fmla="*/ 0 w 3192399"/>
                <a:gd name="connsiteY211" fmla="*/ 416243 h 814863"/>
                <a:gd name="connsiteX212" fmla="*/ 193834 w 3192399"/>
                <a:gd name="connsiteY212" fmla="*/ 416243 h 814863"/>
                <a:gd name="connsiteX213" fmla="*/ 193834 w 3192399"/>
                <a:gd name="connsiteY213" fmla="*/ 454343 h 814863"/>
                <a:gd name="connsiteX214" fmla="*/ 43720 w 3192399"/>
                <a:gd name="connsiteY214" fmla="*/ 454343 h 814863"/>
                <a:gd name="connsiteX215" fmla="*/ 43720 w 3192399"/>
                <a:gd name="connsiteY215" fmla="*/ 550259 h 814863"/>
                <a:gd name="connsiteX216" fmla="*/ 179737 w 3192399"/>
                <a:gd name="connsiteY216" fmla="*/ 550259 h 814863"/>
                <a:gd name="connsiteX217" fmla="*/ 179737 w 3192399"/>
                <a:gd name="connsiteY217" fmla="*/ 587407 h 814863"/>
                <a:gd name="connsiteX218" fmla="*/ 43720 w 3192399"/>
                <a:gd name="connsiteY218" fmla="*/ 587407 h 814863"/>
                <a:gd name="connsiteX219" fmla="*/ 43720 w 3192399"/>
                <a:gd name="connsiteY219" fmla="*/ 691801 h 814863"/>
                <a:gd name="connsiteX220" fmla="*/ 193834 w 3192399"/>
                <a:gd name="connsiteY220" fmla="*/ 691801 h 814863"/>
                <a:gd name="connsiteX221" fmla="*/ 193834 w 3192399"/>
                <a:gd name="connsiteY221" fmla="*/ 729901 h 814863"/>
                <a:gd name="connsiteX222" fmla="*/ 0 w 3192399"/>
                <a:gd name="connsiteY222" fmla="*/ 729901 h 814863"/>
                <a:gd name="connsiteX223" fmla="*/ 0 w 3192399"/>
                <a:gd name="connsiteY223" fmla="*/ 416147 h 814863"/>
                <a:gd name="connsiteX224" fmla="*/ 353949 w 3192399"/>
                <a:gd name="connsiteY224" fmla="*/ 504635 h 814863"/>
                <a:gd name="connsiteX225" fmla="*/ 431292 w 3192399"/>
                <a:gd name="connsiteY225" fmla="*/ 591026 h 814863"/>
                <a:gd name="connsiteX226" fmla="*/ 431292 w 3192399"/>
                <a:gd name="connsiteY226" fmla="*/ 730091 h 814863"/>
                <a:gd name="connsiteX227" fmla="*/ 389668 w 3192399"/>
                <a:gd name="connsiteY227" fmla="*/ 730091 h 814863"/>
                <a:gd name="connsiteX228" fmla="*/ 389668 w 3192399"/>
                <a:gd name="connsiteY228" fmla="*/ 592074 h 814863"/>
                <a:gd name="connsiteX229" fmla="*/ 343472 w 3192399"/>
                <a:gd name="connsiteY229" fmla="*/ 542830 h 814863"/>
                <a:gd name="connsiteX230" fmla="*/ 287750 w 3192399"/>
                <a:gd name="connsiteY230" fmla="*/ 583025 h 814863"/>
                <a:gd name="connsiteX231" fmla="*/ 287750 w 3192399"/>
                <a:gd name="connsiteY231" fmla="*/ 730091 h 814863"/>
                <a:gd name="connsiteX232" fmla="*/ 246126 w 3192399"/>
                <a:gd name="connsiteY232" fmla="*/ 730091 h 814863"/>
                <a:gd name="connsiteX233" fmla="*/ 246126 w 3192399"/>
                <a:gd name="connsiteY233" fmla="*/ 509207 h 814863"/>
                <a:gd name="connsiteX234" fmla="*/ 287750 w 3192399"/>
                <a:gd name="connsiteY234" fmla="*/ 509207 h 814863"/>
                <a:gd name="connsiteX235" fmla="*/ 287750 w 3192399"/>
                <a:gd name="connsiteY235" fmla="*/ 541306 h 814863"/>
                <a:gd name="connsiteX236" fmla="*/ 354044 w 3192399"/>
                <a:gd name="connsiteY236" fmla="*/ 504635 h 814863"/>
                <a:gd name="connsiteX237" fmla="*/ 543211 w 3192399"/>
                <a:gd name="connsiteY237" fmla="*/ 509111 h 814863"/>
                <a:gd name="connsiteX238" fmla="*/ 599980 w 3192399"/>
                <a:gd name="connsiteY238" fmla="*/ 509111 h 814863"/>
                <a:gd name="connsiteX239" fmla="*/ 599980 w 3192399"/>
                <a:gd name="connsiteY239" fmla="*/ 544735 h 814863"/>
                <a:gd name="connsiteX240" fmla="*/ 543211 w 3192399"/>
                <a:gd name="connsiteY240" fmla="*/ 544735 h 814863"/>
                <a:gd name="connsiteX241" fmla="*/ 543211 w 3192399"/>
                <a:gd name="connsiteY241" fmla="*/ 663702 h 814863"/>
                <a:gd name="connsiteX242" fmla="*/ 579882 w 3192399"/>
                <a:gd name="connsiteY242" fmla="*/ 697325 h 814863"/>
                <a:gd name="connsiteX243" fmla="*/ 598456 w 3192399"/>
                <a:gd name="connsiteY243" fmla="*/ 694277 h 814863"/>
                <a:gd name="connsiteX244" fmla="*/ 599980 w 3192399"/>
                <a:gd name="connsiteY244" fmla="*/ 694277 h 814863"/>
                <a:gd name="connsiteX245" fmla="*/ 599980 w 3192399"/>
                <a:gd name="connsiteY245" fmla="*/ 729901 h 814863"/>
                <a:gd name="connsiteX246" fmla="*/ 573881 w 3192399"/>
                <a:gd name="connsiteY246" fmla="*/ 734473 h 814863"/>
                <a:gd name="connsiteX247" fmla="*/ 501587 w 3192399"/>
                <a:gd name="connsiteY247" fmla="*/ 667703 h 814863"/>
                <a:gd name="connsiteX248" fmla="*/ 501587 w 3192399"/>
                <a:gd name="connsiteY248" fmla="*/ 544735 h 814863"/>
                <a:gd name="connsiteX249" fmla="*/ 463391 w 3192399"/>
                <a:gd name="connsiteY249" fmla="*/ 544735 h 814863"/>
                <a:gd name="connsiteX250" fmla="*/ 463391 w 3192399"/>
                <a:gd name="connsiteY250" fmla="*/ 509111 h 814863"/>
                <a:gd name="connsiteX251" fmla="*/ 501587 w 3192399"/>
                <a:gd name="connsiteY251" fmla="*/ 509111 h 814863"/>
                <a:gd name="connsiteX252" fmla="*/ 501587 w 3192399"/>
                <a:gd name="connsiteY252" fmla="*/ 450342 h 814863"/>
                <a:gd name="connsiteX253" fmla="*/ 543211 w 3192399"/>
                <a:gd name="connsiteY253" fmla="*/ 450342 h 814863"/>
                <a:gd name="connsiteX254" fmla="*/ 543211 w 3192399"/>
                <a:gd name="connsiteY254" fmla="*/ 509111 h 814863"/>
                <a:gd name="connsiteX255" fmla="*/ 735521 w 3192399"/>
                <a:gd name="connsiteY255" fmla="*/ 734568 h 814863"/>
                <a:gd name="connsiteX256" fmla="*/ 626555 w 3192399"/>
                <a:gd name="connsiteY256" fmla="*/ 622078 h 814863"/>
                <a:gd name="connsiteX257" fmla="*/ 727424 w 3192399"/>
                <a:gd name="connsiteY257" fmla="*/ 504635 h 814863"/>
                <a:gd name="connsiteX258" fmla="*/ 819817 w 3192399"/>
                <a:gd name="connsiteY258" fmla="*/ 613029 h 814863"/>
                <a:gd name="connsiteX259" fmla="*/ 819817 w 3192399"/>
                <a:gd name="connsiteY259" fmla="*/ 632079 h 814863"/>
                <a:gd name="connsiteX260" fmla="*/ 668179 w 3192399"/>
                <a:gd name="connsiteY260" fmla="*/ 632079 h 814863"/>
                <a:gd name="connsiteX261" fmla="*/ 740950 w 3192399"/>
                <a:gd name="connsiteY261" fmla="*/ 698373 h 814863"/>
                <a:gd name="connsiteX262" fmla="*/ 802672 w 3192399"/>
                <a:gd name="connsiteY262" fmla="*/ 678275 h 814863"/>
                <a:gd name="connsiteX263" fmla="*/ 804196 w 3192399"/>
                <a:gd name="connsiteY263" fmla="*/ 678275 h 814863"/>
                <a:gd name="connsiteX264" fmla="*/ 804196 w 3192399"/>
                <a:gd name="connsiteY264" fmla="*/ 714946 h 814863"/>
                <a:gd name="connsiteX265" fmla="*/ 735425 w 3192399"/>
                <a:gd name="connsiteY265" fmla="*/ 734473 h 814863"/>
                <a:gd name="connsiteX266" fmla="*/ 669798 w 3192399"/>
                <a:gd name="connsiteY266" fmla="*/ 597980 h 814863"/>
                <a:gd name="connsiteX267" fmla="*/ 779717 w 3192399"/>
                <a:gd name="connsiteY267" fmla="*/ 597980 h 814863"/>
                <a:gd name="connsiteX268" fmla="*/ 727996 w 3192399"/>
                <a:gd name="connsiteY268" fmla="*/ 540258 h 814863"/>
                <a:gd name="connsiteX269" fmla="*/ 669798 w 3192399"/>
                <a:gd name="connsiteY269" fmla="*/ 597980 h 814863"/>
                <a:gd name="connsiteX270" fmla="*/ 910781 w 3192399"/>
                <a:gd name="connsiteY270" fmla="*/ 543306 h 814863"/>
                <a:gd name="connsiteX271" fmla="*/ 965549 w 3192399"/>
                <a:gd name="connsiteY271" fmla="*/ 505682 h 814863"/>
                <a:gd name="connsiteX272" fmla="*/ 987171 w 3192399"/>
                <a:gd name="connsiteY272" fmla="*/ 509207 h 814863"/>
                <a:gd name="connsiteX273" fmla="*/ 987171 w 3192399"/>
                <a:gd name="connsiteY273" fmla="*/ 550355 h 814863"/>
                <a:gd name="connsiteX274" fmla="*/ 985647 w 3192399"/>
                <a:gd name="connsiteY274" fmla="*/ 550355 h 814863"/>
                <a:gd name="connsiteX275" fmla="*/ 959549 w 3192399"/>
                <a:gd name="connsiteY275" fmla="*/ 545878 h 814863"/>
                <a:gd name="connsiteX276" fmla="*/ 910876 w 3192399"/>
                <a:gd name="connsiteY276" fmla="*/ 586073 h 814863"/>
                <a:gd name="connsiteX277" fmla="*/ 910876 w 3192399"/>
                <a:gd name="connsiteY277" fmla="*/ 730187 h 814863"/>
                <a:gd name="connsiteX278" fmla="*/ 869252 w 3192399"/>
                <a:gd name="connsiteY278" fmla="*/ 730187 h 814863"/>
                <a:gd name="connsiteX279" fmla="*/ 869252 w 3192399"/>
                <a:gd name="connsiteY279" fmla="*/ 509302 h 814863"/>
                <a:gd name="connsiteX280" fmla="*/ 910876 w 3192399"/>
                <a:gd name="connsiteY280" fmla="*/ 509302 h 814863"/>
                <a:gd name="connsiteX281" fmla="*/ 910876 w 3192399"/>
                <a:gd name="connsiteY281" fmla="*/ 543401 h 814863"/>
                <a:gd name="connsiteX282" fmla="*/ 1128713 w 3192399"/>
                <a:gd name="connsiteY282" fmla="*/ 504635 h 814863"/>
                <a:gd name="connsiteX283" fmla="*/ 1229582 w 3192399"/>
                <a:gd name="connsiteY283" fmla="*/ 619601 h 814863"/>
                <a:gd name="connsiteX284" fmla="*/ 1128713 w 3192399"/>
                <a:gd name="connsiteY284" fmla="*/ 734568 h 814863"/>
                <a:gd name="connsiteX285" fmla="*/ 1066991 w 3192399"/>
                <a:gd name="connsiteY285" fmla="*/ 705421 h 814863"/>
                <a:gd name="connsiteX286" fmla="*/ 1066991 w 3192399"/>
                <a:gd name="connsiteY286" fmla="*/ 814864 h 814863"/>
                <a:gd name="connsiteX287" fmla="*/ 1025366 w 3192399"/>
                <a:gd name="connsiteY287" fmla="*/ 814864 h 814863"/>
                <a:gd name="connsiteX288" fmla="*/ 1025366 w 3192399"/>
                <a:gd name="connsiteY288" fmla="*/ 509111 h 814863"/>
                <a:gd name="connsiteX289" fmla="*/ 1066991 w 3192399"/>
                <a:gd name="connsiteY289" fmla="*/ 509111 h 814863"/>
                <a:gd name="connsiteX290" fmla="*/ 1066991 w 3192399"/>
                <a:gd name="connsiteY290" fmla="*/ 534162 h 814863"/>
                <a:gd name="connsiteX291" fmla="*/ 1128713 w 3192399"/>
                <a:gd name="connsiteY291" fmla="*/ 504539 h 814863"/>
                <a:gd name="connsiteX292" fmla="*/ 1121664 w 3192399"/>
                <a:gd name="connsiteY292" fmla="*/ 696944 h 814863"/>
                <a:gd name="connsiteX293" fmla="*/ 1186910 w 3192399"/>
                <a:gd name="connsiteY293" fmla="*/ 619601 h 814863"/>
                <a:gd name="connsiteX294" fmla="*/ 1121664 w 3192399"/>
                <a:gd name="connsiteY294" fmla="*/ 542258 h 814863"/>
                <a:gd name="connsiteX295" fmla="*/ 1066991 w 3192399"/>
                <a:gd name="connsiteY295" fmla="*/ 577406 h 814863"/>
                <a:gd name="connsiteX296" fmla="*/ 1066991 w 3192399"/>
                <a:gd name="connsiteY296" fmla="*/ 662273 h 814863"/>
                <a:gd name="connsiteX297" fmla="*/ 1121664 w 3192399"/>
                <a:gd name="connsiteY297" fmla="*/ 696944 h 814863"/>
                <a:gd name="connsiteX298" fmla="*/ 1320451 w 3192399"/>
                <a:gd name="connsiteY298" fmla="*/ 543306 h 814863"/>
                <a:gd name="connsiteX299" fmla="*/ 1375220 w 3192399"/>
                <a:gd name="connsiteY299" fmla="*/ 505682 h 814863"/>
                <a:gd name="connsiteX300" fmla="*/ 1396841 w 3192399"/>
                <a:gd name="connsiteY300" fmla="*/ 509207 h 814863"/>
                <a:gd name="connsiteX301" fmla="*/ 1396841 w 3192399"/>
                <a:gd name="connsiteY301" fmla="*/ 550355 h 814863"/>
                <a:gd name="connsiteX302" fmla="*/ 1395317 w 3192399"/>
                <a:gd name="connsiteY302" fmla="*/ 550355 h 814863"/>
                <a:gd name="connsiteX303" fmla="*/ 1369219 w 3192399"/>
                <a:gd name="connsiteY303" fmla="*/ 545878 h 814863"/>
                <a:gd name="connsiteX304" fmla="*/ 1320546 w 3192399"/>
                <a:gd name="connsiteY304" fmla="*/ 586073 h 814863"/>
                <a:gd name="connsiteX305" fmla="*/ 1320546 w 3192399"/>
                <a:gd name="connsiteY305" fmla="*/ 730187 h 814863"/>
                <a:gd name="connsiteX306" fmla="*/ 1278922 w 3192399"/>
                <a:gd name="connsiteY306" fmla="*/ 730187 h 814863"/>
                <a:gd name="connsiteX307" fmla="*/ 1278922 w 3192399"/>
                <a:gd name="connsiteY307" fmla="*/ 509302 h 814863"/>
                <a:gd name="connsiteX308" fmla="*/ 1320546 w 3192399"/>
                <a:gd name="connsiteY308" fmla="*/ 509302 h 814863"/>
                <a:gd name="connsiteX309" fmla="*/ 1320546 w 3192399"/>
                <a:gd name="connsiteY309" fmla="*/ 543401 h 814863"/>
                <a:gd name="connsiteX310" fmla="*/ 1457039 w 3192399"/>
                <a:gd name="connsiteY310" fmla="*/ 419862 h 814863"/>
                <a:gd name="connsiteX311" fmla="*/ 1483614 w 3192399"/>
                <a:gd name="connsiteY311" fmla="*/ 445960 h 814863"/>
                <a:gd name="connsiteX312" fmla="*/ 1457039 w 3192399"/>
                <a:gd name="connsiteY312" fmla="*/ 472059 h 814863"/>
                <a:gd name="connsiteX313" fmla="*/ 1430464 w 3192399"/>
                <a:gd name="connsiteY313" fmla="*/ 445960 h 814863"/>
                <a:gd name="connsiteX314" fmla="*/ 1457039 w 3192399"/>
                <a:gd name="connsiteY314" fmla="*/ 419862 h 814863"/>
                <a:gd name="connsiteX315" fmla="*/ 1436465 w 3192399"/>
                <a:gd name="connsiteY315" fmla="*/ 509207 h 814863"/>
                <a:gd name="connsiteX316" fmla="*/ 1478185 w 3192399"/>
                <a:gd name="connsiteY316" fmla="*/ 509207 h 814863"/>
                <a:gd name="connsiteX317" fmla="*/ 1478185 w 3192399"/>
                <a:gd name="connsiteY317" fmla="*/ 730091 h 814863"/>
                <a:gd name="connsiteX318" fmla="*/ 1436465 w 3192399"/>
                <a:gd name="connsiteY318" fmla="*/ 730091 h 814863"/>
                <a:gd name="connsiteX319" fmla="*/ 1436465 w 3192399"/>
                <a:gd name="connsiteY319" fmla="*/ 509207 h 814863"/>
                <a:gd name="connsiteX320" fmla="*/ 1626775 w 3192399"/>
                <a:gd name="connsiteY320" fmla="*/ 601123 h 814863"/>
                <a:gd name="connsiteX321" fmla="*/ 1693545 w 3192399"/>
                <a:gd name="connsiteY321" fmla="*/ 666369 h 814863"/>
                <a:gd name="connsiteX322" fmla="*/ 1608677 w 3192399"/>
                <a:gd name="connsiteY322" fmla="*/ 734663 h 814863"/>
                <a:gd name="connsiteX323" fmla="*/ 1533906 w 3192399"/>
                <a:gd name="connsiteY323" fmla="*/ 714566 h 814863"/>
                <a:gd name="connsiteX324" fmla="*/ 1533906 w 3192399"/>
                <a:gd name="connsiteY324" fmla="*/ 674942 h 814863"/>
                <a:gd name="connsiteX325" fmla="*/ 1535906 w 3192399"/>
                <a:gd name="connsiteY325" fmla="*/ 674942 h 814863"/>
                <a:gd name="connsiteX326" fmla="*/ 1608201 w 3192399"/>
                <a:gd name="connsiteY326" fmla="*/ 699516 h 814863"/>
                <a:gd name="connsiteX327" fmla="*/ 1652873 w 3192399"/>
                <a:gd name="connsiteY327" fmla="*/ 671417 h 814863"/>
                <a:gd name="connsiteX328" fmla="*/ 1600676 w 3192399"/>
                <a:gd name="connsiteY328" fmla="*/ 635794 h 814863"/>
                <a:gd name="connsiteX329" fmla="*/ 1534954 w 3192399"/>
                <a:gd name="connsiteY329" fmla="*/ 572548 h 814863"/>
                <a:gd name="connsiteX330" fmla="*/ 1614773 w 3192399"/>
                <a:gd name="connsiteY330" fmla="*/ 504730 h 814863"/>
                <a:gd name="connsiteX331" fmla="*/ 1682591 w 3192399"/>
                <a:gd name="connsiteY331" fmla="*/ 522827 h 814863"/>
                <a:gd name="connsiteX332" fmla="*/ 1682591 w 3192399"/>
                <a:gd name="connsiteY332" fmla="*/ 563023 h 814863"/>
                <a:gd name="connsiteX333" fmla="*/ 1681067 w 3192399"/>
                <a:gd name="connsiteY333" fmla="*/ 563023 h 814863"/>
                <a:gd name="connsiteX334" fmla="*/ 1615821 w 3192399"/>
                <a:gd name="connsiteY334" fmla="*/ 539972 h 814863"/>
                <a:gd name="connsiteX335" fmla="*/ 1575149 w 3192399"/>
                <a:gd name="connsiteY335" fmla="*/ 567119 h 814863"/>
                <a:gd name="connsiteX336" fmla="*/ 1626870 w 3192399"/>
                <a:gd name="connsiteY336" fmla="*/ 601313 h 814863"/>
                <a:gd name="connsiteX337" fmla="*/ 1838611 w 3192399"/>
                <a:gd name="connsiteY337" fmla="*/ 734663 h 814863"/>
                <a:gd name="connsiteX338" fmla="*/ 1729645 w 3192399"/>
                <a:gd name="connsiteY338" fmla="*/ 622173 h 814863"/>
                <a:gd name="connsiteX339" fmla="*/ 1830514 w 3192399"/>
                <a:gd name="connsiteY339" fmla="*/ 504730 h 814863"/>
                <a:gd name="connsiteX340" fmla="*/ 1922907 w 3192399"/>
                <a:gd name="connsiteY340" fmla="*/ 613124 h 814863"/>
                <a:gd name="connsiteX341" fmla="*/ 1922907 w 3192399"/>
                <a:gd name="connsiteY341" fmla="*/ 632174 h 814863"/>
                <a:gd name="connsiteX342" fmla="*/ 1771269 w 3192399"/>
                <a:gd name="connsiteY342" fmla="*/ 632174 h 814863"/>
                <a:gd name="connsiteX343" fmla="*/ 1844040 w 3192399"/>
                <a:gd name="connsiteY343" fmla="*/ 698468 h 814863"/>
                <a:gd name="connsiteX344" fmla="*/ 1905762 w 3192399"/>
                <a:gd name="connsiteY344" fmla="*/ 678371 h 814863"/>
                <a:gd name="connsiteX345" fmla="*/ 1907286 w 3192399"/>
                <a:gd name="connsiteY345" fmla="*/ 678371 h 814863"/>
                <a:gd name="connsiteX346" fmla="*/ 1907286 w 3192399"/>
                <a:gd name="connsiteY346" fmla="*/ 715042 h 814863"/>
                <a:gd name="connsiteX347" fmla="*/ 1838516 w 3192399"/>
                <a:gd name="connsiteY347" fmla="*/ 734568 h 814863"/>
                <a:gd name="connsiteX348" fmla="*/ 1772888 w 3192399"/>
                <a:gd name="connsiteY348" fmla="*/ 598075 h 814863"/>
                <a:gd name="connsiteX349" fmla="*/ 1882807 w 3192399"/>
                <a:gd name="connsiteY349" fmla="*/ 598075 h 814863"/>
                <a:gd name="connsiteX350" fmla="*/ 1831086 w 3192399"/>
                <a:gd name="connsiteY350" fmla="*/ 540353 h 814863"/>
                <a:gd name="connsiteX351" fmla="*/ 1772888 w 3192399"/>
                <a:gd name="connsiteY351" fmla="*/ 598075 h 81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Lst>
              <a:rect l="l" t="t" r="r" b="b"/>
              <a:pathLst>
                <a:path w="3192399" h="814863">
                  <a:moveTo>
                    <a:pt x="68294" y="313754"/>
                  </a:moveTo>
                  <a:lnTo>
                    <a:pt x="0" y="313754"/>
                  </a:lnTo>
                  <a:lnTo>
                    <a:pt x="0" y="0"/>
                  </a:lnTo>
                  <a:lnTo>
                    <a:pt x="68294" y="0"/>
                  </a:lnTo>
                  <a:lnTo>
                    <a:pt x="68294" y="124016"/>
                  </a:lnTo>
                  <a:lnTo>
                    <a:pt x="190310" y="124016"/>
                  </a:lnTo>
                  <a:lnTo>
                    <a:pt x="190310" y="0"/>
                  </a:lnTo>
                  <a:lnTo>
                    <a:pt x="258604" y="0"/>
                  </a:lnTo>
                  <a:lnTo>
                    <a:pt x="258604" y="313754"/>
                  </a:lnTo>
                  <a:lnTo>
                    <a:pt x="190310" y="313754"/>
                  </a:lnTo>
                  <a:lnTo>
                    <a:pt x="190310" y="183737"/>
                  </a:lnTo>
                  <a:lnTo>
                    <a:pt x="68294" y="183737"/>
                  </a:lnTo>
                  <a:lnTo>
                    <a:pt x="68294" y="313754"/>
                  </a:lnTo>
                  <a:close/>
                  <a:moveTo>
                    <a:pt x="413671" y="318802"/>
                  </a:moveTo>
                  <a:cubicBezTo>
                    <a:pt x="344424" y="318802"/>
                    <a:pt x="297180" y="275082"/>
                    <a:pt x="297180" y="203359"/>
                  </a:cubicBezTo>
                  <a:cubicBezTo>
                    <a:pt x="297180" y="131635"/>
                    <a:pt x="343376" y="85344"/>
                    <a:pt x="404622" y="85344"/>
                  </a:cubicBezTo>
                  <a:cubicBezTo>
                    <a:pt x="471392" y="85344"/>
                    <a:pt x="504539" y="130016"/>
                    <a:pt x="504539" y="196787"/>
                  </a:cubicBezTo>
                  <a:lnTo>
                    <a:pt x="504539" y="221933"/>
                  </a:lnTo>
                  <a:lnTo>
                    <a:pt x="361950" y="221933"/>
                  </a:lnTo>
                  <a:cubicBezTo>
                    <a:pt x="369951" y="256603"/>
                    <a:pt x="397097" y="265557"/>
                    <a:pt x="424244" y="265557"/>
                  </a:cubicBezTo>
                  <a:cubicBezTo>
                    <a:pt x="447866" y="265557"/>
                    <a:pt x="464915" y="260509"/>
                    <a:pt x="485966" y="247460"/>
                  </a:cubicBezTo>
                  <a:lnTo>
                    <a:pt x="488442" y="247460"/>
                  </a:lnTo>
                  <a:lnTo>
                    <a:pt x="488442" y="299180"/>
                  </a:lnTo>
                  <a:cubicBezTo>
                    <a:pt x="470345" y="312230"/>
                    <a:pt x="444722" y="318802"/>
                    <a:pt x="413671" y="318802"/>
                  </a:cubicBezTo>
                  <a:close/>
                  <a:moveTo>
                    <a:pt x="361950" y="176212"/>
                  </a:moveTo>
                  <a:lnTo>
                    <a:pt x="443294" y="176212"/>
                  </a:lnTo>
                  <a:cubicBezTo>
                    <a:pt x="441770" y="153162"/>
                    <a:pt x="432245" y="137065"/>
                    <a:pt x="405670" y="137065"/>
                  </a:cubicBezTo>
                  <a:cubicBezTo>
                    <a:pt x="385572" y="137065"/>
                    <a:pt x="368046" y="145637"/>
                    <a:pt x="361950" y="176212"/>
                  </a:cubicBezTo>
                  <a:close/>
                  <a:moveTo>
                    <a:pt x="682752" y="182213"/>
                  </a:moveTo>
                  <a:lnTo>
                    <a:pt x="647605" y="313754"/>
                  </a:lnTo>
                  <a:lnTo>
                    <a:pt x="587883" y="313754"/>
                  </a:lnTo>
                  <a:lnTo>
                    <a:pt x="519589" y="92869"/>
                  </a:lnTo>
                  <a:lnTo>
                    <a:pt x="519589" y="90392"/>
                  </a:lnTo>
                  <a:lnTo>
                    <a:pt x="584835" y="90392"/>
                  </a:lnTo>
                  <a:lnTo>
                    <a:pt x="621983" y="222409"/>
                  </a:lnTo>
                  <a:lnTo>
                    <a:pt x="657130" y="90392"/>
                  </a:lnTo>
                  <a:lnTo>
                    <a:pt x="710375" y="90392"/>
                  </a:lnTo>
                  <a:lnTo>
                    <a:pt x="745998" y="222409"/>
                  </a:lnTo>
                  <a:lnTo>
                    <a:pt x="783622" y="90392"/>
                  </a:lnTo>
                  <a:lnTo>
                    <a:pt x="846392" y="90392"/>
                  </a:lnTo>
                  <a:lnTo>
                    <a:pt x="846392" y="92869"/>
                  </a:lnTo>
                  <a:lnTo>
                    <a:pt x="778097" y="313754"/>
                  </a:lnTo>
                  <a:lnTo>
                    <a:pt x="718376" y="313754"/>
                  </a:lnTo>
                  <a:lnTo>
                    <a:pt x="682752" y="182213"/>
                  </a:lnTo>
                  <a:close/>
                  <a:moveTo>
                    <a:pt x="957358" y="318802"/>
                  </a:moveTo>
                  <a:cubicBezTo>
                    <a:pt x="903161" y="318802"/>
                    <a:pt x="881063" y="297180"/>
                    <a:pt x="881063" y="246507"/>
                  </a:cubicBezTo>
                  <a:lnTo>
                    <a:pt x="881063" y="0"/>
                  </a:lnTo>
                  <a:lnTo>
                    <a:pt x="947357" y="0"/>
                  </a:lnTo>
                  <a:lnTo>
                    <a:pt x="947357" y="242030"/>
                  </a:lnTo>
                  <a:cubicBezTo>
                    <a:pt x="947357" y="257556"/>
                    <a:pt x="953357" y="263081"/>
                    <a:pt x="966407" y="263081"/>
                  </a:cubicBezTo>
                  <a:cubicBezTo>
                    <a:pt x="970979" y="263081"/>
                    <a:pt x="977456" y="261557"/>
                    <a:pt x="981456" y="260033"/>
                  </a:cubicBezTo>
                  <a:lnTo>
                    <a:pt x="982504" y="260033"/>
                  </a:lnTo>
                  <a:lnTo>
                    <a:pt x="982504" y="314801"/>
                  </a:lnTo>
                  <a:cubicBezTo>
                    <a:pt x="976979" y="316801"/>
                    <a:pt x="967454" y="318802"/>
                    <a:pt x="957453" y="318802"/>
                  </a:cubicBezTo>
                  <a:close/>
                  <a:moveTo>
                    <a:pt x="1117473" y="318802"/>
                  </a:moveTo>
                  <a:cubicBezTo>
                    <a:pt x="1048226" y="318802"/>
                    <a:pt x="1000982" y="275082"/>
                    <a:pt x="1000982" y="203359"/>
                  </a:cubicBezTo>
                  <a:cubicBezTo>
                    <a:pt x="1000982" y="131635"/>
                    <a:pt x="1047179" y="85344"/>
                    <a:pt x="1108424" y="85344"/>
                  </a:cubicBezTo>
                  <a:cubicBezTo>
                    <a:pt x="1175195" y="85344"/>
                    <a:pt x="1208342" y="130016"/>
                    <a:pt x="1208342" y="196787"/>
                  </a:cubicBezTo>
                  <a:lnTo>
                    <a:pt x="1208342" y="221933"/>
                  </a:lnTo>
                  <a:lnTo>
                    <a:pt x="1065752" y="221933"/>
                  </a:lnTo>
                  <a:cubicBezTo>
                    <a:pt x="1073753" y="256603"/>
                    <a:pt x="1100900" y="265557"/>
                    <a:pt x="1128046" y="265557"/>
                  </a:cubicBezTo>
                  <a:cubicBezTo>
                    <a:pt x="1151668" y="265557"/>
                    <a:pt x="1168718" y="260509"/>
                    <a:pt x="1189768" y="247460"/>
                  </a:cubicBezTo>
                  <a:lnTo>
                    <a:pt x="1192244" y="247460"/>
                  </a:lnTo>
                  <a:lnTo>
                    <a:pt x="1192244" y="299180"/>
                  </a:lnTo>
                  <a:cubicBezTo>
                    <a:pt x="1174147" y="312230"/>
                    <a:pt x="1148525" y="318802"/>
                    <a:pt x="1117473" y="318802"/>
                  </a:cubicBezTo>
                  <a:close/>
                  <a:moveTo>
                    <a:pt x="1065752" y="176212"/>
                  </a:moveTo>
                  <a:lnTo>
                    <a:pt x="1147096" y="176212"/>
                  </a:lnTo>
                  <a:cubicBezTo>
                    <a:pt x="1145572" y="153162"/>
                    <a:pt x="1136047" y="137065"/>
                    <a:pt x="1109472" y="137065"/>
                  </a:cubicBezTo>
                  <a:cubicBezTo>
                    <a:pt x="1089374" y="137065"/>
                    <a:pt x="1071848" y="145637"/>
                    <a:pt x="1065752" y="176212"/>
                  </a:cubicBezTo>
                  <a:close/>
                  <a:moveTo>
                    <a:pt x="1480471" y="90392"/>
                  </a:moveTo>
                  <a:lnTo>
                    <a:pt x="1529715" y="90392"/>
                  </a:lnTo>
                  <a:lnTo>
                    <a:pt x="1529715" y="143637"/>
                  </a:lnTo>
                  <a:lnTo>
                    <a:pt x="1480471" y="143637"/>
                  </a:lnTo>
                  <a:lnTo>
                    <a:pt x="1480471" y="234505"/>
                  </a:lnTo>
                  <a:cubicBezTo>
                    <a:pt x="1480471" y="254032"/>
                    <a:pt x="1487996" y="263081"/>
                    <a:pt x="1508093" y="263081"/>
                  </a:cubicBezTo>
                  <a:cubicBezTo>
                    <a:pt x="1513618" y="263081"/>
                    <a:pt x="1520666" y="262604"/>
                    <a:pt x="1528191" y="260033"/>
                  </a:cubicBezTo>
                  <a:lnTo>
                    <a:pt x="1529715" y="260033"/>
                  </a:lnTo>
                  <a:lnTo>
                    <a:pt x="1529715" y="312230"/>
                  </a:lnTo>
                  <a:cubicBezTo>
                    <a:pt x="1521143" y="315278"/>
                    <a:pt x="1508093" y="318802"/>
                    <a:pt x="1489043" y="318802"/>
                  </a:cubicBezTo>
                  <a:cubicBezTo>
                    <a:pt x="1435322" y="318802"/>
                    <a:pt x="1414272" y="294227"/>
                    <a:pt x="1414272" y="237458"/>
                  </a:cubicBezTo>
                  <a:lnTo>
                    <a:pt x="1414272" y="143542"/>
                  </a:lnTo>
                  <a:lnTo>
                    <a:pt x="1329404" y="143542"/>
                  </a:lnTo>
                  <a:lnTo>
                    <a:pt x="1329404" y="234410"/>
                  </a:lnTo>
                  <a:cubicBezTo>
                    <a:pt x="1329404" y="253937"/>
                    <a:pt x="1336929" y="262985"/>
                    <a:pt x="1357027" y="262985"/>
                  </a:cubicBezTo>
                  <a:cubicBezTo>
                    <a:pt x="1362551" y="262985"/>
                    <a:pt x="1369600" y="262509"/>
                    <a:pt x="1377125" y="259937"/>
                  </a:cubicBezTo>
                  <a:lnTo>
                    <a:pt x="1378649" y="259937"/>
                  </a:lnTo>
                  <a:lnTo>
                    <a:pt x="1378649" y="312134"/>
                  </a:lnTo>
                  <a:cubicBezTo>
                    <a:pt x="1370076" y="315182"/>
                    <a:pt x="1357027" y="318707"/>
                    <a:pt x="1337977" y="318707"/>
                  </a:cubicBezTo>
                  <a:cubicBezTo>
                    <a:pt x="1284256" y="318707"/>
                    <a:pt x="1263206" y="294132"/>
                    <a:pt x="1263206" y="237363"/>
                  </a:cubicBezTo>
                  <a:lnTo>
                    <a:pt x="1263206" y="143447"/>
                  </a:lnTo>
                  <a:lnTo>
                    <a:pt x="1229106" y="143447"/>
                  </a:lnTo>
                  <a:lnTo>
                    <a:pt x="1229106" y="90202"/>
                  </a:lnTo>
                  <a:lnTo>
                    <a:pt x="1263206" y="90202"/>
                  </a:lnTo>
                  <a:lnTo>
                    <a:pt x="1263206" y="28956"/>
                  </a:lnTo>
                  <a:lnTo>
                    <a:pt x="1329500" y="28956"/>
                  </a:lnTo>
                  <a:lnTo>
                    <a:pt x="1329500" y="90202"/>
                  </a:lnTo>
                  <a:lnTo>
                    <a:pt x="1414367" y="90202"/>
                  </a:lnTo>
                  <a:lnTo>
                    <a:pt x="1414367" y="28956"/>
                  </a:lnTo>
                  <a:lnTo>
                    <a:pt x="1480661" y="28956"/>
                  </a:lnTo>
                  <a:lnTo>
                    <a:pt x="1480661" y="90202"/>
                  </a:lnTo>
                  <a:close/>
                  <a:moveTo>
                    <a:pt x="1873472" y="106489"/>
                  </a:moveTo>
                  <a:cubicBezTo>
                    <a:pt x="1873472" y="174784"/>
                    <a:pt x="1827752" y="211931"/>
                    <a:pt x="1758506" y="211931"/>
                  </a:cubicBezTo>
                  <a:lnTo>
                    <a:pt x="1709833" y="211931"/>
                  </a:lnTo>
                  <a:lnTo>
                    <a:pt x="1709833" y="313849"/>
                  </a:lnTo>
                  <a:lnTo>
                    <a:pt x="1641539" y="313849"/>
                  </a:lnTo>
                  <a:lnTo>
                    <a:pt x="1641539" y="0"/>
                  </a:lnTo>
                  <a:lnTo>
                    <a:pt x="1758506" y="0"/>
                  </a:lnTo>
                  <a:cubicBezTo>
                    <a:pt x="1827848" y="0"/>
                    <a:pt x="1873472" y="37147"/>
                    <a:pt x="1873472" y="106394"/>
                  </a:cubicBezTo>
                  <a:close/>
                  <a:moveTo>
                    <a:pt x="1752981" y="154210"/>
                  </a:moveTo>
                  <a:cubicBezTo>
                    <a:pt x="1787652" y="154210"/>
                    <a:pt x="1804226" y="134588"/>
                    <a:pt x="1804226" y="106489"/>
                  </a:cubicBezTo>
                  <a:cubicBezTo>
                    <a:pt x="1804226" y="78391"/>
                    <a:pt x="1787652" y="57817"/>
                    <a:pt x="1752981" y="57817"/>
                  </a:cubicBezTo>
                  <a:lnTo>
                    <a:pt x="1709833" y="57817"/>
                  </a:lnTo>
                  <a:lnTo>
                    <a:pt x="1709833" y="154210"/>
                  </a:lnTo>
                  <a:lnTo>
                    <a:pt x="1752981" y="154210"/>
                  </a:lnTo>
                  <a:close/>
                  <a:moveTo>
                    <a:pt x="2021110" y="291751"/>
                  </a:moveTo>
                  <a:cubicBezTo>
                    <a:pt x="2006537" y="309277"/>
                    <a:pt x="1985010" y="317849"/>
                    <a:pt x="1961864" y="317849"/>
                  </a:cubicBezTo>
                  <a:cubicBezTo>
                    <a:pt x="1918240" y="317849"/>
                    <a:pt x="1882521" y="291274"/>
                    <a:pt x="1882521" y="244030"/>
                  </a:cubicBezTo>
                  <a:cubicBezTo>
                    <a:pt x="1882521" y="200311"/>
                    <a:pt x="1918145" y="171260"/>
                    <a:pt x="1969389" y="171260"/>
                  </a:cubicBezTo>
                  <a:cubicBezTo>
                    <a:pt x="1985486" y="171260"/>
                    <a:pt x="2002060" y="173736"/>
                    <a:pt x="2019110" y="178784"/>
                  </a:cubicBezTo>
                  <a:lnTo>
                    <a:pt x="2019110" y="174784"/>
                  </a:lnTo>
                  <a:cubicBezTo>
                    <a:pt x="2019110" y="150685"/>
                    <a:pt x="2005584" y="140113"/>
                    <a:pt x="1969865" y="140113"/>
                  </a:cubicBezTo>
                  <a:cubicBezTo>
                    <a:pt x="1947291" y="140113"/>
                    <a:pt x="1925669" y="146590"/>
                    <a:pt x="1907096" y="157162"/>
                  </a:cubicBezTo>
                  <a:lnTo>
                    <a:pt x="1904619" y="157162"/>
                  </a:lnTo>
                  <a:lnTo>
                    <a:pt x="1904619" y="103918"/>
                  </a:lnTo>
                  <a:cubicBezTo>
                    <a:pt x="1921669" y="93916"/>
                    <a:pt x="1951768" y="85344"/>
                    <a:pt x="1981391" y="85344"/>
                  </a:cubicBezTo>
                  <a:cubicBezTo>
                    <a:pt x="2048637" y="85344"/>
                    <a:pt x="2085308" y="117443"/>
                    <a:pt x="2085308" y="173736"/>
                  </a:cubicBezTo>
                  <a:lnTo>
                    <a:pt x="2085308" y="313849"/>
                  </a:lnTo>
                  <a:lnTo>
                    <a:pt x="2021014" y="313849"/>
                  </a:lnTo>
                  <a:lnTo>
                    <a:pt x="2021014" y="291751"/>
                  </a:lnTo>
                  <a:close/>
                  <a:moveTo>
                    <a:pt x="2019110" y="243554"/>
                  </a:moveTo>
                  <a:lnTo>
                    <a:pt x="2019110" y="224504"/>
                  </a:lnTo>
                  <a:cubicBezTo>
                    <a:pt x="2009108" y="218980"/>
                    <a:pt x="1996059" y="216980"/>
                    <a:pt x="1982438" y="216980"/>
                  </a:cubicBezTo>
                  <a:cubicBezTo>
                    <a:pt x="1960817" y="216980"/>
                    <a:pt x="1947767" y="224980"/>
                    <a:pt x="1947767" y="243078"/>
                  </a:cubicBezTo>
                  <a:cubicBezTo>
                    <a:pt x="1947767" y="261176"/>
                    <a:pt x="1960817" y="269653"/>
                    <a:pt x="1980343" y="269653"/>
                  </a:cubicBezTo>
                  <a:cubicBezTo>
                    <a:pt x="1998917" y="269653"/>
                    <a:pt x="2013014" y="260128"/>
                    <a:pt x="2019014" y="243554"/>
                  </a:cubicBezTo>
                  <a:close/>
                  <a:moveTo>
                    <a:pt x="2119027" y="202406"/>
                  </a:moveTo>
                  <a:cubicBezTo>
                    <a:pt x="2119027" y="130588"/>
                    <a:pt x="2169700" y="85439"/>
                    <a:pt x="2235994" y="85439"/>
                  </a:cubicBezTo>
                  <a:cubicBezTo>
                    <a:pt x="2259616" y="85439"/>
                    <a:pt x="2281714" y="90488"/>
                    <a:pt x="2298287" y="102489"/>
                  </a:cubicBezTo>
                  <a:lnTo>
                    <a:pt x="2298287" y="159258"/>
                  </a:lnTo>
                  <a:lnTo>
                    <a:pt x="2295811" y="159258"/>
                  </a:lnTo>
                  <a:cubicBezTo>
                    <a:pt x="2281238" y="148209"/>
                    <a:pt x="2264188" y="141637"/>
                    <a:pt x="2244566" y="141637"/>
                  </a:cubicBezTo>
                  <a:cubicBezTo>
                    <a:pt x="2211419" y="141637"/>
                    <a:pt x="2186369" y="164211"/>
                    <a:pt x="2186369" y="202406"/>
                  </a:cubicBezTo>
                  <a:cubicBezTo>
                    <a:pt x="2186369" y="240601"/>
                    <a:pt x="2211515" y="262699"/>
                    <a:pt x="2244566" y="262699"/>
                  </a:cubicBezTo>
                  <a:cubicBezTo>
                    <a:pt x="2264093" y="262699"/>
                    <a:pt x="2281238" y="256127"/>
                    <a:pt x="2295811" y="245078"/>
                  </a:cubicBezTo>
                  <a:lnTo>
                    <a:pt x="2298287" y="245078"/>
                  </a:lnTo>
                  <a:lnTo>
                    <a:pt x="2298287" y="301847"/>
                  </a:lnTo>
                  <a:cubicBezTo>
                    <a:pt x="2281714" y="313944"/>
                    <a:pt x="2259616" y="318897"/>
                    <a:pt x="2235994" y="318897"/>
                  </a:cubicBezTo>
                  <a:cubicBezTo>
                    <a:pt x="2169700" y="318897"/>
                    <a:pt x="2119027" y="274225"/>
                    <a:pt x="2119027" y="202406"/>
                  </a:cubicBezTo>
                  <a:close/>
                  <a:moveTo>
                    <a:pt x="2406206" y="212503"/>
                  </a:moveTo>
                  <a:lnTo>
                    <a:pt x="2406206" y="313944"/>
                  </a:lnTo>
                  <a:lnTo>
                    <a:pt x="2339912" y="313944"/>
                  </a:lnTo>
                  <a:lnTo>
                    <a:pt x="2339912" y="0"/>
                  </a:lnTo>
                  <a:lnTo>
                    <a:pt x="2406206" y="0"/>
                  </a:lnTo>
                  <a:lnTo>
                    <a:pt x="2406206" y="178689"/>
                  </a:lnTo>
                  <a:lnTo>
                    <a:pt x="2472976" y="90297"/>
                  </a:lnTo>
                  <a:lnTo>
                    <a:pt x="2548319" y="90297"/>
                  </a:lnTo>
                  <a:lnTo>
                    <a:pt x="2548319" y="92774"/>
                  </a:lnTo>
                  <a:lnTo>
                    <a:pt x="2468023" y="194215"/>
                  </a:lnTo>
                  <a:lnTo>
                    <a:pt x="2548319" y="311182"/>
                  </a:lnTo>
                  <a:lnTo>
                    <a:pt x="2548319" y="313658"/>
                  </a:lnTo>
                  <a:lnTo>
                    <a:pt x="2472499" y="313658"/>
                  </a:lnTo>
                  <a:lnTo>
                    <a:pt x="2406206" y="212217"/>
                  </a:lnTo>
                  <a:close/>
                  <a:moveTo>
                    <a:pt x="2698909" y="291846"/>
                  </a:moveTo>
                  <a:cubicBezTo>
                    <a:pt x="2684336" y="309372"/>
                    <a:pt x="2662714" y="317945"/>
                    <a:pt x="2639663" y="317945"/>
                  </a:cubicBezTo>
                  <a:cubicBezTo>
                    <a:pt x="2595944" y="317945"/>
                    <a:pt x="2560320" y="291370"/>
                    <a:pt x="2560320" y="244126"/>
                  </a:cubicBezTo>
                  <a:cubicBezTo>
                    <a:pt x="2560320" y="200406"/>
                    <a:pt x="2595944" y="171355"/>
                    <a:pt x="2647188" y="171355"/>
                  </a:cubicBezTo>
                  <a:cubicBezTo>
                    <a:pt x="2663285" y="171355"/>
                    <a:pt x="2679859" y="173831"/>
                    <a:pt x="2696909" y="178880"/>
                  </a:cubicBezTo>
                  <a:lnTo>
                    <a:pt x="2696909" y="174879"/>
                  </a:lnTo>
                  <a:cubicBezTo>
                    <a:pt x="2696909" y="150781"/>
                    <a:pt x="2683383" y="140208"/>
                    <a:pt x="2647760" y="140208"/>
                  </a:cubicBezTo>
                  <a:cubicBezTo>
                    <a:pt x="2625185" y="140208"/>
                    <a:pt x="2603564" y="146685"/>
                    <a:pt x="2584990" y="157258"/>
                  </a:cubicBezTo>
                  <a:lnTo>
                    <a:pt x="2582513" y="157258"/>
                  </a:lnTo>
                  <a:lnTo>
                    <a:pt x="2582513" y="104013"/>
                  </a:lnTo>
                  <a:cubicBezTo>
                    <a:pt x="2599563" y="94012"/>
                    <a:pt x="2629662" y="85439"/>
                    <a:pt x="2659285" y="85439"/>
                  </a:cubicBezTo>
                  <a:cubicBezTo>
                    <a:pt x="2726531" y="85439"/>
                    <a:pt x="2763203" y="117539"/>
                    <a:pt x="2763203" y="173831"/>
                  </a:cubicBezTo>
                  <a:lnTo>
                    <a:pt x="2763203" y="313944"/>
                  </a:lnTo>
                  <a:lnTo>
                    <a:pt x="2698909" y="313944"/>
                  </a:lnTo>
                  <a:lnTo>
                    <a:pt x="2698909" y="291846"/>
                  </a:lnTo>
                  <a:close/>
                  <a:moveTo>
                    <a:pt x="2696909" y="243649"/>
                  </a:moveTo>
                  <a:lnTo>
                    <a:pt x="2696909" y="224599"/>
                  </a:lnTo>
                  <a:cubicBezTo>
                    <a:pt x="2686907" y="219075"/>
                    <a:pt x="2673858" y="217075"/>
                    <a:pt x="2660237" y="217075"/>
                  </a:cubicBezTo>
                  <a:cubicBezTo>
                    <a:pt x="2638616" y="217075"/>
                    <a:pt x="2625566" y="225076"/>
                    <a:pt x="2625566" y="243173"/>
                  </a:cubicBezTo>
                  <a:cubicBezTo>
                    <a:pt x="2625566" y="261271"/>
                    <a:pt x="2638616" y="269748"/>
                    <a:pt x="2658237" y="269748"/>
                  </a:cubicBezTo>
                  <a:cubicBezTo>
                    <a:pt x="2677859" y="269748"/>
                    <a:pt x="2690908" y="260223"/>
                    <a:pt x="2696909" y="243649"/>
                  </a:cubicBezTo>
                  <a:close/>
                  <a:moveTo>
                    <a:pt x="2874645" y="126682"/>
                  </a:moveTo>
                  <a:cubicBezTo>
                    <a:pt x="2886647" y="102108"/>
                    <a:pt x="2904268" y="88011"/>
                    <a:pt x="2928842" y="88011"/>
                  </a:cubicBezTo>
                  <a:cubicBezTo>
                    <a:pt x="2937891" y="88011"/>
                    <a:pt x="2946940" y="90011"/>
                    <a:pt x="2950369" y="92012"/>
                  </a:cubicBezTo>
                  <a:lnTo>
                    <a:pt x="2950369" y="155258"/>
                  </a:lnTo>
                  <a:lnTo>
                    <a:pt x="2947892" y="155258"/>
                  </a:lnTo>
                  <a:cubicBezTo>
                    <a:pt x="2940368" y="152210"/>
                    <a:pt x="2931319" y="150209"/>
                    <a:pt x="2918746" y="150209"/>
                  </a:cubicBezTo>
                  <a:cubicBezTo>
                    <a:pt x="2898172" y="150209"/>
                    <a:pt x="2882074" y="162306"/>
                    <a:pt x="2876550" y="185357"/>
                  </a:cubicBezTo>
                  <a:lnTo>
                    <a:pt x="2876550" y="313944"/>
                  </a:lnTo>
                  <a:lnTo>
                    <a:pt x="2810256" y="313944"/>
                  </a:lnTo>
                  <a:lnTo>
                    <a:pt x="2810256" y="90488"/>
                  </a:lnTo>
                  <a:lnTo>
                    <a:pt x="2874550" y="90488"/>
                  </a:lnTo>
                  <a:lnTo>
                    <a:pt x="2874550" y="126587"/>
                  </a:lnTo>
                  <a:close/>
                  <a:moveTo>
                    <a:pt x="3128105" y="290893"/>
                  </a:moveTo>
                  <a:cubicBezTo>
                    <a:pt x="3114104" y="308991"/>
                    <a:pt x="3092006" y="318992"/>
                    <a:pt x="3061811" y="318992"/>
                  </a:cubicBezTo>
                  <a:cubicBezTo>
                    <a:pt x="3004566" y="318992"/>
                    <a:pt x="2967895" y="266795"/>
                    <a:pt x="2967895" y="202501"/>
                  </a:cubicBezTo>
                  <a:cubicBezTo>
                    <a:pt x="2967895" y="138208"/>
                    <a:pt x="3004566" y="85534"/>
                    <a:pt x="3061811" y="85534"/>
                  </a:cubicBezTo>
                  <a:cubicBezTo>
                    <a:pt x="3090958" y="85534"/>
                    <a:pt x="3112008" y="94583"/>
                    <a:pt x="3126105" y="111157"/>
                  </a:cubicBezTo>
                  <a:lnTo>
                    <a:pt x="3126105" y="191"/>
                  </a:lnTo>
                  <a:lnTo>
                    <a:pt x="3192399" y="191"/>
                  </a:lnTo>
                  <a:lnTo>
                    <a:pt x="3192399" y="313944"/>
                  </a:lnTo>
                  <a:lnTo>
                    <a:pt x="3128105" y="313944"/>
                  </a:lnTo>
                  <a:lnTo>
                    <a:pt x="3128105" y="290893"/>
                  </a:lnTo>
                  <a:close/>
                  <a:moveTo>
                    <a:pt x="3126105" y="238125"/>
                  </a:moveTo>
                  <a:lnTo>
                    <a:pt x="3126105" y="166307"/>
                  </a:lnTo>
                  <a:cubicBezTo>
                    <a:pt x="3115056" y="150209"/>
                    <a:pt x="3100483" y="143256"/>
                    <a:pt x="3083909" y="143256"/>
                  </a:cubicBezTo>
                  <a:cubicBezTo>
                    <a:pt x="3054763" y="143256"/>
                    <a:pt x="3035237" y="164306"/>
                    <a:pt x="3035237" y="202501"/>
                  </a:cubicBezTo>
                  <a:cubicBezTo>
                    <a:pt x="3035237" y="240697"/>
                    <a:pt x="3054858" y="261271"/>
                    <a:pt x="3083909" y="261271"/>
                  </a:cubicBezTo>
                  <a:cubicBezTo>
                    <a:pt x="3100483" y="261271"/>
                    <a:pt x="3115056" y="254222"/>
                    <a:pt x="3126105" y="238220"/>
                  </a:cubicBezTo>
                  <a:close/>
                  <a:moveTo>
                    <a:pt x="0" y="416243"/>
                  </a:moveTo>
                  <a:lnTo>
                    <a:pt x="193834" y="416243"/>
                  </a:lnTo>
                  <a:lnTo>
                    <a:pt x="193834" y="454343"/>
                  </a:lnTo>
                  <a:lnTo>
                    <a:pt x="43720" y="454343"/>
                  </a:lnTo>
                  <a:lnTo>
                    <a:pt x="43720" y="550259"/>
                  </a:lnTo>
                  <a:lnTo>
                    <a:pt x="179737" y="550259"/>
                  </a:lnTo>
                  <a:lnTo>
                    <a:pt x="179737" y="587407"/>
                  </a:lnTo>
                  <a:lnTo>
                    <a:pt x="43720" y="587407"/>
                  </a:lnTo>
                  <a:lnTo>
                    <a:pt x="43720" y="691801"/>
                  </a:lnTo>
                  <a:lnTo>
                    <a:pt x="193834" y="691801"/>
                  </a:lnTo>
                  <a:lnTo>
                    <a:pt x="193834" y="729901"/>
                  </a:lnTo>
                  <a:lnTo>
                    <a:pt x="0" y="729901"/>
                  </a:lnTo>
                  <a:lnTo>
                    <a:pt x="0" y="416147"/>
                  </a:lnTo>
                  <a:close/>
                  <a:moveTo>
                    <a:pt x="353949" y="504635"/>
                  </a:moveTo>
                  <a:cubicBezTo>
                    <a:pt x="403670" y="504635"/>
                    <a:pt x="431292" y="537305"/>
                    <a:pt x="431292" y="591026"/>
                  </a:cubicBezTo>
                  <a:lnTo>
                    <a:pt x="431292" y="730091"/>
                  </a:lnTo>
                  <a:lnTo>
                    <a:pt x="389668" y="730091"/>
                  </a:lnTo>
                  <a:lnTo>
                    <a:pt x="389668" y="592074"/>
                  </a:lnTo>
                  <a:cubicBezTo>
                    <a:pt x="389668" y="563404"/>
                    <a:pt x="375095" y="542830"/>
                    <a:pt x="343472" y="542830"/>
                  </a:cubicBezTo>
                  <a:cubicBezTo>
                    <a:pt x="317373" y="542830"/>
                    <a:pt x="295275" y="559403"/>
                    <a:pt x="287750" y="583025"/>
                  </a:cubicBezTo>
                  <a:lnTo>
                    <a:pt x="287750" y="730091"/>
                  </a:lnTo>
                  <a:lnTo>
                    <a:pt x="246126" y="730091"/>
                  </a:lnTo>
                  <a:lnTo>
                    <a:pt x="246126" y="509207"/>
                  </a:lnTo>
                  <a:lnTo>
                    <a:pt x="287750" y="509207"/>
                  </a:lnTo>
                  <a:lnTo>
                    <a:pt x="287750" y="541306"/>
                  </a:lnTo>
                  <a:cubicBezTo>
                    <a:pt x="300800" y="520732"/>
                    <a:pt x="322898" y="504635"/>
                    <a:pt x="354044" y="504635"/>
                  </a:cubicBezTo>
                  <a:close/>
                  <a:moveTo>
                    <a:pt x="543211" y="509111"/>
                  </a:moveTo>
                  <a:lnTo>
                    <a:pt x="599980" y="509111"/>
                  </a:lnTo>
                  <a:lnTo>
                    <a:pt x="599980" y="544735"/>
                  </a:lnTo>
                  <a:lnTo>
                    <a:pt x="543211" y="544735"/>
                  </a:lnTo>
                  <a:lnTo>
                    <a:pt x="543211" y="663702"/>
                  </a:lnTo>
                  <a:cubicBezTo>
                    <a:pt x="543211" y="688848"/>
                    <a:pt x="556260" y="697325"/>
                    <a:pt x="579882" y="697325"/>
                  </a:cubicBezTo>
                  <a:cubicBezTo>
                    <a:pt x="586359" y="697325"/>
                    <a:pt x="593408" y="696373"/>
                    <a:pt x="598456" y="694277"/>
                  </a:cubicBezTo>
                  <a:lnTo>
                    <a:pt x="599980" y="694277"/>
                  </a:lnTo>
                  <a:lnTo>
                    <a:pt x="599980" y="729901"/>
                  </a:lnTo>
                  <a:cubicBezTo>
                    <a:pt x="593979" y="732377"/>
                    <a:pt x="585407" y="734473"/>
                    <a:pt x="573881" y="734473"/>
                  </a:cubicBezTo>
                  <a:cubicBezTo>
                    <a:pt x="522161" y="734473"/>
                    <a:pt x="501587" y="710851"/>
                    <a:pt x="501587" y="667703"/>
                  </a:cubicBezTo>
                  <a:lnTo>
                    <a:pt x="501587" y="544735"/>
                  </a:lnTo>
                  <a:lnTo>
                    <a:pt x="463391" y="544735"/>
                  </a:lnTo>
                  <a:lnTo>
                    <a:pt x="463391" y="509111"/>
                  </a:lnTo>
                  <a:lnTo>
                    <a:pt x="501587" y="509111"/>
                  </a:lnTo>
                  <a:lnTo>
                    <a:pt x="501587" y="450342"/>
                  </a:lnTo>
                  <a:lnTo>
                    <a:pt x="543211" y="450342"/>
                  </a:lnTo>
                  <a:lnTo>
                    <a:pt x="543211" y="509111"/>
                  </a:lnTo>
                  <a:close/>
                  <a:moveTo>
                    <a:pt x="735521" y="734568"/>
                  </a:moveTo>
                  <a:cubicBezTo>
                    <a:pt x="670751" y="734568"/>
                    <a:pt x="626555" y="691325"/>
                    <a:pt x="626555" y="622078"/>
                  </a:cubicBezTo>
                  <a:cubicBezTo>
                    <a:pt x="626555" y="552831"/>
                    <a:pt x="667703" y="504635"/>
                    <a:pt x="727424" y="504635"/>
                  </a:cubicBezTo>
                  <a:cubicBezTo>
                    <a:pt x="787146" y="504635"/>
                    <a:pt x="819817" y="548354"/>
                    <a:pt x="819817" y="613029"/>
                  </a:cubicBezTo>
                  <a:lnTo>
                    <a:pt x="819817" y="632079"/>
                  </a:lnTo>
                  <a:lnTo>
                    <a:pt x="668179" y="632079"/>
                  </a:lnTo>
                  <a:cubicBezTo>
                    <a:pt x="672656" y="676751"/>
                    <a:pt x="701326" y="698373"/>
                    <a:pt x="740950" y="698373"/>
                  </a:cubicBezTo>
                  <a:cubicBezTo>
                    <a:pt x="765524" y="698373"/>
                    <a:pt x="783146" y="692849"/>
                    <a:pt x="802672" y="678275"/>
                  </a:cubicBezTo>
                  <a:lnTo>
                    <a:pt x="804196" y="678275"/>
                  </a:lnTo>
                  <a:lnTo>
                    <a:pt x="804196" y="714946"/>
                  </a:lnTo>
                  <a:cubicBezTo>
                    <a:pt x="786098" y="729044"/>
                    <a:pt x="762476" y="734473"/>
                    <a:pt x="735425" y="734473"/>
                  </a:cubicBezTo>
                  <a:close/>
                  <a:moveTo>
                    <a:pt x="669798" y="597980"/>
                  </a:moveTo>
                  <a:lnTo>
                    <a:pt x="779717" y="597980"/>
                  </a:lnTo>
                  <a:cubicBezTo>
                    <a:pt x="778193" y="565404"/>
                    <a:pt x="762190" y="540258"/>
                    <a:pt x="727996" y="540258"/>
                  </a:cubicBezTo>
                  <a:cubicBezTo>
                    <a:pt x="696373" y="540258"/>
                    <a:pt x="675799" y="563880"/>
                    <a:pt x="669798" y="597980"/>
                  </a:cubicBezTo>
                  <a:close/>
                  <a:moveTo>
                    <a:pt x="910781" y="543306"/>
                  </a:moveTo>
                  <a:cubicBezTo>
                    <a:pt x="920306" y="519684"/>
                    <a:pt x="941451" y="505682"/>
                    <a:pt x="965549" y="505682"/>
                  </a:cubicBezTo>
                  <a:cubicBezTo>
                    <a:pt x="975074" y="505682"/>
                    <a:pt x="983647" y="507206"/>
                    <a:pt x="987171" y="509207"/>
                  </a:cubicBezTo>
                  <a:lnTo>
                    <a:pt x="987171" y="550355"/>
                  </a:lnTo>
                  <a:lnTo>
                    <a:pt x="985647" y="550355"/>
                  </a:lnTo>
                  <a:cubicBezTo>
                    <a:pt x="979646" y="547307"/>
                    <a:pt x="969550" y="545878"/>
                    <a:pt x="959549" y="545878"/>
                  </a:cubicBezTo>
                  <a:cubicBezTo>
                    <a:pt x="936974" y="545878"/>
                    <a:pt x="917924" y="560927"/>
                    <a:pt x="910876" y="586073"/>
                  </a:cubicBezTo>
                  <a:lnTo>
                    <a:pt x="910876" y="730187"/>
                  </a:lnTo>
                  <a:lnTo>
                    <a:pt x="869252" y="730187"/>
                  </a:lnTo>
                  <a:lnTo>
                    <a:pt x="869252" y="509302"/>
                  </a:lnTo>
                  <a:lnTo>
                    <a:pt x="910876" y="509302"/>
                  </a:lnTo>
                  <a:lnTo>
                    <a:pt x="910876" y="543401"/>
                  </a:lnTo>
                  <a:close/>
                  <a:moveTo>
                    <a:pt x="1128713" y="504635"/>
                  </a:moveTo>
                  <a:cubicBezTo>
                    <a:pt x="1194530" y="504635"/>
                    <a:pt x="1229582" y="558356"/>
                    <a:pt x="1229582" y="619601"/>
                  </a:cubicBezTo>
                  <a:cubicBezTo>
                    <a:pt x="1229582" y="680847"/>
                    <a:pt x="1194435" y="734568"/>
                    <a:pt x="1128713" y="734568"/>
                  </a:cubicBezTo>
                  <a:cubicBezTo>
                    <a:pt x="1101566" y="734568"/>
                    <a:pt x="1078516" y="720471"/>
                    <a:pt x="1066991" y="705421"/>
                  </a:cubicBezTo>
                  <a:lnTo>
                    <a:pt x="1066991" y="814864"/>
                  </a:lnTo>
                  <a:lnTo>
                    <a:pt x="1025366" y="814864"/>
                  </a:lnTo>
                  <a:lnTo>
                    <a:pt x="1025366" y="509111"/>
                  </a:lnTo>
                  <a:lnTo>
                    <a:pt x="1066991" y="509111"/>
                  </a:lnTo>
                  <a:lnTo>
                    <a:pt x="1066991" y="534162"/>
                  </a:lnTo>
                  <a:cubicBezTo>
                    <a:pt x="1078516" y="518636"/>
                    <a:pt x="1101662" y="504539"/>
                    <a:pt x="1128713" y="504539"/>
                  </a:cubicBezTo>
                  <a:close/>
                  <a:moveTo>
                    <a:pt x="1121664" y="696944"/>
                  </a:moveTo>
                  <a:cubicBezTo>
                    <a:pt x="1162812" y="696944"/>
                    <a:pt x="1186910" y="664274"/>
                    <a:pt x="1186910" y="619601"/>
                  </a:cubicBezTo>
                  <a:cubicBezTo>
                    <a:pt x="1186910" y="574929"/>
                    <a:pt x="1162812" y="542258"/>
                    <a:pt x="1121664" y="542258"/>
                  </a:cubicBezTo>
                  <a:cubicBezTo>
                    <a:pt x="1099090" y="542258"/>
                    <a:pt x="1077944" y="555784"/>
                    <a:pt x="1066991" y="577406"/>
                  </a:cubicBezTo>
                  <a:lnTo>
                    <a:pt x="1066991" y="662273"/>
                  </a:lnTo>
                  <a:cubicBezTo>
                    <a:pt x="1078040" y="683800"/>
                    <a:pt x="1099090" y="696944"/>
                    <a:pt x="1121664" y="696944"/>
                  </a:cubicBezTo>
                  <a:close/>
                  <a:moveTo>
                    <a:pt x="1320451" y="543306"/>
                  </a:moveTo>
                  <a:cubicBezTo>
                    <a:pt x="1329976" y="519684"/>
                    <a:pt x="1351026" y="505682"/>
                    <a:pt x="1375220" y="505682"/>
                  </a:cubicBezTo>
                  <a:cubicBezTo>
                    <a:pt x="1384745" y="505682"/>
                    <a:pt x="1393317" y="507206"/>
                    <a:pt x="1396841" y="509207"/>
                  </a:cubicBezTo>
                  <a:lnTo>
                    <a:pt x="1396841" y="550355"/>
                  </a:lnTo>
                  <a:lnTo>
                    <a:pt x="1395317" y="550355"/>
                  </a:lnTo>
                  <a:cubicBezTo>
                    <a:pt x="1389317" y="547307"/>
                    <a:pt x="1379220" y="545878"/>
                    <a:pt x="1369219" y="545878"/>
                  </a:cubicBezTo>
                  <a:cubicBezTo>
                    <a:pt x="1346645" y="545878"/>
                    <a:pt x="1327595" y="560927"/>
                    <a:pt x="1320546" y="586073"/>
                  </a:cubicBezTo>
                  <a:lnTo>
                    <a:pt x="1320546" y="730187"/>
                  </a:lnTo>
                  <a:lnTo>
                    <a:pt x="1278922" y="730187"/>
                  </a:lnTo>
                  <a:lnTo>
                    <a:pt x="1278922" y="509302"/>
                  </a:lnTo>
                  <a:lnTo>
                    <a:pt x="1320546" y="509302"/>
                  </a:lnTo>
                  <a:lnTo>
                    <a:pt x="1320546" y="543401"/>
                  </a:lnTo>
                  <a:close/>
                  <a:moveTo>
                    <a:pt x="1457039" y="419862"/>
                  </a:moveTo>
                  <a:cubicBezTo>
                    <a:pt x="1471613" y="419862"/>
                    <a:pt x="1483614" y="431387"/>
                    <a:pt x="1483614" y="445960"/>
                  </a:cubicBezTo>
                  <a:cubicBezTo>
                    <a:pt x="1483614" y="460534"/>
                    <a:pt x="1471517" y="472059"/>
                    <a:pt x="1457039" y="472059"/>
                  </a:cubicBezTo>
                  <a:cubicBezTo>
                    <a:pt x="1442561" y="472059"/>
                    <a:pt x="1430464" y="460534"/>
                    <a:pt x="1430464" y="445960"/>
                  </a:cubicBezTo>
                  <a:cubicBezTo>
                    <a:pt x="1430464" y="431387"/>
                    <a:pt x="1443038" y="419862"/>
                    <a:pt x="1457039" y="419862"/>
                  </a:cubicBezTo>
                  <a:close/>
                  <a:moveTo>
                    <a:pt x="1436465" y="509207"/>
                  </a:moveTo>
                  <a:lnTo>
                    <a:pt x="1478185" y="509207"/>
                  </a:lnTo>
                  <a:lnTo>
                    <a:pt x="1478185" y="730091"/>
                  </a:lnTo>
                  <a:lnTo>
                    <a:pt x="1436465" y="730091"/>
                  </a:lnTo>
                  <a:lnTo>
                    <a:pt x="1436465" y="509207"/>
                  </a:lnTo>
                  <a:close/>
                  <a:moveTo>
                    <a:pt x="1626775" y="601123"/>
                  </a:moveTo>
                  <a:cubicBezTo>
                    <a:pt x="1658398" y="611124"/>
                    <a:pt x="1693545" y="624173"/>
                    <a:pt x="1693545" y="666369"/>
                  </a:cubicBezTo>
                  <a:cubicBezTo>
                    <a:pt x="1693545" y="711517"/>
                    <a:pt x="1656398" y="734663"/>
                    <a:pt x="1608677" y="734663"/>
                  </a:cubicBezTo>
                  <a:cubicBezTo>
                    <a:pt x="1579531" y="734663"/>
                    <a:pt x="1550384" y="727615"/>
                    <a:pt x="1533906" y="714566"/>
                  </a:cubicBezTo>
                  <a:lnTo>
                    <a:pt x="1533906" y="674942"/>
                  </a:lnTo>
                  <a:lnTo>
                    <a:pt x="1535906" y="674942"/>
                  </a:lnTo>
                  <a:cubicBezTo>
                    <a:pt x="1554480" y="691991"/>
                    <a:pt x="1582103" y="699516"/>
                    <a:pt x="1608201" y="699516"/>
                  </a:cubicBezTo>
                  <a:cubicBezTo>
                    <a:pt x="1631823" y="699516"/>
                    <a:pt x="1652873" y="690467"/>
                    <a:pt x="1652873" y="671417"/>
                  </a:cubicBezTo>
                  <a:cubicBezTo>
                    <a:pt x="1652873" y="652367"/>
                    <a:pt x="1635347" y="647319"/>
                    <a:pt x="1600676" y="635794"/>
                  </a:cubicBezTo>
                  <a:cubicBezTo>
                    <a:pt x="1569530" y="625793"/>
                    <a:pt x="1534954" y="614172"/>
                    <a:pt x="1534954" y="572548"/>
                  </a:cubicBezTo>
                  <a:cubicBezTo>
                    <a:pt x="1534954" y="530924"/>
                    <a:pt x="1570101" y="504730"/>
                    <a:pt x="1614773" y="504730"/>
                  </a:cubicBezTo>
                  <a:cubicBezTo>
                    <a:pt x="1640872" y="504730"/>
                    <a:pt x="1663922" y="510254"/>
                    <a:pt x="1682591" y="522827"/>
                  </a:cubicBezTo>
                  <a:lnTo>
                    <a:pt x="1682591" y="563023"/>
                  </a:lnTo>
                  <a:lnTo>
                    <a:pt x="1681067" y="563023"/>
                  </a:lnTo>
                  <a:cubicBezTo>
                    <a:pt x="1662970" y="548450"/>
                    <a:pt x="1641920" y="539972"/>
                    <a:pt x="1615821" y="539972"/>
                  </a:cubicBezTo>
                  <a:cubicBezTo>
                    <a:pt x="1589723" y="539972"/>
                    <a:pt x="1575149" y="551498"/>
                    <a:pt x="1575149" y="567119"/>
                  </a:cubicBezTo>
                  <a:cubicBezTo>
                    <a:pt x="1575149" y="584645"/>
                    <a:pt x="1591247" y="589693"/>
                    <a:pt x="1626870" y="601313"/>
                  </a:cubicBezTo>
                  <a:close/>
                  <a:moveTo>
                    <a:pt x="1838611" y="734663"/>
                  </a:moveTo>
                  <a:cubicBezTo>
                    <a:pt x="1773841" y="734663"/>
                    <a:pt x="1729645" y="691420"/>
                    <a:pt x="1729645" y="622173"/>
                  </a:cubicBezTo>
                  <a:cubicBezTo>
                    <a:pt x="1729645" y="552926"/>
                    <a:pt x="1770793" y="504730"/>
                    <a:pt x="1830514" y="504730"/>
                  </a:cubicBezTo>
                  <a:cubicBezTo>
                    <a:pt x="1890236" y="504730"/>
                    <a:pt x="1922907" y="548450"/>
                    <a:pt x="1922907" y="613124"/>
                  </a:cubicBezTo>
                  <a:lnTo>
                    <a:pt x="1922907" y="632174"/>
                  </a:lnTo>
                  <a:lnTo>
                    <a:pt x="1771269" y="632174"/>
                  </a:lnTo>
                  <a:cubicBezTo>
                    <a:pt x="1775746" y="676847"/>
                    <a:pt x="1804416" y="698468"/>
                    <a:pt x="1844040" y="698468"/>
                  </a:cubicBezTo>
                  <a:cubicBezTo>
                    <a:pt x="1868614" y="698468"/>
                    <a:pt x="1886236" y="692944"/>
                    <a:pt x="1905762" y="678371"/>
                  </a:cubicBezTo>
                  <a:lnTo>
                    <a:pt x="1907286" y="678371"/>
                  </a:lnTo>
                  <a:lnTo>
                    <a:pt x="1907286" y="715042"/>
                  </a:lnTo>
                  <a:cubicBezTo>
                    <a:pt x="1889189" y="729139"/>
                    <a:pt x="1865662" y="734568"/>
                    <a:pt x="1838516" y="734568"/>
                  </a:cubicBezTo>
                  <a:close/>
                  <a:moveTo>
                    <a:pt x="1772888" y="598075"/>
                  </a:moveTo>
                  <a:lnTo>
                    <a:pt x="1882807" y="598075"/>
                  </a:lnTo>
                  <a:cubicBezTo>
                    <a:pt x="1881283" y="565499"/>
                    <a:pt x="1865281" y="540353"/>
                    <a:pt x="1831086" y="540353"/>
                  </a:cubicBezTo>
                  <a:cubicBezTo>
                    <a:pt x="1799463" y="540353"/>
                    <a:pt x="1778889" y="563975"/>
                    <a:pt x="1772888" y="598075"/>
                  </a:cubicBezTo>
                  <a:close/>
                </a:path>
              </a:pathLst>
            </a:custGeom>
            <a:solidFill>
              <a:srgbClr val="000000"/>
            </a:solidFill>
            <a:ln w="9525" cap="flat">
              <a:noFill/>
              <a:prstDash val="solid"/>
              <a:miter/>
            </a:ln>
          </p:spPr>
          <p:txBody>
            <a:bodyPr rtlCol="0" anchor="ctr"/>
            <a:lstStyle/>
            <a:p>
              <a:endParaRPr lang="en-US" dirty="0"/>
            </a:p>
          </p:txBody>
        </p:sp>
      </p:grpSp>
      <p:sp>
        <p:nvSpPr>
          <p:cNvPr id="27" name="Footer Placeholder">
            <a:extLst>
              <a:ext uri="{FF2B5EF4-FFF2-40B4-BE49-F238E27FC236}">
                <a16:creationId xmlns:a16="http://schemas.microsoft.com/office/drawing/2014/main" id="{86C7306F-0D24-4098-A555-5B553981BD6B}"/>
              </a:ext>
            </a:extLst>
          </p:cNvPr>
          <p:cNvSpPr>
            <a:spLocks noGrp="1"/>
          </p:cNvSpPr>
          <p:nvPr>
            <p:ph type="ftr" sz="quarter" idx="14"/>
          </p:nvPr>
        </p:nvSpPr>
        <p:spPr>
          <a:xfrm>
            <a:off x="4650602" y="5604388"/>
            <a:ext cx="7222309" cy="920238"/>
          </a:xfrm>
        </p:spPr>
        <p:txBody>
          <a:bodyPr/>
          <a:lstStyle>
            <a:lvl1pPr algn="r">
              <a:defRPr>
                <a:latin typeface="+mn-lt"/>
              </a:defRPr>
            </a:lvl1pPr>
          </a:lstStyle>
          <a:p>
            <a:r>
              <a:rPr lang="en-US"/>
              <a:t>Confidential | For Training Purposes Only</a:t>
            </a:r>
            <a:endParaRPr lang="en-US" dirty="0"/>
          </a:p>
        </p:txBody>
      </p:sp>
      <p:sp>
        <p:nvSpPr>
          <p:cNvPr id="20" name="Picture Placeholder 1">
            <a:extLst>
              <a:ext uri="{FF2B5EF4-FFF2-40B4-BE49-F238E27FC236}">
                <a16:creationId xmlns:a16="http://schemas.microsoft.com/office/drawing/2014/main" id="{CB94C099-A714-43EE-BBEE-20F1051FEDC5}"/>
              </a:ext>
            </a:extLst>
          </p:cNvPr>
          <p:cNvSpPr>
            <a:spLocks noGrp="1"/>
          </p:cNvSpPr>
          <p:nvPr>
            <p:ph type="pic" sz="quarter" idx="21" hasCustomPrompt="1"/>
          </p:nvPr>
        </p:nvSpPr>
        <p:spPr>
          <a:xfrm>
            <a:off x="8145609" y="0"/>
            <a:ext cx="3666744" cy="2743200"/>
          </a:xfrm>
        </p:spPr>
        <p:txBody>
          <a:bodyPr anchor="ctr">
            <a:normAutofit/>
          </a:bodyPr>
          <a:lstStyle>
            <a:lvl1pPr marL="0" indent="0" algn="ctr">
              <a:buNone/>
              <a:defRPr sz="1200">
                <a:latin typeface="+mn-lt"/>
              </a:defRPr>
            </a:lvl1pPr>
          </a:lstStyle>
          <a:p>
            <a:r>
              <a:rPr lang="en-US" dirty="0"/>
              <a:t>Click to add picture</a:t>
            </a:r>
          </a:p>
        </p:txBody>
      </p:sp>
    </p:spTree>
    <p:extLst>
      <p:ext uri="{BB962C8B-B14F-4D97-AF65-F5344CB8AC3E}">
        <p14:creationId xmlns:p14="http://schemas.microsoft.com/office/powerpoint/2010/main" val="34648350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tx1"/>
                </a:solidFill>
              </a:defRPr>
            </a:lvl1pPr>
          </a:lstStyle>
          <a:p>
            <a:r>
              <a:rPr lang="en-US" dirty="0"/>
              <a:t>Click to edit</a:t>
            </a:r>
            <a:br>
              <a:rPr lang="en-US" dirty="0"/>
            </a:br>
            <a:r>
              <a:rPr lang="en-US" dirty="0"/>
              <a:t>master title style</a:t>
            </a:r>
          </a:p>
        </p:txBody>
      </p:sp>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For Training Purposes Only</a:t>
            </a:r>
            <a:endParaRPr lang="en-US" dirty="0"/>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1681338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bg>
      <p:bgPr>
        <a:solidFill>
          <a:schemeClr val="tx1"/>
        </a:solidFill>
        <a:effectLst/>
      </p:bgPr>
    </p:bg>
    <p:spTree>
      <p:nvGrpSpPr>
        <p:cNvPr id="1" name=""/>
        <p:cNvGrpSpPr/>
        <p:nvPr/>
      </p:nvGrpSpPr>
      <p:grpSpPr>
        <a:xfrm>
          <a:off x="0" y="0"/>
          <a:ext cx="0" cy="0"/>
          <a:chOff x="0" y="0"/>
          <a:chExt cx="0" cy="0"/>
        </a:xfrm>
      </p:grpSpPr>
      <p:sp>
        <p:nvSpPr>
          <p:cNvPr id="17" name="Date"/>
          <p:cNvSpPr>
            <a:spLocks noGrp="1"/>
          </p:cNvSpPr>
          <p:nvPr userDrawn="1">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6" name="Subtitle"/>
          <p:cNvSpPr>
            <a:spLocks noGrp="1"/>
          </p:cNvSpPr>
          <p:nvPr userDrawn="1">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userDrawn="1">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latin typeface="+mj-lt"/>
              </a:defRPr>
            </a:lvl1pPr>
          </a:lstStyle>
          <a:p>
            <a:r>
              <a:rPr lang="en-US" dirty="0"/>
              <a:t>Click to edit</a:t>
            </a:r>
            <a:br>
              <a:rPr lang="en-US" dirty="0"/>
            </a:br>
            <a:r>
              <a:rPr lang="en-US" dirty="0"/>
              <a:t>master title style</a:t>
            </a:r>
          </a:p>
        </p:txBody>
      </p:sp>
      <p:sp>
        <p:nvSpPr>
          <p:cNvPr id="7" name="Footer Placeholder">
            <a:extLst>
              <a:ext uri="{FF2B5EF4-FFF2-40B4-BE49-F238E27FC236}">
                <a16:creationId xmlns:a16="http://schemas.microsoft.com/office/drawing/2014/main" id="{DD0DBAFB-7047-4B08-B7ED-CB050B7FBB50}"/>
              </a:ext>
            </a:extLst>
          </p:cNvPr>
          <p:cNvSpPr>
            <a:spLocks noGrp="1"/>
          </p:cNvSpPr>
          <p:nvPr userDrawn="1">
            <p:ph type="ftr" sz="quarter" idx="14"/>
          </p:nvPr>
        </p:nvSpPr>
        <p:spPr>
          <a:xfrm>
            <a:off x="4374720" y="6129337"/>
            <a:ext cx="7481160" cy="411581"/>
          </a:xfrm>
        </p:spPr>
        <p:txBody>
          <a:bodyPr/>
          <a:lstStyle>
            <a:lvl1pPr>
              <a:defRPr>
                <a:solidFill>
                  <a:schemeClr val="bg1"/>
                </a:solidFill>
                <a:latin typeface="+mn-lt"/>
              </a:defRPr>
            </a:lvl1pPr>
          </a:lstStyle>
          <a:p>
            <a:r>
              <a:rPr lang="en-US"/>
              <a:t>Confidential | For Training Purposes Only</a:t>
            </a:r>
            <a:endParaRPr lang="en-US" dirty="0"/>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31343112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Light Picture">
    <p:bg>
      <p:bgPr>
        <a:solidFill>
          <a:schemeClr val="bg1"/>
        </a:solidFill>
        <a:effectLst/>
      </p:bgPr>
    </p:bg>
    <p:spTree>
      <p:nvGrpSpPr>
        <p:cNvPr id="1" name=""/>
        <p:cNvGrpSpPr/>
        <p:nvPr/>
      </p:nvGrpSpPr>
      <p:grpSpPr>
        <a:xfrm>
          <a:off x="0" y="0"/>
          <a:ext cx="0" cy="0"/>
          <a:chOff x="0" y="0"/>
          <a:chExt cx="0" cy="0"/>
        </a:xfrm>
      </p:grpSpPr>
      <p:sp>
        <p:nvSpPr>
          <p:cNvPr id="19" name="Date"/>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2" name="Subtitle"/>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anchor="b"/>
          <a:lstStyle>
            <a:lvl1pPr>
              <a:lnSpc>
                <a:spcPct val="80000"/>
              </a:lnSpc>
              <a:defRPr sz="4400">
                <a:solidFill>
                  <a:sysClr val="windowText" lastClr="000000"/>
                </a:solidFill>
              </a:defRPr>
            </a:lvl1pPr>
          </a:lstStyle>
          <a:p>
            <a:r>
              <a:rPr lang="en-US" dirty="0"/>
              <a:t>Click to edit</a:t>
            </a:r>
            <a:br>
              <a:rPr lang="en-US" dirty="0"/>
            </a:br>
            <a:r>
              <a:rPr lang="en-US" dirty="0"/>
              <a:t>master title style</a:t>
            </a:r>
          </a:p>
        </p:txBody>
      </p:sp>
      <p:sp>
        <p:nvSpPr>
          <p:cNvPr id="3" name="Footer Placeholder">
            <a:extLst>
              <a:ext uri="{FF2B5EF4-FFF2-40B4-BE49-F238E27FC236}">
                <a16:creationId xmlns:a16="http://schemas.microsoft.com/office/drawing/2014/main" id="{4D7C280C-8E1E-4531-A635-C99FE1BDEE91}"/>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For Training Purposes Only</a:t>
            </a:r>
            <a:endParaRPr lang="en-US" dirty="0"/>
          </a:p>
        </p:txBody>
      </p:sp>
      <p:grpSp>
        <p:nvGrpSpPr>
          <p:cNvPr id="16" name="Logo">
            <a:extLst>
              <a:ext uri="{FF2B5EF4-FFF2-40B4-BE49-F238E27FC236}">
                <a16:creationId xmlns:a16="http://schemas.microsoft.com/office/drawing/2014/main" id="{39DC9A4F-A16F-45B4-A72C-8DB544981AE5}"/>
              </a:ext>
            </a:extLst>
          </p:cNvPr>
          <p:cNvGrpSpPr>
            <a:grpSpLocks noChangeAspect="1"/>
          </p:cNvGrpSpPr>
          <p:nvPr userDrawn="1"/>
        </p:nvGrpSpPr>
        <p:grpSpPr>
          <a:xfrm>
            <a:off x="393523" y="381956"/>
            <a:ext cx="2218745" cy="893759"/>
            <a:chOff x="393523" y="381956"/>
            <a:chExt cx="2218745" cy="893759"/>
          </a:xfrm>
        </p:grpSpPr>
        <p:sp>
          <p:nvSpPr>
            <p:cNvPr id="20" name="Element">
              <a:extLst>
                <a:ext uri="{FF2B5EF4-FFF2-40B4-BE49-F238E27FC236}">
                  <a16:creationId xmlns:a16="http://schemas.microsoft.com/office/drawing/2014/main" id="{25C81DB6-CCD4-4F17-86A3-D56DF640F56E}"/>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21" name="Wordmark">
              <a:extLst>
                <a:ext uri="{FF2B5EF4-FFF2-40B4-BE49-F238E27FC236}">
                  <a16:creationId xmlns:a16="http://schemas.microsoft.com/office/drawing/2014/main" id="{7CF9A093-3688-4D04-9331-C6E54828F9AB}"/>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3173102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userDrawn="1">
  <p:cSld name="Title Slide with linear storytelling 03">
    <p:bg>
      <p:bgPr>
        <a:solidFill>
          <a:schemeClr val="bg1"/>
        </a:solidFill>
        <a:effectLst/>
      </p:bgPr>
    </p:bg>
    <p:spTree>
      <p:nvGrpSpPr>
        <p:cNvPr id="1" name=""/>
        <p:cNvGrpSpPr/>
        <p:nvPr/>
      </p:nvGrpSpPr>
      <p:grpSpPr>
        <a:xfrm>
          <a:off x="0" y="0"/>
          <a:ext cx="0" cy="0"/>
          <a:chOff x="0" y="0"/>
          <a:chExt cx="0" cy="0"/>
        </a:xfrm>
      </p:grpSpPr>
      <p:sp>
        <p:nvSpPr>
          <p:cNvPr id="19" name="Date"/>
          <p:cNvSpPr>
            <a:spLocks noGrp="1"/>
          </p:cNvSpPr>
          <p:nvPr>
            <p:ph type="body" sz="quarter" idx="13" hasCustomPrompt="1"/>
          </p:nvPr>
        </p:nvSpPr>
        <p:spPr>
          <a:xfrm>
            <a:off x="294861" y="3394586"/>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2" name="Subtitle"/>
          <p:cNvSpPr>
            <a:spLocks noGrp="1"/>
          </p:cNvSpPr>
          <p:nvPr>
            <p:ph type="subTitle" idx="1" hasCustomPrompt="1"/>
          </p:nvPr>
        </p:nvSpPr>
        <p:spPr>
          <a:xfrm>
            <a:off x="294861" y="2949691"/>
            <a:ext cx="7705401"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83761" y="2707560"/>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4862" y="685800"/>
            <a:ext cx="7705401" cy="1905000"/>
          </a:xfrm>
        </p:spPr>
        <p:txBody>
          <a:bodyPr anchor="b"/>
          <a:lstStyle>
            <a:lvl1pPr>
              <a:lnSpc>
                <a:spcPct val="80000"/>
              </a:lnSpc>
              <a:defRPr sz="4400">
                <a:solidFill>
                  <a:sysClr val="windowText" lastClr="000000"/>
                </a:solidFill>
              </a:defRPr>
            </a:lvl1pPr>
          </a:lstStyle>
          <a:p>
            <a:r>
              <a:rPr lang="en-US" dirty="0"/>
              <a:t>Click to edit</a:t>
            </a:r>
            <a:br>
              <a:rPr lang="en-US" dirty="0"/>
            </a:br>
            <a:r>
              <a:rPr lang="en-US" dirty="0"/>
              <a:t>master title style</a:t>
            </a:r>
          </a:p>
        </p:txBody>
      </p:sp>
      <p:sp>
        <p:nvSpPr>
          <p:cNvPr id="10" name="Picture Placeholder 1">
            <a:extLst>
              <a:ext uri="{FF2B5EF4-FFF2-40B4-BE49-F238E27FC236}">
                <a16:creationId xmlns:a16="http://schemas.microsoft.com/office/drawing/2014/main" id="{2FD840D7-BFFA-43F2-A0A3-65E3C3FCAC2B}"/>
              </a:ext>
            </a:extLst>
          </p:cNvPr>
          <p:cNvSpPr>
            <a:spLocks noGrp="1"/>
          </p:cNvSpPr>
          <p:nvPr>
            <p:ph type="pic" sz="quarter" idx="18" hasCustomPrompt="1"/>
          </p:nvPr>
        </p:nvSpPr>
        <p:spPr>
          <a:xfrm>
            <a:off x="8316639" y="0"/>
            <a:ext cx="3875361" cy="5559552"/>
          </a:xfrm>
        </p:spPr>
        <p:txBody>
          <a:bodyPr anchor="ctr">
            <a:normAutofit/>
          </a:bodyPr>
          <a:lstStyle>
            <a:lvl1pPr marL="0" indent="0" algn="ctr">
              <a:buNone/>
              <a:defRPr sz="1200">
                <a:latin typeface="+mn-lt"/>
              </a:defRPr>
            </a:lvl1pPr>
          </a:lstStyle>
          <a:p>
            <a:r>
              <a:rPr lang="en-US" dirty="0"/>
              <a:t>Click to add picture</a:t>
            </a:r>
          </a:p>
        </p:txBody>
      </p:sp>
      <p:sp>
        <p:nvSpPr>
          <p:cNvPr id="13" name="Picture Placeholder 1">
            <a:extLst>
              <a:ext uri="{FF2B5EF4-FFF2-40B4-BE49-F238E27FC236}">
                <a16:creationId xmlns:a16="http://schemas.microsoft.com/office/drawing/2014/main" id="{BD47F05C-84D7-40B3-AE78-D2A653693CB4}"/>
              </a:ext>
            </a:extLst>
          </p:cNvPr>
          <p:cNvSpPr>
            <a:spLocks noGrp="1"/>
          </p:cNvSpPr>
          <p:nvPr>
            <p:ph type="pic" sz="quarter" idx="20" hasCustomPrompt="1"/>
          </p:nvPr>
        </p:nvSpPr>
        <p:spPr>
          <a:xfrm>
            <a:off x="379647" y="4014216"/>
            <a:ext cx="1984248" cy="1545336"/>
          </a:xfrm>
        </p:spPr>
        <p:txBody>
          <a:bodyPr anchor="ctr">
            <a:normAutofit/>
          </a:bodyPr>
          <a:lstStyle>
            <a:lvl1pPr marL="0" indent="0" algn="ctr">
              <a:buNone/>
              <a:defRPr sz="1200">
                <a:latin typeface="+mn-lt"/>
              </a:defRPr>
            </a:lvl1pPr>
          </a:lstStyle>
          <a:p>
            <a:r>
              <a:rPr lang="en-US" dirty="0"/>
              <a:t>Click to add picture</a:t>
            </a:r>
          </a:p>
        </p:txBody>
      </p:sp>
      <p:grpSp>
        <p:nvGrpSpPr>
          <p:cNvPr id="23" name="Logo">
            <a:extLst>
              <a:ext uri="{FF2B5EF4-FFF2-40B4-BE49-F238E27FC236}">
                <a16:creationId xmlns:a16="http://schemas.microsoft.com/office/drawing/2014/main" id="{FBF34A19-B9E4-4526-A8D9-CFF72897C066}"/>
              </a:ext>
            </a:extLst>
          </p:cNvPr>
          <p:cNvGrpSpPr>
            <a:grpSpLocks noChangeAspect="1"/>
          </p:cNvGrpSpPr>
          <p:nvPr userDrawn="1"/>
        </p:nvGrpSpPr>
        <p:grpSpPr>
          <a:xfrm>
            <a:off x="379647" y="5883448"/>
            <a:ext cx="1645920" cy="687519"/>
            <a:chOff x="2943225" y="6089949"/>
            <a:chExt cx="3192399" cy="1333499"/>
          </a:xfrm>
        </p:grpSpPr>
        <p:sp>
          <p:nvSpPr>
            <p:cNvPr id="24" name="Element">
              <a:extLst>
                <a:ext uri="{FF2B5EF4-FFF2-40B4-BE49-F238E27FC236}">
                  <a16:creationId xmlns:a16="http://schemas.microsoft.com/office/drawing/2014/main" id="{0C1FEDB0-0029-496C-9777-40FB750B14DD}"/>
                </a:ext>
              </a:extLst>
            </p:cNvPr>
            <p:cNvSpPr/>
            <p:nvPr/>
          </p:nvSpPr>
          <p:spPr>
            <a:xfrm>
              <a:off x="2943225" y="6089949"/>
              <a:ext cx="1092422" cy="313753"/>
            </a:xfrm>
            <a:custGeom>
              <a:avLst/>
              <a:gdLst>
                <a:gd name="connsiteX0" fmla="*/ 0 w 1092422"/>
                <a:gd name="connsiteY0" fmla="*/ 0 h 313753"/>
                <a:gd name="connsiteX1" fmla="*/ 0 w 1092422"/>
                <a:gd name="connsiteY1" fmla="*/ 313754 h 313753"/>
                <a:gd name="connsiteX2" fmla="*/ 1092422 w 1092422"/>
                <a:gd name="connsiteY2" fmla="*/ 313754 h 313753"/>
                <a:gd name="connsiteX3" fmla="*/ 1092422 w 1092422"/>
                <a:gd name="connsiteY3" fmla="*/ 0 h 313753"/>
                <a:gd name="connsiteX4" fmla="*/ 0 w 1092422"/>
                <a:gd name="connsiteY4" fmla="*/ 0 h 313753"/>
                <a:gd name="connsiteX5" fmla="*/ 1024128 w 1092422"/>
                <a:gd name="connsiteY5" fmla="*/ 245555 h 313753"/>
                <a:gd name="connsiteX6" fmla="*/ 68294 w 1092422"/>
                <a:gd name="connsiteY6" fmla="*/ 245555 h 313753"/>
                <a:gd name="connsiteX7" fmla="*/ 68294 w 1092422"/>
                <a:gd name="connsiteY7" fmla="*/ 68294 h 313753"/>
                <a:gd name="connsiteX8" fmla="*/ 1024128 w 1092422"/>
                <a:gd name="connsiteY8" fmla="*/ 68294 h 313753"/>
                <a:gd name="connsiteX9" fmla="*/ 1024128 w 1092422"/>
                <a:gd name="connsiteY9" fmla="*/ 245555 h 313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92422" h="313753">
                  <a:moveTo>
                    <a:pt x="0" y="0"/>
                  </a:moveTo>
                  <a:lnTo>
                    <a:pt x="0" y="313754"/>
                  </a:lnTo>
                  <a:lnTo>
                    <a:pt x="1092422" y="313754"/>
                  </a:lnTo>
                  <a:lnTo>
                    <a:pt x="1092422" y="0"/>
                  </a:lnTo>
                  <a:lnTo>
                    <a:pt x="0" y="0"/>
                  </a:lnTo>
                  <a:close/>
                  <a:moveTo>
                    <a:pt x="1024128" y="245555"/>
                  </a:moveTo>
                  <a:lnTo>
                    <a:pt x="68294" y="245555"/>
                  </a:lnTo>
                  <a:lnTo>
                    <a:pt x="68294" y="68294"/>
                  </a:lnTo>
                  <a:lnTo>
                    <a:pt x="1024128" y="68294"/>
                  </a:lnTo>
                  <a:lnTo>
                    <a:pt x="1024128" y="245555"/>
                  </a:lnTo>
                  <a:close/>
                </a:path>
              </a:pathLst>
            </a:custGeom>
            <a:solidFill>
              <a:srgbClr val="01A982"/>
            </a:solidFill>
            <a:ln w="9525" cap="flat">
              <a:noFill/>
              <a:prstDash val="solid"/>
              <a:miter/>
            </a:ln>
          </p:spPr>
          <p:txBody>
            <a:bodyPr rtlCol="0" anchor="ctr"/>
            <a:lstStyle/>
            <a:p>
              <a:endParaRPr lang="en-US" dirty="0"/>
            </a:p>
          </p:txBody>
        </p:sp>
        <p:sp>
          <p:nvSpPr>
            <p:cNvPr id="25" name="Wordmark">
              <a:extLst>
                <a:ext uri="{FF2B5EF4-FFF2-40B4-BE49-F238E27FC236}">
                  <a16:creationId xmlns:a16="http://schemas.microsoft.com/office/drawing/2014/main" id="{00228BF6-FA9E-458A-A3F2-145BA5531020}"/>
                </a:ext>
              </a:extLst>
            </p:cNvPr>
            <p:cNvSpPr/>
            <p:nvPr/>
          </p:nvSpPr>
          <p:spPr>
            <a:xfrm>
              <a:off x="2943225" y="6608585"/>
              <a:ext cx="3192399" cy="814863"/>
            </a:xfrm>
            <a:custGeom>
              <a:avLst/>
              <a:gdLst>
                <a:gd name="connsiteX0" fmla="*/ 68294 w 3192399"/>
                <a:gd name="connsiteY0" fmla="*/ 313754 h 814863"/>
                <a:gd name="connsiteX1" fmla="*/ 0 w 3192399"/>
                <a:gd name="connsiteY1" fmla="*/ 313754 h 814863"/>
                <a:gd name="connsiteX2" fmla="*/ 0 w 3192399"/>
                <a:gd name="connsiteY2" fmla="*/ 0 h 814863"/>
                <a:gd name="connsiteX3" fmla="*/ 68294 w 3192399"/>
                <a:gd name="connsiteY3" fmla="*/ 0 h 814863"/>
                <a:gd name="connsiteX4" fmla="*/ 68294 w 3192399"/>
                <a:gd name="connsiteY4" fmla="*/ 124016 h 814863"/>
                <a:gd name="connsiteX5" fmla="*/ 190310 w 3192399"/>
                <a:gd name="connsiteY5" fmla="*/ 124016 h 814863"/>
                <a:gd name="connsiteX6" fmla="*/ 190310 w 3192399"/>
                <a:gd name="connsiteY6" fmla="*/ 0 h 814863"/>
                <a:gd name="connsiteX7" fmla="*/ 258604 w 3192399"/>
                <a:gd name="connsiteY7" fmla="*/ 0 h 814863"/>
                <a:gd name="connsiteX8" fmla="*/ 258604 w 3192399"/>
                <a:gd name="connsiteY8" fmla="*/ 313754 h 814863"/>
                <a:gd name="connsiteX9" fmla="*/ 190310 w 3192399"/>
                <a:gd name="connsiteY9" fmla="*/ 313754 h 814863"/>
                <a:gd name="connsiteX10" fmla="*/ 190310 w 3192399"/>
                <a:gd name="connsiteY10" fmla="*/ 183737 h 814863"/>
                <a:gd name="connsiteX11" fmla="*/ 68294 w 3192399"/>
                <a:gd name="connsiteY11" fmla="*/ 183737 h 814863"/>
                <a:gd name="connsiteX12" fmla="*/ 68294 w 3192399"/>
                <a:gd name="connsiteY12" fmla="*/ 313754 h 814863"/>
                <a:gd name="connsiteX13" fmla="*/ 413671 w 3192399"/>
                <a:gd name="connsiteY13" fmla="*/ 318802 h 814863"/>
                <a:gd name="connsiteX14" fmla="*/ 297180 w 3192399"/>
                <a:gd name="connsiteY14" fmla="*/ 203359 h 814863"/>
                <a:gd name="connsiteX15" fmla="*/ 404622 w 3192399"/>
                <a:gd name="connsiteY15" fmla="*/ 85344 h 814863"/>
                <a:gd name="connsiteX16" fmla="*/ 504539 w 3192399"/>
                <a:gd name="connsiteY16" fmla="*/ 196787 h 814863"/>
                <a:gd name="connsiteX17" fmla="*/ 504539 w 3192399"/>
                <a:gd name="connsiteY17" fmla="*/ 221933 h 814863"/>
                <a:gd name="connsiteX18" fmla="*/ 361950 w 3192399"/>
                <a:gd name="connsiteY18" fmla="*/ 221933 h 814863"/>
                <a:gd name="connsiteX19" fmla="*/ 424244 w 3192399"/>
                <a:gd name="connsiteY19" fmla="*/ 265557 h 814863"/>
                <a:gd name="connsiteX20" fmla="*/ 485966 w 3192399"/>
                <a:gd name="connsiteY20" fmla="*/ 247460 h 814863"/>
                <a:gd name="connsiteX21" fmla="*/ 488442 w 3192399"/>
                <a:gd name="connsiteY21" fmla="*/ 247460 h 814863"/>
                <a:gd name="connsiteX22" fmla="*/ 488442 w 3192399"/>
                <a:gd name="connsiteY22" fmla="*/ 299180 h 814863"/>
                <a:gd name="connsiteX23" fmla="*/ 413671 w 3192399"/>
                <a:gd name="connsiteY23" fmla="*/ 318802 h 814863"/>
                <a:gd name="connsiteX24" fmla="*/ 361950 w 3192399"/>
                <a:gd name="connsiteY24" fmla="*/ 176212 h 814863"/>
                <a:gd name="connsiteX25" fmla="*/ 443294 w 3192399"/>
                <a:gd name="connsiteY25" fmla="*/ 176212 h 814863"/>
                <a:gd name="connsiteX26" fmla="*/ 405670 w 3192399"/>
                <a:gd name="connsiteY26" fmla="*/ 137065 h 814863"/>
                <a:gd name="connsiteX27" fmla="*/ 361950 w 3192399"/>
                <a:gd name="connsiteY27" fmla="*/ 176212 h 814863"/>
                <a:gd name="connsiteX28" fmla="*/ 682752 w 3192399"/>
                <a:gd name="connsiteY28" fmla="*/ 182213 h 814863"/>
                <a:gd name="connsiteX29" fmla="*/ 647605 w 3192399"/>
                <a:gd name="connsiteY29" fmla="*/ 313754 h 814863"/>
                <a:gd name="connsiteX30" fmla="*/ 587883 w 3192399"/>
                <a:gd name="connsiteY30" fmla="*/ 313754 h 814863"/>
                <a:gd name="connsiteX31" fmla="*/ 519589 w 3192399"/>
                <a:gd name="connsiteY31" fmla="*/ 92869 h 814863"/>
                <a:gd name="connsiteX32" fmla="*/ 519589 w 3192399"/>
                <a:gd name="connsiteY32" fmla="*/ 90392 h 814863"/>
                <a:gd name="connsiteX33" fmla="*/ 584835 w 3192399"/>
                <a:gd name="connsiteY33" fmla="*/ 90392 h 814863"/>
                <a:gd name="connsiteX34" fmla="*/ 621983 w 3192399"/>
                <a:gd name="connsiteY34" fmla="*/ 222409 h 814863"/>
                <a:gd name="connsiteX35" fmla="*/ 657130 w 3192399"/>
                <a:gd name="connsiteY35" fmla="*/ 90392 h 814863"/>
                <a:gd name="connsiteX36" fmla="*/ 710375 w 3192399"/>
                <a:gd name="connsiteY36" fmla="*/ 90392 h 814863"/>
                <a:gd name="connsiteX37" fmla="*/ 745998 w 3192399"/>
                <a:gd name="connsiteY37" fmla="*/ 222409 h 814863"/>
                <a:gd name="connsiteX38" fmla="*/ 783622 w 3192399"/>
                <a:gd name="connsiteY38" fmla="*/ 90392 h 814863"/>
                <a:gd name="connsiteX39" fmla="*/ 846392 w 3192399"/>
                <a:gd name="connsiteY39" fmla="*/ 90392 h 814863"/>
                <a:gd name="connsiteX40" fmla="*/ 846392 w 3192399"/>
                <a:gd name="connsiteY40" fmla="*/ 92869 h 814863"/>
                <a:gd name="connsiteX41" fmla="*/ 778097 w 3192399"/>
                <a:gd name="connsiteY41" fmla="*/ 313754 h 814863"/>
                <a:gd name="connsiteX42" fmla="*/ 718376 w 3192399"/>
                <a:gd name="connsiteY42" fmla="*/ 313754 h 814863"/>
                <a:gd name="connsiteX43" fmla="*/ 682752 w 3192399"/>
                <a:gd name="connsiteY43" fmla="*/ 182213 h 814863"/>
                <a:gd name="connsiteX44" fmla="*/ 957358 w 3192399"/>
                <a:gd name="connsiteY44" fmla="*/ 318802 h 814863"/>
                <a:gd name="connsiteX45" fmla="*/ 881063 w 3192399"/>
                <a:gd name="connsiteY45" fmla="*/ 246507 h 814863"/>
                <a:gd name="connsiteX46" fmla="*/ 881063 w 3192399"/>
                <a:gd name="connsiteY46" fmla="*/ 0 h 814863"/>
                <a:gd name="connsiteX47" fmla="*/ 947357 w 3192399"/>
                <a:gd name="connsiteY47" fmla="*/ 0 h 814863"/>
                <a:gd name="connsiteX48" fmla="*/ 947357 w 3192399"/>
                <a:gd name="connsiteY48" fmla="*/ 242030 h 814863"/>
                <a:gd name="connsiteX49" fmla="*/ 966407 w 3192399"/>
                <a:gd name="connsiteY49" fmla="*/ 263081 h 814863"/>
                <a:gd name="connsiteX50" fmla="*/ 981456 w 3192399"/>
                <a:gd name="connsiteY50" fmla="*/ 260033 h 814863"/>
                <a:gd name="connsiteX51" fmla="*/ 982504 w 3192399"/>
                <a:gd name="connsiteY51" fmla="*/ 260033 h 814863"/>
                <a:gd name="connsiteX52" fmla="*/ 982504 w 3192399"/>
                <a:gd name="connsiteY52" fmla="*/ 314801 h 814863"/>
                <a:gd name="connsiteX53" fmla="*/ 957453 w 3192399"/>
                <a:gd name="connsiteY53" fmla="*/ 318802 h 814863"/>
                <a:gd name="connsiteX54" fmla="*/ 1117473 w 3192399"/>
                <a:gd name="connsiteY54" fmla="*/ 318802 h 814863"/>
                <a:gd name="connsiteX55" fmla="*/ 1000982 w 3192399"/>
                <a:gd name="connsiteY55" fmla="*/ 203359 h 814863"/>
                <a:gd name="connsiteX56" fmla="*/ 1108424 w 3192399"/>
                <a:gd name="connsiteY56" fmla="*/ 85344 h 814863"/>
                <a:gd name="connsiteX57" fmla="*/ 1208342 w 3192399"/>
                <a:gd name="connsiteY57" fmla="*/ 196787 h 814863"/>
                <a:gd name="connsiteX58" fmla="*/ 1208342 w 3192399"/>
                <a:gd name="connsiteY58" fmla="*/ 221933 h 814863"/>
                <a:gd name="connsiteX59" fmla="*/ 1065752 w 3192399"/>
                <a:gd name="connsiteY59" fmla="*/ 221933 h 814863"/>
                <a:gd name="connsiteX60" fmla="*/ 1128046 w 3192399"/>
                <a:gd name="connsiteY60" fmla="*/ 265557 h 814863"/>
                <a:gd name="connsiteX61" fmla="*/ 1189768 w 3192399"/>
                <a:gd name="connsiteY61" fmla="*/ 247460 h 814863"/>
                <a:gd name="connsiteX62" fmla="*/ 1192244 w 3192399"/>
                <a:gd name="connsiteY62" fmla="*/ 247460 h 814863"/>
                <a:gd name="connsiteX63" fmla="*/ 1192244 w 3192399"/>
                <a:gd name="connsiteY63" fmla="*/ 299180 h 814863"/>
                <a:gd name="connsiteX64" fmla="*/ 1117473 w 3192399"/>
                <a:gd name="connsiteY64" fmla="*/ 318802 h 814863"/>
                <a:gd name="connsiteX65" fmla="*/ 1065752 w 3192399"/>
                <a:gd name="connsiteY65" fmla="*/ 176212 h 814863"/>
                <a:gd name="connsiteX66" fmla="*/ 1147096 w 3192399"/>
                <a:gd name="connsiteY66" fmla="*/ 176212 h 814863"/>
                <a:gd name="connsiteX67" fmla="*/ 1109472 w 3192399"/>
                <a:gd name="connsiteY67" fmla="*/ 137065 h 814863"/>
                <a:gd name="connsiteX68" fmla="*/ 1065752 w 3192399"/>
                <a:gd name="connsiteY68" fmla="*/ 176212 h 814863"/>
                <a:gd name="connsiteX69" fmla="*/ 1480471 w 3192399"/>
                <a:gd name="connsiteY69" fmla="*/ 90392 h 814863"/>
                <a:gd name="connsiteX70" fmla="*/ 1529715 w 3192399"/>
                <a:gd name="connsiteY70" fmla="*/ 90392 h 814863"/>
                <a:gd name="connsiteX71" fmla="*/ 1529715 w 3192399"/>
                <a:gd name="connsiteY71" fmla="*/ 143637 h 814863"/>
                <a:gd name="connsiteX72" fmla="*/ 1480471 w 3192399"/>
                <a:gd name="connsiteY72" fmla="*/ 143637 h 814863"/>
                <a:gd name="connsiteX73" fmla="*/ 1480471 w 3192399"/>
                <a:gd name="connsiteY73" fmla="*/ 234505 h 814863"/>
                <a:gd name="connsiteX74" fmla="*/ 1508093 w 3192399"/>
                <a:gd name="connsiteY74" fmla="*/ 263081 h 814863"/>
                <a:gd name="connsiteX75" fmla="*/ 1528191 w 3192399"/>
                <a:gd name="connsiteY75" fmla="*/ 260033 h 814863"/>
                <a:gd name="connsiteX76" fmla="*/ 1529715 w 3192399"/>
                <a:gd name="connsiteY76" fmla="*/ 260033 h 814863"/>
                <a:gd name="connsiteX77" fmla="*/ 1529715 w 3192399"/>
                <a:gd name="connsiteY77" fmla="*/ 312230 h 814863"/>
                <a:gd name="connsiteX78" fmla="*/ 1489043 w 3192399"/>
                <a:gd name="connsiteY78" fmla="*/ 318802 h 814863"/>
                <a:gd name="connsiteX79" fmla="*/ 1414272 w 3192399"/>
                <a:gd name="connsiteY79" fmla="*/ 237458 h 814863"/>
                <a:gd name="connsiteX80" fmla="*/ 1414272 w 3192399"/>
                <a:gd name="connsiteY80" fmla="*/ 143542 h 814863"/>
                <a:gd name="connsiteX81" fmla="*/ 1329404 w 3192399"/>
                <a:gd name="connsiteY81" fmla="*/ 143542 h 814863"/>
                <a:gd name="connsiteX82" fmla="*/ 1329404 w 3192399"/>
                <a:gd name="connsiteY82" fmla="*/ 234410 h 814863"/>
                <a:gd name="connsiteX83" fmla="*/ 1357027 w 3192399"/>
                <a:gd name="connsiteY83" fmla="*/ 262985 h 814863"/>
                <a:gd name="connsiteX84" fmla="*/ 1377125 w 3192399"/>
                <a:gd name="connsiteY84" fmla="*/ 259937 h 814863"/>
                <a:gd name="connsiteX85" fmla="*/ 1378649 w 3192399"/>
                <a:gd name="connsiteY85" fmla="*/ 259937 h 814863"/>
                <a:gd name="connsiteX86" fmla="*/ 1378649 w 3192399"/>
                <a:gd name="connsiteY86" fmla="*/ 312134 h 814863"/>
                <a:gd name="connsiteX87" fmla="*/ 1337977 w 3192399"/>
                <a:gd name="connsiteY87" fmla="*/ 318707 h 814863"/>
                <a:gd name="connsiteX88" fmla="*/ 1263206 w 3192399"/>
                <a:gd name="connsiteY88" fmla="*/ 237363 h 814863"/>
                <a:gd name="connsiteX89" fmla="*/ 1263206 w 3192399"/>
                <a:gd name="connsiteY89" fmla="*/ 143447 h 814863"/>
                <a:gd name="connsiteX90" fmla="*/ 1229106 w 3192399"/>
                <a:gd name="connsiteY90" fmla="*/ 143447 h 814863"/>
                <a:gd name="connsiteX91" fmla="*/ 1229106 w 3192399"/>
                <a:gd name="connsiteY91" fmla="*/ 90202 h 814863"/>
                <a:gd name="connsiteX92" fmla="*/ 1263206 w 3192399"/>
                <a:gd name="connsiteY92" fmla="*/ 90202 h 814863"/>
                <a:gd name="connsiteX93" fmla="*/ 1263206 w 3192399"/>
                <a:gd name="connsiteY93" fmla="*/ 28956 h 814863"/>
                <a:gd name="connsiteX94" fmla="*/ 1329500 w 3192399"/>
                <a:gd name="connsiteY94" fmla="*/ 28956 h 814863"/>
                <a:gd name="connsiteX95" fmla="*/ 1329500 w 3192399"/>
                <a:gd name="connsiteY95" fmla="*/ 90202 h 814863"/>
                <a:gd name="connsiteX96" fmla="*/ 1414367 w 3192399"/>
                <a:gd name="connsiteY96" fmla="*/ 90202 h 814863"/>
                <a:gd name="connsiteX97" fmla="*/ 1414367 w 3192399"/>
                <a:gd name="connsiteY97" fmla="*/ 28956 h 814863"/>
                <a:gd name="connsiteX98" fmla="*/ 1480661 w 3192399"/>
                <a:gd name="connsiteY98" fmla="*/ 28956 h 814863"/>
                <a:gd name="connsiteX99" fmla="*/ 1480661 w 3192399"/>
                <a:gd name="connsiteY99" fmla="*/ 90202 h 814863"/>
                <a:gd name="connsiteX100" fmla="*/ 1873472 w 3192399"/>
                <a:gd name="connsiteY100" fmla="*/ 106489 h 814863"/>
                <a:gd name="connsiteX101" fmla="*/ 1758506 w 3192399"/>
                <a:gd name="connsiteY101" fmla="*/ 211931 h 814863"/>
                <a:gd name="connsiteX102" fmla="*/ 1709833 w 3192399"/>
                <a:gd name="connsiteY102" fmla="*/ 211931 h 814863"/>
                <a:gd name="connsiteX103" fmla="*/ 1709833 w 3192399"/>
                <a:gd name="connsiteY103" fmla="*/ 313849 h 814863"/>
                <a:gd name="connsiteX104" fmla="*/ 1641539 w 3192399"/>
                <a:gd name="connsiteY104" fmla="*/ 313849 h 814863"/>
                <a:gd name="connsiteX105" fmla="*/ 1641539 w 3192399"/>
                <a:gd name="connsiteY105" fmla="*/ 0 h 814863"/>
                <a:gd name="connsiteX106" fmla="*/ 1758506 w 3192399"/>
                <a:gd name="connsiteY106" fmla="*/ 0 h 814863"/>
                <a:gd name="connsiteX107" fmla="*/ 1873472 w 3192399"/>
                <a:gd name="connsiteY107" fmla="*/ 106394 h 814863"/>
                <a:gd name="connsiteX108" fmla="*/ 1752981 w 3192399"/>
                <a:gd name="connsiteY108" fmla="*/ 154210 h 814863"/>
                <a:gd name="connsiteX109" fmla="*/ 1804226 w 3192399"/>
                <a:gd name="connsiteY109" fmla="*/ 106489 h 814863"/>
                <a:gd name="connsiteX110" fmla="*/ 1752981 w 3192399"/>
                <a:gd name="connsiteY110" fmla="*/ 57817 h 814863"/>
                <a:gd name="connsiteX111" fmla="*/ 1709833 w 3192399"/>
                <a:gd name="connsiteY111" fmla="*/ 57817 h 814863"/>
                <a:gd name="connsiteX112" fmla="*/ 1709833 w 3192399"/>
                <a:gd name="connsiteY112" fmla="*/ 154210 h 814863"/>
                <a:gd name="connsiteX113" fmla="*/ 1752981 w 3192399"/>
                <a:gd name="connsiteY113" fmla="*/ 154210 h 814863"/>
                <a:gd name="connsiteX114" fmla="*/ 2021110 w 3192399"/>
                <a:gd name="connsiteY114" fmla="*/ 291751 h 814863"/>
                <a:gd name="connsiteX115" fmla="*/ 1961864 w 3192399"/>
                <a:gd name="connsiteY115" fmla="*/ 317849 h 814863"/>
                <a:gd name="connsiteX116" fmla="*/ 1882521 w 3192399"/>
                <a:gd name="connsiteY116" fmla="*/ 244030 h 814863"/>
                <a:gd name="connsiteX117" fmla="*/ 1969389 w 3192399"/>
                <a:gd name="connsiteY117" fmla="*/ 171260 h 814863"/>
                <a:gd name="connsiteX118" fmla="*/ 2019110 w 3192399"/>
                <a:gd name="connsiteY118" fmla="*/ 178784 h 814863"/>
                <a:gd name="connsiteX119" fmla="*/ 2019110 w 3192399"/>
                <a:gd name="connsiteY119" fmla="*/ 174784 h 814863"/>
                <a:gd name="connsiteX120" fmla="*/ 1969865 w 3192399"/>
                <a:gd name="connsiteY120" fmla="*/ 140113 h 814863"/>
                <a:gd name="connsiteX121" fmla="*/ 1907096 w 3192399"/>
                <a:gd name="connsiteY121" fmla="*/ 157162 h 814863"/>
                <a:gd name="connsiteX122" fmla="*/ 1904619 w 3192399"/>
                <a:gd name="connsiteY122" fmla="*/ 157162 h 814863"/>
                <a:gd name="connsiteX123" fmla="*/ 1904619 w 3192399"/>
                <a:gd name="connsiteY123" fmla="*/ 103918 h 814863"/>
                <a:gd name="connsiteX124" fmla="*/ 1981391 w 3192399"/>
                <a:gd name="connsiteY124" fmla="*/ 85344 h 814863"/>
                <a:gd name="connsiteX125" fmla="*/ 2085308 w 3192399"/>
                <a:gd name="connsiteY125" fmla="*/ 173736 h 814863"/>
                <a:gd name="connsiteX126" fmla="*/ 2085308 w 3192399"/>
                <a:gd name="connsiteY126" fmla="*/ 313849 h 814863"/>
                <a:gd name="connsiteX127" fmla="*/ 2021014 w 3192399"/>
                <a:gd name="connsiteY127" fmla="*/ 313849 h 814863"/>
                <a:gd name="connsiteX128" fmla="*/ 2021014 w 3192399"/>
                <a:gd name="connsiteY128" fmla="*/ 291751 h 814863"/>
                <a:gd name="connsiteX129" fmla="*/ 2019110 w 3192399"/>
                <a:gd name="connsiteY129" fmla="*/ 243554 h 814863"/>
                <a:gd name="connsiteX130" fmla="*/ 2019110 w 3192399"/>
                <a:gd name="connsiteY130" fmla="*/ 224504 h 814863"/>
                <a:gd name="connsiteX131" fmla="*/ 1982438 w 3192399"/>
                <a:gd name="connsiteY131" fmla="*/ 216980 h 814863"/>
                <a:gd name="connsiteX132" fmla="*/ 1947767 w 3192399"/>
                <a:gd name="connsiteY132" fmla="*/ 243078 h 814863"/>
                <a:gd name="connsiteX133" fmla="*/ 1980343 w 3192399"/>
                <a:gd name="connsiteY133" fmla="*/ 269653 h 814863"/>
                <a:gd name="connsiteX134" fmla="*/ 2019014 w 3192399"/>
                <a:gd name="connsiteY134" fmla="*/ 243554 h 814863"/>
                <a:gd name="connsiteX135" fmla="*/ 2119027 w 3192399"/>
                <a:gd name="connsiteY135" fmla="*/ 202406 h 814863"/>
                <a:gd name="connsiteX136" fmla="*/ 2235994 w 3192399"/>
                <a:gd name="connsiteY136" fmla="*/ 85439 h 814863"/>
                <a:gd name="connsiteX137" fmla="*/ 2298287 w 3192399"/>
                <a:gd name="connsiteY137" fmla="*/ 102489 h 814863"/>
                <a:gd name="connsiteX138" fmla="*/ 2298287 w 3192399"/>
                <a:gd name="connsiteY138" fmla="*/ 159258 h 814863"/>
                <a:gd name="connsiteX139" fmla="*/ 2295811 w 3192399"/>
                <a:gd name="connsiteY139" fmla="*/ 159258 h 814863"/>
                <a:gd name="connsiteX140" fmla="*/ 2244566 w 3192399"/>
                <a:gd name="connsiteY140" fmla="*/ 141637 h 814863"/>
                <a:gd name="connsiteX141" fmla="*/ 2186369 w 3192399"/>
                <a:gd name="connsiteY141" fmla="*/ 202406 h 814863"/>
                <a:gd name="connsiteX142" fmla="*/ 2244566 w 3192399"/>
                <a:gd name="connsiteY142" fmla="*/ 262699 h 814863"/>
                <a:gd name="connsiteX143" fmla="*/ 2295811 w 3192399"/>
                <a:gd name="connsiteY143" fmla="*/ 245078 h 814863"/>
                <a:gd name="connsiteX144" fmla="*/ 2298287 w 3192399"/>
                <a:gd name="connsiteY144" fmla="*/ 245078 h 814863"/>
                <a:gd name="connsiteX145" fmla="*/ 2298287 w 3192399"/>
                <a:gd name="connsiteY145" fmla="*/ 301847 h 814863"/>
                <a:gd name="connsiteX146" fmla="*/ 2235994 w 3192399"/>
                <a:gd name="connsiteY146" fmla="*/ 318897 h 814863"/>
                <a:gd name="connsiteX147" fmla="*/ 2119027 w 3192399"/>
                <a:gd name="connsiteY147" fmla="*/ 202406 h 814863"/>
                <a:gd name="connsiteX148" fmla="*/ 2406206 w 3192399"/>
                <a:gd name="connsiteY148" fmla="*/ 212503 h 814863"/>
                <a:gd name="connsiteX149" fmla="*/ 2406206 w 3192399"/>
                <a:gd name="connsiteY149" fmla="*/ 313944 h 814863"/>
                <a:gd name="connsiteX150" fmla="*/ 2339912 w 3192399"/>
                <a:gd name="connsiteY150" fmla="*/ 313944 h 814863"/>
                <a:gd name="connsiteX151" fmla="*/ 2339912 w 3192399"/>
                <a:gd name="connsiteY151" fmla="*/ 0 h 814863"/>
                <a:gd name="connsiteX152" fmla="*/ 2406206 w 3192399"/>
                <a:gd name="connsiteY152" fmla="*/ 0 h 814863"/>
                <a:gd name="connsiteX153" fmla="*/ 2406206 w 3192399"/>
                <a:gd name="connsiteY153" fmla="*/ 178689 h 814863"/>
                <a:gd name="connsiteX154" fmla="*/ 2472976 w 3192399"/>
                <a:gd name="connsiteY154" fmla="*/ 90297 h 814863"/>
                <a:gd name="connsiteX155" fmla="*/ 2548319 w 3192399"/>
                <a:gd name="connsiteY155" fmla="*/ 90297 h 814863"/>
                <a:gd name="connsiteX156" fmla="*/ 2548319 w 3192399"/>
                <a:gd name="connsiteY156" fmla="*/ 92774 h 814863"/>
                <a:gd name="connsiteX157" fmla="*/ 2468023 w 3192399"/>
                <a:gd name="connsiteY157" fmla="*/ 194215 h 814863"/>
                <a:gd name="connsiteX158" fmla="*/ 2548319 w 3192399"/>
                <a:gd name="connsiteY158" fmla="*/ 311182 h 814863"/>
                <a:gd name="connsiteX159" fmla="*/ 2548319 w 3192399"/>
                <a:gd name="connsiteY159" fmla="*/ 313658 h 814863"/>
                <a:gd name="connsiteX160" fmla="*/ 2472499 w 3192399"/>
                <a:gd name="connsiteY160" fmla="*/ 313658 h 814863"/>
                <a:gd name="connsiteX161" fmla="*/ 2406206 w 3192399"/>
                <a:gd name="connsiteY161" fmla="*/ 212217 h 814863"/>
                <a:gd name="connsiteX162" fmla="*/ 2698909 w 3192399"/>
                <a:gd name="connsiteY162" fmla="*/ 291846 h 814863"/>
                <a:gd name="connsiteX163" fmla="*/ 2639663 w 3192399"/>
                <a:gd name="connsiteY163" fmla="*/ 317945 h 814863"/>
                <a:gd name="connsiteX164" fmla="*/ 2560320 w 3192399"/>
                <a:gd name="connsiteY164" fmla="*/ 244126 h 814863"/>
                <a:gd name="connsiteX165" fmla="*/ 2647188 w 3192399"/>
                <a:gd name="connsiteY165" fmla="*/ 171355 h 814863"/>
                <a:gd name="connsiteX166" fmla="*/ 2696909 w 3192399"/>
                <a:gd name="connsiteY166" fmla="*/ 178880 h 814863"/>
                <a:gd name="connsiteX167" fmla="*/ 2696909 w 3192399"/>
                <a:gd name="connsiteY167" fmla="*/ 174879 h 814863"/>
                <a:gd name="connsiteX168" fmla="*/ 2647760 w 3192399"/>
                <a:gd name="connsiteY168" fmla="*/ 140208 h 814863"/>
                <a:gd name="connsiteX169" fmla="*/ 2584990 w 3192399"/>
                <a:gd name="connsiteY169" fmla="*/ 157258 h 814863"/>
                <a:gd name="connsiteX170" fmla="*/ 2582513 w 3192399"/>
                <a:gd name="connsiteY170" fmla="*/ 157258 h 814863"/>
                <a:gd name="connsiteX171" fmla="*/ 2582513 w 3192399"/>
                <a:gd name="connsiteY171" fmla="*/ 104013 h 814863"/>
                <a:gd name="connsiteX172" fmla="*/ 2659285 w 3192399"/>
                <a:gd name="connsiteY172" fmla="*/ 85439 h 814863"/>
                <a:gd name="connsiteX173" fmla="*/ 2763203 w 3192399"/>
                <a:gd name="connsiteY173" fmla="*/ 173831 h 814863"/>
                <a:gd name="connsiteX174" fmla="*/ 2763203 w 3192399"/>
                <a:gd name="connsiteY174" fmla="*/ 313944 h 814863"/>
                <a:gd name="connsiteX175" fmla="*/ 2698909 w 3192399"/>
                <a:gd name="connsiteY175" fmla="*/ 313944 h 814863"/>
                <a:gd name="connsiteX176" fmla="*/ 2698909 w 3192399"/>
                <a:gd name="connsiteY176" fmla="*/ 291846 h 814863"/>
                <a:gd name="connsiteX177" fmla="*/ 2696909 w 3192399"/>
                <a:gd name="connsiteY177" fmla="*/ 243649 h 814863"/>
                <a:gd name="connsiteX178" fmla="*/ 2696909 w 3192399"/>
                <a:gd name="connsiteY178" fmla="*/ 224599 h 814863"/>
                <a:gd name="connsiteX179" fmla="*/ 2660237 w 3192399"/>
                <a:gd name="connsiteY179" fmla="*/ 217075 h 814863"/>
                <a:gd name="connsiteX180" fmla="*/ 2625566 w 3192399"/>
                <a:gd name="connsiteY180" fmla="*/ 243173 h 814863"/>
                <a:gd name="connsiteX181" fmla="*/ 2658237 w 3192399"/>
                <a:gd name="connsiteY181" fmla="*/ 269748 h 814863"/>
                <a:gd name="connsiteX182" fmla="*/ 2696909 w 3192399"/>
                <a:gd name="connsiteY182" fmla="*/ 243649 h 814863"/>
                <a:gd name="connsiteX183" fmla="*/ 2874645 w 3192399"/>
                <a:gd name="connsiteY183" fmla="*/ 126682 h 814863"/>
                <a:gd name="connsiteX184" fmla="*/ 2928842 w 3192399"/>
                <a:gd name="connsiteY184" fmla="*/ 88011 h 814863"/>
                <a:gd name="connsiteX185" fmla="*/ 2950369 w 3192399"/>
                <a:gd name="connsiteY185" fmla="*/ 92012 h 814863"/>
                <a:gd name="connsiteX186" fmla="*/ 2950369 w 3192399"/>
                <a:gd name="connsiteY186" fmla="*/ 155258 h 814863"/>
                <a:gd name="connsiteX187" fmla="*/ 2947892 w 3192399"/>
                <a:gd name="connsiteY187" fmla="*/ 155258 h 814863"/>
                <a:gd name="connsiteX188" fmla="*/ 2918746 w 3192399"/>
                <a:gd name="connsiteY188" fmla="*/ 150209 h 814863"/>
                <a:gd name="connsiteX189" fmla="*/ 2876550 w 3192399"/>
                <a:gd name="connsiteY189" fmla="*/ 185357 h 814863"/>
                <a:gd name="connsiteX190" fmla="*/ 2876550 w 3192399"/>
                <a:gd name="connsiteY190" fmla="*/ 313944 h 814863"/>
                <a:gd name="connsiteX191" fmla="*/ 2810256 w 3192399"/>
                <a:gd name="connsiteY191" fmla="*/ 313944 h 814863"/>
                <a:gd name="connsiteX192" fmla="*/ 2810256 w 3192399"/>
                <a:gd name="connsiteY192" fmla="*/ 90488 h 814863"/>
                <a:gd name="connsiteX193" fmla="*/ 2874550 w 3192399"/>
                <a:gd name="connsiteY193" fmla="*/ 90488 h 814863"/>
                <a:gd name="connsiteX194" fmla="*/ 2874550 w 3192399"/>
                <a:gd name="connsiteY194" fmla="*/ 126587 h 814863"/>
                <a:gd name="connsiteX195" fmla="*/ 3128105 w 3192399"/>
                <a:gd name="connsiteY195" fmla="*/ 290893 h 814863"/>
                <a:gd name="connsiteX196" fmla="*/ 3061811 w 3192399"/>
                <a:gd name="connsiteY196" fmla="*/ 318992 h 814863"/>
                <a:gd name="connsiteX197" fmla="*/ 2967895 w 3192399"/>
                <a:gd name="connsiteY197" fmla="*/ 202501 h 814863"/>
                <a:gd name="connsiteX198" fmla="*/ 3061811 w 3192399"/>
                <a:gd name="connsiteY198" fmla="*/ 85534 h 814863"/>
                <a:gd name="connsiteX199" fmla="*/ 3126105 w 3192399"/>
                <a:gd name="connsiteY199" fmla="*/ 111157 h 814863"/>
                <a:gd name="connsiteX200" fmla="*/ 3126105 w 3192399"/>
                <a:gd name="connsiteY200" fmla="*/ 191 h 814863"/>
                <a:gd name="connsiteX201" fmla="*/ 3192399 w 3192399"/>
                <a:gd name="connsiteY201" fmla="*/ 191 h 814863"/>
                <a:gd name="connsiteX202" fmla="*/ 3192399 w 3192399"/>
                <a:gd name="connsiteY202" fmla="*/ 313944 h 814863"/>
                <a:gd name="connsiteX203" fmla="*/ 3128105 w 3192399"/>
                <a:gd name="connsiteY203" fmla="*/ 313944 h 814863"/>
                <a:gd name="connsiteX204" fmla="*/ 3128105 w 3192399"/>
                <a:gd name="connsiteY204" fmla="*/ 290893 h 814863"/>
                <a:gd name="connsiteX205" fmla="*/ 3126105 w 3192399"/>
                <a:gd name="connsiteY205" fmla="*/ 238125 h 814863"/>
                <a:gd name="connsiteX206" fmla="*/ 3126105 w 3192399"/>
                <a:gd name="connsiteY206" fmla="*/ 166307 h 814863"/>
                <a:gd name="connsiteX207" fmla="*/ 3083909 w 3192399"/>
                <a:gd name="connsiteY207" fmla="*/ 143256 h 814863"/>
                <a:gd name="connsiteX208" fmla="*/ 3035237 w 3192399"/>
                <a:gd name="connsiteY208" fmla="*/ 202501 h 814863"/>
                <a:gd name="connsiteX209" fmla="*/ 3083909 w 3192399"/>
                <a:gd name="connsiteY209" fmla="*/ 261271 h 814863"/>
                <a:gd name="connsiteX210" fmla="*/ 3126105 w 3192399"/>
                <a:gd name="connsiteY210" fmla="*/ 238220 h 814863"/>
                <a:gd name="connsiteX211" fmla="*/ 0 w 3192399"/>
                <a:gd name="connsiteY211" fmla="*/ 416243 h 814863"/>
                <a:gd name="connsiteX212" fmla="*/ 193834 w 3192399"/>
                <a:gd name="connsiteY212" fmla="*/ 416243 h 814863"/>
                <a:gd name="connsiteX213" fmla="*/ 193834 w 3192399"/>
                <a:gd name="connsiteY213" fmla="*/ 454343 h 814863"/>
                <a:gd name="connsiteX214" fmla="*/ 43720 w 3192399"/>
                <a:gd name="connsiteY214" fmla="*/ 454343 h 814863"/>
                <a:gd name="connsiteX215" fmla="*/ 43720 w 3192399"/>
                <a:gd name="connsiteY215" fmla="*/ 550259 h 814863"/>
                <a:gd name="connsiteX216" fmla="*/ 179737 w 3192399"/>
                <a:gd name="connsiteY216" fmla="*/ 550259 h 814863"/>
                <a:gd name="connsiteX217" fmla="*/ 179737 w 3192399"/>
                <a:gd name="connsiteY217" fmla="*/ 587407 h 814863"/>
                <a:gd name="connsiteX218" fmla="*/ 43720 w 3192399"/>
                <a:gd name="connsiteY218" fmla="*/ 587407 h 814863"/>
                <a:gd name="connsiteX219" fmla="*/ 43720 w 3192399"/>
                <a:gd name="connsiteY219" fmla="*/ 691801 h 814863"/>
                <a:gd name="connsiteX220" fmla="*/ 193834 w 3192399"/>
                <a:gd name="connsiteY220" fmla="*/ 691801 h 814863"/>
                <a:gd name="connsiteX221" fmla="*/ 193834 w 3192399"/>
                <a:gd name="connsiteY221" fmla="*/ 729901 h 814863"/>
                <a:gd name="connsiteX222" fmla="*/ 0 w 3192399"/>
                <a:gd name="connsiteY222" fmla="*/ 729901 h 814863"/>
                <a:gd name="connsiteX223" fmla="*/ 0 w 3192399"/>
                <a:gd name="connsiteY223" fmla="*/ 416147 h 814863"/>
                <a:gd name="connsiteX224" fmla="*/ 353949 w 3192399"/>
                <a:gd name="connsiteY224" fmla="*/ 504635 h 814863"/>
                <a:gd name="connsiteX225" fmla="*/ 431292 w 3192399"/>
                <a:gd name="connsiteY225" fmla="*/ 591026 h 814863"/>
                <a:gd name="connsiteX226" fmla="*/ 431292 w 3192399"/>
                <a:gd name="connsiteY226" fmla="*/ 730091 h 814863"/>
                <a:gd name="connsiteX227" fmla="*/ 389668 w 3192399"/>
                <a:gd name="connsiteY227" fmla="*/ 730091 h 814863"/>
                <a:gd name="connsiteX228" fmla="*/ 389668 w 3192399"/>
                <a:gd name="connsiteY228" fmla="*/ 592074 h 814863"/>
                <a:gd name="connsiteX229" fmla="*/ 343472 w 3192399"/>
                <a:gd name="connsiteY229" fmla="*/ 542830 h 814863"/>
                <a:gd name="connsiteX230" fmla="*/ 287750 w 3192399"/>
                <a:gd name="connsiteY230" fmla="*/ 583025 h 814863"/>
                <a:gd name="connsiteX231" fmla="*/ 287750 w 3192399"/>
                <a:gd name="connsiteY231" fmla="*/ 730091 h 814863"/>
                <a:gd name="connsiteX232" fmla="*/ 246126 w 3192399"/>
                <a:gd name="connsiteY232" fmla="*/ 730091 h 814863"/>
                <a:gd name="connsiteX233" fmla="*/ 246126 w 3192399"/>
                <a:gd name="connsiteY233" fmla="*/ 509207 h 814863"/>
                <a:gd name="connsiteX234" fmla="*/ 287750 w 3192399"/>
                <a:gd name="connsiteY234" fmla="*/ 509207 h 814863"/>
                <a:gd name="connsiteX235" fmla="*/ 287750 w 3192399"/>
                <a:gd name="connsiteY235" fmla="*/ 541306 h 814863"/>
                <a:gd name="connsiteX236" fmla="*/ 354044 w 3192399"/>
                <a:gd name="connsiteY236" fmla="*/ 504635 h 814863"/>
                <a:gd name="connsiteX237" fmla="*/ 543211 w 3192399"/>
                <a:gd name="connsiteY237" fmla="*/ 509111 h 814863"/>
                <a:gd name="connsiteX238" fmla="*/ 599980 w 3192399"/>
                <a:gd name="connsiteY238" fmla="*/ 509111 h 814863"/>
                <a:gd name="connsiteX239" fmla="*/ 599980 w 3192399"/>
                <a:gd name="connsiteY239" fmla="*/ 544735 h 814863"/>
                <a:gd name="connsiteX240" fmla="*/ 543211 w 3192399"/>
                <a:gd name="connsiteY240" fmla="*/ 544735 h 814863"/>
                <a:gd name="connsiteX241" fmla="*/ 543211 w 3192399"/>
                <a:gd name="connsiteY241" fmla="*/ 663702 h 814863"/>
                <a:gd name="connsiteX242" fmla="*/ 579882 w 3192399"/>
                <a:gd name="connsiteY242" fmla="*/ 697325 h 814863"/>
                <a:gd name="connsiteX243" fmla="*/ 598456 w 3192399"/>
                <a:gd name="connsiteY243" fmla="*/ 694277 h 814863"/>
                <a:gd name="connsiteX244" fmla="*/ 599980 w 3192399"/>
                <a:gd name="connsiteY244" fmla="*/ 694277 h 814863"/>
                <a:gd name="connsiteX245" fmla="*/ 599980 w 3192399"/>
                <a:gd name="connsiteY245" fmla="*/ 729901 h 814863"/>
                <a:gd name="connsiteX246" fmla="*/ 573881 w 3192399"/>
                <a:gd name="connsiteY246" fmla="*/ 734473 h 814863"/>
                <a:gd name="connsiteX247" fmla="*/ 501587 w 3192399"/>
                <a:gd name="connsiteY247" fmla="*/ 667703 h 814863"/>
                <a:gd name="connsiteX248" fmla="*/ 501587 w 3192399"/>
                <a:gd name="connsiteY248" fmla="*/ 544735 h 814863"/>
                <a:gd name="connsiteX249" fmla="*/ 463391 w 3192399"/>
                <a:gd name="connsiteY249" fmla="*/ 544735 h 814863"/>
                <a:gd name="connsiteX250" fmla="*/ 463391 w 3192399"/>
                <a:gd name="connsiteY250" fmla="*/ 509111 h 814863"/>
                <a:gd name="connsiteX251" fmla="*/ 501587 w 3192399"/>
                <a:gd name="connsiteY251" fmla="*/ 509111 h 814863"/>
                <a:gd name="connsiteX252" fmla="*/ 501587 w 3192399"/>
                <a:gd name="connsiteY252" fmla="*/ 450342 h 814863"/>
                <a:gd name="connsiteX253" fmla="*/ 543211 w 3192399"/>
                <a:gd name="connsiteY253" fmla="*/ 450342 h 814863"/>
                <a:gd name="connsiteX254" fmla="*/ 543211 w 3192399"/>
                <a:gd name="connsiteY254" fmla="*/ 509111 h 814863"/>
                <a:gd name="connsiteX255" fmla="*/ 735521 w 3192399"/>
                <a:gd name="connsiteY255" fmla="*/ 734568 h 814863"/>
                <a:gd name="connsiteX256" fmla="*/ 626555 w 3192399"/>
                <a:gd name="connsiteY256" fmla="*/ 622078 h 814863"/>
                <a:gd name="connsiteX257" fmla="*/ 727424 w 3192399"/>
                <a:gd name="connsiteY257" fmla="*/ 504635 h 814863"/>
                <a:gd name="connsiteX258" fmla="*/ 819817 w 3192399"/>
                <a:gd name="connsiteY258" fmla="*/ 613029 h 814863"/>
                <a:gd name="connsiteX259" fmla="*/ 819817 w 3192399"/>
                <a:gd name="connsiteY259" fmla="*/ 632079 h 814863"/>
                <a:gd name="connsiteX260" fmla="*/ 668179 w 3192399"/>
                <a:gd name="connsiteY260" fmla="*/ 632079 h 814863"/>
                <a:gd name="connsiteX261" fmla="*/ 740950 w 3192399"/>
                <a:gd name="connsiteY261" fmla="*/ 698373 h 814863"/>
                <a:gd name="connsiteX262" fmla="*/ 802672 w 3192399"/>
                <a:gd name="connsiteY262" fmla="*/ 678275 h 814863"/>
                <a:gd name="connsiteX263" fmla="*/ 804196 w 3192399"/>
                <a:gd name="connsiteY263" fmla="*/ 678275 h 814863"/>
                <a:gd name="connsiteX264" fmla="*/ 804196 w 3192399"/>
                <a:gd name="connsiteY264" fmla="*/ 714946 h 814863"/>
                <a:gd name="connsiteX265" fmla="*/ 735425 w 3192399"/>
                <a:gd name="connsiteY265" fmla="*/ 734473 h 814863"/>
                <a:gd name="connsiteX266" fmla="*/ 669798 w 3192399"/>
                <a:gd name="connsiteY266" fmla="*/ 597980 h 814863"/>
                <a:gd name="connsiteX267" fmla="*/ 779717 w 3192399"/>
                <a:gd name="connsiteY267" fmla="*/ 597980 h 814863"/>
                <a:gd name="connsiteX268" fmla="*/ 727996 w 3192399"/>
                <a:gd name="connsiteY268" fmla="*/ 540258 h 814863"/>
                <a:gd name="connsiteX269" fmla="*/ 669798 w 3192399"/>
                <a:gd name="connsiteY269" fmla="*/ 597980 h 814863"/>
                <a:gd name="connsiteX270" fmla="*/ 910781 w 3192399"/>
                <a:gd name="connsiteY270" fmla="*/ 543306 h 814863"/>
                <a:gd name="connsiteX271" fmla="*/ 965549 w 3192399"/>
                <a:gd name="connsiteY271" fmla="*/ 505682 h 814863"/>
                <a:gd name="connsiteX272" fmla="*/ 987171 w 3192399"/>
                <a:gd name="connsiteY272" fmla="*/ 509207 h 814863"/>
                <a:gd name="connsiteX273" fmla="*/ 987171 w 3192399"/>
                <a:gd name="connsiteY273" fmla="*/ 550355 h 814863"/>
                <a:gd name="connsiteX274" fmla="*/ 985647 w 3192399"/>
                <a:gd name="connsiteY274" fmla="*/ 550355 h 814863"/>
                <a:gd name="connsiteX275" fmla="*/ 959549 w 3192399"/>
                <a:gd name="connsiteY275" fmla="*/ 545878 h 814863"/>
                <a:gd name="connsiteX276" fmla="*/ 910876 w 3192399"/>
                <a:gd name="connsiteY276" fmla="*/ 586073 h 814863"/>
                <a:gd name="connsiteX277" fmla="*/ 910876 w 3192399"/>
                <a:gd name="connsiteY277" fmla="*/ 730187 h 814863"/>
                <a:gd name="connsiteX278" fmla="*/ 869252 w 3192399"/>
                <a:gd name="connsiteY278" fmla="*/ 730187 h 814863"/>
                <a:gd name="connsiteX279" fmla="*/ 869252 w 3192399"/>
                <a:gd name="connsiteY279" fmla="*/ 509302 h 814863"/>
                <a:gd name="connsiteX280" fmla="*/ 910876 w 3192399"/>
                <a:gd name="connsiteY280" fmla="*/ 509302 h 814863"/>
                <a:gd name="connsiteX281" fmla="*/ 910876 w 3192399"/>
                <a:gd name="connsiteY281" fmla="*/ 543401 h 814863"/>
                <a:gd name="connsiteX282" fmla="*/ 1128713 w 3192399"/>
                <a:gd name="connsiteY282" fmla="*/ 504635 h 814863"/>
                <a:gd name="connsiteX283" fmla="*/ 1229582 w 3192399"/>
                <a:gd name="connsiteY283" fmla="*/ 619601 h 814863"/>
                <a:gd name="connsiteX284" fmla="*/ 1128713 w 3192399"/>
                <a:gd name="connsiteY284" fmla="*/ 734568 h 814863"/>
                <a:gd name="connsiteX285" fmla="*/ 1066991 w 3192399"/>
                <a:gd name="connsiteY285" fmla="*/ 705421 h 814863"/>
                <a:gd name="connsiteX286" fmla="*/ 1066991 w 3192399"/>
                <a:gd name="connsiteY286" fmla="*/ 814864 h 814863"/>
                <a:gd name="connsiteX287" fmla="*/ 1025366 w 3192399"/>
                <a:gd name="connsiteY287" fmla="*/ 814864 h 814863"/>
                <a:gd name="connsiteX288" fmla="*/ 1025366 w 3192399"/>
                <a:gd name="connsiteY288" fmla="*/ 509111 h 814863"/>
                <a:gd name="connsiteX289" fmla="*/ 1066991 w 3192399"/>
                <a:gd name="connsiteY289" fmla="*/ 509111 h 814863"/>
                <a:gd name="connsiteX290" fmla="*/ 1066991 w 3192399"/>
                <a:gd name="connsiteY290" fmla="*/ 534162 h 814863"/>
                <a:gd name="connsiteX291" fmla="*/ 1128713 w 3192399"/>
                <a:gd name="connsiteY291" fmla="*/ 504539 h 814863"/>
                <a:gd name="connsiteX292" fmla="*/ 1121664 w 3192399"/>
                <a:gd name="connsiteY292" fmla="*/ 696944 h 814863"/>
                <a:gd name="connsiteX293" fmla="*/ 1186910 w 3192399"/>
                <a:gd name="connsiteY293" fmla="*/ 619601 h 814863"/>
                <a:gd name="connsiteX294" fmla="*/ 1121664 w 3192399"/>
                <a:gd name="connsiteY294" fmla="*/ 542258 h 814863"/>
                <a:gd name="connsiteX295" fmla="*/ 1066991 w 3192399"/>
                <a:gd name="connsiteY295" fmla="*/ 577406 h 814863"/>
                <a:gd name="connsiteX296" fmla="*/ 1066991 w 3192399"/>
                <a:gd name="connsiteY296" fmla="*/ 662273 h 814863"/>
                <a:gd name="connsiteX297" fmla="*/ 1121664 w 3192399"/>
                <a:gd name="connsiteY297" fmla="*/ 696944 h 814863"/>
                <a:gd name="connsiteX298" fmla="*/ 1320451 w 3192399"/>
                <a:gd name="connsiteY298" fmla="*/ 543306 h 814863"/>
                <a:gd name="connsiteX299" fmla="*/ 1375220 w 3192399"/>
                <a:gd name="connsiteY299" fmla="*/ 505682 h 814863"/>
                <a:gd name="connsiteX300" fmla="*/ 1396841 w 3192399"/>
                <a:gd name="connsiteY300" fmla="*/ 509207 h 814863"/>
                <a:gd name="connsiteX301" fmla="*/ 1396841 w 3192399"/>
                <a:gd name="connsiteY301" fmla="*/ 550355 h 814863"/>
                <a:gd name="connsiteX302" fmla="*/ 1395317 w 3192399"/>
                <a:gd name="connsiteY302" fmla="*/ 550355 h 814863"/>
                <a:gd name="connsiteX303" fmla="*/ 1369219 w 3192399"/>
                <a:gd name="connsiteY303" fmla="*/ 545878 h 814863"/>
                <a:gd name="connsiteX304" fmla="*/ 1320546 w 3192399"/>
                <a:gd name="connsiteY304" fmla="*/ 586073 h 814863"/>
                <a:gd name="connsiteX305" fmla="*/ 1320546 w 3192399"/>
                <a:gd name="connsiteY305" fmla="*/ 730187 h 814863"/>
                <a:gd name="connsiteX306" fmla="*/ 1278922 w 3192399"/>
                <a:gd name="connsiteY306" fmla="*/ 730187 h 814863"/>
                <a:gd name="connsiteX307" fmla="*/ 1278922 w 3192399"/>
                <a:gd name="connsiteY307" fmla="*/ 509302 h 814863"/>
                <a:gd name="connsiteX308" fmla="*/ 1320546 w 3192399"/>
                <a:gd name="connsiteY308" fmla="*/ 509302 h 814863"/>
                <a:gd name="connsiteX309" fmla="*/ 1320546 w 3192399"/>
                <a:gd name="connsiteY309" fmla="*/ 543401 h 814863"/>
                <a:gd name="connsiteX310" fmla="*/ 1457039 w 3192399"/>
                <a:gd name="connsiteY310" fmla="*/ 419862 h 814863"/>
                <a:gd name="connsiteX311" fmla="*/ 1483614 w 3192399"/>
                <a:gd name="connsiteY311" fmla="*/ 445960 h 814863"/>
                <a:gd name="connsiteX312" fmla="*/ 1457039 w 3192399"/>
                <a:gd name="connsiteY312" fmla="*/ 472059 h 814863"/>
                <a:gd name="connsiteX313" fmla="*/ 1430464 w 3192399"/>
                <a:gd name="connsiteY313" fmla="*/ 445960 h 814863"/>
                <a:gd name="connsiteX314" fmla="*/ 1457039 w 3192399"/>
                <a:gd name="connsiteY314" fmla="*/ 419862 h 814863"/>
                <a:gd name="connsiteX315" fmla="*/ 1436465 w 3192399"/>
                <a:gd name="connsiteY315" fmla="*/ 509207 h 814863"/>
                <a:gd name="connsiteX316" fmla="*/ 1478185 w 3192399"/>
                <a:gd name="connsiteY316" fmla="*/ 509207 h 814863"/>
                <a:gd name="connsiteX317" fmla="*/ 1478185 w 3192399"/>
                <a:gd name="connsiteY317" fmla="*/ 730091 h 814863"/>
                <a:gd name="connsiteX318" fmla="*/ 1436465 w 3192399"/>
                <a:gd name="connsiteY318" fmla="*/ 730091 h 814863"/>
                <a:gd name="connsiteX319" fmla="*/ 1436465 w 3192399"/>
                <a:gd name="connsiteY319" fmla="*/ 509207 h 814863"/>
                <a:gd name="connsiteX320" fmla="*/ 1626775 w 3192399"/>
                <a:gd name="connsiteY320" fmla="*/ 601123 h 814863"/>
                <a:gd name="connsiteX321" fmla="*/ 1693545 w 3192399"/>
                <a:gd name="connsiteY321" fmla="*/ 666369 h 814863"/>
                <a:gd name="connsiteX322" fmla="*/ 1608677 w 3192399"/>
                <a:gd name="connsiteY322" fmla="*/ 734663 h 814863"/>
                <a:gd name="connsiteX323" fmla="*/ 1533906 w 3192399"/>
                <a:gd name="connsiteY323" fmla="*/ 714566 h 814863"/>
                <a:gd name="connsiteX324" fmla="*/ 1533906 w 3192399"/>
                <a:gd name="connsiteY324" fmla="*/ 674942 h 814863"/>
                <a:gd name="connsiteX325" fmla="*/ 1535906 w 3192399"/>
                <a:gd name="connsiteY325" fmla="*/ 674942 h 814863"/>
                <a:gd name="connsiteX326" fmla="*/ 1608201 w 3192399"/>
                <a:gd name="connsiteY326" fmla="*/ 699516 h 814863"/>
                <a:gd name="connsiteX327" fmla="*/ 1652873 w 3192399"/>
                <a:gd name="connsiteY327" fmla="*/ 671417 h 814863"/>
                <a:gd name="connsiteX328" fmla="*/ 1600676 w 3192399"/>
                <a:gd name="connsiteY328" fmla="*/ 635794 h 814863"/>
                <a:gd name="connsiteX329" fmla="*/ 1534954 w 3192399"/>
                <a:gd name="connsiteY329" fmla="*/ 572548 h 814863"/>
                <a:gd name="connsiteX330" fmla="*/ 1614773 w 3192399"/>
                <a:gd name="connsiteY330" fmla="*/ 504730 h 814863"/>
                <a:gd name="connsiteX331" fmla="*/ 1682591 w 3192399"/>
                <a:gd name="connsiteY331" fmla="*/ 522827 h 814863"/>
                <a:gd name="connsiteX332" fmla="*/ 1682591 w 3192399"/>
                <a:gd name="connsiteY332" fmla="*/ 563023 h 814863"/>
                <a:gd name="connsiteX333" fmla="*/ 1681067 w 3192399"/>
                <a:gd name="connsiteY333" fmla="*/ 563023 h 814863"/>
                <a:gd name="connsiteX334" fmla="*/ 1615821 w 3192399"/>
                <a:gd name="connsiteY334" fmla="*/ 539972 h 814863"/>
                <a:gd name="connsiteX335" fmla="*/ 1575149 w 3192399"/>
                <a:gd name="connsiteY335" fmla="*/ 567119 h 814863"/>
                <a:gd name="connsiteX336" fmla="*/ 1626870 w 3192399"/>
                <a:gd name="connsiteY336" fmla="*/ 601313 h 814863"/>
                <a:gd name="connsiteX337" fmla="*/ 1838611 w 3192399"/>
                <a:gd name="connsiteY337" fmla="*/ 734663 h 814863"/>
                <a:gd name="connsiteX338" fmla="*/ 1729645 w 3192399"/>
                <a:gd name="connsiteY338" fmla="*/ 622173 h 814863"/>
                <a:gd name="connsiteX339" fmla="*/ 1830514 w 3192399"/>
                <a:gd name="connsiteY339" fmla="*/ 504730 h 814863"/>
                <a:gd name="connsiteX340" fmla="*/ 1922907 w 3192399"/>
                <a:gd name="connsiteY340" fmla="*/ 613124 h 814863"/>
                <a:gd name="connsiteX341" fmla="*/ 1922907 w 3192399"/>
                <a:gd name="connsiteY341" fmla="*/ 632174 h 814863"/>
                <a:gd name="connsiteX342" fmla="*/ 1771269 w 3192399"/>
                <a:gd name="connsiteY342" fmla="*/ 632174 h 814863"/>
                <a:gd name="connsiteX343" fmla="*/ 1844040 w 3192399"/>
                <a:gd name="connsiteY343" fmla="*/ 698468 h 814863"/>
                <a:gd name="connsiteX344" fmla="*/ 1905762 w 3192399"/>
                <a:gd name="connsiteY344" fmla="*/ 678371 h 814863"/>
                <a:gd name="connsiteX345" fmla="*/ 1907286 w 3192399"/>
                <a:gd name="connsiteY345" fmla="*/ 678371 h 814863"/>
                <a:gd name="connsiteX346" fmla="*/ 1907286 w 3192399"/>
                <a:gd name="connsiteY346" fmla="*/ 715042 h 814863"/>
                <a:gd name="connsiteX347" fmla="*/ 1838516 w 3192399"/>
                <a:gd name="connsiteY347" fmla="*/ 734568 h 814863"/>
                <a:gd name="connsiteX348" fmla="*/ 1772888 w 3192399"/>
                <a:gd name="connsiteY348" fmla="*/ 598075 h 814863"/>
                <a:gd name="connsiteX349" fmla="*/ 1882807 w 3192399"/>
                <a:gd name="connsiteY349" fmla="*/ 598075 h 814863"/>
                <a:gd name="connsiteX350" fmla="*/ 1831086 w 3192399"/>
                <a:gd name="connsiteY350" fmla="*/ 540353 h 814863"/>
                <a:gd name="connsiteX351" fmla="*/ 1772888 w 3192399"/>
                <a:gd name="connsiteY351" fmla="*/ 598075 h 81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Lst>
              <a:rect l="l" t="t" r="r" b="b"/>
              <a:pathLst>
                <a:path w="3192399" h="814863">
                  <a:moveTo>
                    <a:pt x="68294" y="313754"/>
                  </a:moveTo>
                  <a:lnTo>
                    <a:pt x="0" y="313754"/>
                  </a:lnTo>
                  <a:lnTo>
                    <a:pt x="0" y="0"/>
                  </a:lnTo>
                  <a:lnTo>
                    <a:pt x="68294" y="0"/>
                  </a:lnTo>
                  <a:lnTo>
                    <a:pt x="68294" y="124016"/>
                  </a:lnTo>
                  <a:lnTo>
                    <a:pt x="190310" y="124016"/>
                  </a:lnTo>
                  <a:lnTo>
                    <a:pt x="190310" y="0"/>
                  </a:lnTo>
                  <a:lnTo>
                    <a:pt x="258604" y="0"/>
                  </a:lnTo>
                  <a:lnTo>
                    <a:pt x="258604" y="313754"/>
                  </a:lnTo>
                  <a:lnTo>
                    <a:pt x="190310" y="313754"/>
                  </a:lnTo>
                  <a:lnTo>
                    <a:pt x="190310" y="183737"/>
                  </a:lnTo>
                  <a:lnTo>
                    <a:pt x="68294" y="183737"/>
                  </a:lnTo>
                  <a:lnTo>
                    <a:pt x="68294" y="313754"/>
                  </a:lnTo>
                  <a:close/>
                  <a:moveTo>
                    <a:pt x="413671" y="318802"/>
                  </a:moveTo>
                  <a:cubicBezTo>
                    <a:pt x="344424" y="318802"/>
                    <a:pt x="297180" y="275082"/>
                    <a:pt x="297180" y="203359"/>
                  </a:cubicBezTo>
                  <a:cubicBezTo>
                    <a:pt x="297180" y="131635"/>
                    <a:pt x="343376" y="85344"/>
                    <a:pt x="404622" y="85344"/>
                  </a:cubicBezTo>
                  <a:cubicBezTo>
                    <a:pt x="471392" y="85344"/>
                    <a:pt x="504539" y="130016"/>
                    <a:pt x="504539" y="196787"/>
                  </a:cubicBezTo>
                  <a:lnTo>
                    <a:pt x="504539" y="221933"/>
                  </a:lnTo>
                  <a:lnTo>
                    <a:pt x="361950" y="221933"/>
                  </a:lnTo>
                  <a:cubicBezTo>
                    <a:pt x="369951" y="256603"/>
                    <a:pt x="397097" y="265557"/>
                    <a:pt x="424244" y="265557"/>
                  </a:cubicBezTo>
                  <a:cubicBezTo>
                    <a:pt x="447866" y="265557"/>
                    <a:pt x="464915" y="260509"/>
                    <a:pt x="485966" y="247460"/>
                  </a:cubicBezTo>
                  <a:lnTo>
                    <a:pt x="488442" y="247460"/>
                  </a:lnTo>
                  <a:lnTo>
                    <a:pt x="488442" y="299180"/>
                  </a:lnTo>
                  <a:cubicBezTo>
                    <a:pt x="470345" y="312230"/>
                    <a:pt x="444722" y="318802"/>
                    <a:pt x="413671" y="318802"/>
                  </a:cubicBezTo>
                  <a:close/>
                  <a:moveTo>
                    <a:pt x="361950" y="176212"/>
                  </a:moveTo>
                  <a:lnTo>
                    <a:pt x="443294" y="176212"/>
                  </a:lnTo>
                  <a:cubicBezTo>
                    <a:pt x="441770" y="153162"/>
                    <a:pt x="432245" y="137065"/>
                    <a:pt x="405670" y="137065"/>
                  </a:cubicBezTo>
                  <a:cubicBezTo>
                    <a:pt x="385572" y="137065"/>
                    <a:pt x="368046" y="145637"/>
                    <a:pt x="361950" y="176212"/>
                  </a:cubicBezTo>
                  <a:close/>
                  <a:moveTo>
                    <a:pt x="682752" y="182213"/>
                  </a:moveTo>
                  <a:lnTo>
                    <a:pt x="647605" y="313754"/>
                  </a:lnTo>
                  <a:lnTo>
                    <a:pt x="587883" y="313754"/>
                  </a:lnTo>
                  <a:lnTo>
                    <a:pt x="519589" y="92869"/>
                  </a:lnTo>
                  <a:lnTo>
                    <a:pt x="519589" y="90392"/>
                  </a:lnTo>
                  <a:lnTo>
                    <a:pt x="584835" y="90392"/>
                  </a:lnTo>
                  <a:lnTo>
                    <a:pt x="621983" y="222409"/>
                  </a:lnTo>
                  <a:lnTo>
                    <a:pt x="657130" y="90392"/>
                  </a:lnTo>
                  <a:lnTo>
                    <a:pt x="710375" y="90392"/>
                  </a:lnTo>
                  <a:lnTo>
                    <a:pt x="745998" y="222409"/>
                  </a:lnTo>
                  <a:lnTo>
                    <a:pt x="783622" y="90392"/>
                  </a:lnTo>
                  <a:lnTo>
                    <a:pt x="846392" y="90392"/>
                  </a:lnTo>
                  <a:lnTo>
                    <a:pt x="846392" y="92869"/>
                  </a:lnTo>
                  <a:lnTo>
                    <a:pt x="778097" y="313754"/>
                  </a:lnTo>
                  <a:lnTo>
                    <a:pt x="718376" y="313754"/>
                  </a:lnTo>
                  <a:lnTo>
                    <a:pt x="682752" y="182213"/>
                  </a:lnTo>
                  <a:close/>
                  <a:moveTo>
                    <a:pt x="957358" y="318802"/>
                  </a:moveTo>
                  <a:cubicBezTo>
                    <a:pt x="903161" y="318802"/>
                    <a:pt x="881063" y="297180"/>
                    <a:pt x="881063" y="246507"/>
                  </a:cubicBezTo>
                  <a:lnTo>
                    <a:pt x="881063" y="0"/>
                  </a:lnTo>
                  <a:lnTo>
                    <a:pt x="947357" y="0"/>
                  </a:lnTo>
                  <a:lnTo>
                    <a:pt x="947357" y="242030"/>
                  </a:lnTo>
                  <a:cubicBezTo>
                    <a:pt x="947357" y="257556"/>
                    <a:pt x="953357" y="263081"/>
                    <a:pt x="966407" y="263081"/>
                  </a:cubicBezTo>
                  <a:cubicBezTo>
                    <a:pt x="970979" y="263081"/>
                    <a:pt x="977456" y="261557"/>
                    <a:pt x="981456" y="260033"/>
                  </a:cubicBezTo>
                  <a:lnTo>
                    <a:pt x="982504" y="260033"/>
                  </a:lnTo>
                  <a:lnTo>
                    <a:pt x="982504" y="314801"/>
                  </a:lnTo>
                  <a:cubicBezTo>
                    <a:pt x="976979" y="316801"/>
                    <a:pt x="967454" y="318802"/>
                    <a:pt x="957453" y="318802"/>
                  </a:cubicBezTo>
                  <a:close/>
                  <a:moveTo>
                    <a:pt x="1117473" y="318802"/>
                  </a:moveTo>
                  <a:cubicBezTo>
                    <a:pt x="1048226" y="318802"/>
                    <a:pt x="1000982" y="275082"/>
                    <a:pt x="1000982" y="203359"/>
                  </a:cubicBezTo>
                  <a:cubicBezTo>
                    <a:pt x="1000982" y="131635"/>
                    <a:pt x="1047179" y="85344"/>
                    <a:pt x="1108424" y="85344"/>
                  </a:cubicBezTo>
                  <a:cubicBezTo>
                    <a:pt x="1175195" y="85344"/>
                    <a:pt x="1208342" y="130016"/>
                    <a:pt x="1208342" y="196787"/>
                  </a:cubicBezTo>
                  <a:lnTo>
                    <a:pt x="1208342" y="221933"/>
                  </a:lnTo>
                  <a:lnTo>
                    <a:pt x="1065752" y="221933"/>
                  </a:lnTo>
                  <a:cubicBezTo>
                    <a:pt x="1073753" y="256603"/>
                    <a:pt x="1100900" y="265557"/>
                    <a:pt x="1128046" y="265557"/>
                  </a:cubicBezTo>
                  <a:cubicBezTo>
                    <a:pt x="1151668" y="265557"/>
                    <a:pt x="1168718" y="260509"/>
                    <a:pt x="1189768" y="247460"/>
                  </a:cubicBezTo>
                  <a:lnTo>
                    <a:pt x="1192244" y="247460"/>
                  </a:lnTo>
                  <a:lnTo>
                    <a:pt x="1192244" y="299180"/>
                  </a:lnTo>
                  <a:cubicBezTo>
                    <a:pt x="1174147" y="312230"/>
                    <a:pt x="1148525" y="318802"/>
                    <a:pt x="1117473" y="318802"/>
                  </a:cubicBezTo>
                  <a:close/>
                  <a:moveTo>
                    <a:pt x="1065752" y="176212"/>
                  </a:moveTo>
                  <a:lnTo>
                    <a:pt x="1147096" y="176212"/>
                  </a:lnTo>
                  <a:cubicBezTo>
                    <a:pt x="1145572" y="153162"/>
                    <a:pt x="1136047" y="137065"/>
                    <a:pt x="1109472" y="137065"/>
                  </a:cubicBezTo>
                  <a:cubicBezTo>
                    <a:pt x="1089374" y="137065"/>
                    <a:pt x="1071848" y="145637"/>
                    <a:pt x="1065752" y="176212"/>
                  </a:cubicBezTo>
                  <a:close/>
                  <a:moveTo>
                    <a:pt x="1480471" y="90392"/>
                  </a:moveTo>
                  <a:lnTo>
                    <a:pt x="1529715" y="90392"/>
                  </a:lnTo>
                  <a:lnTo>
                    <a:pt x="1529715" y="143637"/>
                  </a:lnTo>
                  <a:lnTo>
                    <a:pt x="1480471" y="143637"/>
                  </a:lnTo>
                  <a:lnTo>
                    <a:pt x="1480471" y="234505"/>
                  </a:lnTo>
                  <a:cubicBezTo>
                    <a:pt x="1480471" y="254032"/>
                    <a:pt x="1487996" y="263081"/>
                    <a:pt x="1508093" y="263081"/>
                  </a:cubicBezTo>
                  <a:cubicBezTo>
                    <a:pt x="1513618" y="263081"/>
                    <a:pt x="1520666" y="262604"/>
                    <a:pt x="1528191" y="260033"/>
                  </a:cubicBezTo>
                  <a:lnTo>
                    <a:pt x="1529715" y="260033"/>
                  </a:lnTo>
                  <a:lnTo>
                    <a:pt x="1529715" y="312230"/>
                  </a:lnTo>
                  <a:cubicBezTo>
                    <a:pt x="1521143" y="315278"/>
                    <a:pt x="1508093" y="318802"/>
                    <a:pt x="1489043" y="318802"/>
                  </a:cubicBezTo>
                  <a:cubicBezTo>
                    <a:pt x="1435322" y="318802"/>
                    <a:pt x="1414272" y="294227"/>
                    <a:pt x="1414272" y="237458"/>
                  </a:cubicBezTo>
                  <a:lnTo>
                    <a:pt x="1414272" y="143542"/>
                  </a:lnTo>
                  <a:lnTo>
                    <a:pt x="1329404" y="143542"/>
                  </a:lnTo>
                  <a:lnTo>
                    <a:pt x="1329404" y="234410"/>
                  </a:lnTo>
                  <a:cubicBezTo>
                    <a:pt x="1329404" y="253937"/>
                    <a:pt x="1336929" y="262985"/>
                    <a:pt x="1357027" y="262985"/>
                  </a:cubicBezTo>
                  <a:cubicBezTo>
                    <a:pt x="1362551" y="262985"/>
                    <a:pt x="1369600" y="262509"/>
                    <a:pt x="1377125" y="259937"/>
                  </a:cubicBezTo>
                  <a:lnTo>
                    <a:pt x="1378649" y="259937"/>
                  </a:lnTo>
                  <a:lnTo>
                    <a:pt x="1378649" y="312134"/>
                  </a:lnTo>
                  <a:cubicBezTo>
                    <a:pt x="1370076" y="315182"/>
                    <a:pt x="1357027" y="318707"/>
                    <a:pt x="1337977" y="318707"/>
                  </a:cubicBezTo>
                  <a:cubicBezTo>
                    <a:pt x="1284256" y="318707"/>
                    <a:pt x="1263206" y="294132"/>
                    <a:pt x="1263206" y="237363"/>
                  </a:cubicBezTo>
                  <a:lnTo>
                    <a:pt x="1263206" y="143447"/>
                  </a:lnTo>
                  <a:lnTo>
                    <a:pt x="1229106" y="143447"/>
                  </a:lnTo>
                  <a:lnTo>
                    <a:pt x="1229106" y="90202"/>
                  </a:lnTo>
                  <a:lnTo>
                    <a:pt x="1263206" y="90202"/>
                  </a:lnTo>
                  <a:lnTo>
                    <a:pt x="1263206" y="28956"/>
                  </a:lnTo>
                  <a:lnTo>
                    <a:pt x="1329500" y="28956"/>
                  </a:lnTo>
                  <a:lnTo>
                    <a:pt x="1329500" y="90202"/>
                  </a:lnTo>
                  <a:lnTo>
                    <a:pt x="1414367" y="90202"/>
                  </a:lnTo>
                  <a:lnTo>
                    <a:pt x="1414367" y="28956"/>
                  </a:lnTo>
                  <a:lnTo>
                    <a:pt x="1480661" y="28956"/>
                  </a:lnTo>
                  <a:lnTo>
                    <a:pt x="1480661" y="90202"/>
                  </a:lnTo>
                  <a:close/>
                  <a:moveTo>
                    <a:pt x="1873472" y="106489"/>
                  </a:moveTo>
                  <a:cubicBezTo>
                    <a:pt x="1873472" y="174784"/>
                    <a:pt x="1827752" y="211931"/>
                    <a:pt x="1758506" y="211931"/>
                  </a:cubicBezTo>
                  <a:lnTo>
                    <a:pt x="1709833" y="211931"/>
                  </a:lnTo>
                  <a:lnTo>
                    <a:pt x="1709833" y="313849"/>
                  </a:lnTo>
                  <a:lnTo>
                    <a:pt x="1641539" y="313849"/>
                  </a:lnTo>
                  <a:lnTo>
                    <a:pt x="1641539" y="0"/>
                  </a:lnTo>
                  <a:lnTo>
                    <a:pt x="1758506" y="0"/>
                  </a:lnTo>
                  <a:cubicBezTo>
                    <a:pt x="1827848" y="0"/>
                    <a:pt x="1873472" y="37147"/>
                    <a:pt x="1873472" y="106394"/>
                  </a:cubicBezTo>
                  <a:close/>
                  <a:moveTo>
                    <a:pt x="1752981" y="154210"/>
                  </a:moveTo>
                  <a:cubicBezTo>
                    <a:pt x="1787652" y="154210"/>
                    <a:pt x="1804226" y="134588"/>
                    <a:pt x="1804226" y="106489"/>
                  </a:cubicBezTo>
                  <a:cubicBezTo>
                    <a:pt x="1804226" y="78391"/>
                    <a:pt x="1787652" y="57817"/>
                    <a:pt x="1752981" y="57817"/>
                  </a:cubicBezTo>
                  <a:lnTo>
                    <a:pt x="1709833" y="57817"/>
                  </a:lnTo>
                  <a:lnTo>
                    <a:pt x="1709833" y="154210"/>
                  </a:lnTo>
                  <a:lnTo>
                    <a:pt x="1752981" y="154210"/>
                  </a:lnTo>
                  <a:close/>
                  <a:moveTo>
                    <a:pt x="2021110" y="291751"/>
                  </a:moveTo>
                  <a:cubicBezTo>
                    <a:pt x="2006537" y="309277"/>
                    <a:pt x="1985010" y="317849"/>
                    <a:pt x="1961864" y="317849"/>
                  </a:cubicBezTo>
                  <a:cubicBezTo>
                    <a:pt x="1918240" y="317849"/>
                    <a:pt x="1882521" y="291274"/>
                    <a:pt x="1882521" y="244030"/>
                  </a:cubicBezTo>
                  <a:cubicBezTo>
                    <a:pt x="1882521" y="200311"/>
                    <a:pt x="1918145" y="171260"/>
                    <a:pt x="1969389" y="171260"/>
                  </a:cubicBezTo>
                  <a:cubicBezTo>
                    <a:pt x="1985486" y="171260"/>
                    <a:pt x="2002060" y="173736"/>
                    <a:pt x="2019110" y="178784"/>
                  </a:cubicBezTo>
                  <a:lnTo>
                    <a:pt x="2019110" y="174784"/>
                  </a:lnTo>
                  <a:cubicBezTo>
                    <a:pt x="2019110" y="150685"/>
                    <a:pt x="2005584" y="140113"/>
                    <a:pt x="1969865" y="140113"/>
                  </a:cubicBezTo>
                  <a:cubicBezTo>
                    <a:pt x="1947291" y="140113"/>
                    <a:pt x="1925669" y="146590"/>
                    <a:pt x="1907096" y="157162"/>
                  </a:cubicBezTo>
                  <a:lnTo>
                    <a:pt x="1904619" y="157162"/>
                  </a:lnTo>
                  <a:lnTo>
                    <a:pt x="1904619" y="103918"/>
                  </a:lnTo>
                  <a:cubicBezTo>
                    <a:pt x="1921669" y="93916"/>
                    <a:pt x="1951768" y="85344"/>
                    <a:pt x="1981391" y="85344"/>
                  </a:cubicBezTo>
                  <a:cubicBezTo>
                    <a:pt x="2048637" y="85344"/>
                    <a:pt x="2085308" y="117443"/>
                    <a:pt x="2085308" y="173736"/>
                  </a:cubicBezTo>
                  <a:lnTo>
                    <a:pt x="2085308" y="313849"/>
                  </a:lnTo>
                  <a:lnTo>
                    <a:pt x="2021014" y="313849"/>
                  </a:lnTo>
                  <a:lnTo>
                    <a:pt x="2021014" y="291751"/>
                  </a:lnTo>
                  <a:close/>
                  <a:moveTo>
                    <a:pt x="2019110" y="243554"/>
                  </a:moveTo>
                  <a:lnTo>
                    <a:pt x="2019110" y="224504"/>
                  </a:lnTo>
                  <a:cubicBezTo>
                    <a:pt x="2009108" y="218980"/>
                    <a:pt x="1996059" y="216980"/>
                    <a:pt x="1982438" y="216980"/>
                  </a:cubicBezTo>
                  <a:cubicBezTo>
                    <a:pt x="1960817" y="216980"/>
                    <a:pt x="1947767" y="224980"/>
                    <a:pt x="1947767" y="243078"/>
                  </a:cubicBezTo>
                  <a:cubicBezTo>
                    <a:pt x="1947767" y="261176"/>
                    <a:pt x="1960817" y="269653"/>
                    <a:pt x="1980343" y="269653"/>
                  </a:cubicBezTo>
                  <a:cubicBezTo>
                    <a:pt x="1998917" y="269653"/>
                    <a:pt x="2013014" y="260128"/>
                    <a:pt x="2019014" y="243554"/>
                  </a:cubicBezTo>
                  <a:close/>
                  <a:moveTo>
                    <a:pt x="2119027" y="202406"/>
                  </a:moveTo>
                  <a:cubicBezTo>
                    <a:pt x="2119027" y="130588"/>
                    <a:pt x="2169700" y="85439"/>
                    <a:pt x="2235994" y="85439"/>
                  </a:cubicBezTo>
                  <a:cubicBezTo>
                    <a:pt x="2259616" y="85439"/>
                    <a:pt x="2281714" y="90488"/>
                    <a:pt x="2298287" y="102489"/>
                  </a:cubicBezTo>
                  <a:lnTo>
                    <a:pt x="2298287" y="159258"/>
                  </a:lnTo>
                  <a:lnTo>
                    <a:pt x="2295811" y="159258"/>
                  </a:lnTo>
                  <a:cubicBezTo>
                    <a:pt x="2281238" y="148209"/>
                    <a:pt x="2264188" y="141637"/>
                    <a:pt x="2244566" y="141637"/>
                  </a:cubicBezTo>
                  <a:cubicBezTo>
                    <a:pt x="2211419" y="141637"/>
                    <a:pt x="2186369" y="164211"/>
                    <a:pt x="2186369" y="202406"/>
                  </a:cubicBezTo>
                  <a:cubicBezTo>
                    <a:pt x="2186369" y="240601"/>
                    <a:pt x="2211515" y="262699"/>
                    <a:pt x="2244566" y="262699"/>
                  </a:cubicBezTo>
                  <a:cubicBezTo>
                    <a:pt x="2264093" y="262699"/>
                    <a:pt x="2281238" y="256127"/>
                    <a:pt x="2295811" y="245078"/>
                  </a:cubicBezTo>
                  <a:lnTo>
                    <a:pt x="2298287" y="245078"/>
                  </a:lnTo>
                  <a:lnTo>
                    <a:pt x="2298287" y="301847"/>
                  </a:lnTo>
                  <a:cubicBezTo>
                    <a:pt x="2281714" y="313944"/>
                    <a:pt x="2259616" y="318897"/>
                    <a:pt x="2235994" y="318897"/>
                  </a:cubicBezTo>
                  <a:cubicBezTo>
                    <a:pt x="2169700" y="318897"/>
                    <a:pt x="2119027" y="274225"/>
                    <a:pt x="2119027" y="202406"/>
                  </a:cubicBezTo>
                  <a:close/>
                  <a:moveTo>
                    <a:pt x="2406206" y="212503"/>
                  </a:moveTo>
                  <a:lnTo>
                    <a:pt x="2406206" y="313944"/>
                  </a:lnTo>
                  <a:lnTo>
                    <a:pt x="2339912" y="313944"/>
                  </a:lnTo>
                  <a:lnTo>
                    <a:pt x="2339912" y="0"/>
                  </a:lnTo>
                  <a:lnTo>
                    <a:pt x="2406206" y="0"/>
                  </a:lnTo>
                  <a:lnTo>
                    <a:pt x="2406206" y="178689"/>
                  </a:lnTo>
                  <a:lnTo>
                    <a:pt x="2472976" y="90297"/>
                  </a:lnTo>
                  <a:lnTo>
                    <a:pt x="2548319" y="90297"/>
                  </a:lnTo>
                  <a:lnTo>
                    <a:pt x="2548319" y="92774"/>
                  </a:lnTo>
                  <a:lnTo>
                    <a:pt x="2468023" y="194215"/>
                  </a:lnTo>
                  <a:lnTo>
                    <a:pt x="2548319" y="311182"/>
                  </a:lnTo>
                  <a:lnTo>
                    <a:pt x="2548319" y="313658"/>
                  </a:lnTo>
                  <a:lnTo>
                    <a:pt x="2472499" y="313658"/>
                  </a:lnTo>
                  <a:lnTo>
                    <a:pt x="2406206" y="212217"/>
                  </a:lnTo>
                  <a:close/>
                  <a:moveTo>
                    <a:pt x="2698909" y="291846"/>
                  </a:moveTo>
                  <a:cubicBezTo>
                    <a:pt x="2684336" y="309372"/>
                    <a:pt x="2662714" y="317945"/>
                    <a:pt x="2639663" y="317945"/>
                  </a:cubicBezTo>
                  <a:cubicBezTo>
                    <a:pt x="2595944" y="317945"/>
                    <a:pt x="2560320" y="291370"/>
                    <a:pt x="2560320" y="244126"/>
                  </a:cubicBezTo>
                  <a:cubicBezTo>
                    <a:pt x="2560320" y="200406"/>
                    <a:pt x="2595944" y="171355"/>
                    <a:pt x="2647188" y="171355"/>
                  </a:cubicBezTo>
                  <a:cubicBezTo>
                    <a:pt x="2663285" y="171355"/>
                    <a:pt x="2679859" y="173831"/>
                    <a:pt x="2696909" y="178880"/>
                  </a:cubicBezTo>
                  <a:lnTo>
                    <a:pt x="2696909" y="174879"/>
                  </a:lnTo>
                  <a:cubicBezTo>
                    <a:pt x="2696909" y="150781"/>
                    <a:pt x="2683383" y="140208"/>
                    <a:pt x="2647760" y="140208"/>
                  </a:cubicBezTo>
                  <a:cubicBezTo>
                    <a:pt x="2625185" y="140208"/>
                    <a:pt x="2603564" y="146685"/>
                    <a:pt x="2584990" y="157258"/>
                  </a:cubicBezTo>
                  <a:lnTo>
                    <a:pt x="2582513" y="157258"/>
                  </a:lnTo>
                  <a:lnTo>
                    <a:pt x="2582513" y="104013"/>
                  </a:lnTo>
                  <a:cubicBezTo>
                    <a:pt x="2599563" y="94012"/>
                    <a:pt x="2629662" y="85439"/>
                    <a:pt x="2659285" y="85439"/>
                  </a:cubicBezTo>
                  <a:cubicBezTo>
                    <a:pt x="2726531" y="85439"/>
                    <a:pt x="2763203" y="117539"/>
                    <a:pt x="2763203" y="173831"/>
                  </a:cubicBezTo>
                  <a:lnTo>
                    <a:pt x="2763203" y="313944"/>
                  </a:lnTo>
                  <a:lnTo>
                    <a:pt x="2698909" y="313944"/>
                  </a:lnTo>
                  <a:lnTo>
                    <a:pt x="2698909" y="291846"/>
                  </a:lnTo>
                  <a:close/>
                  <a:moveTo>
                    <a:pt x="2696909" y="243649"/>
                  </a:moveTo>
                  <a:lnTo>
                    <a:pt x="2696909" y="224599"/>
                  </a:lnTo>
                  <a:cubicBezTo>
                    <a:pt x="2686907" y="219075"/>
                    <a:pt x="2673858" y="217075"/>
                    <a:pt x="2660237" y="217075"/>
                  </a:cubicBezTo>
                  <a:cubicBezTo>
                    <a:pt x="2638616" y="217075"/>
                    <a:pt x="2625566" y="225076"/>
                    <a:pt x="2625566" y="243173"/>
                  </a:cubicBezTo>
                  <a:cubicBezTo>
                    <a:pt x="2625566" y="261271"/>
                    <a:pt x="2638616" y="269748"/>
                    <a:pt x="2658237" y="269748"/>
                  </a:cubicBezTo>
                  <a:cubicBezTo>
                    <a:pt x="2677859" y="269748"/>
                    <a:pt x="2690908" y="260223"/>
                    <a:pt x="2696909" y="243649"/>
                  </a:cubicBezTo>
                  <a:close/>
                  <a:moveTo>
                    <a:pt x="2874645" y="126682"/>
                  </a:moveTo>
                  <a:cubicBezTo>
                    <a:pt x="2886647" y="102108"/>
                    <a:pt x="2904268" y="88011"/>
                    <a:pt x="2928842" y="88011"/>
                  </a:cubicBezTo>
                  <a:cubicBezTo>
                    <a:pt x="2937891" y="88011"/>
                    <a:pt x="2946940" y="90011"/>
                    <a:pt x="2950369" y="92012"/>
                  </a:cubicBezTo>
                  <a:lnTo>
                    <a:pt x="2950369" y="155258"/>
                  </a:lnTo>
                  <a:lnTo>
                    <a:pt x="2947892" y="155258"/>
                  </a:lnTo>
                  <a:cubicBezTo>
                    <a:pt x="2940368" y="152210"/>
                    <a:pt x="2931319" y="150209"/>
                    <a:pt x="2918746" y="150209"/>
                  </a:cubicBezTo>
                  <a:cubicBezTo>
                    <a:pt x="2898172" y="150209"/>
                    <a:pt x="2882074" y="162306"/>
                    <a:pt x="2876550" y="185357"/>
                  </a:cubicBezTo>
                  <a:lnTo>
                    <a:pt x="2876550" y="313944"/>
                  </a:lnTo>
                  <a:lnTo>
                    <a:pt x="2810256" y="313944"/>
                  </a:lnTo>
                  <a:lnTo>
                    <a:pt x="2810256" y="90488"/>
                  </a:lnTo>
                  <a:lnTo>
                    <a:pt x="2874550" y="90488"/>
                  </a:lnTo>
                  <a:lnTo>
                    <a:pt x="2874550" y="126587"/>
                  </a:lnTo>
                  <a:close/>
                  <a:moveTo>
                    <a:pt x="3128105" y="290893"/>
                  </a:moveTo>
                  <a:cubicBezTo>
                    <a:pt x="3114104" y="308991"/>
                    <a:pt x="3092006" y="318992"/>
                    <a:pt x="3061811" y="318992"/>
                  </a:cubicBezTo>
                  <a:cubicBezTo>
                    <a:pt x="3004566" y="318992"/>
                    <a:pt x="2967895" y="266795"/>
                    <a:pt x="2967895" y="202501"/>
                  </a:cubicBezTo>
                  <a:cubicBezTo>
                    <a:pt x="2967895" y="138208"/>
                    <a:pt x="3004566" y="85534"/>
                    <a:pt x="3061811" y="85534"/>
                  </a:cubicBezTo>
                  <a:cubicBezTo>
                    <a:pt x="3090958" y="85534"/>
                    <a:pt x="3112008" y="94583"/>
                    <a:pt x="3126105" y="111157"/>
                  </a:cubicBezTo>
                  <a:lnTo>
                    <a:pt x="3126105" y="191"/>
                  </a:lnTo>
                  <a:lnTo>
                    <a:pt x="3192399" y="191"/>
                  </a:lnTo>
                  <a:lnTo>
                    <a:pt x="3192399" y="313944"/>
                  </a:lnTo>
                  <a:lnTo>
                    <a:pt x="3128105" y="313944"/>
                  </a:lnTo>
                  <a:lnTo>
                    <a:pt x="3128105" y="290893"/>
                  </a:lnTo>
                  <a:close/>
                  <a:moveTo>
                    <a:pt x="3126105" y="238125"/>
                  </a:moveTo>
                  <a:lnTo>
                    <a:pt x="3126105" y="166307"/>
                  </a:lnTo>
                  <a:cubicBezTo>
                    <a:pt x="3115056" y="150209"/>
                    <a:pt x="3100483" y="143256"/>
                    <a:pt x="3083909" y="143256"/>
                  </a:cubicBezTo>
                  <a:cubicBezTo>
                    <a:pt x="3054763" y="143256"/>
                    <a:pt x="3035237" y="164306"/>
                    <a:pt x="3035237" y="202501"/>
                  </a:cubicBezTo>
                  <a:cubicBezTo>
                    <a:pt x="3035237" y="240697"/>
                    <a:pt x="3054858" y="261271"/>
                    <a:pt x="3083909" y="261271"/>
                  </a:cubicBezTo>
                  <a:cubicBezTo>
                    <a:pt x="3100483" y="261271"/>
                    <a:pt x="3115056" y="254222"/>
                    <a:pt x="3126105" y="238220"/>
                  </a:cubicBezTo>
                  <a:close/>
                  <a:moveTo>
                    <a:pt x="0" y="416243"/>
                  </a:moveTo>
                  <a:lnTo>
                    <a:pt x="193834" y="416243"/>
                  </a:lnTo>
                  <a:lnTo>
                    <a:pt x="193834" y="454343"/>
                  </a:lnTo>
                  <a:lnTo>
                    <a:pt x="43720" y="454343"/>
                  </a:lnTo>
                  <a:lnTo>
                    <a:pt x="43720" y="550259"/>
                  </a:lnTo>
                  <a:lnTo>
                    <a:pt x="179737" y="550259"/>
                  </a:lnTo>
                  <a:lnTo>
                    <a:pt x="179737" y="587407"/>
                  </a:lnTo>
                  <a:lnTo>
                    <a:pt x="43720" y="587407"/>
                  </a:lnTo>
                  <a:lnTo>
                    <a:pt x="43720" y="691801"/>
                  </a:lnTo>
                  <a:lnTo>
                    <a:pt x="193834" y="691801"/>
                  </a:lnTo>
                  <a:lnTo>
                    <a:pt x="193834" y="729901"/>
                  </a:lnTo>
                  <a:lnTo>
                    <a:pt x="0" y="729901"/>
                  </a:lnTo>
                  <a:lnTo>
                    <a:pt x="0" y="416147"/>
                  </a:lnTo>
                  <a:close/>
                  <a:moveTo>
                    <a:pt x="353949" y="504635"/>
                  </a:moveTo>
                  <a:cubicBezTo>
                    <a:pt x="403670" y="504635"/>
                    <a:pt x="431292" y="537305"/>
                    <a:pt x="431292" y="591026"/>
                  </a:cubicBezTo>
                  <a:lnTo>
                    <a:pt x="431292" y="730091"/>
                  </a:lnTo>
                  <a:lnTo>
                    <a:pt x="389668" y="730091"/>
                  </a:lnTo>
                  <a:lnTo>
                    <a:pt x="389668" y="592074"/>
                  </a:lnTo>
                  <a:cubicBezTo>
                    <a:pt x="389668" y="563404"/>
                    <a:pt x="375095" y="542830"/>
                    <a:pt x="343472" y="542830"/>
                  </a:cubicBezTo>
                  <a:cubicBezTo>
                    <a:pt x="317373" y="542830"/>
                    <a:pt x="295275" y="559403"/>
                    <a:pt x="287750" y="583025"/>
                  </a:cubicBezTo>
                  <a:lnTo>
                    <a:pt x="287750" y="730091"/>
                  </a:lnTo>
                  <a:lnTo>
                    <a:pt x="246126" y="730091"/>
                  </a:lnTo>
                  <a:lnTo>
                    <a:pt x="246126" y="509207"/>
                  </a:lnTo>
                  <a:lnTo>
                    <a:pt x="287750" y="509207"/>
                  </a:lnTo>
                  <a:lnTo>
                    <a:pt x="287750" y="541306"/>
                  </a:lnTo>
                  <a:cubicBezTo>
                    <a:pt x="300800" y="520732"/>
                    <a:pt x="322898" y="504635"/>
                    <a:pt x="354044" y="504635"/>
                  </a:cubicBezTo>
                  <a:close/>
                  <a:moveTo>
                    <a:pt x="543211" y="509111"/>
                  </a:moveTo>
                  <a:lnTo>
                    <a:pt x="599980" y="509111"/>
                  </a:lnTo>
                  <a:lnTo>
                    <a:pt x="599980" y="544735"/>
                  </a:lnTo>
                  <a:lnTo>
                    <a:pt x="543211" y="544735"/>
                  </a:lnTo>
                  <a:lnTo>
                    <a:pt x="543211" y="663702"/>
                  </a:lnTo>
                  <a:cubicBezTo>
                    <a:pt x="543211" y="688848"/>
                    <a:pt x="556260" y="697325"/>
                    <a:pt x="579882" y="697325"/>
                  </a:cubicBezTo>
                  <a:cubicBezTo>
                    <a:pt x="586359" y="697325"/>
                    <a:pt x="593408" y="696373"/>
                    <a:pt x="598456" y="694277"/>
                  </a:cubicBezTo>
                  <a:lnTo>
                    <a:pt x="599980" y="694277"/>
                  </a:lnTo>
                  <a:lnTo>
                    <a:pt x="599980" y="729901"/>
                  </a:lnTo>
                  <a:cubicBezTo>
                    <a:pt x="593979" y="732377"/>
                    <a:pt x="585407" y="734473"/>
                    <a:pt x="573881" y="734473"/>
                  </a:cubicBezTo>
                  <a:cubicBezTo>
                    <a:pt x="522161" y="734473"/>
                    <a:pt x="501587" y="710851"/>
                    <a:pt x="501587" y="667703"/>
                  </a:cubicBezTo>
                  <a:lnTo>
                    <a:pt x="501587" y="544735"/>
                  </a:lnTo>
                  <a:lnTo>
                    <a:pt x="463391" y="544735"/>
                  </a:lnTo>
                  <a:lnTo>
                    <a:pt x="463391" y="509111"/>
                  </a:lnTo>
                  <a:lnTo>
                    <a:pt x="501587" y="509111"/>
                  </a:lnTo>
                  <a:lnTo>
                    <a:pt x="501587" y="450342"/>
                  </a:lnTo>
                  <a:lnTo>
                    <a:pt x="543211" y="450342"/>
                  </a:lnTo>
                  <a:lnTo>
                    <a:pt x="543211" y="509111"/>
                  </a:lnTo>
                  <a:close/>
                  <a:moveTo>
                    <a:pt x="735521" y="734568"/>
                  </a:moveTo>
                  <a:cubicBezTo>
                    <a:pt x="670751" y="734568"/>
                    <a:pt x="626555" y="691325"/>
                    <a:pt x="626555" y="622078"/>
                  </a:cubicBezTo>
                  <a:cubicBezTo>
                    <a:pt x="626555" y="552831"/>
                    <a:pt x="667703" y="504635"/>
                    <a:pt x="727424" y="504635"/>
                  </a:cubicBezTo>
                  <a:cubicBezTo>
                    <a:pt x="787146" y="504635"/>
                    <a:pt x="819817" y="548354"/>
                    <a:pt x="819817" y="613029"/>
                  </a:cubicBezTo>
                  <a:lnTo>
                    <a:pt x="819817" y="632079"/>
                  </a:lnTo>
                  <a:lnTo>
                    <a:pt x="668179" y="632079"/>
                  </a:lnTo>
                  <a:cubicBezTo>
                    <a:pt x="672656" y="676751"/>
                    <a:pt x="701326" y="698373"/>
                    <a:pt x="740950" y="698373"/>
                  </a:cubicBezTo>
                  <a:cubicBezTo>
                    <a:pt x="765524" y="698373"/>
                    <a:pt x="783146" y="692849"/>
                    <a:pt x="802672" y="678275"/>
                  </a:cubicBezTo>
                  <a:lnTo>
                    <a:pt x="804196" y="678275"/>
                  </a:lnTo>
                  <a:lnTo>
                    <a:pt x="804196" y="714946"/>
                  </a:lnTo>
                  <a:cubicBezTo>
                    <a:pt x="786098" y="729044"/>
                    <a:pt x="762476" y="734473"/>
                    <a:pt x="735425" y="734473"/>
                  </a:cubicBezTo>
                  <a:close/>
                  <a:moveTo>
                    <a:pt x="669798" y="597980"/>
                  </a:moveTo>
                  <a:lnTo>
                    <a:pt x="779717" y="597980"/>
                  </a:lnTo>
                  <a:cubicBezTo>
                    <a:pt x="778193" y="565404"/>
                    <a:pt x="762190" y="540258"/>
                    <a:pt x="727996" y="540258"/>
                  </a:cubicBezTo>
                  <a:cubicBezTo>
                    <a:pt x="696373" y="540258"/>
                    <a:pt x="675799" y="563880"/>
                    <a:pt x="669798" y="597980"/>
                  </a:cubicBezTo>
                  <a:close/>
                  <a:moveTo>
                    <a:pt x="910781" y="543306"/>
                  </a:moveTo>
                  <a:cubicBezTo>
                    <a:pt x="920306" y="519684"/>
                    <a:pt x="941451" y="505682"/>
                    <a:pt x="965549" y="505682"/>
                  </a:cubicBezTo>
                  <a:cubicBezTo>
                    <a:pt x="975074" y="505682"/>
                    <a:pt x="983647" y="507206"/>
                    <a:pt x="987171" y="509207"/>
                  </a:cubicBezTo>
                  <a:lnTo>
                    <a:pt x="987171" y="550355"/>
                  </a:lnTo>
                  <a:lnTo>
                    <a:pt x="985647" y="550355"/>
                  </a:lnTo>
                  <a:cubicBezTo>
                    <a:pt x="979646" y="547307"/>
                    <a:pt x="969550" y="545878"/>
                    <a:pt x="959549" y="545878"/>
                  </a:cubicBezTo>
                  <a:cubicBezTo>
                    <a:pt x="936974" y="545878"/>
                    <a:pt x="917924" y="560927"/>
                    <a:pt x="910876" y="586073"/>
                  </a:cubicBezTo>
                  <a:lnTo>
                    <a:pt x="910876" y="730187"/>
                  </a:lnTo>
                  <a:lnTo>
                    <a:pt x="869252" y="730187"/>
                  </a:lnTo>
                  <a:lnTo>
                    <a:pt x="869252" y="509302"/>
                  </a:lnTo>
                  <a:lnTo>
                    <a:pt x="910876" y="509302"/>
                  </a:lnTo>
                  <a:lnTo>
                    <a:pt x="910876" y="543401"/>
                  </a:lnTo>
                  <a:close/>
                  <a:moveTo>
                    <a:pt x="1128713" y="504635"/>
                  </a:moveTo>
                  <a:cubicBezTo>
                    <a:pt x="1194530" y="504635"/>
                    <a:pt x="1229582" y="558356"/>
                    <a:pt x="1229582" y="619601"/>
                  </a:cubicBezTo>
                  <a:cubicBezTo>
                    <a:pt x="1229582" y="680847"/>
                    <a:pt x="1194435" y="734568"/>
                    <a:pt x="1128713" y="734568"/>
                  </a:cubicBezTo>
                  <a:cubicBezTo>
                    <a:pt x="1101566" y="734568"/>
                    <a:pt x="1078516" y="720471"/>
                    <a:pt x="1066991" y="705421"/>
                  </a:cubicBezTo>
                  <a:lnTo>
                    <a:pt x="1066991" y="814864"/>
                  </a:lnTo>
                  <a:lnTo>
                    <a:pt x="1025366" y="814864"/>
                  </a:lnTo>
                  <a:lnTo>
                    <a:pt x="1025366" y="509111"/>
                  </a:lnTo>
                  <a:lnTo>
                    <a:pt x="1066991" y="509111"/>
                  </a:lnTo>
                  <a:lnTo>
                    <a:pt x="1066991" y="534162"/>
                  </a:lnTo>
                  <a:cubicBezTo>
                    <a:pt x="1078516" y="518636"/>
                    <a:pt x="1101662" y="504539"/>
                    <a:pt x="1128713" y="504539"/>
                  </a:cubicBezTo>
                  <a:close/>
                  <a:moveTo>
                    <a:pt x="1121664" y="696944"/>
                  </a:moveTo>
                  <a:cubicBezTo>
                    <a:pt x="1162812" y="696944"/>
                    <a:pt x="1186910" y="664274"/>
                    <a:pt x="1186910" y="619601"/>
                  </a:cubicBezTo>
                  <a:cubicBezTo>
                    <a:pt x="1186910" y="574929"/>
                    <a:pt x="1162812" y="542258"/>
                    <a:pt x="1121664" y="542258"/>
                  </a:cubicBezTo>
                  <a:cubicBezTo>
                    <a:pt x="1099090" y="542258"/>
                    <a:pt x="1077944" y="555784"/>
                    <a:pt x="1066991" y="577406"/>
                  </a:cubicBezTo>
                  <a:lnTo>
                    <a:pt x="1066991" y="662273"/>
                  </a:lnTo>
                  <a:cubicBezTo>
                    <a:pt x="1078040" y="683800"/>
                    <a:pt x="1099090" y="696944"/>
                    <a:pt x="1121664" y="696944"/>
                  </a:cubicBezTo>
                  <a:close/>
                  <a:moveTo>
                    <a:pt x="1320451" y="543306"/>
                  </a:moveTo>
                  <a:cubicBezTo>
                    <a:pt x="1329976" y="519684"/>
                    <a:pt x="1351026" y="505682"/>
                    <a:pt x="1375220" y="505682"/>
                  </a:cubicBezTo>
                  <a:cubicBezTo>
                    <a:pt x="1384745" y="505682"/>
                    <a:pt x="1393317" y="507206"/>
                    <a:pt x="1396841" y="509207"/>
                  </a:cubicBezTo>
                  <a:lnTo>
                    <a:pt x="1396841" y="550355"/>
                  </a:lnTo>
                  <a:lnTo>
                    <a:pt x="1395317" y="550355"/>
                  </a:lnTo>
                  <a:cubicBezTo>
                    <a:pt x="1389317" y="547307"/>
                    <a:pt x="1379220" y="545878"/>
                    <a:pt x="1369219" y="545878"/>
                  </a:cubicBezTo>
                  <a:cubicBezTo>
                    <a:pt x="1346645" y="545878"/>
                    <a:pt x="1327595" y="560927"/>
                    <a:pt x="1320546" y="586073"/>
                  </a:cubicBezTo>
                  <a:lnTo>
                    <a:pt x="1320546" y="730187"/>
                  </a:lnTo>
                  <a:lnTo>
                    <a:pt x="1278922" y="730187"/>
                  </a:lnTo>
                  <a:lnTo>
                    <a:pt x="1278922" y="509302"/>
                  </a:lnTo>
                  <a:lnTo>
                    <a:pt x="1320546" y="509302"/>
                  </a:lnTo>
                  <a:lnTo>
                    <a:pt x="1320546" y="543401"/>
                  </a:lnTo>
                  <a:close/>
                  <a:moveTo>
                    <a:pt x="1457039" y="419862"/>
                  </a:moveTo>
                  <a:cubicBezTo>
                    <a:pt x="1471613" y="419862"/>
                    <a:pt x="1483614" y="431387"/>
                    <a:pt x="1483614" y="445960"/>
                  </a:cubicBezTo>
                  <a:cubicBezTo>
                    <a:pt x="1483614" y="460534"/>
                    <a:pt x="1471517" y="472059"/>
                    <a:pt x="1457039" y="472059"/>
                  </a:cubicBezTo>
                  <a:cubicBezTo>
                    <a:pt x="1442561" y="472059"/>
                    <a:pt x="1430464" y="460534"/>
                    <a:pt x="1430464" y="445960"/>
                  </a:cubicBezTo>
                  <a:cubicBezTo>
                    <a:pt x="1430464" y="431387"/>
                    <a:pt x="1443038" y="419862"/>
                    <a:pt x="1457039" y="419862"/>
                  </a:cubicBezTo>
                  <a:close/>
                  <a:moveTo>
                    <a:pt x="1436465" y="509207"/>
                  </a:moveTo>
                  <a:lnTo>
                    <a:pt x="1478185" y="509207"/>
                  </a:lnTo>
                  <a:lnTo>
                    <a:pt x="1478185" y="730091"/>
                  </a:lnTo>
                  <a:lnTo>
                    <a:pt x="1436465" y="730091"/>
                  </a:lnTo>
                  <a:lnTo>
                    <a:pt x="1436465" y="509207"/>
                  </a:lnTo>
                  <a:close/>
                  <a:moveTo>
                    <a:pt x="1626775" y="601123"/>
                  </a:moveTo>
                  <a:cubicBezTo>
                    <a:pt x="1658398" y="611124"/>
                    <a:pt x="1693545" y="624173"/>
                    <a:pt x="1693545" y="666369"/>
                  </a:cubicBezTo>
                  <a:cubicBezTo>
                    <a:pt x="1693545" y="711517"/>
                    <a:pt x="1656398" y="734663"/>
                    <a:pt x="1608677" y="734663"/>
                  </a:cubicBezTo>
                  <a:cubicBezTo>
                    <a:pt x="1579531" y="734663"/>
                    <a:pt x="1550384" y="727615"/>
                    <a:pt x="1533906" y="714566"/>
                  </a:cubicBezTo>
                  <a:lnTo>
                    <a:pt x="1533906" y="674942"/>
                  </a:lnTo>
                  <a:lnTo>
                    <a:pt x="1535906" y="674942"/>
                  </a:lnTo>
                  <a:cubicBezTo>
                    <a:pt x="1554480" y="691991"/>
                    <a:pt x="1582103" y="699516"/>
                    <a:pt x="1608201" y="699516"/>
                  </a:cubicBezTo>
                  <a:cubicBezTo>
                    <a:pt x="1631823" y="699516"/>
                    <a:pt x="1652873" y="690467"/>
                    <a:pt x="1652873" y="671417"/>
                  </a:cubicBezTo>
                  <a:cubicBezTo>
                    <a:pt x="1652873" y="652367"/>
                    <a:pt x="1635347" y="647319"/>
                    <a:pt x="1600676" y="635794"/>
                  </a:cubicBezTo>
                  <a:cubicBezTo>
                    <a:pt x="1569530" y="625793"/>
                    <a:pt x="1534954" y="614172"/>
                    <a:pt x="1534954" y="572548"/>
                  </a:cubicBezTo>
                  <a:cubicBezTo>
                    <a:pt x="1534954" y="530924"/>
                    <a:pt x="1570101" y="504730"/>
                    <a:pt x="1614773" y="504730"/>
                  </a:cubicBezTo>
                  <a:cubicBezTo>
                    <a:pt x="1640872" y="504730"/>
                    <a:pt x="1663922" y="510254"/>
                    <a:pt x="1682591" y="522827"/>
                  </a:cubicBezTo>
                  <a:lnTo>
                    <a:pt x="1682591" y="563023"/>
                  </a:lnTo>
                  <a:lnTo>
                    <a:pt x="1681067" y="563023"/>
                  </a:lnTo>
                  <a:cubicBezTo>
                    <a:pt x="1662970" y="548450"/>
                    <a:pt x="1641920" y="539972"/>
                    <a:pt x="1615821" y="539972"/>
                  </a:cubicBezTo>
                  <a:cubicBezTo>
                    <a:pt x="1589723" y="539972"/>
                    <a:pt x="1575149" y="551498"/>
                    <a:pt x="1575149" y="567119"/>
                  </a:cubicBezTo>
                  <a:cubicBezTo>
                    <a:pt x="1575149" y="584645"/>
                    <a:pt x="1591247" y="589693"/>
                    <a:pt x="1626870" y="601313"/>
                  </a:cubicBezTo>
                  <a:close/>
                  <a:moveTo>
                    <a:pt x="1838611" y="734663"/>
                  </a:moveTo>
                  <a:cubicBezTo>
                    <a:pt x="1773841" y="734663"/>
                    <a:pt x="1729645" y="691420"/>
                    <a:pt x="1729645" y="622173"/>
                  </a:cubicBezTo>
                  <a:cubicBezTo>
                    <a:pt x="1729645" y="552926"/>
                    <a:pt x="1770793" y="504730"/>
                    <a:pt x="1830514" y="504730"/>
                  </a:cubicBezTo>
                  <a:cubicBezTo>
                    <a:pt x="1890236" y="504730"/>
                    <a:pt x="1922907" y="548450"/>
                    <a:pt x="1922907" y="613124"/>
                  </a:cubicBezTo>
                  <a:lnTo>
                    <a:pt x="1922907" y="632174"/>
                  </a:lnTo>
                  <a:lnTo>
                    <a:pt x="1771269" y="632174"/>
                  </a:lnTo>
                  <a:cubicBezTo>
                    <a:pt x="1775746" y="676847"/>
                    <a:pt x="1804416" y="698468"/>
                    <a:pt x="1844040" y="698468"/>
                  </a:cubicBezTo>
                  <a:cubicBezTo>
                    <a:pt x="1868614" y="698468"/>
                    <a:pt x="1886236" y="692944"/>
                    <a:pt x="1905762" y="678371"/>
                  </a:cubicBezTo>
                  <a:lnTo>
                    <a:pt x="1907286" y="678371"/>
                  </a:lnTo>
                  <a:lnTo>
                    <a:pt x="1907286" y="715042"/>
                  </a:lnTo>
                  <a:cubicBezTo>
                    <a:pt x="1889189" y="729139"/>
                    <a:pt x="1865662" y="734568"/>
                    <a:pt x="1838516" y="734568"/>
                  </a:cubicBezTo>
                  <a:close/>
                  <a:moveTo>
                    <a:pt x="1772888" y="598075"/>
                  </a:moveTo>
                  <a:lnTo>
                    <a:pt x="1882807" y="598075"/>
                  </a:lnTo>
                  <a:cubicBezTo>
                    <a:pt x="1881283" y="565499"/>
                    <a:pt x="1865281" y="540353"/>
                    <a:pt x="1831086" y="540353"/>
                  </a:cubicBezTo>
                  <a:cubicBezTo>
                    <a:pt x="1799463" y="540353"/>
                    <a:pt x="1778889" y="563975"/>
                    <a:pt x="1772888" y="598075"/>
                  </a:cubicBezTo>
                  <a:close/>
                </a:path>
              </a:pathLst>
            </a:custGeom>
            <a:solidFill>
              <a:srgbClr val="000000"/>
            </a:solidFill>
            <a:ln w="9525" cap="flat">
              <a:noFill/>
              <a:prstDash val="solid"/>
              <a:miter/>
            </a:ln>
          </p:spPr>
          <p:txBody>
            <a:bodyPr rtlCol="0" anchor="ctr"/>
            <a:lstStyle/>
            <a:p>
              <a:endParaRPr lang="en-US" dirty="0"/>
            </a:p>
          </p:txBody>
        </p:sp>
      </p:grpSp>
      <p:sp>
        <p:nvSpPr>
          <p:cNvPr id="27" name="Footer Placeholder">
            <a:extLst>
              <a:ext uri="{FF2B5EF4-FFF2-40B4-BE49-F238E27FC236}">
                <a16:creationId xmlns:a16="http://schemas.microsoft.com/office/drawing/2014/main" id="{86C7306F-0D24-4098-A555-5B553981BD6B}"/>
              </a:ext>
            </a:extLst>
          </p:cNvPr>
          <p:cNvSpPr>
            <a:spLocks noGrp="1"/>
          </p:cNvSpPr>
          <p:nvPr>
            <p:ph type="ftr" sz="quarter" idx="14"/>
          </p:nvPr>
        </p:nvSpPr>
        <p:spPr>
          <a:xfrm>
            <a:off x="4374720" y="6113044"/>
            <a:ext cx="7481160" cy="411581"/>
          </a:xfrm>
        </p:spPr>
        <p:txBody>
          <a:bodyPr/>
          <a:lstStyle>
            <a:lvl1pPr algn="r">
              <a:defRPr>
                <a:latin typeface="+mn-lt"/>
              </a:defRPr>
            </a:lvl1pPr>
          </a:lstStyle>
          <a:p>
            <a:r>
              <a:rPr lang="en-US"/>
              <a:t>Confidential | For Training Purposes Only</a:t>
            </a:r>
            <a:endParaRPr lang="en-US" dirty="0"/>
          </a:p>
        </p:txBody>
      </p:sp>
      <p:sp>
        <p:nvSpPr>
          <p:cNvPr id="14" name="Picture Placeholder 1">
            <a:extLst>
              <a:ext uri="{FF2B5EF4-FFF2-40B4-BE49-F238E27FC236}">
                <a16:creationId xmlns:a16="http://schemas.microsoft.com/office/drawing/2014/main" id="{ECDDB426-90CF-4A57-B41B-57E3BE6A0AA5}"/>
              </a:ext>
            </a:extLst>
          </p:cNvPr>
          <p:cNvSpPr>
            <a:spLocks noGrp="1"/>
          </p:cNvSpPr>
          <p:nvPr>
            <p:ph type="pic" sz="quarter" idx="21" hasCustomPrompt="1"/>
          </p:nvPr>
        </p:nvSpPr>
        <p:spPr>
          <a:xfrm>
            <a:off x="2363895" y="4014216"/>
            <a:ext cx="1984248" cy="1545336"/>
          </a:xfrm>
        </p:spPr>
        <p:txBody>
          <a:bodyPr anchor="ctr">
            <a:normAutofit/>
          </a:bodyPr>
          <a:lstStyle>
            <a:lvl1pPr marL="0" indent="0" algn="ctr">
              <a:buNone/>
              <a:defRPr sz="1200">
                <a:latin typeface="+mn-lt"/>
              </a:defRPr>
            </a:lvl1pPr>
          </a:lstStyle>
          <a:p>
            <a:r>
              <a:rPr lang="en-US" dirty="0"/>
              <a:t>Click to add picture</a:t>
            </a:r>
          </a:p>
        </p:txBody>
      </p:sp>
      <p:sp>
        <p:nvSpPr>
          <p:cNvPr id="16" name="Picture Placeholder 1">
            <a:extLst>
              <a:ext uri="{FF2B5EF4-FFF2-40B4-BE49-F238E27FC236}">
                <a16:creationId xmlns:a16="http://schemas.microsoft.com/office/drawing/2014/main" id="{39733A0F-2FB5-4FF6-BE20-C146FFCE92E6}"/>
              </a:ext>
            </a:extLst>
          </p:cNvPr>
          <p:cNvSpPr>
            <a:spLocks noGrp="1"/>
          </p:cNvSpPr>
          <p:nvPr>
            <p:ph type="pic" sz="quarter" idx="22" hasCustomPrompt="1"/>
          </p:nvPr>
        </p:nvSpPr>
        <p:spPr>
          <a:xfrm>
            <a:off x="4348143" y="4014216"/>
            <a:ext cx="1984248" cy="1545336"/>
          </a:xfrm>
        </p:spPr>
        <p:txBody>
          <a:bodyPr anchor="ctr">
            <a:normAutofit/>
          </a:bodyPr>
          <a:lstStyle>
            <a:lvl1pPr marL="0" indent="0" algn="ctr">
              <a:buNone/>
              <a:defRPr sz="1200">
                <a:latin typeface="+mn-lt"/>
              </a:defRPr>
            </a:lvl1pPr>
          </a:lstStyle>
          <a:p>
            <a:r>
              <a:rPr lang="en-US" dirty="0"/>
              <a:t>Click to add picture</a:t>
            </a:r>
          </a:p>
        </p:txBody>
      </p:sp>
      <p:sp>
        <p:nvSpPr>
          <p:cNvPr id="17" name="Picture Placeholder 1">
            <a:extLst>
              <a:ext uri="{FF2B5EF4-FFF2-40B4-BE49-F238E27FC236}">
                <a16:creationId xmlns:a16="http://schemas.microsoft.com/office/drawing/2014/main" id="{23A4C845-99EC-495F-9CB6-B099DE17C61F}"/>
              </a:ext>
            </a:extLst>
          </p:cNvPr>
          <p:cNvSpPr>
            <a:spLocks noGrp="1"/>
          </p:cNvSpPr>
          <p:nvPr>
            <p:ph type="pic" sz="quarter" idx="23" hasCustomPrompt="1"/>
          </p:nvPr>
        </p:nvSpPr>
        <p:spPr>
          <a:xfrm>
            <a:off x="6332391" y="4014216"/>
            <a:ext cx="1984248" cy="1545336"/>
          </a:xfrm>
        </p:spPr>
        <p:txBody>
          <a:bodyPr anchor="ctr">
            <a:normAutofit/>
          </a:bodyPr>
          <a:lstStyle>
            <a:lvl1pPr marL="0" indent="0" algn="ctr">
              <a:buNone/>
              <a:defRPr sz="1200">
                <a:latin typeface="+mn-lt"/>
              </a:defRPr>
            </a:lvl1pPr>
          </a:lstStyle>
          <a:p>
            <a:r>
              <a:rPr lang="en-US" dirty="0"/>
              <a:t>Click to add picture</a:t>
            </a:r>
          </a:p>
        </p:txBody>
      </p:sp>
    </p:spTree>
    <p:extLst>
      <p:ext uri="{BB962C8B-B14F-4D97-AF65-F5344CB8AC3E}">
        <p14:creationId xmlns:p14="http://schemas.microsoft.com/office/powerpoint/2010/main" val="1734033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1" name="Text Placeholder"/>
          <p:cNvSpPr>
            <a:spLocks noGrp="1"/>
          </p:cNvSpPr>
          <p:nvPr>
            <p:ph type="body" sz="half" idx="2" hasCustomPrompt="1"/>
          </p:nvPr>
        </p:nvSpPr>
        <p:spPr bwMode="ltGray">
          <a:xfrm>
            <a:off x="8526166"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2" name="Content Placeholder">
            <a:extLst>
              <a:ext uri="{FF2B5EF4-FFF2-40B4-BE49-F238E27FC236}">
                <a16:creationId xmlns:a16="http://schemas.microsoft.com/office/drawing/2014/main" id="{269A3E8D-DCFB-4D37-86BB-56632B0912B1}"/>
              </a:ext>
            </a:extLst>
          </p:cNvPr>
          <p:cNvSpPr>
            <a:spLocks noGrp="1"/>
          </p:cNvSpPr>
          <p:nvPr>
            <p:ph sz="quarter" idx="18"/>
          </p:nvPr>
        </p:nvSpPr>
        <p:spPr>
          <a:xfrm>
            <a:off x="385100" y="995363"/>
            <a:ext cx="7844500"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1E92FAC-B699-43F5-B87D-2D8B714080E4}"/>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C38747A7-25DE-48D8-8D31-0F3DF66ADF9A}"/>
              </a:ext>
            </a:extLst>
          </p:cNvPr>
          <p:cNvSpPr>
            <a:spLocks noGrp="1"/>
          </p:cNvSpPr>
          <p:nvPr>
            <p:ph type="ftr" sz="quarter" idx="19"/>
          </p:nvPr>
        </p:nvSpPr>
        <p:spPr/>
        <p:txBody>
          <a:bodyPr/>
          <a:lstStyle/>
          <a:p>
            <a:r>
              <a:rPr lang="en-US" dirty="0"/>
              <a:t>Confidential | Authorized </a:t>
            </a:r>
          </a:p>
        </p:txBody>
      </p:sp>
    </p:spTree>
    <p:extLst>
      <p:ext uri="{BB962C8B-B14F-4D97-AF65-F5344CB8AC3E}">
        <p14:creationId xmlns:p14="http://schemas.microsoft.com/office/powerpoint/2010/main" val="2182299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tx1"/>
                </a:solidFill>
              </a:defRPr>
            </a:lvl1pPr>
          </a:lstStyle>
          <a:p>
            <a:r>
              <a:rPr lang="en-US"/>
              <a:t>Click to edit</a:t>
            </a:r>
            <a:br>
              <a:rPr lang="en-US"/>
            </a:br>
            <a:r>
              <a:rPr lang="en-US"/>
              <a:t>master title style</a:t>
            </a:r>
          </a:p>
        </p:txBody>
      </p:sp>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For Training Purposes Only</a:t>
            </a:r>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grpSp>
    </p:spTree>
    <p:extLst>
      <p:ext uri="{BB962C8B-B14F-4D97-AF65-F5344CB8AC3E}">
        <p14:creationId xmlns:p14="http://schemas.microsoft.com/office/powerpoint/2010/main" val="2647701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Dark Picture">
    <p:bg>
      <p:bgPr>
        <a:solidFill>
          <a:schemeClr val="tx1"/>
        </a:solidFill>
        <a:effectLst/>
      </p:bgPr>
    </p:bg>
    <p:spTree>
      <p:nvGrpSpPr>
        <p:cNvPr id="1" name=""/>
        <p:cNvGrpSpPr/>
        <p:nvPr/>
      </p:nvGrpSpPr>
      <p:grpSpPr>
        <a:xfrm>
          <a:off x="0" y="0"/>
          <a:ext cx="0" cy="0"/>
          <a:chOff x="0" y="0"/>
          <a:chExt cx="0" cy="0"/>
        </a:xfrm>
      </p:grpSpPr>
      <p:sp>
        <p:nvSpPr>
          <p:cNvPr id="17" name="Date"/>
          <p:cNvSpPr>
            <a:spLocks noGrp="1"/>
          </p:cNvSpPr>
          <p:nvPr userDrawn="1">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userDrawn="1">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userDrawn="1">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latin typeface="+mj-lt"/>
              </a:defRPr>
            </a:lvl1pPr>
          </a:lstStyle>
          <a:p>
            <a:r>
              <a:rPr lang="en-US"/>
              <a:t>Click to edit</a:t>
            </a:r>
            <a:br>
              <a:rPr lang="en-US"/>
            </a:br>
            <a:r>
              <a:rPr lang="en-US"/>
              <a:t>master title style</a:t>
            </a:r>
          </a:p>
        </p:txBody>
      </p:sp>
      <p:sp>
        <p:nvSpPr>
          <p:cNvPr id="7" name="Footer Placeholder">
            <a:extLst>
              <a:ext uri="{FF2B5EF4-FFF2-40B4-BE49-F238E27FC236}">
                <a16:creationId xmlns:a16="http://schemas.microsoft.com/office/drawing/2014/main" id="{DD0DBAFB-7047-4B08-B7ED-CB050B7FBB50}"/>
              </a:ext>
            </a:extLst>
          </p:cNvPr>
          <p:cNvSpPr>
            <a:spLocks noGrp="1"/>
          </p:cNvSpPr>
          <p:nvPr userDrawn="1">
            <p:ph type="ftr" sz="quarter" idx="14"/>
          </p:nvPr>
        </p:nvSpPr>
        <p:spPr>
          <a:xfrm>
            <a:off x="4374720" y="6129337"/>
            <a:ext cx="7481160" cy="411581"/>
          </a:xfrm>
        </p:spPr>
        <p:txBody>
          <a:bodyPr/>
          <a:lstStyle>
            <a:lvl1pPr>
              <a:defRPr>
                <a:solidFill>
                  <a:schemeClr val="bg1"/>
                </a:solidFill>
                <a:latin typeface="+mn-lt"/>
              </a:defRPr>
            </a:lvl1pPr>
          </a:lstStyle>
          <a:p>
            <a:r>
              <a:rPr lang="en-US"/>
              <a:t>Confidential | For Training Purposes Only</a:t>
            </a:r>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grpSp>
    </p:spTree>
    <p:extLst>
      <p:ext uri="{BB962C8B-B14F-4D97-AF65-F5344CB8AC3E}">
        <p14:creationId xmlns:p14="http://schemas.microsoft.com/office/powerpoint/2010/main" val="6571947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Light Picture">
    <p:bg>
      <p:bgPr>
        <a:solidFill>
          <a:schemeClr val="bg1"/>
        </a:solidFill>
        <a:effectLst/>
      </p:bgPr>
    </p:bg>
    <p:spTree>
      <p:nvGrpSpPr>
        <p:cNvPr id="1" name=""/>
        <p:cNvGrpSpPr/>
        <p:nvPr/>
      </p:nvGrpSpPr>
      <p:grpSpPr>
        <a:xfrm>
          <a:off x="0" y="0"/>
          <a:ext cx="0" cy="0"/>
          <a:chOff x="0" y="0"/>
          <a:chExt cx="0" cy="0"/>
        </a:xfrm>
      </p:grpSpPr>
      <p:sp>
        <p:nvSpPr>
          <p:cNvPr id="19" name="Date"/>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2" name="Subtitle"/>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p>
        </p:txBody>
      </p:sp>
      <p:sp>
        <p:nvSpPr>
          <p:cNvPr id="3" name="Footer Placeholder">
            <a:extLst>
              <a:ext uri="{FF2B5EF4-FFF2-40B4-BE49-F238E27FC236}">
                <a16:creationId xmlns:a16="http://schemas.microsoft.com/office/drawing/2014/main" id="{4D7C280C-8E1E-4531-A635-C99FE1BDEE91}"/>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For Training Purposes Only</a:t>
            </a:r>
          </a:p>
        </p:txBody>
      </p:sp>
      <p:grpSp>
        <p:nvGrpSpPr>
          <p:cNvPr id="16" name="Logo">
            <a:extLst>
              <a:ext uri="{FF2B5EF4-FFF2-40B4-BE49-F238E27FC236}">
                <a16:creationId xmlns:a16="http://schemas.microsoft.com/office/drawing/2014/main" id="{39DC9A4F-A16F-45B4-A72C-8DB544981AE5}"/>
              </a:ext>
            </a:extLst>
          </p:cNvPr>
          <p:cNvGrpSpPr>
            <a:grpSpLocks noChangeAspect="1"/>
          </p:cNvGrpSpPr>
          <p:nvPr userDrawn="1"/>
        </p:nvGrpSpPr>
        <p:grpSpPr>
          <a:xfrm>
            <a:off x="393523" y="381956"/>
            <a:ext cx="2218745" cy="893759"/>
            <a:chOff x="393523" y="381956"/>
            <a:chExt cx="2218745" cy="893759"/>
          </a:xfrm>
        </p:grpSpPr>
        <p:sp>
          <p:nvSpPr>
            <p:cNvPr id="20" name="Element">
              <a:extLst>
                <a:ext uri="{FF2B5EF4-FFF2-40B4-BE49-F238E27FC236}">
                  <a16:creationId xmlns:a16="http://schemas.microsoft.com/office/drawing/2014/main" id="{25C81DB6-CCD4-4F17-86A3-D56DF640F56E}"/>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sp>
          <p:nvSpPr>
            <p:cNvPr id="21" name="Wordmark">
              <a:extLst>
                <a:ext uri="{FF2B5EF4-FFF2-40B4-BE49-F238E27FC236}">
                  <a16:creationId xmlns:a16="http://schemas.microsoft.com/office/drawing/2014/main" id="{7CF9A093-3688-4D04-9331-C6E54828F9AB}"/>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grpSp>
    </p:spTree>
    <p:extLst>
      <p:ext uri="{BB962C8B-B14F-4D97-AF65-F5344CB8AC3E}">
        <p14:creationId xmlns:p14="http://schemas.microsoft.com/office/powerpoint/2010/main" val="34048281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5837C125-1DBF-4F22-925B-D8481E8BC23A}"/>
              </a:ext>
            </a:extLst>
          </p:cNvPr>
          <p:cNvSpPr>
            <a:spLocks noGrp="1"/>
          </p:cNvSpPr>
          <p:nvPr>
            <p:ph type="pic" sz="quarter" idx="15" hasCustomPrompt="1"/>
          </p:nvPr>
        </p:nvSpPr>
        <p:spPr>
          <a:xfrm>
            <a:off x="0" y="0"/>
            <a:ext cx="12192000" cy="6858000"/>
          </a:xfrm>
        </p:spPr>
        <p:txBody>
          <a:bodyPr rIns="1828800" bIns="90000" anchor="ctr"/>
          <a:lstStyle>
            <a:lvl1pPr marL="0" indent="0" algn="r">
              <a:buNone/>
              <a:defRPr>
                <a:latin typeface="+mn-lt"/>
              </a:defRPr>
            </a:lvl1pPr>
          </a:lstStyle>
          <a:p>
            <a:r>
              <a:rPr lang="en-US"/>
              <a:t>Click to add picture</a:t>
            </a:r>
          </a:p>
        </p:txBody>
      </p:sp>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a:t>Click to add section header</a:t>
            </a:r>
            <a:br>
              <a:rPr lang="en-US"/>
            </a:br>
            <a:r>
              <a:rPr lang="en-US"/>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
        <p:nvSpPr>
          <p:cNvPr id="2" name="Footer Placeholder">
            <a:extLst>
              <a:ext uri="{FF2B5EF4-FFF2-40B4-BE49-F238E27FC236}">
                <a16:creationId xmlns:a16="http://schemas.microsoft.com/office/drawing/2014/main" id="{D456EB42-66C6-4FC9-8A72-F78974DE8485}"/>
              </a:ext>
            </a:extLst>
          </p:cNvPr>
          <p:cNvSpPr>
            <a:spLocks noGrp="1"/>
          </p:cNvSpPr>
          <p:nvPr>
            <p:ph type="ftr" sz="quarter" idx="16"/>
          </p:nvPr>
        </p:nvSpPr>
        <p:spPr/>
        <p:txBody>
          <a:bodyPr/>
          <a:lstStyle/>
          <a:p>
            <a:r>
              <a:rPr lang="en-US"/>
              <a:t>Confidential | For Training Purposes Only</a:t>
            </a:r>
          </a:p>
        </p:txBody>
      </p:sp>
    </p:spTree>
    <p:extLst>
      <p:ext uri="{BB962C8B-B14F-4D97-AF65-F5344CB8AC3E}">
        <p14:creationId xmlns:p14="http://schemas.microsoft.com/office/powerpoint/2010/main" val="3962213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_Section Header with Edge to Edge Picture">
    <p:bg>
      <p:bgPr>
        <a:solidFill>
          <a:schemeClr val="tx1"/>
        </a:solidFill>
        <a:effectLst/>
      </p:bgPr>
    </p:bg>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0"/>
            <a:ext cx="12192000" cy="6858000"/>
          </a:xfrm>
          <a:noFill/>
        </p:spPr>
        <p:txBody>
          <a:bodyPr rIns="90000" bIns="360000" anchor="b"/>
          <a:lstStyle>
            <a:lvl1pPr marL="0" indent="0" algn="ctr">
              <a:buNone/>
              <a:defRPr>
                <a:solidFill>
                  <a:schemeClr val="bg1"/>
                </a:solidFill>
                <a:latin typeface="+mn-lt"/>
              </a:defRPr>
            </a:lvl1pPr>
          </a:lstStyle>
          <a:p>
            <a:r>
              <a:rPr lang="en-US"/>
              <a:t>Picture placeholder</a:t>
            </a:r>
          </a:p>
        </p:txBody>
      </p:sp>
      <p:sp>
        <p:nvSpPr>
          <p:cNvPr id="10" name="Title"/>
          <p:cNvSpPr>
            <a:spLocks noGrp="1"/>
          </p:cNvSpPr>
          <p:nvPr>
            <p:ph type="title" hasCustomPrompt="1"/>
          </p:nvPr>
        </p:nvSpPr>
        <p:spPr>
          <a:xfrm>
            <a:off x="1414463" y="685801"/>
            <a:ext cx="9363075" cy="5480050"/>
          </a:xfrm>
        </p:spPr>
        <p:txBody>
          <a:bodyPr lIns="91440" tIns="91440" rIns="91440" bIns="91440" anchor="ctr" anchorCtr="0"/>
          <a:lstStyle>
            <a:lvl1pPr algn="ctr">
              <a:defRPr sz="4000" baseline="0">
                <a:solidFill>
                  <a:schemeClr val="bg1"/>
                </a:solidFill>
              </a:defRPr>
            </a:lvl1pPr>
          </a:lstStyle>
          <a:p>
            <a:r>
              <a:rPr lang="en-US"/>
              <a:t>Click to add section header</a:t>
            </a:r>
          </a:p>
        </p:txBody>
      </p:sp>
    </p:spTree>
    <p:extLst>
      <p:ext uri="{BB962C8B-B14F-4D97-AF65-F5344CB8AC3E}">
        <p14:creationId xmlns:p14="http://schemas.microsoft.com/office/powerpoint/2010/main" val="17814184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Layered picture (1:1) and Caption, Left">
    <p:spTree>
      <p:nvGrpSpPr>
        <p:cNvPr id="1" name=""/>
        <p:cNvGrpSpPr/>
        <p:nvPr/>
      </p:nvGrpSpPr>
      <p:grpSpPr>
        <a:xfrm>
          <a:off x="0" y="0"/>
          <a:ext cx="0" cy="0"/>
          <a:chOff x="0" y="0"/>
          <a:chExt cx="0" cy="0"/>
        </a:xfrm>
      </p:grpSpPr>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5334000" y="0"/>
            <a:ext cx="6858000" cy="6858000"/>
          </a:xfrm>
        </p:spPr>
        <p:txBody>
          <a:bodyPr anchor="ctr"/>
          <a:lstStyle>
            <a:lvl1pPr marL="0" indent="0" algn="ctr">
              <a:buNone/>
              <a:defRPr>
                <a:latin typeface="+mn-lt"/>
              </a:defRPr>
            </a:lvl1pPr>
          </a:lstStyle>
          <a:p>
            <a:r>
              <a:rPr lang="en-US"/>
              <a:t>Click to add edge-to-edge picture</a:t>
            </a:r>
          </a:p>
        </p:txBody>
      </p:sp>
      <p:sp>
        <p:nvSpPr>
          <p:cNvPr id="7" name="Text Placeholder"/>
          <p:cNvSpPr>
            <a:spLocks noGrp="1"/>
          </p:cNvSpPr>
          <p:nvPr>
            <p:ph type="body" sz="quarter" idx="14"/>
          </p:nvPr>
        </p:nvSpPr>
        <p:spPr>
          <a:xfrm>
            <a:off x="278731" y="2534960"/>
            <a:ext cx="48037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1417320"/>
            <a:ext cx="4790092"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62B249EC-9477-452C-91FB-A412BD37EFC8}"/>
              </a:ext>
            </a:extLst>
          </p:cNvPr>
          <p:cNvSpPr>
            <a:spLocks noGrp="1"/>
          </p:cNvSpPr>
          <p:nvPr>
            <p:ph type="ftr" sz="quarter" idx="16"/>
          </p:nvPr>
        </p:nvSpPr>
        <p:spPr/>
        <p:txBody>
          <a:bodyPr/>
          <a:lstStyle/>
          <a:p>
            <a:r>
              <a:rPr lang="en-US"/>
              <a:t>Confidential | For Training Purposes Only</a:t>
            </a:r>
          </a:p>
        </p:txBody>
      </p:sp>
    </p:spTree>
    <p:extLst>
      <p:ext uri="{BB962C8B-B14F-4D97-AF65-F5344CB8AC3E}">
        <p14:creationId xmlns:p14="http://schemas.microsoft.com/office/powerpoint/2010/main" val="2663860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1_Edge-To-Edge Picture">
    <p:spTree>
      <p:nvGrpSpPr>
        <p:cNvPr id="1" name=""/>
        <p:cNvGrpSpPr/>
        <p:nvPr/>
      </p:nvGrpSpPr>
      <p:grpSpPr>
        <a:xfrm>
          <a:off x="0" y="0"/>
          <a:ext cx="0" cy="0"/>
          <a:chOff x="0" y="0"/>
          <a:chExt cx="0" cy="0"/>
        </a:xfrm>
      </p:grpSpPr>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3530999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1_Type As Art, Single Line">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2"/>
                  <a:srcRect/>
                  <a:stretch>
                    <a:fillRect/>
                  </a:stretch>
                </a:blipFill>
              </a:defRPr>
            </a:lvl1pPr>
          </a:lstStyle>
          <a:p>
            <a:r>
              <a:rPr lang="en-US"/>
              <a:t>Single line</a:t>
            </a:r>
          </a:p>
        </p:txBody>
      </p:sp>
    </p:spTree>
    <p:extLst>
      <p:ext uri="{BB962C8B-B14F-4D97-AF65-F5344CB8AC3E}">
        <p14:creationId xmlns:p14="http://schemas.microsoft.com/office/powerpoint/2010/main" val="10216015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1_Type As Art, Multiple Lines">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2"/>
                  <a:srcRect/>
                  <a:stretch>
                    <a:fillRect/>
                  </a:stretch>
                </a:blipFill>
              </a:defRPr>
            </a:lvl1pPr>
          </a:lstStyle>
          <a:p>
            <a:r>
              <a:rPr lang="en-US"/>
              <a:t>Multiple </a:t>
            </a:r>
            <a:br>
              <a:rPr lang="en-US"/>
            </a:br>
            <a:r>
              <a:rPr lang="en-US"/>
              <a:t>lines </a:t>
            </a:r>
          </a:p>
        </p:txBody>
      </p:sp>
    </p:spTree>
    <p:extLst>
      <p:ext uri="{BB962C8B-B14F-4D97-AF65-F5344CB8AC3E}">
        <p14:creationId xmlns:p14="http://schemas.microsoft.com/office/powerpoint/2010/main" val="40048278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Layered photography 4:3 right">
    <p:spTree>
      <p:nvGrpSpPr>
        <p:cNvPr id="1" name=""/>
        <p:cNvGrpSpPr/>
        <p:nvPr/>
      </p:nvGrpSpPr>
      <p:grpSpPr>
        <a:xfrm>
          <a:off x="0" y="0"/>
          <a:ext cx="0" cy="0"/>
          <a:chOff x="0" y="0"/>
          <a:chExt cx="0" cy="0"/>
        </a:xfrm>
      </p:grpSpPr>
      <p:sp>
        <p:nvSpPr>
          <p:cNvPr id="19" name="Picture Placeholder 1"/>
          <p:cNvSpPr>
            <a:spLocks noGrp="1"/>
          </p:cNvSpPr>
          <p:nvPr>
            <p:ph type="pic" sz="quarter" idx="18" hasCustomPrompt="1"/>
          </p:nvPr>
        </p:nvSpPr>
        <p:spPr>
          <a:xfrm>
            <a:off x="3048000" y="0"/>
            <a:ext cx="9142261" cy="6858696"/>
          </a:xfrm>
        </p:spPr>
        <p:txBody>
          <a:bodyPr anchor="ctr"/>
          <a:lstStyle>
            <a:lvl1pPr marL="0" indent="0" algn="ctr">
              <a:buNone/>
              <a:defRPr>
                <a:latin typeface="+mn-lt"/>
              </a:defRPr>
            </a:lvl1pPr>
          </a:lstStyle>
          <a:p>
            <a:r>
              <a:rPr lang="en-US"/>
              <a:t>Click to add picture</a:t>
            </a: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a:xfrm>
            <a:off x="381000" y="688975"/>
            <a:ext cx="2256600" cy="5480050"/>
          </a:xfrm>
        </p:spPr>
        <p:txBody>
          <a:bodyPr lIns="0" rIns="0"/>
          <a:lstStyle>
            <a:lvl1pPr algn="l">
              <a:defRPr/>
            </a:lvl1pPr>
          </a:lstStyle>
          <a:p>
            <a:r>
              <a:rPr lang="en-US"/>
              <a:t>Click to edit Master title style</a:t>
            </a:r>
          </a:p>
        </p:txBody>
      </p:sp>
    </p:spTree>
    <p:extLst>
      <p:ext uri="{BB962C8B-B14F-4D97-AF65-F5344CB8AC3E}">
        <p14:creationId xmlns:p14="http://schemas.microsoft.com/office/powerpoint/2010/main" val="15785949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8526166"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dirty="0"/>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dirty="0"/>
              <a:t>Confidential | Authorized </a:t>
            </a:r>
          </a:p>
        </p:txBody>
      </p:sp>
    </p:spTree>
    <p:extLst>
      <p:ext uri="{BB962C8B-B14F-4D97-AF65-F5344CB8AC3E}">
        <p14:creationId xmlns:p14="http://schemas.microsoft.com/office/powerpoint/2010/main" val="147141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Layered photography 4:3 left">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58DA0A33-9CC4-4DCC-85C5-5D814DA5F52A}"/>
              </a:ext>
            </a:extLst>
          </p:cNvPr>
          <p:cNvSpPr>
            <a:spLocks noGrp="1"/>
          </p:cNvSpPr>
          <p:nvPr>
            <p:ph type="title"/>
          </p:nvPr>
        </p:nvSpPr>
        <p:spPr>
          <a:xfrm>
            <a:off x="9531568" y="688975"/>
            <a:ext cx="2279431" cy="5480050"/>
          </a:xfrm>
        </p:spPr>
        <p:txBody>
          <a:bodyPr lIns="0" rIns="0"/>
          <a:lstStyle>
            <a:lvl1pPr algn="l">
              <a:defRPr/>
            </a:lvl1pPr>
          </a:lstStyle>
          <a:p>
            <a:r>
              <a:rPr lang="en-US"/>
              <a:t>Click to edit Master title style</a:t>
            </a:r>
          </a:p>
        </p:txBody>
      </p:sp>
      <p:sp>
        <p:nvSpPr>
          <p:cNvPr id="5" name="Picture Placeholder 1">
            <a:extLst>
              <a:ext uri="{FF2B5EF4-FFF2-40B4-BE49-F238E27FC236}">
                <a16:creationId xmlns:a16="http://schemas.microsoft.com/office/drawing/2014/main" id="{57C7E85E-D264-8BFA-D0E6-A31549CE3F80}"/>
              </a:ext>
            </a:extLst>
          </p:cNvPr>
          <p:cNvSpPr>
            <a:spLocks noGrp="1"/>
          </p:cNvSpPr>
          <p:nvPr>
            <p:ph type="pic" sz="quarter" idx="18" hasCustomPrompt="1"/>
          </p:nvPr>
        </p:nvSpPr>
        <p:spPr>
          <a:xfrm>
            <a:off x="0" y="0"/>
            <a:ext cx="9142261" cy="6858696"/>
          </a:xfrm>
        </p:spPr>
        <p:txBody>
          <a:bodyPr anchor="ctr"/>
          <a:lstStyle>
            <a:lvl1pPr marL="0" indent="0" algn="ctr">
              <a:buNone/>
              <a:defRPr>
                <a:latin typeface="+mn-lt"/>
              </a:defRPr>
            </a:lvl1pPr>
          </a:lstStyle>
          <a:p>
            <a:r>
              <a:rPr lang="en-US"/>
              <a:t>Click to add picture</a:t>
            </a:r>
          </a:p>
        </p:txBody>
      </p:sp>
      <p:sp>
        <p:nvSpPr>
          <p:cNvPr id="6" name="Element">
            <a:extLst>
              <a:ext uri="{FF2B5EF4-FFF2-40B4-BE49-F238E27FC236}">
                <a16:creationId xmlns:a16="http://schemas.microsoft.com/office/drawing/2014/main" id="{18CF8494-565E-4EBB-FE2C-597A1F50AC5C}"/>
              </a:ext>
            </a:extLst>
          </p:cNvPr>
          <p:cNvSpPr>
            <a:spLocks noChangeAspect="1"/>
          </p:cNvSpPr>
          <p:nvPr userDrawn="1"/>
        </p:nvSpPr>
        <p:spPr>
          <a:xfrm>
            <a:off x="9531568"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p>
        </p:txBody>
      </p:sp>
    </p:spTree>
    <p:extLst>
      <p:ext uri="{BB962C8B-B14F-4D97-AF65-F5344CB8AC3E}">
        <p14:creationId xmlns:p14="http://schemas.microsoft.com/office/powerpoint/2010/main" val="1390672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255">
          <p15:clr>
            <a:srgbClr val="FBAE4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Left 1/4 (dark)">
    <p:spTree>
      <p:nvGrpSpPr>
        <p:cNvPr id="1" name=""/>
        <p:cNvGrpSpPr/>
        <p:nvPr/>
      </p:nvGrpSpPr>
      <p:grpSpPr>
        <a:xfrm>
          <a:off x="0" y="0"/>
          <a:ext cx="0" cy="0"/>
          <a:chOff x="0" y="0"/>
          <a:chExt cx="0" cy="0"/>
        </a:xfrm>
      </p:grpSpPr>
      <p:pic>
        <p:nvPicPr>
          <p:cNvPr id="3" name="Picture 3" descr="A picture containing background pattern&#10;&#10;Description automatically generated">
            <a:extLst>
              <a:ext uri="{FF2B5EF4-FFF2-40B4-BE49-F238E27FC236}">
                <a16:creationId xmlns:a16="http://schemas.microsoft.com/office/drawing/2014/main" id="{9C4E8CC4-8A07-ACCA-B11A-E3D59D20E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 t="3110" r="73619" b="6946"/>
          <a:stretch>
            <a:fillRect/>
          </a:stretch>
        </p:blipFill>
        <p:spPr bwMode="auto">
          <a:xfrm>
            <a:off x="0" y="0"/>
            <a:ext cx="321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4">
            <a:extLst>
              <a:ext uri="{FF2B5EF4-FFF2-40B4-BE49-F238E27FC236}">
                <a16:creationId xmlns:a16="http://schemas.microsoft.com/office/drawing/2014/main" id="{90A75B53-37DF-277D-4FCE-B235733018F7}"/>
              </a:ext>
            </a:extLst>
          </p:cNvPr>
          <p:cNvPicPr>
            <a:picLocks noChangeAspect="1"/>
          </p:cNvPicPr>
          <p:nvPr/>
        </p:nvPicPr>
        <p:blipFill rotWithShape="1">
          <a:blip r:embed="rId3"/>
          <a:srcRect t="1" r="54002" b="18569"/>
          <a:stretch/>
        </p:blipFill>
        <p:spPr>
          <a:xfrm>
            <a:off x="1122363" y="3327400"/>
            <a:ext cx="2184400" cy="3530600"/>
          </a:xfrm>
          <a:prstGeom prst="rect">
            <a:avLst/>
          </a:prstGeom>
        </p:spPr>
      </p:pic>
      <p:sp>
        <p:nvSpPr>
          <p:cNvPr id="5" name="Red rectangle">
            <a:extLst>
              <a:ext uri="{FF2B5EF4-FFF2-40B4-BE49-F238E27FC236}">
                <a16:creationId xmlns:a16="http://schemas.microsoft.com/office/drawing/2014/main" id="{3E8E511F-1675-A39F-1D91-0AA3B5C121EF}"/>
              </a:ext>
            </a:extLst>
          </p:cNvPr>
          <p:cNvSpPr/>
          <p:nvPr/>
        </p:nvSpPr>
        <p:spPr>
          <a:xfrm rot="5400000">
            <a:off x="-167481" y="3383756"/>
            <a:ext cx="6858000" cy="90488"/>
          </a:xfrm>
          <a:prstGeom prst="rect">
            <a:avLst/>
          </a:prstGeom>
          <a:solidFill>
            <a:srgbClr val="BA0C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Source Sans Pro" panose="020B0503030403020204" pitchFamily="34" charset="0"/>
            </a:endParaRPr>
          </a:p>
        </p:txBody>
      </p:sp>
      <p:pic>
        <p:nvPicPr>
          <p:cNvPr id="6" name="Zerto (HPE)">
            <a:extLst>
              <a:ext uri="{FF2B5EF4-FFF2-40B4-BE49-F238E27FC236}">
                <a16:creationId xmlns:a16="http://schemas.microsoft.com/office/drawing/2014/main" id="{00A95B18-EF4A-5C79-866A-4781EBEF5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78538"/>
            <a:ext cx="16002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19088" y="2274838"/>
            <a:ext cx="2436837" cy="2115930"/>
          </a:xfrm>
        </p:spPr>
        <p:txBody>
          <a:bodyPr anchor="ctr"/>
          <a:lstStyle>
            <a:lvl1pPr algn="l" rtl="0" eaLnBrk="0" fontAlgn="base" hangingPunct="0">
              <a:lnSpc>
                <a:spcPct val="90000"/>
              </a:lnSpc>
              <a:spcBef>
                <a:spcPct val="0"/>
              </a:spcBef>
              <a:spcAft>
                <a:spcPct val="0"/>
              </a:spcAft>
              <a:defRPr lang="en-US" sz="3200" kern="1200" dirty="0">
                <a:solidFill>
                  <a:schemeClr val="bg1"/>
                </a:solidFill>
                <a:latin typeface="Source Sans Pro" panose="020B0503030403020204" pitchFamily="34" charset="0"/>
                <a:ea typeface="Lato" charset="0"/>
                <a:cs typeface="Lato" charset="0"/>
              </a:defRPr>
            </a:lvl1pPr>
          </a:lstStyle>
          <a:p>
            <a:r>
              <a:rPr lang="en-US"/>
              <a:t>Click to edit Master title style</a:t>
            </a:r>
          </a:p>
        </p:txBody>
      </p:sp>
    </p:spTree>
    <p:extLst>
      <p:ext uri="{BB962C8B-B14F-4D97-AF65-F5344CB8AC3E}">
        <p14:creationId xmlns:p14="http://schemas.microsoft.com/office/powerpoint/2010/main" val="20201872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_3" userDrawn="1">
  <p:cSld name="_3">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1" y="388084"/>
            <a:ext cx="11277599" cy="829456"/>
          </a:xfrm>
          <a:prstGeom prst="rect">
            <a:avLst/>
          </a:prstGeom>
        </p:spPr>
        <p:txBody>
          <a:bodyPr rtlCol="0">
            <a:normAutofit/>
          </a:bodyPr>
          <a:lstStyle>
            <a:lvl1pPr>
              <a:defRPr sz="3200" b="0" i="0">
                <a:latin typeface="Source Sans Pro" panose="020B0503030403020204" pitchFamily="34" charset="0"/>
              </a:defRPr>
            </a:lvl1pPr>
          </a:lstStyle>
          <a:p>
            <a:r>
              <a:rPr lang="en-US"/>
              <a:t>Click to edit Master title style</a:t>
            </a:r>
          </a:p>
        </p:txBody>
      </p:sp>
    </p:spTree>
    <p:extLst>
      <p:ext uri="{BB962C8B-B14F-4D97-AF65-F5344CB8AC3E}">
        <p14:creationId xmlns:p14="http://schemas.microsoft.com/office/powerpoint/2010/main" val="376817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p>
        </p:txBody>
      </p:sp>
      <p:sp>
        <p:nvSpPr>
          <p:cNvPr id="3" name="Footer Placeholder">
            <a:extLst>
              <a:ext uri="{FF2B5EF4-FFF2-40B4-BE49-F238E27FC236}">
                <a16:creationId xmlns:a16="http://schemas.microsoft.com/office/drawing/2014/main" id="{D8B57979-9B2D-4984-B19E-0EFD2E111CE9}"/>
              </a:ext>
            </a:extLst>
          </p:cNvPr>
          <p:cNvSpPr>
            <a:spLocks noGrp="1"/>
          </p:cNvSpPr>
          <p:nvPr>
            <p:ph type="ftr" sz="quarter" idx="14"/>
          </p:nvPr>
        </p:nvSpPr>
        <p:spPr/>
        <p:txBody>
          <a:bodyPr/>
          <a:lstStyle/>
          <a:p>
            <a:r>
              <a:rPr lang="en-US"/>
              <a:t>July 2024 | Confidential | Authorized</a:t>
            </a:r>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352293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Section - City">
    <p:spTree>
      <p:nvGrpSpPr>
        <p:cNvPr id="1" name=""/>
        <p:cNvGrpSpPr/>
        <p:nvPr/>
      </p:nvGrpSpPr>
      <p:grpSpPr>
        <a:xfrm>
          <a:off x="0" y="0"/>
          <a:ext cx="0" cy="0"/>
          <a:chOff x="0" y="0"/>
          <a:chExt cx="0" cy="0"/>
        </a:xfrm>
      </p:grpSpPr>
      <p:pic>
        <p:nvPicPr>
          <p:cNvPr id="24" name="Picture 23" descr="A picture containing outdoor&#10;&#10;Description automatically generated">
            <a:extLst>
              <a:ext uri="{FF2B5EF4-FFF2-40B4-BE49-F238E27FC236}">
                <a16:creationId xmlns:a16="http://schemas.microsoft.com/office/drawing/2014/main" id="{ADF06DB2-42B4-8444-9E0D-7831C7B5D15F}"/>
              </a:ext>
            </a:extLst>
          </p:cNvPr>
          <p:cNvPicPr>
            <a:picLocks/>
          </p:cNvPicPr>
          <p:nvPr userDrawn="1"/>
        </p:nvPicPr>
        <p:blipFill rotWithShape="1">
          <a:blip r:embed="rId2" cstate="screen">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25" name="Overlay">
            <a:extLst>
              <a:ext uri="{FF2B5EF4-FFF2-40B4-BE49-F238E27FC236}">
                <a16:creationId xmlns:a16="http://schemas.microsoft.com/office/drawing/2014/main" id="{B70CFB41-514D-5442-9D56-8B4C8A5C3025}"/>
              </a:ext>
            </a:extLst>
          </p:cNvPr>
          <p:cNvSpPr/>
          <p:nvPr userDrawn="1"/>
        </p:nvSpPr>
        <p:spPr>
          <a:xfrm>
            <a:off x="-30833" y="-87904"/>
            <a:ext cx="12253667" cy="7033808"/>
          </a:xfrm>
          <a:prstGeom prst="rect">
            <a:avLst/>
          </a:prstGeom>
          <a:solidFill>
            <a:srgbClr val="1D2136">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nvGrpSpPr>
          <p:cNvPr id="10" name="Graphic element">
            <a:extLst>
              <a:ext uri="{FF2B5EF4-FFF2-40B4-BE49-F238E27FC236}">
                <a16:creationId xmlns:a16="http://schemas.microsoft.com/office/drawing/2014/main" id="{5AB4384A-790C-024F-96D8-C765F538537D}"/>
              </a:ext>
            </a:extLst>
          </p:cNvPr>
          <p:cNvGrpSpPr/>
          <p:nvPr userDrawn="1"/>
        </p:nvGrpSpPr>
        <p:grpSpPr>
          <a:xfrm rot="10800000">
            <a:off x="8922828" y="4449682"/>
            <a:ext cx="4273030" cy="1652587"/>
            <a:chOff x="-1382706" y="4958729"/>
            <a:chExt cx="4273030" cy="1652587"/>
          </a:xfrm>
        </p:grpSpPr>
        <p:sp>
          <p:nvSpPr>
            <p:cNvPr id="11" name="Rounded Rectangle 10">
              <a:extLst>
                <a:ext uri="{FF2B5EF4-FFF2-40B4-BE49-F238E27FC236}">
                  <a16:creationId xmlns:a16="http://schemas.microsoft.com/office/drawing/2014/main" id="{DB99736A-D234-0D42-BBDD-9A4101C86953}"/>
                </a:ext>
              </a:extLst>
            </p:cNvPr>
            <p:cNvSpPr/>
            <p:nvPr/>
          </p:nvSpPr>
          <p:spPr>
            <a:xfrm rot="10800000" flipH="1">
              <a:off x="-658005" y="4958729"/>
              <a:ext cx="1828800"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2" name="Rounded Rectangle 11">
              <a:extLst>
                <a:ext uri="{FF2B5EF4-FFF2-40B4-BE49-F238E27FC236}">
                  <a16:creationId xmlns:a16="http://schemas.microsoft.com/office/drawing/2014/main" id="{D1B5BB2F-E533-DA45-91CF-9B5609C92A3D}"/>
                </a:ext>
              </a:extLst>
            </p:cNvPr>
            <p:cNvSpPr>
              <a:spLocks noChangeAspect="1"/>
            </p:cNvSpPr>
            <p:nvPr/>
          </p:nvSpPr>
          <p:spPr>
            <a:xfrm rot="10800000" flipH="1">
              <a:off x="1291786" y="4958729"/>
              <a:ext cx="182880"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3" name="Rounded Rectangle 12">
              <a:extLst>
                <a:ext uri="{FF2B5EF4-FFF2-40B4-BE49-F238E27FC236}">
                  <a16:creationId xmlns:a16="http://schemas.microsoft.com/office/drawing/2014/main" id="{41B52CCC-C14B-154F-9EAB-19AB16C66987}"/>
                </a:ext>
              </a:extLst>
            </p:cNvPr>
            <p:cNvSpPr/>
            <p:nvPr/>
          </p:nvSpPr>
          <p:spPr>
            <a:xfrm rot="10800000" flipH="1">
              <a:off x="624749" y="5344495"/>
              <a:ext cx="1276592"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4" name="Rounded Rectangle 13">
              <a:extLst>
                <a:ext uri="{FF2B5EF4-FFF2-40B4-BE49-F238E27FC236}">
                  <a16:creationId xmlns:a16="http://schemas.microsoft.com/office/drawing/2014/main" id="{8D42A578-012D-4A4F-9779-BE284DF56EE5}"/>
                </a:ext>
              </a:extLst>
            </p:cNvPr>
            <p:cNvSpPr/>
            <p:nvPr/>
          </p:nvSpPr>
          <p:spPr>
            <a:xfrm rot="10800000" flipH="1">
              <a:off x="119765" y="5344495"/>
              <a:ext cx="425761"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5" name="Rounded Rectangle 14">
              <a:extLst>
                <a:ext uri="{FF2B5EF4-FFF2-40B4-BE49-F238E27FC236}">
                  <a16:creationId xmlns:a16="http://schemas.microsoft.com/office/drawing/2014/main" id="{EB8E1A0E-BB78-AE4B-A55E-242C3D010085}"/>
                </a:ext>
              </a:extLst>
            </p:cNvPr>
            <p:cNvSpPr/>
            <p:nvPr/>
          </p:nvSpPr>
          <p:spPr>
            <a:xfrm rot="10800000" flipH="1">
              <a:off x="-291710" y="5689687"/>
              <a:ext cx="2153078"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6" name="Rounded Rectangle 15">
              <a:extLst>
                <a:ext uri="{FF2B5EF4-FFF2-40B4-BE49-F238E27FC236}">
                  <a16:creationId xmlns:a16="http://schemas.microsoft.com/office/drawing/2014/main" id="{3EF195E6-0F4B-6042-99F2-22AC5CF0F8FD}"/>
                </a:ext>
              </a:extLst>
            </p:cNvPr>
            <p:cNvSpPr/>
            <p:nvPr/>
          </p:nvSpPr>
          <p:spPr>
            <a:xfrm rot="10800000" flipH="1">
              <a:off x="1957021" y="5681083"/>
              <a:ext cx="425761"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7" name="Rounded Rectangle 16">
              <a:extLst>
                <a:ext uri="{FF2B5EF4-FFF2-40B4-BE49-F238E27FC236}">
                  <a16:creationId xmlns:a16="http://schemas.microsoft.com/office/drawing/2014/main" id="{A4BAE195-B348-674F-8900-83DB84E41825}"/>
                </a:ext>
              </a:extLst>
            </p:cNvPr>
            <p:cNvSpPr/>
            <p:nvPr/>
          </p:nvSpPr>
          <p:spPr>
            <a:xfrm rot="10800000" flipH="1">
              <a:off x="-1382706" y="6045994"/>
              <a:ext cx="2153078"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8" name="Rounded Rectangle 17">
              <a:extLst>
                <a:ext uri="{FF2B5EF4-FFF2-40B4-BE49-F238E27FC236}">
                  <a16:creationId xmlns:a16="http://schemas.microsoft.com/office/drawing/2014/main" id="{FD94013F-12CE-6C42-A0BC-19FE5EB9AA74}"/>
                </a:ext>
              </a:extLst>
            </p:cNvPr>
            <p:cNvSpPr/>
            <p:nvPr/>
          </p:nvSpPr>
          <p:spPr>
            <a:xfrm rot="10800000" flipH="1">
              <a:off x="866025" y="6037390"/>
              <a:ext cx="709634"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9" name="Rounded Rectangle 18">
              <a:extLst>
                <a:ext uri="{FF2B5EF4-FFF2-40B4-BE49-F238E27FC236}">
                  <a16:creationId xmlns:a16="http://schemas.microsoft.com/office/drawing/2014/main" id="{D9753106-502B-FD45-8DFF-0D0876F1CE75}"/>
                </a:ext>
              </a:extLst>
            </p:cNvPr>
            <p:cNvSpPr>
              <a:spLocks noChangeAspect="1"/>
            </p:cNvSpPr>
            <p:nvPr/>
          </p:nvSpPr>
          <p:spPr>
            <a:xfrm rot="10800000" flipH="1">
              <a:off x="1653191" y="6046069"/>
              <a:ext cx="182880"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0" name="Rounded Rectangle 19">
              <a:extLst>
                <a:ext uri="{FF2B5EF4-FFF2-40B4-BE49-F238E27FC236}">
                  <a16:creationId xmlns:a16="http://schemas.microsoft.com/office/drawing/2014/main" id="{07CDFAFD-43A8-854A-B72C-B2CAFFCBA4F7}"/>
                </a:ext>
              </a:extLst>
            </p:cNvPr>
            <p:cNvSpPr/>
            <p:nvPr/>
          </p:nvSpPr>
          <p:spPr>
            <a:xfrm rot="10800000" flipH="1">
              <a:off x="-440515" y="6428436"/>
              <a:ext cx="1635614"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1" name="Rounded Rectangle 20">
              <a:extLst>
                <a:ext uri="{FF2B5EF4-FFF2-40B4-BE49-F238E27FC236}">
                  <a16:creationId xmlns:a16="http://schemas.microsoft.com/office/drawing/2014/main" id="{6277F8EB-5BE3-F34E-A337-B0090CA356DB}"/>
                </a:ext>
              </a:extLst>
            </p:cNvPr>
            <p:cNvSpPr/>
            <p:nvPr/>
          </p:nvSpPr>
          <p:spPr>
            <a:xfrm rot="10800000" flipH="1">
              <a:off x="1292918" y="6428436"/>
              <a:ext cx="1216846"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2" name="Rounded Rectangle 21">
              <a:extLst>
                <a:ext uri="{FF2B5EF4-FFF2-40B4-BE49-F238E27FC236}">
                  <a16:creationId xmlns:a16="http://schemas.microsoft.com/office/drawing/2014/main" id="{5564B874-C512-FE4B-8024-EB6B5207F41F}"/>
                </a:ext>
              </a:extLst>
            </p:cNvPr>
            <p:cNvSpPr/>
            <p:nvPr/>
          </p:nvSpPr>
          <p:spPr>
            <a:xfrm rot="10800000" flipH="1">
              <a:off x="1983015" y="6037390"/>
              <a:ext cx="907309"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sp>
        <p:nvSpPr>
          <p:cNvPr id="6" name="Red line">
            <a:extLst>
              <a:ext uri="{FF2B5EF4-FFF2-40B4-BE49-F238E27FC236}">
                <a16:creationId xmlns:a16="http://schemas.microsoft.com/office/drawing/2014/main" id="{8C88AA39-52AC-644B-A928-992A9419E268}"/>
              </a:ext>
            </a:extLst>
          </p:cNvPr>
          <p:cNvSpPr/>
          <p:nvPr userDrawn="1"/>
        </p:nvSpPr>
        <p:spPr>
          <a:xfrm rot="16200000">
            <a:off x="254508" y="5161676"/>
            <a:ext cx="1469707" cy="45719"/>
          </a:xfrm>
          <a:prstGeom prst="roundRect">
            <a:avLst>
              <a:gd name="adj" fmla="val 50000"/>
            </a:avLst>
          </a:prstGeom>
          <a:solidFill>
            <a:srgbClr val="BA0C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err="1">
              <a:solidFill>
                <a:schemeClr val="bg1"/>
              </a:solidFill>
              <a:latin typeface="Source Sans Pro Light" panose="020B0403030403020204" pitchFamily="34" charset="0"/>
            </a:endParaRPr>
          </a:p>
        </p:txBody>
      </p:sp>
      <p:sp>
        <p:nvSpPr>
          <p:cNvPr id="7" name="Title Placeholder 1">
            <a:extLst>
              <a:ext uri="{FF2B5EF4-FFF2-40B4-BE49-F238E27FC236}">
                <a16:creationId xmlns:a16="http://schemas.microsoft.com/office/drawing/2014/main" id="{84B6D5E0-5925-D746-98F1-2130F249B04C}"/>
              </a:ext>
            </a:extLst>
          </p:cNvPr>
          <p:cNvSpPr>
            <a:spLocks noGrp="1" noChangeArrowheads="1"/>
          </p:cNvSpPr>
          <p:nvPr>
            <p:ph type="title"/>
          </p:nvPr>
        </p:nvSpPr>
        <p:spPr bwMode="auto">
          <a:xfrm>
            <a:off x="1268330" y="4519106"/>
            <a:ext cx="8345228" cy="146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08013" rtl="0" eaLnBrk="1" fontAlgn="base" hangingPunct="1">
              <a:lnSpc>
                <a:spcPct val="90000"/>
              </a:lnSpc>
              <a:spcBef>
                <a:spcPct val="0"/>
              </a:spcBef>
              <a:spcAft>
                <a:spcPct val="0"/>
              </a:spcAft>
              <a:defRPr lang="en-US" altLang="en-US" sz="5400" kern="1200" dirty="0">
                <a:solidFill>
                  <a:schemeClr val="bg1"/>
                </a:solidFill>
                <a:latin typeface="Source Sans Pro Light" panose="020B0403030403020204" pitchFamily="34" charset="0"/>
                <a:ea typeface="Source Sans Pro" panose="020B0503030403020204" pitchFamily="34" charset="0"/>
                <a:cs typeface="Calibri" panose="020F0502020204030204" pitchFamily="34" charset="0"/>
              </a:defRPr>
            </a:lvl1pPr>
          </a:lstStyle>
          <a:p>
            <a:pPr lvl="0"/>
            <a:r>
              <a:rPr lang="en-US" altLang="en-US"/>
              <a:t>Click to edit Master title style</a:t>
            </a:r>
          </a:p>
        </p:txBody>
      </p:sp>
    </p:spTree>
    <p:extLst>
      <p:ext uri="{BB962C8B-B14F-4D97-AF65-F5344CB8AC3E}">
        <p14:creationId xmlns:p14="http://schemas.microsoft.com/office/powerpoint/2010/main" val="345180785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Section - Product">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8CB27D04-F10B-CE4D-8E05-9C0B3FD48862}"/>
              </a:ext>
            </a:extLst>
          </p:cNvPr>
          <p:cNvPicPr>
            <a:picLocks/>
          </p:cNvPicPr>
          <p:nvPr userDrawn="1"/>
        </p:nvPicPr>
        <p:blipFill rotWithShape="1">
          <a:blip r:embed="rId2" cstate="screen">
            <a:extLst>
              <a:ext uri="{BEBA8EAE-BF5A-486C-A8C5-ECC9F3942E4B}">
                <a14:imgProps xmlns:a14="http://schemas.microsoft.com/office/drawing/2010/main">
                  <a14:imgLayer r:embed="rId3">
                    <a14:imgEffect>
                      <a14:saturation sat="141000"/>
                    </a14:imgEffect>
                    <a14:imgEffect>
                      <a14:brightnessContrast bright="29000"/>
                    </a14:imgEffect>
                  </a14:imgLayer>
                </a14:imgProps>
              </a:ext>
              <a:ext uri="{28A0092B-C50C-407E-A947-70E740481C1C}">
                <a14:useLocalDpi xmlns:a14="http://schemas.microsoft.com/office/drawing/2010/main"/>
              </a:ext>
            </a:extLst>
          </a:blip>
          <a:srcRect l="1950" t="5188" r="9355" b="5188"/>
          <a:stretch/>
        </p:blipFill>
        <p:spPr>
          <a:xfrm>
            <a:off x="-1" y="-36410"/>
            <a:ext cx="12253667" cy="6894410"/>
          </a:xfrm>
          <a:prstGeom prst="rect">
            <a:avLst/>
          </a:prstGeom>
        </p:spPr>
      </p:pic>
      <p:sp>
        <p:nvSpPr>
          <p:cNvPr id="24" name="Overlay">
            <a:extLst>
              <a:ext uri="{FF2B5EF4-FFF2-40B4-BE49-F238E27FC236}">
                <a16:creationId xmlns:a16="http://schemas.microsoft.com/office/drawing/2014/main" id="{FEBF4AC3-83A1-DD4A-9867-5D1DF463AEE2}"/>
              </a:ext>
            </a:extLst>
          </p:cNvPr>
          <p:cNvSpPr/>
          <p:nvPr userDrawn="1"/>
        </p:nvSpPr>
        <p:spPr>
          <a:xfrm>
            <a:off x="-30833" y="-87904"/>
            <a:ext cx="12253667" cy="7033808"/>
          </a:xfrm>
          <a:prstGeom prst="rect">
            <a:avLst/>
          </a:prstGeom>
          <a:solidFill>
            <a:srgbClr val="1D2136">
              <a:alpha val="61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7" name="Rounded Rectangle 26">
            <a:extLst>
              <a:ext uri="{FF2B5EF4-FFF2-40B4-BE49-F238E27FC236}">
                <a16:creationId xmlns:a16="http://schemas.microsoft.com/office/drawing/2014/main" id="{5BAC3650-04E6-B445-A290-F02A4EBB4D9E}"/>
              </a:ext>
            </a:extLst>
          </p:cNvPr>
          <p:cNvSpPr/>
          <p:nvPr userDrawn="1"/>
        </p:nvSpPr>
        <p:spPr>
          <a:xfrm rot="16200000">
            <a:off x="254508" y="5161676"/>
            <a:ext cx="1469707" cy="45719"/>
          </a:xfrm>
          <a:prstGeom prst="roundRect">
            <a:avLst>
              <a:gd name="adj" fmla="val 50000"/>
            </a:avLst>
          </a:prstGeom>
          <a:solidFill>
            <a:srgbClr val="BA0C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err="1">
              <a:solidFill>
                <a:schemeClr val="bg1"/>
              </a:solidFill>
              <a:latin typeface="Source Sans Pro Light" panose="020B0403030403020204" pitchFamily="34" charset="0"/>
            </a:endParaRPr>
          </a:p>
        </p:txBody>
      </p:sp>
      <p:grpSp>
        <p:nvGrpSpPr>
          <p:cNvPr id="10" name="Graphic element">
            <a:extLst>
              <a:ext uri="{FF2B5EF4-FFF2-40B4-BE49-F238E27FC236}">
                <a16:creationId xmlns:a16="http://schemas.microsoft.com/office/drawing/2014/main" id="{5AB4384A-790C-024F-96D8-C765F538537D}"/>
              </a:ext>
            </a:extLst>
          </p:cNvPr>
          <p:cNvGrpSpPr/>
          <p:nvPr userDrawn="1"/>
        </p:nvGrpSpPr>
        <p:grpSpPr>
          <a:xfrm rot="10800000">
            <a:off x="8922828" y="4449682"/>
            <a:ext cx="4273030" cy="1652587"/>
            <a:chOff x="-1382706" y="4958729"/>
            <a:chExt cx="4273030" cy="1652587"/>
          </a:xfrm>
        </p:grpSpPr>
        <p:sp>
          <p:nvSpPr>
            <p:cNvPr id="11" name="Rounded Rectangle 10">
              <a:extLst>
                <a:ext uri="{FF2B5EF4-FFF2-40B4-BE49-F238E27FC236}">
                  <a16:creationId xmlns:a16="http://schemas.microsoft.com/office/drawing/2014/main" id="{DB99736A-D234-0D42-BBDD-9A4101C86953}"/>
                </a:ext>
              </a:extLst>
            </p:cNvPr>
            <p:cNvSpPr/>
            <p:nvPr/>
          </p:nvSpPr>
          <p:spPr>
            <a:xfrm rot="10800000" flipH="1">
              <a:off x="-658005" y="4958729"/>
              <a:ext cx="1828800"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2" name="Rounded Rectangle 11">
              <a:extLst>
                <a:ext uri="{FF2B5EF4-FFF2-40B4-BE49-F238E27FC236}">
                  <a16:creationId xmlns:a16="http://schemas.microsoft.com/office/drawing/2014/main" id="{D1B5BB2F-E533-DA45-91CF-9B5609C92A3D}"/>
                </a:ext>
              </a:extLst>
            </p:cNvPr>
            <p:cNvSpPr>
              <a:spLocks noChangeAspect="1"/>
            </p:cNvSpPr>
            <p:nvPr/>
          </p:nvSpPr>
          <p:spPr>
            <a:xfrm rot="10800000" flipH="1">
              <a:off x="1291786" y="4958729"/>
              <a:ext cx="182880"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3" name="Rounded Rectangle 12">
              <a:extLst>
                <a:ext uri="{FF2B5EF4-FFF2-40B4-BE49-F238E27FC236}">
                  <a16:creationId xmlns:a16="http://schemas.microsoft.com/office/drawing/2014/main" id="{41B52CCC-C14B-154F-9EAB-19AB16C66987}"/>
                </a:ext>
              </a:extLst>
            </p:cNvPr>
            <p:cNvSpPr/>
            <p:nvPr/>
          </p:nvSpPr>
          <p:spPr>
            <a:xfrm rot="10800000" flipH="1">
              <a:off x="624749" y="5344495"/>
              <a:ext cx="1276592"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4" name="Rounded Rectangle 13">
              <a:extLst>
                <a:ext uri="{FF2B5EF4-FFF2-40B4-BE49-F238E27FC236}">
                  <a16:creationId xmlns:a16="http://schemas.microsoft.com/office/drawing/2014/main" id="{8D42A578-012D-4A4F-9779-BE284DF56EE5}"/>
                </a:ext>
              </a:extLst>
            </p:cNvPr>
            <p:cNvSpPr/>
            <p:nvPr/>
          </p:nvSpPr>
          <p:spPr>
            <a:xfrm rot="10800000" flipH="1">
              <a:off x="119765" y="5344495"/>
              <a:ext cx="425761"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5" name="Rounded Rectangle 14">
              <a:extLst>
                <a:ext uri="{FF2B5EF4-FFF2-40B4-BE49-F238E27FC236}">
                  <a16:creationId xmlns:a16="http://schemas.microsoft.com/office/drawing/2014/main" id="{EB8E1A0E-BB78-AE4B-A55E-242C3D010085}"/>
                </a:ext>
              </a:extLst>
            </p:cNvPr>
            <p:cNvSpPr/>
            <p:nvPr/>
          </p:nvSpPr>
          <p:spPr>
            <a:xfrm rot="10800000" flipH="1">
              <a:off x="-291710" y="5689687"/>
              <a:ext cx="2153078"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6" name="Rounded Rectangle 15">
              <a:extLst>
                <a:ext uri="{FF2B5EF4-FFF2-40B4-BE49-F238E27FC236}">
                  <a16:creationId xmlns:a16="http://schemas.microsoft.com/office/drawing/2014/main" id="{3EF195E6-0F4B-6042-99F2-22AC5CF0F8FD}"/>
                </a:ext>
              </a:extLst>
            </p:cNvPr>
            <p:cNvSpPr/>
            <p:nvPr/>
          </p:nvSpPr>
          <p:spPr>
            <a:xfrm rot="10800000" flipH="1">
              <a:off x="1957021" y="5681083"/>
              <a:ext cx="425761"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7" name="Rounded Rectangle 16">
              <a:extLst>
                <a:ext uri="{FF2B5EF4-FFF2-40B4-BE49-F238E27FC236}">
                  <a16:creationId xmlns:a16="http://schemas.microsoft.com/office/drawing/2014/main" id="{A4BAE195-B348-674F-8900-83DB84E41825}"/>
                </a:ext>
              </a:extLst>
            </p:cNvPr>
            <p:cNvSpPr/>
            <p:nvPr/>
          </p:nvSpPr>
          <p:spPr>
            <a:xfrm rot="10800000" flipH="1">
              <a:off x="-1382706" y="6045994"/>
              <a:ext cx="2153078"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8" name="Rounded Rectangle 17">
              <a:extLst>
                <a:ext uri="{FF2B5EF4-FFF2-40B4-BE49-F238E27FC236}">
                  <a16:creationId xmlns:a16="http://schemas.microsoft.com/office/drawing/2014/main" id="{FD94013F-12CE-6C42-A0BC-19FE5EB9AA74}"/>
                </a:ext>
              </a:extLst>
            </p:cNvPr>
            <p:cNvSpPr/>
            <p:nvPr/>
          </p:nvSpPr>
          <p:spPr>
            <a:xfrm rot="10800000" flipH="1">
              <a:off x="866025" y="6037390"/>
              <a:ext cx="709634"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9" name="Rounded Rectangle 18">
              <a:extLst>
                <a:ext uri="{FF2B5EF4-FFF2-40B4-BE49-F238E27FC236}">
                  <a16:creationId xmlns:a16="http://schemas.microsoft.com/office/drawing/2014/main" id="{D9753106-502B-FD45-8DFF-0D0876F1CE75}"/>
                </a:ext>
              </a:extLst>
            </p:cNvPr>
            <p:cNvSpPr>
              <a:spLocks noChangeAspect="1"/>
            </p:cNvSpPr>
            <p:nvPr/>
          </p:nvSpPr>
          <p:spPr>
            <a:xfrm rot="10800000" flipH="1">
              <a:off x="1653191" y="6046069"/>
              <a:ext cx="182880"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0" name="Rounded Rectangle 19">
              <a:extLst>
                <a:ext uri="{FF2B5EF4-FFF2-40B4-BE49-F238E27FC236}">
                  <a16:creationId xmlns:a16="http://schemas.microsoft.com/office/drawing/2014/main" id="{07CDFAFD-43A8-854A-B72C-B2CAFFCBA4F7}"/>
                </a:ext>
              </a:extLst>
            </p:cNvPr>
            <p:cNvSpPr/>
            <p:nvPr/>
          </p:nvSpPr>
          <p:spPr>
            <a:xfrm rot="10800000" flipH="1">
              <a:off x="-440515" y="6428436"/>
              <a:ext cx="1635614"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1" name="Rounded Rectangle 20">
              <a:extLst>
                <a:ext uri="{FF2B5EF4-FFF2-40B4-BE49-F238E27FC236}">
                  <a16:creationId xmlns:a16="http://schemas.microsoft.com/office/drawing/2014/main" id="{6277F8EB-5BE3-F34E-A337-B0090CA356DB}"/>
                </a:ext>
              </a:extLst>
            </p:cNvPr>
            <p:cNvSpPr/>
            <p:nvPr/>
          </p:nvSpPr>
          <p:spPr>
            <a:xfrm rot="10800000" flipH="1">
              <a:off x="1292918" y="6428436"/>
              <a:ext cx="1216846"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2" name="Rounded Rectangle 21">
              <a:extLst>
                <a:ext uri="{FF2B5EF4-FFF2-40B4-BE49-F238E27FC236}">
                  <a16:creationId xmlns:a16="http://schemas.microsoft.com/office/drawing/2014/main" id="{5564B874-C512-FE4B-8024-EB6B5207F41F}"/>
                </a:ext>
              </a:extLst>
            </p:cNvPr>
            <p:cNvSpPr/>
            <p:nvPr/>
          </p:nvSpPr>
          <p:spPr>
            <a:xfrm rot="10800000" flipH="1">
              <a:off x="1983015" y="6037390"/>
              <a:ext cx="907309"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sp>
        <p:nvSpPr>
          <p:cNvPr id="7" name="Title Placeholder 1">
            <a:extLst>
              <a:ext uri="{FF2B5EF4-FFF2-40B4-BE49-F238E27FC236}">
                <a16:creationId xmlns:a16="http://schemas.microsoft.com/office/drawing/2014/main" id="{84B6D5E0-5925-D746-98F1-2130F249B04C}"/>
              </a:ext>
            </a:extLst>
          </p:cNvPr>
          <p:cNvSpPr>
            <a:spLocks noGrp="1" noChangeArrowheads="1"/>
          </p:cNvSpPr>
          <p:nvPr>
            <p:ph type="title"/>
          </p:nvPr>
        </p:nvSpPr>
        <p:spPr bwMode="auto">
          <a:xfrm>
            <a:off x="1268330" y="4449682"/>
            <a:ext cx="8345228" cy="146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08013" rtl="0" eaLnBrk="1" fontAlgn="base" hangingPunct="1">
              <a:lnSpc>
                <a:spcPct val="90000"/>
              </a:lnSpc>
              <a:spcBef>
                <a:spcPct val="0"/>
              </a:spcBef>
              <a:spcAft>
                <a:spcPct val="0"/>
              </a:spcAft>
              <a:defRPr lang="en-US" altLang="en-US" sz="5400" kern="1200" dirty="0">
                <a:solidFill>
                  <a:schemeClr val="bg1"/>
                </a:solidFill>
                <a:latin typeface="Source Sans Pro Light" panose="020B0403030403020204" pitchFamily="34" charset="0"/>
                <a:ea typeface="Source Sans Pro" panose="020B0503030403020204" pitchFamily="34" charset="0"/>
                <a:cs typeface="Calibri" panose="020F0502020204030204" pitchFamily="34" charset="0"/>
              </a:defRPr>
            </a:lvl1pPr>
          </a:lstStyle>
          <a:p>
            <a:pPr lvl="0"/>
            <a:r>
              <a:rPr lang="en-US" altLang="en-US"/>
              <a:t>Click to edit Master title style</a:t>
            </a:r>
          </a:p>
        </p:txBody>
      </p:sp>
    </p:spTree>
    <p:extLst>
      <p:ext uri="{BB962C8B-B14F-4D97-AF65-F5344CB8AC3E}">
        <p14:creationId xmlns:p14="http://schemas.microsoft.com/office/powerpoint/2010/main" val="3813428764"/>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Section - Financial">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A4C425E4-1DE6-A240-876B-F23E77AFDB0A}"/>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59000"/>
                    </a14:imgEffect>
                    <a14:imgEffect>
                      <a14:brightnessContrast bright="-27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6" name="Overlay">
            <a:extLst>
              <a:ext uri="{FF2B5EF4-FFF2-40B4-BE49-F238E27FC236}">
                <a16:creationId xmlns:a16="http://schemas.microsoft.com/office/drawing/2014/main" id="{B5BB4DC7-1929-E64E-AD14-2ACDEF3ACE40}"/>
              </a:ext>
            </a:extLst>
          </p:cNvPr>
          <p:cNvSpPr/>
          <p:nvPr userDrawn="1"/>
        </p:nvSpPr>
        <p:spPr>
          <a:xfrm>
            <a:off x="0" y="0"/>
            <a:ext cx="12188952" cy="6858000"/>
          </a:xfrm>
          <a:prstGeom prst="rect">
            <a:avLst/>
          </a:prstGeom>
          <a:solidFill>
            <a:srgbClr val="1D2136">
              <a:alpha val="86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7" name="Rounded Rectangle 26">
            <a:extLst>
              <a:ext uri="{FF2B5EF4-FFF2-40B4-BE49-F238E27FC236}">
                <a16:creationId xmlns:a16="http://schemas.microsoft.com/office/drawing/2014/main" id="{5BAC3650-04E6-B445-A290-F02A4EBB4D9E}"/>
              </a:ext>
            </a:extLst>
          </p:cNvPr>
          <p:cNvSpPr/>
          <p:nvPr userDrawn="1"/>
        </p:nvSpPr>
        <p:spPr>
          <a:xfrm rot="16200000">
            <a:off x="254508" y="5161676"/>
            <a:ext cx="1469707" cy="45719"/>
          </a:xfrm>
          <a:prstGeom prst="roundRect">
            <a:avLst>
              <a:gd name="adj" fmla="val 50000"/>
            </a:avLst>
          </a:prstGeom>
          <a:solidFill>
            <a:srgbClr val="BA0C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err="1">
              <a:solidFill>
                <a:schemeClr val="bg1"/>
              </a:solidFill>
              <a:latin typeface="Source Sans Pro Light" panose="020B0403030403020204" pitchFamily="34" charset="0"/>
            </a:endParaRPr>
          </a:p>
        </p:txBody>
      </p:sp>
      <p:grpSp>
        <p:nvGrpSpPr>
          <p:cNvPr id="10" name="Graphic element">
            <a:extLst>
              <a:ext uri="{FF2B5EF4-FFF2-40B4-BE49-F238E27FC236}">
                <a16:creationId xmlns:a16="http://schemas.microsoft.com/office/drawing/2014/main" id="{5AB4384A-790C-024F-96D8-C765F538537D}"/>
              </a:ext>
            </a:extLst>
          </p:cNvPr>
          <p:cNvGrpSpPr/>
          <p:nvPr userDrawn="1"/>
        </p:nvGrpSpPr>
        <p:grpSpPr>
          <a:xfrm rot="10800000">
            <a:off x="8922828" y="4449682"/>
            <a:ext cx="4273030" cy="1652587"/>
            <a:chOff x="-1382706" y="4958729"/>
            <a:chExt cx="4273030" cy="1652587"/>
          </a:xfrm>
        </p:grpSpPr>
        <p:sp>
          <p:nvSpPr>
            <p:cNvPr id="11" name="Rounded Rectangle 10">
              <a:extLst>
                <a:ext uri="{FF2B5EF4-FFF2-40B4-BE49-F238E27FC236}">
                  <a16:creationId xmlns:a16="http://schemas.microsoft.com/office/drawing/2014/main" id="{DB99736A-D234-0D42-BBDD-9A4101C86953}"/>
                </a:ext>
              </a:extLst>
            </p:cNvPr>
            <p:cNvSpPr/>
            <p:nvPr/>
          </p:nvSpPr>
          <p:spPr>
            <a:xfrm rot="10800000" flipH="1">
              <a:off x="-658005" y="4958729"/>
              <a:ext cx="1828800"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2" name="Rounded Rectangle 11">
              <a:extLst>
                <a:ext uri="{FF2B5EF4-FFF2-40B4-BE49-F238E27FC236}">
                  <a16:creationId xmlns:a16="http://schemas.microsoft.com/office/drawing/2014/main" id="{D1B5BB2F-E533-DA45-91CF-9B5609C92A3D}"/>
                </a:ext>
              </a:extLst>
            </p:cNvPr>
            <p:cNvSpPr>
              <a:spLocks noChangeAspect="1"/>
            </p:cNvSpPr>
            <p:nvPr/>
          </p:nvSpPr>
          <p:spPr>
            <a:xfrm rot="10800000" flipH="1">
              <a:off x="1291786" y="4958729"/>
              <a:ext cx="182880"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3" name="Rounded Rectangle 12">
              <a:extLst>
                <a:ext uri="{FF2B5EF4-FFF2-40B4-BE49-F238E27FC236}">
                  <a16:creationId xmlns:a16="http://schemas.microsoft.com/office/drawing/2014/main" id="{41B52CCC-C14B-154F-9EAB-19AB16C66987}"/>
                </a:ext>
              </a:extLst>
            </p:cNvPr>
            <p:cNvSpPr/>
            <p:nvPr/>
          </p:nvSpPr>
          <p:spPr>
            <a:xfrm rot="10800000" flipH="1">
              <a:off x="624749" y="5344495"/>
              <a:ext cx="1276592"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4" name="Rounded Rectangle 13">
              <a:extLst>
                <a:ext uri="{FF2B5EF4-FFF2-40B4-BE49-F238E27FC236}">
                  <a16:creationId xmlns:a16="http://schemas.microsoft.com/office/drawing/2014/main" id="{8D42A578-012D-4A4F-9779-BE284DF56EE5}"/>
                </a:ext>
              </a:extLst>
            </p:cNvPr>
            <p:cNvSpPr/>
            <p:nvPr/>
          </p:nvSpPr>
          <p:spPr>
            <a:xfrm rot="10800000" flipH="1">
              <a:off x="119765" y="5344495"/>
              <a:ext cx="425761"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5" name="Rounded Rectangle 14">
              <a:extLst>
                <a:ext uri="{FF2B5EF4-FFF2-40B4-BE49-F238E27FC236}">
                  <a16:creationId xmlns:a16="http://schemas.microsoft.com/office/drawing/2014/main" id="{EB8E1A0E-BB78-AE4B-A55E-242C3D010085}"/>
                </a:ext>
              </a:extLst>
            </p:cNvPr>
            <p:cNvSpPr/>
            <p:nvPr/>
          </p:nvSpPr>
          <p:spPr>
            <a:xfrm rot="10800000" flipH="1">
              <a:off x="-291710" y="5689687"/>
              <a:ext cx="2153078"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6" name="Rounded Rectangle 15">
              <a:extLst>
                <a:ext uri="{FF2B5EF4-FFF2-40B4-BE49-F238E27FC236}">
                  <a16:creationId xmlns:a16="http://schemas.microsoft.com/office/drawing/2014/main" id="{3EF195E6-0F4B-6042-99F2-22AC5CF0F8FD}"/>
                </a:ext>
              </a:extLst>
            </p:cNvPr>
            <p:cNvSpPr/>
            <p:nvPr/>
          </p:nvSpPr>
          <p:spPr>
            <a:xfrm rot="10800000" flipH="1">
              <a:off x="1957021" y="5681083"/>
              <a:ext cx="425761"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7" name="Rounded Rectangle 16">
              <a:extLst>
                <a:ext uri="{FF2B5EF4-FFF2-40B4-BE49-F238E27FC236}">
                  <a16:creationId xmlns:a16="http://schemas.microsoft.com/office/drawing/2014/main" id="{A4BAE195-B348-674F-8900-83DB84E41825}"/>
                </a:ext>
              </a:extLst>
            </p:cNvPr>
            <p:cNvSpPr/>
            <p:nvPr/>
          </p:nvSpPr>
          <p:spPr>
            <a:xfrm rot="10800000" flipH="1">
              <a:off x="-1382706" y="6045994"/>
              <a:ext cx="2153078"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8" name="Rounded Rectangle 17">
              <a:extLst>
                <a:ext uri="{FF2B5EF4-FFF2-40B4-BE49-F238E27FC236}">
                  <a16:creationId xmlns:a16="http://schemas.microsoft.com/office/drawing/2014/main" id="{FD94013F-12CE-6C42-A0BC-19FE5EB9AA74}"/>
                </a:ext>
              </a:extLst>
            </p:cNvPr>
            <p:cNvSpPr/>
            <p:nvPr/>
          </p:nvSpPr>
          <p:spPr>
            <a:xfrm rot="10800000" flipH="1">
              <a:off x="866025" y="6037390"/>
              <a:ext cx="709634"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9" name="Rounded Rectangle 18">
              <a:extLst>
                <a:ext uri="{FF2B5EF4-FFF2-40B4-BE49-F238E27FC236}">
                  <a16:creationId xmlns:a16="http://schemas.microsoft.com/office/drawing/2014/main" id="{D9753106-502B-FD45-8DFF-0D0876F1CE75}"/>
                </a:ext>
              </a:extLst>
            </p:cNvPr>
            <p:cNvSpPr>
              <a:spLocks noChangeAspect="1"/>
            </p:cNvSpPr>
            <p:nvPr/>
          </p:nvSpPr>
          <p:spPr>
            <a:xfrm rot="10800000" flipH="1">
              <a:off x="1653191" y="6046069"/>
              <a:ext cx="182880"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0" name="Rounded Rectangle 19">
              <a:extLst>
                <a:ext uri="{FF2B5EF4-FFF2-40B4-BE49-F238E27FC236}">
                  <a16:creationId xmlns:a16="http://schemas.microsoft.com/office/drawing/2014/main" id="{07CDFAFD-43A8-854A-B72C-B2CAFFCBA4F7}"/>
                </a:ext>
              </a:extLst>
            </p:cNvPr>
            <p:cNvSpPr/>
            <p:nvPr/>
          </p:nvSpPr>
          <p:spPr>
            <a:xfrm rot="10800000" flipH="1">
              <a:off x="-440515" y="6428436"/>
              <a:ext cx="1635614"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1" name="Rounded Rectangle 20">
              <a:extLst>
                <a:ext uri="{FF2B5EF4-FFF2-40B4-BE49-F238E27FC236}">
                  <a16:creationId xmlns:a16="http://schemas.microsoft.com/office/drawing/2014/main" id="{6277F8EB-5BE3-F34E-A337-B0090CA356DB}"/>
                </a:ext>
              </a:extLst>
            </p:cNvPr>
            <p:cNvSpPr/>
            <p:nvPr/>
          </p:nvSpPr>
          <p:spPr>
            <a:xfrm rot="10800000" flipH="1">
              <a:off x="1292918" y="6428436"/>
              <a:ext cx="1216846"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2" name="Rounded Rectangle 21">
              <a:extLst>
                <a:ext uri="{FF2B5EF4-FFF2-40B4-BE49-F238E27FC236}">
                  <a16:creationId xmlns:a16="http://schemas.microsoft.com/office/drawing/2014/main" id="{5564B874-C512-FE4B-8024-EB6B5207F41F}"/>
                </a:ext>
              </a:extLst>
            </p:cNvPr>
            <p:cNvSpPr/>
            <p:nvPr/>
          </p:nvSpPr>
          <p:spPr>
            <a:xfrm rot="10800000" flipH="1">
              <a:off x="1983015" y="6037390"/>
              <a:ext cx="907309"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sp>
        <p:nvSpPr>
          <p:cNvPr id="7" name="Title Placeholder 1">
            <a:extLst>
              <a:ext uri="{FF2B5EF4-FFF2-40B4-BE49-F238E27FC236}">
                <a16:creationId xmlns:a16="http://schemas.microsoft.com/office/drawing/2014/main" id="{84B6D5E0-5925-D746-98F1-2130F249B04C}"/>
              </a:ext>
            </a:extLst>
          </p:cNvPr>
          <p:cNvSpPr>
            <a:spLocks noGrp="1" noChangeArrowheads="1"/>
          </p:cNvSpPr>
          <p:nvPr>
            <p:ph type="title"/>
          </p:nvPr>
        </p:nvSpPr>
        <p:spPr bwMode="auto">
          <a:xfrm>
            <a:off x="1268330" y="4449682"/>
            <a:ext cx="8345228" cy="146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08013" rtl="0" eaLnBrk="1" fontAlgn="base" hangingPunct="1">
              <a:lnSpc>
                <a:spcPct val="90000"/>
              </a:lnSpc>
              <a:spcBef>
                <a:spcPct val="0"/>
              </a:spcBef>
              <a:spcAft>
                <a:spcPct val="0"/>
              </a:spcAft>
              <a:defRPr lang="en-US" altLang="en-US" sz="5400" kern="1200" dirty="0">
                <a:solidFill>
                  <a:schemeClr val="bg1"/>
                </a:solidFill>
                <a:latin typeface="Source Sans Pro Light" panose="020B0403030403020204" pitchFamily="34" charset="0"/>
                <a:ea typeface="Source Sans Pro" panose="020B0503030403020204" pitchFamily="34" charset="0"/>
                <a:cs typeface="Calibri" panose="020F0502020204030204" pitchFamily="34" charset="0"/>
              </a:defRPr>
            </a:lvl1pPr>
          </a:lstStyle>
          <a:p>
            <a:pPr lvl="0"/>
            <a:r>
              <a:rPr lang="en-US" altLang="en-US"/>
              <a:t>Click to edit Master title style</a:t>
            </a:r>
          </a:p>
        </p:txBody>
      </p:sp>
    </p:spTree>
    <p:extLst>
      <p:ext uri="{BB962C8B-B14F-4D97-AF65-F5344CB8AC3E}">
        <p14:creationId xmlns:p14="http://schemas.microsoft.com/office/powerpoint/2010/main" val="279404356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Left 1/3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CA8C8D-0B5E-9842-90FB-8EEE8D379672}"/>
              </a:ext>
            </a:extLst>
          </p:cNvPr>
          <p:cNvSpPr/>
          <p:nvPr userDrawn="1"/>
        </p:nvSpPr>
        <p:spPr>
          <a:xfrm>
            <a:off x="-56478" y="0"/>
            <a:ext cx="4239461" cy="6858000"/>
          </a:xfrm>
          <a:prstGeom prst="rect">
            <a:avLst/>
          </a:prstGeom>
          <a:solidFill>
            <a:srgbClr val="1D213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 name="Red rectangle">
            <a:extLst>
              <a:ext uri="{FF2B5EF4-FFF2-40B4-BE49-F238E27FC236}">
                <a16:creationId xmlns:a16="http://schemas.microsoft.com/office/drawing/2014/main" id="{830046D5-FA61-4F45-A100-34686FFD03A4}"/>
              </a:ext>
            </a:extLst>
          </p:cNvPr>
          <p:cNvSpPr/>
          <p:nvPr userDrawn="1"/>
        </p:nvSpPr>
        <p:spPr>
          <a:xfrm rot="5400000">
            <a:off x="799702" y="3383280"/>
            <a:ext cx="6858000" cy="91440"/>
          </a:xfrm>
          <a:prstGeom prst="rect">
            <a:avLst/>
          </a:prstGeom>
          <a:solidFill>
            <a:srgbClr val="BA0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13" name="Bullets">
            <a:extLst>
              <a:ext uri="{FF2B5EF4-FFF2-40B4-BE49-F238E27FC236}">
                <a16:creationId xmlns:a16="http://schemas.microsoft.com/office/drawing/2014/main" id="{BCFFB01B-195A-634E-AF3F-3BA0D35A9E0C}"/>
              </a:ext>
            </a:extLst>
          </p:cNvPr>
          <p:cNvSpPr>
            <a:spLocks noGrp="1"/>
          </p:cNvSpPr>
          <p:nvPr>
            <p:ph type="body" sz="quarter" idx="13"/>
          </p:nvPr>
        </p:nvSpPr>
        <p:spPr>
          <a:xfrm>
            <a:off x="319088" y="3417598"/>
            <a:ext cx="3733374" cy="879475"/>
          </a:xfrm>
        </p:spPr>
        <p:txBody>
          <a:bodyPr/>
          <a:lstStyle>
            <a:lvl1pPr marL="288925" indent="-288925" algn="l" defTabSz="609555" rtl="0" eaLnBrk="1" fontAlgn="auto" latinLnBrk="0" hangingPunct="1">
              <a:spcBef>
                <a:spcPts val="0"/>
              </a:spcBef>
              <a:spcAft>
                <a:spcPts val="1200"/>
              </a:spcAft>
              <a:buClr>
                <a:schemeClr val="bg1"/>
              </a:buClr>
              <a:buFont typeface="System Font Regular"/>
              <a:buChar char="▸"/>
              <a:tabLst/>
              <a:defRPr lang="en-US" sz="1800" b="0" i="0" kern="1200" dirty="0" smtClean="0">
                <a:solidFill>
                  <a:schemeClr val="accent5">
                    <a:lumMod val="40000"/>
                    <a:lumOff val="60000"/>
                  </a:schemeClr>
                </a:solidFill>
                <a:latin typeface="Source Sans Pro Light" panose="020B0403030403020204" pitchFamily="34" charset="0"/>
                <a:ea typeface="Source Sans Pro Light" panose="020B0403030403020204" pitchFamily="34" charset="0"/>
                <a:cs typeface="Calibri Light" panose="020F0302020204030204" pitchFamily="34" charset="0"/>
              </a:defRPr>
            </a:lvl1pPr>
            <a:lvl2pPr marL="6096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2pPr>
            <a:lvl3pPr marL="12192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3pPr>
            <a:lvl4pPr marL="18288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4pPr>
            <a:lvl5pPr marL="2438400" indent="0" algn="l" rtl="0" eaLnBrk="1" fontAlgn="auto" hangingPunct="1">
              <a:spcBef>
                <a:spcPts val="0"/>
              </a:spcBef>
              <a:spcAft>
                <a:spcPts val="0"/>
              </a:spcAft>
              <a:buNone/>
              <a:defRPr lang="en-US" sz="2000" kern="1200" dirty="0">
                <a:solidFill>
                  <a:schemeClr val="bg1"/>
                </a:solidFill>
                <a:latin typeface="Source Sans Pro Light" panose="020B0403030403020204" pitchFamily="34" charset="0"/>
                <a:ea typeface="Lato" charset="0"/>
                <a:cs typeface="Lato" charset="0"/>
              </a:defRPr>
            </a:lvl5pPr>
          </a:lstStyle>
          <a:p>
            <a:pPr lvl="0"/>
            <a:r>
              <a:rPr lang="en-US"/>
              <a:t>Click to edit Master text styles</a:t>
            </a:r>
          </a:p>
        </p:txBody>
      </p:sp>
      <p:sp>
        <p:nvSpPr>
          <p:cNvPr id="10" name="Supporting Text">
            <a:extLst>
              <a:ext uri="{FF2B5EF4-FFF2-40B4-BE49-F238E27FC236}">
                <a16:creationId xmlns:a16="http://schemas.microsoft.com/office/drawing/2014/main" id="{1F90E8BD-442E-7B44-87EB-BF39B47FF376}"/>
              </a:ext>
            </a:extLst>
          </p:cNvPr>
          <p:cNvSpPr>
            <a:spLocks noGrp="1"/>
          </p:cNvSpPr>
          <p:nvPr>
            <p:ph type="body" sz="quarter" idx="11"/>
          </p:nvPr>
        </p:nvSpPr>
        <p:spPr>
          <a:xfrm>
            <a:off x="319088" y="2447811"/>
            <a:ext cx="3733374" cy="879475"/>
          </a:xfrm>
        </p:spPr>
        <p:txBody>
          <a:bodyPr/>
          <a:lstStyle>
            <a:lvl1pPr marL="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1pPr>
            <a:lvl2pPr marL="6096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2pPr>
            <a:lvl3pPr marL="12192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3pPr>
            <a:lvl4pPr marL="18288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4pPr>
            <a:lvl5pPr marL="2438400" indent="0" algn="l" rtl="0" eaLnBrk="1" fontAlgn="auto" hangingPunct="1">
              <a:spcBef>
                <a:spcPts val="0"/>
              </a:spcBef>
              <a:spcAft>
                <a:spcPts val="0"/>
              </a:spcAft>
              <a:buNone/>
              <a:defRPr lang="en-US" sz="2000" kern="1200" dirty="0">
                <a:solidFill>
                  <a:schemeClr val="bg1"/>
                </a:solidFill>
                <a:latin typeface="Source Sans Pro Light" panose="020B0403030403020204" pitchFamily="34" charset="0"/>
                <a:ea typeface="Lato" charset="0"/>
                <a:cs typeface="Lato" charset="0"/>
              </a:defRPr>
            </a:lvl5pPr>
          </a:lstStyle>
          <a:p>
            <a:pPr lvl="0"/>
            <a:r>
              <a:rPr lang="en-US"/>
              <a:t>Click to edit Master text styles</a:t>
            </a:r>
          </a:p>
        </p:txBody>
      </p:sp>
      <p:sp>
        <p:nvSpPr>
          <p:cNvPr id="11" name="Title">
            <a:extLst>
              <a:ext uri="{FF2B5EF4-FFF2-40B4-BE49-F238E27FC236}">
                <a16:creationId xmlns:a16="http://schemas.microsoft.com/office/drawing/2014/main" id="{EC0C2246-5089-CB4D-9D7B-8FA7B4F61DEF}"/>
              </a:ext>
            </a:extLst>
          </p:cNvPr>
          <p:cNvSpPr>
            <a:spLocks noGrp="1"/>
          </p:cNvSpPr>
          <p:nvPr>
            <p:ph type="body" sz="quarter" idx="12" hasCustomPrompt="1"/>
          </p:nvPr>
        </p:nvSpPr>
        <p:spPr>
          <a:xfrm>
            <a:off x="319088" y="1482143"/>
            <a:ext cx="3733374" cy="879475"/>
          </a:xfrm>
        </p:spPr>
        <p:txBody>
          <a:bodyPr/>
          <a:lstStyle>
            <a:lvl1pPr marL="0" indent="0" algn="l" rtl="0" eaLnBrk="0" fontAlgn="base" hangingPunct="0">
              <a:lnSpc>
                <a:spcPct val="90000"/>
              </a:lnSpc>
              <a:spcBef>
                <a:spcPct val="0"/>
              </a:spcBef>
              <a:spcAft>
                <a:spcPts val="600"/>
              </a:spcAft>
              <a:buNone/>
              <a:defRPr lang="en-US" sz="2800" kern="1200" dirty="0" smtClean="0">
                <a:solidFill>
                  <a:schemeClr val="bg1"/>
                </a:solidFill>
                <a:latin typeface="Source Sans Pro" panose="020B0503030403020204" pitchFamily="34" charset="0"/>
                <a:ea typeface="Lato" charset="0"/>
                <a:cs typeface="Lato" charset="0"/>
              </a:defRPr>
            </a:lvl1pPr>
            <a:lvl2pPr marL="6096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2pPr>
            <a:lvl3pPr marL="12192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3pPr>
            <a:lvl4pPr marL="18288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4pPr>
            <a:lvl5pPr marL="2438400" indent="0" algn="l" rtl="0" eaLnBrk="1" fontAlgn="auto" hangingPunct="1">
              <a:spcBef>
                <a:spcPts val="0"/>
              </a:spcBef>
              <a:spcAft>
                <a:spcPts val="0"/>
              </a:spcAft>
              <a:buNone/>
              <a:defRPr lang="en-US" sz="2000" kern="1200" dirty="0">
                <a:solidFill>
                  <a:schemeClr val="bg1"/>
                </a:solidFill>
                <a:latin typeface="Source Sans Pro Light" panose="020B0403030403020204" pitchFamily="34" charset="0"/>
                <a:ea typeface="Lato" charset="0"/>
                <a:cs typeface="Lato" charset="0"/>
              </a:defRPr>
            </a:lvl5pPr>
          </a:lstStyle>
          <a:p>
            <a:pPr lvl="0"/>
            <a:r>
              <a:rPr lang="en-US"/>
              <a:t>CLICK TO EDIT MASTER TEXT STYLES</a:t>
            </a:r>
          </a:p>
        </p:txBody>
      </p:sp>
      <p:pic>
        <p:nvPicPr>
          <p:cNvPr id="8" name="Zerto (HPE)">
            <a:extLst>
              <a:ext uri="{FF2B5EF4-FFF2-40B4-BE49-F238E27FC236}">
                <a16:creationId xmlns:a16="http://schemas.microsoft.com/office/drawing/2014/main" id="{36C256B8-382F-5349-B3EB-41AFDAE94F4B}"/>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6078613"/>
            <a:ext cx="1600200" cy="900113"/>
          </a:xfrm>
          <a:prstGeom prst="rect">
            <a:avLst/>
          </a:prstGeom>
        </p:spPr>
      </p:pic>
    </p:spTree>
    <p:extLst>
      <p:ext uri="{BB962C8B-B14F-4D97-AF65-F5344CB8AC3E}">
        <p14:creationId xmlns:p14="http://schemas.microsoft.com/office/powerpoint/2010/main" val="345199181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Left 1/3 (light)">
    <p:spTree>
      <p:nvGrpSpPr>
        <p:cNvPr id="1" name=""/>
        <p:cNvGrpSpPr/>
        <p:nvPr/>
      </p:nvGrpSpPr>
      <p:grpSpPr>
        <a:xfrm>
          <a:off x="0" y="0"/>
          <a:ext cx="0" cy="0"/>
          <a:chOff x="0" y="0"/>
          <a:chExt cx="0" cy="0"/>
        </a:xfrm>
      </p:grpSpPr>
      <p:sp>
        <p:nvSpPr>
          <p:cNvPr id="4" name="Red rectangle">
            <a:extLst>
              <a:ext uri="{FF2B5EF4-FFF2-40B4-BE49-F238E27FC236}">
                <a16:creationId xmlns:a16="http://schemas.microsoft.com/office/drawing/2014/main" id="{830046D5-FA61-4F45-A100-34686FFD03A4}"/>
              </a:ext>
            </a:extLst>
          </p:cNvPr>
          <p:cNvSpPr/>
          <p:nvPr userDrawn="1"/>
        </p:nvSpPr>
        <p:spPr>
          <a:xfrm rot="5400000">
            <a:off x="799702" y="3383280"/>
            <a:ext cx="6858000" cy="91440"/>
          </a:xfrm>
          <a:prstGeom prst="rect">
            <a:avLst/>
          </a:prstGeom>
          <a:solidFill>
            <a:srgbClr val="BA0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10" name="Supporting Text">
            <a:extLst>
              <a:ext uri="{FF2B5EF4-FFF2-40B4-BE49-F238E27FC236}">
                <a16:creationId xmlns:a16="http://schemas.microsoft.com/office/drawing/2014/main" id="{1F90E8BD-442E-7B44-87EB-BF39B47FF376}"/>
              </a:ext>
            </a:extLst>
          </p:cNvPr>
          <p:cNvSpPr>
            <a:spLocks noGrp="1"/>
          </p:cNvSpPr>
          <p:nvPr>
            <p:ph type="body" sz="quarter" idx="11"/>
          </p:nvPr>
        </p:nvSpPr>
        <p:spPr>
          <a:xfrm>
            <a:off x="319088" y="2447811"/>
            <a:ext cx="3733374" cy="3755281"/>
          </a:xfrm>
        </p:spPr>
        <p:txBody>
          <a:bodyPr/>
          <a:lstStyle>
            <a:lvl1pPr marL="0" indent="0" algn="l" rtl="0" eaLnBrk="1" fontAlgn="auto" hangingPunct="1">
              <a:spcBef>
                <a:spcPts val="0"/>
              </a:spcBef>
              <a:spcAft>
                <a:spcPts val="0"/>
              </a:spcAft>
              <a:buNone/>
              <a:defRPr lang="en-US" sz="2000" kern="1200" dirty="0" smtClean="0">
                <a:solidFill>
                  <a:schemeClr val="accent3">
                    <a:lumMod val="50000"/>
                  </a:schemeClr>
                </a:solidFill>
                <a:latin typeface="Source Sans Pro Light" panose="020B0403030403020204" pitchFamily="34" charset="0"/>
                <a:ea typeface="Lato" charset="0"/>
                <a:cs typeface="Lato" charset="0"/>
              </a:defRPr>
            </a:lvl1pPr>
            <a:lvl2pPr marL="6096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2pPr>
            <a:lvl3pPr marL="12192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3pPr>
            <a:lvl4pPr marL="18288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4pPr>
            <a:lvl5pPr marL="2438400" indent="0" algn="l" rtl="0" eaLnBrk="1" fontAlgn="auto" hangingPunct="1">
              <a:spcBef>
                <a:spcPts val="0"/>
              </a:spcBef>
              <a:spcAft>
                <a:spcPts val="0"/>
              </a:spcAft>
              <a:buNone/>
              <a:defRPr lang="en-US" sz="2000" kern="1200" dirty="0">
                <a:solidFill>
                  <a:schemeClr val="bg1"/>
                </a:solidFill>
                <a:latin typeface="Source Sans Pro Light" panose="020B0403030403020204" pitchFamily="34" charset="0"/>
                <a:ea typeface="Lato" charset="0"/>
                <a:cs typeface="Lato" charset="0"/>
              </a:defRPr>
            </a:lvl5pPr>
          </a:lstStyle>
          <a:p>
            <a:pPr lvl="0"/>
            <a:r>
              <a:rPr lang="en-US"/>
              <a:t>Click to edit Master text styles</a:t>
            </a:r>
          </a:p>
        </p:txBody>
      </p:sp>
      <p:sp>
        <p:nvSpPr>
          <p:cNvPr id="11" name="Title">
            <a:extLst>
              <a:ext uri="{FF2B5EF4-FFF2-40B4-BE49-F238E27FC236}">
                <a16:creationId xmlns:a16="http://schemas.microsoft.com/office/drawing/2014/main" id="{EC0C2246-5089-CB4D-9D7B-8FA7B4F61DEF}"/>
              </a:ext>
            </a:extLst>
          </p:cNvPr>
          <p:cNvSpPr>
            <a:spLocks noGrp="1"/>
          </p:cNvSpPr>
          <p:nvPr>
            <p:ph type="body" sz="quarter" idx="12" hasCustomPrompt="1"/>
          </p:nvPr>
        </p:nvSpPr>
        <p:spPr>
          <a:xfrm>
            <a:off x="319088" y="1482143"/>
            <a:ext cx="3733374" cy="879475"/>
          </a:xfrm>
        </p:spPr>
        <p:txBody>
          <a:bodyPr/>
          <a:lstStyle>
            <a:lvl1pPr marL="0" indent="0" algn="l" rtl="0" eaLnBrk="0" fontAlgn="base" hangingPunct="0">
              <a:lnSpc>
                <a:spcPct val="90000"/>
              </a:lnSpc>
              <a:spcBef>
                <a:spcPct val="0"/>
              </a:spcBef>
              <a:spcAft>
                <a:spcPts val="600"/>
              </a:spcAft>
              <a:buNone/>
              <a:defRPr lang="en-US" sz="2800" kern="1200" dirty="0" smtClean="0">
                <a:solidFill>
                  <a:schemeClr val="accent3">
                    <a:lumMod val="50000"/>
                  </a:schemeClr>
                </a:solidFill>
                <a:latin typeface="Source Sans Pro" panose="020B0503030403020204" pitchFamily="34" charset="0"/>
                <a:ea typeface="Lato" charset="0"/>
                <a:cs typeface="Lato" charset="0"/>
              </a:defRPr>
            </a:lvl1pPr>
            <a:lvl2pPr marL="6096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2pPr>
            <a:lvl3pPr marL="12192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3pPr>
            <a:lvl4pPr marL="18288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4pPr>
            <a:lvl5pPr marL="2438400" indent="0" algn="l" rtl="0" eaLnBrk="1" fontAlgn="auto" hangingPunct="1">
              <a:spcBef>
                <a:spcPts val="0"/>
              </a:spcBef>
              <a:spcAft>
                <a:spcPts val="0"/>
              </a:spcAft>
              <a:buNone/>
              <a:defRPr lang="en-US" sz="2000" kern="1200" dirty="0">
                <a:solidFill>
                  <a:schemeClr val="bg1"/>
                </a:solidFill>
                <a:latin typeface="Source Sans Pro Light" panose="020B0403030403020204" pitchFamily="34" charset="0"/>
                <a:ea typeface="Lato" charset="0"/>
                <a:cs typeface="Lato" charset="0"/>
              </a:defRPr>
            </a:lvl5pPr>
          </a:lstStyle>
          <a:p>
            <a:pPr lvl="0"/>
            <a:r>
              <a:rPr lang="en-US"/>
              <a:t>CLICK TO EDIT MASTER TEXT STYLES</a:t>
            </a:r>
          </a:p>
        </p:txBody>
      </p:sp>
    </p:spTree>
    <p:extLst>
      <p:ext uri="{BB962C8B-B14F-4D97-AF65-F5344CB8AC3E}">
        <p14:creationId xmlns:p14="http://schemas.microsoft.com/office/powerpoint/2010/main" val="161484378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Left 1/4 (dark)">
    <p:spTree>
      <p:nvGrpSpPr>
        <p:cNvPr id="1" name=""/>
        <p:cNvGrpSpPr/>
        <p:nvPr/>
      </p:nvGrpSpPr>
      <p:grpSpPr>
        <a:xfrm>
          <a:off x="0" y="0"/>
          <a:ext cx="0" cy="0"/>
          <a:chOff x="0" y="0"/>
          <a:chExt cx="0" cy="0"/>
        </a:xfrm>
      </p:grpSpPr>
      <p:sp>
        <p:nvSpPr>
          <p:cNvPr id="3" name="Rectangle 70">
            <a:extLst>
              <a:ext uri="{FF2B5EF4-FFF2-40B4-BE49-F238E27FC236}">
                <a16:creationId xmlns:a16="http://schemas.microsoft.com/office/drawing/2014/main" id="{755CAAAC-6CD3-C546-83A4-3B64288636EF}"/>
              </a:ext>
            </a:extLst>
          </p:cNvPr>
          <p:cNvSpPr/>
          <p:nvPr userDrawn="1"/>
        </p:nvSpPr>
        <p:spPr>
          <a:xfrm>
            <a:off x="-85404" y="0"/>
            <a:ext cx="3327821" cy="6858000"/>
          </a:xfrm>
          <a:prstGeom prst="rect">
            <a:avLst/>
          </a:prstGeom>
          <a:solidFill>
            <a:srgbClr val="1D213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 name="Red rectangle">
            <a:extLst>
              <a:ext uri="{FF2B5EF4-FFF2-40B4-BE49-F238E27FC236}">
                <a16:creationId xmlns:a16="http://schemas.microsoft.com/office/drawing/2014/main" id="{31B2FE10-A5E9-EF4E-ACE9-015EF6C256A3}"/>
              </a:ext>
            </a:extLst>
          </p:cNvPr>
          <p:cNvSpPr/>
          <p:nvPr userDrawn="1"/>
        </p:nvSpPr>
        <p:spPr>
          <a:xfrm rot="5400000">
            <a:off x="-167273" y="3383280"/>
            <a:ext cx="6858000" cy="91440"/>
          </a:xfrm>
          <a:prstGeom prst="rect">
            <a:avLst/>
          </a:prstGeom>
          <a:solidFill>
            <a:srgbClr val="BA0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2" name="Title 1">
            <a:extLst>
              <a:ext uri="{FF2B5EF4-FFF2-40B4-BE49-F238E27FC236}">
                <a16:creationId xmlns:a16="http://schemas.microsoft.com/office/drawing/2014/main" id="{33CA1969-636A-864B-8861-F0AB7BFF20AF}"/>
              </a:ext>
            </a:extLst>
          </p:cNvPr>
          <p:cNvSpPr>
            <a:spLocks noGrp="1"/>
          </p:cNvSpPr>
          <p:nvPr>
            <p:ph type="title" hasCustomPrompt="1"/>
          </p:nvPr>
        </p:nvSpPr>
        <p:spPr>
          <a:xfrm>
            <a:off x="319088" y="2274838"/>
            <a:ext cx="2436837" cy="2115930"/>
          </a:xfrm>
        </p:spPr>
        <p:txBody>
          <a:bodyPr anchor="ctr"/>
          <a:lstStyle>
            <a:lvl1pPr algn="l" rtl="0" eaLnBrk="0" fontAlgn="base" hangingPunct="0">
              <a:lnSpc>
                <a:spcPct val="90000"/>
              </a:lnSpc>
              <a:spcBef>
                <a:spcPct val="0"/>
              </a:spcBef>
              <a:spcAft>
                <a:spcPct val="0"/>
              </a:spcAft>
              <a:defRPr lang="en-US" sz="3200" kern="1200" dirty="0">
                <a:solidFill>
                  <a:schemeClr val="bg1"/>
                </a:solidFill>
                <a:latin typeface="Source Sans Pro" panose="020B0503030403020204" pitchFamily="34" charset="0"/>
                <a:ea typeface="Lato" charset="0"/>
                <a:cs typeface="Lato" charset="0"/>
              </a:defRPr>
            </a:lvl1pPr>
          </a:lstStyle>
          <a:p>
            <a:r>
              <a:rPr lang="en-US"/>
              <a:t>CLICK TO EDIT MASTER TITLE STYLE</a:t>
            </a:r>
          </a:p>
        </p:txBody>
      </p:sp>
      <p:grpSp>
        <p:nvGrpSpPr>
          <p:cNvPr id="8" name="Group 7">
            <a:extLst>
              <a:ext uri="{FF2B5EF4-FFF2-40B4-BE49-F238E27FC236}">
                <a16:creationId xmlns:a16="http://schemas.microsoft.com/office/drawing/2014/main" id="{2BEF44F6-9ECE-9941-8032-7E667A8525D1}"/>
              </a:ext>
            </a:extLst>
          </p:cNvPr>
          <p:cNvGrpSpPr/>
          <p:nvPr userDrawn="1"/>
        </p:nvGrpSpPr>
        <p:grpSpPr>
          <a:xfrm>
            <a:off x="-1679315" y="4832244"/>
            <a:ext cx="4273030" cy="1652587"/>
            <a:chOff x="-1382706" y="4958729"/>
            <a:chExt cx="4273030" cy="1652587"/>
          </a:xfrm>
        </p:grpSpPr>
        <p:sp>
          <p:nvSpPr>
            <p:cNvPr id="9" name="Rounded Rectangle 8">
              <a:extLst>
                <a:ext uri="{FF2B5EF4-FFF2-40B4-BE49-F238E27FC236}">
                  <a16:creationId xmlns:a16="http://schemas.microsoft.com/office/drawing/2014/main" id="{EE8229C0-721D-DF48-85E9-2FDE4A67D9C8}"/>
                </a:ext>
              </a:extLst>
            </p:cNvPr>
            <p:cNvSpPr/>
            <p:nvPr/>
          </p:nvSpPr>
          <p:spPr>
            <a:xfrm rot="10800000" flipH="1">
              <a:off x="-658005" y="4958729"/>
              <a:ext cx="1828800"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0" name="Rounded Rectangle 9">
              <a:extLst>
                <a:ext uri="{FF2B5EF4-FFF2-40B4-BE49-F238E27FC236}">
                  <a16:creationId xmlns:a16="http://schemas.microsoft.com/office/drawing/2014/main" id="{BC509E57-2B2C-6546-B35C-AFAF6ADE0520}"/>
                </a:ext>
              </a:extLst>
            </p:cNvPr>
            <p:cNvSpPr>
              <a:spLocks noChangeAspect="1"/>
            </p:cNvSpPr>
            <p:nvPr/>
          </p:nvSpPr>
          <p:spPr>
            <a:xfrm rot="10800000" flipH="1">
              <a:off x="1291786" y="4958729"/>
              <a:ext cx="182880"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1" name="Rounded Rectangle 10">
              <a:extLst>
                <a:ext uri="{FF2B5EF4-FFF2-40B4-BE49-F238E27FC236}">
                  <a16:creationId xmlns:a16="http://schemas.microsoft.com/office/drawing/2014/main" id="{42F51BB3-2A1A-C443-BA4C-35F467144DA1}"/>
                </a:ext>
              </a:extLst>
            </p:cNvPr>
            <p:cNvSpPr/>
            <p:nvPr/>
          </p:nvSpPr>
          <p:spPr>
            <a:xfrm rot="10800000" flipH="1">
              <a:off x="624749" y="5344495"/>
              <a:ext cx="1276592"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2" name="Rounded Rectangle 11">
              <a:extLst>
                <a:ext uri="{FF2B5EF4-FFF2-40B4-BE49-F238E27FC236}">
                  <a16:creationId xmlns:a16="http://schemas.microsoft.com/office/drawing/2014/main" id="{048D83E0-FDC7-9747-BC83-B30C5B97F5CF}"/>
                </a:ext>
              </a:extLst>
            </p:cNvPr>
            <p:cNvSpPr/>
            <p:nvPr/>
          </p:nvSpPr>
          <p:spPr>
            <a:xfrm rot="10800000" flipH="1">
              <a:off x="119765" y="5344495"/>
              <a:ext cx="425761"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3" name="Rounded Rectangle 12">
              <a:extLst>
                <a:ext uri="{FF2B5EF4-FFF2-40B4-BE49-F238E27FC236}">
                  <a16:creationId xmlns:a16="http://schemas.microsoft.com/office/drawing/2014/main" id="{A4F489C9-E114-B142-89C3-423C3147C5D4}"/>
                </a:ext>
              </a:extLst>
            </p:cNvPr>
            <p:cNvSpPr/>
            <p:nvPr/>
          </p:nvSpPr>
          <p:spPr>
            <a:xfrm rot="10800000" flipH="1">
              <a:off x="-291710" y="5689687"/>
              <a:ext cx="2153078"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4" name="Rounded Rectangle 13">
              <a:extLst>
                <a:ext uri="{FF2B5EF4-FFF2-40B4-BE49-F238E27FC236}">
                  <a16:creationId xmlns:a16="http://schemas.microsoft.com/office/drawing/2014/main" id="{455324F5-3461-D448-9AED-40CF100CA27B}"/>
                </a:ext>
              </a:extLst>
            </p:cNvPr>
            <p:cNvSpPr/>
            <p:nvPr/>
          </p:nvSpPr>
          <p:spPr>
            <a:xfrm rot="10800000" flipH="1">
              <a:off x="1957021" y="5681083"/>
              <a:ext cx="425761"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5" name="Rounded Rectangle 14">
              <a:extLst>
                <a:ext uri="{FF2B5EF4-FFF2-40B4-BE49-F238E27FC236}">
                  <a16:creationId xmlns:a16="http://schemas.microsoft.com/office/drawing/2014/main" id="{5D1ADC98-DF89-EA4C-9EC9-04BEF678A7E1}"/>
                </a:ext>
              </a:extLst>
            </p:cNvPr>
            <p:cNvSpPr/>
            <p:nvPr/>
          </p:nvSpPr>
          <p:spPr>
            <a:xfrm rot="10800000" flipH="1">
              <a:off x="-1382706" y="6045994"/>
              <a:ext cx="2153078"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6" name="Rounded Rectangle 15">
              <a:extLst>
                <a:ext uri="{FF2B5EF4-FFF2-40B4-BE49-F238E27FC236}">
                  <a16:creationId xmlns:a16="http://schemas.microsoft.com/office/drawing/2014/main" id="{B70A71A4-F141-6A49-A40F-A8A10EED67B4}"/>
                </a:ext>
              </a:extLst>
            </p:cNvPr>
            <p:cNvSpPr/>
            <p:nvPr/>
          </p:nvSpPr>
          <p:spPr>
            <a:xfrm rot="10800000" flipH="1">
              <a:off x="866025" y="6037390"/>
              <a:ext cx="709634"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7" name="Rounded Rectangle 16">
              <a:extLst>
                <a:ext uri="{FF2B5EF4-FFF2-40B4-BE49-F238E27FC236}">
                  <a16:creationId xmlns:a16="http://schemas.microsoft.com/office/drawing/2014/main" id="{FEAEE2C2-2FDD-8A4F-A7D7-83ABF006EB29}"/>
                </a:ext>
              </a:extLst>
            </p:cNvPr>
            <p:cNvSpPr>
              <a:spLocks noChangeAspect="1"/>
            </p:cNvSpPr>
            <p:nvPr/>
          </p:nvSpPr>
          <p:spPr>
            <a:xfrm rot="10800000" flipH="1">
              <a:off x="1653191" y="6046069"/>
              <a:ext cx="182880"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8" name="Rounded Rectangle 17">
              <a:extLst>
                <a:ext uri="{FF2B5EF4-FFF2-40B4-BE49-F238E27FC236}">
                  <a16:creationId xmlns:a16="http://schemas.microsoft.com/office/drawing/2014/main" id="{E795A0B9-5E14-BE4C-8C5A-CD84C76522A4}"/>
                </a:ext>
              </a:extLst>
            </p:cNvPr>
            <p:cNvSpPr/>
            <p:nvPr/>
          </p:nvSpPr>
          <p:spPr>
            <a:xfrm rot="10800000" flipH="1">
              <a:off x="-440515" y="6428436"/>
              <a:ext cx="1635614"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9" name="Rounded Rectangle 18">
              <a:extLst>
                <a:ext uri="{FF2B5EF4-FFF2-40B4-BE49-F238E27FC236}">
                  <a16:creationId xmlns:a16="http://schemas.microsoft.com/office/drawing/2014/main" id="{F312AD92-4199-684D-BEE8-C09FD63EC98A}"/>
                </a:ext>
              </a:extLst>
            </p:cNvPr>
            <p:cNvSpPr/>
            <p:nvPr/>
          </p:nvSpPr>
          <p:spPr>
            <a:xfrm rot="10800000" flipH="1">
              <a:off x="1292918" y="6428436"/>
              <a:ext cx="1216846"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0" name="Rounded Rectangle 19">
              <a:extLst>
                <a:ext uri="{FF2B5EF4-FFF2-40B4-BE49-F238E27FC236}">
                  <a16:creationId xmlns:a16="http://schemas.microsoft.com/office/drawing/2014/main" id="{431606F4-FA70-834F-8368-A174F4CD1015}"/>
                </a:ext>
              </a:extLst>
            </p:cNvPr>
            <p:cNvSpPr/>
            <p:nvPr/>
          </p:nvSpPr>
          <p:spPr>
            <a:xfrm rot="10800000" flipH="1">
              <a:off x="1983015" y="6037390"/>
              <a:ext cx="907309"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pic>
        <p:nvPicPr>
          <p:cNvPr id="21" name="Zerto (HPE)">
            <a:extLst>
              <a:ext uri="{FF2B5EF4-FFF2-40B4-BE49-F238E27FC236}">
                <a16:creationId xmlns:a16="http://schemas.microsoft.com/office/drawing/2014/main" id="{7833C812-2CB6-B846-ACCC-E6E50BEB660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6078613"/>
            <a:ext cx="1600200" cy="900113"/>
          </a:xfrm>
          <a:prstGeom prst="rect">
            <a:avLst/>
          </a:prstGeom>
        </p:spPr>
      </p:pic>
    </p:spTree>
    <p:extLst>
      <p:ext uri="{BB962C8B-B14F-4D97-AF65-F5344CB8AC3E}">
        <p14:creationId xmlns:p14="http://schemas.microsoft.com/office/powerpoint/2010/main" val="3751336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285743"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supporting text</a:t>
            </a:r>
          </a:p>
          <a:p>
            <a:pPr lvl="0"/>
            <a:endParaRPr lang="en-US" dirty="0"/>
          </a:p>
        </p:txBody>
      </p:sp>
      <p:sp>
        <p:nvSpPr>
          <p:cNvPr id="15" name="Picture Placeholder"/>
          <p:cNvSpPr>
            <a:spLocks noGrp="1"/>
          </p:cNvSpPr>
          <p:nvPr>
            <p:ph type="pic" sz="quarter" idx="18" hasCustomPrompt="1"/>
          </p:nvPr>
        </p:nvSpPr>
        <p:spPr>
          <a:xfrm>
            <a:off x="4313365" y="999540"/>
            <a:ext cx="7470648" cy="5096460"/>
          </a:xfrm>
          <a:ln>
            <a:noFill/>
            <a:miter lim="800000"/>
          </a:ln>
        </p:spPr>
        <p:txBody>
          <a:bodyPr anchor="ctr"/>
          <a:lstStyle>
            <a:lvl1pPr marL="0" indent="0" algn="ctr">
              <a:buNone/>
              <a:defRPr>
                <a:latin typeface="+mn-lt"/>
              </a:defRPr>
            </a:lvl1pPr>
          </a:lstStyle>
          <a:p>
            <a:r>
              <a:rPr lang="en-US" dirty="0"/>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a:xfrm>
            <a:off x="285743" y="391852"/>
            <a:ext cx="11498270" cy="401362"/>
          </a:xfrm>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dirty="0"/>
              <a:t>Confidential | Authorized </a:t>
            </a:r>
          </a:p>
        </p:txBody>
      </p:sp>
    </p:spTree>
    <p:extLst>
      <p:ext uri="{BB962C8B-B14F-4D97-AF65-F5344CB8AC3E}">
        <p14:creationId xmlns:p14="http://schemas.microsoft.com/office/powerpoint/2010/main" val="363233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Left 1/4 (Light)">
    <p:spTree>
      <p:nvGrpSpPr>
        <p:cNvPr id="1" name=""/>
        <p:cNvGrpSpPr/>
        <p:nvPr/>
      </p:nvGrpSpPr>
      <p:grpSpPr>
        <a:xfrm>
          <a:off x="0" y="0"/>
          <a:ext cx="0" cy="0"/>
          <a:chOff x="0" y="0"/>
          <a:chExt cx="0" cy="0"/>
        </a:xfrm>
      </p:grpSpPr>
      <p:sp>
        <p:nvSpPr>
          <p:cNvPr id="4" name="Red rectangle">
            <a:extLst>
              <a:ext uri="{FF2B5EF4-FFF2-40B4-BE49-F238E27FC236}">
                <a16:creationId xmlns:a16="http://schemas.microsoft.com/office/drawing/2014/main" id="{31B2FE10-A5E9-EF4E-ACE9-015EF6C256A3}"/>
              </a:ext>
            </a:extLst>
          </p:cNvPr>
          <p:cNvSpPr/>
          <p:nvPr userDrawn="1"/>
        </p:nvSpPr>
        <p:spPr>
          <a:xfrm rot="5400000">
            <a:off x="-167273" y="3383280"/>
            <a:ext cx="6858000" cy="91440"/>
          </a:xfrm>
          <a:prstGeom prst="rect">
            <a:avLst/>
          </a:prstGeom>
          <a:solidFill>
            <a:srgbClr val="BA0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2" name="Title 1">
            <a:extLst>
              <a:ext uri="{FF2B5EF4-FFF2-40B4-BE49-F238E27FC236}">
                <a16:creationId xmlns:a16="http://schemas.microsoft.com/office/drawing/2014/main" id="{33CA1969-636A-864B-8861-F0AB7BFF20AF}"/>
              </a:ext>
            </a:extLst>
          </p:cNvPr>
          <p:cNvSpPr>
            <a:spLocks noGrp="1"/>
          </p:cNvSpPr>
          <p:nvPr>
            <p:ph type="title" hasCustomPrompt="1"/>
          </p:nvPr>
        </p:nvSpPr>
        <p:spPr>
          <a:xfrm>
            <a:off x="319088" y="2274838"/>
            <a:ext cx="2436837" cy="2115930"/>
          </a:xfrm>
        </p:spPr>
        <p:txBody>
          <a:bodyPr anchor="ctr"/>
          <a:lstStyle>
            <a:lvl1pPr algn="l" rtl="0" eaLnBrk="0" fontAlgn="base" hangingPunct="0">
              <a:lnSpc>
                <a:spcPct val="90000"/>
              </a:lnSpc>
              <a:spcBef>
                <a:spcPct val="0"/>
              </a:spcBef>
              <a:spcAft>
                <a:spcPct val="0"/>
              </a:spcAft>
              <a:defRPr lang="en-US" sz="3200" kern="1200" dirty="0">
                <a:solidFill>
                  <a:schemeClr val="accent3">
                    <a:lumMod val="50000"/>
                  </a:schemeClr>
                </a:solidFill>
                <a:latin typeface="Source Sans Pro" panose="020B0503030403020204" pitchFamily="34" charset="0"/>
                <a:ea typeface="Lato" charset="0"/>
                <a:cs typeface="Lato" charset="0"/>
              </a:defRPr>
            </a:lvl1pPr>
          </a:lstStyle>
          <a:p>
            <a:r>
              <a:rPr lang="en-US"/>
              <a:t>CLICK TO EDIT MASTER TITLE STYLE</a:t>
            </a:r>
          </a:p>
        </p:txBody>
      </p:sp>
    </p:spTree>
    <p:extLst>
      <p:ext uri="{BB962C8B-B14F-4D97-AF65-F5344CB8AC3E}">
        <p14:creationId xmlns:p14="http://schemas.microsoft.com/office/powerpoint/2010/main" val="192816740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Right 1/3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CA8C8D-0B5E-9842-90FB-8EEE8D379672}"/>
              </a:ext>
            </a:extLst>
          </p:cNvPr>
          <p:cNvSpPr/>
          <p:nvPr userDrawn="1"/>
        </p:nvSpPr>
        <p:spPr>
          <a:xfrm>
            <a:off x="8009017" y="0"/>
            <a:ext cx="4295042" cy="6858000"/>
          </a:xfrm>
          <a:prstGeom prst="rect">
            <a:avLst/>
          </a:prstGeom>
          <a:solidFill>
            <a:srgbClr val="1D213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 name="Red rectangle">
            <a:extLst>
              <a:ext uri="{FF2B5EF4-FFF2-40B4-BE49-F238E27FC236}">
                <a16:creationId xmlns:a16="http://schemas.microsoft.com/office/drawing/2014/main" id="{830046D5-FA61-4F45-A100-34686FFD03A4}"/>
              </a:ext>
            </a:extLst>
          </p:cNvPr>
          <p:cNvSpPr/>
          <p:nvPr userDrawn="1"/>
        </p:nvSpPr>
        <p:spPr>
          <a:xfrm rot="5400000">
            <a:off x="4580019" y="3383280"/>
            <a:ext cx="6858000" cy="91440"/>
          </a:xfrm>
          <a:prstGeom prst="rect">
            <a:avLst/>
          </a:prstGeom>
          <a:solidFill>
            <a:srgbClr val="BA0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13" name="Bullets">
            <a:extLst>
              <a:ext uri="{FF2B5EF4-FFF2-40B4-BE49-F238E27FC236}">
                <a16:creationId xmlns:a16="http://schemas.microsoft.com/office/drawing/2014/main" id="{BCFFB01B-195A-634E-AF3F-3BA0D35A9E0C}"/>
              </a:ext>
            </a:extLst>
          </p:cNvPr>
          <p:cNvSpPr>
            <a:spLocks noGrp="1"/>
          </p:cNvSpPr>
          <p:nvPr>
            <p:ph type="body" sz="quarter" idx="13"/>
          </p:nvPr>
        </p:nvSpPr>
        <p:spPr>
          <a:xfrm>
            <a:off x="8256683" y="3417598"/>
            <a:ext cx="3733374" cy="879475"/>
          </a:xfrm>
        </p:spPr>
        <p:txBody>
          <a:bodyPr/>
          <a:lstStyle>
            <a:lvl1pPr marL="288925" indent="-288925" algn="l" defTabSz="609555" rtl="0" eaLnBrk="1" fontAlgn="auto" latinLnBrk="0" hangingPunct="1">
              <a:spcBef>
                <a:spcPts val="0"/>
              </a:spcBef>
              <a:spcAft>
                <a:spcPts val="1200"/>
              </a:spcAft>
              <a:buClr>
                <a:schemeClr val="bg1"/>
              </a:buClr>
              <a:buFont typeface="System Font Regular"/>
              <a:buChar char="▸"/>
              <a:tabLst/>
              <a:defRPr lang="en-US" sz="1800" b="0" i="0" kern="1200" dirty="0" smtClean="0">
                <a:solidFill>
                  <a:schemeClr val="accent5">
                    <a:lumMod val="40000"/>
                    <a:lumOff val="60000"/>
                  </a:schemeClr>
                </a:solidFill>
                <a:latin typeface="Source Sans Pro Light" panose="020B0403030403020204" pitchFamily="34" charset="0"/>
                <a:ea typeface="Source Sans Pro Light" panose="020B0403030403020204" pitchFamily="34" charset="0"/>
                <a:cs typeface="Calibri Light" panose="020F0302020204030204" pitchFamily="34" charset="0"/>
              </a:defRPr>
            </a:lvl1pPr>
            <a:lvl2pPr marL="6096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2pPr>
            <a:lvl3pPr marL="12192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3pPr>
            <a:lvl4pPr marL="18288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4pPr>
            <a:lvl5pPr marL="2438400" indent="0" algn="l" rtl="0" eaLnBrk="1" fontAlgn="auto" hangingPunct="1">
              <a:spcBef>
                <a:spcPts val="0"/>
              </a:spcBef>
              <a:spcAft>
                <a:spcPts val="0"/>
              </a:spcAft>
              <a:buNone/>
              <a:defRPr lang="en-US" sz="2000" kern="1200" dirty="0">
                <a:solidFill>
                  <a:schemeClr val="bg1"/>
                </a:solidFill>
                <a:latin typeface="Source Sans Pro Light" panose="020B0403030403020204" pitchFamily="34" charset="0"/>
                <a:ea typeface="Lato" charset="0"/>
                <a:cs typeface="Lato" charset="0"/>
              </a:defRPr>
            </a:lvl5pPr>
          </a:lstStyle>
          <a:p>
            <a:pPr lvl="0"/>
            <a:r>
              <a:rPr lang="en-US"/>
              <a:t>Click to edit Master text styles</a:t>
            </a:r>
          </a:p>
        </p:txBody>
      </p:sp>
      <p:sp>
        <p:nvSpPr>
          <p:cNvPr id="10" name="Supporting Text">
            <a:extLst>
              <a:ext uri="{FF2B5EF4-FFF2-40B4-BE49-F238E27FC236}">
                <a16:creationId xmlns:a16="http://schemas.microsoft.com/office/drawing/2014/main" id="{1F90E8BD-442E-7B44-87EB-BF39B47FF376}"/>
              </a:ext>
            </a:extLst>
          </p:cNvPr>
          <p:cNvSpPr>
            <a:spLocks noGrp="1"/>
          </p:cNvSpPr>
          <p:nvPr>
            <p:ph type="body" sz="quarter" idx="11"/>
          </p:nvPr>
        </p:nvSpPr>
        <p:spPr>
          <a:xfrm>
            <a:off x="8256683" y="2447811"/>
            <a:ext cx="3733374" cy="879475"/>
          </a:xfrm>
        </p:spPr>
        <p:txBody>
          <a:bodyPr/>
          <a:lstStyle>
            <a:lvl1pPr marL="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1pPr>
            <a:lvl2pPr marL="6096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2pPr>
            <a:lvl3pPr marL="12192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3pPr>
            <a:lvl4pPr marL="18288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4pPr>
            <a:lvl5pPr marL="2438400" indent="0" algn="l" rtl="0" eaLnBrk="1" fontAlgn="auto" hangingPunct="1">
              <a:spcBef>
                <a:spcPts val="0"/>
              </a:spcBef>
              <a:spcAft>
                <a:spcPts val="0"/>
              </a:spcAft>
              <a:buNone/>
              <a:defRPr lang="en-US" sz="2000" kern="1200" dirty="0">
                <a:solidFill>
                  <a:schemeClr val="bg1"/>
                </a:solidFill>
                <a:latin typeface="Source Sans Pro Light" panose="020B0403030403020204" pitchFamily="34" charset="0"/>
                <a:ea typeface="Lato" charset="0"/>
                <a:cs typeface="Lato" charset="0"/>
              </a:defRPr>
            </a:lvl5pPr>
          </a:lstStyle>
          <a:p>
            <a:pPr lvl="0"/>
            <a:r>
              <a:rPr lang="en-US"/>
              <a:t>Click to edit Master text styles</a:t>
            </a:r>
          </a:p>
        </p:txBody>
      </p:sp>
      <p:sp>
        <p:nvSpPr>
          <p:cNvPr id="11" name="Title">
            <a:extLst>
              <a:ext uri="{FF2B5EF4-FFF2-40B4-BE49-F238E27FC236}">
                <a16:creationId xmlns:a16="http://schemas.microsoft.com/office/drawing/2014/main" id="{EC0C2246-5089-CB4D-9D7B-8FA7B4F61DEF}"/>
              </a:ext>
            </a:extLst>
          </p:cNvPr>
          <p:cNvSpPr>
            <a:spLocks noGrp="1"/>
          </p:cNvSpPr>
          <p:nvPr>
            <p:ph type="body" sz="quarter" idx="12" hasCustomPrompt="1"/>
          </p:nvPr>
        </p:nvSpPr>
        <p:spPr>
          <a:xfrm>
            <a:off x="8256683" y="1482143"/>
            <a:ext cx="3733374" cy="879475"/>
          </a:xfrm>
        </p:spPr>
        <p:txBody>
          <a:bodyPr/>
          <a:lstStyle>
            <a:lvl1pPr marL="0" indent="0" algn="l" rtl="0" eaLnBrk="0" fontAlgn="base" hangingPunct="0">
              <a:lnSpc>
                <a:spcPct val="90000"/>
              </a:lnSpc>
              <a:spcBef>
                <a:spcPct val="0"/>
              </a:spcBef>
              <a:spcAft>
                <a:spcPts val="600"/>
              </a:spcAft>
              <a:buNone/>
              <a:defRPr lang="en-US" sz="2800" kern="1200" dirty="0" smtClean="0">
                <a:solidFill>
                  <a:schemeClr val="bg1"/>
                </a:solidFill>
                <a:latin typeface="Source Sans Pro" panose="020B0503030403020204" pitchFamily="34" charset="0"/>
                <a:ea typeface="Lato" charset="0"/>
                <a:cs typeface="Lato" charset="0"/>
              </a:defRPr>
            </a:lvl1pPr>
            <a:lvl2pPr marL="6096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2pPr>
            <a:lvl3pPr marL="12192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3pPr>
            <a:lvl4pPr marL="18288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4pPr>
            <a:lvl5pPr marL="2438400" indent="0" algn="l" rtl="0" eaLnBrk="1" fontAlgn="auto" hangingPunct="1">
              <a:spcBef>
                <a:spcPts val="0"/>
              </a:spcBef>
              <a:spcAft>
                <a:spcPts val="0"/>
              </a:spcAft>
              <a:buNone/>
              <a:defRPr lang="en-US" sz="2000" kern="1200" dirty="0">
                <a:solidFill>
                  <a:schemeClr val="bg1"/>
                </a:solidFill>
                <a:latin typeface="Source Sans Pro Light" panose="020B0403030403020204" pitchFamily="34" charset="0"/>
                <a:ea typeface="Lato" charset="0"/>
                <a:cs typeface="Lato" charset="0"/>
              </a:defRPr>
            </a:lvl5pPr>
          </a:lstStyle>
          <a:p>
            <a:pPr lvl="0"/>
            <a:r>
              <a:rPr lang="en-US"/>
              <a:t>CLICK TO EDIT MASTER TEXT STYLES</a:t>
            </a:r>
          </a:p>
        </p:txBody>
      </p:sp>
    </p:spTree>
    <p:extLst>
      <p:ext uri="{BB962C8B-B14F-4D97-AF65-F5344CB8AC3E}">
        <p14:creationId xmlns:p14="http://schemas.microsoft.com/office/powerpoint/2010/main" val="59440618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Right 1/3 (light)">
    <p:spTree>
      <p:nvGrpSpPr>
        <p:cNvPr id="1" name=""/>
        <p:cNvGrpSpPr/>
        <p:nvPr/>
      </p:nvGrpSpPr>
      <p:grpSpPr>
        <a:xfrm>
          <a:off x="0" y="0"/>
          <a:ext cx="0" cy="0"/>
          <a:chOff x="0" y="0"/>
          <a:chExt cx="0" cy="0"/>
        </a:xfrm>
      </p:grpSpPr>
      <p:sp>
        <p:nvSpPr>
          <p:cNvPr id="5" name="Red rectangle">
            <a:extLst>
              <a:ext uri="{FF2B5EF4-FFF2-40B4-BE49-F238E27FC236}">
                <a16:creationId xmlns:a16="http://schemas.microsoft.com/office/drawing/2014/main" id="{AB53CB4B-AE9A-E44D-BF62-4D0221075B86}"/>
              </a:ext>
            </a:extLst>
          </p:cNvPr>
          <p:cNvSpPr/>
          <p:nvPr userDrawn="1"/>
        </p:nvSpPr>
        <p:spPr>
          <a:xfrm rot="5400000">
            <a:off x="4580019" y="3383280"/>
            <a:ext cx="6858000" cy="91440"/>
          </a:xfrm>
          <a:prstGeom prst="rect">
            <a:avLst/>
          </a:prstGeom>
          <a:solidFill>
            <a:srgbClr val="BA0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50000"/>
                </a:schemeClr>
              </a:solidFill>
              <a:latin typeface="Source Sans Pro" panose="020B0503030403020204" pitchFamily="34" charset="0"/>
            </a:endParaRPr>
          </a:p>
        </p:txBody>
      </p:sp>
      <p:sp>
        <p:nvSpPr>
          <p:cNvPr id="7" name="Supporting Text">
            <a:extLst>
              <a:ext uri="{FF2B5EF4-FFF2-40B4-BE49-F238E27FC236}">
                <a16:creationId xmlns:a16="http://schemas.microsoft.com/office/drawing/2014/main" id="{4BA61DC9-F0C5-204F-8E85-1878E6C9F32B}"/>
              </a:ext>
            </a:extLst>
          </p:cNvPr>
          <p:cNvSpPr>
            <a:spLocks noGrp="1"/>
          </p:cNvSpPr>
          <p:nvPr>
            <p:ph type="body" sz="quarter" idx="14"/>
          </p:nvPr>
        </p:nvSpPr>
        <p:spPr>
          <a:xfrm>
            <a:off x="8256683" y="2447811"/>
            <a:ext cx="3733374" cy="3964864"/>
          </a:xfrm>
        </p:spPr>
        <p:txBody>
          <a:bodyPr/>
          <a:lstStyle>
            <a:lvl1pPr marL="0" indent="0" algn="l" rtl="0" eaLnBrk="1" fontAlgn="auto" hangingPunct="1">
              <a:spcBef>
                <a:spcPts val="0"/>
              </a:spcBef>
              <a:spcAft>
                <a:spcPts val="0"/>
              </a:spcAft>
              <a:buNone/>
              <a:defRPr lang="en-US" sz="2000" kern="1200" dirty="0" smtClean="0">
                <a:solidFill>
                  <a:schemeClr val="accent3">
                    <a:lumMod val="50000"/>
                  </a:schemeClr>
                </a:solidFill>
                <a:latin typeface="Source Sans Pro Light" panose="020B0403030403020204" pitchFamily="34" charset="0"/>
                <a:ea typeface="Lato" charset="0"/>
                <a:cs typeface="Lato" charset="0"/>
              </a:defRPr>
            </a:lvl1pPr>
            <a:lvl2pPr marL="6096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2pPr>
            <a:lvl3pPr marL="12192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3pPr>
            <a:lvl4pPr marL="18288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4pPr>
            <a:lvl5pPr marL="2438400" indent="0" algn="l" rtl="0" eaLnBrk="1" fontAlgn="auto" hangingPunct="1">
              <a:spcBef>
                <a:spcPts val="0"/>
              </a:spcBef>
              <a:spcAft>
                <a:spcPts val="0"/>
              </a:spcAft>
              <a:buNone/>
              <a:defRPr lang="en-US" sz="2000" kern="1200" dirty="0">
                <a:solidFill>
                  <a:schemeClr val="bg1"/>
                </a:solidFill>
                <a:latin typeface="Source Sans Pro Light" panose="020B0403030403020204" pitchFamily="34" charset="0"/>
                <a:ea typeface="Lato" charset="0"/>
                <a:cs typeface="Lato" charset="0"/>
              </a:defRPr>
            </a:lvl5pPr>
          </a:lstStyle>
          <a:p>
            <a:pPr lvl="0"/>
            <a:r>
              <a:rPr lang="en-US"/>
              <a:t>Click to edit Master text styles</a:t>
            </a:r>
          </a:p>
        </p:txBody>
      </p:sp>
      <p:sp>
        <p:nvSpPr>
          <p:cNvPr id="8" name="Title">
            <a:extLst>
              <a:ext uri="{FF2B5EF4-FFF2-40B4-BE49-F238E27FC236}">
                <a16:creationId xmlns:a16="http://schemas.microsoft.com/office/drawing/2014/main" id="{7B7F4348-D016-0041-916C-D2AEE2C869AD}"/>
              </a:ext>
            </a:extLst>
          </p:cNvPr>
          <p:cNvSpPr>
            <a:spLocks noGrp="1"/>
          </p:cNvSpPr>
          <p:nvPr>
            <p:ph type="body" sz="quarter" idx="15" hasCustomPrompt="1"/>
          </p:nvPr>
        </p:nvSpPr>
        <p:spPr>
          <a:xfrm>
            <a:off x="8256683" y="1482143"/>
            <a:ext cx="3733374" cy="879475"/>
          </a:xfrm>
        </p:spPr>
        <p:txBody>
          <a:bodyPr/>
          <a:lstStyle>
            <a:lvl1pPr marL="0" indent="0" algn="l" rtl="0" eaLnBrk="0" fontAlgn="base" hangingPunct="0">
              <a:lnSpc>
                <a:spcPct val="90000"/>
              </a:lnSpc>
              <a:spcBef>
                <a:spcPct val="0"/>
              </a:spcBef>
              <a:spcAft>
                <a:spcPts val="600"/>
              </a:spcAft>
              <a:buNone/>
              <a:defRPr lang="en-US" sz="2800" kern="1200" dirty="0" smtClean="0">
                <a:solidFill>
                  <a:schemeClr val="accent3">
                    <a:lumMod val="50000"/>
                  </a:schemeClr>
                </a:solidFill>
                <a:latin typeface="Source Sans Pro" panose="020B0503030403020204" pitchFamily="34" charset="0"/>
                <a:ea typeface="Lato" charset="0"/>
                <a:cs typeface="Lato" charset="0"/>
              </a:defRPr>
            </a:lvl1pPr>
            <a:lvl2pPr marL="6096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2pPr>
            <a:lvl3pPr marL="12192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3pPr>
            <a:lvl4pPr marL="18288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4pPr>
            <a:lvl5pPr marL="2438400" indent="0" algn="l" rtl="0" eaLnBrk="1" fontAlgn="auto" hangingPunct="1">
              <a:spcBef>
                <a:spcPts val="0"/>
              </a:spcBef>
              <a:spcAft>
                <a:spcPts val="0"/>
              </a:spcAft>
              <a:buNone/>
              <a:defRPr lang="en-US" sz="2000" kern="1200" dirty="0">
                <a:solidFill>
                  <a:schemeClr val="bg1"/>
                </a:solidFill>
                <a:latin typeface="Source Sans Pro Light" panose="020B0403030403020204" pitchFamily="34" charset="0"/>
                <a:ea typeface="Lato" charset="0"/>
                <a:cs typeface="Lato" charset="0"/>
              </a:defRPr>
            </a:lvl5pPr>
          </a:lstStyle>
          <a:p>
            <a:pPr lvl="0"/>
            <a:r>
              <a:rPr lang="en-US"/>
              <a:t>CLICK TO EDIT MASTER TEXT STYLES</a:t>
            </a:r>
          </a:p>
        </p:txBody>
      </p:sp>
    </p:spTree>
    <p:extLst>
      <p:ext uri="{BB962C8B-B14F-4D97-AF65-F5344CB8AC3E}">
        <p14:creationId xmlns:p14="http://schemas.microsoft.com/office/powerpoint/2010/main" val="429191801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Right 1/4 (dark)">
    <p:spTree>
      <p:nvGrpSpPr>
        <p:cNvPr id="1" name=""/>
        <p:cNvGrpSpPr/>
        <p:nvPr/>
      </p:nvGrpSpPr>
      <p:grpSpPr>
        <a:xfrm>
          <a:off x="0" y="0"/>
          <a:ext cx="0" cy="0"/>
          <a:chOff x="0" y="0"/>
          <a:chExt cx="0" cy="0"/>
        </a:xfrm>
      </p:grpSpPr>
      <p:sp>
        <p:nvSpPr>
          <p:cNvPr id="3" name="Rectangle 70">
            <a:extLst>
              <a:ext uri="{FF2B5EF4-FFF2-40B4-BE49-F238E27FC236}">
                <a16:creationId xmlns:a16="http://schemas.microsoft.com/office/drawing/2014/main" id="{755CAAAC-6CD3-C546-83A4-3B64288636EF}"/>
              </a:ext>
            </a:extLst>
          </p:cNvPr>
          <p:cNvSpPr/>
          <p:nvPr userDrawn="1"/>
        </p:nvSpPr>
        <p:spPr>
          <a:xfrm>
            <a:off x="8969155" y="0"/>
            <a:ext cx="3297252" cy="6858000"/>
          </a:xfrm>
          <a:prstGeom prst="rect">
            <a:avLst/>
          </a:prstGeom>
          <a:solidFill>
            <a:srgbClr val="1D213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4" name="Red rectangle">
            <a:extLst>
              <a:ext uri="{FF2B5EF4-FFF2-40B4-BE49-F238E27FC236}">
                <a16:creationId xmlns:a16="http://schemas.microsoft.com/office/drawing/2014/main" id="{31B2FE10-A5E9-EF4E-ACE9-015EF6C256A3}"/>
              </a:ext>
            </a:extLst>
          </p:cNvPr>
          <p:cNvSpPr/>
          <p:nvPr userDrawn="1"/>
        </p:nvSpPr>
        <p:spPr>
          <a:xfrm rot="5400000">
            <a:off x="5526200" y="3383280"/>
            <a:ext cx="6858000" cy="91440"/>
          </a:xfrm>
          <a:prstGeom prst="rect">
            <a:avLst/>
          </a:prstGeom>
          <a:solidFill>
            <a:srgbClr val="BA0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2" name="Title 1">
            <a:extLst>
              <a:ext uri="{FF2B5EF4-FFF2-40B4-BE49-F238E27FC236}">
                <a16:creationId xmlns:a16="http://schemas.microsoft.com/office/drawing/2014/main" id="{33CA1969-636A-864B-8861-F0AB7BFF20AF}"/>
              </a:ext>
            </a:extLst>
          </p:cNvPr>
          <p:cNvSpPr>
            <a:spLocks noGrp="1"/>
          </p:cNvSpPr>
          <p:nvPr>
            <p:ph type="title" hasCustomPrompt="1"/>
          </p:nvPr>
        </p:nvSpPr>
        <p:spPr>
          <a:xfrm>
            <a:off x="9380386" y="2274838"/>
            <a:ext cx="2436837" cy="2115930"/>
          </a:xfrm>
        </p:spPr>
        <p:txBody>
          <a:bodyPr anchor="ctr"/>
          <a:lstStyle>
            <a:lvl1pPr algn="l" rtl="0" eaLnBrk="0" fontAlgn="base" hangingPunct="0">
              <a:lnSpc>
                <a:spcPct val="90000"/>
              </a:lnSpc>
              <a:spcBef>
                <a:spcPct val="0"/>
              </a:spcBef>
              <a:spcAft>
                <a:spcPct val="0"/>
              </a:spcAft>
              <a:defRPr lang="en-US" sz="3200" kern="1200" dirty="0">
                <a:solidFill>
                  <a:schemeClr val="bg1"/>
                </a:solidFill>
                <a:latin typeface="Source Sans Pro" panose="020B0503030403020204" pitchFamily="34" charset="0"/>
                <a:ea typeface="Lato" charset="0"/>
                <a:cs typeface="Lato" charset="0"/>
              </a:defRPr>
            </a:lvl1pPr>
          </a:lstStyle>
          <a:p>
            <a:r>
              <a:rPr lang="en-US"/>
              <a:t>CLICK TO EDIT MASTER TITLE STYLE</a:t>
            </a:r>
          </a:p>
        </p:txBody>
      </p:sp>
      <p:grpSp>
        <p:nvGrpSpPr>
          <p:cNvPr id="8" name="Group 7">
            <a:extLst>
              <a:ext uri="{FF2B5EF4-FFF2-40B4-BE49-F238E27FC236}">
                <a16:creationId xmlns:a16="http://schemas.microsoft.com/office/drawing/2014/main" id="{2BEF44F6-9ECE-9941-8032-7E667A8525D1}"/>
              </a:ext>
            </a:extLst>
          </p:cNvPr>
          <p:cNvGrpSpPr/>
          <p:nvPr userDrawn="1"/>
        </p:nvGrpSpPr>
        <p:grpSpPr>
          <a:xfrm flipH="1">
            <a:off x="9852007" y="4832244"/>
            <a:ext cx="4273030" cy="1652587"/>
            <a:chOff x="-1382706" y="4958729"/>
            <a:chExt cx="4273030" cy="1652587"/>
          </a:xfrm>
        </p:grpSpPr>
        <p:sp>
          <p:nvSpPr>
            <p:cNvPr id="9" name="Rounded Rectangle 8">
              <a:extLst>
                <a:ext uri="{FF2B5EF4-FFF2-40B4-BE49-F238E27FC236}">
                  <a16:creationId xmlns:a16="http://schemas.microsoft.com/office/drawing/2014/main" id="{EE8229C0-721D-DF48-85E9-2FDE4A67D9C8}"/>
                </a:ext>
              </a:extLst>
            </p:cNvPr>
            <p:cNvSpPr/>
            <p:nvPr/>
          </p:nvSpPr>
          <p:spPr>
            <a:xfrm rot="10800000" flipH="1">
              <a:off x="-658005" y="4958729"/>
              <a:ext cx="1828800"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0" name="Rounded Rectangle 9">
              <a:extLst>
                <a:ext uri="{FF2B5EF4-FFF2-40B4-BE49-F238E27FC236}">
                  <a16:creationId xmlns:a16="http://schemas.microsoft.com/office/drawing/2014/main" id="{BC509E57-2B2C-6546-B35C-AFAF6ADE0520}"/>
                </a:ext>
              </a:extLst>
            </p:cNvPr>
            <p:cNvSpPr>
              <a:spLocks noChangeAspect="1"/>
            </p:cNvSpPr>
            <p:nvPr/>
          </p:nvSpPr>
          <p:spPr>
            <a:xfrm rot="10800000" flipH="1">
              <a:off x="1291786" y="4958729"/>
              <a:ext cx="182880"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1" name="Rounded Rectangle 10">
              <a:extLst>
                <a:ext uri="{FF2B5EF4-FFF2-40B4-BE49-F238E27FC236}">
                  <a16:creationId xmlns:a16="http://schemas.microsoft.com/office/drawing/2014/main" id="{42F51BB3-2A1A-C443-BA4C-35F467144DA1}"/>
                </a:ext>
              </a:extLst>
            </p:cNvPr>
            <p:cNvSpPr/>
            <p:nvPr/>
          </p:nvSpPr>
          <p:spPr>
            <a:xfrm rot="10800000" flipH="1">
              <a:off x="624749" y="5344495"/>
              <a:ext cx="1276592"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2" name="Rounded Rectangle 11">
              <a:extLst>
                <a:ext uri="{FF2B5EF4-FFF2-40B4-BE49-F238E27FC236}">
                  <a16:creationId xmlns:a16="http://schemas.microsoft.com/office/drawing/2014/main" id="{048D83E0-FDC7-9747-BC83-B30C5B97F5CF}"/>
                </a:ext>
              </a:extLst>
            </p:cNvPr>
            <p:cNvSpPr/>
            <p:nvPr/>
          </p:nvSpPr>
          <p:spPr>
            <a:xfrm rot="10800000" flipH="1">
              <a:off x="119765" y="5344495"/>
              <a:ext cx="425761"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3" name="Rounded Rectangle 12">
              <a:extLst>
                <a:ext uri="{FF2B5EF4-FFF2-40B4-BE49-F238E27FC236}">
                  <a16:creationId xmlns:a16="http://schemas.microsoft.com/office/drawing/2014/main" id="{A4F489C9-E114-B142-89C3-423C3147C5D4}"/>
                </a:ext>
              </a:extLst>
            </p:cNvPr>
            <p:cNvSpPr/>
            <p:nvPr/>
          </p:nvSpPr>
          <p:spPr>
            <a:xfrm rot="10800000" flipH="1">
              <a:off x="-291710" y="5689687"/>
              <a:ext cx="2153078"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4" name="Rounded Rectangle 13">
              <a:extLst>
                <a:ext uri="{FF2B5EF4-FFF2-40B4-BE49-F238E27FC236}">
                  <a16:creationId xmlns:a16="http://schemas.microsoft.com/office/drawing/2014/main" id="{455324F5-3461-D448-9AED-40CF100CA27B}"/>
                </a:ext>
              </a:extLst>
            </p:cNvPr>
            <p:cNvSpPr/>
            <p:nvPr/>
          </p:nvSpPr>
          <p:spPr>
            <a:xfrm rot="10800000" flipH="1">
              <a:off x="1957021" y="5681083"/>
              <a:ext cx="425761"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5" name="Rounded Rectangle 14">
              <a:extLst>
                <a:ext uri="{FF2B5EF4-FFF2-40B4-BE49-F238E27FC236}">
                  <a16:creationId xmlns:a16="http://schemas.microsoft.com/office/drawing/2014/main" id="{5D1ADC98-DF89-EA4C-9EC9-04BEF678A7E1}"/>
                </a:ext>
              </a:extLst>
            </p:cNvPr>
            <p:cNvSpPr/>
            <p:nvPr/>
          </p:nvSpPr>
          <p:spPr>
            <a:xfrm rot="10800000" flipH="1">
              <a:off x="-1382706" y="6045994"/>
              <a:ext cx="2153078"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6" name="Rounded Rectangle 15">
              <a:extLst>
                <a:ext uri="{FF2B5EF4-FFF2-40B4-BE49-F238E27FC236}">
                  <a16:creationId xmlns:a16="http://schemas.microsoft.com/office/drawing/2014/main" id="{B70A71A4-F141-6A49-A40F-A8A10EED67B4}"/>
                </a:ext>
              </a:extLst>
            </p:cNvPr>
            <p:cNvSpPr/>
            <p:nvPr/>
          </p:nvSpPr>
          <p:spPr>
            <a:xfrm rot="10800000" flipH="1">
              <a:off x="866025" y="6037390"/>
              <a:ext cx="709634"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7" name="Rounded Rectangle 16">
              <a:extLst>
                <a:ext uri="{FF2B5EF4-FFF2-40B4-BE49-F238E27FC236}">
                  <a16:creationId xmlns:a16="http://schemas.microsoft.com/office/drawing/2014/main" id="{FEAEE2C2-2FDD-8A4F-A7D7-83ABF006EB29}"/>
                </a:ext>
              </a:extLst>
            </p:cNvPr>
            <p:cNvSpPr>
              <a:spLocks noChangeAspect="1"/>
            </p:cNvSpPr>
            <p:nvPr/>
          </p:nvSpPr>
          <p:spPr>
            <a:xfrm rot="10800000" flipH="1">
              <a:off x="1653191" y="6046069"/>
              <a:ext cx="182880"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8" name="Rounded Rectangle 17">
              <a:extLst>
                <a:ext uri="{FF2B5EF4-FFF2-40B4-BE49-F238E27FC236}">
                  <a16:creationId xmlns:a16="http://schemas.microsoft.com/office/drawing/2014/main" id="{E795A0B9-5E14-BE4C-8C5A-CD84C76522A4}"/>
                </a:ext>
              </a:extLst>
            </p:cNvPr>
            <p:cNvSpPr/>
            <p:nvPr/>
          </p:nvSpPr>
          <p:spPr>
            <a:xfrm rot="10800000" flipH="1">
              <a:off x="-440515" y="6428436"/>
              <a:ext cx="1635614"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9" name="Rounded Rectangle 18">
              <a:extLst>
                <a:ext uri="{FF2B5EF4-FFF2-40B4-BE49-F238E27FC236}">
                  <a16:creationId xmlns:a16="http://schemas.microsoft.com/office/drawing/2014/main" id="{F312AD92-4199-684D-BEE8-C09FD63EC98A}"/>
                </a:ext>
              </a:extLst>
            </p:cNvPr>
            <p:cNvSpPr/>
            <p:nvPr/>
          </p:nvSpPr>
          <p:spPr>
            <a:xfrm rot="10800000" flipH="1">
              <a:off x="1292918" y="6428436"/>
              <a:ext cx="1216846"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0" name="Rounded Rectangle 19">
              <a:extLst>
                <a:ext uri="{FF2B5EF4-FFF2-40B4-BE49-F238E27FC236}">
                  <a16:creationId xmlns:a16="http://schemas.microsoft.com/office/drawing/2014/main" id="{431606F4-FA70-834F-8368-A174F4CD1015}"/>
                </a:ext>
              </a:extLst>
            </p:cNvPr>
            <p:cNvSpPr/>
            <p:nvPr/>
          </p:nvSpPr>
          <p:spPr>
            <a:xfrm rot="10800000" flipH="1">
              <a:off x="1983015" y="6037390"/>
              <a:ext cx="907309"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spTree>
    <p:extLst>
      <p:ext uri="{BB962C8B-B14F-4D97-AF65-F5344CB8AC3E}">
        <p14:creationId xmlns:p14="http://schemas.microsoft.com/office/powerpoint/2010/main" val="95721790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Right 1/4 (Light)">
    <p:spTree>
      <p:nvGrpSpPr>
        <p:cNvPr id="1" name=""/>
        <p:cNvGrpSpPr/>
        <p:nvPr/>
      </p:nvGrpSpPr>
      <p:grpSpPr>
        <a:xfrm>
          <a:off x="0" y="0"/>
          <a:ext cx="0" cy="0"/>
          <a:chOff x="0" y="0"/>
          <a:chExt cx="0" cy="0"/>
        </a:xfrm>
      </p:grpSpPr>
      <p:sp>
        <p:nvSpPr>
          <p:cNvPr id="4" name="Red rectangle">
            <a:extLst>
              <a:ext uri="{FF2B5EF4-FFF2-40B4-BE49-F238E27FC236}">
                <a16:creationId xmlns:a16="http://schemas.microsoft.com/office/drawing/2014/main" id="{31B2FE10-A5E9-EF4E-ACE9-015EF6C256A3}"/>
              </a:ext>
            </a:extLst>
          </p:cNvPr>
          <p:cNvSpPr/>
          <p:nvPr userDrawn="1"/>
        </p:nvSpPr>
        <p:spPr>
          <a:xfrm rot="5400000">
            <a:off x="5497257" y="3383280"/>
            <a:ext cx="6858000" cy="91440"/>
          </a:xfrm>
          <a:prstGeom prst="rect">
            <a:avLst/>
          </a:prstGeom>
          <a:solidFill>
            <a:srgbClr val="BA0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2" name="Title 1">
            <a:extLst>
              <a:ext uri="{FF2B5EF4-FFF2-40B4-BE49-F238E27FC236}">
                <a16:creationId xmlns:a16="http://schemas.microsoft.com/office/drawing/2014/main" id="{33CA1969-636A-864B-8861-F0AB7BFF20AF}"/>
              </a:ext>
            </a:extLst>
          </p:cNvPr>
          <p:cNvSpPr>
            <a:spLocks noGrp="1"/>
          </p:cNvSpPr>
          <p:nvPr>
            <p:ph type="title" hasCustomPrompt="1"/>
          </p:nvPr>
        </p:nvSpPr>
        <p:spPr>
          <a:xfrm>
            <a:off x="9402327" y="2274838"/>
            <a:ext cx="2436837" cy="2115930"/>
          </a:xfrm>
        </p:spPr>
        <p:txBody>
          <a:bodyPr anchor="ctr"/>
          <a:lstStyle>
            <a:lvl1pPr algn="l" rtl="0" eaLnBrk="0" fontAlgn="base" hangingPunct="0">
              <a:lnSpc>
                <a:spcPct val="90000"/>
              </a:lnSpc>
              <a:spcBef>
                <a:spcPct val="0"/>
              </a:spcBef>
              <a:spcAft>
                <a:spcPct val="0"/>
              </a:spcAft>
              <a:defRPr lang="en-US" sz="3200" kern="1200" dirty="0">
                <a:solidFill>
                  <a:schemeClr val="accent3">
                    <a:lumMod val="50000"/>
                  </a:schemeClr>
                </a:solidFill>
                <a:latin typeface="Source Sans Pro" panose="020B0503030403020204" pitchFamily="34" charset="0"/>
                <a:ea typeface="Lato" charset="0"/>
                <a:cs typeface="Lato" charset="0"/>
              </a:defRPr>
            </a:lvl1pPr>
          </a:lstStyle>
          <a:p>
            <a:r>
              <a:rPr lang="en-US"/>
              <a:t>CLICK TO EDIT MASTER TITLE STYLE</a:t>
            </a:r>
          </a:p>
        </p:txBody>
      </p:sp>
    </p:spTree>
    <p:extLst>
      <p:ext uri="{BB962C8B-B14F-4D97-AF65-F5344CB8AC3E}">
        <p14:creationId xmlns:p14="http://schemas.microsoft.com/office/powerpoint/2010/main" val="146175108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3 Points (horizontal + IM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B1150E08-093C-3F4B-B9D3-9A784E4E1FDD}"/>
              </a:ext>
            </a:extLst>
          </p:cNvPr>
          <p:cNvSpPr>
            <a:spLocks noGrp="1"/>
          </p:cNvSpPr>
          <p:nvPr>
            <p:ph type="pic" sz="quarter" idx="10"/>
          </p:nvPr>
        </p:nvSpPr>
        <p:spPr>
          <a:xfrm>
            <a:off x="0" y="-1588"/>
            <a:ext cx="12211050" cy="3295925"/>
          </a:xfrm>
        </p:spPr>
        <p:txBody>
          <a:bodyPr/>
          <a:lstStyle/>
          <a:p>
            <a:endParaRPr lang="en-US" dirty="0"/>
          </a:p>
        </p:txBody>
      </p:sp>
      <p:grpSp>
        <p:nvGrpSpPr>
          <p:cNvPr id="4" name="Gradient">
            <a:extLst>
              <a:ext uri="{FF2B5EF4-FFF2-40B4-BE49-F238E27FC236}">
                <a16:creationId xmlns:a16="http://schemas.microsoft.com/office/drawing/2014/main" id="{1615D18B-0EF2-854A-9A6C-83BA940B593A}"/>
              </a:ext>
            </a:extLst>
          </p:cNvPr>
          <p:cNvGrpSpPr/>
          <p:nvPr userDrawn="1"/>
        </p:nvGrpSpPr>
        <p:grpSpPr>
          <a:xfrm>
            <a:off x="1" y="333540"/>
            <a:ext cx="12211432" cy="3296620"/>
            <a:chOff x="3292412" y="3904447"/>
            <a:chExt cx="9052561" cy="1974637"/>
          </a:xfrm>
        </p:grpSpPr>
        <p:sp>
          <p:nvSpPr>
            <p:cNvPr id="5" name="gradient">
              <a:extLst>
                <a:ext uri="{FF2B5EF4-FFF2-40B4-BE49-F238E27FC236}">
                  <a16:creationId xmlns:a16="http://schemas.microsoft.com/office/drawing/2014/main" id="{0313DAAB-D73E-2C42-BEF4-21FFBF71A54D}"/>
                </a:ext>
              </a:extLst>
            </p:cNvPr>
            <p:cNvSpPr/>
            <p:nvPr/>
          </p:nvSpPr>
          <p:spPr>
            <a:xfrm>
              <a:off x="3292412" y="3904447"/>
              <a:ext cx="9052561" cy="1974637"/>
            </a:xfrm>
            <a:prstGeom prst="rect">
              <a:avLst/>
            </a:prstGeom>
            <a:gradFill>
              <a:gsLst>
                <a:gs pos="74000">
                  <a:srgbClr val="1D2136">
                    <a:alpha val="38000"/>
                  </a:srgbClr>
                </a:gs>
                <a:gs pos="46000">
                  <a:srgbClr val="1D2136">
                    <a:alpha val="0"/>
                  </a:srgbClr>
                </a:gs>
                <a:gs pos="100000">
                  <a:srgbClr val="1D213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6" name="gradient">
              <a:extLst>
                <a:ext uri="{FF2B5EF4-FFF2-40B4-BE49-F238E27FC236}">
                  <a16:creationId xmlns:a16="http://schemas.microsoft.com/office/drawing/2014/main" id="{816CD20F-F7E3-7345-A9BE-0582984FDC8E}"/>
                </a:ext>
              </a:extLst>
            </p:cNvPr>
            <p:cNvSpPr/>
            <p:nvPr/>
          </p:nvSpPr>
          <p:spPr>
            <a:xfrm>
              <a:off x="3292412" y="3932072"/>
              <a:ext cx="9052561" cy="1947012"/>
            </a:xfrm>
            <a:prstGeom prst="rect">
              <a:avLst/>
            </a:prstGeom>
            <a:gradFill>
              <a:gsLst>
                <a:gs pos="74000">
                  <a:srgbClr val="1D2136">
                    <a:alpha val="38000"/>
                  </a:srgbClr>
                </a:gs>
                <a:gs pos="46000">
                  <a:srgbClr val="1D2136">
                    <a:alpha val="0"/>
                  </a:srgbClr>
                </a:gs>
                <a:gs pos="100000">
                  <a:srgbClr val="1D213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grpSp>
      <p:sp>
        <p:nvSpPr>
          <p:cNvPr id="7" name="Rounded Rectangle 70">
            <a:extLst>
              <a:ext uri="{FF2B5EF4-FFF2-40B4-BE49-F238E27FC236}">
                <a16:creationId xmlns:a16="http://schemas.microsoft.com/office/drawing/2014/main" id="{1D98B0A8-1DC9-0D4F-BC19-14315725183C}"/>
              </a:ext>
            </a:extLst>
          </p:cNvPr>
          <p:cNvSpPr/>
          <p:nvPr userDrawn="1"/>
        </p:nvSpPr>
        <p:spPr>
          <a:xfrm>
            <a:off x="-20956" y="4298951"/>
            <a:ext cx="12232006" cy="2569666"/>
          </a:xfrm>
          <a:prstGeom prst="roundRect">
            <a:avLst>
              <a:gd name="adj" fmla="val 0"/>
            </a:avLst>
          </a:prstGeom>
          <a:solidFill>
            <a:srgbClr val="1D213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8" name="Rounded Rectangle 70">
            <a:extLst>
              <a:ext uri="{FF2B5EF4-FFF2-40B4-BE49-F238E27FC236}">
                <a16:creationId xmlns:a16="http://schemas.microsoft.com/office/drawing/2014/main" id="{1D14B8E6-AE8C-7D4E-B74A-DACB46D246B3}"/>
              </a:ext>
            </a:extLst>
          </p:cNvPr>
          <p:cNvSpPr/>
          <p:nvPr userDrawn="1"/>
        </p:nvSpPr>
        <p:spPr>
          <a:xfrm>
            <a:off x="1476" y="3294971"/>
            <a:ext cx="12188952" cy="968972"/>
          </a:xfrm>
          <a:prstGeom prst="roundRect">
            <a:avLst>
              <a:gd name="adj" fmla="val 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9" name="Red rectangle">
            <a:extLst>
              <a:ext uri="{FF2B5EF4-FFF2-40B4-BE49-F238E27FC236}">
                <a16:creationId xmlns:a16="http://schemas.microsoft.com/office/drawing/2014/main" id="{7F33CE5A-2645-6846-BE91-DD8354F279A6}"/>
              </a:ext>
            </a:extLst>
          </p:cNvPr>
          <p:cNvSpPr/>
          <p:nvPr userDrawn="1"/>
        </p:nvSpPr>
        <p:spPr>
          <a:xfrm rot="16200000">
            <a:off x="6050281" y="-1841245"/>
            <a:ext cx="91440" cy="12188952"/>
          </a:xfrm>
          <a:prstGeom prst="rect">
            <a:avLst/>
          </a:prstGeom>
          <a:solidFill>
            <a:srgbClr val="BA0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17" name="Title Placeholder 1">
            <a:extLst>
              <a:ext uri="{FF2B5EF4-FFF2-40B4-BE49-F238E27FC236}">
                <a16:creationId xmlns:a16="http://schemas.microsoft.com/office/drawing/2014/main" id="{63B17D04-940B-6D47-9787-9CB4770CBB79}"/>
              </a:ext>
            </a:extLst>
          </p:cNvPr>
          <p:cNvSpPr>
            <a:spLocks noGrp="1" noChangeArrowheads="1"/>
          </p:cNvSpPr>
          <p:nvPr>
            <p:ph type="title" hasCustomPrompt="1"/>
          </p:nvPr>
        </p:nvSpPr>
        <p:spPr bwMode="auto">
          <a:xfrm>
            <a:off x="451516" y="3294971"/>
            <a:ext cx="11288968" cy="1003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608013" rtl="0" eaLnBrk="0" fontAlgn="base" hangingPunct="0">
              <a:lnSpc>
                <a:spcPct val="90000"/>
              </a:lnSpc>
              <a:spcBef>
                <a:spcPct val="0"/>
              </a:spcBef>
              <a:spcAft>
                <a:spcPts val="1200"/>
              </a:spcAft>
              <a:defRPr lang="en-US" altLang="en-US" sz="4000" kern="1200" dirty="0">
                <a:solidFill>
                  <a:schemeClr val="accent3">
                    <a:lumMod val="50000"/>
                  </a:schemeClr>
                </a:solidFill>
                <a:latin typeface="Source Sans Pro" panose="020B0503030403020204" pitchFamily="34" charset="0"/>
                <a:ea typeface="Lato" charset="0"/>
                <a:cs typeface="Lato" charset="0"/>
              </a:defRPr>
            </a:lvl1pPr>
          </a:lstStyle>
          <a:p>
            <a:pPr lvl="0"/>
            <a:r>
              <a:rPr lang="en-US" altLang="en-US"/>
              <a:t>CLICK TO EDIT MASTER TITLE STYLE</a:t>
            </a:r>
          </a:p>
        </p:txBody>
      </p:sp>
      <p:sp>
        <p:nvSpPr>
          <p:cNvPr id="18" name="Bullets">
            <a:extLst>
              <a:ext uri="{FF2B5EF4-FFF2-40B4-BE49-F238E27FC236}">
                <a16:creationId xmlns:a16="http://schemas.microsoft.com/office/drawing/2014/main" id="{E25167F4-1C9B-2B43-A28F-C4838FEB403C}"/>
              </a:ext>
            </a:extLst>
          </p:cNvPr>
          <p:cNvSpPr>
            <a:spLocks noGrp="1"/>
          </p:cNvSpPr>
          <p:nvPr>
            <p:ph type="body" sz="quarter" idx="13"/>
          </p:nvPr>
        </p:nvSpPr>
        <p:spPr>
          <a:xfrm>
            <a:off x="854801" y="5419368"/>
            <a:ext cx="2975794" cy="879475"/>
          </a:xfrm>
        </p:spPr>
        <p:txBody>
          <a:bodyPr/>
          <a:lstStyle>
            <a:lvl1pPr marL="0" indent="0" algn="l" defTabSz="609555" rtl="0" eaLnBrk="1" fontAlgn="auto" latinLnBrk="0" hangingPunct="1">
              <a:spcBef>
                <a:spcPts val="0"/>
              </a:spcBef>
              <a:spcAft>
                <a:spcPts val="1200"/>
              </a:spcAft>
              <a:buClr>
                <a:schemeClr val="bg1"/>
              </a:buClr>
              <a:buFont typeface="System Font Regular"/>
              <a:buNone/>
              <a:tabLst/>
              <a:defRPr lang="en-US" sz="1800" b="0" i="0" kern="1200" dirty="0" smtClean="0">
                <a:solidFill>
                  <a:schemeClr val="accent5">
                    <a:lumMod val="40000"/>
                    <a:lumOff val="60000"/>
                  </a:schemeClr>
                </a:solidFill>
                <a:latin typeface="Source Sans Pro Light" panose="020B0403030403020204" pitchFamily="34" charset="0"/>
                <a:ea typeface="Source Sans Pro Light" panose="020B0403030403020204" pitchFamily="34" charset="0"/>
                <a:cs typeface="Calibri Light" panose="020F0302020204030204" pitchFamily="34" charset="0"/>
              </a:defRPr>
            </a:lvl1pPr>
            <a:lvl2pPr marL="6096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2pPr>
            <a:lvl3pPr marL="12192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3pPr>
            <a:lvl4pPr marL="18288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4pPr>
            <a:lvl5pPr marL="2438400" indent="0" algn="l" rtl="0" eaLnBrk="1" fontAlgn="auto" hangingPunct="1">
              <a:spcBef>
                <a:spcPts val="0"/>
              </a:spcBef>
              <a:spcAft>
                <a:spcPts val="0"/>
              </a:spcAft>
              <a:buNone/>
              <a:defRPr lang="en-US" sz="2000" kern="1200" dirty="0">
                <a:solidFill>
                  <a:schemeClr val="bg1"/>
                </a:solidFill>
                <a:latin typeface="Source Sans Pro Light" panose="020B0403030403020204" pitchFamily="34" charset="0"/>
                <a:ea typeface="Lato" charset="0"/>
                <a:cs typeface="Lato" charset="0"/>
              </a:defRPr>
            </a:lvl5pPr>
          </a:lstStyle>
          <a:p>
            <a:pPr lvl="0"/>
            <a:r>
              <a:rPr lang="en-US"/>
              <a:t>Click to edit Master text styles</a:t>
            </a:r>
          </a:p>
        </p:txBody>
      </p:sp>
      <p:sp>
        <p:nvSpPr>
          <p:cNvPr id="19" name="Supporting Text">
            <a:extLst>
              <a:ext uri="{FF2B5EF4-FFF2-40B4-BE49-F238E27FC236}">
                <a16:creationId xmlns:a16="http://schemas.microsoft.com/office/drawing/2014/main" id="{5EAFB729-7475-BC45-8AE4-23DF77663AFD}"/>
              </a:ext>
            </a:extLst>
          </p:cNvPr>
          <p:cNvSpPr>
            <a:spLocks noGrp="1"/>
          </p:cNvSpPr>
          <p:nvPr>
            <p:ph type="body" sz="quarter" idx="11" hasCustomPrompt="1"/>
          </p:nvPr>
        </p:nvSpPr>
        <p:spPr>
          <a:xfrm>
            <a:off x="854801" y="4711839"/>
            <a:ext cx="2975794" cy="692811"/>
          </a:xfrm>
        </p:spPr>
        <p:txBody>
          <a:bodyPr/>
          <a:lstStyle>
            <a:lvl1pPr marL="0" indent="0" algn="l" rtl="0" eaLnBrk="1" fontAlgn="auto" hangingPunct="1">
              <a:spcBef>
                <a:spcPts val="0"/>
              </a:spcBef>
              <a:spcAft>
                <a:spcPts val="0"/>
              </a:spcAft>
              <a:buNone/>
              <a:defRPr lang="en-US" kern="1200" dirty="0">
                <a:solidFill>
                  <a:schemeClr val="bg1"/>
                </a:solidFill>
                <a:latin typeface="Source Sans Pro" panose="020B0503030403020204" pitchFamily="34" charset="0"/>
                <a:ea typeface="+mn-ea"/>
                <a:cs typeface="+mn-cs"/>
              </a:defRPr>
            </a:lvl1pPr>
            <a:lvl2pPr marL="6096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2pPr>
            <a:lvl3pPr marL="12192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3pPr>
            <a:lvl4pPr marL="18288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4pPr>
            <a:lvl5pPr marL="2438400" indent="0" algn="l" rtl="0" eaLnBrk="1" fontAlgn="auto" hangingPunct="1">
              <a:spcBef>
                <a:spcPts val="0"/>
              </a:spcBef>
              <a:spcAft>
                <a:spcPts val="0"/>
              </a:spcAft>
              <a:buNone/>
              <a:defRPr lang="en-US" sz="2000" kern="1200" dirty="0">
                <a:solidFill>
                  <a:schemeClr val="bg1"/>
                </a:solidFill>
                <a:latin typeface="Source Sans Pro Light" panose="020B0403030403020204" pitchFamily="34" charset="0"/>
                <a:ea typeface="Lato" charset="0"/>
                <a:cs typeface="Lato" charset="0"/>
              </a:defRPr>
            </a:lvl5pPr>
          </a:lstStyle>
          <a:p>
            <a:pPr lvl="0"/>
            <a:r>
              <a:rPr lang="en-US"/>
              <a:t>CLICK TO EDIT MASTER TEXT STYLES</a:t>
            </a:r>
          </a:p>
        </p:txBody>
      </p:sp>
      <p:sp>
        <p:nvSpPr>
          <p:cNvPr id="22" name="Bullets">
            <a:extLst>
              <a:ext uri="{FF2B5EF4-FFF2-40B4-BE49-F238E27FC236}">
                <a16:creationId xmlns:a16="http://schemas.microsoft.com/office/drawing/2014/main" id="{5C2BFA4C-AF9F-6A41-8AAC-A23C0B605889}"/>
              </a:ext>
            </a:extLst>
          </p:cNvPr>
          <p:cNvSpPr>
            <a:spLocks noGrp="1"/>
          </p:cNvSpPr>
          <p:nvPr>
            <p:ph type="body" sz="quarter" idx="14"/>
          </p:nvPr>
        </p:nvSpPr>
        <p:spPr>
          <a:xfrm>
            <a:off x="4570066" y="5419368"/>
            <a:ext cx="2975794" cy="879475"/>
          </a:xfrm>
        </p:spPr>
        <p:txBody>
          <a:bodyPr/>
          <a:lstStyle>
            <a:lvl1pPr marL="0" indent="0" algn="l" defTabSz="609555" rtl="0" eaLnBrk="1" fontAlgn="auto" latinLnBrk="0" hangingPunct="1">
              <a:spcBef>
                <a:spcPts val="0"/>
              </a:spcBef>
              <a:spcAft>
                <a:spcPts val="1200"/>
              </a:spcAft>
              <a:buClr>
                <a:schemeClr val="bg1"/>
              </a:buClr>
              <a:buFont typeface="System Font Regular"/>
              <a:buNone/>
              <a:tabLst/>
              <a:defRPr lang="en-US" sz="1800" b="0" i="0" kern="1200" dirty="0" smtClean="0">
                <a:solidFill>
                  <a:schemeClr val="accent5">
                    <a:lumMod val="40000"/>
                    <a:lumOff val="60000"/>
                  </a:schemeClr>
                </a:solidFill>
                <a:latin typeface="Source Sans Pro Light" panose="020B0403030403020204" pitchFamily="34" charset="0"/>
                <a:ea typeface="Source Sans Pro Light" panose="020B0403030403020204" pitchFamily="34" charset="0"/>
                <a:cs typeface="Calibri Light" panose="020F0302020204030204" pitchFamily="34" charset="0"/>
              </a:defRPr>
            </a:lvl1pPr>
            <a:lvl2pPr marL="6096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2pPr>
            <a:lvl3pPr marL="12192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3pPr>
            <a:lvl4pPr marL="18288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4pPr>
            <a:lvl5pPr marL="2438400" indent="0" algn="l" rtl="0" eaLnBrk="1" fontAlgn="auto" hangingPunct="1">
              <a:spcBef>
                <a:spcPts val="0"/>
              </a:spcBef>
              <a:spcAft>
                <a:spcPts val="0"/>
              </a:spcAft>
              <a:buNone/>
              <a:defRPr lang="en-US" sz="2000" kern="1200" dirty="0">
                <a:solidFill>
                  <a:schemeClr val="bg1"/>
                </a:solidFill>
                <a:latin typeface="Source Sans Pro Light" panose="020B0403030403020204" pitchFamily="34" charset="0"/>
                <a:ea typeface="Lato" charset="0"/>
                <a:cs typeface="Lato" charset="0"/>
              </a:defRPr>
            </a:lvl5pPr>
          </a:lstStyle>
          <a:p>
            <a:pPr lvl="0"/>
            <a:r>
              <a:rPr lang="en-US"/>
              <a:t>Click to edit Master text styles</a:t>
            </a:r>
          </a:p>
        </p:txBody>
      </p:sp>
      <p:sp>
        <p:nvSpPr>
          <p:cNvPr id="23" name="Supporting Text">
            <a:extLst>
              <a:ext uri="{FF2B5EF4-FFF2-40B4-BE49-F238E27FC236}">
                <a16:creationId xmlns:a16="http://schemas.microsoft.com/office/drawing/2014/main" id="{79522682-A7A4-5B49-941B-6C7979726552}"/>
              </a:ext>
            </a:extLst>
          </p:cNvPr>
          <p:cNvSpPr>
            <a:spLocks noGrp="1"/>
          </p:cNvSpPr>
          <p:nvPr>
            <p:ph type="body" sz="quarter" idx="15" hasCustomPrompt="1"/>
          </p:nvPr>
        </p:nvSpPr>
        <p:spPr>
          <a:xfrm>
            <a:off x="4570066" y="4711839"/>
            <a:ext cx="2975794" cy="692811"/>
          </a:xfrm>
        </p:spPr>
        <p:txBody>
          <a:bodyPr/>
          <a:lstStyle>
            <a:lvl1pPr marL="0" indent="0" algn="l" rtl="0" eaLnBrk="1" fontAlgn="auto" hangingPunct="1">
              <a:spcBef>
                <a:spcPts val="0"/>
              </a:spcBef>
              <a:spcAft>
                <a:spcPts val="0"/>
              </a:spcAft>
              <a:buNone/>
              <a:defRPr lang="en-US" kern="1200" dirty="0">
                <a:solidFill>
                  <a:schemeClr val="bg1"/>
                </a:solidFill>
                <a:latin typeface="Source Sans Pro" panose="020B0503030403020204" pitchFamily="34" charset="0"/>
                <a:ea typeface="+mn-ea"/>
                <a:cs typeface="+mn-cs"/>
              </a:defRPr>
            </a:lvl1pPr>
            <a:lvl2pPr marL="6096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2pPr>
            <a:lvl3pPr marL="12192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3pPr>
            <a:lvl4pPr marL="18288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4pPr>
            <a:lvl5pPr marL="2438400" indent="0" algn="l" rtl="0" eaLnBrk="1" fontAlgn="auto" hangingPunct="1">
              <a:spcBef>
                <a:spcPts val="0"/>
              </a:spcBef>
              <a:spcAft>
                <a:spcPts val="0"/>
              </a:spcAft>
              <a:buNone/>
              <a:defRPr lang="en-US" sz="2000" kern="1200" dirty="0">
                <a:solidFill>
                  <a:schemeClr val="bg1"/>
                </a:solidFill>
                <a:latin typeface="Source Sans Pro Light" panose="020B0403030403020204" pitchFamily="34" charset="0"/>
                <a:ea typeface="Lato" charset="0"/>
                <a:cs typeface="Lato" charset="0"/>
              </a:defRPr>
            </a:lvl5pPr>
          </a:lstStyle>
          <a:p>
            <a:pPr lvl="0"/>
            <a:r>
              <a:rPr lang="en-US"/>
              <a:t>CLICK TO EDIT MASTER TEXT STYLES</a:t>
            </a:r>
          </a:p>
        </p:txBody>
      </p:sp>
      <p:sp>
        <p:nvSpPr>
          <p:cNvPr id="24" name="Bullets">
            <a:extLst>
              <a:ext uri="{FF2B5EF4-FFF2-40B4-BE49-F238E27FC236}">
                <a16:creationId xmlns:a16="http://schemas.microsoft.com/office/drawing/2014/main" id="{CCFA2DA3-4782-1A4B-BCEF-9794BC87F7F2}"/>
              </a:ext>
            </a:extLst>
          </p:cNvPr>
          <p:cNvSpPr>
            <a:spLocks noGrp="1"/>
          </p:cNvSpPr>
          <p:nvPr>
            <p:ph type="body" sz="quarter" idx="16"/>
          </p:nvPr>
        </p:nvSpPr>
        <p:spPr>
          <a:xfrm>
            <a:off x="8342996" y="5419368"/>
            <a:ext cx="2975794" cy="879475"/>
          </a:xfrm>
        </p:spPr>
        <p:txBody>
          <a:bodyPr/>
          <a:lstStyle>
            <a:lvl1pPr marL="0" indent="0" algn="l" defTabSz="609555" rtl="0" eaLnBrk="1" fontAlgn="auto" latinLnBrk="0" hangingPunct="1">
              <a:spcBef>
                <a:spcPts val="0"/>
              </a:spcBef>
              <a:spcAft>
                <a:spcPts val="1200"/>
              </a:spcAft>
              <a:buClr>
                <a:schemeClr val="bg1"/>
              </a:buClr>
              <a:buFont typeface="System Font Regular"/>
              <a:buNone/>
              <a:tabLst/>
              <a:defRPr lang="en-US" sz="1800" b="0" i="0" kern="1200" dirty="0" smtClean="0">
                <a:solidFill>
                  <a:schemeClr val="accent5">
                    <a:lumMod val="40000"/>
                    <a:lumOff val="60000"/>
                  </a:schemeClr>
                </a:solidFill>
                <a:latin typeface="Source Sans Pro Light" panose="020B0403030403020204" pitchFamily="34" charset="0"/>
                <a:ea typeface="Source Sans Pro Light" panose="020B0403030403020204" pitchFamily="34" charset="0"/>
                <a:cs typeface="Calibri Light" panose="020F0302020204030204" pitchFamily="34" charset="0"/>
              </a:defRPr>
            </a:lvl1pPr>
            <a:lvl2pPr marL="6096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2pPr>
            <a:lvl3pPr marL="12192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3pPr>
            <a:lvl4pPr marL="18288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4pPr>
            <a:lvl5pPr marL="2438400" indent="0" algn="l" rtl="0" eaLnBrk="1" fontAlgn="auto" hangingPunct="1">
              <a:spcBef>
                <a:spcPts val="0"/>
              </a:spcBef>
              <a:spcAft>
                <a:spcPts val="0"/>
              </a:spcAft>
              <a:buNone/>
              <a:defRPr lang="en-US" sz="2000" kern="1200" dirty="0">
                <a:solidFill>
                  <a:schemeClr val="bg1"/>
                </a:solidFill>
                <a:latin typeface="Source Sans Pro Light" panose="020B0403030403020204" pitchFamily="34" charset="0"/>
                <a:ea typeface="Lato" charset="0"/>
                <a:cs typeface="Lato" charset="0"/>
              </a:defRPr>
            </a:lvl5pPr>
          </a:lstStyle>
          <a:p>
            <a:pPr lvl="0"/>
            <a:r>
              <a:rPr lang="en-US"/>
              <a:t>Click to edit Master text styles</a:t>
            </a:r>
          </a:p>
        </p:txBody>
      </p:sp>
      <p:sp>
        <p:nvSpPr>
          <p:cNvPr id="25" name="Supporting Text">
            <a:extLst>
              <a:ext uri="{FF2B5EF4-FFF2-40B4-BE49-F238E27FC236}">
                <a16:creationId xmlns:a16="http://schemas.microsoft.com/office/drawing/2014/main" id="{4CB56119-8BB9-134B-B950-9E1B2F2B066F}"/>
              </a:ext>
            </a:extLst>
          </p:cNvPr>
          <p:cNvSpPr>
            <a:spLocks noGrp="1"/>
          </p:cNvSpPr>
          <p:nvPr>
            <p:ph type="body" sz="quarter" idx="17" hasCustomPrompt="1"/>
          </p:nvPr>
        </p:nvSpPr>
        <p:spPr>
          <a:xfrm>
            <a:off x="8342996" y="4711839"/>
            <a:ext cx="2975794" cy="692811"/>
          </a:xfrm>
        </p:spPr>
        <p:txBody>
          <a:bodyPr/>
          <a:lstStyle>
            <a:lvl1pPr marL="0" indent="0" algn="l" rtl="0" eaLnBrk="1" fontAlgn="auto" hangingPunct="1">
              <a:spcBef>
                <a:spcPts val="0"/>
              </a:spcBef>
              <a:spcAft>
                <a:spcPts val="0"/>
              </a:spcAft>
              <a:buNone/>
              <a:defRPr lang="en-US" kern="1200" dirty="0">
                <a:solidFill>
                  <a:schemeClr val="bg1"/>
                </a:solidFill>
                <a:latin typeface="Source Sans Pro" panose="020B0503030403020204" pitchFamily="34" charset="0"/>
                <a:ea typeface="+mn-ea"/>
                <a:cs typeface="+mn-cs"/>
              </a:defRPr>
            </a:lvl1pPr>
            <a:lvl2pPr marL="6096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2pPr>
            <a:lvl3pPr marL="12192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3pPr>
            <a:lvl4pPr marL="1828800" indent="0" algn="l" rtl="0" eaLnBrk="1" fontAlgn="auto" hangingPunct="1">
              <a:spcBef>
                <a:spcPts val="0"/>
              </a:spcBef>
              <a:spcAft>
                <a:spcPts val="0"/>
              </a:spcAft>
              <a:buNone/>
              <a:defRPr lang="en-US" sz="2000" kern="1200" dirty="0" smtClean="0">
                <a:solidFill>
                  <a:schemeClr val="bg1"/>
                </a:solidFill>
                <a:latin typeface="Source Sans Pro Light" panose="020B0403030403020204" pitchFamily="34" charset="0"/>
                <a:ea typeface="Lato" charset="0"/>
                <a:cs typeface="Lato" charset="0"/>
              </a:defRPr>
            </a:lvl4pPr>
            <a:lvl5pPr marL="2438400" indent="0" algn="l" rtl="0" eaLnBrk="1" fontAlgn="auto" hangingPunct="1">
              <a:spcBef>
                <a:spcPts val="0"/>
              </a:spcBef>
              <a:spcAft>
                <a:spcPts val="0"/>
              </a:spcAft>
              <a:buNone/>
              <a:defRPr lang="en-US" sz="2000" kern="1200" dirty="0">
                <a:solidFill>
                  <a:schemeClr val="bg1"/>
                </a:solidFill>
                <a:latin typeface="Source Sans Pro Light" panose="020B0403030403020204" pitchFamily="34" charset="0"/>
                <a:ea typeface="Lato" charset="0"/>
                <a:cs typeface="Lato" charset="0"/>
              </a:defRPr>
            </a:lvl5pPr>
          </a:lstStyle>
          <a:p>
            <a:pPr lvl="0"/>
            <a:r>
              <a:rPr lang="en-US"/>
              <a:t>CLICK TO EDIT MASTER TEXT STYLES</a:t>
            </a:r>
          </a:p>
        </p:txBody>
      </p:sp>
      <p:pic>
        <p:nvPicPr>
          <p:cNvPr id="20" name="Zerto (HPE)">
            <a:extLst>
              <a:ext uri="{FF2B5EF4-FFF2-40B4-BE49-F238E27FC236}">
                <a16:creationId xmlns:a16="http://schemas.microsoft.com/office/drawing/2014/main" id="{B55413C9-91E2-824C-9ADE-867628E3F02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6078613"/>
            <a:ext cx="1600200" cy="900113"/>
          </a:xfrm>
          <a:prstGeom prst="rect">
            <a:avLst/>
          </a:prstGeom>
        </p:spPr>
      </p:pic>
    </p:spTree>
    <p:extLst>
      <p:ext uri="{BB962C8B-B14F-4D97-AF65-F5344CB8AC3E}">
        <p14:creationId xmlns:p14="http://schemas.microsoft.com/office/powerpoint/2010/main" val="226581743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3 points (IMG)">
    <p:spTree>
      <p:nvGrpSpPr>
        <p:cNvPr id="1" name=""/>
        <p:cNvGrpSpPr/>
        <p:nvPr/>
      </p:nvGrpSpPr>
      <p:grpSpPr>
        <a:xfrm>
          <a:off x="0" y="0"/>
          <a:ext cx="0" cy="0"/>
          <a:chOff x="0" y="0"/>
          <a:chExt cx="0" cy="0"/>
        </a:xfrm>
      </p:grpSpPr>
      <p:sp>
        <p:nvSpPr>
          <p:cNvPr id="44" name="Picture Placeholder 8">
            <a:extLst>
              <a:ext uri="{FF2B5EF4-FFF2-40B4-BE49-F238E27FC236}">
                <a16:creationId xmlns:a16="http://schemas.microsoft.com/office/drawing/2014/main" id="{A9011978-6BA4-F141-8E81-5BA8F0D60260}"/>
              </a:ext>
            </a:extLst>
          </p:cNvPr>
          <p:cNvSpPr>
            <a:spLocks noGrp="1"/>
          </p:cNvSpPr>
          <p:nvPr>
            <p:ph type="pic" sz="quarter" idx="10"/>
          </p:nvPr>
        </p:nvSpPr>
        <p:spPr>
          <a:xfrm>
            <a:off x="-9525" y="2314081"/>
            <a:ext cx="4053579" cy="2242181"/>
          </a:xfrm>
        </p:spPr>
        <p:txBody>
          <a:bodyPr/>
          <a:lstStyle/>
          <a:p>
            <a:endParaRPr lang="en-US"/>
          </a:p>
        </p:txBody>
      </p:sp>
      <p:sp>
        <p:nvSpPr>
          <p:cNvPr id="46" name="Picture Placeholder 8">
            <a:extLst>
              <a:ext uri="{FF2B5EF4-FFF2-40B4-BE49-F238E27FC236}">
                <a16:creationId xmlns:a16="http://schemas.microsoft.com/office/drawing/2014/main" id="{4A58A685-AECB-334E-A849-9FBDE8D3B5B6}"/>
              </a:ext>
            </a:extLst>
          </p:cNvPr>
          <p:cNvSpPr>
            <a:spLocks noGrp="1"/>
          </p:cNvSpPr>
          <p:nvPr>
            <p:ph type="pic" sz="quarter" idx="25"/>
          </p:nvPr>
        </p:nvSpPr>
        <p:spPr>
          <a:xfrm>
            <a:off x="4043491" y="2314081"/>
            <a:ext cx="4094059" cy="2242181"/>
          </a:xfrm>
        </p:spPr>
        <p:txBody>
          <a:bodyPr/>
          <a:lstStyle/>
          <a:p>
            <a:endParaRPr lang="en-US"/>
          </a:p>
        </p:txBody>
      </p:sp>
      <p:sp>
        <p:nvSpPr>
          <p:cNvPr id="47" name="Picture Placeholder 8">
            <a:extLst>
              <a:ext uri="{FF2B5EF4-FFF2-40B4-BE49-F238E27FC236}">
                <a16:creationId xmlns:a16="http://schemas.microsoft.com/office/drawing/2014/main" id="{2FBB85A3-B693-0E4B-B5DB-1828382D6BAF}"/>
              </a:ext>
            </a:extLst>
          </p:cNvPr>
          <p:cNvSpPr>
            <a:spLocks noGrp="1"/>
          </p:cNvSpPr>
          <p:nvPr>
            <p:ph type="pic" sz="quarter" idx="26"/>
          </p:nvPr>
        </p:nvSpPr>
        <p:spPr>
          <a:xfrm>
            <a:off x="8137697" y="2314081"/>
            <a:ext cx="4094059" cy="2242181"/>
          </a:xfrm>
        </p:spPr>
        <p:txBody>
          <a:bodyPr/>
          <a:lstStyle/>
          <a:p>
            <a:endParaRPr lang="en-US"/>
          </a:p>
        </p:txBody>
      </p:sp>
      <p:grpSp>
        <p:nvGrpSpPr>
          <p:cNvPr id="7" name="Gradient">
            <a:extLst>
              <a:ext uri="{FF2B5EF4-FFF2-40B4-BE49-F238E27FC236}">
                <a16:creationId xmlns:a16="http://schemas.microsoft.com/office/drawing/2014/main" id="{A3254028-20A7-E546-9BF2-412763611486}"/>
              </a:ext>
            </a:extLst>
          </p:cNvPr>
          <p:cNvGrpSpPr/>
          <p:nvPr userDrawn="1"/>
        </p:nvGrpSpPr>
        <p:grpSpPr>
          <a:xfrm>
            <a:off x="-4482" y="2299927"/>
            <a:ext cx="12192000" cy="2320718"/>
            <a:chOff x="3292412" y="3904447"/>
            <a:chExt cx="9052561" cy="1974637"/>
          </a:xfrm>
        </p:grpSpPr>
        <p:sp>
          <p:nvSpPr>
            <p:cNvPr id="8" name="gradient">
              <a:extLst>
                <a:ext uri="{FF2B5EF4-FFF2-40B4-BE49-F238E27FC236}">
                  <a16:creationId xmlns:a16="http://schemas.microsoft.com/office/drawing/2014/main" id="{E738BF59-CB48-9947-8C8F-EFD64868418D}"/>
                </a:ext>
              </a:extLst>
            </p:cNvPr>
            <p:cNvSpPr/>
            <p:nvPr/>
          </p:nvSpPr>
          <p:spPr>
            <a:xfrm>
              <a:off x="3292412" y="3904447"/>
              <a:ext cx="9052561" cy="1974637"/>
            </a:xfrm>
            <a:prstGeom prst="rect">
              <a:avLst/>
            </a:prstGeom>
            <a:gradFill>
              <a:gsLst>
                <a:gs pos="74000">
                  <a:srgbClr val="1D2136">
                    <a:alpha val="38000"/>
                  </a:srgbClr>
                </a:gs>
                <a:gs pos="46000">
                  <a:srgbClr val="1D2136">
                    <a:alpha val="0"/>
                  </a:srgbClr>
                </a:gs>
                <a:gs pos="100000">
                  <a:srgbClr val="1D213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9" name="gradient">
              <a:extLst>
                <a:ext uri="{FF2B5EF4-FFF2-40B4-BE49-F238E27FC236}">
                  <a16:creationId xmlns:a16="http://schemas.microsoft.com/office/drawing/2014/main" id="{75648B87-EFF4-B94F-9625-2EA3065D038E}"/>
                </a:ext>
              </a:extLst>
            </p:cNvPr>
            <p:cNvSpPr/>
            <p:nvPr/>
          </p:nvSpPr>
          <p:spPr>
            <a:xfrm>
              <a:off x="3292412" y="3932072"/>
              <a:ext cx="9052561" cy="1947012"/>
            </a:xfrm>
            <a:prstGeom prst="rect">
              <a:avLst/>
            </a:prstGeom>
            <a:gradFill>
              <a:gsLst>
                <a:gs pos="74000">
                  <a:srgbClr val="1D2136">
                    <a:alpha val="38000"/>
                  </a:srgbClr>
                </a:gs>
                <a:gs pos="46000">
                  <a:srgbClr val="1D2136">
                    <a:alpha val="0"/>
                  </a:srgbClr>
                </a:gs>
                <a:gs pos="100000">
                  <a:srgbClr val="1D213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grpSp>
      <p:sp>
        <p:nvSpPr>
          <p:cNvPr id="10" name="Red rectangle">
            <a:extLst>
              <a:ext uri="{FF2B5EF4-FFF2-40B4-BE49-F238E27FC236}">
                <a16:creationId xmlns:a16="http://schemas.microsoft.com/office/drawing/2014/main" id="{22C36361-4223-BF4C-A2DE-09F8BBC549F1}"/>
              </a:ext>
            </a:extLst>
          </p:cNvPr>
          <p:cNvSpPr/>
          <p:nvPr userDrawn="1"/>
        </p:nvSpPr>
        <p:spPr>
          <a:xfrm>
            <a:off x="0" y="4558073"/>
            <a:ext cx="12188952" cy="91440"/>
          </a:xfrm>
          <a:prstGeom prst="rect">
            <a:avLst/>
          </a:prstGeom>
          <a:solidFill>
            <a:srgbClr val="BA0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15" name="white rectangle">
            <a:extLst>
              <a:ext uri="{FF2B5EF4-FFF2-40B4-BE49-F238E27FC236}">
                <a16:creationId xmlns:a16="http://schemas.microsoft.com/office/drawing/2014/main" id="{1267D4AA-D794-DA40-ACAF-213ABCF97B83}"/>
              </a:ext>
            </a:extLst>
          </p:cNvPr>
          <p:cNvSpPr/>
          <p:nvPr userDrawn="1"/>
        </p:nvSpPr>
        <p:spPr>
          <a:xfrm flipV="1">
            <a:off x="4482" y="2096202"/>
            <a:ext cx="12188952" cy="209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31" name="Text Placeholder 32">
            <a:extLst>
              <a:ext uri="{FF2B5EF4-FFF2-40B4-BE49-F238E27FC236}">
                <a16:creationId xmlns:a16="http://schemas.microsoft.com/office/drawing/2014/main" id="{F2EEF7A5-0777-DA40-B61A-44E01A588B6C}"/>
              </a:ext>
            </a:extLst>
          </p:cNvPr>
          <p:cNvSpPr>
            <a:spLocks noGrp="1"/>
          </p:cNvSpPr>
          <p:nvPr>
            <p:ph type="body" sz="quarter" idx="16" hasCustomPrompt="1"/>
          </p:nvPr>
        </p:nvSpPr>
        <p:spPr>
          <a:xfrm>
            <a:off x="4482" y="4157956"/>
            <a:ext cx="4066536" cy="391458"/>
          </a:xfrm>
        </p:spPr>
        <p:txBody>
          <a:bodyPr anchor="b"/>
          <a:lstStyle>
            <a:lvl1pPr marL="0" indent="0" algn="ctr"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1pPr>
            <a:lvl2pPr marL="7938" indent="0" algn="l" rtl="0" eaLnBrk="0" fontAlgn="base" hangingPunct="0">
              <a:spcBef>
                <a:spcPct val="0"/>
              </a:spcBef>
              <a:spcAft>
                <a:spcPct val="0"/>
              </a:spcAft>
              <a:buNone/>
              <a:tabLst/>
              <a:defRPr lang="en-US" sz="1600" kern="1200" dirty="0" smtClean="0">
                <a:solidFill>
                  <a:schemeClr val="bg1"/>
                </a:solidFill>
                <a:latin typeface="Source Sans Pro Light" panose="020B0403030403020204" pitchFamily="34" charset="0"/>
                <a:ea typeface="Lato" charset="0"/>
                <a:cs typeface="Lato" charset="0"/>
              </a:defRPr>
            </a:lvl2pPr>
            <a:lvl3pPr marL="12192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3pPr>
            <a:lvl4pPr marL="18288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4pPr>
            <a:lvl5pPr marL="2438400" indent="0" algn="l" rtl="0" eaLnBrk="0" fontAlgn="base" hangingPunct="0">
              <a:spcBef>
                <a:spcPct val="0"/>
              </a:spcBef>
              <a:spcAft>
                <a:spcPct val="0"/>
              </a:spcAft>
              <a:buNone/>
              <a:defRPr lang="en-US" sz="1800" kern="1200" dirty="0">
                <a:solidFill>
                  <a:schemeClr val="bg1"/>
                </a:solidFill>
                <a:latin typeface="Source Sans Pro" panose="020B0503030403020204" pitchFamily="34" charset="0"/>
                <a:ea typeface="Source Sans Pro Semibold" panose="020B0503030403020204" pitchFamily="34" charset="0"/>
                <a:cs typeface="Lato" charset="0"/>
              </a:defRPr>
            </a:lvl5pPr>
          </a:lstStyle>
          <a:p>
            <a:pPr lvl="0"/>
            <a:r>
              <a:rPr lang="en-US"/>
              <a:t>CLICK TO EDIT MASTER TEXT STYLES</a:t>
            </a:r>
          </a:p>
        </p:txBody>
      </p:sp>
      <p:sp>
        <p:nvSpPr>
          <p:cNvPr id="37" name="Text Placeholder 32">
            <a:extLst>
              <a:ext uri="{FF2B5EF4-FFF2-40B4-BE49-F238E27FC236}">
                <a16:creationId xmlns:a16="http://schemas.microsoft.com/office/drawing/2014/main" id="{BD095CD2-1ABC-754C-9E28-6389D5E67080}"/>
              </a:ext>
            </a:extLst>
          </p:cNvPr>
          <p:cNvSpPr>
            <a:spLocks noGrp="1"/>
          </p:cNvSpPr>
          <p:nvPr>
            <p:ph type="body" sz="quarter" idx="22" hasCustomPrompt="1"/>
          </p:nvPr>
        </p:nvSpPr>
        <p:spPr>
          <a:xfrm>
            <a:off x="4073974" y="4157956"/>
            <a:ext cx="4066536" cy="391458"/>
          </a:xfrm>
        </p:spPr>
        <p:txBody>
          <a:bodyPr anchor="b"/>
          <a:lstStyle>
            <a:lvl1pPr marL="0" indent="0" algn="ctr"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1pPr>
            <a:lvl2pPr marL="7938" indent="0" algn="l" rtl="0" eaLnBrk="0" fontAlgn="base" hangingPunct="0">
              <a:spcBef>
                <a:spcPct val="0"/>
              </a:spcBef>
              <a:spcAft>
                <a:spcPct val="0"/>
              </a:spcAft>
              <a:buNone/>
              <a:tabLst/>
              <a:defRPr lang="en-US" sz="1600" kern="1200" dirty="0" smtClean="0">
                <a:solidFill>
                  <a:schemeClr val="bg1"/>
                </a:solidFill>
                <a:latin typeface="Source Sans Pro Light" panose="020B0403030403020204" pitchFamily="34" charset="0"/>
                <a:ea typeface="Lato" charset="0"/>
                <a:cs typeface="Lato" charset="0"/>
              </a:defRPr>
            </a:lvl2pPr>
            <a:lvl3pPr marL="12192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3pPr>
            <a:lvl4pPr marL="18288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4pPr>
            <a:lvl5pPr marL="2438400" indent="0" algn="l" rtl="0" eaLnBrk="0" fontAlgn="base" hangingPunct="0">
              <a:spcBef>
                <a:spcPct val="0"/>
              </a:spcBef>
              <a:spcAft>
                <a:spcPct val="0"/>
              </a:spcAft>
              <a:buNone/>
              <a:defRPr lang="en-US" sz="1800" kern="1200" dirty="0">
                <a:solidFill>
                  <a:schemeClr val="bg1"/>
                </a:solidFill>
                <a:latin typeface="Source Sans Pro" panose="020B0503030403020204" pitchFamily="34" charset="0"/>
                <a:ea typeface="Source Sans Pro Semibold" panose="020B0503030403020204" pitchFamily="34" charset="0"/>
                <a:cs typeface="Lato" charset="0"/>
              </a:defRPr>
            </a:lvl5pPr>
          </a:lstStyle>
          <a:p>
            <a:pPr lvl="0"/>
            <a:r>
              <a:rPr lang="en-US"/>
              <a:t>CLICK TO EDIT MASTER TEXT STYLES</a:t>
            </a:r>
          </a:p>
        </p:txBody>
      </p:sp>
      <p:sp>
        <p:nvSpPr>
          <p:cNvPr id="42" name="Text Placeholder 32">
            <a:extLst>
              <a:ext uri="{FF2B5EF4-FFF2-40B4-BE49-F238E27FC236}">
                <a16:creationId xmlns:a16="http://schemas.microsoft.com/office/drawing/2014/main" id="{32FBD39B-0176-8549-8C41-4ED59312E056}"/>
              </a:ext>
            </a:extLst>
          </p:cNvPr>
          <p:cNvSpPr>
            <a:spLocks noGrp="1"/>
          </p:cNvSpPr>
          <p:nvPr>
            <p:ph type="body" sz="quarter" idx="23" hasCustomPrompt="1"/>
          </p:nvPr>
        </p:nvSpPr>
        <p:spPr>
          <a:xfrm>
            <a:off x="8143466" y="4157956"/>
            <a:ext cx="4066536" cy="391458"/>
          </a:xfrm>
        </p:spPr>
        <p:txBody>
          <a:bodyPr anchor="b"/>
          <a:lstStyle>
            <a:lvl1pPr marL="0" indent="0" algn="ctr"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1pPr>
            <a:lvl2pPr marL="7938" indent="0" algn="l" rtl="0" eaLnBrk="0" fontAlgn="base" hangingPunct="0">
              <a:spcBef>
                <a:spcPct val="0"/>
              </a:spcBef>
              <a:spcAft>
                <a:spcPct val="0"/>
              </a:spcAft>
              <a:buNone/>
              <a:tabLst/>
              <a:defRPr lang="en-US" sz="1600" kern="1200" dirty="0" smtClean="0">
                <a:solidFill>
                  <a:schemeClr val="bg1"/>
                </a:solidFill>
                <a:latin typeface="Source Sans Pro Light" panose="020B0403030403020204" pitchFamily="34" charset="0"/>
                <a:ea typeface="Lato" charset="0"/>
                <a:cs typeface="Lato" charset="0"/>
              </a:defRPr>
            </a:lvl2pPr>
            <a:lvl3pPr marL="12192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3pPr>
            <a:lvl4pPr marL="18288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4pPr>
            <a:lvl5pPr marL="2438400" indent="0" algn="l" rtl="0" eaLnBrk="0" fontAlgn="base" hangingPunct="0">
              <a:spcBef>
                <a:spcPct val="0"/>
              </a:spcBef>
              <a:spcAft>
                <a:spcPct val="0"/>
              </a:spcAft>
              <a:buNone/>
              <a:defRPr lang="en-US" sz="1800" kern="1200" dirty="0">
                <a:solidFill>
                  <a:schemeClr val="bg1"/>
                </a:solidFill>
                <a:latin typeface="Source Sans Pro" panose="020B0503030403020204" pitchFamily="34" charset="0"/>
                <a:ea typeface="Source Sans Pro Semibold" panose="020B0503030403020204" pitchFamily="34" charset="0"/>
                <a:cs typeface="Lato" charset="0"/>
              </a:defRPr>
            </a:lvl5pPr>
          </a:lstStyle>
          <a:p>
            <a:pPr lvl="0"/>
            <a:r>
              <a:rPr lang="en-US"/>
              <a:t>CLICK TO EDIT MASTER TEXT STYLES</a:t>
            </a:r>
          </a:p>
        </p:txBody>
      </p:sp>
      <p:sp>
        <p:nvSpPr>
          <p:cNvPr id="43" name="Text Placeholder 32">
            <a:extLst>
              <a:ext uri="{FF2B5EF4-FFF2-40B4-BE49-F238E27FC236}">
                <a16:creationId xmlns:a16="http://schemas.microsoft.com/office/drawing/2014/main" id="{5BC9727B-D69C-6045-908C-75EF405D6ABF}"/>
              </a:ext>
            </a:extLst>
          </p:cNvPr>
          <p:cNvSpPr>
            <a:spLocks noGrp="1"/>
          </p:cNvSpPr>
          <p:nvPr>
            <p:ph type="body" sz="quarter" idx="24" hasCustomPrompt="1"/>
          </p:nvPr>
        </p:nvSpPr>
        <p:spPr>
          <a:xfrm>
            <a:off x="-4482" y="4662678"/>
            <a:ext cx="12214484" cy="1449798"/>
          </a:xfrm>
        </p:spPr>
        <p:txBody>
          <a:bodyPr tIns="182880" anchor="t"/>
          <a:lstStyle>
            <a:lvl1pPr marL="0" indent="0" algn="ctr" rtl="0" eaLnBrk="0" fontAlgn="base" hangingPunct="0">
              <a:spcBef>
                <a:spcPct val="0"/>
              </a:spcBef>
              <a:spcAft>
                <a:spcPct val="0"/>
              </a:spcAft>
              <a:buNone/>
              <a:defRPr lang="en-US" sz="2800" kern="1200" dirty="0" smtClean="0">
                <a:solidFill>
                  <a:schemeClr val="accent3">
                    <a:lumMod val="50000"/>
                  </a:schemeClr>
                </a:solidFill>
                <a:latin typeface="Source Sans Pro Light" panose="020B0403030403020204" pitchFamily="34" charset="0"/>
                <a:ea typeface="+mn-ea"/>
                <a:cs typeface="+mn-cs"/>
              </a:defRPr>
            </a:lvl1pPr>
            <a:lvl2pPr marL="7938" indent="0" algn="l" rtl="0" eaLnBrk="0" fontAlgn="base" hangingPunct="0">
              <a:spcBef>
                <a:spcPct val="0"/>
              </a:spcBef>
              <a:spcAft>
                <a:spcPct val="0"/>
              </a:spcAft>
              <a:buNone/>
              <a:tabLst/>
              <a:defRPr lang="en-US" sz="1600" kern="1200" dirty="0" smtClean="0">
                <a:solidFill>
                  <a:schemeClr val="bg1"/>
                </a:solidFill>
                <a:latin typeface="Source Sans Pro Light" panose="020B0403030403020204" pitchFamily="34" charset="0"/>
                <a:ea typeface="Lato" charset="0"/>
                <a:cs typeface="Lato" charset="0"/>
              </a:defRPr>
            </a:lvl2pPr>
            <a:lvl3pPr marL="12192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3pPr>
            <a:lvl4pPr marL="18288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4pPr>
            <a:lvl5pPr marL="2438400" indent="0" algn="l" rtl="0" eaLnBrk="0" fontAlgn="base" hangingPunct="0">
              <a:spcBef>
                <a:spcPct val="0"/>
              </a:spcBef>
              <a:spcAft>
                <a:spcPct val="0"/>
              </a:spcAft>
              <a:buNone/>
              <a:defRPr lang="en-US" sz="1800" kern="1200" dirty="0">
                <a:solidFill>
                  <a:schemeClr val="bg1"/>
                </a:solidFill>
                <a:latin typeface="Source Sans Pro" panose="020B0503030403020204" pitchFamily="34" charset="0"/>
                <a:ea typeface="Source Sans Pro Semibold" panose="020B0503030403020204" pitchFamily="34" charset="0"/>
                <a:cs typeface="Lato" charset="0"/>
              </a:defRPr>
            </a:lvl5pPr>
          </a:lstStyle>
          <a:p>
            <a:pPr lvl="0"/>
            <a:r>
              <a:rPr lang="en-US"/>
              <a:t>Click to edit master text styles</a:t>
            </a:r>
          </a:p>
        </p:txBody>
      </p:sp>
      <p:sp>
        <p:nvSpPr>
          <p:cNvPr id="49" name="Text Placeholder 48">
            <a:extLst>
              <a:ext uri="{FF2B5EF4-FFF2-40B4-BE49-F238E27FC236}">
                <a16:creationId xmlns:a16="http://schemas.microsoft.com/office/drawing/2014/main" id="{7001DC20-DDA6-9F48-A4D0-F3CA16F5DC70}"/>
              </a:ext>
            </a:extLst>
          </p:cNvPr>
          <p:cNvSpPr>
            <a:spLocks noGrp="1"/>
          </p:cNvSpPr>
          <p:nvPr>
            <p:ph type="body" sz="quarter" idx="27" hasCustomPrompt="1"/>
          </p:nvPr>
        </p:nvSpPr>
        <p:spPr>
          <a:xfrm>
            <a:off x="243681" y="1222194"/>
            <a:ext cx="11704638" cy="809625"/>
          </a:xfrm>
        </p:spPr>
        <p:txBody>
          <a:bodyPr/>
          <a:lstStyle>
            <a:lvl1pPr marL="0" indent="0" algn="ctr" defTabSz="608013" rtl="0" eaLnBrk="0" fontAlgn="base" hangingPunct="0">
              <a:lnSpc>
                <a:spcPct val="90000"/>
              </a:lnSpc>
              <a:spcBef>
                <a:spcPct val="0"/>
              </a:spcBef>
              <a:spcAft>
                <a:spcPts val="600"/>
              </a:spcAft>
              <a:buNone/>
              <a:defRPr lang="en-US" altLang="en-US" sz="4000" b="0" i="0" kern="1200" dirty="0" smtClean="0">
                <a:solidFill>
                  <a:schemeClr val="tx1"/>
                </a:solidFill>
                <a:latin typeface="Source Sans Pro" panose="020B0503030403020204" pitchFamily="34" charset="0"/>
                <a:ea typeface="Lato" charset="0"/>
                <a:cs typeface="Lato" charset="0"/>
              </a:defRPr>
            </a:lvl1pPr>
            <a:lvl2pPr marL="609600" indent="0" algn="ctr" defTabSz="608013" rtl="0" eaLnBrk="0" fontAlgn="base" hangingPunct="0">
              <a:lnSpc>
                <a:spcPct val="90000"/>
              </a:lnSpc>
              <a:spcBef>
                <a:spcPct val="0"/>
              </a:spcBef>
              <a:spcAft>
                <a:spcPts val="600"/>
              </a:spcAft>
              <a:buNone/>
              <a:defRPr lang="en-US" altLang="en-US" sz="4000" b="0" i="0" kern="1200" dirty="0" smtClean="0">
                <a:solidFill>
                  <a:schemeClr val="tx1"/>
                </a:solidFill>
                <a:latin typeface="Source Sans Pro" panose="020B0503030403020204" pitchFamily="34" charset="0"/>
                <a:ea typeface="Lato" charset="0"/>
                <a:cs typeface="Lato" charset="0"/>
              </a:defRPr>
            </a:lvl2pPr>
            <a:lvl3pPr marL="1219200" indent="0" algn="ctr" defTabSz="608013" rtl="0" eaLnBrk="0" fontAlgn="base" hangingPunct="0">
              <a:lnSpc>
                <a:spcPct val="90000"/>
              </a:lnSpc>
              <a:spcBef>
                <a:spcPct val="0"/>
              </a:spcBef>
              <a:spcAft>
                <a:spcPts val="600"/>
              </a:spcAft>
              <a:buNone/>
              <a:defRPr lang="en-US" altLang="en-US" sz="4000" b="0" i="0" kern="1200" dirty="0" smtClean="0">
                <a:solidFill>
                  <a:schemeClr val="tx1"/>
                </a:solidFill>
                <a:latin typeface="Source Sans Pro" panose="020B0503030403020204" pitchFamily="34" charset="0"/>
                <a:ea typeface="Lato" charset="0"/>
                <a:cs typeface="Lato" charset="0"/>
              </a:defRPr>
            </a:lvl3pPr>
            <a:lvl4pPr marL="1828800" indent="0" algn="ctr" defTabSz="608013" rtl="0" eaLnBrk="0" fontAlgn="base" hangingPunct="0">
              <a:lnSpc>
                <a:spcPct val="90000"/>
              </a:lnSpc>
              <a:spcBef>
                <a:spcPct val="0"/>
              </a:spcBef>
              <a:spcAft>
                <a:spcPts val="600"/>
              </a:spcAft>
              <a:buNone/>
              <a:defRPr lang="en-US" altLang="en-US" sz="4000" b="0" i="0" kern="1200" dirty="0" smtClean="0">
                <a:solidFill>
                  <a:schemeClr val="tx1"/>
                </a:solidFill>
                <a:latin typeface="Source Sans Pro" panose="020B0503030403020204" pitchFamily="34" charset="0"/>
                <a:ea typeface="Lato" charset="0"/>
                <a:cs typeface="Lato" charset="0"/>
              </a:defRPr>
            </a:lvl4pPr>
            <a:lvl5pPr marL="2438400" indent="0" algn="ctr" defTabSz="608013" rtl="0" eaLnBrk="0" fontAlgn="base" hangingPunct="0">
              <a:lnSpc>
                <a:spcPct val="90000"/>
              </a:lnSpc>
              <a:spcBef>
                <a:spcPct val="0"/>
              </a:spcBef>
              <a:spcAft>
                <a:spcPts val="600"/>
              </a:spcAft>
              <a:buNone/>
              <a:defRPr lang="en-US" altLang="en-US" sz="4000" b="0" i="0" kern="1200" dirty="0">
                <a:solidFill>
                  <a:schemeClr val="tx1"/>
                </a:solidFill>
                <a:latin typeface="Source Sans Pro" panose="020B0503030403020204" pitchFamily="34" charset="0"/>
                <a:ea typeface="Lato" charset="0"/>
                <a:cs typeface="Lato" charset="0"/>
              </a:defRPr>
            </a:lvl5pPr>
          </a:lstStyle>
          <a:p>
            <a:pPr lvl="0"/>
            <a:r>
              <a:rPr lang="en-US"/>
              <a:t>CLICK TO EDIT MASTER TEXT STYLES</a:t>
            </a:r>
          </a:p>
        </p:txBody>
      </p:sp>
    </p:spTree>
    <p:extLst>
      <p:ext uri="{BB962C8B-B14F-4D97-AF65-F5344CB8AC3E}">
        <p14:creationId xmlns:p14="http://schemas.microsoft.com/office/powerpoint/2010/main" val="114028027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6 Points (IMG)">
    <p:spTree>
      <p:nvGrpSpPr>
        <p:cNvPr id="1" name=""/>
        <p:cNvGrpSpPr/>
        <p:nvPr/>
      </p:nvGrpSpPr>
      <p:grpSpPr>
        <a:xfrm>
          <a:off x="0" y="0"/>
          <a:ext cx="0" cy="0"/>
          <a:chOff x="0" y="0"/>
          <a:chExt cx="0" cy="0"/>
        </a:xfrm>
      </p:grpSpPr>
      <p:sp>
        <p:nvSpPr>
          <p:cNvPr id="29" name="Picture Placeholder B3">
            <a:extLst>
              <a:ext uri="{FF2B5EF4-FFF2-40B4-BE49-F238E27FC236}">
                <a16:creationId xmlns:a16="http://schemas.microsoft.com/office/drawing/2014/main" id="{8788A580-B054-A341-BADC-E1D545430391}"/>
              </a:ext>
            </a:extLst>
          </p:cNvPr>
          <p:cNvSpPr>
            <a:spLocks noGrp="1"/>
          </p:cNvSpPr>
          <p:nvPr>
            <p:ph type="pic" sz="quarter" idx="13"/>
          </p:nvPr>
        </p:nvSpPr>
        <p:spPr>
          <a:xfrm>
            <a:off x="9320245" y="3435178"/>
            <a:ext cx="2990735" cy="3436938"/>
          </a:xfrm>
        </p:spPr>
        <p:txBody>
          <a:bodyPr/>
          <a:lstStyle/>
          <a:p>
            <a:endParaRPr lang="en-US"/>
          </a:p>
        </p:txBody>
      </p:sp>
      <p:sp>
        <p:nvSpPr>
          <p:cNvPr id="30" name="Picture Placeholder B2">
            <a:extLst>
              <a:ext uri="{FF2B5EF4-FFF2-40B4-BE49-F238E27FC236}">
                <a16:creationId xmlns:a16="http://schemas.microsoft.com/office/drawing/2014/main" id="{3966C680-F0C0-A44E-9BBA-4D4DA70C1DC8}"/>
              </a:ext>
            </a:extLst>
          </p:cNvPr>
          <p:cNvSpPr>
            <a:spLocks noGrp="1"/>
          </p:cNvSpPr>
          <p:nvPr>
            <p:ph type="pic" sz="quarter" idx="14"/>
          </p:nvPr>
        </p:nvSpPr>
        <p:spPr>
          <a:xfrm>
            <a:off x="6313434" y="3435178"/>
            <a:ext cx="2990735" cy="3436938"/>
          </a:xfrm>
        </p:spPr>
        <p:txBody>
          <a:bodyPr/>
          <a:lstStyle/>
          <a:p>
            <a:endParaRPr lang="en-US"/>
          </a:p>
        </p:txBody>
      </p:sp>
      <p:sp>
        <p:nvSpPr>
          <p:cNvPr id="31" name="Picture Placeholder B1">
            <a:extLst>
              <a:ext uri="{FF2B5EF4-FFF2-40B4-BE49-F238E27FC236}">
                <a16:creationId xmlns:a16="http://schemas.microsoft.com/office/drawing/2014/main" id="{94AA19C9-9F91-0144-B690-C53C1BE5D33F}"/>
              </a:ext>
            </a:extLst>
          </p:cNvPr>
          <p:cNvSpPr>
            <a:spLocks noGrp="1"/>
          </p:cNvSpPr>
          <p:nvPr>
            <p:ph type="pic" sz="quarter" idx="15"/>
          </p:nvPr>
        </p:nvSpPr>
        <p:spPr>
          <a:xfrm>
            <a:off x="3216007" y="3435178"/>
            <a:ext cx="3089543" cy="3436938"/>
          </a:xfrm>
        </p:spPr>
        <p:txBody>
          <a:bodyPr/>
          <a:lstStyle/>
          <a:p>
            <a:endParaRPr lang="en-US"/>
          </a:p>
        </p:txBody>
      </p:sp>
      <p:sp>
        <p:nvSpPr>
          <p:cNvPr id="28" name="Picture Placeholder A3">
            <a:extLst>
              <a:ext uri="{FF2B5EF4-FFF2-40B4-BE49-F238E27FC236}">
                <a16:creationId xmlns:a16="http://schemas.microsoft.com/office/drawing/2014/main" id="{5A0F28CE-1D98-AA40-BD7E-4A1632A90C37}"/>
              </a:ext>
            </a:extLst>
          </p:cNvPr>
          <p:cNvSpPr>
            <a:spLocks noGrp="1"/>
          </p:cNvSpPr>
          <p:nvPr>
            <p:ph type="pic" sz="quarter" idx="12"/>
          </p:nvPr>
        </p:nvSpPr>
        <p:spPr>
          <a:xfrm>
            <a:off x="9320245" y="0"/>
            <a:ext cx="2990735" cy="3436938"/>
          </a:xfrm>
        </p:spPr>
        <p:txBody>
          <a:bodyPr/>
          <a:lstStyle/>
          <a:p>
            <a:endParaRPr lang="en-US"/>
          </a:p>
        </p:txBody>
      </p:sp>
      <p:sp>
        <p:nvSpPr>
          <p:cNvPr id="27" name="Picture Placeholder A2">
            <a:extLst>
              <a:ext uri="{FF2B5EF4-FFF2-40B4-BE49-F238E27FC236}">
                <a16:creationId xmlns:a16="http://schemas.microsoft.com/office/drawing/2014/main" id="{D036C982-7960-BD4B-9C86-EBA20BCA87AF}"/>
              </a:ext>
            </a:extLst>
          </p:cNvPr>
          <p:cNvSpPr>
            <a:spLocks noGrp="1"/>
          </p:cNvSpPr>
          <p:nvPr>
            <p:ph type="pic" sz="quarter" idx="11"/>
          </p:nvPr>
        </p:nvSpPr>
        <p:spPr>
          <a:xfrm>
            <a:off x="6313434" y="0"/>
            <a:ext cx="2990735" cy="3436938"/>
          </a:xfrm>
        </p:spPr>
        <p:txBody>
          <a:bodyPr/>
          <a:lstStyle/>
          <a:p>
            <a:endParaRPr lang="en-US"/>
          </a:p>
        </p:txBody>
      </p:sp>
      <p:sp>
        <p:nvSpPr>
          <p:cNvPr id="26" name="Picture Placeholder A1">
            <a:extLst>
              <a:ext uri="{FF2B5EF4-FFF2-40B4-BE49-F238E27FC236}">
                <a16:creationId xmlns:a16="http://schemas.microsoft.com/office/drawing/2014/main" id="{904DB07A-C1AC-A84A-BA19-79FB1DC455B3}"/>
              </a:ext>
            </a:extLst>
          </p:cNvPr>
          <p:cNvSpPr>
            <a:spLocks noGrp="1"/>
          </p:cNvSpPr>
          <p:nvPr>
            <p:ph type="pic" sz="quarter" idx="10"/>
          </p:nvPr>
        </p:nvSpPr>
        <p:spPr>
          <a:xfrm>
            <a:off x="3216007" y="0"/>
            <a:ext cx="3089543" cy="3436938"/>
          </a:xfrm>
        </p:spPr>
        <p:txBody>
          <a:bodyPr/>
          <a:lstStyle/>
          <a:p>
            <a:endParaRPr lang="en-US"/>
          </a:p>
        </p:txBody>
      </p:sp>
      <p:grpSp>
        <p:nvGrpSpPr>
          <p:cNvPr id="9" name="Gradient">
            <a:extLst>
              <a:ext uri="{FF2B5EF4-FFF2-40B4-BE49-F238E27FC236}">
                <a16:creationId xmlns:a16="http://schemas.microsoft.com/office/drawing/2014/main" id="{E2B4364E-BF6A-DE4F-9217-9537E0E0138F}"/>
              </a:ext>
            </a:extLst>
          </p:cNvPr>
          <p:cNvGrpSpPr/>
          <p:nvPr userDrawn="1"/>
        </p:nvGrpSpPr>
        <p:grpSpPr>
          <a:xfrm>
            <a:off x="3292413" y="22619"/>
            <a:ext cx="8899588" cy="3413712"/>
            <a:chOff x="3292412" y="3388954"/>
            <a:chExt cx="9052561" cy="2490130"/>
          </a:xfrm>
        </p:grpSpPr>
        <p:sp>
          <p:nvSpPr>
            <p:cNvPr id="10" name="gradient">
              <a:extLst>
                <a:ext uri="{FF2B5EF4-FFF2-40B4-BE49-F238E27FC236}">
                  <a16:creationId xmlns:a16="http://schemas.microsoft.com/office/drawing/2014/main" id="{73F9C314-49E2-924E-A96D-B37DE2BEA83F}"/>
                </a:ext>
              </a:extLst>
            </p:cNvPr>
            <p:cNvSpPr/>
            <p:nvPr/>
          </p:nvSpPr>
          <p:spPr>
            <a:xfrm>
              <a:off x="3292412" y="3388954"/>
              <a:ext cx="9052561" cy="2490130"/>
            </a:xfrm>
            <a:prstGeom prst="rect">
              <a:avLst/>
            </a:prstGeom>
            <a:gradFill>
              <a:gsLst>
                <a:gs pos="74000">
                  <a:srgbClr val="1D2136">
                    <a:alpha val="38000"/>
                  </a:srgbClr>
                </a:gs>
                <a:gs pos="46000">
                  <a:srgbClr val="1D2136">
                    <a:alpha val="0"/>
                  </a:srgbClr>
                </a:gs>
                <a:gs pos="100000">
                  <a:srgbClr val="1D213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11" name="gradient">
              <a:extLst>
                <a:ext uri="{FF2B5EF4-FFF2-40B4-BE49-F238E27FC236}">
                  <a16:creationId xmlns:a16="http://schemas.microsoft.com/office/drawing/2014/main" id="{5228B620-E89A-9242-B6C2-8CC09FCA7029}"/>
                </a:ext>
              </a:extLst>
            </p:cNvPr>
            <p:cNvSpPr/>
            <p:nvPr/>
          </p:nvSpPr>
          <p:spPr>
            <a:xfrm>
              <a:off x="3292412" y="3388954"/>
              <a:ext cx="9052561" cy="2490130"/>
            </a:xfrm>
            <a:prstGeom prst="rect">
              <a:avLst/>
            </a:prstGeom>
            <a:gradFill>
              <a:gsLst>
                <a:gs pos="74000">
                  <a:srgbClr val="1D2136">
                    <a:alpha val="38000"/>
                  </a:srgbClr>
                </a:gs>
                <a:gs pos="46000">
                  <a:srgbClr val="1D2136">
                    <a:alpha val="0"/>
                  </a:srgbClr>
                </a:gs>
                <a:gs pos="100000">
                  <a:srgbClr val="1D213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grpSp>
      <p:grpSp>
        <p:nvGrpSpPr>
          <p:cNvPr id="12" name="Gradient">
            <a:extLst>
              <a:ext uri="{FF2B5EF4-FFF2-40B4-BE49-F238E27FC236}">
                <a16:creationId xmlns:a16="http://schemas.microsoft.com/office/drawing/2014/main" id="{022ECE59-E9D2-8D4A-B6AF-23CA199BFC5C}"/>
              </a:ext>
            </a:extLst>
          </p:cNvPr>
          <p:cNvGrpSpPr/>
          <p:nvPr userDrawn="1"/>
        </p:nvGrpSpPr>
        <p:grpSpPr>
          <a:xfrm>
            <a:off x="3284567" y="3452246"/>
            <a:ext cx="8907434" cy="3413712"/>
            <a:chOff x="3292412" y="3388954"/>
            <a:chExt cx="9052561" cy="2490130"/>
          </a:xfrm>
        </p:grpSpPr>
        <p:sp>
          <p:nvSpPr>
            <p:cNvPr id="13" name="gradient">
              <a:extLst>
                <a:ext uri="{FF2B5EF4-FFF2-40B4-BE49-F238E27FC236}">
                  <a16:creationId xmlns:a16="http://schemas.microsoft.com/office/drawing/2014/main" id="{E30DB2ED-97FD-DF40-9ABA-F66282EB1C4C}"/>
                </a:ext>
              </a:extLst>
            </p:cNvPr>
            <p:cNvSpPr/>
            <p:nvPr/>
          </p:nvSpPr>
          <p:spPr>
            <a:xfrm>
              <a:off x="3292412" y="3388954"/>
              <a:ext cx="9052561" cy="2490130"/>
            </a:xfrm>
            <a:prstGeom prst="rect">
              <a:avLst/>
            </a:prstGeom>
            <a:gradFill>
              <a:gsLst>
                <a:gs pos="74000">
                  <a:srgbClr val="1D2136">
                    <a:alpha val="38000"/>
                  </a:srgbClr>
                </a:gs>
                <a:gs pos="46000">
                  <a:srgbClr val="1D2136">
                    <a:alpha val="0"/>
                  </a:srgbClr>
                </a:gs>
                <a:gs pos="100000">
                  <a:srgbClr val="1D213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14" name="gradient">
              <a:extLst>
                <a:ext uri="{FF2B5EF4-FFF2-40B4-BE49-F238E27FC236}">
                  <a16:creationId xmlns:a16="http://schemas.microsoft.com/office/drawing/2014/main" id="{C5E0180B-2D8B-784D-8F79-0BF68875E1C7}"/>
                </a:ext>
              </a:extLst>
            </p:cNvPr>
            <p:cNvSpPr/>
            <p:nvPr/>
          </p:nvSpPr>
          <p:spPr>
            <a:xfrm>
              <a:off x="3292412" y="3388954"/>
              <a:ext cx="9052561" cy="2490130"/>
            </a:xfrm>
            <a:prstGeom prst="rect">
              <a:avLst/>
            </a:prstGeom>
            <a:gradFill>
              <a:gsLst>
                <a:gs pos="74000">
                  <a:srgbClr val="1D2136">
                    <a:alpha val="38000"/>
                  </a:srgbClr>
                </a:gs>
                <a:gs pos="46000">
                  <a:srgbClr val="1D2136">
                    <a:alpha val="0"/>
                  </a:srgbClr>
                </a:gs>
                <a:gs pos="100000">
                  <a:srgbClr val="1D213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grpSp>
      <p:sp>
        <p:nvSpPr>
          <p:cNvPr id="22" name="Red rectangle">
            <a:extLst>
              <a:ext uri="{FF2B5EF4-FFF2-40B4-BE49-F238E27FC236}">
                <a16:creationId xmlns:a16="http://schemas.microsoft.com/office/drawing/2014/main" id="{954943B6-5C1F-E345-B19A-55936328C320}"/>
              </a:ext>
            </a:extLst>
          </p:cNvPr>
          <p:cNvSpPr/>
          <p:nvPr userDrawn="1"/>
        </p:nvSpPr>
        <p:spPr>
          <a:xfrm rot="5400000">
            <a:off x="-167273" y="3383280"/>
            <a:ext cx="6858000" cy="91440"/>
          </a:xfrm>
          <a:prstGeom prst="rect">
            <a:avLst/>
          </a:prstGeom>
          <a:solidFill>
            <a:srgbClr val="BA0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23" name="Title 1">
            <a:extLst>
              <a:ext uri="{FF2B5EF4-FFF2-40B4-BE49-F238E27FC236}">
                <a16:creationId xmlns:a16="http://schemas.microsoft.com/office/drawing/2014/main" id="{24D6AD58-CBD4-094C-95AC-D835A81D9061}"/>
              </a:ext>
            </a:extLst>
          </p:cNvPr>
          <p:cNvSpPr>
            <a:spLocks noGrp="1"/>
          </p:cNvSpPr>
          <p:nvPr>
            <p:ph type="title" hasCustomPrompt="1"/>
          </p:nvPr>
        </p:nvSpPr>
        <p:spPr>
          <a:xfrm>
            <a:off x="319088" y="280086"/>
            <a:ext cx="2436837" cy="3367391"/>
          </a:xfrm>
        </p:spPr>
        <p:txBody>
          <a:bodyPr anchor="b"/>
          <a:lstStyle>
            <a:lvl1pPr algn="l" rtl="0" eaLnBrk="0" fontAlgn="base" hangingPunct="0">
              <a:lnSpc>
                <a:spcPct val="90000"/>
              </a:lnSpc>
              <a:spcBef>
                <a:spcPct val="0"/>
              </a:spcBef>
              <a:spcAft>
                <a:spcPts val="600"/>
              </a:spcAft>
              <a:defRPr lang="en-US" sz="4000" kern="1200" dirty="0">
                <a:solidFill>
                  <a:schemeClr val="tx1"/>
                </a:solidFill>
                <a:latin typeface="Source Sans Pro" panose="020B0503030403020204" pitchFamily="34" charset="0"/>
                <a:ea typeface="Lato" charset="0"/>
                <a:cs typeface="Lato" charset="0"/>
              </a:defRPr>
            </a:lvl1pPr>
          </a:lstStyle>
          <a:p>
            <a:r>
              <a:rPr lang="en-US"/>
              <a:t>CLICK TO EDIT MASTER TITLE STYLE</a:t>
            </a:r>
          </a:p>
        </p:txBody>
      </p:sp>
      <p:sp>
        <p:nvSpPr>
          <p:cNvPr id="33" name="Text Placeholder 32">
            <a:extLst>
              <a:ext uri="{FF2B5EF4-FFF2-40B4-BE49-F238E27FC236}">
                <a16:creationId xmlns:a16="http://schemas.microsoft.com/office/drawing/2014/main" id="{E7ABCDAB-60AB-8144-B96B-5E3232FF1160}"/>
              </a:ext>
            </a:extLst>
          </p:cNvPr>
          <p:cNvSpPr>
            <a:spLocks noGrp="1"/>
          </p:cNvSpPr>
          <p:nvPr>
            <p:ph type="body" sz="quarter" idx="16" hasCustomPrompt="1"/>
          </p:nvPr>
        </p:nvSpPr>
        <p:spPr>
          <a:xfrm>
            <a:off x="3383853" y="2554288"/>
            <a:ext cx="2786288" cy="874712"/>
          </a:xfrm>
        </p:spPr>
        <p:txBody>
          <a:bodyPr/>
          <a:lstStyle>
            <a:lvl1pPr marL="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1pPr>
            <a:lvl2pPr marL="7938" indent="0" algn="l" rtl="0" eaLnBrk="0" fontAlgn="base" hangingPunct="0">
              <a:spcBef>
                <a:spcPct val="0"/>
              </a:spcBef>
              <a:spcAft>
                <a:spcPct val="0"/>
              </a:spcAft>
              <a:buNone/>
              <a:tabLst/>
              <a:defRPr lang="en-US" sz="1600" kern="1200" dirty="0" smtClean="0">
                <a:solidFill>
                  <a:schemeClr val="bg1"/>
                </a:solidFill>
                <a:latin typeface="Source Sans Pro Light" panose="020B0403030403020204" pitchFamily="34" charset="0"/>
                <a:ea typeface="Lato" charset="0"/>
                <a:cs typeface="Lato" charset="0"/>
              </a:defRPr>
            </a:lvl2pPr>
            <a:lvl3pPr marL="12192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3pPr>
            <a:lvl4pPr marL="18288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4pPr>
            <a:lvl5pPr marL="2438400" indent="0" algn="l" rtl="0" eaLnBrk="0" fontAlgn="base" hangingPunct="0">
              <a:spcBef>
                <a:spcPct val="0"/>
              </a:spcBef>
              <a:spcAft>
                <a:spcPct val="0"/>
              </a:spcAft>
              <a:buNone/>
              <a:defRPr lang="en-US" sz="1800" kern="1200" dirty="0">
                <a:solidFill>
                  <a:schemeClr val="bg1"/>
                </a:solidFill>
                <a:latin typeface="Source Sans Pro" panose="020B0503030403020204" pitchFamily="34" charset="0"/>
                <a:ea typeface="Source Sans Pro Semibold" panose="020B0503030403020204" pitchFamily="34" charset="0"/>
                <a:cs typeface="Lato" charset="0"/>
              </a:defRPr>
            </a:lvl5pPr>
          </a:lstStyle>
          <a:p>
            <a:pPr lvl="0"/>
            <a:r>
              <a:rPr lang="en-US"/>
              <a:t>CLICK TO EDIT MASTER TEXT STYLES</a:t>
            </a:r>
          </a:p>
          <a:p>
            <a:pPr lvl="1"/>
            <a:r>
              <a:rPr lang="en-US"/>
              <a:t>Second level</a:t>
            </a:r>
          </a:p>
        </p:txBody>
      </p:sp>
      <p:sp>
        <p:nvSpPr>
          <p:cNvPr id="34" name="Text Placeholder 32">
            <a:extLst>
              <a:ext uri="{FF2B5EF4-FFF2-40B4-BE49-F238E27FC236}">
                <a16:creationId xmlns:a16="http://schemas.microsoft.com/office/drawing/2014/main" id="{C2CD8CDC-0E7B-F245-A1C6-7C7229617840}"/>
              </a:ext>
            </a:extLst>
          </p:cNvPr>
          <p:cNvSpPr>
            <a:spLocks noGrp="1"/>
          </p:cNvSpPr>
          <p:nvPr>
            <p:ph type="body" sz="quarter" idx="17" hasCustomPrompt="1"/>
          </p:nvPr>
        </p:nvSpPr>
        <p:spPr>
          <a:xfrm>
            <a:off x="6415377" y="2554288"/>
            <a:ext cx="2786288" cy="874712"/>
          </a:xfrm>
        </p:spPr>
        <p:txBody>
          <a:bodyPr/>
          <a:lstStyle>
            <a:lvl1pPr marL="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1pPr>
            <a:lvl2pPr marL="7938" indent="0" algn="l" rtl="0" eaLnBrk="0" fontAlgn="base" hangingPunct="0">
              <a:spcBef>
                <a:spcPct val="0"/>
              </a:spcBef>
              <a:spcAft>
                <a:spcPct val="0"/>
              </a:spcAft>
              <a:buNone/>
              <a:tabLst/>
              <a:defRPr lang="en-US" sz="1600" kern="1200" dirty="0" smtClean="0">
                <a:solidFill>
                  <a:schemeClr val="bg1"/>
                </a:solidFill>
                <a:latin typeface="Source Sans Pro Light" panose="020B0403030403020204" pitchFamily="34" charset="0"/>
                <a:ea typeface="Lato" charset="0"/>
                <a:cs typeface="Lato" charset="0"/>
              </a:defRPr>
            </a:lvl2pPr>
            <a:lvl3pPr marL="12192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3pPr>
            <a:lvl4pPr marL="18288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4pPr>
            <a:lvl5pPr marL="2438400" indent="0" algn="l" rtl="0" eaLnBrk="0" fontAlgn="base" hangingPunct="0">
              <a:spcBef>
                <a:spcPct val="0"/>
              </a:spcBef>
              <a:spcAft>
                <a:spcPct val="0"/>
              </a:spcAft>
              <a:buNone/>
              <a:defRPr lang="en-US" sz="1800" kern="1200" dirty="0">
                <a:solidFill>
                  <a:schemeClr val="bg1"/>
                </a:solidFill>
                <a:latin typeface="Source Sans Pro" panose="020B0503030403020204" pitchFamily="34" charset="0"/>
                <a:ea typeface="Source Sans Pro Semibold" panose="020B0503030403020204" pitchFamily="34" charset="0"/>
                <a:cs typeface="Lato" charset="0"/>
              </a:defRPr>
            </a:lvl5pPr>
          </a:lstStyle>
          <a:p>
            <a:pPr lvl="0"/>
            <a:r>
              <a:rPr lang="en-US"/>
              <a:t>CLICK TO EDIT MASTER TEXT STYLES</a:t>
            </a:r>
          </a:p>
          <a:p>
            <a:pPr lvl="1"/>
            <a:r>
              <a:rPr lang="en-US"/>
              <a:t>Second level</a:t>
            </a:r>
          </a:p>
        </p:txBody>
      </p:sp>
      <p:sp>
        <p:nvSpPr>
          <p:cNvPr id="35" name="Text Placeholder 32">
            <a:extLst>
              <a:ext uri="{FF2B5EF4-FFF2-40B4-BE49-F238E27FC236}">
                <a16:creationId xmlns:a16="http://schemas.microsoft.com/office/drawing/2014/main" id="{24E04B0B-6E81-2C48-A6C7-86F9294F3028}"/>
              </a:ext>
            </a:extLst>
          </p:cNvPr>
          <p:cNvSpPr>
            <a:spLocks noGrp="1"/>
          </p:cNvSpPr>
          <p:nvPr>
            <p:ph type="body" sz="quarter" idx="18" hasCustomPrompt="1"/>
          </p:nvPr>
        </p:nvSpPr>
        <p:spPr>
          <a:xfrm>
            <a:off x="9380998" y="2554288"/>
            <a:ext cx="2786288" cy="874712"/>
          </a:xfrm>
        </p:spPr>
        <p:txBody>
          <a:bodyPr/>
          <a:lstStyle>
            <a:lvl1pPr marL="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1pPr>
            <a:lvl2pPr marL="7938" indent="0" algn="l" rtl="0" eaLnBrk="0" fontAlgn="base" hangingPunct="0">
              <a:spcBef>
                <a:spcPct val="0"/>
              </a:spcBef>
              <a:spcAft>
                <a:spcPct val="0"/>
              </a:spcAft>
              <a:buNone/>
              <a:tabLst/>
              <a:defRPr lang="en-US" sz="1600" kern="1200" dirty="0" smtClean="0">
                <a:solidFill>
                  <a:schemeClr val="bg1"/>
                </a:solidFill>
                <a:latin typeface="Source Sans Pro Light" panose="020B0403030403020204" pitchFamily="34" charset="0"/>
                <a:ea typeface="Lato" charset="0"/>
                <a:cs typeface="Lato" charset="0"/>
              </a:defRPr>
            </a:lvl2pPr>
            <a:lvl3pPr marL="12192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3pPr>
            <a:lvl4pPr marL="18288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4pPr>
            <a:lvl5pPr marL="2438400" indent="0" algn="l" rtl="0" eaLnBrk="0" fontAlgn="base" hangingPunct="0">
              <a:spcBef>
                <a:spcPct val="0"/>
              </a:spcBef>
              <a:spcAft>
                <a:spcPct val="0"/>
              </a:spcAft>
              <a:buNone/>
              <a:defRPr lang="en-US" sz="1800" kern="1200" dirty="0">
                <a:solidFill>
                  <a:schemeClr val="bg1"/>
                </a:solidFill>
                <a:latin typeface="Source Sans Pro" panose="020B0503030403020204" pitchFamily="34" charset="0"/>
                <a:ea typeface="Source Sans Pro Semibold" panose="020B0503030403020204" pitchFamily="34" charset="0"/>
                <a:cs typeface="Lato" charset="0"/>
              </a:defRPr>
            </a:lvl5pPr>
          </a:lstStyle>
          <a:p>
            <a:pPr lvl="0"/>
            <a:r>
              <a:rPr lang="en-US"/>
              <a:t>CLICK TO EDIT MASTER TEXT STYLES</a:t>
            </a:r>
          </a:p>
          <a:p>
            <a:pPr lvl="1"/>
            <a:r>
              <a:rPr lang="en-US"/>
              <a:t>Second level</a:t>
            </a:r>
          </a:p>
        </p:txBody>
      </p:sp>
      <p:sp>
        <p:nvSpPr>
          <p:cNvPr id="36" name="Text Placeholder 32">
            <a:extLst>
              <a:ext uri="{FF2B5EF4-FFF2-40B4-BE49-F238E27FC236}">
                <a16:creationId xmlns:a16="http://schemas.microsoft.com/office/drawing/2014/main" id="{EE7CD8E0-A0B9-3E40-8D35-BF37D0F97D6D}"/>
              </a:ext>
            </a:extLst>
          </p:cNvPr>
          <p:cNvSpPr>
            <a:spLocks noGrp="1"/>
          </p:cNvSpPr>
          <p:nvPr>
            <p:ph type="body" sz="quarter" idx="19" hasCustomPrompt="1"/>
          </p:nvPr>
        </p:nvSpPr>
        <p:spPr>
          <a:xfrm>
            <a:off x="3383853" y="5874137"/>
            <a:ext cx="2786288" cy="874712"/>
          </a:xfrm>
        </p:spPr>
        <p:txBody>
          <a:bodyPr/>
          <a:lstStyle>
            <a:lvl1pPr marL="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1pPr>
            <a:lvl2pPr marL="7938" indent="0" algn="l" rtl="0" eaLnBrk="0" fontAlgn="base" hangingPunct="0">
              <a:spcBef>
                <a:spcPct val="0"/>
              </a:spcBef>
              <a:spcAft>
                <a:spcPct val="0"/>
              </a:spcAft>
              <a:buNone/>
              <a:tabLst/>
              <a:defRPr lang="en-US" sz="1600" kern="1200" dirty="0" smtClean="0">
                <a:solidFill>
                  <a:schemeClr val="bg1"/>
                </a:solidFill>
                <a:latin typeface="Source Sans Pro Light" panose="020B0403030403020204" pitchFamily="34" charset="0"/>
                <a:ea typeface="Lato" charset="0"/>
                <a:cs typeface="Lato" charset="0"/>
              </a:defRPr>
            </a:lvl2pPr>
            <a:lvl3pPr marL="12192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3pPr>
            <a:lvl4pPr marL="18288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4pPr>
            <a:lvl5pPr marL="2438400" indent="0" algn="l" rtl="0" eaLnBrk="0" fontAlgn="base" hangingPunct="0">
              <a:spcBef>
                <a:spcPct val="0"/>
              </a:spcBef>
              <a:spcAft>
                <a:spcPct val="0"/>
              </a:spcAft>
              <a:buNone/>
              <a:defRPr lang="en-US" sz="1800" kern="1200" dirty="0">
                <a:solidFill>
                  <a:schemeClr val="bg1"/>
                </a:solidFill>
                <a:latin typeface="Source Sans Pro" panose="020B0503030403020204" pitchFamily="34" charset="0"/>
                <a:ea typeface="Source Sans Pro Semibold" panose="020B0503030403020204" pitchFamily="34" charset="0"/>
                <a:cs typeface="Lato" charset="0"/>
              </a:defRPr>
            </a:lvl5pPr>
          </a:lstStyle>
          <a:p>
            <a:pPr lvl="0"/>
            <a:r>
              <a:rPr lang="en-US"/>
              <a:t>CLICK TO EDIT MASTER TEXT STYLES</a:t>
            </a:r>
          </a:p>
          <a:p>
            <a:pPr lvl="1"/>
            <a:r>
              <a:rPr lang="en-US"/>
              <a:t>Second level</a:t>
            </a:r>
          </a:p>
        </p:txBody>
      </p:sp>
      <p:sp>
        <p:nvSpPr>
          <p:cNvPr id="37" name="Text Placeholder 32">
            <a:extLst>
              <a:ext uri="{FF2B5EF4-FFF2-40B4-BE49-F238E27FC236}">
                <a16:creationId xmlns:a16="http://schemas.microsoft.com/office/drawing/2014/main" id="{EF2EDEDD-24BE-344F-9B84-D33E4031C25C}"/>
              </a:ext>
            </a:extLst>
          </p:cNvPr>
          <p:cNvSpPr>
            <a:spLocks noGrp="1"/>
          </p:cNvSpPr>
          <p:nvPr>
            <p:ph type="body" sz="quarter" idx="20" hasCustomPrompt="1"/>
          </p:nvPr>
        </p:nvSpPr>
        <p:spPr>
          <a:xfrm>
            <a:off x="6415377" y="5874137"/>
            <a:ext cx="2786288" cy="874712"/>
          </a:xfrm>
        </p:spPr>
        <p:txBody>
          <a:bodyPr/>
          <a:lstStyle>
            <a:lvl1pPr marL="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1pPr>
            <a:lvl2pPr marL="7938" indent="0" algn="l" rtl="0" eaLnBrk="0" fontAlgn="base" hangingPunct="0">
              <a:spcBef>
                <a:spcPct val="0"/>
              </a:spcBef>
              <a:spcAft>
                <a:spcPct val="0"/>
              </a:spcAft>
              <a:buNone/>
              <a:tabLst/>
              <a:defRPr lang="en-US" sz="1600" kern="1200" dirty="0" smtClean="0">
                <a:solidFill>
                  <a:schemeClr val="bg1"/>
                </a:solidFill>
                <a:latin typeface="Source Sans Pro Light" panose="020B0403030403020204" pitchFamily="34" charset="0"/>
                <a:ea typeface="Lato" charset="0"/>
                <a:cs typeface="Lato" charset="0"/>
              </a:defRPr>
            </a:lvl2pPr>
            <a:lvl3pPr marL="12192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3pPr>
            <a:lvl4pPr marL="18288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4pPr>
            <a:lvl5pPr marL="2438400" indent="0" algn="l" rtl="0" eaLnBrk="0" fontAlgn="base" hangingPunct="0">
              <a:spcBef>
                <a:spcPct val="0"/>
              </a:spcBef>
              <a:spcAft>
                <a:spcPct val="0"/>
              </a:spcAft>
              <a:buNone/>
              <a:defRPr lang="en-US" sz="1800" kern="1200" dirty="0">
                <a:solidFill>
                  <a:schemeClr val="bg1"/>
                </a:solidFill>
                <a:latin typeface="Source Sans Pro" panose="020B0503030403020204" pitchFamily="34" charset="0"/>
                <a:ea typeface="Source Sans Pro Semibold" panose="020B0503030403020204" pitchFamily="34" charset="0"/>
                <a:cs typeface="Lato" charset="0"/>
              </a:defRPr>
            </a:lvl5pPr>
          </a:lstStyle>
          <a:p>
            <a:pPr lvl="0"/>
            <a:r>
              <a:rPr lang="en-US"/>
              <a:t>CLICK TO EDIT MASTER TEXT STYLES</a:t>
            </a:r>
          </a:p>
          <a:p>
            <a:pPr lvl="1"/>
            <a:r>
              <a:rPr lang="en-US"/>
              <a:t>Second level</a:t>
            </a:r>
          </a:p>
        </p:txBody>
      </p:sp>
      <p:sp>
        <p:nvSpPr>
          <p:cNvPr id="38" name="Text Placeholder 32">
            <a:extLst>
              <a:ext uri="{FF2B5EF4-FFF2-40B4-BE49-F238E27FC236}">
                <a16:creationId xmlns:a16="http://schemas.microsoft.com/office/drawing/2014/main" id="{D4FD72AE-5329-7448-879B-5B1EE3642ACD}"/>
              </a:ext>
            </a:extLst>
          </p:cNvPr>
          <p:cNvSpPr>
            <a:spLocks noGrp="1"/>
          </p:cNvSpPr>
          <p:nvPr>
            <p:ph type="body" sz="quarter" idx="21" hasCustomPrompt="1"/>
          </p:nvPr>
        </p:nvSpPr>
        <p:spPr>
          <a:xfrm>
            <a:off x="9380998" y="5874137"/>
            <a:ext cx="2786288" cy="874712"/>
          </a:xfrm>
        </p:spPr>
        <p:txBody>
          <a:bodyPr/>
          <a:lstStyle>
            <a:lvl1pPr marL="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1pPr>
            <a:lvl2pPr marL="7938" indent="0" algn="l" rtl="0" eaLnBrk="0" fontAlgn="base" hangingPunct="0">
              <a:spcBef>
                <a:spcPct val="0"/>
              </a:spcBef>
              <a:spcAft>
                <a:spcPct val="0"/>
              </a:spcAft>
              <a:buNone/>
              <a:tabLst/>
              <a:defRPr lang="en-US" sz="1600" kern="1200" dirty="0" smtClean="0">
                <a:solidFill>
                  <a:schemeClr val="bg1"/>
                </a:solidFill>
                <a:latin typeface="Source Sans Pro Light" panose="020B0403030403020204" pitchFamily="34" charset="0"/>
                <a:ea typeface="Lato" charset="0"/>
                <a:cs typeface="Lato" charset="0"/>
              </a:defRPr>
            </a:lvl2pPr>
            <a:lvl3pPr marL="12192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3pPr>
            <a:lvl4pPr marL="18288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4pPr>
            <a:lvl5pPr marL="2438400" indent="0" algn="l" rtl="0" eaLnBrk="0" fontAlgn="base" hangingPunct="0">
              <a:spcBef>
                <a:spcPct val="0"/>
              </a:spcBef>
              <a:spcAft>
                <a:spcPct val="0"/>
              </a:spcAft>
              <a:buNone/>
              <a:defRPr lang="en-US" sz="1800" kern="1200" dirty="0">
                <a:solidFill>
                  <a:schemeClr val="bg1"/>
                </a:solidFill>
                <a:latin typeface="Source Sans Pro" panose="020B0503030403020204" pitchFamily="34" charset="0"/>
                <a:ea typeface="Source Sans Pro Semibold" panose="020B0503030403020204" pitchFamily="34" charset="0"/>
                <a:cs typeface="Lato" charset="0"/>
              </a:defRPr>
            </a:lvl5pPr>
          </a:lstStyle>
          <a:p>
            <a:pPr lvl="0"/>
            <a:r>
              <a:rPr lang="en-US"/>
              <a:t>CLICK TO EDIT MASTER TEXT STYLES</a:t>
            </a:r>
          </a:p>
          <a:p>
            <a:pPr lvl="1"/>
            <a:r>
              <a:rPr lang="en-US"/>
              <a:t>Second level</a:t>
            </a:r>
          </a:p>
        </p:txBody>
      </p:sp>
      <p:sp>
        <p:nvSpPr>
          <p:cNvPr id="41" name="Text Placeholder 40">
            <a:extLst>
              <a:ext uri="{FF2B5EF4-FFF2-40B4-BE49-F238E27FC236}">
                <a16:creationId xmlns:a16="http://schemas.microsoft.com/office/drawing/2014/main" id="{428BA334-8605-E24E-BB3C-1D2EC6E18A78}"/>
              </a:ext>
            </a:extLst>
          </p:cNvPr>
          <p:cNvSpPr>
            <a:spLocks noGrp="1"/>
          </p:cNvSpPr>
          <p:nvPr>
            <p:ph type="body" sz="quarter" idx="22"/>
          </p:nvPr>
        </p:nvSpPr>
        <p:spPr>
          <a:xfrm>
            <a:off x="319088" y="3648075"/>
            <a:ext cx="2436813" cy="2011363"/>
          </a:xfrm>
        </p:spPr>
        <p:txBody>
          <a:bodyPr/>
          <a:lstStyle>
            <a:lvl1pPr marL="0" indent="0">
              <a:buNone/>
              <a:defRPr lang="en-US" altLang="en-US" sz="2000" b="0" i="0" kern="1200" dirty="0">
                <a:solidFill>
                  <a:schemeClr val="accent3">
                    <a:lumMod val="50000"/>
                  </a:schemeClr>
                </a:solidFill>
                <a:latin typeface="Source Sans Pro Light" panose="020B0403030403020204" pitchFamily="34" charset="0"/>
                <a:ea typeface="Lato" charset="0"/>
                <a:cs typeface="Lato" charset="0"/>
              </a:defRPr>
            </a:lvl1pPr>
          </a:lstStyle>
          <a:p>
            <a:pPr lvl="0" algn="l" defTabSz="608013" rtl="0" eaLnBrk="0" fontAlgn="base" hangingPunct="0">
              <a:lnSpc>
                <a:spcPct val="90000"/>
              </a:lnSpc>
              <a:spcBef>
                <a:spcPct val="0"/>
              </a:spcBef>
              <a:spcAft>
                <a:spcPts val="1800"/>
              </a:spcAft>
            </a:pPr>
            <a:r>
              <a:rPr lang="en-US"/>
              <a:t>Click to edit Master text styles</a:t>
            </a:r>
          </a:p>
        </p:txBody>
      </p:sp>
    </p:spTree>
    <p:extLst>
      <p:ext uri="{BB962C8B-B14F-4D97-AF65-F5344CB8AC3E}">
        <p14:creationId xmlns:p14="http://schemas.microsoft.com/office/powerpoint/2010/main" val="275974363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4 Points (IMG)">
    <p:spTree>
      <p:nvGrpSpPr>
        <p:cNvPr id="1" name=""/>
        <p:cNvGrpSpPr/>
        <p:nvPr/>
      </p:nvGrpSpPr>
      <p:grpSpPr>
        <a:xfrm>
          <a:off x="0" y="0"/>
          <a:ext cx="0" cy="0"/>
          <a:chOff x="0" y="0"/>
          <a:chExt cx="0" cy="0"/>
        </a:xfrm>
      </p:grpSpPr>
      <p:sp>
        <p:nvSpPr>
          <p:cNvPr id="30" name="Picture Placeholder B2">
            <a:extLst>
              <a:ext uri="{FF2B5EF4-FFF2-40B4-BE49-F238E27FC236}">
                <a16:creationId xmlns:a16="http://schemas.microsoft.com/office/drawing/2014/main" id="{3966C680-F0C0-A44E-9BBA-4D4DA70C1DC8}"/>
              </a:ext>
            </a:extLst>
          </p:cNvPr>
          <p:cNvSpPr>
            <a:spLocks noGrp="1"/>
          </p:cNvSpPr>
          <p:nvPr>
            <p:ph type="pic" sz="quarter" idx="14"/>
          </p:nvPr>
        </p:nvSpPr>
        <p:spPr>
          <a:xfrm>
            <a:off x="9213586" y="3435178"/>
            <a:ext cx="2990735" cy="3436938"/>
          </a:xfrm>
        </p:spPr>
        <p:txBody>
          <a:bodyPr/>
          <a:lstStyle/>
          <a:p>
            <a:endParaRPr lang="en-US"/>
          </a:p>
        </p:txBody>
      </p:sp>
      <p:sp>
        <p:nvSpPr>
          <p:cNvPr id="31" name="Picture Placeholder B1">
            <a:extLst>
              <a:ext uri="{FF2B5EF4-FFF2-40B4-BE49-F238E27FC236}">
                <a16:creationId xmlns:a16="http://schemas.microsoft.com/office/drawing/2014/main" id="{94AA19C9-9F91-0144-B690-C53C1BE5D33F}"/>
              </a:ext>
            </a:extLst>
          </p:cNvPr>
          <p:cNvSpPr>
            <a:spLocks noGrp="1"/>
          </p:cNvSpPr>
          <p:nvPr>
            <p:ph type="pic" sz="quarter" idx="15"/>
          </p:nvPr>
        </p:nvSpPr>
        <p:spPr>
          <a:xfrm>
            <a:off x="6116159" y="3435178"/>
            <a:ext cx="3089543" cy="3436938"/>
          </a:xfrm>
        </p:spPr>
        <p:txBody>
          <a:bodyPr/>
          <a:lstStyle/>
          <a:p>
            <a:endParaRPr lang="en-US"/>
          </a:p>
        </p:txBody>
      </p:sp>
      <p:sp>
        <p:nvSpPr>
          <p:cNvPr id="27" name="Picture Placeholder A2">
            <a:extLst>
              <a:ext uri="{FF2B5EF4-FFF2-40B4-BE49-F238E27FC236}">
                <a16:creationId xmlns:a16="http://schemas.microsoft.com/office/drawing/2014/main" id="{D036C982-7960-BD4B-9C86-EBA20BCA87AF}"/>
              </a:ext>
            </a:extLst>
          </p:cNvPr>
          <p:cNvSpPr>
            <a:spLocks noGrp="1"/>
          </p:cNvSpPr>
          <p:nvPr>
            <p:ph type="pic" sz="quarter" idx="11"/>
          </p:nvPr>
        </p:nvSpPr>
        <p:spPr>
          <a:xfrm>
            <a:off x="9213586" y="0"/>
            <a:ext cx="2990735" cy="3436938"/>
          </a:xfrm>
        </p:spPr>
        <p:txBody>
          <a:bodyPr/>
          <a:lstStyle/>
          <a:p>
            <a:endParaRPr lang="en-US"/>
          </a:p>
        </p:txBody>
      </p:sp>
      <p:sp>
        <p:nvSpPr>
          <p:cNvPr id="26" name="Picture Placeholder A1">
            <a:extLst>
              <a:ext uri="{FF2B5EF4-FFF2-40B4-BE49-F238E27FC236}">
                <a16:creationId xmlns:a16="http://schemas.microsoft.com/office/drawing/2014/main" id="{904DB07A-C1AC-A84A-BA19-79FB1DC455B3}"/>
              </a:ext>
            </a:extLst>
          </p:cNvPr>
          <p:cNvSpPr>
            <a:spLocks noGrp="1"/>
          </p:cNvSpPr>
          <p:nvPr>
            <p:ph type="pic" sz="quarter" idx="10"/>
          </p:nvPr>
        </p:nvSpPr>
        <p:spPr>
          <a:xfrm>
            <a:off x="6116159" y="0"/>
            <a:ext cx="3089543" cy="3436938"/>
          </a:xfrm>
        </p:spPr>
        <p:txBody>
          <a:bodyPr/>
          <a:lstStyle/>
          <a:p>
            <a:endParaRPr lang="en-US"/>
          </a:p>
        </p:txBody>
      </p:sp>
      <p:grpSp>
        <p:nvGrpSpPr>
          <p:cNvPr id="9" name="Gradient">
            <a:extLst>
              <a:ext uri="{FF2B5EF4-FFF2-40B4-BE49-F238E27FC236}">
                <a16:creationId xmlns:a16="http://schemas.microsoft.com/office/drawing/2014/main" id="{E2B4364E-BF6A-DE4F-9217-9537E0E0138F}"/>
              </a:ext>
            </a:extLst>
          </p:cNvPr>
          <p:cNvGrpSpPr/>
          <p:nvPr userDrawn="1"/>
        </p:nvGrpSpPr>
        <p:grpSpPr>
          <a:xfrm>
            <a:off x="6192565" y="22619"/>
            <a:ext cx="6007281" cy="3413712"/>
            <a:chOff x="3292412" y="3388954"/>
            <a:chExt cx="9052561" cy="2490130"/>
          </a:xfrm>
        </p:grpSpPr>
        <p:sp>
          <p:nvSpPr>
            <p:cNvPr id="10" name="gradient">
              <a:extLst>
                <a:ext uri="{FF2B5EF4-FFF2-40B4-BE49-F238E27FC236}">
                  <a16:creationId xmlns:a16="http://schemas.microsoft.com/office/drawing/2014/main" id="{73F9C314-49E2-924E-A96D-B37DE2BEA83F}"/>
                </a:ext>
              </a:extLst>
            </p:cNvPr>
            <p:cNvSpPr/>
            <p:nvPr/>
          </p:nvSpPr>
          <p:spPr>
            <a:xfrm>
              <a:off x="3292412" y="3388954"/>
              <a:ext cx="9052561" cy="2490130"/>
            </a:xfrm>
            <a:prstGeom prst="rect">
              <a:avLst/>
            </a:prstGeom>
            <a:gradFill>
              <a:gsLst>
                <a:gs pos="74000">
                  <a:srgbClr val="1D2136">
                    <a:alpha val="38000"/>
                  </a:srgbClr>
                </a:gs>
                <a:gs pos="46000">
                  <a:srgbClr val="1D2136">
                    <a:alpha val="0"/>
                  </a:srgbClr>
                </a:gs>
                <a:gs pos="100000">
                  <a:srgbClr val="1D213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11" name="gradient">
              <a:extLst>
                <a:ext uri="{FF2B5EF4-FFF2-40B4-BE49-F238E27FC236}">
                  <a16:creationId xmlns:a16="http://schemas.microsoft.com/office/drawing/2014/main" id="{5228B620-E89A-9242-B6C2-8CC09FCA7029}"/>
                </a:ext>
              </a:extLst>
            </p:cNvPr>
            <p:cNvSpPr/>
            <p:nvPr/>
          </p:nvSpPr>
          <p:spPr>
            <a:xfrm>
              <a:off x="3292412" y="3388954"/>
              <a:ext cx="9052561" cy="2490130"/>
            </a:xfrm>
            <a:prstGeom prst="rect">
              <a:avLst/>
            </a:prstGeom>
            <a:gradFill>
              <a:gsLst>
                <a:gs pos="74000">
                  <a:srgbClr val="1D2136">
                    <a:alpha val="38000"/>
                  </a:srgbClr>
                </a:gs>
                <a:gs pos="46000">
                  <a:srgbClr val="1D2136">
                    <a:alpha val="0"/>
                  </a:srgbClr>
                </a:gs>
                <a:gs pos="100000">
                  <a:srgbClr val="1D213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grpSp>
      <p:grpSp>
        <p:nvGrpSpPr>
          <p:cNvPr id="12" name="Gradient">
            <a:extLst>
              <a:ext uri="{FF2B5EF4-FFF2-40B4-BE49-F238E27FC236}">
                <a16:creationId xmlns:a16="http://schemas.microsoft.com/office/drawing/2014/main" id="{022ECE59-E9D2-8D4A-B6AF-23CA199BFC5C}"/>
              </a:ext>
            </a:extLst>
          </p:cNvPr>
          <p:cNvGrpSpPr/>
          <p:nvPr userDrawn="1"/>
        </p:nvGrpSpPr>
        <p:grpSpPr>
          <a:xfrm>
            <a:off x="6184719" y="3452246"/>
            <a:ext cx="6007281" cy="3413712"/>
            <a:chOff x="3292412" y="3388954"/>
            <a:chExt cx="9052561" cy="2490130"/>
          </a:xfrm>
        </p:grpSpPr>
        <p:sp>
          <p:nvSpPr>
            <p:cNvPr id="13" name="gradient">
              <a:extLst>
                <a:ext uri="{FF2B5EF4-FFF2-40B4-BE49-F238E27FC236}">
                  <a16:creationId xmlns:a16="http://schemas.microsoft.com/office/drawing/2014/main" id="{E30DB2ED-97FD-DF40-9ABA-F66282EB1C4C}"/>
                </a:ext>
              </a:extLst>
            </p:cNvPr>
            <p:cNvSpPr/>
            <p:nvPr/>
          </p:nvSpPr>
          <p:spPr>
            <a:xfrm>
              <a:off x="3292412" y="3388954"/>
              <a:ext cx="9052561" cy="2490130"/>
            </a:xfrm>
            <a:prstGeom prst="rect">
              <a:avLst/>
            </a:prstGeom>
            <a:gradFill>
              <a:gsLst>
                <a:gs pos="74000">
                  <a:srgbClr val="1D2136">
                    <a:alpha val="38000"/>
                  </a:srgbClr>
                </a:gs>
                <a:gs pos="46000">
                  <a:srgbClr val="1D2136">
                    <a:alpha val="0"/>
                  </a:srgbClr>
                </a:gs>
                <a:gs pos="100000">
                  <a:srgbClr val="1D213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14" name="gradient">
              <a:extLst>
                <a:ext uri="{FF2B5EF4-FFF2-40B4-BE49-F238E27FC236}">
                  <a16:creationId xmlns:a16="http://schemas.microsoft.com/office/drawing/2014/main" id="{C5E0180B-2D8B-784D-8F79-0BF68875E1C7}"/>
                </a:ext>
              </a:extLst>
            </p:cNvPr>
            <p:cNvSpPr/>
            <p:nvPr/>
          </p:nvSpPr>
          <p:spPr>
            <a:xfrm>
              <a:off x="3292412" y="3388954"/>
              <a:ext cx="9052561" cy="2490130"/>
            </a:xfrm>
            <a:prstGeom prst="rect">
              <a:avLst/>
            </a:prstGeom>
            <a:gradFill>
              <a:gsLst>
                <a:gs pos="74000">
                  <a:srgbClr val="1D2136">
                    <a:alpha val="38000"/>
                  </a:srgbClr>
                </a:gs>
                <a:gs pos="46000">
                  <a:srgbClr val="1D2136">
                    <a:alpha val="0"/>
                  </a:srgbClr>
                </a:gs>
                <a:gs pos="100000">
                  <a:srgbClr val="1D213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grpSp>
      <p:sp>
        <p:nvSpPr>
          <p:cNvPr id="22" name="Red rectangle">
            <a:extLst>
              <a:ext uri="{FF2B5EF4-FFF2-40B4-BE49-F238E27FC236}">
                <a16:creationId xmlns:a16="http://schemas.microsoft.com/office/drawing/2014/main" id="{954943B6-5C1F-E345-B19A-55936328C320}"/>
              </a:ext>
            </a:extLst>
          </p:cNvPr>
          <p:cNvSpPr/>
          <p:nvPr userDrawn="1"/>
        </p:nvSpPr>
        <p:spPr>
          <a:xfrm rot="5400000">
            <a:off x="2732879" y="3383280"/>
            <a:ext cx="6858000" cy="91440"/>
          </a:xfrm>
          <a:prstGeom prst="rect">
            <a:avLst/>
          </a:prstGeom>
          <a:solidFill>
            <a:srgbClr val="BA0C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24" name="Sub Title 1">
            <a:extLst>
              <a:ext uri="{FF2B5EF4-FFF2-40B4-BE49-F238E27FC236}">
                <a16:creationId xmlns:a16="http://schemas.microsoft.com/office/drawing/2014/main" id="{934606DB-64A1-884D-9672-EC7D8B02AF5A}"/>
              </a:ext>
            </a:extLst>
          </p:cNvPr>
          <p:cNvSpPr txBox="1">
            <a:spLocks/>
          </p:cNvSpPr>
          <p:nvPr userDrawn="1"/>
        </p:nvSpPr>
        <p:spPr bwMode="auto">
          <a:xfrm>
            <a:off x="495833" y="3647477"/>
            <a:ext cx="5254727" cy="211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608013" rtl="0" eaLnBrk="0" fontAlgn="base" hangingPunct="0">
              <a:lnSpc>
                <a:spcPct val="90000"/>
              </a:lnSpc>
              <a:spcBef>
                <a:spcPct val="0"/>
              </a:spcBef>
              <a:spcAft>
                <a:spcPts val="600"/>
              </a:spcAft>
              <a:defRPr lang="en-US" altLang="en-US" sz="4000" b="0" i="0" kern="1200" dirty="0">
                <a:solidFill>
                  <a:schemeClr val="tx1"/>
                </a:solidFill>
                <a:latin typeface="Source Sans Pro" panose="020B0503030403020204" pitchFamily="34" charset="0"/>
                <a:ea typeface="Lato" charset="0"/>
                <a:cs typeface="Lato" charset="0"/>
              </a:defRPr>
            </a:lvl1pPr>
            <a:lvl2pPr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2pPr>
            <a:lvl3pPr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3pPr>
            <a:lvl4pPr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4pPr>
            <a:lvl5pPr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5pPr>
            <a:lvl6pPr marL="4572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6pPr>
            <a:lvl7pPr marL="9144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7pPr>
            <a:lvl8pPr marL="13716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8pPr>
            <a:lvl9pPr marL="18288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9pPr>
          </a:lstStyle>
          <a:p>
            <a:pPr lvl="0" algn="l" rtl="0" eaLnBrk="0" fontAlgn="base" hangingPunct="0">
              <a:spcBef>
                <a:spcPct val="0"/>
              </a:spcBef>
              <a:spcAft>
                <a:spcPts val="1800"/>
              </a:spcAft>
            </a:pPr>
            <a:r>
              <a:rPr lang="en-US" sz="2000" kern="1200">
                <a:solidFill>
                  <a:schemeClr val="accent3">
                    <a:lumMod val="50000"/>
                  </a:schemeClr>
                </a:solidFill>
                <a:latin typeface="Source Sans Pro Light" panose="020B0403030403020204" pitchFamily="34" charset="0"/>
                <a:ea typeface="Lato" charset="0"/>
                <a:cs typeface="Lato" charset="0"/>
              </a:rPr>
              <a:t>Click to edit master title style</a:t>
            </a:r>
          </a:p>
        </p:txBody>
      </p:sp>
      <p:sp>
        <p:nvSpPr>
          <p:cNvPr id="23" name="Title 1">
            <a:extLst>
              <a:ext uri="{FF2B5EF4-FFF2-40B4-BE49-F238E27FC236}">
                <a16:creationId xmlns:a16="http://schemas.microsoft.com/office/drawing/2014/main" id="{24D6AD58-CBD4-094C-95AC-D835A81D9061}"/>
              </a:ext>
            </a:extLst>
          </p:cNvPr>
          <p:cNvSpPr>
            <a:spLocks noGrp="1"/>
          </p:cNvSpPr>
          <p:nvPr>
            <p:ph type="title" hasCustomPrompt="1"/>
          </p:nvPr>
        </p:nvSpPr>
        <p:spPr>
          <a:xfrm>
            <a:off x="495833" y="1531547"/>
            <a:ext cx="5254727" cy="2115930"/>
          </a:xfrm>
        </p:spPr>
        <p:txBody>
          <a:bodyPr anchor="b"/>
          <a:lstStyle>
            <a:lvl1pPr algn="l" rtl="0" eaLnBrk="0" fontAlgn="base" hangingPunct="0">
              <a:lnSpc>
                <a:spcPct val="90000"/>
              </a:lnSpc>
              <a:spcBef>
                <a:spcPct val="0"/>
              </a:spcBef>
              <a:spcAft>
                <a:spcPts val="600"/>
              </a:spcAft>
              <a:defRPr lang="en-US" sz="4000" kern="1200" dirty="0">
                <a:solidFill>
                  <a:schemeClr val="tx1"/>
                </a:solidFill>
                <a:latin typeface="Source Sans Pro" panose="020B0503030403020204" pitchFamily="34" charset="0"/>
                <a:ea typeface="Lato" charset="0"/>
                <a:cs typeface="Lato" charset="0"/>
              </a:defRPr>
            </a:lvl1pPr>
          </a:lstStyle>
          <a:p>
            <a:r>
              <a:rPr lang="en-US"/>
              <a:t>CLICK TO EDIT MASTER TITLE STYLE</a:t>
            </a:r>
          </a:p>
        </p:txBody>
      </p:sp>
      <p:sp>
        <p:nvSpPr>
          <p:cNvPr id="33" name="Text Placeholder 32">
            <a:extLst>
              <a:ext uri="{FF2B5EF4-FFF2-40B4-BE49-F238E27FC236}">
                <a16:creationId xmlns:a16="http://schemas.microsoft.com/office/drawing/2014/main" id="{E7ABCDAB-60AB-8144-B96B-5E3232FF1160}"/>
              </a:ext>
            </a:extLst>
          </p:cNvPr>
          <p:cNvSpPr>
            <a:spLocks noGrp="1"/>
          </p:cNvSpPr>
          <p:nvPr>
            <p:ph type="body" sz="quarter" idx="16" hasCustomPrompt="1"/>
          </p:nvPr>
        </p:nvSpPr>
        <p:spPr>
          <a:xfrm>
            <a:off x="6284005" y="2554288"/>
            <a:ext cx="2786288" cy="874712"/>
          </a:xfrm>
        </p:spPr>
        <p:txBody>
          <a:bodyPr/>
          <a:lstStyle>
            <a:lvl1pPr marL="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1pPr>
            <a:lvl2pPr marL="7938" indent="0" algn="l" rtl="0" eaLnBrk="0" fontAlgn="base" hangingPunct="0">
              <a:spcBef>
                <a:spcPct val="0"/>
              </a:spcBef>
              <a:spcAft>
                <a:spcPct val="0"/>
              </a:spcAft>
              <a:buNone/>
              <a:tabLst/>
              <a:defRPr lang="en-US" sz="1600" kern="1200" dirty="0" smtClean="0">
                <a:solidFill>
                  <a:schemeClr val="bg1"/>
                </a:solidFill>
                <a:latin typeface="Source Sans Pro Light" panose="020B0403030403020204" pitchFamily="34" charset="0"/>
                <a:ea typeface="Lato" charset="0"/>
                <a:cs typeface="Lato" charset="0"/>
              </a:defRPr>
            </a:lvl2pPr>
            <a:lvl3pPr marL="12192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3pPr>
            <a:lvl4pPr marL="18288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4pPr>
            <a:lvl5pPr marL="2438400" indent="0" algn="l" rtl="0" eaLnBrk="0" fontAlgn="base" hangingPunct="0">
              <a:spcBef>
                <a:spcPct val="0"/>
              </a:spcBef>
              <a:spcAft>
                <a:spcPct val="0"/>
              </a:spcAft>
              <a:buNone/>
              <a:defRPr lang="en-US" sz="1800" kern="1200" dirty="0">
                <a:solidFill>
                  <a:schemeClr val="bg1"/>
                </a:solidFill>
                <a:latin typeface="Source Sans Pro" panose="020B0503030403020204" pitchFamily="34" charset="0"/>
                <a:ea typeface="Source Sans Pro Semibold" panose="020B0503030403020204" pitchFamily="34" charset="0"/>
                <a:cs typeface="Lato" charset="0"/>
              </a:defRPr>
            </a:lvl5pPr>
          </a:lstStyle>
          <a:p>
            <a:pPr lvl="0"/>
            <a:r>
              <a:rPr lang="en-US"/>
              <a:t>CLICK TO EDIT MASTER TEXT STYLES</a:t>
            </a:r>
          </a:p>
          <a:p>
            <a:pPr lvl="1"/>
            <a:r>
              <a:rPr lang="en-US"/>
              <a:t>Second level</a:t>
            </a:r>
          </a:p>
        </p:txBody>
      </p:sp>
      <p:sp>
        <p:nvSpPr>
          <p:cNvPr id="34" name="Text Placeholder 32">
            <a:extLst>
              <a:ext uri="{FF2B5EF4-FFF2-40B4-BE49-F238E27FC236}">
                <a16:creationId xmlns:a16="http://schemas.microsoft.com/office/drawing/2014/main" id="{C2CD8CDC-0E7B-F245-A1C6-7C7229617840}"/>
              </a:ext>
            </a:extLst>
          </p:cNvPr>
          <p:cNvSpPr>
            <a:spLocks noGrp="1"/>
          </p:cNvSpPr>
          <p:nvPr>
            <p:ph type="body" sz="quarter" idx="17" hasCustomPrompt="1"/>
          </p:nvPr>
        </p:nvSpPr>
        <p:spPr>
          <a:xfrm>
            <a:off x="9315529" y="2554288"/>
            <a:ext cx="2786288" cy="874712"/>
          </a:xfrm>
        </p:spPr>
        <p:txBody>
          <a:bodyPr/>
          <a:lstStyle>
            <a:lvl1pPr marL="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1pPr>
            <a:lvl2pPr marL="7938" indent="0" algn="l" rtl="0" eaLnBrk="0" fontAlgn="base" hangingPunct="0">
              <a:spcBef>
                <a:spcPct val="0"/>
              </a:spcBef>
              <a:spcAft>
                <a:spcPct val="0"/>
              </a:spcAft>
              <a:buNone/>
              <a:tabLst/>
              <a:defRPr lang="en-US" sz="1600" kern="1200" dirty="0" smtClean="0">
                <a:solidFill>
                  <a:schemeClr val="bg1"/>
                </a:solidFill>
                <a:latin typeface="Source Sans Pro Light" panose="020B0403030403020204" pitchFamily="34" charset="0"/>
                <a:ea typeface="Lato" charset="0"/>
                <a:cs typeface="Lato" charset="0"/>
              </a:defRPr>
            </a:lvl2pPr>
            <a:lvl3pPr marL="12192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3pPr>
            <a:lvl4pPr marL="18288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4pPr>
            <a:lvl5pPr marL="2438400" indent="0" algn="l" rtl="0" eaLnBrk="0" fontAlgn="base" hangingPunct="0">
              <a:spcBef>
                <a:spcPct val="0"/>
              </a:spcBef>
              <a:spcAft>
                <a:spcPct val="0"/>
              </a:spcAft>
              <a:buNone/>
              <a:defRPr lang="en-US" sz="1800" kern="1200" dirty="0">
                <a:solidFill>
                  <a:schemeClr val="bg1"/>
                </a:solidFill>
                <a:latin typeface="Source Sans Pro" panose="020B0503030403020204" pitchFamily="34" charset="0"/>
                <a:ea typeface="Source Sans Pro Semibold" panose="020B0503030403020204" pitchFamily="34" charset="0"/>
                <a:cs typeface="Lato" charset="0"/>
              </a:defRPr>
            </a:lvl5pPr>
          </a:lstStyle>
          <a:p>
            <a:pPr lvl="0"/>
            <a:r>
              <a:rPr lang="en-US"/>
              <a:t>CLICK TO EDIT MASTER TEXT STYLES</a:t>
            </a:r>
          </a:p>
          <a:p>
            <a:pPr lvl="1"/>
            <a:r>
              <a:rPr lang="en-US"/>
              <a:t>Second level</a:t>
            </a:r>
          </a:p>
        </p:txBody>
      </p:sp>
      <p:sp>
        <p:nvSpPr>
          <p:cNvPr id="36" name="Text Placeholder 32">
            <a:extLst>
              <a:ext uri="{FF2B5EF4-FFF2-40B4-BE49-F238E27FC236}">
                <a16:creationId xmlns:a16="http://schemas.microsoft.com/office/drawing/2014/main" id="{EE7CD8E0-A0B9-3E40-8D35-BF37D0F97D6D}"/>
              </a:ext>
            </a:extLst>
          </p:cNvPr>
          <p:cNvSpPr>
            <a:spLocks noGrp="1"/>
          </p:cNvSpPr>
          <p:nvPr>
            <p:ph type="body" sz="quarter" idx="19" hasCustomPrompt="1"/>
          </p:nvPr>
        </p:nvSpPr>
        <p:spPr>
          <a:xfrm>
            <a:off x="6284005" y="5874137"/>
            <a:ext cx="2786288" cy="874712"/>
          </a:xfrm>
        </p:spPr>
        <p:txBody>
          <a:bodyPr/>
          <a:lstStyle>
            <a:lvl1pPr marL="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1pPr>
            <a:lvl2pPr marL="7938" indent="0" algn="l" rtl="0" eaLnBrk="0" fontAlgn="base" hangingPunct="0">
              <a:spcBef>
                <a:spcPct val="0"/>
              </a:spcBef>
              <a:spcAft>
                <a:spcPct val="0"/>
              </a:spcAft>
              <a:buNone/>
              <a:tabLst/>
              <a:defRPr lang="en-US" sz="1600" kern="1200" dirty="0" smtClean="0">
                <a:solidFill>
                  <a:schemeClr val="bg1"/>
                </a:solidFill>
                <a:latin typeface="Source Sans Pro Light" panose="020B0403030403020204" pitchFamily="34" charset="0"/>
                <a:ea typeface="Lato" charset="0"/>
                <a:cs typeface="Lato" charset="0"/>
              </a:defRPr>
            </a:lvl2pPr>
            <a:lvl3pPr marL="12192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3pPr>
            <a:lvl4pPr marL="18288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4pPr>
            <a:lvl5pPr marL="2438400" indent="0" algn="l" rtl="0" eaLnBrk="0" fontAlgn="base" hangingPunct="0">
              <a:spcBef>
                <a:spcPct val="0"/>
              </a:spcBef>
              <a:spcAft>
                <a:spcPct val="0"/>
              </a:spcAft>
              <a:buNone/>
              <a:defRPr lang="en-US" sz="1800" kern="1200" dirty="0">
                <a:solidFill>
                  <a:schemeClr val="bg1"/>
                </a:solidFill>
                <a:latin typeface="Source Sans Pro" panose="020B0503030403020204" pitchFamily="34" charset="0"/>
                <a:ea typeface="Source Sans Pro Semibold" panose="020B0503030403020204" pitchFamily="34" charset="0"/>
                <a:cs typeface="Lato" charset="0"/>
              </a:defRPr>
            </a:lvl5pPr>
          </a:lstStyle>
          <a:p>
            <a:pPr lvl="0"/>
            <a:r>
              <a:rPr lang="en-US"/>
              <a:t>CLICK TO EDIT MASTER TEXT STYLES</a:t>
            </a:r>
          </a:p>
          <a:p>
            <a:pPr lvl="1"/>
            <a:r>
              <a:rPr lang="en-US"/>
              <a:t>Second level</a:t>
            </a:r>
          </a:p>
        </p:txBody>
      </p:sp>
      <p:sp>
        <p:nvSpPr>
          <p:cNvPr id="37" name="Text Placeholder 32">
            <a:extLst>
              <a:ext uri="{FF2B5EF4-FFF2-40B4-BE49-F238E27FC236}">
                <a16:creationId xmlns:a16="http://schemas.microsoft.com/office/drawing/2014/main" id="{EF2EDEDD-24BE-344F-9B84-D33E4031C25C}"/>
              </a:ext>
            </a:extLst>
          </p:cNvPr>
          <p:cNvSpPr>
            <a:spLocks noGrp="1"/>
          </p:cNvSpPr>
          <p:nvPr>
            <p:ph type="body" sz="quarter" idx="20" hasCustomPrompt="1"/>
          </p:nvPr>
        </p:nvSpPr>
        <p:spPr>
          <a:xfrm>
            <a:off x="9315529" y="5874137"/>
            <a:ext cx="2786288" cy="874712"/>
          </a:xfrm>
        </p:spPr>
        <p:txBody>
          <a:bodyPr/>
          <a:lstStyle>
            <a:lvl1pPr marL="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1pPr>
            <a:lvl2pPr marL="7938" indent="0" algn="l" rtl="0" eaLnBrk="0" fontAlgn="base" hangingPunct="0">
              <a:spcBef>
                <a:spcPct val="0"/>
              </a:spcBef>
              <a:spcAft>
                <a:spcPct val="0"/>
              </a:spcAft>
              <a:buNone/>
              <a:tabLst/>
              <a:defRPr lang="en-US" sz="1600" kern="1200" dirty="0" smtClean="0">
                <a:solidFill>
                  <a:schemeClr val="bg1"/>
                </a:solidFill>
                <a:latin typeface="Source Sans Pro Light" panose="020B0403030403020204" pitchFamily="34" charset="0"/>
                <a:ea typeface="Lato" charset="0"/>
                <a:cs typeface="Lato" charset="0"/>
              </a:defRPr>
            </a:lvl2pPr>
            <a:lvl3pPr marL="12192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3pPr>
            <a:lvl4pPr marL="1828800" indent="0" algn="l" rtl="0" eaLnBrk="0" fontAlgn="base" hangingPunct="0">
              <a:spcBef>
                <a:spcPct val="0"/>
              </a:spcBef>
              <a:spcAft>
                <a:spcPct val="0"/>
              </a:spcAft>
              <a:buNone/>
              <a:defRPr lang="en-US" sz="1800" kern="1200" dirty="0" smtClean="0">
                <a:solidFill>
                  <a:schemeClr val="bg1"/>
                </a:solidFill>
                <a:latin typeface="Source Sans Pro" panose="020B0503030403020204" pitchFamily="34" charset="0"/>
                <a:ea typeface="Source Sans Pro Semibold" panose="020B0503030403020204" pitchFamily="34" charset="0"/>
                <a:cs typeface="Lato" charset="0"/>
              </a:defRPr>
            </a:lvl4pPr>
            <a:lvl5pPr marL="2438400" indent="0" algn="l" rtl="0" eaLnBrk="0" fontAlgn="base" hangingPunct="0">
              <a:spcBef>
                <a:spcPct val="0"/>
              </a:spcBef>
              <a:spcAft>
                <a:spcPct val="0"/>
              </a:spcAft>
              <a:buNone/>
              <a:defRPr lang="en-US" sz="1800" kern="1200" dirty="0">
                <a:solidFill>
                  <a:schemeClr val="bg1"/>
                </a:solidFill>
                <a:latin typeface="Source Sans Pro" panose="020B0503030403020204" pitchFamily="34" charset="0"/>
                <a:ea typeface="Source Sans Pro Semibold" panose="020B0503030403020204" pitchFamily="34" charset="0"/>
                <a:cs typeface="Lato" charset="0"/>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17785515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Header and Conten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1242934"/>
            <a:ext cx="11277600" cy="4714113"/>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p:nvPr>
        </p:nvSpPr>
        <p:spPr>
          <a:xfrm>
            <a:off x="457200" y="388078"/>
            <a:ext cx="11277600" cy="829456"/>
          </a:xfrm>
          <a:prstGeom prst="rect">
            <a:avLst/>
          </a:prstGeom>
        </p:spPr>
        <p:txBody>
          <a:bodyPr rtlCol="0">
            <a:normAutofit/>
          </a:bodyPr>
          <a:lstStyle>
            <a:lvl1pPr>
              <a:defRPr sz="3200" b="0" i="0">
                <a:latin typeface="Source Sans Pro" panose="020B0503030403020204" pitchFamily="34" charset="0"/>
              </a:defRPr>
            </a:lvl1pPr>
          </a:lstStyle>
          <a:p>
            <a:r>
              <a:rPr lang="en-US"/>
              <a:t>Click to edit Master title style</a:t>
            </a:r>
          </a:p>
        </p:txBody>
      </p:sp>
    </p:spTree>
    <p:extLst>
      <p:ext uri="{BB962C8B-B14F-4D97-AF65-F5344CB8AC3E}">
        <p14:creationId xmlns:p14="http://schemas.microsoft.com/office/powerpoint/2010/main" val="41009357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9" name="Content Placeholder">
            <a:extLst>
              <a:ext uri="{FF2B5EF4-FFF2-40B4-BE49-F238E27FC236}">
                <a16:creationId xmlns:a16="http://schemas.microsoft.com/office/drawing/2014/main" id="{184DB124-5DB1-4AD3-9276-D81D2209D170}"/>
              </a:ext>
            </a:extLst>
          </p:cNvPr>
          <p:cNvSpPr>
            <a:spLocks noGrp="1"/>
          </p:cNvSpPr>
          <p:nvPr>
            <p:ph sz="quarter" idx="22"/>
          </p:nvPr>
        </p:nvSpPr>
        <p:spPr>
          <a:xfrm>
            <a:off x="8515445" y="999540"/>
            <a:ext cx="3257847" cy="51005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dirty="0"/>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4" name="Title">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6B8E13A3-BC15-450D-96D1-EB785D605BB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191AA25E-ECBD-44CD-9DE9-F058616E771E}"/>
              </a:ext>
            </a:extLst>
          </p:cNvPr>
          <p:cNvSpPr>
            <a:spLocks noGrp="1"/>
          </p:cNvSpPr>
          <p:nvPr>
            <p:ph type="ftr" sz="quarter" idx="23"/>
          </p:nvPr>
        </p:nvSpPr>
        <p:spPr/>
        <p:txBody>
          <a:bodyPr/>
          <a:lstStyle/>
          <a:p>
            <a:r>
              <a:rPr lang="en-US" dirty="0"/>
              <a:t>Confidential | Authorized </a:t>
            </a:r>
          </a:p>
        </p:txBody>
      </p:sp>
    </p:spTree>
    <p:extLst>
      <p:ext uri="{BB962C8B-B14F-4D97-AF65-F5344CB8AC3E}">
        <p14:creationId xmlns:p14="http://schemas.microsoft.com/office/powerpoint/2010/main" val="268349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608013" rtl="0" eaLnBrk="0" fontAlgn="base" hangingPunct="0">
              <a:lnSpc>
                <a:spcPct val="90000"/>
              </a:lnSpc>
              <a:spcBef>
                <a:spcPct val="0"/>
              </a:spcBef>
              <a:spcAft>
                <a:spcPct val="0"/>
              </a:spcAft>
              <a:defRPr lang="en-US" altLang="en-US" sz="3200" b="0" i="0" kern="1200" dirty="0">
                <a:solidFill>
                  <a:schemeClr val="tx1"/>
                </a:solidFill>
                <a:latin typeface="Source Sans Pro" panose="020B0503030403020204" pitchFamily="34" charset="0"/>
                <a:ea typeface="Lato" charset="0"/>
                <a:cs typeface="Lato" charset="0"/>
              </a:defRPr>
            </a:lvl1pPr>
          </a:lstStyle>
          <a:p>
            <a:r>
              <a:rPr lang="en-US"/>
              <a:t>Click to edit Master title style</a:t>
            </a:r>
          </a:p>
        </p:txBody>
      </p:sp>
    </p:spTree>
    <p:extLst>
      <p:ext uri="{BB962C8B-B14F-4D97-AF65-F5344CB8AC3E}">
        <p14:creationId xmlns:p14="http://schemas.microsoft.com/office/powerpoint/2010/main" val="7841504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Blank2">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1709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A9EA752-89F0-574D-8293-B1478C0D2D9F}"/>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6400"/>
                    </a14:imgEffect>
                    <a14:imgEffect>
                      <a14:saturation sat="50000"/>
                    </a14:imgEffect>
                  </a14:imgLayer>
                </a14:imgProps>
              </a:ext>
              <a:ext uri="{28A0092B-C50C-407E-A947-70E740481C1C}">
                <a14:useLocalDpi xmlns:a14="http://schemas.microsoft.com/office/drawing/2010/main"/>
              </a:ext>
            </a:extLst>
          </a:blip>
          <a:srcRect/>
          <a:stretch/>
        </p:blipFill>
        <p:spPr>
          <a:xfrm>
            <a:off x="-7620" y="0"/>
            <a:ext cx="12192000" cy="6895067"/>
          </a:xfrm>
          <a:prstGeom prst="rect">
            <a:avLst/>
          </a:prstGeom>
        </p:spPr>
      </p:pic>
      <p:sp>
        <p:nvSpPr>
          <p:cNvPr id="15" name="Picture Placeholder 8">
            <a:extLst>
              <a:ext uri="{FF2B5EF4-FFF2-40B4-BE49-F238E27FC236}">
                <a16:creationId xmlns:a16="http://schemas.microsoft.com/office/drawing/2014/main" id="{A41D1872-5E1C-3645-857E-44ECB7FC0459}"/>
              </a:ext>
            </a:extLst>
          </p:cNvPr>
          <p:cNvSpPr>
            <a:spLocks noGrp="1"/>
          </p:cNvSpPr>
          <p:nvPr>
            <p:ph type="pic" sz="quarter" idx="10"/>
          </p:nvPr>
        </p:nvSpPr>
        <p:spPr>
          <a:xfrm>
            <a:off x="0" y="0"/>
            <a:ext cx="12188952" cy="6858000"/>
          </a:xfrm>
        </p:spPr>
        <p:txBody>
          <a:bodyPr/>
          <a:lstStyle/>
          <a:p>
            <a:endParaRPr lang="en-US"/>
          </a:p>
        </p:txBody>
      </p:sp>
      <p:sp>
        <p:nvSpPr>
          <p:cNvPr id="10" name="gradient">
            <a:extLst>
              <a:ext uri="{FF2B5EF4-FFF2-40B4-BE49-F238E27FC236}">
                <a16:creationId xmlns:a16="http://schemas.microsoft.com/office/drawing/2014/main" id="{1C18B518-007E-4144-83D3-09B2A15A5B89}"/>
              </a:ext>
            </a:extLst>
          </p:cNvPr>
          <p:cNvSpPr/>
          <p:nvPr userDrawn="1"/>
        </p:nvSpPr>
        <p:spPr>
          <a:xfrm>
            <a:off x="0" y="0"/>
            <a:ext cx="12192000" cy="6736316"/>
          </a:xfrm>
          <a:prstGeom prst="rect">
            <a:avLst/>
          </a:prstGeom>
          <a:gradFill>
            <a:gsLst>
              <a:gs pos="53000">
                <a:srgbClr val="1D2136">
                  <a:alpha val="0"/>
                </a:srgbClr>
              </a:gs>
              <a:gs pos="100000">
                <a:schemeClr val="tx1">
                  <a:lumMod val="5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ource Sans Pro" panose="020B0503030403020204" pitchFamily="34" charset="0"/>
            </a:endParaRPr>
          </a:p>
        </p:txBody>
      </p:sp>
      <p:sp>
        <p:nvSpPr>
          <p:cNvPr id="11" name="Overlay">
            <a:extLst>
              <a:ext uri="{FF2B5EF4-FFF2-40B4-BE49-F238E27FC236}">
                <a16:creationId xmlns:a16="http://schemas.microsoft.com/office/drawing/2014/main" id="{88FDF66D-1AA3-AB42-9AA2-3677F2471424}"/>
              </a:ext>
            </a:extLst>
          </p:cNvPr>
          <p:cNvSpPr/>
          <p:nvPr userDrawn="1"/>
        </p:nvSpPr>
        <p:spPr>
          <a:xfrm>
            <a:off x="1524" y="0"/>
            <a:ext cx="12188952" cy="6858000"/>
          </a:xfrm>
          <a:prstGeom prst="rect">
            <a:avLst/>
          </a:prstGeom>
          <a:solidFill>
            <a:srgbClr val="1D2136">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3" name="Red Bar">
            <a:extLst>
              <a:ext uri="{FF2B5EF4-FFF2-40B4-BE49-F238E27FC236}">
                <a16:creationId xmlns:a16="http://schemas.microsoft.com/office/drawing/2014/main" id="{227ABDC4-689B-1541-AC7B-2EAF298AB98A}"/>
              </a:ext>
            </a:extLst>
          </p:cNvPr>
          <p:cNvSpPr/>
          <p:nvPr userDrawn="1"/>
        </p:nvSpPr>
        <p:spPr>
          <a:xfrm>
            <a:off x="0" y="0"/>
            <a:ext cx="12192000" cy="79375"/>
          </a:xfrm>
          <a:prstGeom prst="rect">
            <a:avLst/>
          </a:prstGeom>
          <a:solidFill>
            <a:srgbClr val="BA0C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err="1">
              <a:solidFill>
                <a:schemeClr val="bg1"/>
              </a:solidFill>
              <a:latin typeface="Source Sans Pro Light" panose="020B0403030403020204" pitchFamily="34" charset="0"/>
            </a:endParaRPr>
          </a:p>
        </p:txBody>
      </p:sp>
      <p:sp>
        <p:nvSpPr>
          <p:cNvPr id="3" name="Text Placeholder 2">
            <a:extLst>
              <a:ext uri="{FF2B5EF4-FFF2-40B4-BE49-F238E27FC236}">
                <a16:creationId xmlns:a16="http://schemas.microsoft.com/office/drawing/2014/main" id="{9CCF2BA1-0D35-5D40-9F75-BAAFB8236CA5}"/>
              </a:ext>
            </a:extLst>
          </p:cNvPr>
          <p:cNvSpPr>
            <a:spLocks noGrp="1"/>
          </p:cNvSpPr>
          <p:nvPr>
            <p:ph type="body" sz="quarter" idx="11"/>
          </p:nvPr>
        </p:nvSpPr>
        <p:spPr>
          <a:xfrm>
            <a:off x="923925" y="1971675"/>
            <a:ext cx="7996238" cy="2609850"/>
          </a:xfrm>
        </p:spPr>
        <p:txBody>
          <a:bodyPr/>
          <a:lstStyle>
            <a:lvl1pPr marL="0" indent="0" algn="l" defTabSz="608013" rtl="0" eaLnBrk="1" fontAlgn="base" hangingPunct="1">
              <a:lnSpc>
                <a:spcPct val="90000"/>
              </a:lnSpc>
              <a:spcBef>
                <a:spcPct val="0"/>
              </a:spcBef>
              <a:spcAft>
                <a:spcPct val="0"/>
              </a:spcAft>
              <a:buNone/>
              <a:defRPr lang="en-US" altLang="en-US" sz="5400" b="0" i="0" kern="1200" dirty="0" smtClean="0">
                <a:solidFill>
                  <a:schemeClr val="bg1"/>
                </a:solidFill>
                <a:latin typeface="Source Sans Pro Light" panose="020B0403030403020204" pitchFamily="34" charset="0"/>
                <a:ea typeface="Source Sans Pro" panose="020B0503030403020204" pitchFamily="34" charset="0"/>
                <a:cs typeface="Calibri" panose="020F0502020204030204" pitchFamily="34" charset="0"/>
              </a:defRPr>
            </a:lvl1pPr>
            <a:lvl2pPr marL="609600" indent="0" algn="l" defTabSz="608013" rtl="0" eaLnBrk="1" fontAlgn="base" hangingPunct="1">
              <a:lnSpc>
                <a:spcPct val="90000"/>
              </a:lnSpc>
              <a:spcBef>
                <a:spcPct val="0"/>
              </a:spcBef>
              <a:spcAft>
                <a:spcPct val="0"/>
              </a:spcAft>
              <a:buNone/>
              <a:defRPr lang="en-US" altLang="en-US" sz="5400" b="0" i="0" kern="1200" dirty="0" smtClean="0">
                <a:solidFill>
                  <a:schemeClr val="bg1"/>
                </a:solidFill>
                <a:latin typeface="Source Sans Pro Light" panose="020B0403030403020204" pitchFamily="34" charset="0"/>
                <a:ea typeface="Source Sans Pro" panose="020B0503030403020204" pitchFamily="34" charset="0"/>
                <a:cs typeface="Calibri" panose="020F0502020204030204" pitchFamily="34" charset="0"/>
              </a:defRPr>
            </a:lvl2pPr>
            <a:lvl3pPr marL="1219200" indent="0" algn="l" defTabSz="608013" rtl="0" eaLnBrk="1" fontAlgn="base" hangingPunct="1">
              <a:lnSpc>
                <a:spcPct val="90000"/>
              </a:lnSpc>
              <a:spcBef>
                <a:spcPct val="0"/>
              </a:spcBef>
              <a:spcAft>
                <a:spcPct val="0"/>
              </a:spcAft>
              <a:buNone/>
              <a:defRPr lang="en-US" altLang="en-US" sz="5400" b="0" i="0" kern="1200" dirty="0" smtClean="0">
                <a:solidFill>
                  <a:schemeClr val="bg1"/>
                </a:solidFill>
                <a:latin typeface="Source Sans Pro Light" panose="020B0403030403020204" pitchFamily="34" charset="0"/>
                <a:ea typeface="Source Sans Pro" panose="020B0503030403020204" pitchFamily="34" charset="0"/>
                <a:cs typeface="Calibri" panose="020F0502020204030204" pitchFamily="34" charset="0"/>
              </a:defRPr>
            </a:lvl3pPr>
            <a:lvl4pPr marL="1828800" indent="0" algn="l" defTabSz="608013" rtl="0" eaLnBrk="1" fontAlgn="base" hangingPunct="1">
              <a:lnSpc>
                <a:spcPct val="90000"/>
              </a:lnSpc>
              <a:spcBef>
                <a:spcPct val="0"/>
              </a:spcBef>
              <a:spcAft>
                <a:spcPct val="0"/>
              </a:spcAft>
              <a:buNone/>
              <a:defRPr lang="en-US" altLang="en-US" sz="5400" b="0" i="0" kern="1200" dirty="0" smtClean="0">
                <a:solidFill>
                  <a:schemeClr val="bg1"/>
                </a:solidFill>
                <a:latin typeface="Source Sans Pro Light" panose="020B0403030403020204" pitchFamily="34" charset="0"/>
                <a:ea typeface="Source Sans Pro" panose="020B0503030403020204" pitchFamily="34" charset="0"/>
                <a:cs typeface="Calibri" panose="020F0502020204030204" pitchFamily="34" charset="0"/>
              </a:defRPr>
            </a:lvl4pPr>
            <a:lvl5pPr marL="2438400" indent="0" algn="l" defTabSz="608013" rtl="0" eaLnBrk="1" fontAlgn="base" hangingPunct="1">
              <a:lnSpc>
                <a:spcPct val="90000"/>
              </a:lnSpc>
              <a:spcBef>
                <a:spcPct val="0"/>
              </a:spcBef>
              <a:spcAft>
                <a:spcPct val="0"/>
              </a:spcAft>
              <a:buNone/>
              <a:defRPr lang="en-US" altLang="en-US" sz="5400" b="0" i="0" kern="1200" dirty="0">
                <a:solidFill>
                  <a:schemeClr val="bg1"/>
                </a:solidFill>
                <a:latin typeface="Source Sans Pro Light" panose="020B0403030403020204" pitchFamily="34" charset="0"/>
                <a:ea typeface="Source Sans Pro" panose="020B0503030403020204" pitchFamily="34" charset="0"/>
                <a:cs typeface="Calibri" panose="020F0502020204030204" pitchFamily="34" charset="0"/>
              </a:defRPr>
            </a:lvl5pPr>
          </a:lstStyle>
          <a:p>
            <a:pPr lvl="0"/>
            <a:r>
              <a:rPr lang="en-US"/>
              <a:t>Click to edit Master text styles</a:t>
            </a:r>
          </a:p>
        </p:txBody>
      </p:sp>
      <p:pic>
        <p:nvPicPr>
          <p:cNvPr id="9" name="Zerto (HPE)">
            <a:extLst>
              <a:ext uri="{FF2B5EF4-FFF2-40B4-BE49-F238E27FC236}">
                <a16:creationId xmlns:a16="http://schemas.microsoft.com/office/drawing/2014/main" id="{7A9FB0BA-1491-594C-8318-DBEE8A1D93E5}"/>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01116" y="4831080"/>
            <a:ext cx="4107632" cy="2310545"/>
          </a:xfrm>
          <a:prstGeom prst="rect">
            <a:avLst/>
          </a:prstGeom>
        </p:spPr>
      </p:pic>
    </p:spTree>
    <p:extLst>
      <p:ext uri="{BB962C8B-B14F-4D97-AF65-F5344CB8AC3E}">
        <p14:creationId xmlns:p14="http://schemas.microsoft.com/office/powerpoint/2010/main" val="81284334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p:cSld name="Thank You">
    <p:bg>
      <p:bgPr>
        <a:solidFill>
          <a:srgbClr val="BA0C2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A5C87A0-9075-C64F-8161-78FBED846D83}"/>
              </a:ext>
            </a:extLst>
          </p:cNvPr>
          <p:cNvPicPr>
            <a:picLocks/>
          </p:cNvPicPr>
          <p:nvPr userDrawn="1"/>
        </p:nvPicPr>
        <p:blipFill rotWithShape="1">
          <a:blip r:embed="rId2" cstate="screen">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p:blipFill>
        <p:spPr>
          <a:xfrm>
            <a:off x="0" y="0"/>
            <a:ext cx="12192000" cy="6857999"/>
          </a:xfrm>
          <a:prstGeom prst="rect">
            <a:avLst/>
          </a:prstGeom>
        </p:spPr>
      </p:pic>
      <p:sp>
        <p:nvSpPr>
          <p:cNvPr id="12" name="Overlay">
            <a:extLst>
              <a:ext uri="{FF2B5EF4-FFF2-40B4-BE49-F238E27FC236}">
                <a16:creationId xmlns:a16="http://schemas.microsoft.com/office/drawing/2014/main" id="{D39A8B42-BACA-2646-B167-C3B99421B0BE}"/>
              </a:ext>
            </a:extLst>
          </p:cNvPr>
          <p:cNvSpPr/>
          <p:nvPr userDrawn="1"/>
        </p:nvSpPr>
        <p:spPr>
          <a:xfrm>
            <a:off x="0" y="0"/>
            <a:ext cx="12188952" cy="6858000"/>
          </a:xfrm>
          <a:prstGeom prst="rect">
            <a:avLst/>
          </a:prstGeom>
          <a:solidFill>
            <a:srgbClr val="1D2136">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4" name="Rounded Rectangle 13">
            <a:extLst>
              <a:ext uri="{FF2B5EF4-FFF2-40B4-BE49-F238E27FC236}">
                <a16:creationId xmlns:a16="http://schemas.microsoft.com/office/drawing/2014/main" id="{A1E4E214-5D08-1144-8246-3D0B9A266EF1}"/>
              </a:ext>
            </a:extLst>
          </p:cNvPr>
          <p:cNvSpPr/>
          <p:nvPr userDrawn="1"/>
        </p:nvSpPr>
        <p:spPr>
          <a:xfrm rot="16200000">
            <a:off x="254508" y="5161676"/>
            <a:ext cx="1469707" cy="45719"/>
          </a:xfrm>
          <a:prstGeom prst="roundRect">
            <a:avLst>
              <a:gd name="adj" fmla="val 50000"/>
            </a:avLst>
          </a:prstGeom>
          <a:solidFill>
            <a:srgbClr val="BA0C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err="1">
              <a:solidFill>
                <a:schemeClr val="bg1"/>
              </a:solidFill>
              <a:latin typeface="Source Sans Pro Light" panose="020B0403030403020204" pitchFamily="34" charset="0"/>
            </a:endParaRPr>
          </a:p>
        </p:txBody>
      </p:sp>
      <p:grpSp>
        <p:nvGrpSpPr>
          <p:cNvPr id="15" name="Group 14">
            <a:extLst>
              <a:ext uri="{FF2B5EF4-FFF2-40B4-BE49-F238E27FC236}">
                <a16:creationId xmlns:a16="http://schemas.microsoft.com/office/drawing/2014/main" id="{07BE731F-D9CE-0B46-92B1-B99F319997E6}"/>
              </a:ext>
            </a:extLst>
          </p:cNvPr>
          <p:cNvGrpSpPr/>
          <p:nvPr userDrawn="1"/>
        </p:nvGrpSpPr>
        <p:grpSpPr>
          <a:xfrm rot="10800000">
            <a:off x="8922828" y="4449682"/>
            <a:ext cx="4273030" cy="1652587"/>
            <a:chOff x="-1382706" y="4958729"/>
            <a:chExt cx="4273030" cy="1652587"/>
          </a:xfrm>
        </p:grpSpPr>
        <p:sp>
          <p:nvSpPr>
            <p:cNvPr id="16" name="Rounded Rectangle 15">
              <a:extLst>
                <a:ext uri="{FF2B5EF4-FFF2-40B4-BE49-F238E27FC236}">
                  <a16:creationId xmlns:a16="http://schemas.microsoft.com/office/drawing/2014/main" id="{9C5F09C6-BFAC-0E45-B285-80F2F7EF572D}"/>
                </a:ext>
              </a:extLst>
            </p:cNvPr>
            <p:cNvSpPr/>
            <p:nvPr/>
          </p:nvSpPr>
          <p:spPr>
            <a:xfrm rot="10800000" flipH="1">
              <a:off x="-658005" y="4958729"/>
              <a:ext cx="1828800"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7" name="Rounded Rectangle 16">
              <a:extLst>
                <a:ext uri="{FF2B5EF4-FFF2-40B4-BE49-F238E27FC236}">
                  <a16:creationId xmlns:a16="http://schemas.microsoft.com/office/drawing/2014/main" id="{ABA54D72-B21A-1B48-A628-421A667317F4}"/>
                </a:ext>
              </a:extLst>
            </p:cNvPr>
            <p:cNvSpPr>
              <a:spLocks noChangeAspect="1"/>
            </p:cNvSpPr>
            <p:nvPr/>
          </p:nvSpPr>
          <p:spPr>
            <a:xfrm rot="10800000" flipH="1">
              <a:off x="1291786" y="4958729"/>
              <a:ext cx="182880"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8" name="Rounded Rectangle 17">
              <a:extLst>
                <a:ext uri="{FF2B5EF4-FFF2-40B4-BE49-F238E27FC236}">
                  <a16:creationId xmlns:a16="http://schemas.microsoft.com/office/drawing/2014/main" id="{999D336D-5256-DE4F-B7D3-27A09432C319}"/>
                </a:ext>
              </a:extLst>
            </p:cNvPr>
            <p:cNvSpPr/>
            <p:nvPr/>
          </p:nvSpPr>
          <p:spPr>
            <a:xfrm rot="10800000" flipH="1">
              <a:off x="624749" y="5344495"/>
              <a:ext cx="1276592"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19" name="Rounded Rectangle 18">
              <a:extLst>
                <a:ext uri="{FF2B5EF4-FFF2-40B4-BE49-F238E27FC236}">
                  <a16:creationId xmlns:a16="http://schemas.microsoft.com/office/drawing/2014/main" id="{8F9412E4-A183-174F-AD38-4686209217CD}"/>
                </a:ext>
              </a:extLst>
            </p:cNvPr>
            <p:cNvSpPr/>
            <p:nvPr/>
          </p:nvSpPr>
          <p:spPr>
            <a:xfrm rot="10800000" flipH="1">
              <a:off x="119765" y="5344495"/>
              <a:ext cx="425761"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0" name="Rounded Rectangle 19">
              <a:extLst>
                <a:ext uri="{FF2B5EF4-FFF2-40B4-BE49-F238E27FC236}">
                  <a16:creationId xmlns:a16="http://schemas.microsoft.com/office/drawing/2014/main" id="{841E5A01-20AD-D34D-BCA4-E9842DFAE60A}"/>
                </a:ext>
              </a:extLst>
            </p:cNvPr>
            <p:cNvSpPr/>
            <p:nvPr/>
          </p:nvSpPr>
          <p:spPr>
            <a:xfrm rot="10800000" flipH="1">
              <a:off x="-291710" y="5689687"/>
              <a:ext cx="2153078"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1" name="Rounded Rectangle 20">
              <a:extLst>
                <a:ext uri="{FF2B5EF4-FFF2-40B4-BE49-F238E27FC236}">
                  <a16:creationId xmlns:a16="http://schemas.microsoft.com/office/drawing/2014/main" id="{44C98EC6-E8BC-AF42-9FBA-8742EEB7AFFD}"/>
                </a:ext>
              </a:extLst>
            </p:cNvPr>
            <p:cNvSpPr/>
            <p:nvPr/>
          </p:nvSpPr>
          <p:spPr>
            <a:xfrm rot="10800000" flipH="1">
              <a:off x="1957021" y="5681083"/>
              <a:ext cx="425761"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2" name="Rounded Rectangle 21">
              <a:extLst>
                <a:ext uri="{FF2B5EF4-FFF2-40B4-BE49-F238E27FC236}">
                  <a16:creationId xmlns:a16="http://schemas.microsoft.com/office/drawing/2014/main" id="{893C5644-3588-2843-8020-1CC8F04A89B2}"/>
                </a:ext>
              </a:extLst>
            </p:cNvPr>
            <p:cNvSpPr/>
            <p:nvPr/>
          </p:nvSpPr>
          <p:spPr>
            <a:xfrm rot="10800000" flipH="1">
              <a:off x="-1382706" y="6045994"/>
              <a:ext cx="2153078"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3" name="Rounded Rectangle 22">
              <a:extLst>
                <a:ext uri="{FF2B5EF4-FFF2-40B4-BE49-F238E27FC236}">
                  <a16:creationId xmlns:a16="http://schemas.microsoft.com/office/drawing/2014/main" id="{5C49684D-75E3-6F49-9500-894989A52273}"/>
                </a:ext>
              </a:extLst>
            </p:cNvPr>
            <p:cNvSpPr/>
            <p:nvPr/>
          </p:nvSpPr>
          <p:spPr>
            <a:xfrm rot="10800000" flipH="1">
              <a:off x="866025" y="6037390"/>
              <a:ext cx="709634"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4" name="Rounded Rectangle 23">
              <a:extLst>
                <a:ext uri="{FF2B5EF4-FFF2-40B4-BE49-F238E27FC236}">
                  <a16:creationId xmlns:a16="http://schemas.microsoft.com/office/drawing/2014/main" id="{372EE757-8335-9D46-832E-BDB356807F64}"/>
                </a:ext>
              </a:extLst>
            </p:cNvPr>
            <p:cNvSpPr>
              <a:spLocks noChangeAspect="1"/>
            </p:cNvSpPr>
            <p:nvPr/>
          </p:nvSpPr>
          <p:spPr>
            <a:xfrm rot="10800000" flipH="1">
              <a:off x="1653191" y="6046069"/>
              <a:ext cx="182880"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5" name="Rounded Rectangle 24">
              <a:extLst>
                <a:ext uri="{FF2B5EF4-FFF2-40B4-BE49-F238E27FC236}">
                  <a16:creationId xmlns:a16="http://schemas.microsoft.com/office/drawing/2014/main" id="{25A24D45-85E5-5B4D-A5E2-DBEFD2288661}"/>
                </a:ext>
              </a:extLst>
            </p:cNvPr>
            <p:cNvSpPr/>
            <p:nvPr/>
          </p:nvSpPr>
          <p:spPr>
            <a:xfrm rot="10800000" flipH="1">
              <a:off x="-440515" y="6428436"/>
              <a:ext cx="1635614"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6" name="Rounded Rectangle 25">
              <a:extLst>
                <a:ext uri="{FF2B5EF4-FFF2-40B4-BE49-F238E27FC236}">
                  <a16:creationId xmlns:a16="http://schemas.microsoft.com/office/drawing/2014/main" id="{883D993D-04DD-254E-BF86-A83AC9DE34BA}"/>
                </a:ext>
              </a:extLst>
            </p:cNvPr>
            <p:cNvSpPr/>
            <p:nvPr/>
          </p:nvSpPr>
          <p:spPr>
            <a:xfrm rot="10800000" flipH="1">
              <a:off x="1292918" y="6428436"/>
              <a:ext cx="1216846"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sp>
          <p:nvSpPr>
            <p:cNvPr id="27" name="Rounded Rectangle 26">
              <a:extLst>
                <a:ext uri="{FF2B5EF4-FFF2-40B4-BE49-F238E27FC236}">
                  <a16:creationId xmlns:a16="http://schemas.microsoft.com/office/drawing/2014/main" id="{FF89FC2C-3412-DA47-8585-C72C67507155}"/>
                </a:ext>
              </a:extLst>
            </p:cNvPr>
            <p:cNvSpPr/>
            <p:nvPr/>
          </p:nvSpPr>
          <p:spPr>
            <a:xfrm rot="10800000" flipH="1">
              <a:off x="1983015" y="6037390"/>
              <a:ext cx="907309" cy="182880"/>
            </a:xfrm>
            <a:prstGeom prst="roundRect">
              <a:avLst>
                <a:gd name="adj" fmla="val 50000"/>
              </a:avLst>
            </a:prstGeom>
            <a:solidFill>
              <a:schemeClr val="bg1">
                <a:alpha val="7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latin typeface="Calibri Light" panose="020F0302020204030204" pitchFamily="34" charset="0"/>
                <a:cs typeface="Calibri Light" panose="020F0302020204030204" pitchFamily="34" charset="0"/>
              </a:endParaRPr>
            </a:p>
          </p:txBody>
        </p:sp>
      </p:grpSp>
      <p:sp>
        <p:nvSpPr>
          <p:cNvPr id="29" name="Title 92">
            <a:extLst>
              <a:ext uri="{FF2B5EF4-FFF2-40B4-BE49-F238E27FC236}">
                <a16:creationId xmlns:a16="http://schemas.microsoft.com/office/drawing/2014/main" id="{0ED338CC-77E0-2F46-81FE-0F56CF84E6B9}"/>
              </a:ext>
            </a:extLst>
          </p:cNvPr>
          <p:cNvSpPr txBox="1">
            <a:spLocks/>
          </p:cNvSpPr>
          <p:nvPr userDrawn="1"/>
        </p:nvSpPr>
        <p:spPr bwMode="auto">
          <a:xfrm>
            <a:off x="1267127" y="4490024"/>
            <a:ext cx="7637563" cy="146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608013" rtl="0" eaLnBrk="1" fontAlgn="base" hangingPunct="1">
              <a:spcBef>
                <a:spcPct val="0"/>
              </a:spcBef>
              <a:spcAft>
                <a:spcPct val="0"/>
              </a:spcAft>
              <a:defRPr lang="en-US" sz="4000" kern="1200" dirty="0">
                <a:solidFill>
                  <a:schemeClr val="tx1"/>
                </a:solidFill>
                <a:latin typeface="Source Sans Pro" panose="020B0503030403020204" pitchFamily="34" charset="0"/>
                <a:ea typeface="+mj-ea"/>
                <a:cs typeface="Calibri" panose="020F0502020204030204" pitchFamily="34" charset="0"/>
              </a:defRPr>
            </a:lvl1pPr>
            <a:lvl2pPr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2pPr>
            <a:lvl3pPr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3pPr>
            <a:lvl4pPr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4pPr>
            <a:lvl5pPr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5pPr>
            <a:lvl6pPr marL="4572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6pPr>
            <a:lvl7pPr marL="9144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7pPr>
            <a:lvl8pPr marL="13716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8pPr>
            <a:lvl9pPr marL="18288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9pPr>
          </a:lstStyle>
          <a:p>
            <a:pPr>
              <a:lnSpc>
                <a:spcPct val="90000"/>
              </a:lnSpc>
            </a:pPr>
            <a:r>
              <a:rPr lang="en-US" sz="5400">
                <a:solidFill>
                  <a:schemeClr val="bg1"/>
                </a:solidFill>
                <a:latin typeface="Source Sans Pro Light" panose="020B0403030403020204" pitchFamily="34" charset="0"/>
                <a:ea typeface="Source Sans Pro" panose="020B0503030403020204" pitchFamily="34" charset="0"/>
              </a:rPr>
              <a:t>Thank</a:t>
            </a:r>
          </a:p>
          <a:p>
            <a:pPr>
              <a:lnSpc>
                <a:spcPct val="90000"/>
              </a:lnSpc>
            </a:pPr>
            <a:r>
              <a:rPr lang="en-US" sz="5400">
                <a:solidFill>
                  <a:schemeClr val="bg1"/>
                </a:solidFill>
                <a:latin typeface="Source Sans Pro Light" panose="020B0403030403020204" pitchFamily="34" charset="0"/>
                <a:ea typeface="Source Sans Pro" panose="020B0503030403020204" pitchFamily="34" charset="0"/>
              </a:rPr>
              <a:t>You</a:t>
            </a:r>
          </a:p>
        </p:txBody>
      </p:sp>
      <p:pic>
        <p:nvPicPr>
          <p:cNvPr id="30" name="Zerto (HPE)">
            <a:extLst>
              <a:ext uri="{FF2B5EF4-FFF2-40B4-BE49-F238E27FC236}">
                <a16:creationId xmlns:a16="http://schemas.microsoft.com/office/drawing/2014/main" id="{C68B55AC-A456-F14B-BF65-7ACB07BB8DA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01116" y="4831080"/>
            <a:ext cx="4107632" cy="2310545"/>
          </a:xfrm>
          <a:prstGeom prst="rect">
            <a:avLst/>
          </a:prstGeom>
        </p:spPr>
      </p:pic>
    </p:spTree>
    <p:extLst>
      <p:ext uri="{BB962C8B-B14F-4D97-AF65-F5344CB8AC3E}">
        <p14:creationId xmlns:p14="http://schemas.microsoft.com/office/powerpoint/2010/main" val="349002867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64EA22A1-FE1F-4F4A-9C07-F0E86D67EF45}"/>
              </a:ext>
            </a:extLst>
          </p:cNvPr>
          <p:cNvSpPr>
            <a:spLocks noGrp="1"/>
          </p:cNvSpPr>
          <p:nvPr>
            <p:ph type="ftr" sz="quarter" idx="10"/>
          </p:nvPr>
        </p:nvSpPr>
        <p:spPr/>
        <p:txBody>
          <a:bodyPr/>
          <a:lstStyle/>
          <a:p>
            <a:r>
              <a:rPr lang="en-US"/>
              <a:t>Confidential</a:t>
            </a:r>
          </a:p>
        </p:txBody>
      </p:sp>
    </p:spTree>
    <p:extLst>
      <p:ext uri="{BB962C8B-B14F-4D97-AF65-F5344CB8AC3E}">
        <p14:creationId xmlns:p14="http://schemas.microsoft.com/office/powerpoint/2010/main" val="399873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p>
        </p:txBody>
      </p:sp>
      <p:sp>
        <p:nvSpPr>
          <p:cNvPr id="3" name="Footer Placeholder">
            <a:extLst>
              <a:ext uri="{FF2B5EF4-FFF2-40B4-BE49-F238E27FC236}">
                <a16:creationId xmlns:a16="http://schemas.microsoft.com/office/drawing/2014/main" id="{D8B57979-9B2D-4984-B19E-0EFD2E111CE9}"/>
              </a:ext>
            </a:extLst>
          </p:cNvPr>
          <p:cNvSpPr>
            <a:spLocks noGrp="1"/>
          </p:cNvSpPr>
          <p:nvPr>
            <p:ph type="ftr" sz="quarter" idx="14"/>
          </p:nvPr>
        </p:nvSpPr>
        <p:spPr/>
        <p:txBody>
          <a:bodyPr/>
          <a:lstStyle/>
          <a:p>
            <a:r>
              <a:rPr lang="en-US"/>
              <a:t>Confidential</a:t>
            </a:r>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18869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_3" userDrawn="1">
  <p:cSld name="_3">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1" y="388084"/>
            <a:ext cx="11277599" cy="829456"/>
          </a:xfrm>
          <a:prstGeom prst="rect">
            <a:avLst/>
          </a:prstGeom>
        </p:spPr>
        <p:txBody>
          <a:bodyPr rtlCol="0">
            <a:normAutofit/>
          </a:bodyPr>
          <a:lstStyle>
            <a:lvl1pPr>
              <a:defRPr sz="3200" b="0" i="0">
                <a:latin typeface="Source Sans Pro" panose="020B0503030403020204" pitchFamily="34" charset="0"/>
              </a:defRPr>
            </a:lvl1pPr>
          </a:lstStyle>
          <a:p>
            <a:r>
              <a:rPr lang="en-US"/>
              <a:t>Click to edit Master title style</a:t>
            </a:r>
          </a:p>
        </p:txBody>
      </p:sp>
      <p:sp>
        <p:nvSpPr>
          <p:cNvPr id="3" name="Slide Number Placeholder">
            <a:extLst>
              <a:ext uri="{FF2B5EF4-FFF2-40B4-BE49-F238E27FC236}">
                <a16:creationId xmlns:a16="http://schemas.microsoft.com/office/drawing/2014/main" id="{492400C9-BAEA-3243-80ED-AFA142A1DA98}"/>
              </a:ext>
            </a:extLst>
          </p:cNvPr>
          <p:cNvSpPr>
            <a:spLocks noGrp="1"/>
          </p:cNvSpPr>
          <p:nvPr>
            <p:ph type="sldNum" sz="quarter" idx="11"/>
          </p:nvPr>
        </p:nvSpPr>
        <p:spPr>
          <a:xfrm>
            <a:off x="11202856" y="6301811"/>
            <a:ext cx="684344" cy="365125"/>
          </a:xfrm>
        </p:spPr>
        <p:txBody>
          <a:bodyPr/>
          <a:lstStyle/>
          <a:p>
            <a:pPr defTabSz="1088421"/>
            <a:fld id="{104FC826-72BB-4AF1-BA01-A94F7396A7DC}" type="slidenum">
              <a:rPr lang="en-US" smtClean="0"/>
              <a:pPr defTabSz="1088421"/>
              <a:t>‹#›</a:t>
            </a:fld>
            <a:endParaRPr lang="en-US"/>
          </a:p>
        </p:txBody>
      </p:sp>
      <p:sp>
        <p:nvSpPr>
          <p:cNvPr id="4" name="Footer Placeholder">
            <a:extLst>
              <a:ext uri="{FF2B5EF4-FFF2-40B4-BE49-F238E27FC236}">
                <a16:creationId xmlns:a16="http://schemas.microsoft.com/office/drawing/2014/main" id="{EEAA720E-EFAD-994B-BADA-5CFBECB2AB8C}"/>
              </a:ext>
            </a:extLst>
          </p:cNvPr>
          <p:cNvSpPr>
            <a:spLocks noGrp="1"/>
          </p:cNvSpPr>
          <p:nvPr>
            <p:ph type="ftr" sz="quarter" idx="10"/>
          </p:nvPr>
        </p:nvSpPr>
        <p:spPr>
          <a:xfrm>
            <a:off x="3721696" y="6267991"/>
            <a:ext cx="7481160" cy="272927"/>
          </a:xfrm>
        </p:spPr>
        <p:txBody>
          <a:bodyPr/>
          <a:lstStyle/>
          <a:p>
            <a:r>
              <a:rPr lang="en-US"/>
              <a:t>Confidential</a:t>
            </a:r>
          </a:p>
        </p:txBody>
      </p:sp>
    </p:spTree>
    <p:extLst>
      <p:ext uri="{BB962C8B-B14F-4D97-AF65-F5344CB8AC3E}">
        <p14:creationId xmlns:p14="http://schemas.microsoft.com/office/powerpoint/2010/main" val="175029350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tx1"/>
                </a:solidFill>
              </a:defRPr>
            </a:lvl1pPr>
          </a:lstStyle>
          <a:p>
            <a:r>
              <a:rPr lang="en-US"/>
              <a:t>Click to edit</a:t>
            </a:r>
            <a:br>
              <a:rPr lang="en-US"/>
            </a:br>
            <a:r>
              <a:rPr lang="en-US"/>
              <a:t>master title style</a:t>
            </a:r>
          </a:p>
        </p:txBody>
      </p:sp>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Authorized HPE Partner Use Only </a:t>
            </a:r>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a:latin typeface="MetricHPE" panose="020B0503030202060203" pitchFamily="34" charset="77"/>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a:latin typeface="MetricHPE" panose="020B0503030202060203" pitchFamily="34" charset="77"/>
              </a:endParaRPr>
            </a:p>
          </p:txBody>
        </p:sp>
      </p:grpSp>
    </p:spTree>
    <p:extLst>
      <p:ext uri="{BB962C8B-B14F-4D97-AF65-F5344CB8AC3E}">
        <p14:creationId xmlns:p14="http://schemas.microsoft.com/office/powerpoint/2010/main" val="4108134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p:bg>
      <p:bgPr>
        <a:solidFill>
          <a:schemeClr val="tx1"/>
        </a:solidFill>
        <a:effectLst/>
      </p:bgPr>
    </p:bg>
    <p:spTree>
      <p:nvGrpSpPr>
        <p:cNvPr id="1" name=""/>
        <p:cNvGrpSpPr/>
        <p:nvPr/>
      </p:nvGrpSpPr>
      <p:grpSpPr>
        <a:xfrm>
          <a:off x="0" y="0"/>
          <a:ext cx="0" cy="0"/>
          <a:chOff x="0" y="0"/>
          <a:chExt cx="0" cy="0"/>
        </a:xfrm>
      </p:grpSpPr>
      <p:sp>
        <p:nvSpPr>
          <p:cNvPr id="17" name="Date"/>
          <p:cNvSpPr>
            <a:spLocks noGrp="1"/>
          </p:cNvSpPr>
          <p:nvPr userDrawn="1">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userDrawn="1">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userDrawn="1">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latin typeface="+mj-lt"/>
              </a:defRPr>
            </a:lvl1pPr>
          </a:lstStyle>
          <a:p>
            <a:r>
              <a:rPr lang="en-US"/>
              <a:t>Click to edit</a:t>
            </a:r>
            <a:br>
              <a:rPr lang="en-US"/>
            </a:br>
            <a:r>
              <a:rPr lang="en-US"/>
              <a:t>master title style</a:t>
            </a:r>
          </a:p>
        </p:txBody>
      </p:sp>
      <p:sp>
        <p:nvSpPr>
          <p:cNvPr id="7" name="Footer Placeholder">
            <a:extLst>
              <a:ext uri="{FF2B5EF4-FFF2-40B4-BE49-F238E27FC236}">
                <a16:creationId xmlns:a16="http://schemas.microsoft.com/office/drawing/2014/main" id="{DD0DBAFB-7047-4B08-B7ED-CB050B7FBB50}"/>
              </a:ext>
            </a:extLst>
          </p:cNvPr>
          <p:cNvSpPr>
            <a:spLocks noGrp="1"/>
          </p:cNvSpPr>
          <p:nvPr userDrawn="1">
            <p:ph type="ftr" sz="quarter" idx="14"/>
          </p:nvPr>
        </p:nvSpPr>
        <p:spPr>
          <a:xfrm>
            <a:off x="4374720" y="6129337"/>
            <a:ext cx="7481160" cy="411581"/>
          </a:xfrm>
        </p:spPr>
        <p:txBody>
          <a:bodyPr/>
          <a:lstStyle>
            <a:lvl1pPr>
              <a:defRPr>
                <a:solidFill>
                  <a:schemeClr val="bg1"/>
                </a:solidFill>
                <a:latin typeface="+mn-lt"/>
              </a:defRPr>
            </a:lvl1pPr>
          </a:lstStyle>
          <a:p>
            <a:r>
              <a:rPr lang="en-US"/>
              <a:t>Confidential | Authorized HPE Partner Use Only </a:t>
            </a:r>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a:latin typeface="MetricHPE" panose="020B0503030202060203" pitchFamily="34" charset="77"/>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a:latin typeface="MetricHPE" panose="020B0503030202060203" pitchFamily="34" charset="77"/>
              </a:endParaRPr>
            </a:p>
          </p:txBody>
        </p:sp>
      </p:grpSp>
    </p:spTree>
    <p:extLst>
      <p:ext uri="{BB962C8B-B14F-4D97-AF65-F5344CB8AC3E}">
        <p14:creationId xmlns:p14="http://schemas.microsoft.com/office/powerpoint/2010/main" val="239542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p:bg>
      <p:bgPr>
        <a:solidFill>
          <a:schemeClr val="bg1"/>
        </a:solidFill>
        <a:effectLst/>
      </p:bgPr>
    </p:bg>
    <p:spTree>
      <p:nvGrpSpPr>
        <p:cNvPr id="1" name=""/>
        <p:cNvGrpSpPr/>
        <p:nvPr/>
      </p:nvGrpSpPr>
      <p:grpSpPr>
        <a:xfrm>
          <a:off x="0" y="0"/>
          <a:ext cx="0" cy="0"/>
          <a:chOff x="0" y="0"/>
          <a:chExt cx="0" cy="0"/>
        </a:xfrm>
      </p:grpSpPr>
      <p:sp>
        <p:nvSpPr>
          <p:cNvPr id="19" name="Date"/>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2" name="Subtitle"/>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p>
        </p:txBody>
      </p:sp>
      <p:sp>
        <p:nvSpPr>
          <p:cNvPr id="3" name="Footer Placeholder">
            <a:extLst>
              <a:ext uri="{FF2B5EF4-FFF2-40B4-BE49-F238E27FC236}">
                <a16:creationId xmlns:a16="http://schemas.microsoft.com/office/drawing/2014/main" id="{4D7C280C-8E1E-4531-A635-C99FE1BDEE91}"/>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Authorized HPE Partner Use Only </a:t>
            </a:r>
          </a:p>
        </p:txBody>
      </p:sp>
      <p:grpSp>
        <p:nvGrpSpPr>
          <p:cNvPr id="16" name="Logo">
            <a:extLst>
              <a:ext uri="{FF2B5EF4-FFF2-40B4-BE49-F238E27FC236}">
                <a16:creationId xmlns:a16="http://schemas.microsoft.com/office/drawing/2014/main" id="{39DC9A4F-A16F-45B4-A72C-8DB544981AE5}"/>
              </a:ext>
            </a:extLst>
          </p:cNvPr>
          <p:cNvGrpSpPr>
            <a:grpSpLocks noChangeAspect="1"/>
          </p:cNvGrpSpPr>
          <p:nvPr userDrawn="1"/>
        </p:nvGrpSpPr>
        <p:grpSpPr>
          <a:xfrm>
            <a:off x="393523" y="381956"/>
            <a:ext cx="2218745" cy="893759"/>
            <a:chOff x="393523" y="381956"/>
            <a:chExt cx="2218745" cy="893759"/>
          </a:xfrm>
        </p:grpSpPr>
        <p:sp>
          <p:nvSpPr>
            <p:cNvPr id="20" name="Element">
              <a:extLst>
                <a:ext uri="{FF2B5EF4-FFF2-40B4-BE49-F238E27FC236}">
                  <a16:creationId xmlns:a16="http://schemas.microsoft.com/office/drawing/2014/main" id="{25C81DB6-CCD4-4F17-86A3-D56DF640F56E}"/>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a:latin typeface="MetricHPE" panose="020B0503030202060203" pitchFamily="34" charset="77"/>
              </a:endParaRPr>
            </a:p>
          </p:txBody>
        </p:sp>
        <p:sp>
          <p:nvSpPr>
            <p:cNvPr id="21" name="Wordmark">
              <a:extLst>
                <a:ext uri="{FF2B5EF4-FFF2-40B4-BE49-F238E27FC236}">
                  <a16:creationId xmlns:a16="http://schemas.microsoft.com/office/drawing/2014/main" id="{7CF9A093-3688-4D04-9331-C6E54828F9AB}"/>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b="1" i="0">
                <a:latin typeface="MetricHPE" panose="020B0503030202060203" pitchFamily="34" charset="77"/>
              </a:endParaRPr>
            </a:p>
          </p:txBody>
        </p:sp>
      </p:grpSp>
    </p:spTree>
    <p:extLst>
      <p:ext uri="{BB962C8B-B14F-4D97-AF65-F5344CB8AC3E}">
        <p14:creationId xmlns:p14="http://schemas.microsoft.com/office/powerpoint/2010/main" val="13039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n-lt"/>
              </a:defRPr>
            </a:lvl1pPr>
          </a:lstStyle>
          <a:p>
            <a:r>
              <a:rPr lang="en-US" dirty="0"/>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n-lt"/>
              </a:defRPr>
            </a:lvl1pPr>
          </a:lstStyle>
          <a:p>
            <a:r>
              <a:rPr lang="en-US" dirty="0"/>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278F3E4F-3B9E-412C-A6C9-621D3C25AA9F}"/>
              </a:ext>
            </a:extLst>
          </p:cNvPr>
          <p:cNvSpPr>
            <a:spLocks noGrp="1"/>
          </p:cNvSpPr>
          <p:nvPr>
            <p:ph type="ftr" sz="quarter" idx="21"/>
          </p:nvPr>
        </p:nvSpPr>
        <p:spPr/>
        <p:txBody>
          <a:bodyPr/>
          <a:lstStyle/>
          <a:p>
            <a:r>
              <a:rPr lang="en-US" dirty="0"/>
              <a:t>Confidential | Authorized </a:t>
            </a:r>
          </a:p>
        </p:txBody>
      </p:sp>
    </p:spTree>
    <p:extLst>
      <p:ext uri="{BB962C8B-B14F-4D97-AF65-F5344CB8AC3E}">
        <p14:creationId xmlns:p14="http://schemas.microsoft.com/office/powerpoint/2010/main" val="420189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59513FE3-337B-42EA-8F5D-B1D6CDD0F4A0}"/>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05049E51-8DF9-4218-921D-C081999073EA}"/>
              </a:ext>
            </a:extLst>
          </p:cNvPr>
          <p:cNvSpPr>
            <a:spLocks noGrp="1"/>
          </p:cNvSpPr>
          <p:nvPr>
            <p:ph type="title"/>
          </p:nvPr>
        </p:nvSpPr>
        <p:spPr/>
        <p:txBody>
          <a:bodyPr/>
          <a:lstStyle/>
          <a:p>
            <a:r>
              <a:rPr lang="en-US"/>
              <a:t>Click to edit Master title style</a:t>
            </a:r>
          </a:p>
        </p:txBody>
      </p:sp>
      <p:sp>
        <p:nvSpPr>
          <p:cNvPr id="15" name="Text Placeholder 6">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4" name="Text Placeholder 5">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3" name="Text Placeholder 4">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1" name="Text Placeholder 2">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0" name="Text Placeholder 1">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3" name="Slide Number Placeholder">
            <a:extLst>
              <a:ext uri="{FF2B5EF4-FFF2-40B4-BE49-F238E27FC236}">
                <a16:creationId xmlns:a16="http://schemas.microsoft.com/office/drawing/2014/main" id="{6E8F2DF7-9AD5-47AF-92C4-F9011D8150E2}"/>
              </a:ext>
            </a:extLst>
          </p:cNvPr>
          <p:cNvSpPr>
            <a:spLocks noGrp="1"/>
          </p:cNvSpPr>
          <p:nvPr>
            <p:ph type="sldNum" sz="quarter" idx="10"/>
          </p:nvPr>
        </p:nvSpPr>
        <p:spPr/>
        <p:txBody>
          <a:bodyPr/>
          <a:lstStyle/>
          <a:p>
            <a:pPr defTabSz="1088421"/>
            <a:fld id="{104FC826-72BB-4AF1-BA01-A94F7396A7DC}" type="slidenum">
              <a:rPr lang="en-US" smtClean="0"/>
              <a:pPr defTabSz="1088421"/>
              <a:t>‹#›</a:t>
            </a:fld>
            <a:endParaRPr lang="en-US"/>
          </a:p>
        </p:txBody>
      </p:sp>
      <p:sp>
        <p:nvSpPr>
          <p:cNvPr id="4" name="Footer Placeholder">
            <a:extLst>
              <a:ext uri="{FF2B5EF4-FFF2-40B4-BE49-F238E27FC236}">
                <a16:creationId xmlns:a16="http://schemas.microsoft.com/office/drawing/2014/main" id="{763A2EDB-3F77-406C-9116-E786D4D6A658}"/>
              </a:ext>
            </a:extLst>
          </p:cNvPr>
          <p:cNvSpPr>
            <a:spLocks noGrp="1"/>
          </p:cNvSpPr>
          <p:nvPr>
            <p:ph type="ftr" sz="quarter" idx="11"/>
          </p:nvPr>
        </p:nvSpPr>
        <p:spPr/>
        <p:txBody>
          <a:bodyPr/>
          <a:lstStyle/>
          <a:p>
            <a:r>
              <a:rPr lang="en-US"/>
              <a:t>Confidential | Authorized HPE Partner Use Only </a:t>
            </a:r>
          </a:p>
        </p:txBody>
      </p:sp>
    </p:spTree>
    <p:extLst>
      <p:ext uri="{BB962C8B-B14F-4D97-AF65-F5344CB8AC3E}">
        <p14:creationId xmlns:p14="http://schemas.microsoft.com/office/powerpoint/2010/main" val="65670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5837C125-1DBF-4F22-925B-D8481E8BC23A}"/>
              </a:ext>
            </a:extLst>
          </p:cNvPr>
          <p:cNvSpPr>
            <a:spLocks noGrp="1"/>
          </p:cNvSpPr>
          <p:nvPr>
            <p:ph type="pic" sz="quarter" idx="15" hasCustomPrompt="1"/>
          </p:nvPr>
        </p:nvSpPr>
        <p:spPr>
          <a:xfrm>
            <a:off x="0" y="0"/>
            <a:ext cx="12192000" cy="6858000"/>
          </a:xfrm>
        </p:spPr>
        <p:txBody>
          <a:bodyPr rIns="1828800" bIns="90000" anchor="ctr"/>
          <a:lstStyle>
            <a:lvl1pPr marL="0" indent="0" algn="r">
              <a:buNone/>
              <a:defRPr>
                <a:latin typeface="+mn-lt"/>
              </a:defRPr>
            </a:lvl1pPr>
          </a:lstStyle>
          <a:p>
            <a:r>
              <a:rPr lang="en-US"/>
              <a:t>Click to add picture</a:t>
            </a:r>
          </a:p>
        </p:txBody>
      </p:sp>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a:t>Click to add section header</a:t>
            </a:r>
            <a:br>
              <a:rPr lang="en-US"/>
            </a:br>
            <a:r>
              <a:rPr lang="en-US"/>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
        <p:nvSpPr>
          <p:cNvPr id="2" name="Footer Placeholder">
            <a:extLst>
              <a:ext uri="{FF2B5EF4-FFF2-40B4-BE49-F238E27FC236}">
                <a16:creationId xmlns:a16="http://schemas.microsoft.com/office/drawing/2014/main" id="{D456EB42-66C6-4FC9-8A72-F78974DE8485}"/>
              </a:ext>
            </a:extLst>
          </p:cNvPr>
          <p:cNvSpPr>
            <a:spLocks noGrp="1"/>
          </p:cNvSpPr>
          <p:nvPr>
            <p:ph type="ftr" sz="quarter" idx="16"/>
          </p:nvPr>
        </p:nvSpPr>
        <p:spPr/>
        <p:txBody>
          <a:bodyPr/>
          <a:lstStyle/>
          <a:p>
            <a:r>
              <a:rPr lang="en-US"/>
              <a:t>Confidential | Authorized HPE Partner Use Only </a:t>
            </a:r>
          </a:p>
        </p:txBody>
      </p:sp>
    </p:spTree>
    <p:extLst>
      <p:ext uri="{BB962C8B-B14F-4D97-AF65-F5344CB8AC3E}">
        <p14:creationId xmlns:p14="http://schemas.microsoft.com/office/powerpoint/2010/main" val="2197722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Section Header with Edge to Edge Picture">
    <p:bg>
      <p:bgPr>
        <a:solidFill>
          <a:schemeClr val="tx1"/>
        </a:solidFill>
        <a:effectLst/>
      </p:bgPr>
    </p:bg>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0"/>
            <a:ext cx="12192000" cy="6858000"/>
          </a:xfrm>
          <a:solidFill>
            <a:schemeClr val="tx1"/>
          </a:solidFill>
        </p:spPr>
        <p:txBody>
          <a:bodyPr rIns="90000" bIns="360000" anchor="b"/>
          <a:lstStyle>
            <a:lvl1pPr marL="0" indent="0" algn="ctr">
              <a:buNone/>
              <a:defRPr>
                <a:solidFill>
                  <a:schemeClr val="bg1"/>
                </a:solidFill>
                <a:latin typeface="+mn-lt"/>
              </a:defRPr>
            </a:lvl1pPr>
          </a:lstStyle>
          <a:p>
            <a:r>
              <a:rPr lang="en-US"/>
              <a:t>Picture placeholder</a:t>
            </a:r>
          </a:p>
        </p:txBody>
      </p:sp>
      <p:sp>
        <p:nvSpPr>
          <p:cNvPr id="10" name="Title"/>
          <p:cNvSpPr>
            <a:spLocks noGrp="1"/>
          </p:cNvSpPr>
          <p:nvPr>
            <p:ph type="title" hasCustomPrompt="1"/>
          </p:nvPr>
        </p:nvSpPr>
        <p:spPr>
          <a:xfrm>
            <a:off x="1414463" y="685801"/>
            <a:ext cx="9363075" cy="5480050"/>
          </a:xfrm>
        </p:spPr>
        <p:txBody>
          <a:bodyPr lIns="91440" tIns="91440" rIns="91440" bIns="91440" anchor="ctr" anchorCtr="0"/>
          <a:lstStyle>
            <a:lvl1pPr algn="ctr">
              <a:defRPr sz="4000" baseline="0">
                <a:solidFill>
                  <a:schemeClr val="bg1"/>
                </a:solidFill>
              </a:defRPr>
            </a:lvl1pPr>
          </a:lstStyle>
          <a:p>
            <a:r>
              <a:rPr lang="en-US"/>
              <a:t>Click to add section header</a:t>
            </a:r>
          </a:p>
        </p:txBody>
      </p:sp>
    </p:spTree>
    <p:extLst>
      <p:ext uri="{BB962C8B-B14F-4D97-AF65-F5344CB8AC3E}">
        <p14:creationId xmlns:p14="http://schemas.microsoft.com/office/powerpoint/2010/main" val="228263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Section Header with Pictur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1504950"/>
            <a:ext cx="12192000" cy="3295651"/>
          </a:xfrm>
          <a:solidFill>
            <a:schemeClr val="tx1"/>
          </a:solidFill>
        </p:spPr>
        <p:txBody>
          <a:bodyPr rIns="1828800" bIns="90000" anchor="ctr"/>
          <a:lstStyle>
            <a:lvl1pPr marL="0" indent="0" algn="r">
              <a:buNone/>
              <a:defRPr>
                <a:solidFill>
                  <a:schemeClr val="bg1"/>
                </a:solidFill>
                <a:latin typeface="+mn-lt"/>
              </a:defRPr>
            </a:lvl1pPr>
          </a:lstStyle>
          <a:p>
            <a:r>
              <a:rPr lang="en-US"/>
              <a:t>Picture placeholder</a:t>
            </a:r>
          </a:p>
        </p:txBody>
      </p:sp>
      <p:sp>
        <p:nvSpPr>
          <p:cNvPr id="11" name="Subtitle"/>
          <p:cNvSpPr>
            <a:spLocks noGrp="1"/>
          </p:cNvSpPr>
          <p:nvPr>
            <p:ph type="body" sz="quarter" idx="14"/>
          </p:nvPr>
        </p:nvSpPr>
        <p:spPr>
          <a:xfrm>
            <a:off x="292100" y="3258636"/>
            <a:ext cx="8228011" cy="533400"/>
          </a:xfrm>
        </p:spPr>
        <p:txBody>
          <a:bodyPr lIns="91440" tIns="91440" rIns="91440" bIns="91440">
            <a:noAutofit/>
          </a:bodyPr>
          <a:lstStyle>
            <a:lvl1pPr marL="0" indent="0">
              <a:spcBef>
                <a:spcPts val="0"/>
              </a:spcBef>
              <a:buFontTx/>
              <a:buNone/>
              <a:defRPr sz="2600">
                <a:solidFill>
                  <a:schemeClr val="bg1"/>
                </a:solidFill>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0" name="Title"/>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a:t>Click to add section header</a:t>
            </a:r>
          </a:p>
        </p:txBody>
      </p:sp>
      <p:sp>
        <p:nvSpPr>
          <p:cNvPr id="4" name="Slide Number Placeholder">
            <a:extLst>
              <a:ext uri="{FF2B5EF4-FFF2-40B4-BE49-F238E27FC236}">
                <a16:creationId xmlns:a16="http://schemas.microsoft.com/office/drawing/2014/main" id="{C8CDE3DB-5BD1-43F6-94A6-D47A00235D79}"/>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EEEF92A3-A948-430A-BA72-93EBB9877D77}"/>
              </a:ext>
            </a:extLst>
          </p:cNvPr>
          <p:cNvSpPr>
            <a:spLocks noGrp="1"/>
          </p:cNvSpPr>
          <p:nvPr>
            <p:ph type="ftr" sz="quarter" idx="16"/>
          </p:nvPr>
        </p:nvSpPr>
        <p:spPr/>
        <p:txBody>
          <a:bodyPr/>
          <a:lstStyle/>
          <a:p>
            <a:r>
              <a:rPr lang="en-US"/>
              <a:t>Confidential | Authorized HPE Partner Use Only </a:t>
            </a:r>
          </a:p>
        </p:txBody>
      </p:sp>
    </p:spTree>
    <p:extLst>
      <p:ext uri="{BB962C8B-B14F-4D97-AF65-F5344CB8AC3E}">
        <p14:creationId xmlns:p14="http://schemas.microsoft.com/office/powerpoint/2010/main" val="326231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Green Frame Divider">
    <p:spTree>
      <p:nvGrpSpPr>
        <p:cNvPr id="1" name=""/>
        <p:cNvGrpSpPr/>
        <p:nvPr/>
      </p:nvGrpSpPr>
      <p:grpSpPr>
        <a:xfrm>
          <a:off x="0" y="0"/>
          <a:ext cx="0" cy="0"/>
          <a:chOff x="0" y="0"/>
          <a:chExt cx="0" cy="0"/>
        </a:xfrm>
      </p:grpSpPr>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6" name="Title"/>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CAA7B61-F2C7-43C9-A11F-B48C4ED2EBCF}"/>
              </a:ext>
            </a:extLst>
          </p:cNvPr>
          <p:cNvSpPr>
            <a:spLocks noGrp="1"/>
          </p:cNvSpPr>
          <p:nvPr>
            <p:ph type="ftr" sz="quarter" idx="15"/>
          </p:nvPr>
        </p:nvSpPr>
        <p:spPr>
          <a:xfrm>
            <a:off x="3721696" y="6129337"/>
            <a:ext cx="7481160" cy="411581"/>
          </a:xfrm>
        </p:spPr>
        <p:txBody>
          <a:bodyPr/>
          <a:lstStyle/>
          <a:p>
            <a:r>
              <a:rPr lang="en-US"/>
              <a:t>Confidential | Authorized HPE Partner Use Only </a:t>
            </a:r>
          </a:p>
        </p:txBody>
      </p:sp>
    </p:spTree>
    <p:extLst>
      <p:ext uri="{BB962C8B-B14F-4D97-AF65-F5344CB8AC3E}">
        <p14:creationId xmlns:p14="http://schemas.microsoft.com/office/powerpoint/2010/main" val="406633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Purple Frame Divider">
    <p:spTree>
      <p:nvGrpSpPr>
        <p:cNvPr id="1" name=""/>
        <p:cNvGrpSpPr/>
        <p:nvPr/>
      </p:nvGrpSpPr>
      <p:grpSpPr>
        <a:xfrm>
          <a:off x="0" y="0"/>
          <a:ext cx="0" cy="0"/>
          <a:chOff x="0" y="0"/>
          <a:chExt cx="0" cy="0"/>
        </a:xfrm>
      </p:grpSpPr>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6B49B78C-62D9-4CBC-82AE-117CC49AA73F}"/>
              </a:ext>
            </a:extLst>
          </p:cNvPr>
          <p:cNvSpPr>
            <a:spLocks noGrp="1"/>
          </p:cNvSpPr>
          <p:nvPr>
            <p:ph type="ftr" sz="quarter" idx="15"/>
          </p:nvPr>
        </p:nvSpPr>
        <p:spPr/>
        <p:txBody>
          <a:bodyPr/>
          <a:lstStyle/>
          <a:p>
            <a:r>
              <a:rPr lang="en-US"/>
              <a:t>Confidential | Authorized HPE Partner Use Only </a:t>
            </a:r>
          </a:p>
        </p:txBody>
      </p:sp>
    </p:spTree>
    <p:extLst>
      <p:ext uri="{BB962C8B-B14F-4D97-AF65-F5344CB8AC3E}">
        <p14:creationId xmlns:p14="http://schemas.microsoft.com/office/powerpoint/2010/main" val="65529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Medium Blu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71441D17-F569-4929-BED2-B3C594D2EB1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9926132-14B5-462D-8011-DBD07D3A4F4E}"/>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698795D-6546-4F01-AD74-FF78AF2E677C}"/>
              </a:ext>
            </a:extLst>
          </p:cNvPr>
          <p:cNvSpPr>
            <a:spLocks noGrp="1"/>
          </p:cNvSpPr>
          <p:nvPr>
            <p:ph type="ftr" sz="quarter" idx="15"/>
          </p:nvPr>
        </p:nvSpPr>
        <p:spPr/>
        <p:txBody>
          <a:bodyPr/>
          <a:lstStyle/>
          <a:p>
            <a:r>
              <a:rPr lang="en-US"/>
              <a:t>Confidential | Authorized HPE Partner Use Only </a:t>
            </a:r>
          </a:p>
        </p:txBody>
      </p:sp>
    </p:spTree>
    <p:extLst>
      <p:ext uri="{BB962C8B-B14F-4D97-AF65-F5344CB8AC3E}">
        <p14:creationId xmlns:p14="http://schemas.microsoft.com/office/powerpoint/2010/main" val="298642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Orang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EE3E2CEF-B9DC-4BC7-912D-0AF3140E0BB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a:t>Click to add section header</a:t>
            </a:r>
          </a:p>
        </p:txBody>
      </p:sp>
      <p:sp>
        <p:nvSpPr>
          <p:cNvPr id="3" name="Slide Number Placeholder">
            <a:extLst>
              <a:ext uri="{FF2B5EF4-FFF2-40B4-BE49-F238E27FC236}">
                <a16:creationId xmlns:a16="http://schemas.microsoft.com/office/drawing/2014/main" id="{2452CF67-7C64-4A36-818E-9739F15599E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FE686EF5-477F-4DCE-824F-3C05B5AA6594}"/>
              </a:ext>
            </a:extLst>
          </p:cNvPr>
          <p:cNvSpPr>
            <a:spLocks noGrp="1"/>
          </p:cNvSpPr>
          <p:nvPr>
            <p:ph type="ftr" sz="quarter" idx="15"/>
          </p:nvPr>
        </p:nvSpPr>
        <p:spPr/>
        <p:txBody>
          <a:bodyPr/>
          <a:lstStyle>
            <a:lvl1pPr>
              <a:defRPr cap="none" baseline="0"/>
            </a:lvl1pPr>
          </a:lstStyle>
          <a:p>
            <a:r>
              <a:rPr lang="en-US"/>
              <a:t>Confidential | Authorized HPE Partner Use Only </a:t>
            </a:r>
          </a:p>
        </p:txBody>
      </p:sp>
    </p:spTree>
    <p:extLst>
      <p:ext uri="{BB962C8B-B14F-4D97-AF65-F5344CB8AC3E}">
        <p14:creationId xmlns:p14="http://schemas.microsoft.com/office/powerpoint/2010/main" val="206224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Name, title, company"/>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add quoted person’s name, title, company</a:t>
            </a:r>
          </a:p>
        </p:txBody>
      </p:sp>
      <p:sp>
        <p:nvSpPr>
          <p:cNvPr id="11" name="Quote"/>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n-lt"/>
              </a:defRPr>
            </a:lvl1pPr>
          </a:lstStyle>
          <a:p>
            <a:r>
              <a:rPr lang="en-US"/>
              <a:t>“Click to add quote here. Type quotation marks before and after text.”</a:t>
            </a:r>
          </a:p>
        </p:txBody>
      </p:sp>
      <p:sp>
        <p:nvSpPr>
          <p:cNvPr id="3" name="Slide Number Placeholder">
            <a:extLst>
              <a:ext uri="{FF2B5EF4-FFF2-40B4-BE49-F238E27FC236}">
                <a16:creationId xmlns:a16="http://schemas.microsoft.com/office/drawing/2014/main" id="{416E5649-B5F3-4893-ACEE-FDDDEA277D6A}"/>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CC9133F1-6679-476E-AEFD-931027BED082}"/>
              </a:ext>
            </a:extLst>
          </p:cNvPr>
          <p:cNvSpPr>
            <a:spLocks noGrp="1"/>
          </p:cNvSpPr>
          <p:nvPr>
            <p:ph type="ftr" sz="quarter" idx="15"/>
          </p:nvPr>
        </p:nvSpPr>
        <p:spPr/>
        <p:txBody>
          <a:bodyPr/>
          <a:lstStyle/>
          <a:p>
            <a:r>
              <a:rPr lang="en-US"/>
              <a:t>Confidential | Authorized HPE Partner Use Only </a:t>
            </a:r>
          </a:p>
        </p:txBody>
      </p:sp>
    </p:spTree>
    <p:extLst>
      <p:ext uri="{BB962C8B-B14F-4D97-AF65-F5344CB8AC3E}">
        <p14:creationId xmlns:p14="http://schemas.microsoft.com/office/powerpoint/2010/main" val="26936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defRPr>
            </a:lvl1pPr>
          </a:lstStyle>
          <a:p>
            <a:r>
              <a:rPr lang="en-US"/>
              <a:t>Confidential | Authorized HPE Partner Use Only </a:t>
            </a:r>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689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6" name="Text Placeholder 3"/>
          <p:cNvSpPr>
            <a:spLocks noGrp="1"/>
          </p:cNvSpPr>
          <p:nvPr>
            <p:ph type="body" sz="half" idx="21" hasCustomPrompt="1"/>
          </p:nvPr>
        </p:nvSpPr>
        <p:spPr bwMode="ltGray">
          <a:xfrm>
            <a:off x="8105705"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7" name="Picture Placeholder 3"/>
          <p:cNvSpPr>
            <a:spLocks noGrp="1"/>
          </p:cNvSpPr>
          <p:nvPr>
            <p:ph type="pic" sz="quarter" idx="22" hasCustomPrompt="1"/>
          </p:nvPr>
        </p:nvSpPr>
        <p:spPr>
          <a:xfrm>
            <a:off x="8097009" y="999540"/>
            <a:ext cx="3678308" cy="3803904"/>
          </a:xfrm>
        </p:spPr>
        <p:txBody>
          <a:bodyPr anchor="ctr"/>
          <a:lstStyle>
            <a:lvl1pPr marL="0" indent="0" algn="ctr">
              <a:buNone/>
              <a:defRPr>
                <a:latin typeface="+mn-lt"/>
              </a:defRPr>
            </a:lvl1pPr>
          </a:lstStyle>
          <a:p>
            <a:r>
              <a:rPr lang="en-US" dirty="0"/>
              <a:t>Click to add picture</a:t>
            </a:r>
          </a:p>
        </p:txBody>
      </p:sp>
      <p:sp>
        <p:nvSpPr>
          <p:cNvPr id="24" name="Text Placeholder 2"/>
          <p:cNvSpPr>
            <a:spLocks noGrp="1"/>
          </p:cNvSpPr>
          <p:nvPr>
            <p:ph type="body" sz="half" idx="19" hasCustomPrompt="1"/>
          </p:nvPr>
        </p:nvSpPr>
        <p:spPr bwMode="ltGray">
          <a:xfrm>
            <a:off x="423900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25" name="Picture Placeholder 2"/>
          <p:cNvSpPr>
            <a:spLocks noGrp="1"/>
          </p:cNvSpPr>
          <p:nvPr>
            <p:ph type="pic" sz="quarter" idx="20" hasCustomPrompt="1"/>
          </p:nvPr>
        </p:nvSpPr>
        <p:spPr>
          <a:xfrm>
            <a:off x="4239004" y="999540"/>
            <a:ext cx="3678308" cy="3803904"/>
          </a:xfrm>
        </p:spPr>
        <p:txBody>
          <a:bodyPr anchor="ctr"/>
          <a:lstStyle>
            <a:lvl1pPr marL="0" indent="0" algn="ctr">
              <a:buNone/>
              <a:defRPr>
                <a:latin typeface="+mn-lt"/>
              </a:defRPr>
            </a:lvl1pPr>
          </a:lstStyle>
          <a:p>
            <a:r>
              <a:rPr lang="en-US" dirty="0"/>
              <a:t>Click to add picture</a:t>
            </a:r>
          </a:p>
        </p:txBody>
      </p:sp>
      <p:sp>
        <p:nvSpPr>
          <p:cNvPr id="18" name="Text Placeholder 1"/>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a:t>
            </a:r>
          </a:p>
          <a:p>
            <a:pPr lvl="0"/>
            <a:endParaRPr lang="en-US" dirty="0"/>
          </a:p>
        </p:txBody>
      </p:sp>
      <p:sp>
        <p:nvSpPr>
          <p:cNvPr id="19" name="Picture Placeholder 1"/>
          <p:cNvSpPr>
            <a:spLocks noGrp="1"/>
          </p:cNvSpPr>
          <p:nvPr>
            <p:ph type="pic" sz="quarter" idx="18" hasCustomPrompt="1"/>
          </p:nvPr>
        </p:nvSpPr>
        <p:spPr>
          <a:xfrm>
            <a:off x="381000" y="999540"/>
            <a:ext cx="3678308" cy="3803904"/>
          </a:xfrm>
        </p:spPr>
        <p:txBody>
          <a:bodyPr anchor="ctr"/>
          <a:lstStyle>
            <a:lvl1pPr marL="0" indent="0" algn="ctr">
              <a:buNone/>
              <a:defRPr>
                <a:latin typeface="+mn-lt"/>
              </a:defRPr>
            </a:lvl1pPr>
          </a:lstStyle>
          <a:p>
            <a:r>
              <a:rPr lang="en-US" dirty="0"/>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dirty="0"/>
              <a:t>Confidential | Authorized </a:t>
            </a:r>
          </a:p>
        </p:txBody>
      </p:sp>
    </p:spTree>
    <p:extLst>
      <p:ext uri="{BB962C8B-B14F-4D97-AF65-F5344CB8AC3E}">
        <p14:creationId xmlns:p14="http://schemas.microsoft.com/office/powerpoint/2010/main" val="120158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42026B78-68E1-478D-8813-92F76EAC82C2}"/>
              </a:ext>
            </a:extLst>
          </p:cNvPr>
          <p:cNvSpPr>
            <a:spLocks noGrp="1"/>
          </p:cNvSpPr>
          <p:nvPr>
            <p:ph type="ftr" sz="quarter" idx="19"/>
          </p:nvPr>
        </p:nvSpPr>
        <p:spPr/>
        <p:txBody>
          <a:bodyPr/>
          <a:lstStyle/>
          <a:p>
            <a:r>
              <a:rPr lang="en-US"/>
              <a:t>Confidential | Authorized HPE Partner Use Only </a:t>
            </a:r>
          </a:p>
        </p:txBody>
      </p:sp>
    </p:spTree>
    <p:extLst>
      <p:ext uri="{BB962C8B-B14F-4D97-AF65-F5344CB8AC3E}">
        <p14:creationId xmlns:p14="http://schemas.microsoft.com/office/powerpoint/2010/main" val="614966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4" name="Content Placeholder">
            <a:extLst>
              <a:ext uri="{FF2B5EF4-FFF2-40B4-BE49-F238E27FC236}">
                <a16:creationId xmlns:a16="http://schemas.microsoft.com/office/drawing/2014/main" id="{D60021C6-A6F0-40F0-A299-B8269BE0F492}"/>
              </a:ext>
            </a:extLst>
          </p:cNvPr>
          <p:cNvSpPr>
            <a:spLocks noGrp="1"/>
          </p:cNvSpPr>
          <p:nvPr>
            <p:ph sz="quarter" idx="19"/>
          </p:nvPr>
        </p:nvSpPr>
        <p:spPr>
          <a:xfrm>
            <a:off x="381000" y="1733015"/>
            <a:ext cx="11403014" cy="43668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Heading"/>
          <p:cNvSpPr>
            <a:spLocks noGrp="1"/>
          </p:cNvSpPr>
          <p:nvPr>
            <p:ph type="body" sz="quarter" idx="18" hasCustomPrompt="1"/>
          </p:nvPr>
        </p:nvSpPr>
        <p:spPr>
          <a:xfrm>
            <a:off x="288096" y="1350296"/>
            <a:ext cx="11495918" cy="381000"/>
          </a:xfrm>
        </p:spPr>
        <p:txBody>
          <a:bodyPr>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12"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3" name="Subtitle">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495918" cy="381000"/>
          </a:xfrm>
        </p:spPr>
        <p:txBody>
          <a:bodyPr anchor="ctr">
            <a:noAutofit/>
          </a:bodyPr>
          <a:lstStyle>
            <a:lvl1pPr marL="0" indent="0">
              <a:spcBef>
                <a:spcPts val="0"/>
              </a:spcBef>
              <a:buFont typeface="" panose="020B0604020202020204" pitchFamily="34" charset="0"/>
              <a:buNone/>
              <a:defRPr sz="24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subtitle</a:t>
            </a:r>
          </a:p>
        </p:txBody>
      </p:sp>
      <p:sp>
        <p:nvSpPr>
          <p:cNvPr id="4" name="Title">
            <a:extLst>
              <a:ext uri="{FF2B5EF4-FFF2-40B4-BE49-F238E27FC236}">
                <a16:creationId xmlns:a16="http://schemas.microsoft.com/office/drawing/2014/main" id="{D09EDB93-5BF6-4D1D-9D5F-0E75F455E06A}"/>
              </a:ext>
            </a:extLst>
          </p:cNvPr>
          <p:cNvSpPr>
            <a:spLocks noGrp="1"/>
          </p:cNvSpPr>
          <p:nvPr>
            <p:ph type="title"/>
          </p:nvPr>
        </p:nvSpPr>
        <p:spPr>
          <a:xfrm>
            <a:off x="285742" y="391852"/>
            <a:ext cx="11498271" cy="401362"/>
          </a:xfrm>
          <a:ln w="12700" cap="flat" cmpd="sng" algn="ctr">
            <a:noFill/>
            <a:prstDash val="solid"/>
            <a:miter lim="800000"/>
            <a:headEnd type="none" w="med" len="med"/>
            <a:tailEnd type="none" w="med" len="med"/>
          </a:ln>
        </p:spPr>
        <p:txBody>
          <a:bodyPr/>
          <a:lstStyle/>
          <a:p>
            <a:r>
              <a:rPr lang="en-US"/>
              <a:t>Click to edit Master title style</a:t>
            </a:r>
          </a:p>
        </p:txBody>
      </p:sp>
      <p:sp>
        <p:nvSpPr>
          <p:cNvPr id="3" name="Slide Number Placeholder">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3EA3E28B-F7AC-49D0-8E77-F09CC76C6D4C}"/>
              </a:ext>
            </a:extLst>
          </p:cNvPr>
          <p:cNvSpPr>
            <a:spLocks noGrp="1"/>
          </p:cNvSpPr>
          <p:nvPr>
            <p:ph type="ftr" sz="quarter" idx="20"/>
          </p:nvPr>
        </p:nvSpPr>
        <p:spPr/>
        <p:txBody>
          <a:bodyPr/>
          <a:lstStyle/>
          <a:p>
            <a:r>
              <a:rPr lang="en-US"/>
              <a:t>Confidential | Authorized HPE Partner Use Only </a:t>
            </a:r>
          </a:p>
        </p:txBody>
      </p:sp>
    </p:spTree>
    <p:extLst>
      <p:ext uri="{BB962C8B-B14F-4D97-AF65-F5344CB8AC3E}">
        <p14:creationId xmlns:p14="http://schemas.microsoft.com/office/powerpoint/2010/main" val="761461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sldGuideLst>
    </p:ext>
  </p:extLst>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Content Placeholder 2"/>
          <p:cNvSpPr>
            <a:spLocks noGrp="1"/>
          </p:cNvSpPr>
          <p:nvPr>
            <p:ph sz="quarter" idx="18"/>
          </p:nvPr>
        </p:nvSpPr>
        <p:spPr>
          <a:xfrm>
            <a:off x="6260021"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
          <p:cNvSpPr>
            <a:spLocks noGrp="1"/>
          </p:cNvSpPr>
          <p:nvPr>
            <p:ph sz="quarter" idx="17"/>
          </p:nvPr>
        </p:nvSpPr>
        <p:spPr>
          <a:xfrm>
            <a:off x="385100"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8" name="Title">
            <a:extLst>
              <a:ext uri="{FF2B5EF4-FFF2-40B4-BE49-F238E27FC236}">
                <a16:creationId xmlns:a16="http://schemas.microsoft.com/office/drawing/2014/main" id="{871CBF7C-DC48-4FC0-9D75-AE2A7B709ECF}"/>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30D71586-CC8D-433E-9833-9A7FDB8D82E2}"/>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9C5C9A9-E236-4C76-AAB8-D575E2980D31}"/>
              </a:ext>
            </a:extLst>
          </p:cNvPr>
          <p:cNvSpPr>
            <a:spLocks noGrp="1"/>
          </p:cNvSpPr>
          <p:nvPr>
            <p:ph type="ftr" sz="quarter" idx="19"/>
          </p:nvPr>
        </p:nvSpPr>
        <p:spPr/>
        <p:txBody>
          <a:bodyPr/>
          <a:lstStyle/>
          <a:p>
            <a:r>
              <a:rPr lang="en-US"/>
              <a:t>Confidential | Authorized HPE Partner Use Only </a:t>
            </a:r>
          </a:p>
        </p:txBody>
      </p:sp>
    </p:spTree>
    <p:extLst>
      <p:ext uri="{BB962C8B-B14F-4D97-AF65-F5344CB8AC3E}">
        <p14:creationId xmlns:p14="http://schemas.microsoft.com/office/powerpoint/2010/main" val="205670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1000"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208FD370-F534-4533-9D1C-D71C0301D4F5}"/>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1B9DB588-CD3A-4605-99DD-5D58A0334468}"/>
              </a:ext>
            </a:extLst>
          </p:cNvPr>
          <p:cNvSpPr>
            <a:spLocks noGrp="1"/>
          </p:cNvSpPr>
          <p:nvPr>
            <p:ph type="ftr" sz="quarter" idx="26"/>
          </p:nvPr>
        </p:nvSpPr>
        <p:spPr/>
        <p:txBody>
          <a:bodyPr/>
          <a:lstStyle/>
          <a:p>
            <a:r>
              <a:rPr lang="en-US"/>
              <a:t>Confidential | Authorized HPE Partner Use Only </a:t>
            </a:r>
          </a:p>
        </p:txBody>
      </p:sp>
    </p:spTree>
    <p:extLst>
      <p:ext uri="{BB962C8B-B14F-4D97-AF65-F5344CB8AC3E}">
        <p14:creationId xmlns:p14="http://schemas.microsoft.com/office/powerpoint/2010/main" val="5798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384003"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14"/>
          <p:cNvSpPr>
            <a:spLocks noGrp="1"/>
          </p:cNvSpPr>
          <p:nvPr>
            <p:ph sz="quarter" idx="20"/>
          </p:nvPr>
        </p:nvSpPr>
        <p:spPr>
          <a:xfrm>
            <a:off x="6356308"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p:cNvSpPr>
            <a:spLocks noGrp="1"/>
          </p:cNvSpPr>
          <p:nvPr>
            <p:ph type="body" sz="quarter" idx="21" hasCustomPrompt="1"/>
          </p:nvPr>
        </p:nvSpPr>
        <p:spPr>
          <a:xfrm>
            <a:off x="6260400"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2" name="Footer Placeholder 1"/>
          <p:cNvSpPr>
            <a:spLocks noGrp="1"/>
          </p:cNvSpPr>
          <p:nvPr>
            <p:ph type="ftr" sz="quarter" idx="22"/>
          </p:nvPr>
        </p:nvSpPr>
        <p:spPr/>
        <p:txBody>
          <a:bodyPr/>
          <a:lstStyle>
            <a:lvl1pPr>
              <a:defRPr>
                <a:latin typeface="MetricHPE" panose="020B0503030202060203" pitchFamily="34" charset="0"/>
              </a:defRPr>
            </a:lvl1pPr>
          </a:lstStyle>
          <a:p>
            <a:r>
              <a:rPr lang="en-US"/>
              <a:t>Confidential | Authorized HPE Partner Use Only </a:t>
            </a:r>
          </a:p>
        </p:txBody>
      </p:sp>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366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Heading 2">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1641"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5100"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288095"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12F31EAB-796D-4E98-AD02-5E448046BB3D}"/>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B9B4ABF0-738F-478F-B9E7-E5D3DF83666E}"/>
              </a:ext>
            </a:extLst>
          </p:cNvPr>
          <p:cNvSpPr>
            <a:spLocks noGrp="1"/>
          </p:cNvSpPr>
          <p:nvPr>
            <p:ph type="ftr" sz="quarter" idx="26"/>
          </p:nvPr>
        </p:nvSpPr>
        <p:spPr/>
        <p:txBody>
          <a:bodyPr/>
          <a:lstStyle/>
          <a:p>
            <a:r>
              <a:rPr lang="en-US"/>
              <a:t>Confidential | Authorized HPE Partner Use Only </a:t>
            </a:r>
          </a:p>
        </p:txBody>
      </p:sp>
    </p:spTree>
    <p:extLst>
      <p:ext uri="{BB962C8B-B14F-4D97-AF65-F5344CB8AC3E}">
        <p14:creationId xmlns:p14="http://schemas.microsoft.com/office/powerpoint/2010/main" val="161973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0" name="Content Placeholder 3"/>
          <p:cNvSpPr>
            <a:spLocks noGrp="1"/>
          </p:cNvSpPr>
          <p:nvPr>
            <p:ph sz="quarter" idx="19"/>
          </p:nvPr>
        </p:nvSpPr>
        <p:spPr>
          <a:xfrm>
            <a:off x="8152474"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18"/>
          </p:nvPr>
        </p:nvSpPr>
        <p:spPr>
          <a:xfrm>
            <a:off x="4268787"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
          <p:cNvSpPr>
            <a:spLocks noGrp="1"/>
          </p:cNvSpPr>
          <p:nvPr>
            <p:ph sz="quarter" idx="17"/>
          </p:nvPr>
        </p:nvSpPr>
        <p:spPr>
          <a:xfrm>
            <a:off x="385100"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C09279-0D09-4109-A953-16A88732F6EC}"/>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55DFA194-46E5-48DD-9DF0-CE09ECBDE598}"/>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BEED058A-E779-4D88-ADD2-9B84C2A10502}"/>
              </a:ext>
            </a:extLst>
          </p:cNvPr>
          <p:cNvSpPr>
            <a:spLocks noGrp="1"/>
          </p:cNvSpPr>
          <p:nvPr>
            <p:ph type="ftr" sz="quarter" idx="20"/>
          </p:nvPr>
        </p:nvSpPr>
        <p:spPr/>
        <p:txBody>
          <a:bodyPr/>
          <a:lstStyle/>
          <a:p>
            <a:r>
              <a:rPr lang="en-US"/>
              <a:t>Confidential | Authorized HPE Partner Use Only </a:t>
            </a:r>
          </a:p>
        </p:txBody>
      </p:sp>
    </p:spTree>
    <p:extLst>
      <p:ext uri="{BB962C8B-B14F-4D97-AF65-F5344CB8AC3E}">
        <p14:creationId xmlns:p14="http://schemas.microsoft.com/office/powerpoint/2010/main" val="3534678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365166"/>
            <a:ext cx="3628710" cy="473439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a:extLst>
              <a:ext uri="{FF2B5EF4-FFF2-40B4-BE49-F238E27FC236}">
                <a16:creationId xmlns:a16="http://schemas.microsoft.com/office/drawing/2014/main" id="{C64F2FF0-0CF5-4CC1-8878-96534C54D9A0}"/>
              </a:ext>
            </a:extLst>
          </p:cNvPr>
          <p:cNvSpPr>
            <a:spLocks noGrp="1"/>
          </p:cNvSpPr>
          <p:nvPr>
            <p:ph type="ftr" sz="quarter" idx="23"/>
          </p:nvPr>
        </p:nvSpPr>
        <p:spPr/>
        <p:txBody>
          <a:bodyPr/>
          <a:lstStyle/>
          <a:p>
            <a:r>
              <a:rPr lang="en-US"/>
              <a:t>Confidential | Authorized HPE Partner Use Only </a:t>
            </a:r>
          </a:p>
        </p:txBody>
      </p:sp>
      <p:sp>
        <p:nvSpPr>
          <p:cNvPr id="3" name="Slide Number Placeholder">
            <a:extLst>
              <a:ext uri="{FF2B5EF4-FFF2-40B4-BE49-F238E27FC236}">
                <a16:creationId xmlns:a16="http://schemas.microsoft.com/office/drawing/2014/main" id="{749AAC13-0724-4F89-9282-2A985E0669E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334700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26" name="Content Placeholder 3"/>
          <p:cNvSpPr>
            <a:spLocks noGrp="1"/>
          </p:cNvSpPr>
          <p:nvPr>
            <p:ph sz="quarter" idx="22"/>
          </p:nvPr>
        </p:nvSpPr>
        <p:spPr>
          <a:xfrm>
            <a:off x="8146122"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Heading 3"/>
          <p:cNvSpPr>
            <a:spLocks noGrp="1"/>
          </p:cNvSpPr>
          <p:nvPr>
            <p:ph type="body" sz="quarter" idx="21" hasCustomPrompt="1"/>
          </p:nvPr>
        </p:nvSpPr>
        <p:spPr>
          <a:xfrm>
            <a:off x="8048832"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5" name="Content Placeholder 2"/>
          <p:cNvSpPr>
            <a:spLocks noGrp="1"/>
          </p:cNvSpPr>
          <p:nvPr>
            <p:ph sz="quarter" idx="18"/>
          </p:nvPr>
        </p:nvSpPr>
        <p:spPr>
          <a:xfrm>
            <a:off x="4265611"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Heading 2"/>
          <p:cNvSpPr>
            <a:spLocks noGrp="1"/>
          </p:cNvSpPr>
          <p:nvPr>
            <p:ph type="body" sz="quarter" idx="23" hasCustomPrompt="1"/>
          </p:nvPr>
        </p:nvSpPr>
        <p:spPr>
          <a:xfrm>
            <a:off x="4168321"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4" name="Content Placeholder 1"/>
          <p:cNvSpPr>
            <a:spLocks noGrp="1"/>
          </p:cNvSpPr>
          <p:nvPr>
            <p:ph sz="quarter" idx="17"/>
          </p:nvPr>
        </p:nvSpPr>
        <p:spPr>
          <a:xfrm>
            <a:off x="385100"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Heading 1"/>
          <p:cNvSpPr>
            <a:spLocks noGrp="1"/>
          </p:cNvSpPr>
          <p:nvPr>
            <p:ph type="body" sz="quarter" idx="19" hasCustomPrompt="1"/>
          </p:nvPr>
        </p:nvSpPr>
        <p:spPr>
          <a:xfrm>
            <a:off x="287427" y="996365"/>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6"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24EE87AE-0267-4C69-AFD6-F9C64969AC26}"/>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BB8A07BF-CB97-4E22-9C06-99A9D26C8199}"/>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7833D610-4CA4-41A3-B735-6F0642F98549}"/>
              </a:ext>
            </a:extLst>
          </p:cNvPr>
          <p:cNvSpPr>
            <a:spLocks noGrp="1"/>
          </p:cNvSpPr>
          <p:nvPr>
            <p:ph type="ftr" sz="quarter" idx="24"/>
          </p:nvPr>
        </p:nvSpPr>
        <p:spPr/>
        <p:txBody>
          <a:bodyPr/>
          <a:lstStyle/>
          <a:p>
            <a:r>
              <a:rPr lang="en-US"/>
              <a:t>Confidential | Authorized HPE Partner Use Only </a:t>
            </a:r>
          </a:p>
        </p:txBody>
      </p:sp>
    </p:spTree>
    <p:extLst>
      <p:ext uri="{BB962C8B-B14F-4D97-AF65-F5344CB8AC3E}">
        <p14:creationId xmlns:p14="http://schemas.microsoft.com/office/powerpoint/2010/main" val="345306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Heading 3">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048832"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Heading 2">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168321"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Heading 1">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287427" y="1365166"/>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Click to add one-line heading</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FF0756C0-7641-4173-A68F-865597D4BB0D}"/>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3221C879-23BF-48A0-9B6C-5B66C3419755}"/>
              </a:ext>
            </a:extLst>
          </p:cNvPr>
          <p:cNvSpPr>
            <a:spLocks noGrp="1"/>
          </p:cNvSpPr>
          <p:nvPr>
            <p:ph type="ftr" sz="quarter" idx="24"/>
          </p:nvPr>
        </p:nvSpPr>
        <p:spPr/>
        <p:txBody>
          <a:bodyPr/>
          <a:lstStyle/>
          <a:p>
            <a:r>
              <a:rPr lang="en-US"/>
              <a:t>Confidential | Authorized HPE Partner Use Only </a:t>
            </a:r>
          </a:p>
        </p:txBody>
      </p:sp>
    </p:spTree>
    <p:extLst>
      <p:ext uri="{BB962C8B-B14F-4D97-AF65-F5344CB8AC3E}">
        <p14:creationId xmlns:p14="http://schemas.microsoft.com/office/powerpoint/2010/main" val="259173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145BD124-6171-43C5-8405-25101FA6FBFB}"/>
              </a:ext>
            </a:extLst>
          </p:cNvPr>
          <p:cNvSpPr>
            <a:spLocks noGrp="1"/>
          </p:cNvSpPr>
          <p:nvPr>
            <p:ph type="body" sz="quarter" idx="26"/>
          </p:nvPr>
        </p:nvSpPr>
        <p:spPr>
          <a:xfrm>
            <a:off x="7994740"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0" name="Bar 3">
            <a:extLst>
              <a:ext uri="{FF2B5EF4-FFF2-40B4-BE49-F238E27FC236}">
                <a16:creationId xmlns:a16="http://schemas.microsoft.com/office/drawing/2014/main" id="{42FA215D-0B81-4E67-9714-4DF602504A3A}"/>
              </a:ext>
            </a:extLst>
          </p:cNvPr>
          <p:cNvSpPr/>
          <p:nvPr userDrawn="1"/>
        </p:nvSpPr>
        <p:spPr>
          <a:xfrm>
            <a:off x="8097009" y="4258726"/>
            <a:ext cx="36792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7" name="Picture Placeholder 3"/>
          <p:cNvSpPr>
            <a:spLocks noGrp="1"/>
          </p:cNvSpPr>
          <p:nvPr>
            <p:ph type="pic" sz="quarter" idx="22" hasCustomPrompt="1"/>
          </p:nvPr>
        </p:nvSpPr>
        <p:spPr>
          <a:xfrm>
            <a:off x="8097009" y="999540"/>
            <a:ext cx="3678308" cy="3132000"/>
          </a:xfrm>
        </p:spPr>
        <p:txBody>
          <a:bodyPr anchor="ctr"/>
          <a:lstStyle>
            <a:lvl1pPr marL="0" indent="0" algn="ctr">
              <a:buNone/>
              <a:defRPr>
                <a:latin typeface="+mn-lt"/>
              </a:defRPr>
            </a:lvl1pPr>
          </a:lstStyle>
          <a:p>
            <a:r>
              <a:rPr lang="en-US" dirty="0"/>
              <a:t>Click to add picture</a:t>
            </a:r>
          </a:p>
        </p:txBody>
      </p:sp>
      <p:sp>
        <p:nvSpPr>
          <p:cNvPr id="17" name="Bar 2">
            <a:extLst>
              <a:ext uri="{FF2B5EF4-FFF2-40B4-BE49-F238E27FC236}">
                <a16:creationId xmlns:a16="http://schemas.microsoft.com/office/drawing/2014/main" id="{0D8D023B-EF10-400C-BF2B-43E4924E8642}"/>
              </a:ext>
            </a:extLst>
          </p:cNvPr>
          <p:cNvSpPr/>
          <p:nvPr userDrawn="1"/>
        </p:nvSpPr>
        <p:spPr>
          <a:xfrm>
            <a:off x="4239004" y="4258726"/>
            <a:ext cx="36792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4136735"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2"/>
          <p:cNvSpPr>
            <a:spLocks noGrp="1"/>
          </p:cNvSpPr>
          <p:nvPr>
            <p:ph type="pic" sz="quarter" idx="20" hasCustomPrompt="1"/>
          </p:nvPr>
        </p:nvSpPr>
        <p:spPr>
          <a:xfrm>
            <a:off x="4239004" y="999540"/>
            <a:ext cx="3678308" cy="3132000"/>
          </a:xfrm>
        </p:spPr>
        <p:txBody>
          <a:bodyPr anchor="ctr"/>
          <a:lstStyle>
            <a:lvl1pPr marL="0" indent="0" algn="ctr">
              <a:buNone/>
              <a:defRPr>
                <a:latin typeface="+mn-lt"/>
              </a:defRPr>
            </a:lvl1pPr>
          </a:lstStyle>
          <a:p>
            <a:r>
              <a:rPr lang="en-US" dirty="0"/>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36792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9" name="Picture Placeholder 1"/>
          <p:cNvSpPr>
            <a:spLocks noGrp="1"/>
          </p:cNvSpPr>
          <p:nvPr>
            <p:ph type="pic" sz="quarter" idx="18" hasCustomPrompt="1"/>
          </p:nvPr>
        </p:nvSpPr>
        <p:spPr>
          <a:xfrm>
            <a:off x="379447" y="999540"/>
            <a:ext cx="3678308" cy="3132000"/>
          </a:xfrm>
        </p:spPr>
        <p:txBody>
          <a:bodyPr anchor="ctr"/>
          <a:lstStyle>
            <a:lvl1pPr marL="0" indent="0" algn="ctr">
              <a:buNone/>
              <a:defRPr>
                <a:latin typeface="+mn-lt"/>
              </a:defRPr>
            </a:lvl1pPr>
          </a:lstStyle>
          <a:p>
            <a:r>
              <a:rPr lang="en-US" dirty="0"/>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dirty="0"/>
              <a:t>Confidential | Authorized </a:t>
            </a:r>
          </a:p>
        </p:txBody>
      </p:sp>
    </p:spTree>
    <p:extLst>
      <p:ext uri="{BB962C8B-B14F-4D97-AF65-F5344CB8AC3E}">
        <p14:creationId xmlns:p14="http://schemas.microsoft.com/office/powerpoint/2010/main" val="2055926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64EA22A1-FE1F-4F4A-9C07-F0E86D67EF45}"/>
              </a:ext>
            </a:extLst>
          </p:cNvPr>
          <p:cNvSpPr>
            <a:spLocks noGrp="1"/>
          </p:cNvSpPr>
          <p:nvPr>
            <p:ph type="ftr" sz="quarter" idx="10"/>
          </p:nvPr>
        </p:nvSpPr>
        <p:spPr/>
        <p:txBody>
          <a:bodyPr/>
          <a:lstStyle/>
          <a:p>
            <a:r>
              <a:rPr lang="en-US"/>
              <a:t>Confidential | Authorized HPE Partner Use Only </a:t>
            </a:r>
          </a:p>
        </p:txBody>
      </p:sp>
    </p:spTree>
    <p:extLst>
      <p:ext uri="{BB962C8B-B14F-4D97-AF65-F5344CB8AC3E}">
        <p14:creationId xmlns:p14="http://schemas.microsoft.com/office/powerpoint/2010/main" val="147971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p>
        </p:txBody>
      </p:sp>
      <p:sp>
        <p:nvSpPr>
          <p:cNvPr id="3" name="Footer Placeholder">
            <a:extLst>
              <a:ext uri="{FF2B5EF4-FFF2-40B4-BE49-F238E27FC236}">
                <a16:creationId xmlns:a16="http://schemas.microsoft.com/office/drawing/2014/main" id="{D8B57979-9B2D-4984-B19E-0EFD2E111CE9}"/>
              </a:ext>
            </a:extLst>
          </p:cNvPr>
          <p:cNvSpPr>
            <a:spLocks noGrp="1"/>
          </p:cNvSpPr>
          <p:nvPr>
            <p:ph type="ftr" sz="quarter" idx="14"/>
          </p:nvPr>
        </p:nvSpPr>
        <p:spPr/>
        <p:txBody>
          <a:bodyPr/>
          <a:lstStyle/>
          <a:p>
            <a:r>
              <a:rPr lang="en-US"/>
              <a:t>Confidential | Authorized HPE Partner Use Only </a:t>
            </a:r>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Tree>
    <p:extLst>
      <p:ext uri="{BB962C8B-B14F-4D97-AF65-F5344CB8AC3E}">
        <p14:creationId xmlns:p14="http://schemas.microsoft.com/office/powerpoint/2010/main" val="3726759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15" name="Bar">
            <a:extLst>
              <a:ext uri="{FF2B5EF4-FFF2-40B4-BE49-F238E27FC236}">
                <a16:creationId xmlns:a16="http://schemas.microsoft.com/office/drawing/2014/main" id="{8EF5646D-2EB2-41E1-98F7-8AFF5323E04E}"/>
              </a:ext>
            </a:extLst>
          </p:cNvPr>
          <p:cNvSpPr/>
          <p:nvPr userDrawn="1"/>
        </p:nvSpPr>
        <p:spPr>
          <a:xfrm>
            <a:off x="385100" y="124748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7" name="Title">
            <a:extLst>
              <a:ext uri="{FF2B5EF4-FFF2-40B4-BE49-F238E27FC236}">
                <a16:creationId xmlns:a16="http://schemas.microsoft.com/office/drawing/2014/main" id="{7764AC2A-714D-48E6-8850-2398C74A5907}"/>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EBA2B6B1-8B85-4F7A-B1B8-3C2A2CA72C15}"/>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F6172FFC-9966-4FB3-B3D2-FBE84B01901E}"/>
              </a:ext>
            </a:extLst>
          </p:cNvPr>
          <p:cNvSpPr>
            <a:spLocks noGrp="1"/>
          </p:cNvSpPr>
          <p:nvPr>
            <p:ph type="ftr" sz="quarter" idx="10"/>
          </p:nvPr>
        </p:nvSpPr>
        <p:spPr/>
        <p:txBody>
          <a:bodyPr/>
          <a:lstStyle/>
          <a:p>
            <a:r>
              <a:rPr lang="en-US"/>
              <a:t>Confidential | Authorized HPE Partner Use Only </a:t>
            </a:r>
          </a:p>
        </p:txBody>
      </p:sp>
    </p:spTree>
    <p:extLst>
      <p:ext uri="{BB962C8B-B14F-4D97-AF65-F5344CB8AC3E}">
        <p14:creationId xmlns:p14="http://schemas.microsoft.com/office/powerpoint/2010/main" val="27187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9" name="Subtitle">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281746" y="1178166"/>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a:t>Click to add one-line subtitle</a:t>
            </a:r>
          </a:p>
        </p:txBody>
      </p:sp>
      <p:sp>
        <p:nvSpPr>
          <p:cNvPr id="10" name="Bar">
            <a:extLst>
              <a:ext uri="{FF2B5EF4-FFF2-40B4-BE49-F238E27FC236}">
                <a16:creationId xmlns:a16="http://schemas.microsoft.com/office/drawing/2014/main" id="{371489F8-FD72-440E-84EC-51D4A768BB5E}"/>
              </a:ext>
            </a:extLst>
          </p:cNvPr>
          <p:cNvSpPr/>
          <p:nvPr userDrawn="1"/>
        </p:nvSpPr>
        <p:spPr>
          <a:xfrm>
            <a:off x="385100" y="1663329"/>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2" name="Title">
            <a:extLst>
              <a:ext uri="{FF2B5EF4-FFF2-40B4-BE49-F238E27FC236}">
                <a16:creationId xmlns:a16="http://schemas.microsoft.com/office/drawing/2014/main" id="{5535819F-7681-4776-AE9B-BEAB22E80CFE}"/>
              </a:ext>
            </a:extLst>
          </p:cNvPr>
          <p:cNvSpPr>
            <a:spLocks noGrp="1"/>
          </p:cNvSpPr>
          <p:nvPr>
            <p:ph type="title" hasCustomPrompt="1"/>
          </p:nvPr>
        </p:nvSpPr>
        <p:spPr>
          <a:xfrm>
            <a:off x="289123" y="398368"/>
            <a:ext cx="11494890" cy="868680"/>
          </a:xfrm>
        </p:spPr>
        <p:txBody>
          <a:bodyPr anchor="b"/>
          <a:lstStyle>
            <a:lvl1pPr>
              <a:defRPr/>
            </a:lvl1pPr>
          </a:lstStyle>
          <a:p>
            <a:r>
              <a:rPr lang="en-US"/>
              <a:t>Click to Add</a:t>
            </a:r>
            <a:br>
              <a:rPr lang="en-US"/>
            </a:br>
            <a:r>
              <a:rPr lang="en-US"/>
              <a:t>Two-Line Title</a:t>
            </a:r>
          </a:p>
        </p:txBody>
      </p:sp>
      <p:sp>
        <p:nvSpPr>
          <p:cNvPr id="3" name="Slide Number Placeholder">
            <a:extLst>
              <a:ext uri="{FF2B5EF4-FFF2-40B4-BE49-F238E27FC236}">
                <a16:creationId xmlns:a16="http://schemas.microsoft.com/office/drawing/2014/main" id="{C903090B-018E-41F6-821A-0DB185B16788}"/>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4EE71AD2-3B17-4BBC-A780-3AEAE01E7470}"/>
              </a:ext>
            </a:extLst>
          </p:cNvPr>
          <p:cNvSpPr>
            <a:spLocks noGrp="1"/>
          </p:cNvSpPr>
          <p:nvPr>
            <p:ph type="ftr" sz="quarter" idx="14"/>
          </p:nvPr>
        </p:nvSpPr>
        <p:spPr/>
        <p:txBody>
          <a:bodyPr/>
          <a:lstStyle/>
          <a:p>
            <a:r>
              <a:rPr lang="en-US"/>
              <a:t>Confidential | Authorized HPE Partner Use Only </a:t>
            </a:r>
          </a:p>
        </p:txBody>
      </p:sp>
    </p:spTree>
    <p:extLst>
      <p:ext uri="{BB962C8B-B14F-4D97-AF65-F5344CB8AC3E}">
        <p14:creationId xmlns:p14="http://schemas.microsoft.com/office/powerpoint/2010/main" val="336663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2676894"/>
            <a:ext cx="3685309"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1F90604F-7FA1-41D8-9914-866F3305034E}"/>
              </a:ext>
            </a:extLst>
          </p:cNvPr>
          <p:cNvSpPr>
            <a:spLocks noGrp="1"/>
          </p:cNvSpPr>
          <p:nvPr>
            <p:ph type="ftr" sz="quarter" idx="10"/>
          </p:nvPr>
        </p:nvSpPr>
        <p:spPr/>
        <p:txBody>
          <a:bodyPr/>
          <a:lstStyle/>
          <a:p>
            <a:r>
              <a:rPr lang="en-US"/>
              <a:t>Confidential | Authorized HPE Partner Use Only </a:t>
            </a:r>
          </a:p>
        </p:txBody>
      </p:sp>
    </p:spTree>
    <p:extLst>
      <p:ext uri="{BB962C8B-B14F-4D97-AF65-F5344CB8AC3E}">
        <p14:creationId xmlns:p14="http://schemas.microsoft.com/office/powerpoint/2010/main" val="140307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2676894"/>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92DC03DA-1907-4E05-9BC8-105621713139}"/>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DB2C94F6-2456-49E7-A85E-744A4B16A883}"/>
              </a:ext>
            </a:extLst>
          </p:cNvPr>
          <p:cNvSpPr>
            <a:spLocks noGrp="1"/>
          </p:cNvSpPr>
          <p:nvPr>
            <p:ph type="ftr" sz="quarter" idx="14"/>
          </p:nvPr>
        </p:nvSpPr>
        <p:spPr/>
        <p:txBody>
          <a:bodyPr/>
          <a:lstStyle/>
          <a:p>
            <a:r>
              <a:rPr lang="en-US"/>
              <a:t>Confidential | Authorized HPE Partner Use Only </a:t>
            </a:r>
          </a:p>
        </p:txBody>
      </p:sp>
    </p:spTree>
    <p:extLst>
      <p:ext uri="{BB962C8B-B14F-4D97-AF65-F5344CB8AC3E}">
        <p14:creationId xmlns:p14="http://schemas.microsoft.com/office/powerpoint/2010/main" val="132717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itle, Sub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0" name="Text Placeholder"/>
          <p:cNvSpPr>
            <a:spLocks noGrp="1"/>
          </p:cNvSpPr>
          <p:nvPr>
            <p:ph type="body" sz="quarter" idx="14" hasCustomPrompt="1"/>
          </p:nvPr>
        </p:nvSpPr>
        <p:spPr>
          <a:xfrm>
            <a:off x="289122" y="2691855"/>
            <a:ext cx="3566206" cy="795528"/>
          </a:xfrm>
        </p:spPr>
        <p:txBody>
          <a:bodyPr vert="horz" lIns="91440" tIns="91440" rIns="91440" bIns="91440" rtlCol="0" anchor="ctr">
            <a:noAutofit/>
          </a:bodyPr>
          <a:lstStyle>
            <a:lvl1pPr>
              <a:defRPr sz="2400" baseline="0" dirty="0">
                <a:latin typeface="+mn-lt"/>
              </a:defRPr>
            </a:lvl1pPr>
          </a:lstStyle>
          <a:p>
            <a:pPr marL="0" lvl="0" indent="0">
              <a:spcBef>
                <a:spcPts val="0"/>
              </a:spcBef>
              <a:buNone/>
            </a:pPr>
            <a:r>
              <a:rPr lang="en-US"/>
              <a:t>Click to add</a:t>
            </a:r>
            <a:br>
              <a:rPr lang="en-US"/>
            </a:br>
            <a:r>
              <a:rPr lang="en-US"/>
              <a:t>two-line subtitle</a:t>
            </a:r>
          </a:p>
        </p:txBody>
      </p:sp>
      <p:sp>
        <p:nvSpPr>
          <p:cNvPr id="14" name="Title"/>
          <p:cNvSpPr>
            <a:spLocks noGrp="1"/>
          </p:cNvSpPr>
          <p:nvPr>
            <p:ph type="title" hasCustomPrompt="1"/>
          </p:nvPr>
        </p:nvSpPr>
        <p:spPr>
          <a:xfrm>
            <a:off x="289122" y="1980879"/>
            <a:ext cx="3566206" cy="868680"/>
          </a:xfrm>
        </p:spPr>
        <p:txBody>
          <a:bodyPr anchor="b"/>
          <a:lstStyle>
            <a:lvl1pPr>
              <a:defRPr/>
            </a:lvl1pPr>
          </a:lstStyle>
          <a:p>
            <a:r>
              <a:rPr lang="en-US"/>
              <a:t>Click to Add</a:t>
            </a:r>
            <a:br>
              <a:rPr lang="en-US"/>
            </a:br>
            <a:r>
              <a:rPr lang="en-US"/>
              <a:t>multi-Line Title</a:t>
            </a:r>
          </a:p>
        </p:txBody>
      </p:sp>
      <p:sp>
        <p:nvSpPr>
          <p:cNvPr id="3" name="Slide Number Placeholder">
            <a:extLst>
              <a:ext uri="{FF2B5EF4-FFF2-40B4-BE49-F238E27FC236}">
                <a16:creationId xmlns:a16="http://schemas.microsoft.com/office/drawing/2014/main" id="{C2D12F7D-5A80-4CB3-A519-0EC3099CAB83}"/>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977D698-96B1-4B1C-AC10-E28AA670736D}"/>
              </a:ext>
            </a:extLst>
          </p:cNvPr>
          <p:cNvSpPr>
            <a:spLocks noGrp="1"/>
          </p:cNvSpPr>
          <p:nvPr>
            <p:ph type="ftr" sz="quarter" idx="15"/>
          </p:nvPr>
        </p:nvSpPr>
        <p:spPr/>
        <p:txBody>
          <a:bodyPr/>
          <a:lstStyle/>
          <a:p>
            <a:r>
              <a:rPr lang="en-US"/>
              <a:t>Confidential | Authorized HPE Partner Use Only </a:t>
            </a:r>
          </a:p>
        </p:txBody>
      </p:sp>
    </p:spTree>
    <p:extLst>
      <p:ext uri="{BB962C8B-B14F-4D97-AF65-F5344CB8AC3E}">
        <p14:creationId xmlns:p14="http://schemas.microsoft.com/office/powerpoint/2010/main" val="98890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Title, Content and Caption,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p:cNvSpPr>
            <a:spLocks noGrp="1"/>
          </p:cNvSpPr>
          <p:nvPr>
            <p:ph type="body" sz="quarter" idx="14"/>
          </p:nvPr>
        </p:nvSpPr>
        <p:spPr>
          <a:xfrm>
            <a:off x="278732"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F37736B1-D7A7-4407-BE85-C3B77D9DE3F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C2633DB1-4E58-49AF-9CC5-F4480459AEB7}"/>
              </a:ext>
            </a:extLst>
          </p:cNvPr>
          <p:cNvSpPr>
            <a:spLocks noGrp="1"/>
          </p:cNvSpPr>
          <p:nvPr>
            <p:ph type="ftr" sz="quarter" idx="15"/>
          </p:nvPr>
        </p:nvSpPr>
        <p:spPr/>
        <p:txBody>
          <a:bodyPr/>
          <a:lstStyle/>
          <a:p>
            <a:r>
              <a:rPr lang="en-US"/>
              <a:t>Confidential | Authorized HPE Partner Use Only </a:t>
            </a:r>
          </a:p>
        </p:txBody>
      </p:sp>
    </p:spTree>
    <p:extLst>
      <p:ext uri="{BB962C8B-B14F-4D97-AF65-F5344CB8AC3E}">
        <p14:creationId xmlns:p14="http://schemas.microsoft.com/office/powerpoint/2010/main" val="331598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Title, Picture and Caption, Left">
    <p:spTree>
      <p:nvGrpSpPr>
        <p:cNvPr id="1" name=""/>
        <p:cNvGrpSpPr/>
        <p:nvPr/>
      </p:nvGrpSpPr>
      <p:grpSpPr>
        <a:xfrm>
          <a:off x="0" y="0"/>
          <a:ext cx="0" cy="0"/>
          <a:chOff x="0" y="0"/>
          <a:chExt cx="0" cy="0"/>
        </a:xfrm>
      </p:grpSpPr>
      <p:sp>
        <p:nvSpPr>
          <p:cNvPr id="11" name="Picture Placeholder">
            <a:extLst>
              <a:ext uri="{FF2B5EF4-FFF2-40B4-BE49-F238E27FC236}">
                <a16:creationId xmlns:a16="http://schemas.microsoft.com/office/drawing/2014/main" id="{685C0DB9-A0DF-42B9-B705-83944EECB349}"/>
              </a:ext>
            </a:extLst>
          </p:cNvPr>
          <p:cNvSpPr>
            <a:spLocks noGrp="1"/>
          </p:cNvSpPr>
          <p:nvPr>
            <p:ph type="pic" sz="quarter" idx="15" hasCustomPrompt="1"/>
          </p:nvPr>
        </p:nvSpPr>
        <p:spPr>
          <a:xfrm>
            <a:off x="4076700" y="0"/>
            <a:ext cx="8115300" cy="6858000"/>
          </a:xfrm>
        </p:spPr>
        <p:txBody>
          <a:bodyPr anchor="ctr"/>
          <a:lstStyle>
            <a:lvl1pPr marL="0" indent="0" algn="ctr">
              <a:buNone/>
              <a:defRPr>
                <a:latin typeface="+mn-lt"/>
              </a:defRPr>
            </a:lvl1pPr>
          </a:lstStyle>
          <a:p>
            <a:r>
              <a:rPr lang="en-US"/>
              <a:t>Click to add edge-to-edge picture</a:t>
            </a:r>
          </a:p>
        </p:txBody>
      </p:sp>
      <p:sp>
        <p:nvSpPr>
          <p:cNvPr id="7" name="Text Placeholder"/>
          <p:cNvSpPr>
            <a:spLocks noGrp="1"/>
          </p:cNvSpPr>
          <p:nvPr>
            <p:ph type="body" sz="quarter" idx="14"/>
          </p:nvPr>
        </p:nvSpPr>
        <p:spPr>
          <a:xfrm>
            <a:off x="278731" y="2534960"/>
            <a:ext cx="3546475" cy="344646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Bar"/>
          <p:cNvSpPr/>
          <p:nvPr userDrawn="1"/>
        </p:nvSpPr>
        <p:spPr>
          <a:xfrm>
            <a:off x="385100" y="235660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1417320"/>
            <a:ext cx="3536373" cy="868680"/>
          </a:xfrm>
        </p:spPr>
        <p:txBody>
          <a:bodyPr anchor="b"/>
          <a:lstStyle>
            <a:lvl1pPr>
              <a:defRPr/>
            </a:lvl1pPr>
          </a:lstStyle>
          <a:p>
            <a:r>
              <a:rPr lang="en-US"/>
              <a:t>Click to Add</a:t>
            </a:r>
            <a:br>
              <a:rPr lang="en-US"/>
            </a:br>
            <a:r>
              <a:rPr lang="en-US"/>
              <a:t>multi-Line Title</a:t>
            </a:r>
          </a:p>
        </p:txBody>
      </p:sp>
      <p:sp>
        <p:nvSpPr>
          <p:cNvPr id="4" name="Slide Number Placeholder">
            <a:extLst>
              <a:ext uri="{FF2B5EF4-FFF2-40B4-BE49-F238E27FC236}">
                <a16:creationId xmlns:a16="http://schemas.microsoft.com/office/drawing/2014/main" id="{8085FE46-B145-48DA-84CC-BEC7ABB0F6C2}"/>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a:p>
        </p:txBody>
      </p:sp>
      <p:sp>
        <p:nvSpPr>
          <p:cNvPr id="3" name="Footer Placeholder">
            <a:extLst>
              <a:ext uri="{FF2B5EF4-FFF2-40B4-BE49-F238E27FC236}">
                <a16:creationId xmlns:a16="http://schemas.microsoft.com/office/drawing/2014/main" id="{62B249EC-9477-452C-91FB-A412BD37EFC8}"/>
              </a:ext>
            </a:extLst>
          </p:cNvPr>
          <p:cNvSpPr>
            <a:spLocks noGrp="1"/>
          </p:cNvSpPr>
          <p:nvPr>
            <p:ph type="ftr" sz="quarter" idx="16"/>
          </p:nvPr>
        </p:nvSpPr>
        <p:spPr/>
        <p:txBody>
          <a:bodyPr/>
          <a:lstStyle/>
          <a:p>
            <a:r>
              <a:rPr lang="en-US"/>
              <a:t>Confidential | Authorized HPE Partner Use Only </a:t>
            </a:r>
          </a:p>
        </p:txBody>
      </p:sp>
    </p:spTree>
    <p:extLst>
      <p:ext uri="{BB962C8B-B14F-4D97-AF65-F5344CB8AC3E}">
        <p14:creationId xmlns:p14="http://schemas.microsoft.com/office/powerpoint/2010/main" val="1870579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1" name="Text Placeholder"/>
          <p:cNvSpPr>
            <a:spLocks noGrp="1"/>
          </p:cNvSpPr>
          <p:nvPr>
            <p:ph type="body" sz="half" idx="2" hasCustomPrompt="1"/>
          </p:nvPr>
        </p:nvSpPr>
        <p:spPr bwMode="ltGray">
          <a:xfrm>
            <a:off x="8526166" y="999674"/>
            <a:ext cx="3257847" cy="5096326"/>
          </a:xfrm>
          <a:noFill/>
          <a:ln w="57150">
            <a:solidFill>
              <a:srgbClr val="32DAC8"/>
            </a:solid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2" name="Content Placeholder">
            <a:extLst>
              <a:ext uri="{FF2B5EF4-FFF2-40B4-BE49-F238E27FC236}">
                <a16:creationId xmlns:a16="http://schemas.microsoft.com/office/drawing/2014/main" id="{269A3E8D-DCFB-4D37-86BB-56632B0912B1}"/>
              </a:ext>
            </a:extLst>
          </p:cNvPr>
          <p:cNvSpPr>
            <a:spLocks noGrp="1"/>
          </p:cNvSpPr>
          <p:nvPr>
            <p:ph sz="quarter" idx="18"/>
          </p:nvPr>
        </p:nvSpPr>
        <p:spPr>
          <a:xfrm>
            <a:off x="385100" y="995363"/>
            <a:ext cx="7844500"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37FCC12E-6D90-403E-80FA-0F7CB28A28D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1E92FAC-B699-43F5-B87D-2D8B714080E4}"/>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C38747A7-25DE-48D8-8D31-0F3DF66ADF9A}"/>
              </a:ext>
            </a:extLst>
          </p:cNvPr>
          <p:cNvSpPr>
            <a:spLocks noGrp="1"/>
          </p:cNvSpPr>
          <p:nvPr>
            <p:ph type="ftr" sz="quarter" idx="19"/>
          </p:nvPr>
        </p:nvSpPr>
        <p:spPr/>
        <p:txBody>
          <a:bodyPr/>
          <a:lstStyle/>
          <a:p>
            <a:r>
              <a:rPr lang="en-US"/>
              <a:t>Confidential | Authorized HPE Partner Use Only </a:t>
            </a:r>
          </a:p>
        </p:txBody>
      </p:sp>
    </p:spTree>
    <p:extLst>
      <p:ext uri="{BB962C8B-B14F-4D97-AF65-F5344CB8AC3E}">
        <p14:creationId xmlns:p14="http://schemas.microsoft.com/office/powerpoint/2010/main" val="2138380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59513FE3-337B-42EA-8F5D-B1D6CDD0F4A0}"/>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05049E51-8DF9-4218-921D-C081999073EA}"/>
              </a:ext>
            </a:extLst>
          </p:cNvPr>
          <p:cNvSpPr>
            <a:spLocks noGrp="1"/>
          </p:cNvSpPr>
          <p:nvPr>
            <p:ph type="title"/>
          </p:nvPr>
        </p:nvSpPr>
        <p:spPr/>
        <p:txBody>
          <a:bodyPr/>
          <a:lstStyle/>
          <a:p>
            <a:r>
              <a:rPr lang="en-US"/>
              <a:t>Click to edit Master title style</a:t>
            </a:r>
            <a:endParaRPr lang="en-US" dirty="0"/>
          </a:p>
        </p:txBody>
      </p:sp>
      <p:sp>
        <p:nvSpPr>
          <p:cNvPr id="15" name="Text Placeholder 6">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4" name="Text Placeholder 5">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3" name="Text Placeholder 4">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1" name="Text Placeholder 2">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0" name="Text Placeholder 1">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3" name="Slide Number Placeholder">
            <a:extLst>
              <a:ext uri="{FF2B5EF4-FFF2-40B4-BE49-F238E27FC236}">
                <a16:creationId xmlns:a16="http://schemas.microsoft.com/office/drawing/2014/main" id="{6E8F2DF7-9AD5-47AF-92C4-F9011D8150E2}"/>
              </a:ext>
            </a:extLst>
          </p:cNvPr>
          <p:cNvSpPr>
            <a:spLocks noGrp="1"/>
          </p:cNvSpPr>
          <p:nvPr>
            <p:ph type="sldNum" sz="quarter" idx="10"/>
          </p:nvPr>
        </p:nvSpPr>
        <p:spPr/>
        <p:txBody>
          <a:bodyPr/>
          <a:lstStyle/>
          <a:p>
            <a:pPr defTabSz="1088421"/>
            <a:fld id="{104FC826-72BB-4AF1-BA01-A94F7396A7DC}" type="slidenum">
              <a:rPr lang="en-US" smtClean="0"/>
              <a:pPr defTabSz="1088421"/>
              <a:t>‹#›</a:t>
            </a:fld>
            <a:endParaRPr lang="en-US" dirty="0"/>
          </a:p>
        </p:txBody>
      </p:sp>
      <p:sp>
        <p:nvSpPr>
          <p:cNvPr id="4" name="Footer Placeholder">
            <a:extLst>
              <a:ext uri="{FF2B5EF4-FFF2-40B4-BE49-F238E27FC236}">
                <a16:creationId xmlns:a16="http://schemas.microsoft.com/office/drawing/2014/main" id="{763A2EDB-3F77-406C-9116-E786D4D6A658}"/>
              </a:ext>
            </a:extLst>
          </p:cNvPr>
          <p:cNvSpPr>
            <a:spLocks noGrp="1"/>
          </p:cNvSpPr>
          <p:nvPr>
            <p:ph type="ftr" sz="quarter" idx="11"/>
          </p:nvPr>
        </p:nvSpPr>
        <p:spPr/>
        <p:txBody>
          <a:bodyPr/>
          <a:lstStyle/>
          <a:p>
            <a:r>
              <a:rPr lang="en-US" dirty="0"/>
              <a:t>Confidential | Authorized </a:t>
            </a:r>
          </a:p>
        </p:txBody>
      </p:sp>
    </p:spTree>
    <p:extLst>
      <p:ext uri="{BB962C8B-B14F-4D97-AF65-F5344CB8AC3E}">
        <p14:creationId xmlns:p14="http://schemas.microsoft.com/office/powerpoint/2010/main" val="4058404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dirty="0"/>
              <a:t>Confidential | Authorized </a:t>
            </a: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6096001" y="4310712"/>
            <a:ext cx="5688012"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7" name="Bar 2">
            <a:extLst>
              <a:ext uri="{FF2B5EF4-FFF2-40B4-BE49-F238E27FC236}">
                <a16:creationId xmlns:a16="http://schemas.microsoft.com/office/drawing/2014/main" id="{0D8D023B-EF10-400C-BF2B-43E4924E8642}"/>
              </a:ext>
            </a:extLst>
          </p:cNvPr>
          <p:cNvSpPr/>
          <p:nvPr userDrawn="1"/>
        </p:nvSpPr>
        <p:spPr>
          <a:xfrm>
            <a:off x="6222013" y="4258726"/>
            <a:ext cx="556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8" name="Picture Placeholder 2">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p:spPr>
        <p:txBody>
          <a:bodyPr anchor="ctr"/>
          <a:lstStyle>
            <a:lvl1pPr marL="0" indent="0" algn="ctr">
              <a:buNone/>
              <a:defRPr>
                <a:latin typeface="+mn-lt"/>
              </a:defRPr>
            </a:lvl1pPr>
          </a:lstStyle>
          <a:p>
            <a:r>
              <a:rPr lang="en-US" dirty="0"/>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5661163"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556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1" name="Picture Placeholder 1">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p:spPr>
        <p:txBody>
          <a:bodyPr anchor="ctr"/>
          <a:lstStyle>
            <a:lvl1pPr marL="0" indent="0" algn="ctr">
              <a:buNone/>
              <a:defRPr>
                <a:latin typeface="+mn-lt"/>
              </a:defRPr>
            </a:lvl1pPr>
          </a:lstStyle>
          <a:p>
            <a:r>
              <a:rPr lang="en-US" dirty="0"/>
              <a:t>Click to add picture</a:t>
            </a:r>
          </a:p>
        </p:txBody>
      </p:sp>
    </p:spTree>
    <p:extLst>
      <p:ext uri="{BB962C8B-B14F-4D97-AF65-F5344CB8AC3E}">
        <p14:creationId xmlns:p14="http://schemas.microsoft.com/office/powerpoint/2010/main" val="124183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8526166"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a:t>Confidential | Authorized HPE Partner Use Only </a:t>
            </a:r>
          </a:p>
        </p:txBody>
      </p:sp>
    </p:spTree>
    <p:extLst>
      <p:ext uri="{BB962C8B-B14F-4D97-AF65-F5344CB8AC3E}">
        <p14:creationId xmlns:p14="http://schemas.microsoft.com/office/powerpoint/2010/main" val="4184653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Picture with Caption, Left">
    <p:spTree>
      <p:nvGrpSpPr>
        <p:cNvPr id="1" name=""/>
        <p:cNvGrpSpPr/>
        <p:nvPr/>
      </p:nvGrpSpPr>
      <p:grpSpPr>
        <a:xfrm>
          <a:off x="0" y="0"/>
          <a:ext cx="0" cy="0"/>
          <a:chOff x="0" y="0"/>
          <a:chExt cx="0" cy="0"/>
        </a:xfrm>
      </p:grpSpPr>
      <p:sp>
        <p:nvSpPr>
          <p:cNvPr id="14" name="Text Placeholder"/>
          <p:cNvSpPr>
            <a:spLocks noGrp="1"/>
          </p:cNvSpPr>
          <p:nvPr>
            <p:ph type="body" sz="half" idx="2" hasCustomPrompt="1"/>
          </p:nvPr>
        </p:nvSpPr>
        <p:spPr bwMode="ltGray">
          <a:xfrm>
            <a:off x="285743" y="999674"/>
            <a:ext cx="3257847" cy="5096326"/>
          </a:xfrm>
          <a:noFill/>
          <a:ln w="57150">
            <a:noFill/>
            <a:miter lim="800000"/>
          </a:ln>
        </p:spPr>
        <p:txBody>
          <a:bodyPr lIns="137160" tIns="91440" rIns="137160" bIns="91440">
            <a:noAutofit/>
          </a:bodyPr>
          <a:lstStyle>
            <a:lvl1pPr marL="0" indent="0">
              <a:spcBef>
                <a:spcPts val="900"/>
              </a:spcBef>
              <a:buNone/>
              <a:defRPr sz="22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supporting text</a:t>
            </a:r>
          </a:p>
          <a:p>
            <a:pPr lvl="0"/>
            <a:endParaRPr lang="en-US"/>
          </a:p>
        </p:txBody>
      </p:sp>
      <p:sp>
        <p:nvSpPr>
          <p:cNvPr id="15" name="Picture Placeholder"/>
          <p:cNvSpPr>
            <a:spLocks noGrp="1"/>
          </p:cNvSpPr>
          <p:nvPr>
            <p:ph type="pic" sz="quarter" idx="18" hasCustomPrompt="1"/>
          </p:nvPr>
        </p:nvSpPr>
        <p:spPr>
          <a:xfrm>
            <a:off x="4313365"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C5722C60-FC76-4A73-9A5C-0D547B644D69}"/>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8A295B4-CD29-4A4B-B08E-9A6CC4F4CF81}"/>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0B8558E5-A9EE-4418-B017-3EBC0B35FAB1}"/>
              </a:ext>
            </a:extLst>
          </p:cNvPr>
          <p:cNvSpPr>
            <a:spLocks noGrp="1"/>
          </p:cNvSpPr>
          <p:nvPr>
            <p:ph type="ftr" sz="quarter" idx="19"/>
          </p:nvPr>
        </p:nvSpPr>
        <p:spPr/>
        <p:txBody>
          <a:bodyPr/>
          <a:lstStyle/>
          <a:p>
            <a:r>
              <a:rPr lang="en-US"/>
              <a:t>Confidential | Authorized HPE Partner Use Only </a:t>
            </a:r>
          </a:p>
        </p:txBody>
      </p:sp>
    </p:spTree>
    <p:extLst>
      <p:ext uri="{BB962C8B-B14F-4D97-AF65-F5344CB8AC3E}">
        <p14:creationId xmlns:p14="http://schemas.microsoft.com/office/powerpoint/2010/main" val="188579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Picture with Content">
    <p:spTree>
      <p:nvGrpSpPr>
        <p:cNvPr id="1" name=""/>
        <p:cNvGrpSpPr/>
        <p:nvPr/>
      </p:nvGrpSpPr>
      <p:grpSpPr>
        <a:xfrm>
          <a:off x="0" y="0"/>
          <a:ext cx="0" cy="0"/>
          <a:chOff x="0" y="0"/>
          <a:chExt cx="0" cy="0"/>
        </a:xfrm>
      </p:grpSpPr>
      <p:sp>
        <p:nvSpPr>
          <p:cNvPr id="9" name="Content Placeholder">
            <a:extLst>
              <a:ext uri="{FF2B5EF4-FFF2-40B4-BE49-F238E27FC236}">
                <a16:creationId xmlns:a16="http://schemas.microsoft.com/office/drawing/2014/main" id="{184DB124-5DB1-4AD3-9276-D81D2209D170}"/>
              </a:ext>
            </a:extLst>
          </p:cNvPr>
          <p:cNvSpPr>
            <a:spLocks noGrp="1"/>
          </p:cNvSpPr>
          <p:nvPr>
            <p:ph sz="quarter" idx="22"/>
          </p:nvPr>
        </p:nvSpPr>
        <p:spPr>
          <a:xfrm>
            <a:off x="8515445" y="999540"/>
            <a:ext cx="3257847" cy="51005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Picture Placeholder"/>
          <p:cNvSpPr>
            <a:spLocks noGrp="1"/>
          </p:cNvSpPr>
          <p:nvPr>
            <p:ph type="pic" sz="quarter" idx="18" hasCustomPrompt="1"/>
          </p:nvPr>
        </p:nvSpPr>
        <p:spPr>
          <a:xfrm>
            <a:off x="381000" y="999540"/>
            <a:ext cx="7470648" cy="5096460"/>
          </a:xfrm>
          <a:ln>
            <a:noFill/>
            <a:miter lim="800000"/>
          </a:ln>
        </p:spPr>
        <p:txBody>
          <a:bodyPr anchor="ctr"/>
          <a:lstStyle>
            <a:lvl1pPr marL="0" indent="0" algn="ctr">
              <a:buNone/>
              <a:defRPr>
                <a:latin typeface="+mn-lt"/>
              </a:defRPr>
            </a:lvl1pPr>
          </a:lstStyle>
          <a:p>
            <a:r>
              <a:rPr lang="en-US"/>
              <a:t>Click to add picture</a:t>
            </a:r>
          </a:p>
        </p:txBody>
      </p:sp>
      <p:sp>
        <p:nvSpPr>
          <p:cNvPr id="10"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n-lt"/>
            </a:endParaRPr>
          </a:p>
        </p:txBody>
      </p:sp>
      <p:sp>
        <p:nvSpPr>
          <p:cNvPr id="4" name="Title">
            <a:extLst>
              <a:ext uri="{FF2B5EF4-FFF2-40B4-BE49-F238E27FC236}">
                <a16:creationId xmlns:a16="http://schemas.microsoft.com/office/drawing/2014/main" id="{4B1C1C31-7119-4D9E-8DED-87033B4B0713}"/>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6B8E13A3-BC15-450D-96D1-EB785D605BB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191AA25E-ECBD-44CD-9DE9-F058616E771E}"/>
              </a:ext>
            </a:extLst>
          </p:cNvPr>
          <p:cNvSpPr>
            <a:spLocks noGrp="1"/>
          </p:cNvSpPr>
          <p:nvPr>
            <p:ph type="ftr" sz="quarter" idx="23"/>
          </p:nvPr>
        </p:nvSpPr>
        <p:spPr/>
        <p:txBody>
          <a:bodyPr/>
          <a:lstStyle/>
          <a:p>
            <a:r>
              <a:rPr lang="en-US"/>
              <a:t>Confidential | Authorized HPE Partner Use Only </a:t>
            </a:r>
          </a:p>
        </p:txBody>
      </p:sp>
    </p:spTree>
    <p:extLst>
      <p:ext uri="{BB962C8B-B14F-4D97-AF65-F5344CB8AC3E}">
        <p14:creationId xmlns:p14="http://schemas.microsoft.com/office/powerpoint/2010/main" val="950902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18" name="Text Placeholder 2"/>
          <p:cNvSpPr>
            <a:spLocks noGrp="1"/>
          </p:cNvSpPr>
          <p:nvPr>
            <p:ph type="body" sz="half" idx="19" hasCustomPrompt="1"/>
          </p:nvPr>
        </p:nvSpPr>
        <p:spPr bwMode="ltGray">
          <a:xfrm>
            <a:off x="6172895"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0" name="Picture Placeholder 2">
            <a:extLst>
              <a:ext uri="{FF2B5EF4-FFF2-40B4-BE49-F238E27FC236}">
                <a16:creationId xmlns:a16="http://schemas.microsoft.com/office/drawing/2014/main" id="{E11EEBA4-9351-4C42-9CB1-BC966ADFAF07}"/>
              </a:ext>
            </a:extLst>
          </p:cNvPr>
          <p:cNvSpPr>
            <a:spLocks noGrp="1"/>
          </p:cNvSpPr>
          <p:nvPr>
            <p:ph type="pic" sz="quarter" idx="23" hasCustomPrompt="1"/>
          </p:nvPr>
        </p:nvSpPr>
        <p:spPr>
          <a:xfrm>
            <a:off x="6172725" y="999540"/>
            <a:ext cx="5611288" cy="3803904"/>
          </a:xfrm>
        </p:spPr>
        <p:txBody>
          <a:bodyPr anchor="ctr"/>
          <a:lstStyle>
            <a:lvl1pPr marL="0" indent="0" algn="ctr">
              <a:buNone/>
              <a:defRPr>
                <a:latin typeface="+mn-lt"/>
              </a:defRPr>
            </a:lvl1pPr>
          </a:lstStyle>
          <a:p>
            <a:r>
              <a:rPr lang="en-US"/>
              <a:t>Click to add picture</a:t>
            </a:r>
          </a:p>
        </p:txBody>
      </p:sp>
      <p:sp>
        <p:nvSpPr>
          <p:cNvPr id="16" name="Text Placeholder 1"/>
          <p:cNvSpPr>
            <a:spLocks noGrp="1"/>
          </p:cNvSpPr>
          <p:nvPr>
            <p:ph type="body" sz="half" idx="2" hasCustomPrompt="1"/>
          </p:nvPr>
        </p:nvSpPr>
        <p:spPr bwMode="ltGray">
          <a:xfrm>
            <a:off x="381000" y="4925740"/>
            <a:ext cx="5611118" cy="1170260"/>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7" name="Picture Placeholder 1"/>
          <p:cNvSpPr>
            <a:spLocks noGrp="1"/>
          </p:cNvSpPr>
          <p:nvPr>
            <p:ph type="pic" sz="quarter" idx="18" hasCustomPrompt="1"/>
          </p:nvPr>
        </p:nvSpPr>
        <p:spPr>
          <a:xfrm>
            <a:off x="381000" y="999540"/>
            <a:ext cx="5611288" cy="3803904"/>
          </a:xfrm>
        </p:spPr>
        <p:txBody>
          <a:bodyPr anchor="ctr"/>
          <a:lstStyle>
            <a:lvl1pPr marL="0" indent="0" algn="ctr">
              <a:buNone/>
              <a:defRPr>
                <a:latin typeface="+mn-lt"/>
              </a:defRPr>
            </a:lvl1pPr>
          </a:lstStyle>
          <a:p>
            <a:r>
              <a:rPr lang="en-US"/>
              <a:t>Click to add picture</a:t>
            </a:r>
          </a:p>
        </p:txBody>
      </p:sp>
      <p:sp>
        <p:nvSpPr>
          <p:cNvPr id="12"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0F79D366-784C-495D-8F64-93E8B37FC9D0}"/>
              </a:ext>
            </a:extLst>
          </p:cNvPr>
          <p:cNvSpPr>
            <a:spLocks noGrp="1"/>
          </p:cNvSpPr>
          <p:nvPr>
            <p:ph type="title"/>
          </p:nvPr>
        </p:nvSpPr>
        <p:spPr>
          <a:xfrm>
            <a:off x="285743" y="391852"/>
            <a:ext cx="11498270" cy="401362"/>
          </a:xfrm>
        </p:spPr>
        <p:txBody>
          <a:bodyPr/>
          <a:lstStyle/>
          <a:p>
            <a:r>
              <a:rPr lang="en-US"/>
              <a:t>Click to edit Master title style</a:t>
            </a:r>
          </a:p>
        </p:txBody>
      </p:sp>
      <p:sp>
        <p:nvSpPr>
          <p:cNvPr id="3" name="Slide Number Placeholder">
            <a:extLst>
              <a:ext uri="{FF2B5EF4-FFF2-40B4-BE49-F238E27FC236}">
                <a16:creationId xmlns:a16="http://schemas.microsoft.com/office/drawing/2014/main" id="{833220B8-73BB-42A1-AE6B-0898C72176B1}"/>
              </a:ext>
            </a:extLst>
          </p:cNvPr>
          <p:cNvSpPr>
            <a:spLocks noGrp="1"/>
          </p:cNvSpPr>
          <p:nvPr>
            <p:ph type="sldNum" sz="quarter" idx="22"/>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278F3E4F-3B9E-412C-A6C9-621D3C25AA9F}"/>
              </a:ext>
            </a:extLst>
          </p:cNvPr>
          <p:cNvSpPr>
            <a:spLocks noGrp="1"/>
          </p:cNvSpPr>
          <p:nvPr>
            <p:ph type="ftr" sz="quarter" idx="21"/>
          </p:nvPr>
        </p:nvSpPr>
        <p:spPr/>
        <p:txBody>
          <a:bodyPr/>
          <a:lstStyle/>
          <a:p>
            <a:r>
              <a:rPr lang="en-US"/>
              <a:t>Confidential | Authorized HPE Partner Use Only </a:t>
            </a:r>
          </a:p>
        </p:txBody>
      </p:sp>
    </p:spTree>
    <p:extLst>
      <p:ext uri="{BB962C8B-B14F-4D97-AF65-F5344CB8AC3E}">
        <p14:creationId xmlns:p14="http://schemas.microsoft.com/office/powerpoint/2010/main" val="155966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Three Pictures with Captions">
    <p:spTree>
      <p:nvGrpSpPr>
        <p:cNvPr id="1" name=""/>
        <p:cNvGrpSpPr/>
        <p:nvPr/>
      </p:nvGrpSpPr>
      <p:grpSpPr>
        <a:xfrm>
          <a:off x="0" y="0"/>
          <a:ext cx="0" cy="0"/>
          <a:chOff x="0" y="0"/>
          <a:chExt cx="0" cy="0"/>
        </a:xfrm>
      </p:grpSpPr>
      <p:sp>
        <p:nvSpPr>
          <p:cNvPr id="26" name="Text Placeholder 3"/>
          <p:cNvSpPr>
            <a:spLocks noGrp="1"/>
          </p:cNvSpPr>
          <p:nvPr>
            <p:ph type="body" sz="half" idx="21" hasCustomPrompt="1"/>
          </p:nvPr>
        </p:nvSpPr>
        <p:spPr bwMode="ltGray">
          <a:xfrm>
            <a:off x="8105705"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7" name="Picture Placeholder 3"/>
          <p:cNvSpPr>
            <a:spLocks noGrp="1"/>
          </p:cNvSpPr>
          <p:nvPr>
            <p:ph type="pic" sz="quarter" idx="22" hasCustomPrompt="1"/>
          </p:nvPr>
        </p:nvSpPr>
        <p:spPr>
          <a:xfrm>
            <a:off x="8097009" y="999540"/>
            <a:ext cx="3678308" cy="3803904"/>
          </a:xfrm>
        </p:spPr>
        <p:txBody>
          <a:bodyPr anchor="ctr"/>
          <a:lstStyle>
            <a:lvl1pPr marL="0" indent="0" algn="ctr">
              <a:buNone/>
              <a:defRPr>
                <a:latin typeface="+mn-lt"/>
              </a:defRPr>
            </a:lvl1pPr>
          </a:lstStyle>
          <a:p>
            <a:r>
              <a:rPr lang="en-US"/>
              <a:t>Click to add picture</a:t>
            </a:r>
          </a:p>
        </p:txBody>
      </p:sp>
      <p:sp>
        <p:nvSpPr>
          <p:cNvPr id="24" name="Text Placeholder 2"/>
          <p:cNvSpPr>
            <a:spLocks noGrp="1"/>
          </p:cNvSpPr>
          <p:nvPr>
            <p:ph type="body" sz="half" idx="19" hasCustomPrompt="1"/>
          </p:nvPr>
        </p:nvSpPr>
        <p:spPr bwMode="ltGray">
          <a:xfrm>
            <a:off x="4239004"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25" name="Picture Placeholder 2"/>
          <p:cNvSpPr>
            <a:spLocks noGrp="1"/>
          </p:cNvSpPr>
          <p:nvPr>
            <p:ph type="pic" sz="quarter" idx="20" hasCustomPrompt="1"/>
          </p:nvPr>
        </p:nvSpPr>
        <p:spPr>
          <a:xfrm>
            <a:off x="4239004" y="999540"/>
            <a:ext cx="3678308" cy="3803904"/>
          </a:xfrm>
        </p:spPr>
        <p:txBody>
          <a:bodyPr anchor="ctr"/>
          <a:lstStyle>
            <a:lvl1pPr marL="0" indent="0" algn="ctr">
              <a:buNone/>
              <a:defRPr>
                <a:latin typeface="+mn-lt"/>
              </a:defRPr>
            </a:lvl1pPr>
          </a:lstStyle>
          <a:p>
            <a:r>
              <a:rPr lang="en-US"/>
              <a:t>Click to add picture</a:t>
            </a:r>
          </a:p>
        </p:txBody>
      </p:sp>
      <p:sp>
        <p:nvSpPr>
          <p:cNvPr id="18" name="Text Placeholder 1"/>
          <p:cNvSpPr>
            <a:spLocks noGrp="1"/>
          </p:cNvSpPr>
          <p:nvPr>
            <p:ph type="body" sz="half" idx="2" hasCustomPrompt="1"/>
          </p:nvPr>
        </p:nvSpPr>
        <p:spPr bwMode="ltGray">
          <a:xfrm>
            <a:off x="389696" y="4925740"/>
            <a:ext cx="3678308" cy="1152211"/>
          </a:xfrm>
          <a:noFill/>
          <a:ln w="57150">
            <a:noFill/>
            <a:miter lim="800000"/>
          </a:ln>
        </p:spPr>
        <p:txBody>
          <a:bodyPr lIns="137160" tIns="91440" rIns="137160" bIns="91440">
            <a:noAutofit/>
          </a:bodyPr>
          <a:lstStyle>
            <a:lvl1pPr marL="0" indent="0" algn="ctr">
              <a:spcBef>
                <a:spcPts val="900"/>
              </a:spcBef>
              <a:buNone/>
              <a:defRPr sz="1800">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caption</a:t>
            </a:r>
          </a:p>
          <a:p>
            <a:pPr lvl="0"/>
            <a:endParaRPr lang="en-US"/>
          </a:p>
        </p:txBody>
      </p:sp>
      <p:sp>
        <p:nvSpPr>
          <p:cNvPr id="19" name="Picture Placeholder 1"/>
          <p:cNvSpPr>
            <a:spLocks noGrp="1"/>
          </p:cNvSpPr>
          <p:nvPr>
            <p:ph type="pic" sz="quarter" idx="18" hasCustomPrompt="1"/>
          </p:nvPr>
        </p:nvSpPr>
        <p:spPr>
          <a:xfrm>
            <a:off x="381000" y="999540"/>
            <a:ext cx="3678308" cy="3803904"/>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Authorized HPE Partner Use Only </a:t>
            </a:r>
          </a:p>
        </p:txBody>
      </p:sp>
    </p:spTree>
    <p:extLst>
      <p:ext uri="{BB962C8B-B14F-4D97-AF65-F5344CB8AC3E}">
        <p14:creationId xmlns:p14="http://schemas.microsoft.com/office/powerpoint/2010/main" val="3300821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Three Pictures with Text">
    <p:spTree>
      <p:nvGrpSpPr>
        <p:cNvPr id="1" name=""/>
        <p:cNvGrpSpPr/>
        <p:nvPr/>
      </p:nvGrpSpPr>
      <p:grpSpPr>
        <a:xfrm>
          <a:off x="0" y="0"/>
          <a:ext cx="0" cy="0"/>
          <a:chOff x="0" y="0"/>
          <a:chExt cx="0" cy="0"/>
        </a:xfrm>
      </p:grpSpPr>
      <p:sp>
        <p:nvSpPr>
          <p:cNvPr id="15" name="Text Placeholder 3">
            <a:extLst>
              <a:ext uri="{FF2B5EF4-FFF2-40B4-BE49-F238E27FC236}">
                <a16:creationId xmlns:a16="http://schemas.microsoft.com/office/drawing/2014/main" id="{145BD124-6171-43C5-8405-25101FA6FBFB}"/>
              </a:ext>
            </a:extLst>
          </p:cNvPr>
          <p:cNvSpPr>
            <a:spLocks noGrp="1"/>
          </p:cNvSpPr>
          <p:nvPr>
            <p:ph type="body" sz="quarter" idx="26"/>
          </p:nvPr>
        </p:nvSpPr>
        <p:spPr>
          <a:xfrm>
            <a:off x="7994740"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0" name="Bar 3">
            <a:extLst>
              <a:ext uri="{FF2B5EF4-FFF2-40B4-BE49-F238E27FC236}">
                <a16:creationId xmlns:a16="http://schemas.microsoft.com/office/drawing/2014/main" id="{42FA215D-0B81-4E67-9714-4DF602504A3A}"/>
              </a:ext>
            </a:extLst>
          </p:cNvPr>
          <p:cNvSpPr/>
          <p:nvPr userDrawn="1"/>
        </p:nvSpPr>
        <p:spPr>
          <a:xfrm>
            <a:off x="8097009" y="4258726"/>
            <a:ext cx="3679200"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7" name="Picture Placeholder 3"/>
          <p:cNvSpPr>
            <a:spLocks noGrp="1"/>
          </p:cNvSpPr>
          <p:nvPr>
            <p:ph type="pic" sz="quarter" idx="22" hasCustomPrompt="1"/>
          </p:nvPr>
        </p:nvSpPr>
        <p:spPr>
          <a:xfrm>
            <a:off x="8097009" y="999540"/>
            <a:ext cx="3678308" cy="3132000"/>
          </a:xfrm>
        </p:spPr>
        <p:txBody>
          <a:bodyPr anchor="ctr"/>
          <a:lstStyle>
            <a:lvl1pPr marL="0" indent="0" algn="ctr">
              <a:buNone/>
              <a:defRPr>
                <a:latin typeface="+mn-lt"/>
              </a:defRPr>
            </a:lvl1pPr>
          </a:lstStyle>
          <a:p>
            <a:r>
              <a:rPr lang="en-US"/>
              <a:t>Click to add picture</a:t>
            </a:r>
          </a:p>
        </p:txBody>
      </p:sp>
      <p:sp>
        <p:nvSpPr>
          <p:cNvPr id="17" name="Bar 2">
            <a:extLst>
              <a:ext uri="{FF2B5EF4-FFF2-40B4-BE49-F238E27FC236}">
                <a16:creationId xmlns:a16="http://schemas.microsoft.com/office/drawing/2014/main" id="{0D8D023B-EF10-400C-BF2B-43E4924E8642}"/>
              </a:ext>
            </a:extLst>
          </p:cNvPr>
          <p:cNvSpPr/>
          <p:nvPr userDrawn="1"/>
        </p:nvSpPr>
        <p:spPr>
          <a:xfrm>
            <a:off x="4239004" y="4258726"/>
            <a:ext cx="36792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4136735"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25" name="Picture Placeholder 2"/>
          <p:cNvSpPr>
            <a:spLocks noGrp="1"/>
          </p:cNvSpPr>
          <p:nvPr>
            <p:ph type="pic" sz="quarter" idx="20" hasCustomPrompt="1"/>
          </p:nvPr>
        </p:nvSpPr>
        <p:spPr>
          <a:xfrm>
            <a:off x="4239004" y="999540"/>
            <a:ext cx="3678308"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3780577"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36792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9" name="Picture Placeholder 1"/>
          <p:cNvSpPr>
            <a:spLocks noGrp="1"/>
          </p:cNvSpPr>
          <p:nvPr>
            <p:ph type="pic" sz="quarter" idx="18" hasCustomPrompt="1"/>
          </p:nvPr>
        </p:nvSpPr>
        <p:spPr>
          <a:xfrm>
            <a:off x="379447" y="999540"/>
            <a:ext cx="3678308" cy="3132000"/>
          </a:xfrm>
        </p:spPr>
        <p:txBody>
          <a:bodyPr anchor="ctr"/>
          <a:lstStyle>
            <a:lvl1pPr marL="0" indent="0" algn="ctr">
              <a:buNone/>
              <a:defRPr>
                <a:latin typeface="+mn-lt"/>
              </a:defRPr>
            </a:lvl1pPr>
          </a:lstStyle>
          <a:p>
            <a:r>
              <a:rPr lang="en-US"/>
              <a:t>Click to add picture</a:t>
            </a:r>
          </a:p>
        </p:txBody>
      </p:sp>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Authorized HPE Partner Use Only </a:t>
            </a:r>
          </a:p>
        </p:txBody>
      </p:sp>
    </p:spTree>
    <p:extLst>
      <p:ext uri="{BB962C8B-B14F-4D97-AF65-F5344CB8AC3E}">
        <p14:creationId xmlns:p14="http://schemas.microsoft.com/office/powerpoint/2010/main" val="248812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Two Pictures with Text">
    <p:spTree>
      <p:nvGrpSpPr>
        <p:cNvPr id="1" name=""/>
        <p:cNvGrpSpPr/>
        <p:nvPr/>
      </p:nvGrpSpPr>
      <p:grpSpPr>
        <a:xfrm>
          <a:off x="0" y="0"/>
          <a:ext cx="0" cy="0"/>
          <a:chOff x="0" y="0"/>
          <a:chExt cx="0" cy="0"/>
        </a:xfrm>
      </p:grpSpPr>
      <p:sp>
        <p:nvSpPr>
          <p:cNvPr id="14"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8DA0A33-9CC4-4DCC-85C5-5D814DA5F52A}"/>
              </a:ext>
            </a:extLst>
          </p:cNvPr>
          <p:cNvSpPr>
            <a:spLocks noGrp="1"/>
          </p:cNvSpPr>
          <p:nvPr>
            <p:ph type="title"/>
          </p:nvPr>
        </p:nvSpPr>
        <p:spPr/>
        <p:txBody>
          <a:bodyPr/>
          <a:lstStyle/>
          <a:p>
            <a:r>
              <a:rPr lang="en-US"/>
              <a:t>Click to edit Master title style</a:t>
            </a:r>
          </a:p>
        </p:txBody>
      </p:sp>
      <p:sp>
        <p:nvSpPr>
          <p:cNvPr id="3" name="Slide Number Placeholder">
            <a:extLst>
              <a:ext uri="{FF2B5EF4-FFF2-40B4-BE49-F238E27FC236}">
                <a16:creationId xmlns:a16="http://schemas.microsoft.com/office/drawing/2014/main" id="{95E78B5B-38D0-4241-B1F6-380820ADBD5B}"/>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DD820592-1C1F-4092-94E5-D39D7CA09406}"/>
              </a:ext>
            </a:extLst>
          </p:cNvPr>
          <p:cNvSpPr>
            <a:spLocks noGrp="1"/>
          </p:cNvSpPr>
          <p:nvPr>
            <p:ph type="ftr" sz="quarter" idx="23"/>
          </p:nvPr>
        </p:nvSpPr>
        <p:spPr/>
        <p:txBody>
          <a:bodyPr/>
          <a:lstStyle/>
          <a:p>
            <a:r>
              <a:rPr lang="en-US"/>
              <a:t>Confidential | Authorized HPE Partner Use Only </a:t>
            </a:r>
          </a:p>
        </p:txBody>
      </p:sp>
      <p:sp>
        <p:nvSpPr>
          <p:cNvPr id="13" name="Text Placeholder 2">
            <a:extLst>
              <a:ext uri="{FF2B5EF4-FFF2-40B4-BE49-F238E27FC236}">
                <a16:creationId xmlns:a16="http://schemas.microsoft.com/office/drawing/2014/main" id="{5A3D17EC-2963-45F0-9DC4-19C039BA810F}"/>
              </a:ext>
            </a:extLst>
          </p:cNvPr>
          <p:cNvSpPr>
            <a:spLocks noGrp="1"/>
          </p:cNvSpPr>
          <p:nvPr>
            <p:ph type="body" sz="quarter" idx="25"/>
          </p:nvPr>
        </p:nvSpPr>
        <p:spPr>
          <a:xfrm>
            <a:off x="6096001" y="4310712"/>
            <a:ext cx="5688012"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7" name="Bar 2">
            <a:extLst>
              <a:ext uri="{FF2B5EF4-FFF2-40B4-BE49-F238E27FC236}">
                <a16:creationId xmlns:a16="http://schemas.microsoft.com/office/drawing/2014/main" id="{0D8D023B-EF10-400C-BF2B-43E4924E8642}"/>
              </a:ext>
            </a:extLst>
          </p:cNvPr>
          <p:cNvSpPr/>
          <p:nvPr userDrawn="1"/>
        </p:nvSpPr>
        <p:spPr>
          <a:xfrm>
            <a:off x="6222013" y="4258726"/>
            <a:ext cx="5562000" cy="548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8" name="Picture Placeholder 2">
            <a:extLst>
              <a:ext uri="{FF2B5EF4-FFF2-40B4-BE49-F238E27FC236}">
                <a16:creationId xmlns:a16="http://schemas.microsoft.com/office/drawing/2014/main" id="{BFE93BF0-E1B7-4E00-B095-E182346B5D7F}"/>
              </a:ext>
            </a:extLst>
          </p:cNvPr>
          <p:cNvSpPr>
            <a:spLocks noGrp="1"/>
          </p:cNvSpPr>
          <p:nvPr>
            <p:ph type="pic" sz="quarter" idx="20" hasCustomPrompt="1"/>
          </p:nvPr>
        </p:nvSpPr>
        <p:spPr>
          <a:xfrm>
            <a:off x="6222013" y="985963"/>
            <a:ext cx="5562000" cy="3132000"/>
          </a:xfrm>
        </p:spPr>
        <p:txBody>
          <a:bodyPr anchor="ctr"/>
          <a:lstStyle>
            <a:lvl1pPr marL="0" indent="0" algn="ctr">
              <a:buNone/>
              <a:defRPr>
                <a:latin typeface="+mn-lt"/>
              </a:defRPr>
            </a:lvl1pPr>
          </a:lstStyle>
          <a:p>
            <a:r>
              <a:rPr lang="en-US"/>
              <a:t>Click to add picture</a:t>
            </a:r>
          </a:p>
        </p:txBody>
      </p:sp>
      <p:sp>
        <p:nvSpPr>
          <p:cNvPr id="12" name="Text Placeholder 1">
            <a:extLst>
              <a:ext uri="{FF2B5EF4-FFF2-40B4-BE49-F238E27FC236}">
                <a16:creationId xmlns:a16="http://schemas.microsoft.com/office/drawing/2014/main" id="{FF3BA045-26B3-4E52-9906-6D3BA878767E}"/>
              </a:ext>
            </a:extLst>
          </p:cNvPr>
          <p:cNvSpPr>
            <a:spLocks noGrp="1"/>
          </p:cNvSpPr>
          <p:nvPr>
            <p:ph type="body" sz="quarter" idx="14"/>
          </p:nvPr>
        </p:nvSpPr>
        <p:spPr>
          <a:xfrm>
            <a:off x="278731" y="4310712"/>
            <a:ext cx="5661163" cy="1855138"/>
          </a:xfrm>
        </p:spPr>
        <p:txBody>
          <a:bodyPr/>
          <a:lstStyle>
            <a:lvl1pPr marL="0" indent="0">
              <a:buNone/>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p:txBody>
      </p:sp>
      <p:sp>
        <p:nvSpPr>
          <p:cNvPr id="16" name="Bar 1">
            <a:extLst>
              <a:ext uri="{FF2B5EF4-FFF2-40B4-BE49-F238E27FC236}">
                <a16:creationId xmlns:a16="http://schemas.microsoft.com/office/drawing/2014/main" id="{A6732A66-F432-4DBF-9D12-1CD6789335F1}"/>
              </a:ext>
            </a:extLst>
          </p:cNvPr>
          <p:cNvSpPr/>
          <p:nvPr userDrawn="1"/>
        </p:nvSpPr>
        <p:spPr>
          <a:xfrm>
            <a:off x="377894" y="4258726"/>
            <a:ext cx="5562000" cy="548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21" name="Picture Placeholder 1">
            <a:extLst>
              <a:ext uri="{FF2B5EF4-FFF2-40B4-BE49-F238E27FC236}">
                <a16:creationId xmlns:a16="http://schemas.microsoft.com/office/drawing/2014/main" id="{D48EE7C4-611A-445E-A636-05C3A89474E9}"/>
              </a:ext>
            </a:extLst>
          </p:cNvPr>
          <p:cNvSpPr>
            <a:spLocks noGrp="1"/>
          </p:cNvSpPr>
          <p:nvPr>
            <p:ph type="pic" sz="quarter" idx="18" hasCustomPrompt="1"/>
          </p:nvPr>
        </p:nvSpPr>
        <p:spPr>
          <a:xfrm>
            <a:off x="381000" y="999540"/>
            <a:ext cx="5562600" cy="3132000"/>
          </a:xfrm>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264528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spTree>
      <p:nvGrpSpPr>
        <p:cNvPr id="1" name=""/>
        <p:cNvGrpSpPr/>
        <p:nvPr/>
      </p:nvGrpSpPr>
      <p:grpSpPr>
        <a:xfrm>
          <a:off x="0" y="0"/>
          <a:ext cx="0" cy="0"/>
          <a:chOff x="0" y="0"/>
          <a:chExt cx="0" cy="0"/>
        </a:xfrm>
      </p:grpSpPr>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n-lt"/>
              </a:defRPr>
            </a:lvl1pPr>
          </a:lstStyle>
          <a:p>
            <a:r>
              <a:rPr lang="en-US"/>
              <a:t>Click to add picture</a:t>
            </a:r>
          </a:p>
        </p:txBody>
      </p:sp>
    </p:spTree>
    <p:extLst>
      <p:ext uri="{BB962C8B-B14F-4D97-AF65-F5344CB8AC3E}">
        <p14:creationId xmlns:p14="http://schemas.microsoft.com/office/powerpoint/2010/main" val="263292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Type As Art, Single Line">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2"/>
                  <a:srcRect/>
                  <a:stretch>
                    <a:fillRect/>
                  </a:stretch>
                </a:blipFill>
              </a:defRPr>
            </a:lvl1pPr>
          </a:lstStyle>
          <a:p>
            <a:r>
              <a:rPr lang="en-US"/>
              <a:t>Single line</a:t>
            </a:r>
          </a:p>
        </p:txBody>
      </p:sp>
    </p:spTree>
    <p:extLst>
      <p:ext uri="{BB962C8B-B14F-4D97-AF65-F5344CB8AC3E}">
        <p14:creationId xmlns:p14="http://schemas.microsoft.com/office/powerpoint/2010/main" val="33363134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Type As Art, Multiple Lines">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2"/>
                  <a:srcRect/>
                  <a:stretch>
                    <a:fillRect/>
                  </a:stretch>
                </a:blipFill>
              </a:defRPr>
            </a:lvl1pPr>
          </a:lstStyle>
          <a:p>
            <a:r>
              <a:rPr lang="en-US"/>
              <a:t>Multiple </a:t>
            </a:r>
            <a:br>
              <a:rPr lang="en-US"/>
            </a:br>
            <a:r>
              <a:rPr lang="en-US"/>
              <a:t>lines </a:t>
            </a:r>
          </a:p>
        </p:txBody>
      </p:sp>
    </p:spTree>
    <p:extLst>
      <p:ext uri="{BB962C8B-B14F-4D97-AF65-F5344CB8AC3E}">
        <p14:creationId xmlns:p14="http://schemas.microsoft.com/office/powerpoint/2010/main" val="26805368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Edge-To-Edge Picture">
    <p:spTree>
      <p:nvGrpSpPr>
        <p:cNvPr id="1" name=""/>
        <p:cNvGrpSpPr/>
        <p:nvPr/>
      </p:nvGrpSpPr>
      <p:grpSpPr>
        <a:xfrm>
          <a:off x="0" y="0"/>
          <a:ext cx="0" cy="0"/>
          <a:chOff x="0" y="0"/>
          <a:chExt cx="0" cy="0"/>
        </a:xfrm>
      </p:grpSpPr>
      <p:sp>
        <p:nvSpPr>
          <p:cNvPr id="15" name="Picture Placeholder"/>
          <p:cNvSpPr>
            <a:spLocks noGrp="1"/>
          </p:cNvSpPr>
          <p:nvPr>
            <p:ph type="pic" sz="quarter" idx="18" hasCustomPrompt="1"/>
          </p:nvPr>
        </p:nvSpPr>
        <p:spPr>
          <a:xfrm>
            <a:off x="0" y="0"/>
            <a:ext cx="12192000" cy="6858000"/>
          </a:xfrm>
          <a:ln>
            <a:noFill/>
            <a:miter lim="800000"/>
          </a:ln>
        </p:spPr>
        <p:txBody>
          <a:bodyPr anchor="ctr"/>
          <a:lstStyle>
            <a:lvl1pPr marL="0" indent="0" algn="ctr">
              <a:buNone/>
              <a:defRPr>
                <a:latin typeface="+mn-lt"/>
              </a:defRPr>
            </a:lvl1pPr>
          </a:lstStyle>
          <a:p>
            <a:r>
              <a:rPr lang="en-US" dirty="0"/>
              <a:t>Click to add picture</a:t>
            </a:r>
          </a:p>
        </p:txBody>
      </p:sp>
    </p:spTree>
    <p:extLst>
      <p:ext uri="{BB962C8B-B14F-4D97-AF65-F5344CB8AC3E}">
        <p14:creationId xmlns:p14="http://schemas.microsoft.com/office/powerpoint/2010/main" val="491704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55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a:p>
        </p:txBody>
      </p:sp>
      <p:sp>
        <p:nvSpPr>
          <p:cNvPr id="2" name="Footer Placeholder">
            <a:extLst>
              <a:ext uri="{FF2B5EF4-FFF2-40B4-BE49-F238E27FC236}">
                <a16:creationId xmlns:a16="http://schemas.microsoft.com/office/drawing/2014/main" id="{5D5BB30E-8FED-4853-AD8A-7BB93B3FF178}"/>
              </a:ext>
            </a:extLst>
          </p:cNvPr>
          <p:cNvSpPr>
            <a:spLocks noGrp="1"/>
          </p:cNvSpPr>
          <p:nvPr>
            <p:ph type="ftr" sz="quarter" idx="10"/>
          </p:nvPr>
        </p:nvSpPr>
        <p:spPr/>
        <p:txBody>
          <a:bodyPr/>
          <a:lstStyle/>
          <a:p>
            <a:r>
              <a:rPr lang="en-US"/>
              <a:t>Confidential | Authorized HPE Partner Use Only </a:t>
            </a:r>
          </a:p>
        </p:txBody>
      </p:sp>
    </p:spTree>
    <p:extLst>
      <p:ext uri="{BB962C8B-B14F-4D97-AF65-F5344CB8AC3E}">
        <p14:creationId xmlns:p14="http://schemas.microsoft.com/office/powerpoint/2010/main" val="127371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Text Placeholder">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293442" y="3528820"/>
            <a:ext cx="11517557" cy="2055116"/>
          </a:xfrm>
        </p:spPr>
        <p:txBody>
          <a:bodyPr>
            <a:noAutofit/>
          </a:bodyPr>
          <a:lstStyle>
            <a:lvl1pPr marL="0" indent="0">
              <a:spcBef>
                <a:spcPts val="0"/>
              </a:spcBef>
              <a:buNone/>
              <a:defRPr sz="22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Speaker contact information</a:t>
            </a:r>
          </a:p>
        </p:txBody>
      </p:sp>
      <p:sp>
        <p:nvSpPr>
          <p:cNvPr id="16" name="Bar">
            <a:extLst>
              <a:ext uri="{FF2B5EF4-FFF2-40B4-BE49-F238E27FC236}">
                <a16:creationId xmlns:a16="http://schemas.microsoft.com/office/drawing/2014/main" id="{62127D76-909D-4C18-BB52-4DDB379ACAE3}"/>
              </a:ext>
            </a:extLst>
          </p:cNvPr>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2" name="Title">
            <a:extLst>
              <a:ext uri="{FF2B5EF4-FFF2-40B4-BE49-F238E27FC236}">
                <a16:creationId xmlns:a16="http://schemas.microsoft.com/office/drawing/2014/main" id="{B56764AC-9C6B-4C1D-BE2B-C4E8A087CA75}"/>
              </a:ext>
            </a:extLst>
          </p:cNvPr>
          <p:cNvSpPr>
            <a:spLocks noGrp="1"/>
          </p:cNvSpPr>
          <p:nvPr>
            <p:ph type="title" hasCustomPrompt="1"/>
          </p:nvPr>
        </p:nvSpPr>
        <p:spPr>
          <a:xfrm>
            <a:off x="284749" y="521016"/>
            <a:ext cx="6195700" cy="2828660"/>
          </a:xfrm>
        </p:spPr>
        <p:txBody>
          <a:bodyPr anchor="b"/>
          <a:lstStyle>
            <a:lvl1pPr>
              <a:lnSpc>
                <a:spcPct val="85000"/>
              </a:lnSpc>
              <a:defRPr sz="4400"/>
            </a:lvl1pPr>
          </a:lstStyle>
          <a:p>
            <a:r>
              <a:rPr lang="en-US"/>
              <a:t>Click to add thank you message</a:t>
            </a:r>
          </a:p>
        </p:txBody>
      </p:sp>
      <p:sp>
        <p:nvSpPr>
          <p:cNvPr id="13" name="Footer Placeholder">
            <a:extLst>
              <a:ext uri="{FF2B5EF4-FFF2-40B4-BE49-F238E27FC236}">
                <a16:creationId xmlns:a16="http://schemas.microsoft.com/office/drawing/2014/main" id="{B08835D9-51EC-4CAD-A07F-93C2FF4161B9}"/>
              </a:ext>
            </a:extLst>
          </p:cNvPr>
          <p:cNvSpPr>
            <a:spLocks noGrp="1"/>
          </p:cNvSpPr>
          <p:nvPr>
            <p:ph type="ftr" sz="quarter" idx="3"/>
          </p:nvPr>
        </p:nvSpPr>
        <p:spPr>
          <a:xfrm>
            <a:off x="4374720" y="5923546"/>
            <a:ext cx="7481160" cy="411581"/>
          </a:xfrm>
          <a:prstGeom prst="rect">
            <a:avLst/>
          </a:prstGeom>
        </p:spPr>
        <p:txBody>
          <a:bodyPr vert="horz" lIns="90000" tIns="0" rIns="90000" bIns="0" rtlCol="0" anchor="b"/>
          <a:lstStyle>
            <a:lvl1pPr algn="r">
              <a:lnSpc>
                <a:spcPct val="90000"/>
              </a:lnSpc>
              <a:defRPr sz="1200" cap="none" baseline="0">
                <a:solidFill>
                  <a:schemeClr val="bg1"/>
                </a:solidFill>
                <a:latin typeface="+mn-lt"/>
              </a:defRPr>
            </a:lvl1pPr>
          </a:lstStyle>
          <a:p>
            <a:r>
              <a:rPr lang="en-US"/>
              <a:t>Confidential | Authorized HPE Partner Use Only </a:t>
            </a:r>
          </a:p>
        </p:txBody>
      </p:sp>
      <p:sp>
        <p:nvSpPr>
          <p:cNvPr id="7" name="TextBox 6">
            <a:extLst>
              <a:ext uri="{FF2B5EF4-FFF2-40B4-BE49-F238E27FC236}">
                <a16:creationId xmlns:a16="http://schemas.microsoft.com/office/drawing/2014/main" id="{8A720469-4E8E-4F55-96D3-10560B47177B}"/>
              </a:ext>
            </a:extLst>
          </p:cNvPr>
          <p:cNvSpPr txBox="1"/>
          <p:nvPr userDrawn="1"/>
        </p:nvSpPr>
        <p:spPr>
          <a:xfrm>
            <a:off x="8115300" y="6335127"/>
            <a:ext cx="3740580" cy="276999"/>
          </a:xfrm>
          <a:prstGeom prst="rect">
            <a:avLst/>
          </a:prstGeom>
          <a:noFill/>
          <a:ln w="57150">
            <a:noFill/>
            <a:miter lim="800000"/>
          </a:ln>
        </p:spPr>
        <p:txBody>
          <a:bodyPr wrap="square">
            <a:spAutoFit/>
          </a:bodyPr>
          <a:lstStyle/>
          <a:p>
            <a:pPr algn="r"/>
            <a:r>
              <a:rPr lang="en-US" sz="1200">
                <a:solidFill>
                  <a:schemeClr val="bg1"/>
                </a:solidFill>
                <a:effectLst/>
                <a:latin typeface="+mj-lt"/>
                <a:ea typeface="Times New Roman" panose="02020603050405020304" pitchFamily="18" charset="0"/>
                <a:cs typeface="Times New Roman" panose="02020603050405020304" pitchFamily="18" charset="0"/>
              </a:rPr>
              <a:t>© </a:t>
            </a:r>
            <a:fld id="{DA3777BF-A1C6-4F92-A9EA-7320C98A4638}" type="datetimeyyyy">
              <a:rPr lang="en-US" sz="1200" smtClean="0">
                <a:solidFill>
                  <a:schemeClr val="bg1"/>
                </a:solidFill>
                <a:effectLst/>
                <a:latin typeface="+mj-lt"/>
                <a:ea typeface="Times New Roman" panose="02020603050405020304" pitchFamily="18" charset="0"/>
                <a:cs typeface="Times New Roman" panose="02020603050405020304" pitchFamily="18" charset="0"/>
              </a:rPr>
              <a:pPr algn="r"/>
              <a:t>2025</a:t>
            </a:fld>
            <a:r>
              <a:rPr lang="en-US" sz="1200">
                <a:solidFill>
                  <a:schemeClr val="bg1"/>
                </a:solidFill>
                <a:effectLst/>
                <a:latin typeface="+mj-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2444741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3" name="SP Agenda Section" hidden="1"/>
          <p:cNvGrpSpPr/>
          <p:nvPr userDrawn="1"/>
        </p:nvGrpSpPr>
        <p:grpSpPr>
          <a:xfrm>
            <a:off x="385100" y="2085631"/>
            <a:ext cx="8657275" cy="369332"/>
            <a:chOff x="1797664" y="2085631"/>
            <a:chExt cx="8657274" cy="369332"/>
          </a:xfrm>
        </p:grpSpPr>
        <p:sp>
          <p:nvSpPr>
            <p:cNvPr id="20" name="Textbox"/>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a:solidFill>
                    <a:schemeClr val="tx1"/>
                  </a:solidFill>
                </a:rPr>
                <a:t>&lt;TEXT&gt;</a:t>
              </a:r>
            </a:p>
          </p:txBody>
        </p:sp>
        <p:sp>
          <p:nvSpPr>
            <p:cNvPr id="21" name="Textbox"/>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a:solidFill>
                    <a:schemeClr val="tx1"/>
                  </a:solidFill>
                </a:rPr>
                <a:t>&lt;N&gt;</a:t>
              </a:r>
            </a:p>
          </p:txBody>
        </p:sp>
        <p:sp>
          <p:nvSpPr>
            <p:cNvPr id="22" name="Textbox"/>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a:solidFill>
                    <a:schemeClr val="tx1"/>
                  </a:solidFill>
                </a:rPr>
                <a:t>&lt;P&gt;</a:t>
              </a:r>
            </a:p>
          </p:txBody>
        </p:sp>
        <p:sp>
          <p:nvSpPr>
            <p:cNvPr id="24" name="Textbox"/>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a:solidFill>
                    <a:schemeClr val="tx1"/>
                  </a:solidFill>
                </a:rPr>
                <a:t>&lt;TIMESLOT&gt;</a:t>
              </a:r>
            </a:p>
          </p:txBody>
        </p:sp>
        <p:sp>
          <p:nvSpPr>
            <p:cNvPr id="28" name="Textbox"/>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a:solidFill>
                    <a:schemeClr val="tx1"/>
                  </a:solidFill>
                </a:rPr>
                <a:t>&lt;RESPONSIBLE&gt;</a:t>
              </a:r>
            </a:p>
          </p:txBody>
        </p:sp>
        <p:sp>
          <p:nvSpPr>
            <p:cNvPr id="29" name="Textbox"/>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a:solidFill>
                    <a:schemeClr val="tx1"/>
                  </a:solidFill>
                </a:rPr>
                <a:t>&lt;DURATION&gt;</a:t>
              </a:r>
            </a:p>
          </p:txBody>
        </p:sp>
      </p:grpSp>
      <p:grpSp>
        <p:nvGrpSpPr>
          <p:cNvPr id="4" name="SP Agenda Section Highlight" hidden="1"/>
          <p:cNvGrpSpPr>
            <a:grpSpLocks/>
          </p:cNvGrpSpPr>
          <p:nvPr userDrawn="1"/>
        </p:nvGrpSpPr>
        <p:grpSpPr>
          <a:xfrm>
            <a:off x="385100" y="2616963"/>
            <a:ext cx="8657274" cy="369332"/>
            <a:chOff x="1797664" y="2616963"/>
            <a:chExt cx="8657274" cy="369332"/>
          </a:xfrm>
          <a:solidFill>
            <a:schemeClr val="accent1">
              <a:lumMod val="60000"/>
              <a:lumOff val="40000"/>
            </a:schemeClr>
          </a:solidFill>
        </p:grpSpPr>
        <p:sp>
          <p:nvSpPr>
            <p:cNvPr id="32" name="Textbox"/>
            <p:cNvSpPr txBox="1">
              <a:spLocks/>
            </p:cNvSpPr>
            <p:nvPr userDrawn="1"/>
          </p:nvSpPr>
          <p:spPr>
            <a:xfrm>
              <a:off x="2267220" y="2616963"/>
              <a:ext cx="3843347" cy="369332"/>
            </a:xfrm>
            <a:prstGeom prst="rect">
              <a:avLst/>
            </a:prstGeom>
            <a:noFill/>
          </p:spPr>
          <p:txBody>
            <a:bodyPr wrap="square" rtlCol="0" anchor="ctr">
              <a:normAutofit/>
            </a:bodyPr>
            <a:lstStyle/>
            <a:p>
              <a:pPr defTabSz="9334267">
                <a:tabLst>
                  <a:tab pos="9512062" algn="l"/>
                </a:tabLst>
              </a:pPr>
              <a:r>
                <a:rPr lang="en-US" sz="1400" b="1">
                  <a:solidFill>
                    <a:schemeClr val="tx1"/>
                  </a:solidFill>
                </a:rPr>
                <a:t>&lt;TEXT&gt;</a:t>
              </a:r>
            </a:p>
          </p:txBody>
        </p:sp>
        <p:sp>
          <p:nvSpPr>
            <p:cNvPr id="33" name="Textbox"/>
            <p:cNvSpPr txBox="1">
              <a:spLocks/>
            </p:cNvSpPr>
            <p:nvPr userDrawn="1"/>
          </p:nvSpPr>
          <p:spPr>
            <a:xfrm>
              <a:off x="1797664" y="2616963"/>
              <a:ext cx="379556" cy="369332"/>
            </a:xfrm>
            <a:prstGeom prst="rect">
              <a:avLst/>
            </a:prstGeom>
            <a:noFill/>
          </p:spPr>
          <p:txBody>
            <a:bodyPr wrap="none" rtlCol="0" anchor="ctr">
              <a:noAutofit/>
            </a:bodyPr>
            <a:lstStyle/>
            <a:p>
              <a:pPr algn="ctr"/>
              <a:r>
                <a:rPr lang="en-US" sz="1400" b="1">
                  <a:solidFill>
                    <a:schemeClr val="tx1"/>
                  </a:solidFill>
                </a:rPr>
                <a:t>&lt;N&gt;</a:t>
              </a:r>
            </a:p>
          </p:txBody>
        </p:sp>
        <p:sp>
          <p:nvSpPr>
            <p:cNvPr id="34" name="Textbox"/>
            <p:cNvSpPr txBox="1">
              <a:spLocks/>
            </p:cNvSpPr>
            <p:nvPr userDrawn="1"/>
          </p:nvSpPr>
          <p:spPr>
            <a:xfrm>
              <a:off x="9817944" y="2616963"/>
              <a:ext cx="636994" cy="369332"/>
            </a:xfrm>
            <a:prstGeom prst="rect">
              <a:avLst/>
            </a:prstGeom>
            <a:noFill/>
          </p:spPr>
          <p:txBody>
            <a:bodyPr wrap="none" rtlCol="0" anchor="ctr">
              <a:noAutofit/>
            </a:bodyPr>
            <a:lstStyle/>
            <a:p>
              <a:pPr algn="r"/>
              <a:r>
                <a:rPr lang="en-US" sz="1400" b="1">
                  <a:solidFill>
                    <a:schemeClr val="tx1"/>
                  </a:solidFill>
                </a:rPr>
                <a:t>&lt;P&gt;</a:t>
              </a:r>
            </a:p>
          </p:txBody>
        </p:sp>
        <p:sp>
          <p:nvSpPr>
            <p:cNvPr id="35" name="Textbox"/>
            <p:cNvSpPr txBox="1">
              <a:spLocks/>
            </p:cNvSpPr>
            <p:nvPr userDrawn="1"/>
          </p:nvSpPr>
          <p:spPr>
            <a:xfrm>
              <a:off x="7696160" y="2616963"/>
              <a:ext cx="1257061" cy="369332"/>
            </a:xfrm>
            <a:prstGeom prst="rect">
              <a:avLst/>
            </a:prstGeom>
            <a:noFill/>
          </p:spPr>
          <p:txBody>
            <a:bodyPr wrap="none" rtlCol="0" anchor="ctr">
              <a:noAutofit/>
            </a:bodyPr>
            <a:lstStyle/>
            <a:p>
              <a:pPr algn="l"/>
              <a:r>
                <a:rPr lang="en-US" sz="1400" b="1">
                  <a:solidFill>
                    <a:schemeClr val="tx1"/>
                  </a:solidFill>
                </a:rPr>
                <a:t>&lt;TIMESLOT&gt;</a:t>
              </a:r>
            </a:p>
          </p:txBody>
        </p:sp>
        <p:sp>
          <p:nvSpPr>
            <p:cNvPr id="36" name="Textbox"/>
            <p:cNvSpPr txBox="1">
              <a:spLocks/>
            </p:cNvSpPr>
            <p:nvPr userDrawn="1"/>
          </p:nvSpPr>
          <p:spPr>
            <a:xfrm>
              <a:off x="6209330" y="2616963"/>
              <a:ext cx="1388067" cy="369332"/>
            </a:xfrm>
            <a:prstGeom prst="rect">
              <a:avLst/>
            </a:prstGeom>
            <a:noFill/>
          </p:spPr>
          <p:txBody>
            <a:bodyPr wrap="none" rtlCol="0" anchor="ctr">
              <a:noAutofit/>
            </a:bodyPr>
            <a:lstStyle/>
            <a:p>
              <a:pPr algn="l"/>
              <a:r>
                <a:rPr lang="en-US" sz="1400" b="1">
                  <a:solidFill>
                    <a:schemeClr val="tx1"/>
                  </a:solidFill>
                </a:rPr>
                <a:t>&lt;RESPONSIBLE&gt;</a:t>
              </a:r>
            </a:p>
          </p:txBody>
        </p:sp>
        <p:sp>
          <p:nvSpPr>
            <p:cNvPr id="37" name="Textbox"/>
            <p:cNvSpPr txBox="1">
              <a:spLocks/>
            </p:cNvSpPr>
            <p:nvPr userDrawn="1"/>
          </p:nvSpPr>
          <p:spPr>
            <a:xfrm>
              <a:off x="9043221" y="2616963"/>
              <a:ext cx="684723" cy="369332"/>
            </a:xfrm>
            <a:prstGeom prst="rect">
              <a:avLst/>
            </a:prstGeom>
            <a:noFill/>
          </p:spPr>
          <p:txBody>
            <a:bodyPr wrap="none" rtlCol="0" anchor="ctr">
              <a:noAutofit/>
            </a:bodyPr>
            <a:lstStyle/>
            <a:p>
              <a:pPr algn="l"/>
              <a:r>
                <a:rPr lang="en-US" sz="1400" b="1">
                  <a:solidFill>
                    <a:schemeClr val="tx1"/>
                  </a:solidFill>
                </a:rPr>
                <a:t>&lt;DURATION&gt;</a:t>
              </a:r>
            </a:p>
          </p:txBody>
        </p:sp>
      </p:grpSp>
      <p:grpSp>
        <p:nvGrpSpPr>
          <p:cNvPr id="8" name="SP Agenda Subsection" hidden="1"/>
          <p:cNvGrpSpPr>
            <a:grpSpLocks/>
          </p:cNvGrpSpPr>
          <p:nvPr userDrawn="1"/>
        </p:nvGrpSpPr>
        <p:grpSpPr>
          <a:xfrm>
            <a:off x="853239" y="3148295"/>
            <a:ext cx="8189135" cy="369332"/>
            <a:chOff x="2265804" y="3155687"/>
            <a:chExt cx="8189134" cy="369332"/>
          </a:xfrm>
        </p:grpSpPr>
        <p:sp>
          <p:nvSpPr>
            <p:cNvPr id="39" name="Textbox"/>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a:solidFill>
                    <a:schemeClr val="tx1"/>
                  </a:solidFill>
                </a:rPr>
                <a:t>&lt;TEXT&gt;</a:t>
              </a:r>
            </a:p>
          </p:txBody>
        </p:sp>
        <p:sp>
          <p:nvSpPr>
            <p:cNvPr id="40" name="Textbox"/>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a:solidFill>
                    <a:schemeClr val="tx1"/>
                  </a:solidFill>
                </a:rPr>
                <a:t>&lt;N&gt;</a:t>
              </a:r>
            </a:p>
          </p:txBody>
        </p:sp>
        <p:sp>
          <p:nvSpPr>
            <p:cNvPr id="41" name="Textbox"/>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a:solidFill>
                    <a:schemeClr val="tx1"/>
                  </a:solidFill>
                </a:rPr>
                <a:t>&lt;P&gt;</a:t>
              </a:r>
            </a:p>
          </p:txBody>
        </p:sp>
        <p:sp>
          <p:nvSpPr>
            <p:cNvPr id="42" name="Textbox"/>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a:solidFill>
                    <a:schemeClr val="tx1"/>
                  </a:solidFill>
                </a:rPr>
                <a:t>&lt;TIMESLOT&gt;</a:t>
              </a:r>
            </a:p>
          </p:txBody>
        </p:sp>
        <p:sp>
          <p:nvSpPr>
            <p:cNvPr id="43" name="Textbox"/>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a:solidFill>
                    <a:schemeClr val="tx1"/>
                  </a:solidFill>
                </a:rPr>
                <a:t>&lt;RESPONSIBLE&gt;</a:t>
              </a:r>
            </a:p>
          </p:txBody>
        </p:sp>
        <p:sp>
          <p:nvSpPr>
            <p:cNvPr id="44" name="Textbox"/>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a:solidFill>
                    <a:schemeClr val="tx1"/>
                  </a:solidFill>
                </a:rPr>
                <a:t>&lt;DURATION&gt;</a:t>
              </a:r>
            </a:p>
          </p:txBody>
        </p:sp>
      </p:grpSp>
      <p:grpSp>
        <p:nvGrpSpPr>
          <p:cNvPr id="9" name="SP Agenda Subsection Highlight" hidden="1"/>
          <p:cNvGrpSpPr>
            <a:grpSpLocks/>
          </p:cNvGrpSpPr>
          <p:nvPr userDrawn="1"/>
        </p:nvGrpSpPr>
        <p:grpSpPr>
          <a:xfrm>
            <a:off x="853240" y="3679627"/>
            <a:ext cx="8189134" cy="369332"/>
            <a:chOff x="2265804" y="3694411"/>
            <a:chExt cx="8189134" cy="369332"/>
          </a:xfrm>
          <a:solidFill>
            <a:schemeClr val="accent1">
              <a:lumMod val="60000"/>
              <a:lumOff val="40000"/>
            </a:schemeClr>
          </a:solidFill>
        </p:grpSpPr>
        <p:sp>
          <p:nvSpPr>
            <p:cNvPr id="46" name="Textbox"/>
            <p:cNvSpPr txBox="1">
              <a:spLocks/>
            </p:cNvSpPr>
            <p:nvPr userDrawn="1"/>
          </p:nvSpPr>
          <p:spPr>
            <a:xfrm>
              <a:off x="2744123" y="3694411"/>
              <a:ext cx="3366444" cy="369332"/>
            </a:xfrm>
            <a:prstGeom prst="rect">
              <a:avLst/>
            </a:prstGeom>
            <a:noFill/>
          </p:spPr>
          <p:txBody>
            <a:bodyPr wrap="square" rtlCol="0" anchor="ctr">
              <a:normAutofit/>
            </a:bodyPr>
            <a:lstStyle/>
            <a:p>
              <a:pPr defTabSz="9334267">
                <a:tabLst>
                  <a:tab pos="9512062" algn="l"/>
                </a:tabLst>
              </a:pPr>
              <a:r>
                <a:rPr lang="en-US" sz="1400" b="1">
                  <a:solidFill>
                    <a:schemeClr val="tx1"/>
                  </a:solidFill>
                </a:rPr>
                <a:t>&lt;TEXT&gt;</a:t>
              </a:r>
            </a:p>
          </p:txBody>
        </p:sp>
        <p:sp>
          <p:nvSpPr>
            <p:cNvPr id="47" name="Textbox"/>
            <p:cNvSpPr txBox="1">
              <a:spLocks/>
            </p:cNvSpPr>
            <p:nvPr userDrawn="1"/>
          </p:nvSpPr>
          <p:spPr>
            <a:xfrm>
              <a:off x="2265804" y="3694411"/>
              <a:ext cx="379556" cy="369332"/>
            </a:xfrm>
            <a:prstGeom prst="rect">
              <a:avLst/>
            </a:prstGeom>
            <a:noFill/>
          </p:spPr>
          <p:txBody>
            <a:bodyPr wrap="none" rtlCol="0" anchor="ctr">
              <a:noAutofit/>
            </a:bodyPr>
            <a:lstStyle/>
            <a:p>
              <a:pPr algn="ctr"/>
              <a:r>
                <a:rPr lang="en-US" sz="1400" b="1">
                  <a:solidFill>
                    <a:schemeClr val="tx1"/>
                  </a:solidFill>
                </a:rPr>
                <a:t>&lt;N&gt;</a:t>
              </a:r>
            </a:p>
          </p:txBody>
        </p:sp>
        <p:sp>
          <p:nvSpPr>
            <p:cNvPr id="48" name="Textbox"/>
            <p:cNvSpPr txBox="1">
              <a:spLocks/>
            </p:cNvSpPr>
            <p:nvPr userDrawn="1"/>
          </p:nvSpPr>
          <p:spPr>
            <a:xfrm>
              <a:off x="9817944" y="3694411"/>
              <a:ext cx="636994" cy="369332"/>
            </a:xfrm>
            <a:prstGeom prst="rect">
              <a:avLst/>
            </a:prstGeom>
            <a:noFill/>
          </p:spPr>
          <p:txBody>
            <a:bodyPr wrap="none" rtlCol="0" anchor="ctr">
              <a:noAutofit/>
            </a:bodyPr>
            <a:lstStyle/>
            <a:p>
              <a:pPr algn="r"/>
              <a:r>
                <a:rPr lang="en-US" sz="1400" b="1">
                  <a:solidFill>
                    <a:schemeClr val="tx1"/>
                  </a:solidFill>
                </a:rPr>
                <a:t>&lt;P&gt;</a:t>
              </a:r>
            </a:p>
          </p:txBody>
        </p:sp>
        <p:sp>
          <p:nvSpPr>
            <p:cNvPr id="49" name="Textbox"/>
            <p:cNvSpPr txBox="1">
              <a:spLocks/>
            </p:cNvSpPr>
            <p:nvPr userDrawn="1"/>
          </p:nvSpPr>
          <p:spPr>
            <a:xfrm>
              <a:off x="7696160" y="3694411"/>
              <a:ext cx="1257061" cy="369332"/>
            </a:xfrm>
            <a:prstGeom prst="rect">
              <a:avLst/>
            </a:prstGeom>
            <a:noFill/>
          </p:spPr>
          <p:txBody>
            <a:bodyPr wrap="none" rtlCol="0" anchor="ctr">
              <a:noAutofit/>
            </a:bodyPr>
            <a:lstStyle/>
            <a:p>
              <a:pPr algn="l"/>
              <a:r>
                <a:rPr lang="en-US" sz="1400" b="1">
                  <a:solidFill>
                    <a:schemeClr val="tx1"/>
                  </a:solidFill>
                </a:rPr>
                <a:t>&lt;TIMESLOT&gt;</a:t>
              </a:r>
            </a:p>
          </p:txBody>
        </p:sp>
        <p:sp>
          <p:nvSpPr>
            <p:cNvPr id="50" name="Textbox"/>
            <p:cNvSpPr txBox="1">
              <a:spLocks/>
            </p:cNvSpPr>
            <p:nvPr userDrawn="1"/>
          </p:nvSpPr>
          <p:spPr>
            <a:xfrm>
              <a:off x="6209330" y="3694411"/>
              <a:ext cx="1388067" cy="369332"/>
            </a:xfrm>
            <a:prstGeom prst="rect">
              <a:avLst/>
            </a:prstGeom>
            <a:noFill/>
          </p:spPr>
          <p:txBody>
            <a:bodyPr wrap="none" rtlCol="0" anchor="ctr">
              <a:noAutofit/>
            </a:bodyPr>
            <a:lstStyle/>
            <a:p>
              <a:pPr algn="l"/>
              <a:r>
                <a:rPr lang="en-US" sz="1400" b="1">
                  <a:solidFill>
                    <a:schemeClr val="tx1"/>
                  </a:solidFill>
                </a:rPr>
                <a:t>&lt;RESPONSIBLE&gt;</a:t>
              </a:r>
            </a:p>
          </p:txBody>
        </p:sp>
        <p:sp>
          <p:nvSpPr>
            <p:cNvPr id="51" name="Textbox"/>
            <p:cNvSpPr txBox="1">
              <a:spLocks/>
            </p:cNvSpPr>
            <p:nvPr userDrawn="1"/>
          </p:nvSpPr>
          <p:spPr>
            <a:xfrm>
              <a:off x="9043221" y="3694411"/>
              <a:ext cx="684723" cy="369332"/>
            </a:xfrm>
            <a:prstGeom prst="rect">
              <a:avLst/>
            </a:prstGeom>
            <a:noFill/>
          </p:spPr>
          <p:txBody>
            <a:bodyPr wrap="none" rtlCol="0" anchor="ctr">
              <a:noAutofit/>
            </a:bodyPr>
            <a:lstStyle/>
            <a:p>
              <a:pPr algn="l"/>
              <a:r>
                <a:rPr lang="en-US" sz="1400" b="1">
                  <a:solidFill>
                    <a:schemeClr val="tx1"/>
                  </a:solidFill>
                </a:rPr>
                <a:t>&lt;DURATION&gt;</a:t>
              </a:r>
            </a:p>
          </p:txBody>
        </p:sp>
      </p:grpSp>
      <p:sp>
        <p:nvSpPr>
          <p:cNvPr id="2" name="Title">
            <a:extLst>
              <a:ext uri="{FF2B5EF4-FFF2-40B4-BE49-F238E27FC236}">
                <a16:creationId xmlns:a16="http://schemas.microsoft.com/office/drawing/2014/main" id="{AD3FC5EF-E69D-4618-8443-A903DF0604E7}"/>
              </a:ext>
            </a:extLst>
          </p:cNvPr>
          <p:cNvSpPr>
            <a:spLocks noGrp="1"/>
          </p:cNvSpPr>
          <p:nvPr>
            <p:ph type="title" idx="14" hasCustomPrompt="1"/>
          </p:nvPr>
        </p:nvSpPr>
        <p:spPr/>
        <p:txBody>
          <a:bodyPr/>
          <a:lstStyle/>
          <a:p>
            <a:r>
              <a:rPr lang="en-US"/>
              <a:t>Agenda</a:t>
            </a:r>
          </a:p>
        </p:txBody>
      </p:sp>
      <p:sp>
        <p:nvSpPr>
          <p:cNvPr id="38" name="Bar">
            <a:extLst>
              <a:ext uri="{FF2B5EF4-FFF2-40B4-BE49-F238E27FC236}">
                <a16:creationId xmlns:a16="http://schemas.microsoft.com/office/drawing/2014/main" id="{138C5D1F-7025-4361-82C0-442529977361}"/>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Tree>
    <p:extLst>
      <p:ext uri="{BB962C8B-B14F-4D97-AF65-F5344CB8AC3E}">
        <p14:creationId xmlns:p14="http://schemas.microsoft.com/office/powerpoint/2010/main" val="85144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1"/>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a:solidFill>
                    <a:schemeClr val="bg1"/>
                  </a:solidFill>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a:solidFill>
                    <a:schemeClr val="bg1"/>
                  </a:solidFill>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a:t>This is the </a:t>
            </a:r>
            <a:r>
              <a:rPr lang="en-US" noProof="0" err="1"/>
              <a:t>SlideProof</a:t>
            </a:r>
            <a:r>
              <a:rPr lang="en-US" noProof="0"/>
              <a:t> Agenda Layout</a:t>
            </a:r>
          </a:p>
          <a:p>
            <a:pPr lvl="0"/>
            <a:r>
              <a:rPr lang="en-US" noProof="0"/>
              <a:t>http://www.veodin.com/slideproof/manual/agenda/</a:t>
            </a:r>
          </a:p>
          <a:p>
            <a:pPr lvl="0"/>
            <a:r>
              <a:rPr lang="en-US" noProof="0"/>
              <a:t>Use the Selection Pane (Alt+F10) to make the hidden shapes of the Agenda visible. Make sure you group them again after editing and rename them with </a:t>
            </a:r>
            <a:r>
              <a:rPr lang="en-US" noProof="0" err="1"/>
              <a:t>SlideProof</a:t>
            </a:r>
            <a:r>
              <a:rPr lang="en-US" noProof="0"/>
              <a:t> &gt; Agenda &gt; Rename Agenda Groups</a:t>
            </a:r>
          </a:p>
          <a:p>
            <a:pPr lvl="0"/>
            <a:r>
              <a:rPr lang="en-US" noProof="0"/>
              <a:t>Expected group names are:</a:t>
            </a:r>
          </a:p>
          <a:p>
            <a:pPr lvl="1"/>
            <a:endParaRPr lang="en-US" noProof="0"/>
          </a:p>
          <a:p>
            <a:pPr lvl="1"/>
            <a:r>
              <a:rPr lang="en-US" noProof="0"/>
              <a:t>SP Agenda Section - Mandatory</a:t>
            </a:r>
          </a:p>
          <a:p>
            <a:pPr lvl="1"/>
            <a:r>
              <a:rPr lang="en-US" noProof="0"/>
              <a:t>SP Agenda Section Highlight - Highlight the current section</a:t>
            </a:r>
          </a:p>
          <a:p>
            <a:pPr lvl="1"/>
            <a:r>
              <a:rPr lang="en-US" noProof="0"/>
              <a:t>SP Agenda Subsection - Mandatory if showing subsections</a:t>
            </a:r>
          </a:p>
          <a:p>
            <a:pPr lvl="1"/>
            <a:r>
              <a:rPr lang="en-US" noProof="0"/>
              <a:t>SP Agenda Subsection Highlight - Highlight the current subsection</a:t>
            </a:r>
          </a:p>
          <a:p>
            <a:pPr lvl="0"/>
            <a:r>
              <a:rPr lang="en-US" noProof="0"/>
              <a:t>Any shapes or images inside the groups will appear on the agenda pages. This notice (SP Agenda Notice) will not appear on the agenda pages.</a:t>
            </a:r>
          </a:p>
          <a:p>
            <a:pPr lvl="0"/>
            <a:r>
              <a:rPr lang="en-US" noProof="0"/>
              <a:t>Valid text placeholders are:</a:t>
            </a:r>
          </a:p>
          <a:p>
            <a:pPr lvl="1"/>
            <a:endParaRPr lang="en-US" noProof="0"/>
          </a:p>
          <a:p>
            <a:pPr lvl="1"/>
            <a:r>
              <a:rPr lang="en-US" noProof="0"/>
              <a:t>Section number:</a:t>
            </a:r>
          </a:p>
          <a:p>
            <a:pPr lvl="1"/>
            <a:r>
              <a:rPr lang="en-US" noProof="0"/>
              <a:t>&lt;N&gt; for Arabic number 1, 2, 3</a:t>
            </a:r>
          </a:p>
          <a:p>
            <a:pPr lvl="1"/>
            <a:r>
              <a:rPr lang="en-US" noProof="0"/>
              <a:t>&lt;R&gt; for Roman numeral I, II, III</a:t>
            </a:r>
          </a:p>
          <a:p>
            <a:pPr lvl="1"/>
            <a:r>
              <a:rPr lang="en-US" noProof="0"/>
              <a:t>&lt;RL&gt; for lower-case Roman numeral </a:t>
            </a:r>
            <a:r>
              <a:rPr lang="en-US" noProof="0" err="1"/>
              <a:t>i</a:t>
            </a:r>
            <a:r>
              <a:rPr lang="en-US" noProof="0"/>
              <a:t>, ii, iii</a:t>
            </a:r>
          </a:p>
          <a:p>
            <a:pPr lvl="1"/>
            <a:r>
              <a:rPr lang="en-US" noProof="0"/>
              <a:t>&lt;A&gt; for alphabetic character A, B, C</a:t>
            </a:r>
          </a:p>
          <a:p>
            <a:pPr lvl="1"/>
            <a:r>
              <a:rPr lang="en-US" noProof="0"/>
              <a:t>&lt;AL&gt; for lower-case Alphabetic character</a:t>
            </a:r>
          </a:p>
          <a:p>
            <a:pPr lvl="1"/>
            <a:r>
              <a:rPr lang="en-US" noProof="0"/>
              <a:t>&lt;TEXT&gt;</a:t>
            </a:r>
          </a:p>
          <a:p>
            <a:pPr lvl="1"/>
            <a:r>
              <a:rPr lang="en-US" noProof="0"/>
              <a:t>&lt;RESPONSIBLE&gt;</a:t>
            </a:r>
          </a:p>
          <a:p>
            <a:pPr lvl="1"/>
            <a:r>
              <a:rPr lang="en-US" noProof="0"/>
              <a:t>&lt;TIMESLOT&gt;</a:t>
            </a:r>
          </a:p>
          <a:p>
            <a:pPr lvl="1"/>
            <a:r>
              <a:rPr lang="en-US" noProof="0"/>
              <a:t>&lt;DURATION&gt; for duration</a:t>
            </a:r>
          </a:p>
          <a:p>
            <a:pPr lvl="1"/>
            <a:r>
              <a:rPr lang="en-US" noProof="0"/>
              <a:t>&lt;P&gt; for page number</a:t>
            </a:r>
          </a:p>
          <a:p>
            <a:pPr lvl="0"/>
            <a:r>
              <a:rPr lang="en-US" noProof="0"/>
              <a:t>If you want the agenda to be vertically centered on each Agenda slide, rename this layout to:</a:t>
            </a:r>
          </a:p>
          <a:p>
            <a:pPr lvl="1"/>
            <a:endParaRPr lang="en-US" noProof="0"/>
          </a:p>
          <a:p>
            <a:pPr lvl="1"/>
            <a:r>
              <a:rPr lang="en-US" noProof="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a:solidFill>
                    <a:schemeClr val="tx1"/>
                  </a:solidFill>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a:solidFill>
                    <a:schemeClr val="tx1"/>
                  </a:solidFill>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a:solidFill>
                    <a:schemeClr val="bg1"/>
                  </a:solidFill>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a:solidFill>
                    <a:schemeClr val="bg1"/>
                  </a:solidFill>
                </a:rPr>
                <a:t>&lt;DURATION&gt;</a:t>
              </a:r>
            </a:p>
          </p:txBody>
        </p:sp>
      </p:grpSp>
    </p:spTree>
    <p:extLst>
      <p:ext uri="{BB962C8B-B14F-4D97-AF65-F5344CB8AC3E}">
        <p14:creationId xmlns:p14="http://schemas.microsoft.com/office/powerpoint/2010/main" val="823319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 name="Footer Placeholder"/>
          <p:cNvSpPr>
            <a:spLocks noGrp="1"/>
          </p:cNvSpPr>
          <p:nvPr>
            <p:ph type="ftr" sz="quarter" idx="18"/>
          </p:nvPr>
        </p:nvSpPr>
        <p:spPr/>
        <p:txBody>
          <a:bodyPr/>
          <a:lstStyle>
            <a:lvl1pPr>
              <a:defRPr>
                <a:latin typeface="MetricHPE" panose="020B0503030202060203" pitchFamily="34" charset="0"/>
              </a:defRPr>
            </a:lvl1pPr>
          </a:lstStyle>
          <a:p>
            <a:r>
              <a:rPr lang="en-US"/>
              <a:t>Confidential | Authorized HPE Partner Use Only</a:t>
            </a:r>
            <a:endParaRPr lang="en-US" dirty="0"/>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dirty="0"/>
          </a:p>
        </p:txBody>
      </p:sp>
      <p:sp>
        <p:nvSpPr>
          <p:cNvPr id="8" name="Content Placeholder">
            <a:extLst>
              <a:ext uri="{FF2B5EF4-FFF2-40B4-BE49-F238E27FC236}">
                <a16:creationId xmlns:a16="http://schemas.microsoft.com/office/drawing/2014/main" id="{65A0C7EC-4798-4728-86EA-B35780094DC0}"/>
              </a:ext>
            </a:extLst>
          </p:cNvPr>
          <p:cNvSpPr>
            <a:spLocks noGrp="1"/>
          </p:cNvSpPr>
          <p:nvPr>
            <p:ph sz="quarter" idx="20"/>
          </p:nvPr>
        </p:nvSpPr>
        <p:spPr>
          <a:xfrm>
            <a:off x="381000" y="999160"/>
            <a:ext cx="11403014" cy="50976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0179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ype As Art, Single Line">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ctr">
              <a:lnSpc>
                <a:spcPct val="75000"/>
              </a:lnSpc>
              <a:defRPr sz="17000">
                <a:blipFill dpi="0" rotWithShape="1">
                  <a:blip r:embed="rId2"/>
                  <a:srcRect/>
                  <a:stretch>
                    <a:fillRect/>
                  </a:stretch>
                </a:blipFill>
              </a:defRPr>
            </a:lvl1pPr>
          </a:lstStyle>
          <a:p>
            <a:r>
              <a:rPr lang="en-US" dirty="0"/>
              <a:t>Single line</a:t>
            </a:r>
          </a:p>
        </p:txBody>
      </p:sp>
    </p:spTree>
    <p:extLst>
      <p:ext uri="{BB962C8B-B14F-4D97-AF65-F5344CB8AC3E}">
        <p14:creationId xmlns:p14="http://schemas.microsoft.com/office/powerpoint/2010/main" val="16076779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ype As Art, Multiple Lines">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E308CDED-96CC-443C-B3E3-675A1C4732F9}"/>
              </a:ext>
            </a:extLst>
          </p:cNvPr>
          <p:cNvSpPr>
            <a:spLocks noGrp="1"/>
          </p:cNvSpPr>
          <p:nvPr>
            <p:ph type="title" hasCustomPrompt="1"/>
          </p:nvPr>
        </p:nvSpPr>
        <p:spPr>
          <a:xfrm>
            <a:off x="380999" y="685800"/>
            <a:ext cx="11430001" cy="5517572"/>
          </a:xfrm>
          <a:prstGeom prst="rect">
            <a:avLst/>
          </a:prstGeom>
          <a:ln w="57150">
            <a:noFill/>
            <a:miter lim="800000"/>
          </a:ln>
        </p:spPr>
        <p:txBody>
          <a:bodyPr vert="horz" lIns="0" tIns="432000" rIns="0" bIns="0" rtlCol="0" anchor="ctr" anchorCtr="0">
            <a:normAutofit/>
          </a:bodyPr>
          <a:lstStyle>
            <a:lvl1pPr algn="l">
              <a:lnSpc>
                <a:spcPct val="65000"/>
              </a:lnSpc>
              <a:defRPr sz="12500">
                <a:blipFill dpi="0" rotWithShape="1">
                  <a:blip r:embed="rId2"/>
                  <a:srcRect/>
                  <a:stretch>
                    <a:fillRect/>
                  </a:stretch>
                </a:blipFill>
              </a:defRPr>
            </a:lvl1pPr>
          </a:lstStyle>
          <a:p>
            <a:r>
              <a:rPr lang="en-US" dirty="0"/>
              <a:t>Multiple </a:t>
            </a:r>
            <a:br>
              <a:rPr lang="en-US" dirty="0"/>
            </a:br>
            <a:r>
              <a:rPr lang="en-US" dirty="0"/>
              <a:t>lines </a:t>
            </a:r>
          </a:p>
        </p:txBody>
      </p:sp>
    </p:spTree>
    <p:extLst>
      <p:ext uri="{BB962C8B-B14F-4D97-AF65-F5344CB8AC3E}">
        <p14:creationId xmlns:p14="http://schemas.microsoft.com/office/powerpoint/2010/main" val="4239520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44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5202D382-F177-4EDD-9E63-D410F58B207D}"/>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5D5BB30E-8FED-4853-AD8A-7BB93B3FF178}"/>
              </a:ext>
            </a:extLst>
          </p:cNvPr>
          <p:cNvSpPr>
            <a:spLocks noGrp="1"/>
          </p:cNvSpPr>
          <p:nvPr>
            <p:ph type="ftr" sz="quarter" idx="10"/>
          </p:nvPr>
        </p:nvSpPr>
        <p:spPr/>
        <p:txBody>
          <a:bodyPr/>
          <a:lstStyle/>
          <a:p>
            <a:r>
              <a:rPr lang="en-US" dirty="0"/>
              <a:t>Confidential | Authorized </a:t>
            </a:r>
          </a:p>
        </p:txBody>
      </p:sp>
    </p:spTree>
    <p:extLst>
      <p:ext uri="{BB962C8B-B14F-4D97-AF65-F5344CB8AC3E}">
        <p14:creationId xmlns:p14="http://schemas.microsoft.com/office/powerpoint/2010/main" val="2248145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Text Placeholder">
            <a:extLst>
              <a:ext uri="{FF2B5EF4-FFF2-40B4-BE49-F238E27FC236}">
                <a16:creationId xmlns:a16="http://schemas.microsoft.com/office/drawing/2014/main" id="{6BDD934D-C46A-42E7-82F9-E43F9A3604D0}"/>
              </a:ext>
            </a:extLst>
          </p:cNvPr>
          <p:cNvSpPr>
            <a:spLocks noGrp="1"/>
          </p:cNvSpPr>
          <p:nvPr>
            <p:ph type="body" sz="quarter" idx="13" hasCustomPrompt="1"/>
          </p:nvPr>
        </p:nvSpPr>
        <p:spPr>
          <a:xfrm>
            <a:off x="293442" y="3528820"/>
            <a:ext cx="11517557" cy="2055116"/>
          </a:xfrm>
        </p:spPr>
        <p:txBody>
          <a:bodyPr>
            <a:noAutofit/>
          </a:bodyPr>
          <a:lstStyle>
            <a:lvl1pPr marL="0" indent="0">
              <a:spcBef>
                <a:spcPts val="0"/>
              </a:spcBef>
              <a:buNone/>
              <a:defRPr sz="22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Speaker contact information</a:t>
            </a:r>
          </a:p>
        </p:txBody>
      </p:sp>
      <p:sp>
        <p:nvSpPr>
          <p:cNvPr id="16" name="Bar">
            <a:extLst>
              <a:ext uri="{FF2B5EF4-FFF2-40B4-BE49-F238E27FC236}">
                <a16:creationId xmlns:a16="http://schemas.microsoft.com/office/drawing/2014/main" id="{62127D76-909D-4C18-BB52-4DDB379ACAE3}"/>
              </a:ext>
            </a:extLst>
          </p:cNvPr>
          <p:cNvSpPr/>
          <p:nvPr userDrawn="1"/>
        </p:nvSpPr>
        <p:spPr>
          <a:xfrm>
            <a:off x="381000" y="3374136"/>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2" name="Title">
            <a:extLst>
              <a:ext uri="{FF2B5EF4-FFF2-40B4-BE49-F238E27FC236}">
                <a16:creationId xmlns:a16="http://schemas.microsoft.com/office/drawing/2014/main" id="{B56764AC-9C6B-4C1D-BE2B-C4E8A087CA75}"/>
              </a:ext>
            </a:extLst>
          </p:cNvPr>
          <p:cNvSpPr>
            <a:spLocks noGrp="1"/>
          </p:cNvSpPr>
          <p:nvPr>
            <p:ph type="title" hasCustomPrompt="1"/>
          </p:nvPr>
        </p:nvSpPr>
        <p:spPr>
          <a:xfrm>
            <a:off x="284749" y="521016"/>
            <a:ext cx="6195700" cy="2828660"/>
          </a:xfrm>
        </p:spPr>
        <p:txBody>
          <a:bodyPr anchor="b"/>
          <a:lstStyle>
            <a:lvl1pPr>
              <a:lnSpc>
                <a:spcPct val="85000"/>
              </a:lnSpc>
              <a:defRPr sz="4400"/>
            </a:lvl1pPr>
          </a:lstStyle>
          <a:p>
            <a:r>
              <a:rPr lang="en-US" dirty="0"/>
              <a:t>Click to add thank you message</a:t>
            </a:r>
          </a:p>
        </p:txBody>
      </p:sp>
      <p:sp>
        <p:nvSpPr>
          <p:cNvPr id="13" name="Footer Placeholder">
            <a:extLst>
              <a:ext uri="{FF2B5EF4-FFF2-40B4-BE49-F238E27FC236}">
                <a16:creationId xmlns:a16="http://schemas.microsoft.com/office/drawing/2014/main" id="{B08835D9-51EC-4CAD-A07F-93C2FF4161B9}"/>
              </a:ext>
            </a:extLst>
          </p:cNvPr>
          <p:cNvSpPr>
            <a:spLocks noGrp="1"/>
          </p:cNvSpPr>
          <p:nvPr>
            <p:ph type="ftr" sz="quarter" idx="3"/>
          </p:nvPr>
        </p:nvSpPr>
        <p:spPr>
          <a:xfrm>
            <a:off x="4374720" y="5923546"/>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dirty="0"/>
              <a:t>Confidential | Authorized </a:t>
            </a:r>
          </a:p>
        </p:txBody>
      </p:sp>
      <p:sp>
        <p:nvSpPr>
          <p:cNvPr id="7" name="TextBox 6">
            <a:extLst>
              <a:ext uri="{FF2B5EF4-FFF2-40B4-BE49-F238E27FC236}">
                <a16:creationId xmlns:a16="http://schemas.microsoft.com/office/drawing/2014/main" id="{8A720469-4E8E-4F55-96D3-10560B47177B}"/>
              </a:ext>
            </a:extLst>
          </p:cNvPr>
          <p:cNvSpPr txBox="1"/>
          <p:nvPr userDrawn="1"/>
        </p:nvSpPr>
        <p:spPr>
          <a:xfrm>
            <a:off x="8115300" y="6335127"/>
            <a:ext cx="3740580" cy="276999"/>
          </a:xfrm>
          <a:prstGeom prst="rect">
            <a:avLst/>
          </a:prstGeom>
          <a:noFill/>
          <a:ln w="57150">
            <a:noFill/>
            <a:miter lim="800000"/>
          </a:ln>
        </p:spPr>
        <p:txBody>
          <a:bodyPr wrap="square">
            <a:spAutoFit/>
          </a:bodyPr>
          <a:lstStyle/>
          <a:p>
            <a:pPr algn="r"/>
            <a:r>
              <a:rPr lang="en-US" sz="1200" dirty="0">
                <a:effectLst/>
                <a:latin typeface="+mj-lt"/>
                <a:ea typeface="Times New Roman" panose="02020603050405020304" pitchFamily="18" charset="0"/>
                <a:cs typeface="Times New Roman" panose="02020603050405020304" pitchFamily="18" charset="0"/>
              </a:rPr>
              <a:t>© </a:t>
            </a:r>
            <a:fld id="{DA3777BF-A1C6-4F92-A9EA-7320C98A4638}" type="datetimeyyyy">
              <a:rPr lang="en-US" sz="1200" smtClean="0">
                <a:effectLst/>
                <a:latin typeface="+mj-lt"/>
                <a:ea typeface="Times New Roman" panose="02020603050405020304" pitchFamily="18" charset="0"/>
                <a:cs typeface="Times New Roman" panose="02020603050405020304" pitchFamily="18" charset="0"/>
              </a:rPr>
              <a:pPr algn="r"/>
              <a:t>2025</a:t>
            </a:fld>
            <a:r>
              <a:rPr lang="en-US" sz="1200" dirty="0">
                <a:effectLst/>
                <a:latin typeface="+mj-lt"/>
                <a:ea typeface="Times New Roman" panose="02020603050405020304" pitchFamily="18" charset="0"/>
                <a:cs typeface="Times New Roman" panose="02020603050405020304" pitchFamily="18" charset="0"/>
              </a:rPr>
              <a:t> Hewlett Packard Enterprise Development LP</a:t>
            </a:r>
          </a:p>
        </p:txBody>
      </p:sp>
    </p:spTree>
    <p:extLst>
      <p:ext uri="{BB962C8B-B14F-4D97-AF65-F5344CB8AC3E}">
        <p14:creationId xmlns:p14="http://schemas.microsoft.com/office/powerpoint/2010/main" val="374564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P TOC">
    <p:spTree>
      <p:nvGrpSpPr>
        <p:cNvPr id="1" name=""/>
        <p:cNvGrpSpPr/>
        <p:nvPr/>
      </p:nvGrpSpPr>
      <p:grpSpPr>
        <a:xfrm>
          <a:off x="0" y="0"/>
          <a:ext cx="0" cy="0"/>
          <a:chOff x="0" y="0"/>
          <a:chExt cx="0" cy="0"/>
        </a:xfrm>
      </p:grpSpPr>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dirty="0"/>
              <a:t>This is the </a:t>
            </a:r>
            <a:r>
              <a:rPr lang="en-US" noProof="0" dirty="0" err="1"/>
              <a:t>SlideProof</a:t>
            </a:r>
            <a:r>
              <a:rPr lang="en-US" noProof="0" dirty="0"/>
              <a:t> Agenda Layout</a:t>
            </a:r>
          </a:p>
          <a:p>
            <a:pPr lvl="0"/>
            <a:r>
              <a:rPr lang="en-US" noProof="0" dirty="0"/>
              <a:t>http://www.veodin.com/slideproof/manual/agenda/</a:t>
            </a:r>
          </a:p>
          <a:p>
            <a:pPr lvl="0"/>
            <a:r>
              <a:rPr lang="en-US" noProof="0" dirty="0"/>
              <a:t>Use the Selection Pane (Alt+F10) to make the hidden shapes of the Agenda visible. Make sure you group them again after editing and rename them with </a:t>
            </a:r>
            <a:r>
              <a:rPr lang="en-US" noProof="0" dirty="0" err="1"/>
              <a:t>SlideProof</a:t>
            </a:r>
            <a:r>
              <a:rPr lang="en-US" noProof="0" dirty="0"/>
              <a:t> &gt; Agenda &gt; Rename Agenda Groups</a:t>
            </a:r>
          </a:p>
          <a:p>
            <a:pPr lvl="0"/>
            <a:r>
              <a:rPr lang="en-US" noProof="0" dirty="0"/>
              <a:t>Expected group names are:</a:t>
            </a:r>
          </a:p>
          <a:p>
            <a:pPr lvl="1"/>
            <a:endParaRPr lang="en-US" noProof="0" dirty="0"/>
          </a:p>
          <a:p>
            <a:pPr lvl="1"/>
            <a:r>
              <a:rPr lang="en-US" noProof="0" dirty="0"/>
              <a:t>SP Agenda Section - Mandatory</a:t>
            </a:r>
          </a:p>
          <a:p>
            <a:pPr lvl="1"/>
            <a:r>
              <a:rPr lang="en-US" noProof="0" dirty="0"/>
              <a:t>SP Agenda Section Highlight - Highlight the current section</a:t>
            </a:r>
          </a:p>
          <a:p>
            <a:pPr lvl="1"/>
            <a:r>
              <a:rPr lang="en-US" noProof="0" dirty="0"/>
              <a:t>SP Agenda Subsection - Mandatory if showing subsections</a:t>
            </a:r>
          </a:p>
          <a:p>
            <a:pPr lvl="1"/>
            <a:r>
              <a:rPr lang="en-US" noProof="0" dirty="0"/>
              <a:t>SP Agenda Subsection Highlight - Highlight the current subsection</a:t>
            </a:r>
          </a:p>
          <a:p>
            <a:pPr lvl="0"/>
            <a:r>
              <a:rPr lang="en-US" noProof="0" dirty="0"/>
              <a:t>Any shapes or images inside the groups will appear on the agenda pages. This notice (SP Agenda Notice) will not appear on the agenda pages.</a:t>
            </a:r>
          </a:p>
          <a:p>
            <a:pPr lvl="0"/>
            <a:r>
              <a:rPr lang="en-US" noProof="0" dirty="0"/>
              <a:t>Valid text placeholders are:</a:t>
            </a:r>
          </a:p>
          <a:p>
            <a:pPr lvl="1"/>
            <a:endParaRPr lang="en-US" noProof="0" dirty="0"/>
          </a:p>
          <a:p>
            <a:pPr lvl="1"/>
            <a:r>
              <a:rPr lang="en-US" noProof="0" dirty="0"/>
              <a:t>Section number:</a:t>
            </a:r>
          </a:p>
          <a:p>
            <a:pPr lvl="1"/>
            <a:r>
              <a:rPr lang="en-US" noProof="0" dirty="0"/>
              <a:t>&lt;N&gt; for Arabic number 1, 2, 3</a:t>
            </a:r>
          </a:p>
          <a:p>
            <a:pPr lvl="1"/>
            <a:r>
              <a:rPr lang="en-US" noProof="0" dirty="0"/>
              <a:t>&lt;R&gt; for Roman numeral I, II, III</a:t>
            </a:r>
          </a:p>
          <a:p>
            <a:pPr lvl="1"/>
            <a:r>
              <a:rPr lang="en-US" noProof="0" dirty="0"/>
              <a:t>&lt;RL&gt; for lower-case Roman numeral </a:t>
            </a:r>
            <a:r>
              <a:rPr lang="en-US" noProof="0" dirty="0" err="1"/>
              <a:t>i</a:t>
            </a:r>
            <a:r>
              <a:rPr lang="en-US" noProof="0" dirty="0"/>
              <a:t>, ii, iii</a:t>
            </a:r>
          </a:p>
          <a:p>
            <a:pPr lvl="1"/>
            <a:r>
              <a:rPr lang="en-US" noProof="0" dirty="0"/>
              <a:t>&lt;A&gt; for alphabetic character A, B, C</a:t>
            </a:r>
          </a:p>
          <a:p>
            <a:pPr lvl="1"/>
            <a:r>
              <a:rPr lang="en-US" noProof="0" dirty="0"/>
              <a:t>&lt;AL&gt; for lower-case Alphabetic character</a:t>
            </a:r>
          </a:p>
          <a:p>
            <a:pPr lvl="1"/>
            <a:r>
              <a:rPr lang="en-US" noProof="0" dirty="0"/>
              <a:t>&lt;TEXT&gt;</a:t>
            </a:r>
          </a:p>
          <a:p>
            <a:pPr lvl="1"/>
            <a:r>
              <a:rPr lang="en-US" noProof="0" dirty="0"/>
              <a:t>&lt;RESPONSIBLE&gt;</a:t>
            </a:r>
          </a:p>
          <a:p>
            <a:pPr lvl="1"/>
            <a:r>
              <a:rPr lang="en-US" noProof="0" dirty="0"/>
              <a:t>&lt;TIMESLOT&gt;</a:t>
            </a:r>
          </a:p>
          <a:p>
            <a:pPr lvl="1"/>
            <a:r>
              <a:rPr lang="en-US" noProof="0" dirty="0"/>
              <a:t>&lt;DURATION&gt; for duration</a:t>
            </a:r>
          </a:p>
          <a:p>
            <a:pPr lvl="1"/>
            <a:r>
              <a:rPr lang="en-US" noProof="0" dirty="0"/>
              <a:t>&lt;P&gt; for page number</a:t>
            </a:r>
          </a:p>
          <a:p>
            <a:pPr lvl="0"/>
            <a:r>
              <a:rPr lang="en-US" noProof="0" dirty="0"/>
              <a:t>If you want the agenda to be vertically centered on each Agenda slide, rename this layout to:</a:t>
            </a:r>
          </a:p>
          <a:p>
            <a:pPr lvl="1"/>
            <a:endParaRPr lang="en-US" noProof="0" dirty="0"/>
          </a:p>
          <a:p>
            <a:pPr lvl="1"/>
            <a:r>
              <a:rPr lang="en-US" noProof="0" dirty="0"/>
              <a:t>SP Agenda Vertical</a:t>
            </a:r>
          </a:p>
        </p:txBody>
      </p:sp>
      <p:grpSp>
        <p:nvGrpSpPr>
          <p:cNvPr id="3" name="SP Agenda Section" hidden="1"/>
          <p:cNvGrpSpPr/>
          <p:nvPr userDrawn="1"/>
        </p:nvGrpSpPr>
        <p:grpSpPr>
          <a:xfrm>
            <a:off x="385100" y="2085631"/>
            <a:ext cx="8657275" cy="369332"/>
            <a:chOff x="1797664" y="2085631"/>
            <a:chExt cx="8657274" cy="369332"/>
          </a:xfrm>
        </p:grpSpPr>
        <p:sp>
          <p:nvSpPr>
            <p:cNvPr id="20" name="Textbox"/>
            <p:cNvSpPr txBox="1">
              <a:spLocks/>
            </p:cNvSpPr>
            <p:nvPr userDrawn="1"/>
          </p:nvSpPr>
          <p:spPr>
            <a:xfrm>
              <a:off x="2267220" y="2085631"/>
              <a:ext cx="3843347" cy="369332"/>
            </a:xfrm>
            <a:prstGeom prst="rect">
              <a:avLst/>
            </a:prstGeom>
            <a:noFill/>
          </p:spPr>
          <p:txBody>
            <a:bodyPr wrap="square" rtlCol="0" anchor="ctr">
              <a:normAutofit/>
            </a:bodyPr>
            <a:lstStyle/>
            <a:p>
              <a:pPr defTabSz="9334267">
                <a:tabLst>
                  <a:tab pos="9512062" algn="l"/>
                </a:tabLst>
              </a:pPr>
              <a:r>
                <a:rPr lang="en-US" sz="1400" dirty="0">
                  <a:solidFill>
                    <a:schemeClr val="tx1"/>
                  </a:solidFill>
                </a:rPr>
                <a:t>&lt;TEXT&gt;</a:t>
              </a:r>
            </a:p>
          </p:txBody>
        </p:sp>
        <p:sp>
          <p:nvSpPr>
            <p:cNvPr id="21" name="Textbox"/>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1400" dirty="0">
                  <a:solidFill>
                    <a:schemeClr val="tx1"/>
                  </a:solidFill>
                </a:rPr>
                <a:t>&lt;N&gt;</a:t>
              </a:r>
            </a:p>
          </p:txBody>
        </p:sp>
        <p:sp>
          <p:nvSpPr>
            <p:cNvPr id="22" name="Textbox"/>
            <p:cNvSpPr txBox="1">
              <a:spLocks/>
            </p:cNvSpPr>
            <p:nvPr userDrawn="1"/>
          </p:nvSpPr>
          <p:spPr>
            <a:xfrm>
              <a:off x="9817944" y="2085631"/>
              <a:ext cx="636994" cy="369332"/>
            </a:xfrm>
            <a:prstGeom prst="rect">
              <a:avLst/>
            </a:prstGeom>
            <a:noFill/>
          </p:spPr>
          <p:txBody>
            <a:bodyPr wrap="none" rtlCol="0" anchor="ctr">
              <a:noAutofit/>
            </a:bodyPr>
            <a:lstStyle/>
            <a:p>
              <a:pPr algn="r"/>
              <a:r>
                <a:rPr lang="en-US" sz="1400" dirty="0">
                  <a:solidFill>
                    <a:schemeClr val="tx1"/>
                  </a:solidFill>
                </a:rPr>
                <a:t>&lt;P&gt;</a:t>
              </a:r>
            </a:p>
          </p:txBody>
        </p:sp>
        <p:sp>
          <p:nvSpPr>
            <p:cNvPr id="24" name="Textbox"/>
            <p:cNvSpPr txBox="1">
              <a:spLocks/>
            </p:cNvSpPr>
            <p:nvPr userDrawn="1"/>
          </p:nvSpPr>
          <p:spPr>
            <a:xfrm>
              <a:off x="7696160" y="2085631"/>
              <a:ext cx="1257061" cy="369332"/>
            </a:xfrm>
            <a:prstGeom prst="rect">
              <a:avLst/>
            </a:prstGeom>
            <a:noFill/>
          </p:spPr>
          <p:txBody>
            <a:bodyPr wrap="none" rtlCol="0" anchor="ctr">
              <a:noAutofit/>
            </a:bodyPr>
            <a:lstStyle/>
            <a:p>
              <a:pPr algn="l"/>
              <a:r>
                <a:rPr lang="en-US" sz="1400" dirty="0">
                  <a:solidFill>
                    <a:schemeClr val="tx1"/>
                  </a:solidFill>
                </a:rPr>
                <a:t>&lt;TIMESLOT&gt;</a:t>
              </a:r>
            </a:p>
          </p:txBody>
        </p:sp>
        <p:sp>
          <p:nvSpPr>
            <p:cNvPr id="28" name="Textbox"/>
            <p:cNvSpPr txBox="1">
              <a:spLocks/>
            </p:cNvSpPr>
            <p:nvPr userDrawn="1"/>
          </p:nvSpPr>
          <p:spPr>
            <a:xfrm>
              <a:off x="6209330" y="2085631"/>
              <a:ext cx="1388067" cy="369332"/>
            </a:xfrm>
            <a:prstGeom prst="rect">
              <a:avLst/>
            </a:prstGeom>
            <a:noFill/>
          </p:spPr>
          <p:txBody>
            <a:bodyPr wrap="none" rtlCol="0" anchor="ctr">
              <a:noAutofit/>
            </a:bodyPr>
            <a:lstStyle/>
            <a:p>
              <a:pPr algn="l"/>
              <a:r>
                <a:rPr lang="en-US" sz="1400" dirty="0">
                  <a:solidFill>
                    <a:schemeClr val="tx1"/>
                  </a:solidFill>
                </a:rPr>
                <a:t>&lt;RESPONSIBLE&gt;</a:t>
              </a:r>
            </a:p>
          </p:txBody>
        </p:sp>
        <p:sp>
          <p:nvSpPr>
            <p:cNvPr id="29" name="Textbox"/>
            <p:cNvSpPr txBox="1">
              <a:spLocks/>
            </p:cNvSpPr>
            <p:nvPr userDrawn="1"/>
          </p:nvSpPr>
          <p:spPr>
            <a:xfrm>
              <a:off x="9043221" y="2085631"/>
              <a:ext cx="684723" cy="369332"/>
            </a:xfrm>
            <a:prstGeom prst="rect">
              <a:avLst/>
            </a:prstGeom>
            <a:noFill/>
          </p:spPr>
          <p:txBody>
            <a:bodyPr wrap="none" rtlCol="0" anchor="ctr">
              <a:noAutofit/>
            </a:bodyPr>
            <a:lstStyle/>
            <a:p>
              <a:pPr algn="l"/>
              <a:r>
                <a:rPr lang="en-US" sz="1400" dirty="0">
                  <a:solidFill>
                    <a:schemeClr val="tx1"/>
                  </a:solidFill>
                </a:rPr>
                <a:t>&lt;DURATION&gt;</a:t>
              </a:r>
            </a:p>
          </p:txBody>
        </p:sp>
      </p:grpSp>
      <p:grpSp>
        <p:nvGrpSpPr>
          <p:cNvPr id="4" name="SP Agenda Section Highlight" hidden="1"/>
          <p:cNvGrpSpPr>
            <a:grpSpLocks/>
          </p:cNvGrpSpPr>
          <p:nvPr userDrawn="1"/>
        </p:nvGrpSpPr>
        <p:grpSpPr>
          <a:xfrm>
            <a:off x="385100" y="2616963"/>
            <a:ext cx="8657274" cy="369332"/>
            <a:chOff x="1797664" y="2616963"/>
            <a:chExt cx="8657274" cy="369332"/>
          </a:xfrm>
          <a:solidFill>
            <a:schemeClr val="accent1">
              <a:lumMod val="60000"/>
              <a:lumOff val="40000"/>
            </a:schemeClr>
          </a:solidFill>
        </p:grpSpPr>
        <p:sp>
          <p:nvSpPr>
            <p:cNvPr id="32" name="Textbox"/>
            <p:cNvSpPr txBox="1">
              <a:spLocks/>
            </p:cNvSpPr>
            <p:nvPr userDrawn="1"/>
          </p:nvSpPr>
          <p:spPr>
            <a:xfrm>
              <a:off x="2267220" y="2616963"/>
              <a:ext cx="3843347" cy="369332"/>
            </a:xfrm>
            <a:prstGeom prst="rect">
              <a:avLst/>
            </a:prstGeom>
            <a:noFill/>
          </p:spPr>
          <p:txBody>
            <a:bodyPr wrap="square" rtlCol="0" anchor="ctr">
              <a:normAutofit/>
            </a:bodyPr>
            <a:lstStyle/>
            <a:p>
              <a:pPr defTabSz="9334267">
                <a:tabLst>
                  <a:tab pos="9512062" algn="l"/>
                </a:tabLst>
              </a:pPr>
              <a:r>
                <a:rPr lang="en-US" sz="1400" b="1" dirty="0">
                  <a:solidFill>
                    <a:schemeClr val="tx1"/>
                  </a:solidFill>
                </a:rPr>
                <a:t>&lt;TEXT&gt;</a:t>
              </a:r>
            </a:p>
          </p:txBody>
        </p:sp>
        <p:sp>
          <p:nvSpPr>
            <p:cNvPr id="33" name="Textbox"/>
            <p:cNvSpPr txBox="1">
              <a:spLocks/>
            </p:cNvSpPr>
            <p:nvPr userDrawn="1"/>
          </p:nvSpPr>
          <p:spPr>
            <a:xfrm>
              <a:off x="1797664" y="2616963"/>
              <a:ext cx="379556" cy="369332"/>
            </a:xfrm>
            <a:prstGeom prst="rect">
              <a:avLst/>
            </a:prstGeom>
            <a:noFill/>
          </p:spPr>
          <p:txBody>
            <a:bodyPr wrap="none" rtlCol="0" anchor="ctr">
              <a:noAutofit/>
            </a:bodyPr>
            <a:lstStyle/>
            <a:p>
              <a:pPr algn="ctr"/>
              <a:r>
                <a:rPr lang="en-US" sz="1400" b="1" dirty="0">
                  <a:solidFill>
                    <a:schemeClr val="tx1"/>
                  </a:solidFill>
                </a:rPr>
                <a:t>&lt;N&gt;</a:t>
              </a:r>
            </a:p>
          </p:txBody>
        </p:sp>
        <p:sp>
          <p:nvSpPr>
            <p:cNvPr id="34" name="Textbox"/>
            <p:cNvSpPr txBox="1">
              <a:spLocks/>
            </p:cNvSpPr>
            <p:nvPr userDrawn="1"/>
          </p:nvSpPr>
          <p:spPr>
            <a:xfrm>
              <a:off x="9817944" y="2616963"/>
              <a:ext cx="636994" cy="369332"/>
            </a:xfrm>
            <a:prstGeom prst="rect">
              <a:avLst/>
            </a:prstGeom>
            <a:noFill/>
          </p:spPr>
          <p:txBody>
            <a:bodyPr wrap="none" rtlCol="0" anchor="ctr">
              <a:noAutofit/>
            </a:bodyPr>
            <a:lstStyle/>
            <a:p>
              <a:pPr algn="r"/>
              <a:r>
                <a:rPr lang="en-US" sz="1400" b="1" dirty="0">
                  <a:solidFill>
                    <a:schemeClr val="tx1"/>
                  </a:solidFill>
                </a:rPr>
                <a:t>&lt;P&gt;</a:t>
              </a:r>
            </a:p>
          </p:txBody>
        </p:sp>
        <p:sp>
          <p:nvSpPr>
            <p:cNvPr id="35" name="Textbox"/>
            <p:cNvSpPr txBox="1">
              <a:spLocks/>
            </p:cNvSpPr>
            <p:nvPr userDrawn="1"/>
          </p:nvSpPr>
          <p:spPr>
            <a:xfrm>
              <a:off x="7696160" y="2616963"/>
              <a:ext cx="1257061" cy="369332"/>
            </a:xfrm>
            <a:prstGeom prst="rect">
              <a:avLst/>
            </a:prstGeom>
            <a:noFill/>
          </p:spPr>
          <p:txBody>
            <a:bodyPr wrap="none" rtlCol="0" anchor="ctr">
              <a:noAutofit/>
            </a:bodyPr>
            <a:lstStyle/>
            <a:p>
              <a:pPr algn="l"/>
              <a:r>
                <a:rPr lang="en-US" sz="1400" b="1" dirty="0">
                  <a:solidFill>
                    <a:schemeClr val="tx1"/>
                  </a:solidFill>
                </a:rPr>
                <a:t>&lt;TIMESLOT&gt;</a:t>
              </a:r>
            </a:p>
          </p:txBody>
        </p:sp>
        <p:sp>
          <p:nvSpPr>
            <p:cNvPr id="36" name="Textbox"/>
            <p:cNvSpPr txBox="1">
              <a:spLocks/>
            </p:cNvSpPr>
            <p:nvPr userDrawn="1"/>
          </p:nvSpPr>
          <p:spPr>
            <a:xfrm>
              <a:off x="6209330" y="2616963"/>
              <a:ext cx="1388067" cy="369332"/>
            </a:xfrm>
            <a:prstGeom prst="rect">
              <a:avLst/>
            </a:prstGeom>
            <a:noFill/>
          </p:spPr>
          <p:txBody>
            <a:bodyPr wrap="none" rtlCol="0" anchor="ctr">
              <a:noAutofit/>
            </a:bodyPr>
            <a:lstStyle/>
            <a:p>
              <a:pPr algn="l"/>
              <a:r>
                <a:rPr lang="en-US" sz="1400" b="1" dirty="0">
                  <a:solidFill>
                    <a:schemeClr val="tx1"/>
                  </a:solidFill>
                </a:rPr>
                <a:t>&lt;RESPONSIBLE&gt;</a:t>
              </a:r>
            </a:p>
          </p:txBody>
        </p:sp>
        <p:sp>
          <p:nvSpPr>
            <p:cNvPr id="37" name="Textbox"/>
            <p:cNvSpPr txBox="1">
              <a:spLocks/>
            </p:cNvSpPr>
            <p:nvPr userDrawn="1"/>
          </p:nvSpPr>
          <p:spPr>
            <a:xfrm>
              <a:off x="9043221" y="2616963"/>
              <a:ext cx="684723" cy="369332"/>
            </a:xfrm>
            <a:prstGeom prst="rect">
              <a:avLst/>
            </a:prstGeom>
            <a:noFill/>
          </p:spPr>
          <p:txBody>
            <a:bodyPr wrap="none" rtlCol="0" anchor="ctr">
              <a:noAutofit/>
            </a:bodyPr>
            <a:lstStyle/>
            <a:p>
              <a:pPr algn="l"/>
              <a:r>
                <a:rPr lang="en-US" sz="1400" b="1" dirty="0">
                  <a:solidFill>
                    <a:schemeClr val="tx1"/>
                  </a:solidFill>
                </a:rPr>
                <a:t>&lt;DURATION&gt;</a:t>
              </a:r>
            </a:p>
          </p:txBody>
        </p:sp>
      </p:grpSp>
      <p:grpSp>
        <p:nvGrpSpPr>
          <p:cNvPr id="8" name="SP Agenda Subsection" hidden="1"/>
          <p:cNvGrpSpPr>
            <a:grpSpLocks/>
          </p:cNvGrpSpPr>
          <p:nvPr userDrawn="1"/>
        </p:nvGrpSpPr>
        <p:grpSpPr>
          <a:xfrm>
            <a:off x="853239" y="3148295"/>
            <a:ext cx="8189135" cy="369332"/>
            <a:chOff x="2265804" y="3155687"/>
            <a:chExt cx="8189134" cy="369332"/>
          </a:xfrm>
        </p:grpSpPr>
        <p:sp>
          <p:nvSpPr>
            <p:cNvPr id="39" name="Textbox"/>
            <p:cNvSpPr txBox="1">
              <a:spLocks/>
            </p:cNvSpPr>
            <p:nvPr userDrawn="1"/>
          </p:nvSpPr>
          <p:spPr>
            <a:xfrm>
              <a:off x="2744123" y="3155687"/>
              <a:ext cx="3366444" cy="369332"/>
            </a:xfrm>
            <a:prstGeom prst="rect">
              <a:avLst/>
            </a:prstGeom>
            <a:noFill/>
          </p:spPr>
          <p:txBody>
            <a:bodyPr wrap="square" rtlCol="0" anchor="ctr">
              <a:normAutofit/>
            </a:bodyPr>
            <a:lstStyle/>
            <a:p>
              <a:pPr defTabSz="9334267">
                <a:tabLst>
                  <a:tab pos="9512062" algn="l"/>
                </a:tabLst>
              </a:pPr>
              <a:r>
                <a:rPr lang="en-US" sz="1400" dirty="0">
                  <a:solidFill>
                    <a:schemeClr val="tx1"/>
                  </a:solidFill>
                </a:rPr>
                <a:t>&lt;TEXT&gt;</a:t>
              </a:r>
            </a:p>
          </p:txBody>
        </p:sp>
        <p:sp>
          <p:nvSpPr>
            <p:cNvPr id="40" name="Textbox"/>
            <p:cNvSpPr txBox="1">
              <a:spLocks/>
            </p:cNvSpPr>
            <p:nvPr userDrawn="1"/>
          </p:nvSpPr>
          <p:spPr>
            <a:xfrm>
              <a:off x="2265804" y="3155687"/>
              <a:ext cx="379556" cy="369332"/>
            </a:xfrm>
            <a:prstGeom prst="rect">
              <a:avLst/>
            </a:prstGeom>
            <a:noFill/>
          </p:spPr>
          <p:txBody>
            <a:bodyPr wrap="none" rtlCol="0" anchor="ctr">
              <a:noAutofit/>
            </a:bodyPr>
            <a:lstStyle/>
            <a:p>
              <a:pPr algn="ctr"/>
              <a:r>
                <a:rPr lang="en-US" sz="1400" dirty="0">
                  <a:solidFill>
                    <a:schemeClr val="tx1"/>
                  </a:solidFill>
                </a:rPr>
                <a:t>&lt;N&gt;</a:t>
              </a:r>
            </a:p>
          </p:txBody>
        </p:sp>
        <p:sp>
          <p:nvSpPr>
            <p:cNvPr id="41" name="Textbox"/>
            <p:cNvSpPr txBox="1">
              <a:spLocks/>
            </p:cNvSpPr>
            <p:nvPr userDrawn="1"/>
          </p:nvSpPr>
          <p:spPr>
            <a:xfrm>
              <a:off x="9817944" y="3155687"/>
              <a:ext cx="636994" cy="369332"/>
            </a:xfrm>
            <a:prstGeom prst="rect">
              <a:avLst/>
            </a:prstGeom>
            <a:noFill/>
          </p:spPr>
          <p:txBody>
            <a:bodyPr wrap="none" rtlCol="0" anchor="ctr">
              <a:noAutofit/>
            </a:bodyPr>
            <a:lstStyle/>
            <a:p>
              <a:pPr algn="r"/>
              <a:r>
                <a:rPr lang="en-US" sz="1400" dirty="0">
                  <a:solidFill>
                    <a:schemeClr val="tx1"/>
                  </a:solidFill>
                </a:rPr>
                <a:t>&lt;P&gt;</a:t>
              </a:r>
            </a:p>
          </p:txBody>
        </p:sp>
        <p:sp>
          <p:nvSpPr>
            <p:cNvPr id="42" name="Textbox"/>
            <p:cNvSpPr txBox="1">
              <a:spLocks/>
            </p:cNvSpPr>
            <p:nvPr userDrawn="1"/>
          </p:nvSpPr>
          <p:spPr>
            <a:xfrm>
              <a:off x="7696160" y="3155687"/>
              <a:ext cx="1257061" cy="369332"/>
            </a:xfrm>
            <a:prstGeom prst="rect">
              <a:avLst/>
            </a:prstGeom>
            <a:noFill/>
          </p:spPr>
          <p:txBody>
            <a:bodyPr wrap="none" rtlCol="0" anchor="ctr">
              <a:noAutofit/>
            </a:bodyPr>
            <a:lstStyle/>
            <a:p>
              <a:pPr algn="l"/>
              <a:r>
                <a:rPr lang="en-US" sz="1400" dirty="0">
                  <a:solidFill>
                    <a:schemeClr val="tx1"/>
                  </a:solidFill>
                </a:rPr>
                <a:t>&lt;TIMESLOT&gt;</a:t>
              </a:r>
            </a:p>
          </p:txBody>
        </p:sp>
        <p:sp>
          <p:nvSpPr>
            <p:cNvPr id="43" name="Textbox"/>
            <p:cNvSpPr txBox="1">
              <a:spLocks/>
            </p:cNvSpPr>
            <p:nvPr userDrawn="1"/>
          </p:nvSpPr>
          <p:spPr>
            <a:xfrm>
              <a:off x="6209330" y="3155687"/>
              <a:ext cx="1388067" cy="369332"/>
            </a:xfrm>
            <a:prstGeom prst="rect">
              <a:avLst/>
            </a:prstGeom>
            <a:noFill/>
          </p:spPr>
          <p:txBody>
            <a:bodyPr wrap="none" rtlCol="0" anchor="ctr">
              <a:noAutofit/>
            </a:bodyPr>
            <a:lstStyle/>
            <a:p>
              <a:pPr algn="l"/>
              <a:r>
                <a:rPr lang="en-US" sz="1400" dirty="0">
                  <a:solidFill>
                    <a:schemeClr val="tx1"/>
                  </a:solidFill>
                </a:rPr>
                <a:t>&lt;RESPONSIBLE&gt;</a:t>
              </a:r>
            </a:p>
          </p:txBody>
        </p:sp>
        <p:sp>
          <p:nvSpPr>
            <p:cNvPr id="44" name="Textbox"/>
            <p:cNvSpPr txBox="1">
              <a:spLocks/>
            </p:cNvSpPr>
            <p:nvPr userDrawn="1"/>
          </p:nvSpPr>
          <p:spPr>
            <a:xfrm>
              <a:off x="9043221" y="3155687"/>
              <a:ext cx="684723" cy="369332"/>
            </a:xfrm>
            <a:prstGeom prst="rect">
              <a:avLst/>
            </a:prstGeom>
            <a:noFill/>
          </p:spPr>
          <p:txBody>
            <a:bodyPr wrap="none" rtlCol="0" anchor="ctr">
              <a:noAutofit/>
            </a:bodyPr>
            <a:lstStyle/>
            <a:p>
              <a:pPr algn="l"/>
              <a:r>
                <a:rPr lang="en-US" sz="1400" dirty="0">
                  <a:solidFill>
                    <a:schemeClr val="tx1"/>
                  </a:solidFill>
                </a:rPr>
                <a:t>&lt;DURATION&gt;</a:t>
              </a:r>
            </a:p>
          </p:txBody>
        </p:sp>
      </p:grpSp>
      <p:grpSp>
        <p:nvGrpSpPr>
          <p:cNvPr id="9" name="SP Agenda Subsection Highlight" hidden="1"/>
          <p:cNvGrpSpPr>
            <a:grpSpLocks/>
          </p:cNvGrpSpPr>
          <p:nvPr userDrawn="1"/>
        </p:nvGrpSpPr>
        <p:grpSpPr>
          <a:xfrm>
            <a:off x="853240" y="3679627"/>
            <a:ext cx="8189134" cy="369332"/>
            <a:chOff x="2265804" y="3694411"/>
            <a:chExt cx="8189134" cy="369332"/>
          </a:xfrm>
          <a:solidFill>
            <a:schemeClr val="accent1">
              <a:lumMod val="60000"/>
              <a:lumOff val="40000"/>
            </a:schemeClr>
          </a:solidFill>
        </p:grpSpPr>
        <p:sp>
          <p:nvSpPr>
            <p:cNvPr id="46" name="Textbox"/>
            <p:cNvSpPr txBox="1">
              <a:spLocks/>
            </p:cNvSpPr>
            <p:nvPr userDrawn="1"/>
          </p:nvSpPr>
          <p:spPr>
            <a:xfrm>
              <a:off x="2744123" y="3694411"/>
              <a:ext cx="3366444" cy="369332"/>
            </a:xfrm>
            <a:prstGeom prst="rect">
              <a:avLst/>
            </a:prstGeom>
            <a:noFill/>
          </p:spPr>
          <p:txBody>
            <a:bodyPr wrap="square" rtlCol="0" anchor="ctr">
              <a:normAutofit/>
            </a:bodyPr>
            <a:lstStyle/>
            <a:p>
              <a:pPr defTabSz="9334267">
                <a:tabLst>
                  <a:tab pos="9512062" algn="l"/>
                </a:tabLst>
              </a:pPr>
              <a:r>
                <a:rPr lang="en-US" sz="1400" b="1" dirty="0">
                  <a:solidFill>
                    <a:schemeClr val="tx1"/>
                  </a:solidFill>
                </a:rPr>
                <a:t>&lt;TEXT&gt;</a:t>
              </a:r>
            </a:p>
          </p:txBody>
        </p:sp>
        <p:sp>
          <p:nvSpPr>
            <p:cNvPr id="47" name="Textbox"/>
            <p:cNvSpPr txBox="1">
              <a:spLocks/>
            </p:cNvSpPr>
            <p:nvPr userDrawn="1"/>
          </p:nvSpPr>
          <p:spPr>
            <a:xfrm>
              <a:off x="2265804" y="3694411"/>
              <a:ext cx="379556" cy="369332"/>
            </a:xfrm>
            <a:prstGeom prst="rect">
              <a:avLst/>
            </a:prstGeom>
            <a:noFill/>
          </p:spPr>
          <p:txBody>
            <a:bodyPr wrap="none" rtlCol="0" anchor="ctr">
              <a:noAutofit/>
            </a:bodyPr>
            <a:lstStyle/>
            <a:p>
              <a:pPr algn="ctr"/>
              <a:r>
                <a:rPr lang="en-US" sz="1400" b="1" dirty="0">
                  <a:solidFill>
                    <a:schemeClr val="tx1"/>
                  </a:solidFill>
                </a:rPr>
                <a:t>&lt;N&gt;</a:t>
              </a:r>
            </a:p>
          </p:txBody>
        </p:sp>
        <p:sp>
          <p:nvSpPr>
            <p:cNvPr id="48" name="Textbox"/>
            <p:cNvSpPr txBox="1">
              <a:spLocks/>
            </p:cNvSpPr>
            <p:nvPr userDrawn="1"/>
          </p:nvSpPr>
          <p:spPr>
            <a:xfrm>
              <a:off x="9817944" y="3694411"/>
              <a:ext cx="636994" cy="369332"/>
            </a:xfrm>
            <a:prstGeom prst="rect">
              <a:avLst/>
            </a:prstGeom>
            <a:noFill/>
          </p:spPr>
          <p:txBody>
            <a:bodyPr wrap="none" rtlCol="0" anchor="ctr">
              <a:noAutofit/>
            </a:bodyPr>
            <a:lstStyle/>
            <a:p>
              <a:pPr algn="r"/>
              <a:r>
                <a:rPr lang="en-US" sz="1400" b="1" dirty="0">
                  <a:solidFill>
                    <a:schemeClr val="tx1"/>
                  </a:solidFill>
                </a:rPr>
                <a:t>&lt;P&gt;</a:t>
              </a:r>
            </a:p>
          </p:txBody>
        </p:sp>
        <p:sp>
          <p:nvSpPr>
            <p:cNvPr id="49" name="Textbox"/>
            <p:cNvSpPr txBox="1">
              <a:spLocks/>
            </p:cNvSpPr>
            <p:nvPr userDrawn="1"/>
          </p:nvSpPr>
          <p:spPr>
            <a:xfrm>
              <a:off x="7696160" y="3694411"/>
              <a:ext cx="1257061" cy="369332"/>
            </a:xfrm>
            <a:prstGeom prst="rect">
              <a:avLst/>
            </a:prstGeom>
            <a:noFill/>
          </p:spPr>
          <p:txBody>
            <a:bodyPr wrap="none" rtlCol="0" anchor="ctr">
              <a:noAutofit/>
            </a:bodyPr>
            <a:lstStyle/>
            <a:p>
              <a:pPr algn="l"/>
              <a:r>
                <a:rPr lang="en-US" sz="1400" b="1" dirty="0">
                  <a:solidFill>
                    <a:schemeClr val="tx1"/>
                  </a:solidFill>
                </a:rPr>
                <a:t>&lt;TIMESLOT&gt;</a:t>
              </a:r>
            </a:p>
          </p:txBody>
        </p:sp>
        <p:sp>
          <p:nvSpPr>
            <p:cNvPr id="50" name="Textbox"/>
            <p:cNvSpPr txBox="1">
              <a:spLocks/>
            </p:cNvSpPr>
            <p:nvPr userDrawn="1"/>
          </p:nvSpPr>
          <p:spPr>
            <a:xfrm>
              <a:off x="6209330" y="3694411"/>
              <a:ext cx="1388067" cy="369332"/>
            </a:xfrm>
            <a:prstGeom prst="rect">
              <a:avLst/>
            </a:prstGeom>
            <a:noFill/>
          </p:spPr>
          <p:txBody>
            <a:bodyPr wrap="none" rtlCol="0" anchor="ctr">
              <a:noAutofit/>
            </a:bodyPr>
            <a:lstStyle/>
            <a:p>
              <a:pPr algn="l"/>
              <a:r>
                <a:rPr lang="en-US" sz="1400" b="1" dirty="0">
                  <a:solidFill>
                    <a:schemeClr val="tx1"/>
                  </a:solidFill>
                </a:rPr>
                <a:t>&lt;RESPONSIBLE&gt;</a:t>
              </a:r>
            </a:p>
          </p:txBody>
        </p:sp>
        <p:sp>
          <p:nvSpPr>
            <p:cNvPr id="51" name="Textbox"/>
            <p:cNvSpPr txBox="1">
              <a:spLocks/>
            </p:cNvSpPr>
            <p:nvPr userDrawn="1"/>
          </p:nvSpPr>
          <p:spPr>
            <a:xfrm>
              <a:off x="9043221" y="3694411"/>
              <a:ext cx="684723" cy="369332"/>
            </a:xfrm>
            <a:prstGeom prst="rect">
              <a:avLst/>
            </a:prstGeom>
            <a:noFill/>
          </p:spPr>
          <p:txBody>
            <a:bodyPr wrap="none" rtlCol="0" anchor="ctr">
              <a:noAutofit/>
            </a:bodyPr>
            <a:lstStyle/>
            <a:p>
              <a:pPr algn="l"/>
              <a:r>
                <a:rPr lang="en-US" sz="1400" b="1" dirty="0">
                  <a:solidFill>
                    <a:schemeClr val="tx1"/>
                  </a:solidFill>
                </a:rPr>
                <a:t>&lt;DURATION&gt;</a:t>
              </a:r>
            </a:p>
          </p:txBody>
        </p:sp>
      </p:grpSp>
      <p:sp>
        <p:nvSpPr>
          <p:cNvPr id="2" name="Title">
            <a:extLst>
              <a:ext uri="{FF2B5EF4-FFF2-40B4-BE49-F238E27FC236}">
                <a16:creationId xmlns:a16="http://schemas.microsoft.com/office/drawing/2014/main" id="{AD3FC5EF-E69D-4618-8443-A903DF0604E7}"/>
              </a:ext>
            </a:extLst>
          </p:cNvPr>
          <p:cNvSpPr>
            <a:spLocks noGrp="1"/>
          </p:cNvSpPr>
          <p:nvPr>
            <p:ph type="title" idx="14" hasCustomPrompt="1"/>
          </p:nvPr>
        </p:nvSpPr>
        <p:spPr/>
        <p:txBody>
          <a:bodyPr/>
          <a:lstStyle/>
          <a:p>
            <a:r>
              <a:rPr lang="en-US" dirty="0"/>
              <a:t>Agenda</a:t>
            </a:r>
          </a:p>
        </p:txBody>
      </p:sp>
      <p:sp>
        <p:nvSpPr>
          <p:cNvPr id="38" name="Bar">
            <a:extLst>
              <a:ext uri="{FF2B5EF4-FFF2-40B4-BE49-F238E27FC236}">
                <a16:creationId xmlns:a16="http://schemas.microsoft.com/office/drawing/2014/main" id="{138C5D1F-7025-4361-82C0-442529977361}"/>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Tree>
    <p:extLst>
      <p:ext uri="{BB962C8B-B14F-4D97-AF65-F5344CB8AC3E}">
        <p14:creationId xmlns:p14="http://schemas.microsoft.com/office/powerpoint/2010/main" val="2995482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1"/>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381000" y="4096092"/>
            <a:ext cx="10080000" cy="369332"/>
            <a:chOff x="1797664" y="2085631"/>
            <a:chExt cx="5940745" cy="369332"/>
          </a:xfrm>
        </p:grpSpPr>
        <p:sp>
          <p:nvSpPr>
            <p:cNvPr id="72" name="Textbox">
              <a:extLst>
                <a:ext uri="{FF2B5EF4-FFF2-40B4-BE49-F238E27FC236}">
                  <a16:creationId xmlns:a16="http://schemas.microsoft.com/office/drawing/2014/main" id="{8BF45C0E-D24F-4800-98B2-20E0A3AC8C3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dirty="0">
                  <a:solidFill>
                    <a:schemeClr val="tx1"/>
                  </a:solidFill>
                </a:rPr>
                <a:t>&lt;TEXT&gt;</a:t>
              </a:r>
            </a:p>
          </p:txBody>
        </p:sp>
        <p:sp>
          <p:nvSpPr>
            <p:cNvPr id="73" name="Textbox">
              <a:extLst>
                <a:ext uri="{FF2B5EF4-FFF2-40B4-BE49-F238E27FC236}">
                  <a16:creationId xmlns:a16="http://schemas.microsoft.com/office/drawing/2014/main" id="{B36140C3-09D5-4D3F-906D-270C63E34027}"/>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dirty="0">
                  <a:solidFill>
                    <a:schemeClr val="tx1"/>
                  </a:solidFill>
                </a:rPr>
                <a:t>&lt;N&gt;</a:t>
              </a:r>
            </a:p>
          </p:txBody>
        </p:sp>
        <p:sp>
          <p:nvSpPr>
            <p:cNvPr id="74" name="Textbox">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US" sz="1000" dirty="0">
                  <a:solidFill>
                    <a:schemeClr val="bg1"/>
                  </a:solidFill>
                </a:rPr>
                <a:t>&lt;P&gt;</a:t>
              </a:r>
            </a:p>
          </p:txBody>
        </p:sp>
        <p:sp>
          <p:nvSpPr>
            <p:cNvPr id="75" name="Textbox">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dirty="0">
                  <a:solidFill>
                    <a:schemeClr val="bg1"/>
                  </a:solidFill>
                </a:rPr>
                <a:t>&lt;TIMESLOT&gt;</a:t>
              </a:r>
            </a:p>
          </p:txBody>
        </p:sp>
        <p:sp>
          <p:nvSpPr>
            <p:cNvPr id="76" name="Textbox">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dirty="0">
                  <a:solidFill>
                    <a:schemeClr val="bg1"/>
                  </a:solidFill>
                </a:rPr>
                <a:t>&lt;RESPONSIBLE&gt;</a:t>
              </a:r>
            </a:p>
          </p:txBody>
        </p:sp>
        <p:sp>
          <p:nvSpPr>
            <p:cNvPr id="77" name="Textbox">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US" sz="1000" dirty="0">
                  <a:solidFill>
                    <a:schemeClr val="bg1"/>
                  </a:solidFill>
                </a:rPr>
                <a:t>&lt;DURATION&gt;</a:t>
              </a:r>
            </a:p>
          </p:txBody>
        </p:sp>
      </p:grpSp>
      <p:sp>
        <p:nvSpPr>
          <p:cNvPr id="31" name="SP Agenda Notice" hidden="1"/>
          <p:cNvSpPr>
            <a:spLocks noGrp="1"/>
          </p:cNvSpPr>
          <p:nvPr>
            <p:ph sz="quarter" idx="13" hasCustomPrompt="1"/>
          </p:nvPr>
        </p:nvSpPr>
        <p:spPr>
          <a:xfrm>
            <a:off x="12344400" y="48315"/>
            <a:ext cx="3103200" cy="0"/>
          </a:xfrm>
          <a:prstGeom prst="rect">
            <a:avLst/>
          </a:prstGeom>
          <a:solidFill>
            <a:schemeClr val="accent2"/>
          </a:solidFill>
        </p:spPr>
        <p:txBody>
          <a:bodyPr>
            <a:noAutofit/>
          </a:bodyPr>
          <a:lstStyle>
            <a:lvl1pPr marL="0" indent="0">
              <a:buFontTx/>
              <a:buNone/>
              <a:defRPr sz="800" b="0" i="0" baseline="0">
                <a:solidFill>
                  <a:schemeClr val="tx1"/>
                </a:solidFill>
              </a:defRPr>
            </a:lvl1pPr>
            <a:lvl2pPr marL="172641" marR="0" indent="-171450" algn="l" defTabSz="684593" rtl="0" eaLnBrk="1" fontAlgn="base" latinLnBrk="0" hangingPunct="1">
              <a:lnSpc>
                <a:spcPct val="100000"/>
              </a:lnSpc>
              <a:spcBef>
                <a:spcPct val="0"/>
              </a:spcBef>
              <a:spcAft>
                <a:spcPts val="0"/>
              </a:spcAft>
              <a:buClrTx/>
              <a:buSzTx/>
              <a:buFont typeface="Arial" panose="020B0604020202020204" pitchFamily="34" charset="0"/>
              <a:buChar char="•"/>
              <a:tabLst/>
              <a:defRPr sz="800" baseline="0">
                <a:solidFill>
                  <a:schemeClr val="tx1"/>
                </a:solidFill>
              </a:defRPr>
            </a:lvl2pPr>
            <a:lvl3pPr>
              <a:defRPr sz="900"/>
            </a:lvl3pPr>
            <a:lvl4pPr>
              <a:defRPr sz="900"/>
            </a:lvl4pPr>
            <a:lvl5pPr>
              <a:defRPr sz="900"/>
            </a:lvl5pPr>
          </a:lstStyle>
          <a:p>
            <a:pPr lvl="0"/>
            <a:r>
              <a:rPr lang="en-US" noProof="0" dirty="0"/>
              <a:t>This is the </a:t>
            </a:r>
            <a:r>
              <a:rPr lang="en-US" noProof="0" dirty="0" err="1"/>
              <a:t>SlideProof</a:t>
            </a:r>
            <a:r>
              <a:rPr lang="en-US" noProof="0" dirty="0"/>
              <a:t> Agenda Layout</a:t>
            </a:r>
          </a:p>
          <a:p>
            <a:pPr lvl="0"/>
            <a:r>
              <a:rPr lang="en-US" noProof="0" dirty="0"/>
              <a:t>http://www.veodin.com/slideproof/manual/agenda/</a:t>
            </a:r>
          </a:p>
          <a:p>
            <a:pPr lvl="0"/>
            <a:r>
              <a:rPr lang="en-US" noProof="0" dirty="0"/>
              <a:t>Use the Selection Pane (Alt+F10) to make the hidden shapes of the Agenda visible. Make sure you group them again after editing and rename them with </a:t>
            </a:r>
            <a:r>
              <a:rPr lang="en-US" noProof="0" dirty="0" err="1"/>
              <a:t>SlideProof</a:t>
            </a:r>
            <a:r>
              <a:rPr lang="en-US" noProof="0" dirty="0"/>
              <a:t> &gt; Agenda &gt; Rename Agenda Groups</a:t>
            </a:r>
          </a:p>
          <a:p>
            <a:pPr lvl="0"/>
            <a:r>
              <a:rPr lang="en-US" noProof="0" dirty="0"/>
              <a:t>Expected group names are:</a:t>
            </a:r>
          </a:p>
          <a:p>
            <a:pPr lvl="1"/>
            <a:endParaRPr lang="en-US" noProof="0" dirty="0"/>
          </a:p>
          <a:p>
            <a:pPr lvl="1"/>
            <a:r>
              <a:rPr lang="en-US" noProof="0" dirty="0"/>
              <a:t>SP Agenda Section - Mandatory</a:t>
            </a:r>
          </a:p>
          <a:p>
            <a:pPr lvl="1"/>
            <a:r>
              <a:rPr lang="en-US" noProof="0" dirty="0"/>
              <a:t>SP Agenda Section Highlight - Highlight the current section</a:t>
            </a:r>
          </a:p>
          <a:p>
            <a:pPr lvl="1"/>
            <a:r>
              <a:rPr lang="en-US" noProof="0" dirty="0"/>
              <a:t>SP Agenda Subsection - Mandatory if showing subsections</a:t>
            </a:r>
          </a:p>
          <a:p>
            <a:pPr lvl="1"/>
            <a:r>
              <a:rPr lang="en-US" noProof="0" dirty="0"/>
              <a:t>SP Agenda Subsection Highlight - Highlight the current subsection</a:t>
            </a:r>
          </a:p>
          <a:p>
            <a:pPr lvl="0"/>
            <a:r>
              <a:rPr lang="en-US" noProof="0" dirty="0"/>
              <a:t>Any shapes or images inside the groups will appear on the agenda pages. This notice (SP Agenda Notice) will not appear on the agenda pages.</a:t>
            </a:r>
          </a:p>
          <a:p>
            <a:pPr lvl="0"/>
            <a:r>
              <a:rPr lang="en-US" noProof="0" dirty="0"/>
              <a:t>Valid text placeholders are:</a:t>
            </a:r>
          </a:p>
          <a:p>
            <a:pPr lvl="1"/>
            <a:endParaRPr lang="en-US" noProof="0" dirty="0"/>
          </a:p>
          <a:p>
            <a:pPr lvl="1"/>
            <a:r>
              <a:rPr lang="en-US" noProof="0" dirty="0"/>
              <a:t>Section number:</a:t>
            </a:r>
          </a:p>
          <a:p>
            <a:pPr lvl="1"/>
            <a:r>
              <a:rPr lang="en-US" noProof="0" dirty="0"/>
              <a:t>&lt;N&gt; for Arabic number 1, 2, 3</a:t>
            </a:r>
          </a:p>
          <a:p>
            <a:pPr lvl="1"/>
            <a:r>
              <a:rPr lang="en-US" noProof="0" dirty="0"/>
              <a:t>&lt;R&gt; for Roman numeral I, II, III</a:t>
            </a:r>
          </a:p>
          <a:p>
            <a:pPr lvl="1"/>
            <a:r>
              <a:rPr lang="en-US" noProof="0" dirty="0"/>
              <a:t>&lt;RL&gt; for lower-case Roman numeral </a:t>
            </a:r>
            <a:r>
              <a:rPr lang="en-US" noProof="0" dirty="0" err="1"/>
              <a:t>i</a:t>
            </a:r>
            <a:r>
              <a:rPr lang="en-US" noProof="0" dirty="0"/>
              <a:t>, ii, iii</a:t>
            </a:r>
          </a:p>
          <a:p>
            <a:pPr lvl="1"/>
            <a:r>
              <a:rPr lang="en-US" noProof="0" dirty="0"/>
              <a:t>&lt;A&gt; for alphabetic character A, B, C</a:t>
            </a:r>
          </a:p>
          <a:p>
            <a:pPr lvl="1"/>
            <a:r>
              <a:rPr lang="en-US" noProof="0" dirty="0"/>
              <a:t>&lt;AL&gt; for lower-case Alphabetic character</a:t>
            </a:r>
          </a:p>
          <a:p>
            <a:pPr lvl="1"/>
            <a:r>
              <a:rPr lang="en-US" noProof="0" dirty="0"/>
              <a:t>&lt;TEXT&gt;</a:t>
            </a:r>
          </a:p>
          <a:p>
            <a:pPr lvl="1"/>
            <a:r>
              <a:rPr lang="en-US" noProof="0" dirty="0"/>
              <a:t>&lt;RESPONSIBLE&gt;</a:t>
            </a:r>
          </a:p>
          <a:p>
            <a:pPr lvl="1"/>
            <a:r>
              <a:rPr lang="en-US" noProof="0" dirty="0"/>
              <a:t>&lt;TIMESLOT&gt;</a:t>
            </a:r>
          </a:p>
          <a:p>
            <a:pPr lvl="1"/>
            <a:r>
              <a:rPr lang="en-US" noProof="0" dirty="0"/>
              <a:t>&lt;DURATION&gt; for duration</a:t>
            </a:r>
          </a:p>
          <a:p>
            <a:pPr lvl="1"/>
            <a:r>
              <a:rPr lang="en-US" noProof="0" dirty="0"/>
              <a:t>&lt;P&gt; for page number</a:t>
            </a:r>
          </a:p>
          <a:p>
            <a:pPr lvl="0"/>
            <a:r>
              <a:rPr lang="en-US" noProof="0" dirty="0"/>
              <a:t>If you want the agenda to be vertically centered on each Agenda slide, rename this layout to:</a:t>
            </a:r>
          </a:p>
          <a:p>
            <a:pPr lvl="1"/>
            <a:endParaRPr lang="en-US" noProof="0" dirty="0"/>
          </a:p>
          <a:p>
            <a:pPr lvl="1"/>
            <a:r>
              <a:rPr lang="en-US" noProof="0" dirty="0"/>
              <a:t>SP Agenda Vertical</a:t>
            </a:r>
          </a:p>
        </p:txBody>
      </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381000" y="4096092"/>
            <a:ext cx="10080000" cy="369332"/>
            <a:chOff x="1797664" y="2085631"/>
            <a:chExt cx="5940745" cy="369332"/>
          </a:xfrm>
        </p:grpSpPr>
        <p:sp>
          <p:nvSpPr>
            <p:cNvPr id="79" name="Textbox">
              <a:extLst>
                <a:ext uri="{FF2B5EF4-FFF2-40B4-BE49-F238E27FC236}">
                  <a16:creationId xmlns:a16="http://schemas.microsoft.com/office/drawing/2014/main" id="{584D4FFB-892A-49C8-973F-893B258E19BF}"/>
                </a:ext>
              </a:extLst>
            </p:cNvPr>
            <p:cNvSpPr txBox="1">
              <a:spLocks/>
            </p:cNvSpPr>
            <p:nvPr userDrawn="1"/>
          </p:nvSpPr>
          <p:spPr>
            <a:xfrm>
              <a:off x="2140025" y="2085631"/>
              <a:ext cx="5598384" cy="369332"/>
            </a:xfrm>
            <a:prstGeom prst="rect">
              <a:avLst/>
            </a:prstGeom>
            <a:noFill/>
          </p:spPr>
          <p:txBody>
            <a:bodyPr wrap="square" rtlCol="0" anchor="ctr">
              <a:noAutofit/>
            </a:bodyPr>
            <a:lstStyle/>
            <a:p>
              <a:pPr defTabSz="9334267">
                <a:tabLst>
                  <a:tab pos="9512062" algn="l"/>
                </a:tabLst>
              </a:pPr>
              <a:r>
                <a:rPr lang="en-US" sz="3600" b="1" dirty="0">
                  <a:solidFill>
                    <a:schemeClr val="tx1"/>
                  </a:solidFill>
                </a:rPr>
                <a:t>&lt;TEXT&gt;</a:t>
              </a:r>
            </a:p>
          </p:txBody>
        </p:sp>
        <p:sp>
          <p:nvSpPr>
            <p:cNvPr id="80" name="Textbox">
              <a:extLst>
                <a:ext uri="{FF2B5EF4-FFF2-40B4-BE49-F238E27FC236}">
                  <a16:creationId xmlns:a16="http://schemas.microsoft.com/office/drawing/2014/main" id="{BB144044-4B4E-495D-8D8D-9D01BCCA9A24}"/>
                </a:ext>
              </a:extLst>
            </p:cNvPr>
            <p:cNvSpPr txBox="1">
              <a:spLocks/>
            </p:cNvSpPr>
            <p:nvPr userDrawn="1"/>
          </p:nvSpPr>
          <p:spPr>
            <a:xfrm>
              <a:off x="1797664" y="2085631"/>
              <a:ext cx="379556" cy="369332"/>
            </a:xfrm>
            <a:prstGeom prst="rect">
              <a:avLst/>
            </a:prstGeom>
            <a:noFill/>
          </p:spPr>
          <p:txBody>
            <a:bodyPr wrap="none" rtlCol="0" anchor="ctr">
              <a:noAutofit/>
            </a:bodyPr>
            <a:lstStyle/>
            <a:p>
              <a:pPr algn="ctr"/>
              <a:r>
                <a:rPr lang="en-US" sz="3600" b="1" dirty="0">
                  <a:solidFill>
                    <a:schemeClr val="tx1"/>
                  </a:solidFill>
                </a:rPr>
                <a:t>&lt;N&gt;</a:t>
              </a:r>
            </a:p>
          </p:txBody>
        </p:sp>
        <p:sp>
          <p:nvSpPr>
            <p:cNvPr id="81" name="Textbox">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US" sz="1000" b="1" dirty="0">
                  <a:solidFill>
                    <a:schemeClr val="bg1"/>
                  </a:solidFill>
                </a:rPr>
                <a:t>&lt;P&gt;</a:t>
              </a:r>
            </a:p>
          </p:txBody>
        </p:sp>
        <p:sp>
          <p:nvSpPr>
            <p:cNvPr id="82" name="Textbox">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dirty="0">
                  <a:solidFill>
                    <a:schemeClr val="bg1"/>
                  </a:solidFill>
                </a:rPr>
                <a:t>&lt;TIMESLOT&gt;</a:t>
              </a:r>
            </a:p>
          </p:txBody>
        </p:sp>
        <p:sp>
          <p:nvSpPr>
            <p:cNvPr id="83" name="Textbox">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dirty="0">
                  <a:solidFill>
                    <a:schemeClr val="bg1"/>
                  </a:solidFill>
                </a:rPr>
                <a:t>&lt;RESPONSIBLE&gt;</a:t>
              </a:r>
            </a:p>
          </p:txBody>
        </p:sp>
        <p:sp>
          <p:nvSpPr>
            <p:cNvPr id="84" name="Textbox">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US" sz="1000" b="1" dirty="0">
                  <a:solidFill>
                    <a:schemeClr val="bg1"/>
                  </a:solidFill>
                </a:rPr>
                <a:t>&lt;DURATION&gt;</a:t>
              </a:r>
            </a:p>
          </p:txBody>
        </p:sp>
      </p:grpSp>
    </p:spTree>
    <p:extLst>
      <p:ext uri="{BB962C8B-B14F-4D97-AF65-F5344CB8AC3E}">
        <p14:creationId xmlns:p14="http://schemas.microsoft.com/office/powerpoint/2010/main" val="42442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tx1"/>
                </a:solidFill>
              </a:defRPr>
            </a:lvl1pPr>
          </a:lstStyle>
          <a:p>
            <a:r>
              <a:rPr lang="en-US"/>
              <a:t>Click to edit</a:t>
            </a:r>
            <a:br>
              <a:rPr lang="en-US"/>
            </a:br>
            <a:r>
              <a:rPr lang="en-US"/>
              <a:t>master title style</a:t>
            </a:r>
          </a:p>
        </p:txBody>
      </p:sp>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Authorized </a:t>
            </a:r>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grpSp>
    </p:spTree>
    <p:extLst>
      <p:ext uri="{BB962C8B-B14F-4D97-AF65-F5344CB8AC3E}">
        <p14:creationId xmlns:p14="http://schemas.microsoft.com/office/powerpoint/2010/main" val="322794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5837C125-1DBF-4F22-925B-D8481E8BC23A}"/>
              </a:ext>
            </a:extLst>
          </p:cNvPr>
          <p:cNvSpPr>
            <a:spLocks noGrp="1"/>
          </p:cNvSpPr>
          <p:nvPr>
            <p:ph type="pic" sz="quarter" idx="15" hasCustomPrompt="1"/>
          </p:nvPr>
        </p:nvSpPr>
        <p:spPr>
          <a:xfrm>
            <a:off x="0" y="0"/>
            <a:ext cx="12192000" cy="6858000"/>
          </a:xfrm>
        </p:spPr>
        <p:txBody>
          <a:bodyPr rIns="1828800" bIns="90000" anchor="ctr"/>
          <a:lstStyle>
            <a:lvl1pPr marL="0" indent="0" algn="r">
              <a:buNone/>
              <a:defRPr>
                <a:latin typeface="+mn-lt"/>
              </a:defRPr>
            </a:lvl1pPr>
          </a:lstStyle>
          <a:p>
            <a:r>
              <a:rPr lang="en-US" dirty="0"/>
              <a:t>Click to add picture</a:t>
            </a:r>
          </a:p>
        </p:txBody>
      </p:sp>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dirty="0"/>
              <a:t>Click to add section header</a:t>
            </a:r>
            <a:br>
              <a:rPr lang="en-US" dirty="0"/>
            </a:br>
            <a:r>
              <a:rPr lang="en-US" dirty="0"/>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p>
            <a:pPr defTabSz="1088421">
              <a:buFontTx/>
              <a:buBlip>
                <a:blip r:embed="rId2"/>
              </a:buBlip>
            </a:pPr>
            <a:fld id="{104FC826-72BB-4AF1-BA01-A94F7396A7DC}" type="slidenum">
              <a:rPr lang="en-US" smtClean="0"/>
              <a:pPr defTabSz="1088421">
                <a:buFontTx/>
                <a:buBlip>
                  <a:blip r:embed="rId2"/>
                </a:buBlip>
              </a:pPr>
              <a:t>‹#›</a:t>
            </a:fld>
            <a:endParaRPr lang="en-US" dirty="0"/>
          </a:p>
        </p:txBody>
      </p:sp>
      <p:sp>
        <p:nvSpPr>
          <p:cNvPr id="2" name="Footer Placeholder">
            <a:extLst>
              <a:ext uri="{FF2B5EF4-FFF2-40B4-BE49-F238E27FC236}">
                <a16:creationId xmlns:a16="http://schemas.microsoft.com/office/drawing/2014/main" id="{D456EB42-66C6-4FC9-8A72-F78974DE8485}"/>
              </a:ext>
            </a:extLst>
          </p:cNvPr>
          <p:cNvSpPr>
            <a:spLocks noGrp="1"/>
          </p:cNvSpPr>
          <p:nvPr>
            <p:ph type="ftr" sz="quarter" idx="16"/>
          </p:nvPr>
        </p:nvSpPr>
        <p:spPr/>
        <p:txBody>
          <a:bodyPr/>
          <a:lstStyle/>
          <a:p>
            <a:r>
              <a:rPr lang="en-US" dirty="0"/>
              <a:t>Confidential | Authorized </a:t>
            </a:r>
          </a:p>
        </p:txBody>
      </p:sp>
    </p:spTree>
    <p:extLst>
      <p:ext uri="{BB962C8B-B14F-4D97-AF65-F5344CB8AC3E}">
        <p14:creationId xmlns:p14="http://schemas.microsoft.com/office/powerpoint/2010/main" val="137847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Dark Picture">
    <p:bg>
      <p:bgPr>
        <a:solidFill>
          <a:schemeClr val="tx1"/>
        </a:solidFill>
        <a:effectLst/>
      </p:bgPr>
    </p:bg>
    <p:spTree>
      <p:nvGrpSpPr>
        <p:cNvPr id="1" name=""/>
        <p:cNvGrpSpPr/>
        <p:nvPr/>
      </p:nvGrpSpPr>
      <p:grpSpPr>
        <a:xfrm>
          <a:off x="0" y="0"/>
          <a:ext cx="0" cy="0"/>
          <a:chOff x="0" y="0"/>
          <a:chExt cx="0" cy="0"/>
        </a:xfrm>
      </p:grpSpPr>
      <p:sp>
        <p:nvSpPr>
          <p:cNvPr id="17" name="Date"/>
          <p:cNvSpPr>
            <a:spLocks noGrp="1"/>
          </p:cNvSpPr>
          <p:nvPr userDrawn="1">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6" name="Subtitle"/>
          <p:cNvSpPr>
            <a:spLocks noGrp="1"/>
          </p:cNvSpPr>
          <p:nvPr userDrawn="1">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userDrawn="1">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latin typeface="+mj-lt"/>
              </a:defRPr>
            </a:lvl1pPr>
          </a:lstStyle>
          <a:p>
            <a:r>
              <a:rPr lang="en-US"/>
              <a:t>Click to edit</a:t>
            </a:r>
            <a:br>
              <a:rPr lang="en-US"/>
            </a:br>
            <a:r>
              <a:rPr lang="en-US"/>
              <a:t>master title style</a:t>
            </a:r>
          </a:p>
        </p:txBody>
      </p:sp>
      <p:sp>
        <p:nvSpPr>
          <p:cNvPr id="7" name="Footer Placeholder">
            <a:extLst>
              <a:ext uri="{FF2B5EF4-FFF2-40B4-BE49-F238E27FC236}">
                <a16:creationId xmlns:a16="http://schemas.microsoft.com/office/drawing/2014/main" id="{DD0DBAFB-7047-4B08-B7ED-CB050B7FBB50}"/>
              </a:ext>
            </a:extLst>
          </p:cNvPr>
          <p:cNvSpPr>
            <a:spLocks noGrp="1"/>
          </p:cNvSpPr>
          <p:nvPr userDrawn="1">
            <p:ph type="ftr" sz="quarter" idx="14"/>
          </p:nvPr>
        </p:nvSpPr>
        <p:spPr>
          <a:xfrm>
            <a:off x="4374720" y="6129337"/>
            <a:ext cx="7481160" cy="411581"/>
          </a:xfrm>
        </p:spPr>
        <p:txBody>
          <a:bodyPr/>
          <a:lstStyle>
            <a:lvl1pPr>
              <a:defRPr>
                <a:solidFill>
                  <a:schemeClr val="bg1"/>
                </a:solidFill>
                <a:latin typeface="+mn-lt"/>
              </a:defRPr>
            </a:lvl1pPr>
          </a:lstStyle>
          <a:p>
            <a:r>
              <a:rPr lang="en-US"/>
              <a:t>Confidential | Authorized </a:t>
            </a:r>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grpSp>
    </p:spTree>
    <p:extLst>
      <p:ext uri="{BB962C8B-B14F-4D97-AF65-F5344CB8AC3E}">
        <p14:creationId xmlns:p14="http://schemas.microsoft.com/office/powerpoint/2010/main" val="354921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Light Picture">
    <p:bg>
      <p:bgPr>
        <a:solidFill>
          <a:schemeClr val="bg1"/>
        </a:solidFill>
        <a:effectLst/>
      </p:bgPr>
    </p:bg>
    <p:spTree>
      <p:nvGrpSpPr>
        <p:cNvPr id="1" name=""/>
        <p:cNvGrpSpPr/>
        <p:nvPr/>
      </p:nvGrpSpPr>
      <p:grpSpPr>
        <a:xfrm>
          <a:off x="0" y="0"/>
          <a:ext cx="0" cy="0"/>
          <a:chOff x="0" y="0"/>
          <a:chExt cx="0" cy="0"/>
        </a:xfrm>
      </p:grpSpPr>
      <p:sp>
        <p:nvSpPr>
          <p:cNvPr id="19" name="Date"/>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p>
        </p:txBody>
      </p:sp>
      <p:sp>
        <p:nvSpPr>
          <p:cNvPr id="12" name="Subtitle"/>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anchor="b"/>
          <a:lstStyle>
            <a:lvl1pPr>
              <a:lnSpc>
                <a:spcPct val="80000"/>
              </a:lnSpc>
              <a:defRPr sz="4400">
                <a:solidFill>
                  <a:sysClr val="windowText" lastClr="000000"/>
                </a:solidFill>
              </a:defRPr>
            </a:lvl1pPr>
          </a:lstStyle>
          <a:p>
            <a:r>
              <a:rPr lang="en-US"/>
              <a:t>Click to edit</a:t>
            </a:r>
            <a:br>
              <a:rPr lang="en-US"/>
            </a:br>
            <a:r>
              <a:rPr lang="en-US"/>
              <a:t>master title style</a:t>
            </a:r>
          </a:p>
        </p:txBody>
      </p:sp>
      <p:sp>
        <p:nvSpPr>
          <p:cNvPr id="3" name="Footer Placeholder">
            <a:extLst>
              <a:ext uri="{FF2B5EF4-FFF2-40B4-BE49-F238E27FC236}">
                <a16:creationId xmlns:a16="http://schemas.microsoft.com/office/drawing/2014/main" id="{4D7C280C-8E1E-4531-A635-C99FE1BDEE91}"/>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a:t>Confidential | Authorized </a:t>
            </a:r>
          </a:p>
        </p:txBody>
      </p:sp>
      <p:grpSp>
        <p:nvGrpSpPr>
          <p:cNvPr id="16" name="Logo">
            <a:extLst>
              <a:ext uri="{FF2B5EF4-FFF2-40B4-BE49-F238E27FC236}">
                <a16:creationId xmlns:a16="http://schemas.microsoft.com/office/drawing/2014/main" id="{39DC9A4F-A16F-45B4-A72C-8DB544981AE5}"/>
              </a:ext>
            </a:extLst>
          </p:cNvPr>
          <p:cNvGrpSpPr>
            <a:grpSpLocks noChangeAspect="1"/>
          </p:cNvGrpSpPr>
          <p:nvPr userDrawn="1"/>
        </p:nvGrpSpPr>
        <p:grpSpPr>
          <a:xfrm>
            <a:off x="393523" y="381956"/>
            <a:ext cx="2218745" cy="893759"/>
            <a:chOff x="393523" y="381956"/>
            <a:chExt cx="2218745" cy="893759"/>
          </a:xfrm>
        </p:grpSpPr>
        <p:sp>
          <p:nvSpPr>
            <p:cNvPr id="20" name="Element">
              <a:extLst>
                <a:ext uri="{FF2B5EF4-FFF2-40B4-BE49-F238E27FC236}">
                  <a16:creationId xmlns:a16="http://schemas.microsoft.com/office/drawing/2014/main" id="{25C81DB6-CCD4-4F17-86A3-D56DF640F56E}"/>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sp>
          <p:nvSpPr>
            <p:cNvPr id="21" name="Wordmark">
              <a:extLst>
                <a:ext uri="{FF2B5EF4-FFF2-40B4-BE49-F238E27FC236}">
                  <a16:creationId xmlns:a16="http://schemas.microsoft.com/office/drawing/2014/main" id="{7CF9A093-3688-4D04-9331-C6E54828F9AB}"/>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etricHPE Black" panose="020B0A03030202060203" pitchFamily="34" charset="0"/>
              </a:endParaRPr>
            </a:p>
          </p:txBody>
        </p:sp>
      </p:grpSp>
    </p:spTree>
    <p:extLst>
      <p:ext uri="{BB962C8B-B14F-4D97-AF65-F5344CB8AC3E}">
        <p14:creationId xmlns:p14="http://schemas.microsoft.com/office/powerpoint/2010/main" val="337849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Header and Conten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1242934"/>
            <a:ext cx="11277600" cy="471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6B0DA4B2-9AA4-A244-8B04-2F11ACE596D0}"/>
              </a:ext>
            </a:extLst>
          </p:cNvPr>
          <p:cNvSpPr>
            <a:spLocks noGrp="1"/>
          </p:cNvSpPr>
          <p:nvPr>
            <p:ph type="title"/>
          </p:nvPr>
        </p:nvSpPr>
        <p:spPr>
          <a:xfrm>
            <a:off x="457200" y="388078"/>
            <a:ext cx="11277600" cy="829456"/>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19416337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_3" userDrawn="1">
  <p:cSld name="_3">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1" y="388084"/>
            <a:ext cx="11277599" cy="829456"/>
          </a:xfrm>
          <a:prstGeom prst="rect">
            <a:avLst/>
          </a:prstGeom>
        </p:spPr>
        <p:txBody>
          <a:bodyPr rtlCol="0">
            <a:normAutofit/>
          </a:bodyPr>
          <a:lstStyle>
            <a:lvl1pPr>
              <a:defRPr sz="3200" b="0" i="0">
                <a:latin typeface="Source Sans Pro" panose="020B0503030403020204" pitchFamily="34" charset="0"/>
              </a:defRPr>
            </a:lvl1pPr>
          </a:lstStyle>
          <a:p>
            <a:r>
              <a:rPr lang="en-US"/>
              <a:t>Click to edit Master title style</a:t>
            </a:r>
          </a:p>
        </p:txBody>
      </p:sp>
    </p:spTree>
    <p:extLst>
      <p:ext uri="{BB962C8B-B14F-4D97-AF65-F5344CB8AC3E}">
        <p14:creationId xmlns:p14="http://schemas.microsoft.com/office/powerpoint/2010/main" val="23992328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tx1"/>
                </a:solidFill>
              </a:defRPr>
            </a:lvl1pPr>
          </a:lstStyle>
          <a:p>
            <a:r>
              <a:rPr lang="en-US" dirty="0"/>
              <a:t>Click to edit</a:t>
            </a:r>
            <a:br>
              <a:rPr lang="en-US" dirty="0"/>
            </a:br>
            <a:r>
              <a:rPr lang="en-US" dirty="0"/>
              <a:t>master title style</a:t>
            </a:r>
          </a:p>
        </p:txBody>
      </p:sp>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dirty="0"/>
              <a:t>Confidential | Authorized </a:t>
            </a:r>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287898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p:bg>
      <p:bgPr>
        <a:solidFill>
          <a:schemeClr val="tx1"/>
        </a:solidFill>
        <a:effectLst/>
      </p:bgPr>
    </p:bg>
    <p:spTree>
      <p:nvGrpSpPr>
        <p:cNvPr id="1" name=""/>
        <p:cNvGrpSpPr/>
        <p:nvPr/>
      </p:nvGrpSpPr>
      <p:grpSpPr>
        <a:xfrm>
          <a:off x="0" y="0"/>
          <a:ext cx="0" cy="0"/>
          <a:chOff x="0" y="0"/>
          <a:chExt cx="0" cy="0"/>
        </a:xfrm>
      </p:grpSpPr>
      <p:sp>
        <p:nvSpPr>
          <p:cNvPr id="17" name="Date"/>
          <p:cNvSpPr>
            <a:spLocks noGrp="1"/>
          </p:cNvSpPr>
          <p:nvPr userDrawn="1">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6" name="Subtitle"/>
          <p:cNvSpPr>
            <a:spLocks noGrp="1"/>
          </p:cNvSpPr>
          <p:nvPr userDrawn="1">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userDrawn="1">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latin typeface="+mj-lt"/>
              </a:defRPr>
            </a:lvl1pPr>
          </a:lstStyle>
          <a:p>
            <a:r>
              <a:rPr lang="en-US" dirty="0"/>
              <a:t>Click to edit</a:t>
            </a:r>
            <a:br>
              <a:rPr lang="en-US" dirty="0"/>
            </a:br>
            <a:r>
              <a:rPr lang="en-US" dirty="0"/>
              <a:t>master title style</a:t>
            </a:r>
          </a:p>
        </p:txBody>
      </p:sp>
      <p:sp>
        <p:nvSpPr>
          <p:cNvPr id="7" name="Footer Placeholder">
            <a:extLst>
              <a:ext uri="{FF2B5EF4-FFF2-40B4-BE49-F238E27FC236}">
                <a16:creationId xmlns:a16="http://schemas.microsoft.com/office/drawing/2014/main" id="{DD0DBAFB-7047-4B08-B7ED-CB050B7FBB50}"/>
              </a:ext>
            </a:extLst>
          </p:cNvPr>
          <p:cNvSpPr>
            <a:spLocks noGrp="1"/>
          </p:cNvSpPr>
          <p:nvPr userDrawn="1">
            <p:ph type="ftr" sz="quarter" idx="14"/>
          </p:nvPr>
        </p:nvSpPr>
        <p:spPr>
          <a:xfrm>
            <a:off x="4374720" y="6129337"/>
            <a:ext cx="7481160" cy="411581"/>
          </a:xfrm>
        </p:spPr>
        <p:txBody>
          <a:bodyPr/>
          <a:lstStyle>
            <a:lvl1pPr>
              <a:defRPr>
                <a:solidFill>
                  <a:schemeClr val="bg1"/>
                </a:solidFill>
                <a:latin typeface="+mn-lt"/>
              </a:defRPr>
            </a:lvl1pPr>
          </a:lstStyle>
          <a:p>
            <a:r>
              <a:rPr lang="en-US" dirty="0"/>
              <a:t>Confidential | Authorized </a:t>
            </a:r>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2809072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dirty="0"/>
              <a:t>Click to edit Master title style</a:t>
            </a:r>
          </a:p>
        </p:txBody>
      </p:sp>
      <p:sp>
        <p:nvSpPr>
          <p:cNvPr id="3" name="Footer Placeholder">
            <a:extLst>
              <a:ext uri="{FF2B5EF4-FFF2-40B4-BE49-F238E27FC236}">
                <a16:creationId xmlns:a16="http://schemas.microsoft.com/office/drawing/2014/main" id="{D8B57979-9B2D-4984-B19E-0EFD2E111CE9}"/>
              </a:ext>
            </a:extLst>
          </p:cNvPr>
          <p:cNvSpPr>
            <a:spLocks noGrp="1"/>
          </p:cNvSpPr>
          <p:nvPr>
            <p:ph type="ftr" sz="quarter" idx="14"/>
          </p:nvPr>
        </p:nvSpPr>
        <p:spPr/>
        <p:txBody>
          <a:bodyPr/>
          <a:lstStyle/>
          <a:p>
            <a:r>
              <a:rPr lang="en-US" dirty="0"/>
              <a:t>Confidential | Authorized</a:t>
            </a:r>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363471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Section Header with Pictur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1504950"/>
            <a:ext cx="12192000" cy="3295651"/>
          </a:xfrm>
          <a:solidFill>
            <a:schemeClr val="tx1"/>
          </a:solidFill>
        </p:spPr>
        <p:txBody>
          <a:bodyPr rIns="1828800" bIns="90000" anchor="ctr"/>
          <a:lstStyle>
            <a:lvl1pPr marL="0" indent="0" algn="r">
              <a:buNone/>
              <a:defRPr>
                <a:solidFill>
                  <a:schemeClr val="bg1"/>
                </a:solidFill>
                <a:latin typeface="+mn-lt"/>
              </a:defRPr>
            </a:lvl1pPr>
          </a:lstStyle>
          <a:p>
            <a:r>
              <a:rPr lang="en-US" dirty="0"/>
              <a:t>Picture placeholder</a:t>
            </a:r>
          </a:p>
        </p:txBody>
      </p:sp>
      <p:sp>
        <p:nvSpPr>
          <p:cNvPr id="11" name="Subtitle"/>
          <p:cNvSpPr>
            <a:spLocks noGrp="1"/>
          </p:cNvSpPr>
          <p:nvPr>
            <p:ph type="body" sz="quarter" idx="14"/>
          </p:nvPr>
        </p:nvSpPr>
        <p:spPr>
          <a:xfrm>
            <a:off x="292100" y="3258636"/>
            <a:ext cx="8228011" cy="533400"/>
          </a:xfrm>
        </p:spPr>
        <p:txBody>
          <a:bodyPr lIns="91440" tIns="91440" rIns="91440" bIns="91440">
            <a:noAutofit/>
          </a:bodyPr>
          <a:lstStyle>
            <a:lvl1pPr marL="0" indent="0">
              <a:spcBef>
                <a:spcPts val="0"/>
              </a:spcBef>
              <a:buFontTx/>
              <a:buNone/>
              <a:defRPr sz="2600">
                <a:solidFill>
                  <a:schemeClr val="bg1"/>
                </a:solidFill>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10" name="Title"/>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dirty="0"/>
              <a:t>Click to add section header</a:t>
            </a:r>
          </a:p>
        </p:txBody>
      </p:sp>
      <p:sp>
        <p:nvSpPr>
          <p:cNvPr id="4" name="Slide Number Placeholder">
            <a:extLst>
              <a:ext uri="{FF2B5EF4-FFF2-40B4-BE49-F238E27FC236}">
                <a16:creationId xmlns:a16="http://schemas.microsoft.com/office/drawing/2014/main" id="{C8CDE3DB-5BD1-43F6-94A6-D47A00235D79}"/>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dirty="0"/>
          </a:p>
        </p:txBody>
      </p:sp>
      <p:sp>
        <p:nvSpPr>
          <p:cNvPr id="3" name="Footer Placeholder">
            <a:extLst>
              <a:ext uri="{FF2B5EF4-FFF2-40B4-BE49-F238E27FC236}">
                <a16:creationId xmlns:a16="http://schemas.microsoft.com/office/drawing/2014/main" id="{EEEF92A3-A948-430A-BA72-93EBB9877D77}"/>
              </a:ext>
            </a:extLst>
          </p:cNvPr>
          <p:cNvSpPr>
            <a:spLocks noGrp="1"/>
          </p:cNvSpPr>
          <p:nvPr>
            <p:ph type="ftr" sz="quarter" idx="16"/>
          </p:nvPr>
        </p:nvSpPr>
        <p:spPr/>
        <p:txBody>
          <a:bodyPr/>
          <a:lstStyle/>
          <a:p>
            <a:r>
              <a:rPr lang="en-US" dirty="0"/>
              <a:t>Confidential | Authorized</a:t>
            </a:r>
          </a:p>
        </p:txBody>
      </p:sp>
    </p:spTree>
    <p:extLst>
      <p:ext uri="{BB962C8B-B14F-4D97-AF65-F5344CB8AC3E}">
        <p14:creationId xmlns:p14="http://schemas.microsoft.com/office/powerpoint/2010/main" val="47765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_2" userDrawn="1">
  <p:cSld name="_2">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0639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_3" userDrawn="1">
  <p:cSld name="_3">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1" y="388084"/>
            <a:ext cx="11277599" cy="829456"/>
          </a:xfrm>
          <a:prstGeom prst="rect">
            <a:avLst/>
          </a:prstGeom>
        </p:spPr>
        <p:txBody>
          <a:bodyPr rtlCol="0">
            <a:normAutofit/>
          </a:bodyPr>
          <a:lstStyle>
            <a:lvl1pPr>
              <a:defRPr sz="3200" b="0" i="0">
                <a:latin typeface="Source Sans Pro" panose="020B0503030403020204" pitchFamily="34" charset="0"/>
              </a:defRPr>
            </a:lvl1pPr>
          </a:lstStyle>
          <a:p>
            <a:r>
              <a:rPr lang="en-US"/>
              <a:t>Click to edit Master title style</a:t>
            </a:r>
          </a:p>
        </p:txBody>
      </p:sp>
    </p:spTree>
    <p:extLst>
      <p:ext uri="{BB962C8B-B14F-4D97-AF65-F5344CB8AC3E}">
        <p14:creationId xmlns:p14="http://schemas.microsoft.com/office/powerpoint/2010/main" val="1200392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with Edge to Edge Picture">
    <p:bg>
      <p:bgPr>
        <a:solidFill>
          <a:schemeClr val="tx1"/>
        </a:solidFill>
        <a:effectLst/>
      </p:bgPr>
    </p:bg>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0"/>
            <a:ext cx="12192000" cy="6858000"/>
          </a:xfrm>
          <a:solidFill>
            <a:schemeClr val="tx1"/>
          </a:solidFill>
        </p:spPr>
        <p:txBody>
          <a:bodyPr rIns="90000" bIns="360000" anchor="b"/>
          <a:lstStyle>
            <a:lvl1pPr marL="0" indent="0" algn="ctr">
              <a:buNone/>
              <a:defRPr>
                <a:solidFill>
                  <a:schemeClr val="bg1"/>
                </a:solidFill>
                <a:latin typeface="+mn-lt"/>
              </a:defRPr>
            </a:lvl1pPr>
          </a:lstStyle>
          <a:p>
            <a:r>
              <a:rPr lang="en-US" dirty="0"/>
              <a:t>Picture placeholder</a:t>
            </a:r>
          </a:p>
        </p:txBody>
      </p:sp>
      <p:sp>
        <p:nvSpPr>
          <p:cNvPr id="10" name="Title"/>
          <p:cNvSpPr>
            <a:spLocks noGrp="1"/>
          </p:cNvSpPr>
          <p:nvPr>
            <p:ph type="title" hasCustomPrompt="1"/>
          </p:nvPr>
        </p:nvSpPr>
        <p:spPr>
          <a:xfrm>
            <a:off x="1414463" y="685801"/>
            <a:ext cx="9363075" cy="5480050"/>
          </a:xfrm>
        </p:spPr>
        <p:txBody>
          <a:bodyPr lIns="91440" tIns="91440" rIns="91440" bIns="91440" anchor="ctr" anchorCtr="0"/>
          <a:lstStyle>
            <a:lvl1pPr algn="ctr">
              <a:defRPr sz="4000" baseline="0">
                <a:solidFill>
                  <a:schemeClr val="bg1"/>
                </a:solidFill>
              </a:defRPr>
            </a:lvl1pPr>
          </a:lstStyle>
          <a:p>
            <a:r>
              <a:rPr lang="en-US" dirty="0"/>
              <a:t>Click to add section header</a:t>
            </a:r>
          </a:p>
        </p:txBody>
      </p:sp>
    </p:spTree>
    <p:extLst>
      <p:ext uri="{BB962C8B-B14F-4D97-AF65-F5344CB8AC3E}">
        <p14:creationId xmlns:p14="http://schemas.microsoft.com/office/powerpoint/2010/main" val="291923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Header and Content">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57200" y="1242934"/>
            <a:ext cx="11277600" cy="4714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a:extLst>
              <a:ext uri="{FF2B5EF4-FFF2-40B4-BE49-F238E27FC236}">
                <a16:creationId xmlns:a16="http://schemas.microsoft.com/office/drawing/2014/main" id="{6B0DA4B2-9AA4-A244-8B04-2F11ACE596D0}"/>
              </a:ext>
            </a:extLst>
          </p:cNvPr>
          <p:cNvSpPr>
            <a:spLocks noGrp="1"/>
          </p:cNvSpPr>
          <p:nvPr>
            <p:ph type="title"/>
          </p:nvPr>
        </p:nvSpPr>
        <p:spPr>
          <a:xfrm>
            <a:off x="457200" y="388078"/>
            <a:ext cx="11277600" cy="829456"/>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24203216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cSld name="1_Title Slide with Dark Picture">
    <p:bg>
      <p:bgPr>
        <a:solidFill>
          <a:schemeClr val="tx1"/>
        </a:solidFill>
        <a:effectLst/>
      </p:bgPr>
    </p:bg>
    <p:spTree>
      <p:nvGrpSpPr>
        <p:cNvPr id="1" name=""/>
        <p:cNvGrpSpPr/>
        <p:nvPr/>
      </p:nvGrpSpPr>
      <p:grpSpPr>
        <a:xfrm>
          <a:off x="0" y="0"/>
          <a:ext cx="0" cy="0"/>
          <a:chOff x="0" y="0"/>
          <a:chExt cx="0" cy="0"/>
        </a:xfrm>
      </p:grpSpPr>
      <p:grpSp>
        <p:nvGrpSpPr>
          <p:cNvPr id="9" name="Group 8"/>
          <p:cNvGrpSpPr>
            <a:grpSpLocks noChangeAspect="1"/>
          </p:cNvGrpSpPr>
          <p:nvPr/>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latin typeface="MetricHPE Black" panose="020B0A03030202060203" pitchFamily="34" charset="0"/>
              </a:endParaRPr>
            </a:p>
          </p:txBody>
        </p:sp>
      </p:grpSp>
      <p:sp>
        <p:nvSpPr>
          <p:cNvPr id="15" name="Title 4"/>
          <p:cNvSpPr>
            <a:spLocks noGrp="1"/>
          </p:cNvSpPr>
          <p:nvPr>
            <p:ph type="title" hasCustomPrompt="1"/>
          </p:nvPr>
        </p:nvSpPr>
        <p:spPr>
          <a:xfrm>
            <a:off x="379647" y="1869197"/>
            <a:ext cx="11423555" cy="1905000"/>
          </a:xfrm>
        </p:spPr>
        <p:txBody>
          <a:bodyPr anchor="b"/>
          <a:lstStyle>
            <a:lvl1pPr>
              <a:lnSpc>
                <a:spcPct val="80000"/>
              </a:lnSpc>
              <a:defRPr sz="4400">
                <a:solidFill>
                  <a:schemeClr val="bg1"/>
                </a:solidFill>
              </a:defRPr>
            </a:lvl1pPr>
          </a:lstStyle>
          <a:p>
            <a:r>
              <a:rPr lang="en-US"/>
              <a:t>Click to edit</a:t>
            </a:r>
            <a:br>
              <a:rPr lang="en-US"/>
            </a:br>
            <a:r>
              <a:rPr lang="en-US"/>
              <a:t>master title style</a:t>
            </a:r>
            <a:endParaRPr/>
          </a:p>
        </p:txBody>
      </p:sp>
      <p:sp>
        <p:nvSpPr>
          <p:cNvPr id="16"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chemeClr val="bg1"/>
                </a:solidFill>
                <a:latin typeface="MetricHPE Light" panose="020B03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7"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chemeClr val="bg1"/>
                </a:solidFill>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8" name="Rectangle 17"/>
          <p:cNvSpPr/>
          <p:nvPr/>
        </p:nvSpPr>
        <p:spPr>
          <a:xfrm>
            <a:off x="379647" y="3890957"/>
            <a:ext cx="530283"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326339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608013" rtl="0" eaLnBrk="0" fontAlgn="base" hangingPunct="0">
              <a:lnSpc>
                <a:spcPct val="90000"/>
              </a:lnSpc>
              <a:spcBef>
                <a:spcPct val="0"/>
              </a:spcBef>
              <a:spcAft>
                <a:spcPct val="0"/>
              </a:spcAft>
              <a:defRPr lang="en-US" altLang="en-US" sz="2800" b="0" i="0" kern="1200" dirty="0">
                <a:solidFill>
                  <a:schemeClr val="tx1"/>
                </a:solidFill>
                <a:latin typeface="Source Sans Pro" panose="020B0503030403020204" pitchFamily="34" charset="0"/>
                <a:ea typeface="Lato" charset="0"/>
                <a:cs typeface="Lato" charset="0"/>
              </a:defRPr>
            </a:lvl1pPr>
          </a:lstStyle>
          <a:p>
            <a:r>
              <a:rPr lang="en-US"/>
              <a:t>Click to edit Master title style</a:t>
            </a:r>
          </a:p>
        </p:txBody>
      </p:sp>
    </p:spTree>
    <p:extLst>
      <p:ext uri="{BB962C8B-B14F-4D97-AF65-F5344CB8AC3E}">
        <p14:creationId xmlns:p14="http://schemas.microsoft.com/office/powerpoint/2010/main" val="2490454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Section - City">
    <p:spTree>
      <p:nvGrpSpPr>
        <p:cNvPr id="1" name=""/>
        <p:cNvGrpSpPr/>
        <p:nvPr/>
      </p:nvGrpSpPr>
      <p:grpSpPr>
        <a:xfrm>
          <a:off x="0" y="0"/>
          <a:ext cx="0" cy="0"/>
          <a:chOff x="0" y="0"/>
          <a:chExt cx="0" cy="0"/>
        </a:xfrm>
      </p:grpSpPr>
      <p:pic>
        <p:nvPicPr>
          <p:cNvPr id="2" name="Picture 3" descr="A picture containing background pattern&#10;&#10;Description automatically generated">
            <a:extLst>
              <a:ext uri="{FF2B5EF4-FFF2-40B4-BE49-F238E27FC236}">
                <a16:creationId xmlns:a16="http://schemas.microsoft.com/office/drawing/2014/main" id="{766E9A9D-601D-DB3E-16FB-9A6A873586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110" b="6946"/>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d line">
            <a:extLst>
              <a:ext uri="{FF2B5EF4-FFF2-40B4-BE49-F238E27FC236}">
                <a16:creationId xmlns:a16="http://schemas.microsoft.com/office/drawing/2014/main" id="{87E5052B-56D5-E6B8-DBCB-729743495C42}"/>
              </a:ext>
            </a:extLst>
          </p:cNvPr>
          <p:cNvSpPr/>
          <p:nvPr/>
        </p:nvSpPr>
        <p:spPr>
          <a:xfrm rot="16200000">
            <a:off x="254794" y="5161757"/>
            <a:ext cx="1470025" cy="46037"/>
          </a:xfrm>
          <a:prstGeom prst="roundRect">
            <a:avLst>
              <a:gd name="adj" fmla="val 50000"/>
            </a:avLst>
          </a:prstGeom>
          <a:solidFill>
            <a:srgbClr val="BA0C2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err="1">
              <a:solidFill>
                <a:schemeClr val="bg1"/>
              </a:solidFill>
              <a:latin typeface="Source Sans Pro Light" panose="020B0403030403020204" pitchFamily="34" charset="0"/>
            </a:endParaRPr>
          </a:p>
        </p:txBody>
      </p:sp>
      <p:pic>
        <p:nvPicPr>
          <p:cNvPr id="4" name="Graphic 5">
            <a:extLst>
              <a:ext uri="{FF2B5EF4-FFF2-40B4-BE49-F238E27FC236}">
                <a16:creationId xmlns:a16="http://schemas.microsoft.com/office/drawing/2014/main" id="{69DB5039-495A-2917-0AE3-7546C8D72602}"/>
              </a:ext>
            </a:extLst>
          </p:cNvPr>
          <p:cNvPicPr>
            <a:picLocks noChangeAspect="1"/>
          </p:cNvPicPr>
          <p:nvPr/>
        </p:nvPicPr>
        <p:blipFill rotWithShape="1">
          <a:blip r:embed="rId3"/>
          <a:srcRect t="1" r="64" b="467"/>
          <a:stretch/>
        </p:blipFill>
        <p:spPr>
          <a:xfrm>
            <a:off x="7446963" y="15875"/>
            <a:ext cx="4745037" cy="4314825"/>
          </a:xfrm>
          <a:prstGeom prst="rect">
            <a:avLst/>
          </a:prstGeom>
        </p:spPr>
      </p:pic>
      <p:sp>
        <p:nvSpPr>
          <p:cNvPr id="5" name="TextBox 7">
            <a:extLst>
              <a:ext uri="{FF2B5EF4-FFF2-40B4-BE49-F238E27FC236}">
                <a16:creationId xmlns:a16="http://schemas.microsoft.com/office/drawing/2014/main" id="{6606072A-99CC-2B7F-DE1D-E941EFE9233E}"/>
              </a:ext>
            </a:extLst>
          </p:cNvPr>
          <p:cNvSpPr txBox="1">
            <a:spLocks noChangeArrowheads="1"/>
          </p:cNvSpPr>
          <p:nvPr/>
        </p:nvSpPr>
        <p:spPr bwMode="auto">
          <a:xfrm>
            <a:off x="9934575" y="822325"/>
            <a:ext cx="2062163"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b="1">
                <a:solidFill>
                  <a:srgbClr val="BA0C25"/>
                </a:solidFill>
                <a:latin typeface="Source Sans Pro Black" panose="020B0503030403020204" pitchFamily="34" charset="0"/>
              </a:rPr>
              <a:t>ZERTO 10 </a:t>
            </a:r>
          </a:p>
          <a:p>
            <a:r>
              <a:rPr lang="en-US" altLang="en-US" b="1">
                <a:solidFill>
                  <a:schemeClr val="bg1"/>
                </a:solidFill>
                <a:latin typeface="Source Sans Pro Black" panose="020B0503030403020204" pitchFamily="34" charset="0"/>
              </a:rPr>
              <a:t>Real-time Detection  Meets Real-time  Protection</a:t>
            </a:r>
          </a:p>
        </p:txBody>
      </p:sp>
      <p:sp>
        <p:nvSpPr>
          <p:cNvPr id="7" name="Title Placeholder 1"/>
          <p:cNvSpPr>
            <a:spLocks noGrp="1" noChangeArrowheads="1"/>
          </p:cNvSpPr>
          <p:nvPr>
            <p:ph type="title"/>
          </p:nvPr>
        </p:nvSpPr>
        <p:spPr bwMode="auto">
          <a:xfrm>
            <a:off x="1268330" y="4519106"/>
            <a:ext cx="8345228" cy="1469706"/>
          </a:xfrm>
          <a:prstGeom prst="rect">
            <a:avLst/>
          </a:prstGeom>
          <a:noFill/>
          <a:ln>
            <a:noFill/>
          </a:ln>
        </p:spPr>
        <p:txBody>
          <a:bodyPr anchor="ctr"/>
          <a:lstStyle>
            <a:lvl1pPr algn="l" defTabSz="608013" rtl="0" eaLnBrk="1" fontAlgn="base" hangingPunct="1">
              <a:lnSpc>
                <a:spcPct val="90000"/>
              </a:lnSpc>
              <a:spcBef>
                <a:spcPct val="0"/>
              </a:spcBef>
              <a:spcAft>
                <a:spcPct val="0"/>
              </a:spcAft>
              <a:defRPr lang="en-US" altLang="en-US" sz="5400" kern="1200" dirty="0">
                <a:solidFill>
                  <a:schemeClr val="bg1"/>
                </a:solidFill>
                <a:latin typeface="Source Sans Pro Light" panose="020B0403030403020204" pitchFamily="34" charset="0"/>
                <a:ea typeface="Source Sans Pro" panose="020B0503030403020204" pitchFamily="34" charset="0"/>
                <a:cs typeface="Calibri" panose="020F0502020204030204" pitchFamily="34" charset="0"/>
              </a:defRPr>
            </a:lvl1pPr>
          </a:lstStyle>
          <a:p>
            <a:pPr lvl="0"/>
            <a:r>
              <a:rPr lang="en-US" altLang="en-US"/>
              <a:t>Click to edit Master title style</a:t>
            </a:r>
          </a:p>
        </p:txBody>
      </p:sp>
    </p:spTree>
    <p:extLst>
      <p:ext uri="{BB962C8B-B14F-4D97-AF65-F5344CB8AC3E}">
        <p14:creationId xmlns:p14="http://schemas.microsoft.com/office/powerpoint/2010/main" val="42523721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3_Header and Content">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388077"/>
            <a:ext cx="11277600" cy="645393"/>
          </a:xfrm>
          <a:prstGeom prst="rect">
            <a:avLst/>
          </a:prstGeom>
        </p:spPr>
        <p:txBody>
          <a:bodyPr rtlCol="0">
            <a:normAutofit/>
          </a:bodyPr>
          <a:lstStyle>
            <a:lvl1pPr>
              <a:defRPr kumimoji="0" lang="en-US" altLang="en-US" sz="2800" b="0" i="0" u="none" strike="noStrike" kern="1200" cap="none" spc="0" normalizeH="0" baseline="0" dirty="0">
                <a:ln>
                  <a:noFill/>
                </a:ln>
                <a:solidFill>
                  <a:srgbClr val="373C41"/>
                </a:solidFill>
                <a:effectLst/>
                <a:uLnTx/>
                <a:uFillTx/>
                <a:latin typeface="Source Sans Pro Semibold" panose="020B0603030403020204" pitchFamily="34" charset="0"/>
                <a:ea typeface="Lato" charset="0"/>
                <a:cs typeface="Lato" charset="0"/>
              </a:defRPr>
            </a:lvl1pPr>
          </a:lstStyle>
          <a:p>
            <a:pPr lvl="0" algn="l" defTabSz="608013" rtl="0" eaLnBrk="1" fontAlgn="base" hangingPunct="1">
              <a:lnSpc>
                <a:spcPct val="90000"/>
              </a:lnSpc>
              <a:spcBef>
                <a:spcPct val="0"/>
              </a:spcBef>
              <a:spcAft>
                <a:spcPct val="0"/>
              </a:spcAft>
            </a:pPr>
            <a:r>
              <a:rPr lang="en-US"/>
              <a:t>Click to edit Master title style</a:t>
            </a:r>
          </a:p>
        </p:txBody>
      </p:sp>
      <p:pic>
        <p:nvPicPr>
          <p:cNvPr id="3" name="Picture 2" descr="Background pattern&#10;&#10;Description automatically generated">
            <a:extLst>
              <a:ext uri="{FF2B5EF4-FFF2-40B4-BE49-F238E27FC236}">
                <a16:creationId xmlns:a16="http://schemas.microsoft.com/office/drawing/2014/main" id="{F10AF30F-A94F-2F15-7BA6-991D15D720CD}"/>
              </a:ext>
            </a:extLst>
          </p:cNvPr>
          <p:cNvPicPr>
            <a:picLocks noChangeAspect="1"/>
          </p:cNvPicPr>
          <p:nvPr userDrawn="1"/>
        </p:nvPicPr>
        <p:blipFill rotWithShape="1">
          <a:blip r:embed="rId2">
            <a:alphaModFix amt="6000"/>
          </a:blip>
          <a:srcRect b="10000"/>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5B7E8542-1571-1D92-4F4E-F2CD811667FA}"/>
              </a:ext>
            </a:extLst>
          </p:cNvPr>
          <p:cNvSpPr>
            <a:spLocks noGrp="1"/>
          </p:cNvSpPr>
          <p:nvPr>
            <p:ph type="body" sz="quarter" idx="11"/>
          </p:nvPr>
        </p:nvSpPr>
        <p:spPr>
          <a:xfrm>
            <a:off x="457200" y="775428"/>
            <a:ext cx="11277600" cy="258043"/>
          </a:xfrm>
        </p:spPr>
        <p:txBody>
          <a:bodyPr/>
          <a:lstStyle>
            <a:lvl1pPr marL="0" indent="0">
              <a:buNone/>
              <a:defRPr sz="1600" b="0" i="0">
                <a:latin typeface="Source Sans Pro" panose="020B0503030403020204" pitchFamily="34" charset="0"/>
              </a:defRPr>
            </a:lvl1pPr>
            <a:lvl2pPr marL="609600" indent="0">
              <a:buNone/>
              <a:defRPr sz="1600" b="0" i="0">
                <a:latin typeface="Source Sans Pro" panose="020B0503030403020204" pitchFamily="34" charset="0"/>
              </a:defRPr>
            </a:lvl2pPr>
            <a:lvl3pPr marL="1219200" indent="0">
              <a:buNone/>
              <a:defRPr sz="1600" b="0" i="0">
                <a:latin typeface="Source Sans Pro" panose="020B0503030403020204" pitchFamily="34" charset="0"/>
              </a:defRPr>
            </a:lvl3pPr>
            <a:lvl4pPr marL="1828800" indent="0">
              <a:buNone/>
              <a:defRPr sz="1600" b="0" i="0">
                <a:latin typeface="Source Sans Pro" panose="020B0503030403020204" pitchFamily="34" charset="0"/>
              </a:defRPr>
            </a:lvl4pPr>
            <a:lvl5pPr marL="2438400" indent="0">
              <a:buNone/>
              <a:defRPr sz="1600" b="0" i="0">
                <a:latin typeface="Source Sans Pro" panose="020B0503030403020204" pitchFamily="34" charset="0"/>
              </a:defRPr>
            </a:lvl5pPr>
          </a:lstStyle>
          <a:p>
            <a:pPr lvl="0"/>
            <a:r>
              <a:rPr lang="en-US"/>
              <a:t>Click to edit Master text styles</a:t>
            </a:r>
          </a:p>
        </p:txBody>
      </p:sp>
    </p:spTree>
    <p:extLst>
      <p:ext uri="{BB962C8B-B14F-4D97-AF65-F5344CB8AC3E}">
        <p14:creationId xmlns:p14="http://schemas.microsoft.com/office/powerpoint/2010/main" val="3648875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Left 1/4 (dark)">
    <p:spTree>
      <p:nvGrpSpPr>
        <p:cNvPr id="1" name=""/>
        <p:cNvGrpSpPr/>
        <p:nvPr/>
      </p:nvGrpSpPr>
      <p:grpSpPr>
        <a:xfrm>
          <a:off x="0" y="0"/>
          <a:ext cx="0" cy="0"/>
          <a:chOff x="0" y="0"/>
          <a:chExt cx="0" cy="0"/>
        </a:xfrm>
      </p:grpSpPr>
      <p:pic>
        <p:nvPicPr>
          <p:cNvPr id="3" name="Picture 3" descr="A picture containing background pattern&#10;&#10;Description automatically generated">
            <a:extLst>
              <a:ext uri="{FF2B5EF4-FFF2-40B4-BE49-F238E27FC236}">
                <a16:creationId xmlns:a16="http://schemas.microsoft.com/office/drawing/2014/main" id="{9C4E8CC4-8A07-ACCA-B11A-E3D59D20E2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 t="3110" r="73619" b="6946"/>
          <a:stretch>
            <a:fillRect/>
          </a:stretch>
        </p:blipFill>
        <p:spPr bwMode="auto">
          <a:xfrm>
            <a:off x="0" y="0"/>
            <a:ext cx="321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4">
            <a:extLst>
              <a:ext uri="{FF2B5EF4-FFF2-40B4-BE49-F238E27FC236}">
                <a16:creationId xmlns:a16="http://schemas.microsoft.com/office/drawing/2014/main" id="{90A75B53-37DF-277D-4FCE-B235733018F7}"/>
              </a:ext>
            </a:extLst>
          </p:cNvPr>
          <p:cNvPicPr>
            <a:picLocks noChangeAspect="1"/>
          </p:cNvPicPr>
          <p:nvPr/>
        </p:nvPicPr>
        <p:blipFill rotWithShape="1">
          <a:blip r:embed="rId3"/>
          <a:srcRect t="1" r="54002" b="18569"/>
          <a:stretch/>
        </p:blipFill>
        <p:spPr>
          <a:xfrm>
            <a:off x="1122363" y="3327400"/>
            <a:ext cx="2184400" cy="3530600"/>
          </a:xfrm>
          <a:prstGeom prst="rect">
            <a:avLst/>
          </a:prstGeom>
        </p:spPr>
      </p:pic>
      <p:sp>
        <p:nvSpPr>
          <p:cNvPr id="5" name="Red rectangle">
            <a:extLst>
              <a:ext uri="{FF2B5EF4-FFF2-40B4-BE49-F238E27FC236}">
                <a16:creationId xmlns:a16="http://schemas.microsoft.com/office/drawing/2014/main" id="{3E8E511F-1675-A39F-1D91-0AA3B5C121EF}"/>
              </a:ext>
            </a:extLst>
          </p:cNvPr>
          <p:cNvSpPr/>
          <p:nvPr/>
        </p:nvSpPr>
        <p:spPr>
          <a:xfrm rot="5400000">
            <a:off x="-167481" y="3383756"/>
            <a:ext cx="6858000" cy="90488"/>
          </a:xfrm>
          <a:prstGeom prst="rect">
            <a:avLst/>
          </a:prstGeom>
          <a:solidFill>
            <a:srgbClr val="BA0C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Source Sans Pro" panose="020B0503030403020204" pitchFamily="34" charset="0"/>
            </a:endParaRPr>
          </a:p>
        </p:txBody>
      </p:sp>
      <p:pic>
        <p:nvPicPr>
          <p:cNvPr id="6" name="Zerto (HPE)">
            <a:extLst>
              <a:ext uri="{FF2B5EF4-FFF2-40B4-BE49-F238E27FC236}">
                <a16:creationId xmlns:a16="http://schemas.microsoft.com/office/drawing/2014/main" id="{00A95B18-EF4A-5C79-866A-4781EBEF54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78538"/>
            <a:ext cx="16002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19088" y="2274838"/>
            <a:ext cx="2436837" cy="2115930"/>
          </a:xfrm>
        </p:spPr>
        <p:txBody>
          <a:bodyPr anchor="ctr"/>
          <a:lstStyle>
            <a:lvl1pPr algn="l" rtl="0" eaLnBrk="0" fontAlgn="base" hangingPunct="0">
              <a:lnSpc>
                <a:spcPct val="90000"/>
              </a:lnSpc>
              <a:spcBef>
                <a:spcPct val="0"/>
              </a:spcBef>
              <a:spcAft>
                <a:spcPct val="0"/>
              </a:spcAft>
              <a:defRPr lang="en-US" sz="3200" kern="1200" dirty="0">
                <a:solidFill>
                  <a:schemeClr val="bg1"/>
                </a:solidFill>
                <a:latin typeface="Source Sans Pro" panose="020B0503030403020204" pitchFamily="34" charset="0"/>
                <a:ea typeface="Lato" charset="0"/>
                <a:cs typeface="Lato" charset="0"/>
              </a:defRPr>
            </a:lvl1pPr>
          </a:lstStyle>
          <a:p>
            <a:r>
              <a:rPr lang="en-US"/>
              <a:t>Click to edit Master title style</a:t>
            </a:r>
          </a:p>
        </p:txBody>
      </p:sp>
    </p:spTree>
    <p:extLst>
      <p:ext uri="{BB962C8B-B14F-4D97-AF65-F5344CB8AC3E}">
        <p14:creationId xmlns:p14="http://schemas.microsoft.com/office/powerpoint/2010/main" val="25674060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Right 1/4 (dark)">
    <p:spTree>
      <p:nvGrpSpPr>
        <p:cNvPr id="1" name=""/>
        <p:cNvGrpSpPr/>
        <p:nvPr/>
      </p:nvGrpSpPr>
      <p:grpSpPr>
        <a:xfrm>
          <a:off x="0" y="0"/>
          <a:ext cx="0" cy="0"/>
          <a:chOff x="0" y="0"/>
          <a:chExt cx="0" cy="0"/>
        </a:xfrm>
      </p:grpSpPr>
      <p:pic>
        <p:nvPicPr>
          <p:cNvPr id="3" name="Picture 3" descr="A picture containing background pattern&#10;&#10;Description automatically generated">
            <a:extLst>
              <a:ext uri="{FF2B5EF4-FFF2-40B4-BE49-F238E27FC236}">
                <a16:creationId xmlns:a16="http://schemas.microsoft.com/office/drawing/2014/main" id="{2A6847B5-8094-2CD1-6D5E-3EA159AF9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3828" t="3110" b="6946"/>
          <a:stretch>
            <a:fillRect/>
          </a:stretch>
        </p:blipFill>
        <p:spPr bwMode="auto">
          <a:xfrm>
            <a:off x="9001125" y="0"/>
            <a:ext cx="3190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raphic 4">
            <a:extLst>
              <a:ext uri="{FF2B5EF4-FFF2-40B4-BE49-F238E27FC236}">
                <a16:creationId xmlns:a16="http://schemas.microsoft.com/office/drawing/2014/main" id="{D0C49AB4-6F9C-2C5E-40EC-2858822B1B9F}"/>
              </a:ext>
            </a:extLst>
          </p:cNvPr>
          <p:cNvPicPr>
            <a:picLocks noChangeAspect="1"/>
          </p:cNvPicPr>
          <p:nvPr/>
        </p:nvPicPr>
        <p:blipFill rotWithShape="1">
          <a:blip r:embed="rId3"/>
          <a:srcRect l="24019" t="1" r="-40" b="37613"/>
          <a:stretch/>
        </p:blipFill>
        <p:spPr>
          <a:xfrm>
            <a:off x="9001125" y="4398963"/>
            <a:ext cx="3281363" cy="2459037"/>
          </a:xfrm>
          <a:prstGeom prst="rect">
            <a:avLst/>
          </a:prstGeom>
        </p:spPr>
      </p:pic>
      <p:sp>
        <p:nvSpPr>
          <p:cNvPr id="5" name="Red rectangle">
            <a:extLst>
              <a:ext uri="{FF2B5EF4-FFF2-40B4-BE49-F238E27FC236}">
                <a16:creationId xmlns:a16="http://schemas.microsoft.com/office/drawing/2014/main" id="{B5F50898-78C8-EE92-FDD0-8F7EBA7EB9B1}"/>
              </a:ext>
            </a:extLst>
          </p:cNvPr>
          <p:cNvSpPr/>
          <p:nvPr/>
        </p:nvSpPr>
        <p:spPr>
          <a:xfrm rot="5400000">
            <a:off x="5526088" y="3382962"/>
            <a:ext cx="6858000" cy="92075"/>
          </a:xfrm>
          <a:prstGeom prst="rect">
            <a:avLst/>
          </a:prstGeom>
          <a:solidFill>
            <a:srgbClr val="BA0C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Source Sans Pro" panose="020B0503030403020204" pitchFamily="34" charset="0"/>
            </a:endParaRPr>
          </a:p>
        </p:txBody>
      </p:sp>
      <p:sp>
        <p:nvSpPr>
          <p:cNvPr id="2" name="Title 1"/>
          <p:cNvSpPr>
            <a:spLocks noGrp="1"/>
          </p:cNvSpPr>
          <p:nvPr>
            <p:ph type="title"/>
          </p:nvPr>
        </p:nvSpPr>
        <p:spPr>
          <a:xfrm>
            <a:off x="9380386" y="2274838"/>
            <a:ext cx="2436837" cy="2115930"/>
          </a:xfrm>
        </p:spPr>
        <p:txBody>
          <a:bodyPr anchor="ctr"/>
          <a:lstStyle>
            <a:lvl1pPr algn="l" rtl="0" eaLnBrk="0" fontAlgn="base" hangingPunct="0">
              <a:lnSpc>
                <a:spcPct val="90000"/>
              </a:lnSpc>
              <a:spcBef>
                <a:spcPct val="0"/>
              </a:spcBef>
              <a:spcAft>
                <a:spcPct val="0"/>
              </a:spcAft>
              <a:defRPr lang="en-US" sz="3200" kern="1200" dirty="0">
                <a:solidFill>
                  <a:schemeClr val="bg1"/>
                </a:solidFill>
                <a:latin typeface="Source Sans Pro" panose="020B0503030403020204" pitchFamily="34" charset="0"/>
                <a:ea typeface="Lato" charset="0"/>
                <a:cs typeface="Lato" charset="0"/>
              </a:defRPr>
            </a:lvl1pPr>
          </a:lstStyle>
          <a:p>
            <a:r>
              <a:rPr lang="en-US"/>
              <a:t>Click to edit Master title style</a:t>
            </a:r>
          </a:p>
        </p:txBody>
      </p:sp>
    </p:spTree>
    <p:extLst>
      <p:ext uri="{BB962C8B-B14F-4D97-AF65-F5344CB8AC3E}">
        <p14:creationId xmlns:p14="http://schemas.microsoft.com/office/powerpoint/2010/main" val="13035089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tx1"/>
                </a:solidFill>
              </a:defRPr>
            </a:lvl1pPr>
          </a:lstStyle>
          <a:p>
            <a:r>
              <a:rPr lang="en-US" dirty="0"/>
              <a:t>Click to edit</a:t>
            </a:r>
            <a:br>
              <a:rPr lang="en-US" dirty="0"/>
            </a:br>
            <a:r>
              <a:rPr lang="en-US" dirty="0"/>
              <a:t>master title style</a:t>
            </a:r>
          </a:p>
        </p:txBody>
      </p:sp>
      <p:sp>
        <p:nvSpPr>
          <p:cNvPr id="2" name="Footer Placeholder">
            <a:extLst>
              <a:ext uri="{FF2B5EF4-FFF2-40B4-BE49-F238E27FC236}">
                <a16:creationId xmlns:a16="http://schemas.microsoft.com/office/drawing/2014/main" id="{087376D2-6A59-4BA9-8EA0-2ACD180817BE}"/>
              </a:ext>
            </a:extLst>
          </p:cNvPr>
          <p:cNvSpPr>
            <a:spLocks noGrp="1"/>
          </p:cNvSpPr>
          <p:nvPr>
            <p:ph type="ftr" sz="quarter" idx="14"/>
          </p:nvPr>
        </p:nvSpPr>
        <p:spPr>
          <a:xfrm>
            <a:off x="4374720" y="6129337"/>
            <a:ext cx="7481160" cy="411581"/>
          </a:xfrm>
        </p:spPr>
        <p:txBody>
          <a:bodyPr/>
          <a:lstStyle>
            <a:lvl1pPr>
              <a:defRPr>
                <a:latin typeface="+mn-lt"/>
              </a:defRPr>
            </a:lvl1pPr>
          </a:lstStyle>
          <a:p>
            <a:r>
              <a:rPr lang="en-US" dirty="0"/>
              <a:t>Confidential | Authorized </a:t>
            </a:r>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393367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Dark Picture">
    <p:bg>
      <p:bgPr>
        <a:solidFill>
          <a:schemeClr val="tx1"/>
        </a:solidFill>
        <a:effectLst/>
      </p:bgPr>
    </p:bg>
    <p:spTree>
      <p:nvGrpSpPr>
        <p:cNvPr id="1" name=""/>
        <p:cNvGrpSpPr/>
        <p:nvPr/>
      </p:nvGrpSpPr>
      <p:grpSpPr>
        <a:xfrm>
          <a:off x="0" y="0"/>
          <a:ext cx="0" cy="0"/>
          <a:chOff x="0" y="0"/>
          <a:chExt cx="0" cy="0"/>
        </a:xfrm>
      </p:grpSpPr>
      <p:sp>
        <p:nvSpPr>
          <p:cNvPr id="17" name="Date"/>
          <p:cNvSpPr>
            <a:spLocks noGrp="1"/>
          </p:cNvSpPr>
          <p:nvPr userDrawn="1">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6" name="Subtitle"/>
          <p:cNvSpPr>
            <a:spLocks noGrp="1"/>
          </p:cNvSpPr>
          <p:nvPr userDrawn="1">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userDrawn="1">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latin typeface="+mj-lt"/>
              </a:defRPr>
            </a:lvl1pPr>
          </a:lstStyle>
          <a:p>
            <a:r>
              <a:rPr lang="en-US" dirty="0"/>
              <a:t>Click to edit</a:t>
            </a:r>
            <a:br>
              <a:rPr lang="en-US" dirty="0"/>
            </a:br>
            <a:r>
              <a:rPr lang="en-US" dirty="0"/>
              <a:t>master title style</a:t>
            </a:r>
          </a:p>
        </p:txBody>
      </p:sp>
      <p:sp>
        <p:nvSpPr>
          <p:cNvPr id="7" name="Footer Placeholder">
            <a:extLst>
              <a:ext uri="{FF2B5EF4-FFF2-40B4-BE49-F238E27FC236}">
                <a16:creationId xmlns:a16="http://schemas.microsoft.com/office/drawing/2014/main" id="{DD0DBAFB-7047-4B08-B7ED-CB050B7FBB50}"/>
              </a:ext>
            </a:extLst>
          </p:cNvPr>
          <p:cNvSpPr>
            <a:spLocks noGrp="1"/>
          </p:cNvSpPr>
          <p:nvPr userDrawn="1">
            <p:ph type="ftr" sz="quarter" idx="14"/>
          </p:nvPr>
        </p:nvSpPr>
        <p:spPr>
          <a:xfrm>
            <a:off x="4374720" y="6129337"/>
            <a:ext cx="7481160" cy="411581"/>
          </a:xfrm>
        </p:spPr>
        <p:txBody>
          <a:bodyPr/>
          <a:lstStyle>
            <a:lvl1pPr>
              <a:defRPr>
                <a:solidFill>
                  <a:schemeClr val="bg1"/>
                </a:solidFill>
                <a:latin typeface="+mn-lt"/>
              </a:defRPr>
            </a:lvl1pPr>
          </a:lstStyle>
          <a:p>
            <a:r>
              <a:rPr lang="en-US" dirty="0"/>
              <a:t>Confidential | Authorized </a:t>
            </a:r>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498383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Green Frame Divider">
    <p:spTree>
      <p:nvGrpSpPr>
        <p:cNvPr id="1" name=""/>
        <p:cNvGrpSpPr/>
        <p:nvPr/>
      </p:nvGrpSpPr>
      <p:grpSpPr>
        <a:xfrm>
          <a:off x="0" y="0"/>
          <a:ext cx="0" cy="0"/>
          <a:chOff x="0" y="0"/>
          <a:chExt cx="0" cy="0"/>
        </a:xfrm>
      </p:grpSpPr>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6" name="Title"/>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DCAA7B61-F2C7-43C9-A11F-B48C4ED2EBCF}"/>
              </a:ext>
            </a:extLst>
          </p:cNvPr>
          <p:cNvSpPr>
            <a:spLocks noGrp="1"/>
          </p:cNvSpPr>
          <p:nvPr>
            <p:ph type="ftr" sz="quarter" idx="15"/>
          </p:nvPr>
        </p:nvSpPr>
        <p:spPr>
          <a:xfrm>
            <a:off x="3721696" y="6129337"/>
            <a:ext cx="7481160" cy="411581"/>
          </a:xfrm>
        </p:spPr>
        <p:txBody>
          <a:bodyPr/>
          <a:lstStyle/>
          <a:p>
            <a:r>
              <a:rPr lang="en-US" dirty="0"/>
              <a:t>Confidential | Authorized</a:t>
            </a:r>
          </a:p>
        </p:txBody>
      </p:sp>
    </p:spTree>
    <p:extLst>
      <p:ext uri="{BB962C8B-B14F-4D97-AF65-F5344CB8AC3E}">
        <p14:creationId xmlns:p14="http://schemas.microsoft.com/office/powerpoint/2010/main" val="114337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with Pictur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1504950"/>
            <a:ext cx="12192000" cy="3295651"/>
          </a:xfrm>
          <a:solidFill>
            <a:schemeClr val="tx1"/>
          </a:solidFill>
        </p:spPr>
        <p:txBody>
          <a:bodyPr rIns="1828800" bIns="90000" anchor="ctr"/>
          <a:lstStyle>
            <a:lvl1pPr marL="0" indent="0" algn="r">
              <a:buNone/>
              <a:defRPr>
                <a:solidFill>
                  <a:schemeClr val="bg1"/>
                </a:solidFill>
                <a:latin typeface="+mn-lt"/>
              </a:defRPr>
            </a:lvl1pPr>
          </a:lstStyle>
          <a:p>
            <a:r>
              <a:rPr lang="en-US" dirty="0"/>
              <a:t>Picture placeholder</a:t>
            </a:r>
          </a:p>
        </p:txBody>
      </p:sp>
      <p:sp>
        <p:nvSpPr>
          <p:cNvPr id="11" name="Subtitle"/>
          <p:cNvSpPr>
            <a:spLocks noGrp="1"/>
          </p:cNvSpPr>
          <p:nvPr>
            <p:ph type="body" sz="quarter" idx="14"/>
          </p:nvPr>
        </p:nvSpPr>
        <p:spPr>
          <a:xfrm>
            <a:off x="292100" y="3258636"/>
            <a:ext cx="8228011" cy="533400"/>
          </a:xfrm>
        </p:spPr>
        <p:txBody>
          <a:bodyPr lIns="91440" tIns="91440" rIns="91440" bIns="91440">
            <a:noAutofit/>
          </a:bodyPr>
          <a:lstStyle>
            <a:lvl1pPr marL="0" indent="0">
              <a:spcBef>
                <a:spcPts val="0"/>
              </a:spcBef>
              <a:buFontTx/>
              <a:buNone/>
              <a:defRPr sz="2600">
                <a:solidFill>
                  <a:schemeClr val="bg1"/>
                </a:solidFill>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0" name="Title"/>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dirty="0"/>
              <a:t>Click to add section header</a:t>
            </a:r>
          </a:p>
        </p:txBody>
      </p:sp>
      <p:sp>
        <p:nvSpPr>
          <p:cNvPr id="4" name="Slide Number Placeholder">
            <a:extLst>
              <a:ext uri="{FF2B5EF4-FFF2-40B4-BE49-F238E27FC236}">
                <a16:creationId xmlns:a16="http://schemas.microsoft.com/office/drawing/2014/main" id="{C8CDE3DB-5BD1-43F6-94A6-D47A00235D79}"/>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dirty="0"/>
          </a:p>
        </p:txBody>
      </p:sp>
      <p:sp>
        <p:nvSpPr>
          <p:cNvPr id="3" name="Footer Placeholder">
            <a:extLst>
              <a:ext uri="{FF2B5EF4-FFF2-40B4-BE49-F238E27FC236}">
                <a16:creationId xmlns:a16="http://schemas.microsoft.com/office/drawing/2014/main" id="{EEEF92A3-A948-430A-BA72-93EBB9877D77}"/>
              </a:ext>
            </a:extLst>
          </p:cNvPr>
          <p:cNvSpPr>
            <a:spLocks noGrp="1"/>
          </p:cNvSpPr>
          <p:nvPr>
            <p:ph type="ftr" sz="quarter" idx="16"/>
          </p:nvPr>
        </p:nvSpPr>
        <p:spPr/>
        <p:txBody>
          <a:bodyPr/>
          <a:lstStyle/>
          <a:p>
            <a:r>
              <a:rPr lang="en-US" dirty="0"/>
              <a:t>Confidential | Authorized </a:t>
            </a:r>
          </a:p>
        </p:txBody>
      </p:sp>
    </p:spTree>
    <p:extLst>
      <p:ext uri="{BB962C8B-B14F-4D97-AF65-F5344CB8AC3E}">
        <p14:creationId xmlns:p14="http://schemas.microsoft.com/office/powerpoint/2010/main" val="307029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cSld name="2_Title Slide with Dark Picture">
    <p:bg>
      <p:bgPr>
        <a:solidFill>
          <a:schemeClr val="tx1"/>
        </a:solidFill>
        <a:effectLst/>
      </p:bgPr>
    </p:bg>
    <p:spTree>
      <p:nvGrpSpPr>
        <p:cNvPr id="1" name=""/>
        <p:cNvGrpSpPr/>
        <p:nvPr/>
      </p:nvGrpSpPr>
      <p:grpSpPr>
        <a:xfrm>
          <a:off x="0" y="0"/>
          <a:ext cx="0" cy="0"/>
          <a:chOff x="0" y="0"/>
          <a:chExt cx="0" cy="0"/>
        </a:xfrm>
      </p:grpSpPr>
      <p:grpSp>
        <p:nvGrpSpPr>
          <p:cNvPr id="9" name="Group 8"/>
          <p:cNvGrpSpPr>
            <a:grpSpLocks noChangeAspect="1"/>
          </p:cNvGrpSpPr>
          <p:nvPr/>
        </p:nvGrpSpPr>
        <p:grpSpPr>
          <a:xfrm>
            <a:off x="393523" y="381956"/>
            <a:ext cx="2218745" cy="893759"/>
            <a:chOff x="3578225" y="1146175"/>
            <a:chExt cx="5038725" cy="2111375"/>
          </a:xfrm>
        </p:grpSpPr>
        <p:sp>
          <p:nvSpPr>
            <p:cNvPr id="13" name="Freeform 5"/>
            <p:cNvSpPr>
              <a:spLocks noEditPoints="1"/>
            </p:cNvSpPr>
            <p:nvPr/>
          </p:nvSpPr>
          <p:spPr bwMode="auto">
            <a:xfrm>
              <a:off x="3578225" y="1146175"/>
              <a:ext cx="1725613" cy="498475"/>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0B38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latin typeface="MetricHPE Black" panose="020B0A03030202060203" pitchFamily="34" charset="0"/>
              </a:endParaRPr>
            </a:p>
          </p:txBody>
        </p:sp>
        <p:sp>
          <p:nvSpPr>
            <p:cNvPr id="14" name="Freeform 6"/>
            <p:cNvSpPr>
              <a:spLocks noEditPoints="1"/>
            </p:cNvSpPr>
            <p:nvPr/>
          </p:nvSpPr>
          <p:spPr bwMode="auto">
            <a:xfrm>
              <a:off x="3578225" y="1968501"/>
              <a:ext cx="5038725" cy="1289049"/>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a:solidFill>
                  <a:prstClr val="black"/>
                </a:solidFill>
                <a:latin typeface="MetricHPE Black" panose="020B0A03030202060203" pitchFamily="34" charset="0"/>
              </a:endParaRPr>
            </a:p>
          </p:txBody>
        </p:sp>
      </p:grpSp>
      <p:sp>
        <p:nvSpPr>
          <p:cNvPr id="15" name="Title 4"/>
          <p:cNvSpPr>
            <a:spLocks noGrp="1"/>
          </p:cNvSpPr>
          <p:nvPr>
            <p:ph type="title" hasCustomPrompt="1"/>
          </p:nvPr>
        </p:nvSpPr>
        <p:spPr>
          <a:xfrm>
            <a:off x="379647" y="1869197"/>
            <a:ext cx="11423555" cy="1905000"/>
          </a:xfrm>
        </p:spPr>
        <p:txBody>
          <a:bodyPr anchor="b"/>
          <a:lstStyle>
            <a:lvl1pPr>
              <a:lnSpc>
                <a:spcPct val="80000"/>
              </a:lnSpc>
              <a:defRPr sz="4400">
                <a:solidFill>
                  <a:schemeClr val="bg1"/>
                </a:solidFill>
              </a:defRPr>
            </a:lvl1pPr>
          </a:lstStyle>
          <a:p>
            <a:r>
              <a:rPr lang="en-US"/>
              <a:t>Click to edit</a:t>
            </a:r>
            <a:br>
              <a:rPr lang="en-US"/>
            </a:br>
            <a:r>
              <a:rPr lang="en-US"/>
              <a:t>master title style</a:t>
            </a:r>
            <a:endParaRPr/>
          </a:p>
        </p:txBody>
      </p:sp>
      <p:sp>
        <p:nvSpPr>
          <p:cNvPr id="16" name="Subtitle 2"/>
          <p:cNvSpPr>
            <a:spLocks noGrp="1"/>
          </p:cNvSpPr>
          <p:nvPr>
            <p:ph type="subTitle" idx="1" hasCustomPrompt="1"/>
          </p:nvPr>
        </p:nvSpPr>
        <p:spPr>
          <a:xfrm>
            <a:off x="379647" y="4133088"/>
            <a:ext cx="8229600" cy="438912"/>
          </a:xfrm>
        </p:spPr>
        <p:txBody>
          <a:bodyPr>
            <a:noAutofit/>
          </a:bodyPr>
          <a:lstStyle>
            <a:lvl1pPr marL="0" indent="0" algn="l">
              <a:spcBef>
                <a:spcPts val="0"/>
              </a:spcBef>
              <a:buNone/>
              <a:defRPr sz="3000">
                <a:solidFill>
                  <a:schemeClr val="bg1"/>
                </a:solidFill>
                <a:latin typeface="MetricHPE Light" panose="020B030303020206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Speaker name and title</a:t>
            </a:r>
            <a:endParaRPr/>
          </a:p>
        </p:txBody>
      </p:sp>
      <p:sp>
        <p:nvSpPr>
          <p:cNvPr id="17" name="Text Placeholder 7"/>
          <p:cNvSpPr>
            <a:spLocks noGrp="1"/>
          </p:cNvSpPr>
          <p:nvPr>
            <p:ph type="body" sz="quarter" idx="13" hasCustomPrompt="1"/>
          </p:nvPr>
        </p:nvSpPr>
        <p:spPr>
          <a:xfrm>
            <a:off x="379647" y="4577983"/>
            <a:ext cx="5489578" cy="339214"/>
          </a:xfrm>
        </p:spPr>
        <p:txBody>
          <a:bodyPr>
            <a:noAutofit/>
          </a:bodyPr>
          <a:lstStyle>
            <a:lvl1pPr marL="0" indent="0">
              <a:spcBef>
                <a:spcPts val="0"/>
              </a:spcBef>
              <a:buNone/>
              <a:defRPr sz="2000" baseline="0">
                <a:solidFill>
                  <a:schemeClr val="bg1"/>
                </a:solidFill>
                <a:latin typeface="MetricHPE Light" panose="020B03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a:t>Month day, year</a:t>
            </a:r>
            <a:endParaRPr/>
          </a:p>
        </p:txBody>
      </p:sp>
      <p:sp>
        <p:nvSpPr>
          <p:cNvPr id="18" name="Rectangle 17"/>
          <p:cNvSpPr/>
          <p:nvPr/>
        </p:nvSpPr>
        <p:spPr>
          <a:xfrm>
            <a:off x="379647" y="3890957"/>
            <a:ext cx="530283" cy="54864"/>
          </a:xfrm>
          <a:prstGeom prst="rect">
            <a:avLst/>
          </a:prstGeom>
          <a:solidFill>
            <a:srgbClr val="01B0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a:solidFill>
                <a:prstClr val="white"/>
              </a:solidFill>
            </a:endParaRPr>
          </a:p>
        </p:txBody>
      </p:sp>
    </p:spTree>
    <p:extLst>
      <p:ext uri="{BB962C8B-B14F-4D97-AF65-F5344CB8AC3E}">
        <p14:creationId xmlns:p14="http://schemas.microsoft.com/office/powerpoint/2010/main" val="1074285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7" name="Date"/>
          <p:cNvSpPr>
            <a:spLocks noGrp="1"/>
          </p:cNvSpPr>
          <p:nvPr>
            <p:ph type="body" sz="quarter" idx="13" hasCustomPrompt="1"/>
          </p:nvPr>
        </p:nvSpPr>
        <p:spPr>
          <a:xfrm>
            <a:off x="290747" y="4577983"/>
            <a:ext cx="5489578" cy="339214"/>
          </a:xfrm>
        </p:spPr>
        <p:txBody>
          <a:bodyPr lIns="91440" tIns="91440" rIns="91440" bIns="91440">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6" name="Subtitle"/>
          <p:cNvSpPr>
            <a:spLocks noGrp="1"/>
          </p:cNvSpPr>
          <p:nvPr>
            <p:ph type="subTitle" idx="1" hasCustomPrompt="1"/>
          </p:nvPr>
        </p:nvSpPr>
        <p:spPr>
          <a:xfrm>
            <a:off x="290747" y="4133088"/>
            <a:ext cx="8229600" cy="438912"/>
          </a:xfrm>
        </p:spPr>
        <p:txBody>
          <a:bodyPr lIns="91440" tIns="91440" rIns="91440" bIns="91440">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lIns="91440" tIns="91440" rIns="91440" bIns="91440" anchor="b"/>
          <a:lstStyle>
            <a:lvl1pPr>
              <a:lnSpc>
                <a:spcPct val="80000"/>
              </a:lnSpc>
              <a:defRPr sz="4400">
                <a:solidFill>
                  <a:schemeClr val="tx1"/>
                </a:solidFill>
              </a:defRPr>
            </a:lvl1pPr>
          </a:lstStyle>
          <a:p>
            <a:r>
              <a:rPr lang="en-US" dirty="0"/>
              <a:t>Click to edit</a:t>
            </a:r>
            <a:br>
              <a:rPr lang="en-US" dirty="0"/>
            </a:br>
            <a:r>
              <a:rPr lang="en-US" dirty="0"/>
              <a:t>master title style</a:t>
            </a:r>
          </a:p>
        </p:txBody>
      </p:sp>
      <p:grpSp>
        <p:nvGrpSpPr>
          <p:cNvPr id="13" name="Logo">
            <a:extLst>
              <a:ext uri="{FF2B5EF4-FFF2-40B4-BE49-F238E27FC236}">
                <a16:creationId xmlns:a16="http://schemas.microsoft.com/office/drawing/2014/main" id="{C7CA71CE-C053-471F-9DCA-CD481E01A6E9}"/>
              </a:ext>
            </a:extLst>
          </p:cNvPr>
          <p:cNvGrpSpPr>
            <a:grpSpLocks noChangeAspect="1"/>
          </p:cNvGrpSpPr>
          <p:nvPr userDrawn="1"/>
        </p:nvGrpSpPr>
        <p:grpSpPr>
          <a:xfrm>
            <a:off x="393523" y="381956"/>
            <a:ext cx="2218745" cy="893759"/>
            <a:chOff x="393523" y="381956"/>
            <a:chExt cx="2218745" cy="893759"/>
          </a:xfrm>
        </p:grpSpPr>
        <p:sp>
          <p:nvSpPr>
            <p:cNvPr id="14" name="Element">
              <a:extLst>
                <a:ext uri="{FF2B5EF4-FFF2-40B4-BE49-F238E27FC236}">
                  <a16:creationId xmlns:a16="http://schemas.microsoft.com/office/drawing/2014/main" id="{E3099459-FF93-42DF-AF0B-9F971EEC0212}"/>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20" name="Wordmark">
              <a:extLst>
                <a:ext uri="{FF2B5EF4-FFF2-40B4-BE49-F238E27FC236}">
                  <a16:creationId xmlns:a16="http://schemas.microsoft.com/office/drawing/2014/main" id="{75AF4DC2-08D7-4947-BE56-AB476704954E}"/>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175559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with Dark Picture">
    <p:bg>
      <p:bgPr>
        <a:solidFill>
          <a:schemeClr val="tx1"/>
        </a:solidFill>
        <a:effectLst/>
      </p:bgPr>
    </p:bg>
    <p:spTree>
      <p:nvGrpSpPr>
        <p:cNvPr id="1" name=""/>
        <p:cNvGrpSpPr/>
        <p:nvPr/>
      </p:nvGrpSpPr>
      <p:grpSpPr>
        <a:xfrm>
          <a:off x="0" y="0"/>
          <a:ext cx="0" cy="0"/>
          <a:chOff x="0" y="0"/>
          <a:chExt cx="0" cy="0"/>
        </a:xfrm>
      </p:grpSpPr>
      <p:sp>
        <p:nvSpPr>
          <p:cNvPr id="17" name="Date"/>
          <p:cNvSpPr>
            <a:spLocks noGrp="1"/>
          </p:cNvSpPr>
          <p:nvPr userDrawn="1">
            <p:ph type="body" sz="quarter" idx="13" hasCustomPrompt="1"/>
          </p:nvPr>
        </p:nvSpPr>
        <p:spPr>
          <a:xfrm>
            <a:off x="284397" y="4577983"/>
            <a:ext cx="5489578" cy="339214"/>
          </a:xfrm>
        </p:spPr>
        <p:txBody>
          <a:bodyPr lIns="91440" tIns="91440" rIns="91440" bIns="91440">
            <a:noAutofit/>
          </a:bodyPr>
          <a:lstStyle>
            <a:lvl1pPr marL="0" indent="0">
              <a:spcBef>
                <a:spcPts val="0"/>
              </a:spcBef>
              <a:buNone/>
              <a:defRPr sz="2200" baseline="0">
                <a:solidFill>
                  <a:schemeClr val="bg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6" name="Subtitle"/>
          <p:cNvSpPr>
            <a:spLocks noGrp="1"/>
          </p:cNvSpPr>
          <p:nvPr userDrawn="1">
            <p:ph type="subTitle" idx="1" hasCustomPrompt="1"/>
          </p:nvPr>
        </p:nvSpPr>
        <p:spPr>
          <a:xfrm>
            <a:off x="284397" y="4133088"/>
            <a:ext cx="8229600" cy="438912"/>
          </a:xfrm>
        </p:spPr>
        <p:txBody>
          <a:bodyPr lIns="91440" tIns="91440" rIns="91440" bIns="91440">
            <a:noAutofit/>
          </a:bodyPr>
          <a:lstStyle>
            <a:lvl1pPr marL="0" indent="0" algn="l">
              <a:spcBef>
                <a:spcPts val="0"/>
              </a:spcBef>
              <a:buNone/>
              <a:defRPr sz="32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userDrawn="1">
            <p:ph type="title" hasCustomPrompt="1"/>
          </p:nvPr>
        </p:nvSpPr>
        <p:spPr>
          <a:xfrm>
            <a:off x="284397" y="1869197"/>
            <a:ext cx="11423555" cy="1905000"/>
          </a:xfrm>
        </p:spPr>
        <p:txBody>
          <a:bodyPr lIns="91440" tIns="91440" rIns="91440" bIns="91440" anchor="b"/>
          <a:lstStyle>
            <a:lvl1pPr>
              <a:lnSpc>
                <a:spcPct val="80000"/>
              </a:lnSpc>
              <a:defRPr sz="4400">
                <a:solidFill>
                  <a:schemeClr val="bg1"/>
                </a:solidFill>
                <a:latin typeface="+mj-lt"/>
              </a:defRPr>
            </a:lvl1pPr>
          </a:lstStyle>
          <a:p>
            <a:r>
              <a:rPr lang="en-US" dirty="0"/>
              <a:t>Click to edit</a:t>
            </a:r>
            <a:br>
              <a:rPr lang="en-US" dirty="0"/>
            </a:br>
            <a:r>
              <a:rPr lang="en-US" dirty="0"/>
              <a:t>master title style</a:t>
            </a:r>
          </a:p>
        </p:txBody>
      </p:sp>
      <p:grpSp>
        <p:nvGrpSpPr>
          <p:cNvPr id="10" name="Logo">
            <a:extLst>
              <a:ext uri="{FF2B5EF4-FFF2-40B4-BE49-F238E27FC236}">
                <a16:creationId xmlns:a16="http://schemas.microsoft.com/office/drawing/2014/main" id="{A3C61050-E60B-4FC2-8361-B75DC38392A3}"/>
              </a:ext>
            </a:extLst>
          </p:cNvPr>
          <p:cNvGrpSpPr>
            <a:grpSpLocks noChangeAspect="1"/>
          </p:cNvGrpSpPr>
          <p:nvPr userDrawn="1"/>
        </p:nvGrpSpPr>
        <p:grpSpPr>
          <a:xfrm>
            <a:off x="393523" y="381956"/>
            <a:ext cx="2218745" cy="893759"/>
            <a:chOff x="393523" y="381956"/>
            <a:chExt cx="2218745" cy="893759"/>
          </a:xfrm>
        </p:grpSpPr>
        <p:sp>
          <p:nvSpPr>
            <p:cNvPr id="13" name="Element"/>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14" name="Wordmark"/>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61057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ight Picture">
    <p:bg>
      <p:bgPr>
        <a:solidFill>
          <a:schemeClr val="bg1"/>
        </a:solidFill>
        <a:effectLst/>
      </p:bgPr>
    </p:bg>
    <p:spTree>
      <p:nvGrpSpPr>
        <p:cNvPr id="1" name=""/>
        <p:cNvGrpSpPr/>
        <p:nvPr/>
      </p:nvGrpSpPr>
      <p:grpSpPr>
        <a:xfrm>
          <a:off x="0" y="0"/>
          <a:ext cx="0" cy="0"/>
          <a:chOff x="0" y="0"/>
          <a:chExt cx="0" cy="0"/>
        </a:xfrm>
      </p:grpSpPr>
      <p:sp>
        <p:nvSpPr>
          <p:cNvPr id="19" name="Date"/>
          <p:cNvSpPr>
            <a:spLocks noGrp="1"/>
          </p:cNvSpPr>
          <p:nvPr>
            <p:ph type="body" sz="quarter" idx="13" hasCustomPrompt="1"/>
          </p:nvPr>
        </p:nvSpPr>
        <p:spPr>
          <a:xfrm>
            <a:off x="290747" y="4577983"/>
            <a:ext cx="5489578" cy="339214"/>
          </a:xfrm>
        </p:spPr>
        <p:txBody>
          <a:bodyPr>
            <a:noAutofit/>
          </a:bodyPr>
          <a:lstStyle>
            <a:lvl1pPr marL="0" indent="0">
              <a:spcBef>
                <a:spcPts val="0"/>
              </a:spcBef>
              <a:buNone/>
              <a:defRPr sz="2200" baseline="0">
                <a:solidFill>
                  <a:schemeClr val="tx1"/>
                </a:solidFill>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Month day, year</a:t>
            </a:r>
          </a:p>
        </p:txBody>
      </p:sp>
      <p:sp>
        <p:nvSpPr>
          <p:cNvPr id="12" name="Subtitle"/>
          <p:cNvSpPr>
            <a:spLocks noGrp="1"/>
          </p:cNvSpPr>
          <p:nvPr>
            <p:ph type="subTitle" idx="1" hasCustomPrompt="1"/>
          </p:nvPr>
        </p:nvSpPr>
        <p:spPr>
          <a:xfrm>
            <a:off x="290747" y="4133088"/>
            <a:ext cx="8229600" cy="438912"/>
          </a:xfrm>
        </p:spPr>
        <p:txBody>
          <a:bodyPr>
            <a:noAutofit/>
          </a:bodyPr>
          <a:lstStyle>
            <a:lvl1pPr marL="0" indent="0" algn="l">
              <a:spcBef>
                <a:spcPts val="0"/>
              </a:spcBef>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and title</a:t>
            </a:r>
          </a:p>
        </p:txBody>
      </p:sp>
      <p:sp>
        <p:nvSpPr>
          <p:cNvPr id="18" name="Bar"/>
          <p:cNvSpPr/>
          <p:nvPr userDrawn="1"/>
        </p:nvSpPr>
        <p:spPr>
          <a:xfrm>
            <a:off x="379647" y="3890957"/>
            <a:ext cx="530283"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5" name="Title"/>
          <p:cNvSpPr>
            <a:spLocks noGrp="1"/>
          </p:cNvSpPr>
          <p:nvPr>
            <p:ph type="title" hasCustomPrompt="1"/>
          </p:nvPr>
        </p:nvSpPr>
        <p:spPr>
          <a:xfrm>
            <a:off x="290747" y="1869197"/>
            <a:ext cx="11423555" cy="1905000"/>
          </a:xfrm>
        </p:spPr>
        <p:txBody>
          <a:bodyPr anchor="b"/>
          <a:lstStyle>
            <a:lvl1pPr>
              <a:lnSpc>
                <a:spcPct val="80000"/>
              </a:lnSpc>
              <a:defRPr sz="4400">
                <a:solidFill>
                  <a:sysClr val="windowText" lastClr="000000"/>
                </a:solidFill>
              </a:defRPr>
            </a:lvl1pPr>
          </a:lstStyle>
          <a:p>
            <a:r>
              <a:rPr lang="en-US" dirty="0"/>
              <a:t>Click to edit</a:t>
            </a:r>
            <a:br>
              <a:rPr lang="en-US" dirty="0"/>
            </a:br>
            <a:r>
              <a:rPr lang="en-US" dirty="0"/>
              <a:t>master title style</a:t>
            </a:r>
          </a:p>
        </p:txBody>
      </p:sp>
      <p:grpSp>
        <p:nvGrpSpPr>
          <p:cNvPr id="16" name="Logo">
            <a:extLst>
              <a:ext uri="{FF2B5EF4-FFF2-40B4-BE49-F238E27FC236}">
                <a16:creationId xmlns:a16="http://schemas.microsoft.com/office/drawing/2014/main" id="{39DC9A4F-A16F-45B4-A72C-8DB544981AE5}"/>
              </a:ext>
            </a:extLst>
          </p:cNvPr>
          <p:cNvGrpSpPr>
            <a:grpSpLocks noChangeAspect="1"/>
          </p:cNvGrpSpPr>
          <p:nvPr userDrawn="1"/>
        </p:nvGrpSpPr>
        <p:grpSpPr>
          <a:xfrm>
            <a:off x="393523" y="381956"/>
            <a:ext cx="2218745" cy="893759"/>
            <a:chOff x="393523" y="381956"/>
            <a:chExt cx="2218745" cy="893759"/>
          </a:xfrm>
        </p:grpSpPr>
        <p:sp>
          <p:nvSpPr>
            <p:cNvPr id="20" name="Element">
              <a:extLst>
                <a:ext uri="{FF2B5EF4-FFF2-40B4-BE49-F238E27FC236}">
                  <a16:creationId xmlns:a16="http://schemas.microsoft.com/office/drawing/2014/main" id="{25C81DB6-CCD4-4F17-86A3-D56DF640F56E}"/>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sp>
          <p:nvSpPr>
            <p:cNvPr id="21" name="Wordmark">
              <a:extLst>
                <a:ext uri="{FF2B5EF4-FFF2-40B4-BE49-F238E27FC236}">
                  <a16:creationId xmlns:a16="http://schemas.microsoft.com/office/drawing/2014/main" id="{7CF9A093-3688-4D04-9331-C6E54828F9AB}"/>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MetricHPE Black" panose="020B0A03030202060203" pitchFamily="34" charset="0"/>
              </a:endParaRPr>
            </a:p>
          </p:txBody>
        </p:sp>
      </p:grpSp>
    </p:spTree>
    <p:extLst>
      <p:ext uri="{BB962C8B-B14F-4D97-AF65-F5344CB8AC3E}">
        <p14:creationId xmlns:p14="http://schemas.microsoft.com/office/powerpoint/2010/main" val="196119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Bar">
            <a:extLst>
              <a:ext uri="{FF2B5EF4-FFF2-40B4-BE49-F238E27FC236}">
                <a16:creationId xmlns:a16="http://schemas.microsoft.com/office/drawing/2014/main" id="{59513FE3-337B-42EA-8F5D-B1D6CDD0F4A0}"/>
              </a:ext>
            </a:extLst>
          </p:cNvP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05049E51-8DF9-4218-921D-C081999073EA}"/>
              </a:ext>
            </a:extLst>
          </p:cNvPr>
          <p:cNvSpPr>
            <a:spLocks noGrp="1"/>
          </p:cNvSpPr>
          <p:nvPr>
            <p:ph type="title"/>
          </p:nvPr>
        </p:nvSpPr>
        <p:spPr/>
        <p:txBody>
          <a:bodyPr/>
          <a:lstStyle/>
          <a:p>
            <a:r>
              <a:rPr lang="en-US"/>
              <a:t>Click to edit Master title style</a:t>
            </a:r>
            <a:endParaRPr lang="en-US" dirty="0"/>
          </a:p>
        </p:txBody>
      </p:sp>
      <p:sp>
        <p:nvSpPr>
          <p:cNvPr id="15" name="Text Placeholder 6">
            <a:extLst>
              <a:ext uri="{FF2B5EF4-FFF2-40B4-BE49-F238E27FC236}">
                <a16:creationId xmlns:a16="http://schemas.microsoft.com/office/drawing/2014/main" id="{BFAAB4F0-B0A9-4671-AB48-BA9B5FA97F98}"/>
              </a:ext>
            </a:extLst>
          </p:cNvPr>
          <p:cNvSpPr>
            <a:spLocks noGrp="1"/>
          </p:cNvSpPr>
          <p:nvPr>
            <p:ph type="body" sz="quarter" idx="17"/>
          </p:nvPr>
        </p:nvSpPr>
        <p:spPr>
          <a:xfrm>
            <a:off x="413999" y="537152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4" name="Text Placeholder 5">
            <a:extLst>
              <a:ext uri="{FF2B5EF4-FFF2-40B4-BE49-F238E27FC236}">
                <a16:creationId xmlns:a16="http://schemas.microsoft.com/office/drawing/2014/main" id="{D4849EE3-6EC2-479A-93E8-35E49B7D799D}"/>
              </a:ext>
            </a:extLst>
          </p:cNvPr>
          <p:cNvSpPr>
            <a:spLocks noGrp="1"/>
          </p:cNvSpPr>
          <p:nvPr>
            <p:ph type="body" sz="quarter" idx="16"/>
          </p:nvPr>
        </p:nvSpPr>
        <p:spPr>
          <a:xfrm>
            <a:off x="413999" y="4511467"/>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3" name="Text Placeholder 4">
            <a:extLst>
              <a:ext uri="{FF2B5EF4-FFF2-40B4-BE49-F238E27FC236}">
                <a16:creationId xmlns:a16="http://schemas.microsoft.com/office/drawing/2014/main" id="{44BC743F-9EA3-4934-A5D5-4DB56D605F91}"/>
              </a:ext>
            </a:extLst>
          </p:cNvPr>
          <p:cNvSpPr>
            <a:spLocks noGrp="1"/>
          </p:cNvSpPr>
          <p:nvPr>
            <p:ph type="body" sz="quarter" idx="15"/>
          </p:nvPr>
        </p:nvSpPr>
        <p:spPr>
          <a:xfrm>
            <a:off x="413999" y="3651406"/>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30BEDE27-A8C2-4066-B18C-F2AF9D0E869A}"/>
              </a:ext>
            </a:extLst>
          </p:cNvPr>
          <p:cNvSpPr>
            <a:spLocks noGrp="1"/>
          </p:cNvSpPr>
          <p:nvPr>
            <p:ph type="body" sz="quarter" idx="14"/>
          </p:nvPr>
        </p:nvSpPr>
        <p:spPr>
          <a:xfrm>
            <a:off x="413999" y="2791345"/>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1" name="Text Placeholder 2">
            <a:extLst>
              <a:ext uri="{FF2B5EF4-FFF2-40B4-BE49-F238E27FC236}">
                <a16:creationId xmlns:a16="http://schemas.microsoft.com/office/drawing/2014/main" id="{06A40CBC-5E5F-4C0D-B831-0B04ABB23E0E}"/>
              </a:ext>
            </a:extLst>
          </p:cNvPr>
          <p:cNvSpPr>
            <a:spLocks noGrp="1"/>
          </p:cNvSpPr>
          <p:nvPr>
            <p:ph type="body" sz="quarter" idx="13"/>
          </p:nvPr>
        </p:nvSpPr>
        <p:spPr>
          <a:xfrm>
            <a:off x="413999" y="1931284"/>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10" name="Text Placeholder 1">
            <a:extLst>
              <a:ext uri="{FF2B5EF4-FFF2-40B4-BE49-F238E27FC236}">
                <a16:creationId xmlns:a16="http://schemas.microsoft.com/office/drawing/2014/main" id="{6C56A94C-CC87-4EFE-A931-1D7270A84237}"/>
              </a:ext>
            </a:extLst>
          </p:cNvPr>
          <p:cNvSpPr>
            <a:spLocks noGrp="1"/>
          </p:cNvSpPr>
          <p:nvPr>
            <p:ph type="body" sz="quarter" idx="12"/>
          </p:nvPr>
        </p:nvSpPr>
        <p:spPr>
          <a:xfrm>
            <a:off x="413999" y="1071223"/>
            <a:ext cx="11365200" cy="630000"/>
          </a:xfrm>
          <a:ln>
            <a:solidFill>
              <a:srgbClr val="C6C9CA"/>
            </a:solidFill>
          </a:ln>
        </p:spPr>
        <p:txBody>
          <a:bodyPr lIns="270000" rIns="270000" anchor="ctr">
            <a:normAutofit/>
          </a:bodyPr>
          <a:lstStyle>
            <a:lvl1pPr marL="0" indent="0">
              <a:buNone/>
              <a:defRPr b="1" cap="none" baseline="0">
                <a:latin typeface="+mj-lt"/>
              </a:defRPr>
            </a:lvl1pPr>
          </a:lstStyle>
          <a:p>
            <a:pPr lvl="0"/>
            <a:r>
              <a:rPr lang="en-US"/>
              <a:t>Click to edit Master text styles</a:t>
            </a:r>
          </a:p>
        </p:txBody>
      </p:sp>
      <p:sp>
        <p:nvSpPr>
          <p:cNvPr id="3" name="Slide Number Placeholder">
            <a:extLst>
              <a:ext uri="{FF2B5EF4-FFF2-40B4-BE49-F238E27FC236}">
                <a16:creationId xmlns:a16="http://schemas.microsoft.com/office/drawing/2014/main" id="{6E8F2DF7-9AD5-47AF-92C4-F9011D8150E2}"/>
              </a:ext>
            </a:extLst>
          </p:cNvPr>
          <p:cNvSpPr>
            <a:spLocks noGrp="1"/>
          </p:cNvSpPr>
          <p:nvPr>
            <p:ph type="sldNum" sz="quarter" idx="10"/>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1570689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5837C125-1DBF-4F22-925B-D8481E8BC23A}"/>
              </a:ext>
            </a:extLst>
          </p:cNvPr>
          <p:cNvSpPr>
            <a:spLocks noGrp="1"/>
          </p:cNvSpPr>
          <p:nvPr>
            <p:ph type="pic" sz="quarter" idx="15" hasCustomPrompt="1"/>
          </p:nvPr>
        </p:nvSpPr>
        <p:spPr>
          <a:xfrm>
            <a:off x="0" y="0"/>
            <a:ext cx="12192000" cy="6858000"/>
          </a:xfrm>
        </p:spPr>
        <p:txBody>
          <a:bodyPr rIns="1828800" bIns="90000" anchor="ctr"/>
          <a:lstStyle>
            <a:lvl1pPr marL="0" indent="0" algn="r">
              <a:buNone/>
              <a:defRPr>
                <a:latin typeface="+mn-lt"/>
              </a:defRPr>
            </a:lvl1pPr>
          </a:lstStyle>
          <a:p>
            <a:r>
              <a:rPr lang="en-US" dirty="0"/>
              <a:t>Click to add picture</a:t>
            </a:r>
          </a:p>
        </p:txBody>
      </p:sp>
      <p:sp>
        <p:nvSpPr>
          <p:cNvPr id="8" name="Title">
            <a:extLst>
              <a:ext uri="{FF2B5EF4-FFF2-40B4-BE49-F238E27FC236}">
                <a16:creationId xmlns:a16="http://schemas.microsoft.com/office/drawing/2014/main" id="{1D8D4E77-E0A3-4D09-ACAE-F1308CF36BFA}"/>
              </a:ext>
            </a:extLst>
          </p:cNvPr>
          <p:cNvSpPr>
            <a:spLocks noGrp="1"/>
          </p:cNvSpPr>
          <p:nvPr>
            <p:ph type="title" hasCustomPrompt="1"/>
          </p:nvPr>
        </p:nvSpPr>
        <p:spPr>
          <a:xfrm>
            <a:off x="292839" y="2743510"/>
            <a:ext cx="5923811" cy="1485280"/>
          </a:xfrm>
        </p:spPr>
        <p:txBody>
          <a:bodyPr lIns="91440" tIns="91440" rIns="91440" bIns="91440" anchor="t"/>
          <a:lstStyle>
            <a:lvl1pPr>
              <a:defRPr sz="3200" baseline="0"/>
            </a:lvl1pPr>
          </a:lstStyle>
          <a:p>
            <a:r>
              <a:rPr lang="en-US" dirty="0"/>
              <a:t>Click to add section header</a:t>
            </a:r>
            <a:br>
              <a:rPr lang="en-US" dirty="0"/>
            </a:br>
            <a:r>
              <a:rPr lang="en-US" dirty="0"/>
              <a:t>or big idea statement</a:t>
            </a:r>
          </a:p>
        </p:txBody>
      </p:sp>
      <p:sp>
        <p:nvSpPr>
          <p:cNvPr id="3" name="Slide Number Placeholder">
            <a:extLst>
              <a:ext uri="{FF2B5EF4-FFF2-40B4-BE49-F238E27FC236}">
                <a16:creationId xmlns:a16="http://schemas.microsoft.com/office/drawing/2014/main" id="{8809E328-E168-4AEC-AD9B-18A4ACAAA4FA}"/>
              </a:ext>
            </a:extLst>
          </p:cNvPr>
          <p:cNvSpPr>
            <a:spLocks noGrp="1"/>
          </p:cNvSpPr>
          <p:nvPr>
            <p:ph type="sldNum" sz="quarter" idx="17"/>
          </p:nvPr>
        </p:nvSpPr>
        <p:spPr/>
        <p:txBody>
          <a:bodyPr/>
          <a:lstStyle/>
          <a:p>
            <a:pPr defTabSz="1088421">
              <a:buFontTx/>
              <a:buBlip>
                <a:blip r:embed="rId2"/>
              </a:buBlip>
            </a:pPr>
            <a:fld id="{104FC826-72BB-4AF1-BA01-A94F7396A7DC}" type="slidenum">
              <a:rPr lang="en-US" smtClean="0"/>
              <a:pPr defTabSz="1088421">
                <a:buFontTx/>
                <a:buBlip>
                  <a:blip r:embed="rId2"/>
                </a:buBlip>
              </a:pPr>
              <a:t>‹#›</a:t>
            </a:fld>
            <a:endParaRPr lang="en-US" dirty="0"/>
          </a:p>
        </p:txBody>
      </p:sp>
    </p:spTree>
    <p:extLst>
      <p:ext uri="{BB962C8B-B14F-4D97-AF65-F5344CB8AC3E}">
        <p14:creationId xmlns:p14="http://schemas.microsoft.com/office/powerpoint/2010/main" val="1740560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ection Header with Edge to Edge Picture">
    <p:bg>
      <p:bgPr>
        <a:solidFill>
          <a:schemeClr val="tx1"/>
        </a:solidFill>
        <a:effectLst/>
      </p:bgPr>
    </p:bg>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0"/>
            <a:ext cx="12192000" cy="6858000"/>
          </a:xfrm>
          <a:solidFill>
            <a:schemeClr val="tx1"/>
          </a:solidFill>
        </p:spPr>
        <p:txBody>
          <a:bodyPr rIns="90000" bIns="360000" anchor="b"/>
          <a:lstStyle>
            <a:lvl1pPr marL="0" indent="0" algn="ctr">
              <a:buNone/>
              <a:defRPr>
                <a:solidFill>
                  <a:schemeClr val="bg1"/>
                </a:solidFill>
                <a:latin typeface="+mn-lt"/>
              </a:defRPr>
            </a:lvl1pPr>
          </a:lstStyle>
          <a:p>
            <a:r>
              <a:rPr lang="en-US" dirty="0"/>
              <a:t>Picture placeholder</a:t>
            </a:r>
          </a:p>
        </p:txBody>
      </p:sp>
      <p:sp>
        <p:nvSpPr>
          <p:cNvPr id="10" name="Title"/>
          <p:cNvSpPr>
            <a:spLocks noGrp="1"/>
          </p:cNvSpPr>
          <p:nvPr>
            <p:ph type="title" hasCustomPrompt="1"/>
          </p:nvPr>
        </p:nvSpPr>
        <p:spPr>
          <a:xfrm>
            <a:off x="1414463" y="685801"/>
            <a:ext cx="9363075" cy="5480050"/>
          </a:xfrm>
        </p:spPr>
        <p:txBody>
          <a:bodyPr lIns="91440" tIns="91440" rIns="91440" bIns="91440" anchor="ctr" anchorCtr="0"/>
          <a:lstStyle>
            <a:lvl1pPr algn="ctr">
              <a:defRPr sz="4000" baseline="0">
                <a:solidFill>
                  <a:schemeClr val="bg1"/>
                </a:solidFill>
              </a:defRPr>
            </a:lvl1pPr>
          </a:lstStyle>
          <a:p>
            <a:r>
              <a:rPr lang="en-US" dirty="0"/>
              <a:t>Click to add section header</a:t>
            </a:r>
          </a:p>
        </p:txBody>
      </p:sp>
    </p:spTree>
    <p:extLst>
      <p:ext uri="{BB962C8B-B14F-4D97-AF65-F5344CB8AC3E}">
        <p14:creationId xmlns:p14="http://schemas.microsoft.com/office/powerpoint/2010/main" val="310798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Header with Picture">
    <p:spTree>
      <p:nvGrpSpPr>
        <p:cNvPr id="1" name=""/>
        <p:cNvGrpSpPr/>
        <p:nvPr/>
      </p:nvGrpSpPr>
      <p:grpSpPr>
        <a:xfrm>
          <a:off x="0" y="0"/>
          <a:ext cx="0" cy="0"/>
          <a:chOff x="0" y="0"/>
          <a:chExt cx="0" cy="0"/>
        </a:xfrm>
      </p:grpSpPr>
      <p:sp>
        <p:nvSpPr>
          <p:cNvPr id="14" name="Picture Placeholder">
            <a:extLst>
              <a:ext uri="{FF2B5EF4-FFF2-40B4-BE49-F238E27FC236}">
                <a16:creationId xmlns:a16="http://schemas.microsoft.com/office/drawing/2014/main" id="{3B62DF6E-A83A-4117-A2ED-B4864BA8330A}"/>
              </a:ext>
            </a:extLst>
          </p:cNvPr>
          <p:cNvSpPr>
            <a:spLocks noGrp="1"/>
          </p:cNvSpPr>
          <p:nvPr>
            <p:ph type="pic" sz="quarter" idx="15" hasCustomPrompt="1"/>
          </p:nvPr>
        </p:nvSpPr>
        <p:spPr>
          <a:xfrm>
            <a:off x="0" y="1504950"/>
            <a:ext cx="12192000" cy="3295651"/>
          </a:xfrm>
          <a:solidFill>
            <a:schemeClr val="tx1"/>
          </a:solidFill>
        </p:spPr>
        <p:txBody>
          <a:bodyPr rIns="1828800" bIns="90000" anchor="ctr"/>
          <a:lstStyle>
            <a:lvl1pPr marL="0" indent="0" algn="r">
              <a:buNone/>
              <a:defRPr>
                <a:solidFill>
                  <a:schemeClr val="bg1"/>
                </a:solidFill>
                <a:latin typeface="+mn-lt"/>
              </a:defRPr>
            </a:lvl1pPr>
          </a:lstStyle>
          <a:p>
            <a:r>
              <a:rPr lang="en-US" dirty="0"/>
              <a:t>Picture placeholder</a:t>
            </a:r>
          </a:p>
        </p:txBody>
      </p:sp>
      <p:sp>
        <p:nvSpPr>
          <p:cNvPr id="11" name="Subtitle"/>
          <p:cNvSpPr>
            <a:spLocks noGrp="1"/>
          </p:cNvSpPr>
          <p:nvPr>
            <p:ph type="body" sz="quarter" idx="14"/>
          </p:nvPr>
        </p:nvSpPr>
        <p:spPr>
          <a:xfrm>
            <a:off x="292100" y="3258636"/>
            <a:ext cx="8228011" cy="533400"/>
          </a:xfrm>
        </p:spPr>
        <p:txBody>
          <a:bodyPr lIns="91440" tIns="91440" rIns="91440" bIns="91440">
            <a:noAutofit/>
          </a:bodyPr>
          <a:lstStyle>
            <a:lvl1pPr marL="0" indent="0">
              <a:spcBef>
                <a:spcPts val="0"/>
              </a:spcBef>
              <a:buFontTx/>
              <a:buNone/>
              <a:defRPr sz="2600">
                <a:solidFill>
                  <a:schemeClr val="bg1"/>
                </a:solidFill>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0" name="Title"/>
          <p:cNvSpPr>
            <a:spLocks noGrp="1"/>
          </p:cNvSpPr>
          <p:nvPr>
            <p:ph type="title" hasCustomPrompt="1"/>
          </p:nvPr>
        </p:nvSpPr>
        <p:spPr>
          <a:xfrm>
            <a:off x="292101" y="2686713"/>
            <a:ext cx="8522208" cy="499365"/>
          </a:xfrm>
        </p:spPr>
        <p:txBody>
          <a:bodyPr lIns="91440" tIns="91440" rIns="91440" bIns="91440" anchor="b" anchorCtr="0"/>
          <a:lstStyle>
            <a:lvl1pPr>
              <a:defRPr sz="3200" baseline="0">
                <a:solidFill>
                  <a:schemeClr val="bg1"/>
                </a:solidFill>
              </a:defRPr>
            </a:lvl1pPr>
          </a:lstStyle>
          <a:p>
            <a:r>
              <a:rPr lang="en-US" dirty="0"/>
              <a:t>Click to add section header</a:t>
            </a:r>
          </a:p>
        </p:txBody>
      </p:sp>
      <p:sp>
        <p:nvSpPr>
          <p:cNvPr id="4" name="Slide Number Placeholder">
            <a:extLst>
              <a:ext uri="{FF2B5EF4-FFF2-40B4-BE49-F238E27FC236}">
                <a16:creationId xmlns:a16="http://schemas.microsoft.com/office/drawing/2014/main" id="{C8CDE3DB-5BD1-43F6-94A6-D47A00235D79}"/>
              </a:ext>
            </a:extLst>
          </p:cNvPr>
          <p:cNvSpPr>
            <a:spLocks noGrp="1"/>
          </p:cNvSpPr>
          <p:nvPr>
            <p:ph type="sldNum" sz="quarter" idx="17"/>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65984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Green Frame Divider">
    <p:spTree>
      <p:nvGrpSpPr>
        <p:cNvPr id="1" name=""/>
        <p:cNvGrpSpPr/>
        <p:nvPr/>
      </p:nvGrpSpPr>
      <p:grpSpPr>
        <a:xfrm>
          <a:off x="0" y="0"/>
          <a:ext cx="0" cy="0"/>
          <a:chOff x="0" y="0"/>
          <a:chExt cx="0" cy="0"/>
        </a:xfrm>
      </p:grpSpPr>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6" name="Title"/>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90480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Purple Frame Divider">
    <p:spTree>
      <p:nvGrpSpPr>
        <p:cNvPr id="1" name=""/>
        <p:cNvGrpSpPr/>
        <p:nvPr/>
      </p:nvGrpSpPr>
      <p:grpSpPr>
        <a:xfrm>
          <a:off x="0" y="0"/>
          <a:ext cx="0" cy="0"/>
          <a:chOff x="0" y="0"/>
          <a:chExt cx="0" cy="0"/>
        </a:xfrm>
      </p:grpSpPr>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1429459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een Frame Divider">
    <p:spTree>
      <p:nvGrpSpPr>
        <p:cNvPr id="1" name=""/>
        <p:cNvGrpSpPr/>
        <p:nvPr/>
      </p:nvGrpSpPr>
      <p:grpSpPr>
        <a:xfrm>
          <a:off x="0" y="0"/>
          <a:ext cx="0" cy="0"/>
          <a:chOff x="0" y="0"/>
          <a:chExt cx="0" cy="0"/>
        </a:xfrm>
      </p:grpSpPr>
      <p:sp>
        <p:nvSpPr>
          <p:cNvPr id="17" name="Text"/>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8" name="Bar"/>
          <p:cNvSpPr/>
          <p:nvPr userDrawn="1"/>
        </p:nvSpPr>
        <p:spPr>
          <a:xfrm>
            <a:off x="377894" y="2716146"/>
            <a:ext cx="8522208"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6" name="Title"/>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5" name="Slide Number Placeholder">
            <a:extLst>
              <a:ext uri="{FF2B5EF4-FFF2-40B4-BE49-F238E27FC236}">
                <a16:creationId xmlns:a16="http://schemas.microsoft.com/office/drawing/2014/main" id="{B699D1C6-DBB0-43D0-BC06-19A6E62C1986}"/>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DCAA7B61-F2C7-43C9-A11F-B48C4ED2EBCF}"/>
              </a:ext>
            </a:extLst>
          </p:cNvPr>
          <p:cNvSpPr>
            <a:spLocks noGrp="1"/>
          </p:cNvSpPr>
          <p:nvPr>
            <p:ph type="ftr" sz="quarter" idx="15"/>
          </p:nvPr>
        </p:nvSpPr>
        <p:spPr>
          <a:xfrm>
            <a:off x="3721696" y="6129337"/>
            <a:ext cx="7481160" cy="411581"/>
          </a:xfrm>
        </p:spPr>
        <p:txBody>
          <a:bodyPr/>
          <a:lstStyle/>
          <a:p>
            <a:r>
              <a:rPr lang="en-US" dirty="0"/>
              <a:t>Confidential | Authorized </a:t>
            </a:r>
          </a:p>
        </p:txBody>
      </p:sp>
    </p:spTree>
    <p:extLst>
      <p:ext uri="{BB962C8B-B14F-4D97-AF65-F5344CB8AC3E}">
        <p14:creationId xmlns:p14="http://schemas.microsoft.com/office/powerpoint/2010/main" val="27895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edium Blu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71441D17-F569-4929-BED2-B3C594D2EB1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rgbClr val="32DA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52C54A16-447D-4A74-9122-F46E4BC750F0}"/>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3" name="Slide Number Placeholder">
            <a:extLst>
              <a:ext uri="{FF2B5EF4-FFF2-40B4-BE49-F238E27FC236}">
                <a16:creationId xmlns:a16="http://schemas.microsoft.com/office/drawing/2014/main" id="{29926132-14B5-462D-8011-DBD07D3A4F4E}"/>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306517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Orange Frame Divider">
    <p:spTree>
      <p:nvGrpSpPr>
        <p:cNvPr id="1" name=""/>
        <p:cNvGrpSpPr/>
        <p:nvPr/>
      </p:nvGrpSpPr>
      <p:grpSpPr>
        <a:xfrm>
          <a:off x="0" y="0"/>
          <a:ext cx="0" cy="0"/>
          <a:chOff x="0" y="0"/>
          <a:chExt cx="0" cy="0"/>
        </a:xfrm>
      </p:grpSpPr>
      <p:sp>
        <p:nvSpPr>
          <p:cNvPr id="14" name="Text">
            <a:extLst>
              <a:ext uri="{FF2B5EF4-FFF2-40B4-BE49-F238E27FC236}">
                <a16:creationId xmlns:a16="http://schemas.microsoft.com/office/drawing/2014/main" id="{EE3E2CEF-B9DC-4BC7-912D-0AF3140E0BBE}"/>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10CC7B28-F85E-49B0-A5ED-82D39FF680D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3" name="Slide Number Placeholder">
            <a:extLst>
              <a:ext uri="{FF2B5EF4-FFF2-40B4-BE49-F238E27FC236}">
                <a16:creationId xmlns:a16="http://schemas.microsoft.com/office/drawing/2014/main" id="{2452CF67-7C64-4A36-818E-9739F15599EC}"/>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265215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Name, title, company"/>
          <p:cNvSpPr>
            <a:spLocks noGrp="1"/>
          </p:cNvSpPr>
          <p:nvPr>
            <p:ph type="body" sz="quarter" idx="14" hasCustomPrompt="1"/>
          </p:nvPr>
        </p:nvSpPr>
        <p:spPr>
          <a:xfrm>
            <a:off x="512997" y="3989508"/>
            <a:ext cx="8228011" cy="533400"/>
          </a:xfrm>
        </p:spPr>
        <p:txBody>
          <a:bodyPr l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dirty="0"/>
              <a:t>Click to add quoted person’s name, title, company</a:t>
            </a:r>
          </a:p>
        </p:txBody>
      </p:sp>
      <p:sp>
        <p:nvSpPr>
          <p:cNvPr id="11" name="Quote"/>
          <p:cNvSpPr>
            <a:spLocks noGrp="1"/>
          </p:cNvSpPr>
          <p:nvPr>
            <p:ph type="title" hasCustomPrompt="1"/>
          </p:nvPr>
        </p:nvSpPr>
        <p:spPr>
          <a:xfrm>
            <a:off x="284398" y="685800"/>
            <a:ext cx="9106250" cy="3075861"/>
          </a:xfrm>
        </p:spPr>
        <p:txBody>
          <a:bodyPr lIns="91440" anchor="b" anchorCtr="0"/>
          <a:lstStyle>
            <a:lvl1pPr marL="219456" indent="-219456">
              <a:defRPr sz="4600" cap="none" baseline="0">
                <a:latin typeface="+mn-lt"/>
              </a:defRPr>
            </a:lvl1pPr>
          </a:lstStyle>
          <a:p>
            <a:r>
              <a:rPr lang="en-US" dirty="0"/>
              <a:t>“Click to add quote here. Type quotation marks before and after text.”</a:t>
            </a:r>
          </a:p>
        </p:txBody>
      </p:sp>
      <p:sp>
        <p:nvSpPr>
          <p:cNvPr id="3" name="Slide Number Placeholder">
            <a:extLst>
              <a:ext uri="{FF2B5EF4-FFF2-40B4-BE49-F238E27FC236}">
                <a16:creationId xmlns:a16="http://schemas.microsoft.com/office/drawing/2014/main" id="{416E5649-B5F3-4893-ACEE-FDDDEA277D6A}"/>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3605138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7"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3" name="Slide Number Placeholder"/>
          <p:cNvSpPr>
            <a:spLocks noGrp="1"/>
          </p:cNvSpPr>
          <p:nvPr>
            <p:ph type="sldNum" sz="quarter" idx="19"/>
          </p:nvPr>
        </p:nvSpPr>
        <p:spPr/>
        <p:txBody>
          <a:bodyPr/>
          <a:lstStyle>
            <a:lvl1pPr>
              <a:defRPr>
                <a:latin typeface="MetricHPE" panose="020B0503030202060203" pitchFamily="34" charset="0"/>
              </a:defRPr>
            </a:lvl1pPr>
          </a:lstStyle>
          <a:p>
            <a:pPr defTabSz="1088421">
              <a:buFontTx/>
              <a:buBlip>
                <a:blip r:embed="rId2"/>
              </a:buBlip>
            </a:pPr>
            <a:fld id="{104FC826-72BB-4AF1-BA01-A94F7396A7DC}" type="slidenum">
              <a:rPr lang="en-US" smtClean="0"/>
              <a:pPr defTabSz="1088421">
                <a:buFontTx/>
                <a:buBlip>
                  <a:blip r:embed="rId2"/>
                </a:buBlip>
              </a:pPr>
              <a:t>‹#›</a:t>
            </a:fld>
            <a:endParaRPr lang="en-US" dirty="0"/>
          </a:p>
        </p:txBody>
      </p:sp>
      <p:sp>
        <p:nvSpPr>
          <p:cNvPr id="9" name="Content Placeholder">
            <a:extLst>
              <a:ext uri="{FF2B5EF4-FFF2-40B4-BE49-F238E27FC236}">
                <a16:creationId xmlns:a16="http://schemas.microsoft.com/office/drawing/2014/main" id="{88F2DF35-63BF-460F-A215-8F5110C2F71B}"/>
              </a:ext>
            </a:extLst>
          </p:cNvPr>
          <p:cNvSpPr>
            <a:spLocks noGrp="1"/>
          </p:cNvSpPr>
          <p:nvPr>
            <p:ph idx="1"/>
          </p:nvPr>
        </p:nvSpPr>
        <p:spPr>
          <a:xfrm>
            <a:off x="381599" y="998681"/>
            <a:ext cx="11404800" cy="5097600"/>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a:extLst>
              <a:ext uri="{FF2B5EF4-FFF2-40B4-BE49-F238E27FC236}">
                <a16:creationId xmlns:a16="http://schemas.microsoft.com/office/drawing/2014/main" id="{232753FE-5D9A-4A5E-B0B2-3DAAE2EB3541}"/>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0744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2" name="Content Placeholder">
            <a:extLst>
              <a:ext uri="{FF2B5EF4-FFF2-40B4-BE49-F238E27FC236}">
                <a16:creationId xmlns:a16="http://schemas.microsoft.com/office/drawing/2014/main" id="{A3BBDD58-9EEC-48BC-A84C-F80FB78CB21C}"/>
              </a:ext>
            </a:extLst>
          </p:cNvPr>
          <p:cNvSpPr>
            <a:spLocks noGrp="1"/>
          </p:cNvSpPr>
          <p:nvPr>
            <p:ph sz="quarter" idx="18"/>
          </p:nvPr>
        </p:nvSpPr>
        <p:spPr>
          <a:xfrm>
            <a:off x="381000" y="1344281"/>
            <a:ext cx="11403014" cy="47520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ubtitle"/>
          <p:cNvSpPr>
            <a:spLocks noGrp="1"/>
          </p:cNvSpPr>
          <p:nvPr>
            <p:ph type="body" sz="quarter" idx="13" hasCustomPrompt="1"/>
          </p:nvPr>
        </p:nvSpPr>
        <p:spPr>
          <a:xfrm>
            <a:off x="281746" y="704332"/>
            <a:ext cx="11502268" cy="381000"/>
          </a:xfrm>
        </p:spPr>
        <p:txBody>
          <a:bodyPr vert="horz" lIns="91440" tIns="91440" rIns="91440" bIns="91440" rtlCol="0" anchor="ctr">
            <a:noAutofit/>
          </a:bodyPr>
          <a:lstStyle>
            <a:lvl1pPr marL="0" indent="0">
              <a:buFont typeface="" panose="020B0604020202020204" pitchFamily="34" charset="0"/>
              <a:buNone/>
              <a:defRPr sz="2400" baseline="0" dirty="0">
                <a:latin typeface="+mn-lt"/>
              </a:defRPr>
            </a:lvl1pPr>
          </a:lstStyle>
          <a:p>
            <a:pPr marL="182880" lvl="0" indent="-182880">
              <a:spcBef>
                <a:spcPts val="0"/>
              </a:spcBef>
            </a:pPr>
            <a:r>
              <a:rPr lang="en-US" dirty="0"/>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5" name="Title">
            <a:extLst>
              <a:ext uri="{FF2B5EF4-FFF2-40B4-BE49-F238E27FC236}">
                <a16:creationId xmlns:a16="http://schemas.microsoft.com/office/drawing/2014/main" id="{670D9BB8-8D8D-4F83-B418-E1A6910A3C8D}"/>
              </a:ext>
            </a:extLst>
          </p:cNvPr>
          <p:cNvSpPr>
            <a:spLocks noGrp="1"/>
          </p:cNvSpPr>
          <p:nvPr>
            <p:ph type="title"/>
          </p:nvPr>
        </p:nvSpPr>
        <p:spPr>
          <a:xfrm>
            <a:off x="285743" y="391852"/>
            <a:ext cx="11498270" cy="401362"/>
          </a:xfrm>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B8A2B8FB-372C-42B9-B280-9D39EC303B0B}"/>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106690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ubtitle, Heading and Content">
    <p:spTree>
      <p:nvGrpSpPr>
        <p:cNvPr id="1" name=""/>
        <p:cNvGrpSpPr/>
        <p:nvPr/>
      </p:nvGrpSpPr>
      <p:grpSpPr>
        <a:xfrm>
          <a:off x="0" y="0"/>
          <a:ext cx="0" cy="0"/>
          <a:chOff x="0" y="0"/>
          <a:chExt cx="0" cy="0"/>
        </a:xfrm>
      </p:grpSpPr>
      <p:sp>
        <p:nvSpPr>
          <p:cNvPr id="14" name="Content Placeholder">
            <a:extLst>
              <a:ext uri="{FF2B5EF4-FFF2-40B4-BE49-F238E27FC236}">
                <a16:creationId xmlns:a16="http://schemas.microsoft.com/office/drawing/2014/main" id="{D60021C6-A6F0-40F0-A299-B8269BE0F492}"/>
              </a:ext>
            </a:extLst>
          </p:cNvPr>
          <p:cNvSpPr>
            <a:spLocks noGrp="1"/>
          </p:cNvSpPr>
          <p:nvPr>
            <p:ph sz="quarter" idx="19"/>
          </p:nvPr>
        </p:nvSpPr>
        <p:spPr>
          <a:xfrm>
            <a:off x="381000" y="1733015"/>
            <a:ext cx="11403014" cy="4366800"/>
          </a:xfrm>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Heading"/>
          <p:cNvSpPr>
            <a:spLocks noGrp="1"/>
          </p:cNvSpPr>
          <p:nvPr>
            <p:ph type="body" sz="quarter" idx="18" hasCustomPrompt="1"/>
          </p:nvPr>
        </p:nvSpPr>
        <p:spPr>
          <a:xfrm>
            <a:off x="288096" y="1350296"/>
            <a:ext cx="11495918" cy="381000"/>
          </a:xfrm>
        </p:spPr>
        <p:txBody>
          <a:bodyPr>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subtitle</a:t>
            </a:r>
          </a:p>
        </p:txBody>
      </p:sp>
      <p:sp>
        <p:nvSpPr>
          <p:cNvPr id="12"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3" name="Subtitle">
            <a:extLst>
              <a:ext uri="{FF2B5EF4-FFF2-40B4-BE49-F238E27FC236}">
                <a16:creationId xmlns:a16="http://schemas.microsoft.com/office/drawing/2014/main" id="{15C04D0B-D5E2-4F74-B1D6-45E2AEA840C8}"/>
              </a:ext>
            </a:extLst>
          </p:cNvPr>
          <p:cNvSpPr>
            <a:spLocks noGrp="1"/>
          </p:cNvSpPr>
          <p:nvPr>
            <p:ph type="body" sz="quarter" idx="13" hasCustomPrompt="1"/>
          </p:nvPr>
        </p:nvSpPr>
        <p:spPr>
          <a:xfrm>
            <a:off x="281746" y="704332"/>
            <a:ext cx="11495918" cy="381000"/>
          </a:xfrm>
        </p:spPr>
        <p:txBody>
          <a:bodyPr anchor="ctr">
            <a:noAutofit/>
          </a:bodyPr>
          <a:lstStyle>
            <a:lvl1pPr marL="0" indent="0">
              <a:spcBef>
                <a:spcPts val="0"/>
              </a:spcBef>
              <a:buFont typeface="" panose="020B0604020202020204" pitchFamily="34" charset="0"/>
              <a:buNone/>
              <a:defRPr sz="2400"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subtitle</a:t>
            </a:r>
          </a:p>
        </p:txBody>
      </p:sp>
      <p:sp>
        <p:nvSpPr>
          <p:cNvPr id="4" name="Title">
            <a:extLst>
              <a:ext uri="{FF2B5EF4-FFF2-40B4-BE49-F238E27FC236}">
                <a16:creationId xmlns:a16="http://schemas.microsoft.com/office/drawing/2014/main" id="{D09EDB93-5BF6-4D1D-9D5F-0E75F455E06A}"/>
              </a:ext>
            </a:extLst>
          </p:cNvPr>
          <p:cNvSpPr>
            <a:spLocks noGrp="1"/>
          </p:cNvSpPr>
          <p:nvPr>
            <p:ph type="title"/>
          </p:nvPr>
        </p:nvSpPr>
        <p:spPr>
          <a:xfrm>
            <a:off x="285742" y="391852"/>
            <a:ext cx="11498271" cy="401362"/>
          </a:xfrm>
          <a:ln w="12700" cap="flat" cmpd="sng" algn="ctr">
            <a:noFill/>
            <a:prstDash val="solid"/>
            <a:miter lim="800000"/>
            <a:headEnd type="none" w="med" len="med"/>
            <a:tailEnd type="none" w="med" len="med"/>
          </a:ln>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9D217CA8-FB11-4E4A-BBCD-EE7B837F4D7D}"/>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2065618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Content Placeholder 2"/>
          <p:cNvSpPr>
            <a:spLocks noGrp="1"/>
          </p:cNvSpPr>
          <p:nvPr>
            <p:ph sz="quarter" idx="18"/>
          </p:nvPr>
        </p:nvSpPr>
        <p:spPr>
          <a:xfrm>
            <a:off x="6260021"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
          <p:cNvSpPr>
            <a:spLocks noGrp="1"/>
          </p:cNvSpPr>
          <p:nvPr>
            <p:ph sz="quarter" idx="17"/>
          </p:nvPr>
        </p:nvSpPr>
        <p:spPr>
          <a:xfrm>
            <a:off x="385100" y="995363"/>
            <a:ext cx="5523992" cy="5100637"/>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8" name="Title">
            <a:extLst>
              <a:ext uri="{FF2B5EF4-FFF2-40B4-BE49-F238E27FC236}">
                <a16:creationId xmlns:a16="http://schemas.microsoft.com/office/drawing/2014/main" id="{871CBF7C-DC48-4FC0-9D75-AE2A7B709ECF}"/>
              </a:ext>
            </a:extLst>
          </p:cNvPr>
          <p:cNvSpPr>
            <a:spLocks noGrp="1"/>
          </p:cNvSpPr>
          <p:nvPr>
            <p:ph type="title"/>
          </p:nvPr>
        </p:nvSpPr>
        <p:spPr>
          <a:xfrm>
            <a:off x="285743" y="391852"/>
            <a:ext cx="11498270" cy="401362"/>
          </a:xfrm>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30D71586-CC8D-433E-9833-9A7FDB8D82E2}"/>
              </a:ext>
            </a:extLst>
          </p:cNvPr>
          <p:cNvSpPr>
            <a:spLocks noGrp="1"/>
          </p:cNvSpPr>
          <p:nvPr>
            <p:ph type="sldNum" sz="quarter" idx="20"/>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36487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wo Content, Subtitle">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1000" y="1358232"/>
            <a:ext cx="5416903" cy="4737731"/>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208FD370-F534-4533-9D1C-D71C0301D4F5}"/>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203740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ntent and Headings">
    <p:spTree>
      <p:nvGrpSpPr>
        <p:cNvPr id="1" name=""/>
        <p:cNvGrpSpPr/>
        <p:nvPr/>
      </p:nvGrpSpPr>
      <p:grpSpPr>
        <a:xfrm>
          <a:off x="0" y="0"/>
          <a:ext cx="0" cy="0"/>
          <a:chOff x="0" y="0"/>
          <a:chExt cx="0" cy="0"/>
        </a:xfrm>
      </p:grpSpPr>
      <p:sp>
        <p:nvSpPr>
          <p:cNvPr id="18" name="Rectangle 17"/>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
        <p:nvSpPr>
          <p:cNvPr id="22" name="Content Placeholder 14"/>
          <p:cNvSpPr>
            <a:spLocks noGrp="1"/>
          </p:cNvSpPr>
          <p:nvPr>
            <p:ph sz="quarter" idx="17"/>
          </p:nvPr>
        </p:nvSpPr>
        <p:spPr>
          <a:xfrm>
            <a:off x="384003"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7"/>
          <p:cNvSpPr>
            <a:spLocks noGrp="1"/>
          </p:cNvSpPr>
          <p:nvPr>
            <p:ph type="body" sz="quarter" idx="19" hasCustomPrompt="1"/>
          </p:nvPr>
        </p:nvSpPr>
        <p:spPr>
          <a:xfrm>
            <a:off x="288095"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5" name="Content Placeholder 14"/>
          <p:cNvSpPr>
            <a:spLocks noGrp="1"/>
          </p:cNvSpPr>
          <p:nvPr>
            <p:ph sz="quarter" idx="20"/>
          </p:nvPr>
        </p:nvSpPr>
        <p:spPr>
          <a:xfrm>
            <a:off x="6356308" y="1376363"/>
            <a:ext cx="5418000" cy="4719637"/>
          </a:xfrm>
          <a:ln>
            <a:noFill/>
            <a:miter lim="800000"/>
          </a:ln>
        </p:spPr>
        <p:txBody>
          <a:bodyPr lIns="0" rIns="0"/>
          <a:lstStyle>
            <a:lvl1pPr>
              <a:defRPr>
                <a:latin typeface="MetricHPE" panose="020B0503030202060203" pitchFamily="34" charset="0"/>
              </a:defRPr>
            </a:lvl1pPr>
            <a:lvl2pPr>
              <a:defRPr>
                <a:latin typeface="MetricHPE" panose="020B0503030202060203" pitchFamily="34" charset="0"/>
              </a:defRPr>
            </a:lvl2pPr>
            <a:lvl3pPr>
              <a:defRPr>
                <a:latin typeface="MetricHPE" panose="020B0503030202060203" pitchFamily="34" charset="0"/>
              </a:defRPr>
            </a:lvl3pPr>
            <a:lvl4pPr>
              <a:defRPr>
                <a:latin typeface="MetricHPE" panose="020B0503030202060203" pitchFamily="34" charset="0"/>
              </a:defRPr>
            </a:lvl4pPr>
            <a:lvl5pPr>
              <a:defRPr>
                <a:latin typeface="MetricHPE" panose="020B050303020206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Text Placeholder 7"/>
          <p:cNvSpPr>
            <a:spLocks noGrp="1"/>
          </p:cNvSpPr>
          <p:nvPr>
            <p:ph type="body" sz="quarter" idx="21" hasCustomPrompt="1"/>
          </p:nvPr>
        </p:nvSpPr>
        <p:spPr>
          <a:xfrm>
            <a:off x="6260400" y="995363"/>
            <a:ext cx="5513908" cy="381000"/>
          </a:xfrm>
          <a:ln>
            <a:noFill/>
            <a:miter lim="800000"/>
          </a:ln>
        </p:spPr>
        <p:txBody>
          <a:bodyPr lIns="91440">
            <a:noAutofit/>
          </a:bodyPr>
          <a:lstStyle>
            <a:lvl1pPr marL="0" indent="0">
              <a:spcBef>
                <a:spcPts val="0"/>
              </a:spcBef>
              <a:buNone/>
              <a:defRPr sz="2200" b="1" baseline="0">
                <a:latin typeface="MetricHPE" panose="020B0503030202060203" pitchFamily="34" charset="0"/>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pic>
        <p:nvPicPr>
          <p:cNvPr id="27" name="Picture 2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0" y="6246014"/>
            <a:ext cx="954000" cy="274320"/>
          </a:xfrm>
          <a:prstGeom prst="rect">
            <a:avLst/>
          </a:prstGeom>
        </p:spPr>
      </p:pic>
      <p:sp>
        <p:nvSpPr>
          <p:cNvPr id="3" name="Slide Number Placeholder 2"/>
          <p:cNvSpPr>
            <a:spLocks noGrp="1"/>
          </p:cNvSpPr>
          <p:nvPr>
            <p:ph type="sldNum" sz="quarter" idx="23"/>
          </p:nvPr>
        </p:nvSpPr>
        <p:spPr/>
        <p:txBody>
          <a:bodyPr/>
          <a:lstStyle>
            <a:lvl1pPr>
              <a:defRPr>
                <a:latin typeface="MetricHPE" panose="020B0503030202060203" pitchFamily="34" charset="0"/>
              </a:defRPr>
            </a:lvl1pPr>
          </a:lstStyle>
          <a:p>
            <a:pPr defTabSz="1088421">
              <a:buFontTx/>
              <a:buBlip>
                <a:blip r:embed="rId3"/>
              </a:buBlip>
            </a:pPr>
            <a:fld id="{104FC826-72BB-4AF1-BA01-A94F7396A7DC}" type="slidenum">
              <a:rPr lang="en-US" smtClean="0"/>
              <a:pPr defTabSz="1088421">
                <a:buFontTx/>
                <a:buBlip>
                  <a:blip r:embed="rId3"/>
                </a:buBlip>
              </a:pPr>
              <a:t>‹#›</a:t>
            </a:fld>
            <a:endParaRPr lang="en-US" dirty="0"/>
          </a:p>
        </p:txBody>
      </p:sp>
      <p:sp>
        <p:nvSpPr>
          <p:cNvPr id="4" name="Title 3">
            <a:extLst>
              <a:ext uri="{FF2B5EF4-FFF2-40B4-BE49-F238E27FC236}">
                <a16:creationId xmlns:a16="http://schemas.microsoft.com/office/drawing/2014/main" id="{73A8584B-E718-4F58-9AF1-BDBF5AD7FFFE}"/>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48745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ntent, Subtitle and Headings">
    <p:spTree>
      <p:nvGrpSpPr>
        <p:cNvPr id="1" name=""/>
        <p:cNvGrpSpPr/>
        <p:nvPr/>
      </p:nvGrpSpPr>
      <p:grpSpPr>
        <a:xfrm>
          <a:off x="0" y="0"/>
          <a:ext cx="0" cy="0"/>
          <a:chOff x="0" y="0"/>
          <a:chExt cx="0" cy="0"/>
        </a:xfrm>
      </p:grpSpPr>
      <p:sp>
        <p:nvSpPr>
          <p:cNvPr id="28" name="Content Placeholder 2">
            <a:extLst>
              <a:ext uri="{FF2B5EF4-FFF2-40B4-BE49-F238E27FC236}">
                <a16:creationId xmlns:a16="http://schemas.microsoft.com/office/drawing/2014/main" id="{C2D9C38D-0C96-4F06-9088-13547C056F33}"/>
              </a:ext>
            </a:extLst>
          </p:cNvPr>
          <p:cNvSpPr>
            <a:spLocks noGrp="1"/>
          </p:cNvSpPr>
          <p:nvPr>
            <p:ph sz="quarter" idx="25"/>
          </p:nvPr>
        </p:nvSpPr>
        <p:spPr>
          <a:xfrm>
            <a:off x="6358729"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Heading 2">
            <a:extLst>
              <a:ext uri="{FF2B5EF4-FFF2-40B4-BE49-F238E27FC236}">
                <a16:creationId xmlns:a16="http://schemas.microsoft.com/office/drawing/2014/main" id="{0F35A58C-1284-494F-A5A7-A8680CA3222B}"/>
              </a:ext>
            </a:extLst>
          </p:cNvPr>
          <p:cNvSpPr>
            <a:spLocks noGrp="1"/>
          </p:cNvSpPr>
          <p:nvPr>
            <p:ph type="body" sz="quarter" idx="21" hasCustomPrompt="1"/>
          </p:nvPr>
        </p:nvSpPr>
        <p:spPr>
          <a:xfrm>
            <a:off x="6261641"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1" name="Content Placeholder 1">
            <a:extLst>
              <a:ext uri="{FF2B5EF4-FFF2-40B4-BE49-F238E27FC236}">
                <a16:creationId xmlns:a16="http://schemas.microsoft.com/office/drawing/2014/main" id="{790CE829-C5DB-4D0F-8D68-9F31A94FC42A}"/>
              </a:ext>
            </a:extLst>
          </p:cNvPr>
          <p:cNvSpPr>
            <a:spLocks noGrp="1"/>
          </p:cNvSpPr>
          <p:nvPr>
            <p:ph sz="quarter" idx="22"/>
          </p:nvPr>
        </p:nvSpPr>
        <p:spPr>
          <a:xfrm>
            <a:off x="385100" y="1739233"/>
            <a:ext cx="5416903" cy="435673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Heading 1">
            <a:extLst>
              <a:ext uri="{FF2B5EF4-FFF2-40B4-BE49-F238E27FC236}">
                <a16:creationId xmlns:a16="http://schemas.microsoft.com/office/drawing/2014/main" id="{4FFD9C8F-5583-4BD3-BF48-097D5D045AD4}"/>
              </a:ext>
            </a:extLst>
          </p:cNvPr>
          <p:cNvSpPr>
            <a:spLocks noGrp="1"/>
          </p:cNvSpPr>
          <p:nvPr>
            <p:ph type="body" sz="quarter" idx="23" hasCustomPrompt="1"/>
          </p:nvPr>
        </p:nvSpPr>
        <p:spPr>
          <a:xfrm>
            <a:off x="288095" y="1358232"/>
            <a:ext cx="5513908"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1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15" name="Subtitle">
            <a:extLst>
              <a:ext uri="{FF2B5EF4-FFF2-40B4-BE49-F238E27FC236}">
                <a16:creationId xmlns:a16="http://schemas.microsoft.com/office/drawing/2014/main" id="{BE367876-B551-4115-B469-74C12D0C1CE4}"/>
              </a:ext>
            </a:extLst>
          </p:cNvPr>
          <p:cNvSpPr>
            <a:spLocks noGrp="1"/>
          </p:cNvSpPr>
          <p:nvPr>
            <p:ph type="body" sz="quarter" idx="13" hasCustomPrompt="1"/>
          </p:nvPr>
        </p:nvSpPr>
        <p:spPr>
          <a:xfrm>
            <a:off x="281746" y="704332"/>
            <a:ext cx="11493803"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4" name="Title">
            <a:extLst>
              <a:ext uri="{FF2B5EF4-FFF2-40B4-BE49-F238E27FC236}">
                <a16:creationId xmlns:a16="http://schemas.microsoft.com/office/drawing/2014/main" id="{5B4DC083-771D-42FC-A297-31FED015807F}"/>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12F31EAB-796D-4E98-AD02-5E448046BB3D}"/>
              </a:ext>
            </a:extLst>
          </p:cNvPr>
          <p:cNvSpPr>
            <a:spLocks noGrp="1"/>
          </p:cNvSpPr>
          <p:nvPr>
            <p:ph type="sldNum" sz="quarter" idx="27"/>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3385128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urple Frame Divider">
    <p:spTree>
      <p:nvGrpSpPr>
        <p:cNvPr id="1" name=""/>
        <p:cNvGrpSpPr/>
        <p:nvPr/>
      </p:nvGrpSpPr>
      <p:grpSpPr>
        <a:xfrm>
          <a:off x="0" y="0"/>
          <a:ext cx="0" cy="0"/>
          <a:chOff x="0" y="0"/>
          <a:chExt cx="0" cy="0"/>
        </a:xfrm>
      </p:grpSpPr>
      <p:sp>
        <p:nvSpPr>
          <p:cNvPr id="13" name="Text">
            <a:extLst>
              <a:ext uri="{FF2B5EF4-FFF2-40B4-BE49-F238E27FC236}">
                <a16:creationId xmlns:a16="http://schemas.microsoft.com/office/drawing/2014/main" id="{B6844C8B-60DD-4EDB-AF8B-41A6695EFCF6}"/>
              </a:ext>
            </a:extLst>
          </p:cNvPr>
          <p:cNvSpPr>
            <a:spLocks noGrp="1"/>
          </p:cNvSpPr>
          <p:nvPr>
            <p:ph type="body" sz="quarter" idx="14"/>
          </p:nvPr>
        </p:nvSpPr>
        <p:spPr>
          <a:xfrm>
            <a:off x="288994" y="2871000"/>
            <a:ext cx="8522208" cy="2735980"/>
          </a:xfrm>
        </p:spPr>
        <p:txBody>
          <a:bodyPr lIns="91440" tIns="91440" rIns="91440" bIns="91440">
            <a:noAutofit/>
          </a:bodyPr>
          <a:lstStyle>
            <a:lvl1pPr marL="0" indent="0">
              <a:spcBef>
                <a:spcPts val="0"/>
              </a:spcBef>
              <a:buFontTx/>
              <a:buNone/>
              <a:defRPr sz="2600">
                <a:latin typeface="+mn-lt"/>
              </a:defRPr>
            </a:lvl1pPr>
            <a:lvl2pPr marL="0" indent="0">
              <a:spcBef>
                <a:spcPts val="0"/>
              </a:spcBef>
              <a:buFontTx/>
              <a:buNone/>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en-US"/>
              <a:t>Click to edit Master text styles</a:t>
            </a:r>
          </a:p>
        </p:txBody>
      </p:sp>
      <p:sp>
        <p:nvSpPr>
          <p:cNvPr id="16" name="Bar"/>
          <p:cNvSpPr/>
          <p:nvPr userDrawn="1"/>
        </p:nvSpPr>
        <p:spPr>
          <a:xfrm>
            <a:off x="377894" y="2716146"/>
            <a:ext cx="8522208" cy="548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8" name="Title">
            <a:extLst>
              <a:ext uri="{FF2B5EF4-FFF2-40B4-BE49-F238E27FC236}">
                <a16:creationId xmlns:a16="http://schemas.microsoft.com/office/drawing/2014/main" id="{2CE5726B-4E9B-428F-B8BF-52038F1B0EF7}"/>
              </a:ext>
            </a:extLst>
          </p:cNvPr>
          <p:cNvSpPr>
            <a:spLocks noGrp="1"/>
          </p:cNvSpPr>
          <p:nvPr>
            <p:ph type="title" hasCustomPrompt="1"/>
          </p:nvPr>
        </p:nvSpPr>
        <p:spPr>
          <a:xfrm>
            <a:off x="288995" y="685800"/>
            <a:ext cx="8522208" cy="1957353"/>
          </a:xfrm>
        </p:spPr>
        <p:txBody>
          <a:bodyPr lIns="91440" tIns="91440" rIns="91440" bIns="91440" anchor="b" anchorCtr="0"/>
          <a:lstStyle>
            <a:lvl1pPr>
              <a:defRPr sz="3200" baseline="0"/>
            </a:lvl1pPr>
          </a:lstStyle>
          <a:p>
            <a:r>
              <a:rPr lang="en-US" dirty="0"/>
              <a:t>Click to add section header</a:t>
            </a:r>
          </a:p>
        </p:txBody>
      </p:sp>
      <p:sp>
        <p:nvSpPr>
          <p:cNvPr id="3" name="Slide Number Placeholder">
            <a:extLst>
              <a:ext uri="{FF2B5EF4-FFF2-40B4-BE49-F238E27FC236}">
                <a16:creationId xmlns:a16="http://schemas.microsoft.com/office/drawing/2014/main" id="{0B94C82C-D24B-4532-B992-AD884CD16A94}"/>
              </a:ext>
            </a:extLst>
          </p:cNvPr>
          <p:cNvSpPr>
            <a:spLocks noGrp="1"/>
          </p:cNvSpPr>
          <p:nvPr>
            <p:ph type="sldNum" sz="quarter" idx="16"/>
          </p:nvPr>
        </p:nvSpPr>
        <p:spPr/>
        <p:txBody>
          <a:bodyPr/>
          <a:lstStyle/>
          <a:p>
            <a:pPr defTabSz="1088421"/>
            <a:fld id="{104FC826-72BB-4AF1-BA01-A94F7396A7DC}" type="slidenum">
              <a:rPr lang="en-US" smtClean="0"/>
              <a:pPr defTabSz="1088421"/>
              <a:t>‹#›</a:t>
            </a:fld>
            <a:endParaRPr lang="en-US" dirty="0"/>
          </a:p>
        </p:txBody>
      </p:sp>
      <p:sp>
        <p:nvSpPr>
          <p:cNvPr id="2" name="Footer Placeholder">
            <a:extLst>
              <a:ext uri="{FF2B5EF4-FFF2-40B4-BE49-F238E27FC236}">
                <a16:creationId xmlns:a16="http://schemas.microsoft.com/office/drawing/2014/main" id="{6B49B78C-62D9-4CBC-82AE-117CC49AA73F}"/>
              </a:ext>
            </a:extLst>
          </p:cNvPr>
          <p:cNvSpPr>
            <a:spLocks noGrp="1"/>
          </p:cNvSpPr>
          <p:nvPr>
            <p:ph type="ftr" sz="quarter" idx="15"/>
          </p:nvPr>
        </p:nvSpPr>
        <p:spPr/>
        <p:txBody>
          <a:bodyPr/>
          <a:lstStyle/>
          <a:p>
            <a:r>
              <a:rPr lang="en-US" dirty="0"/>
              <a:t>Confidential | Authorized </a:t>
            </a:r>
          </a:p>
        </p:txBody>
      </p:sp>
    </p:spTree>
    <p:extLst>
      <p:ext uri="{BB962C8B-B14F-4D97-AF65-F5344CB8AC3E}">
        <p14:creationId xmlns:p14="http://schemas.microsoft.com/office/powerpoint/2010/main" val="371715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0" name="Content Placeholder 3"/>
          <p:cNvSpPr>
            <a:spLocks noGrp="1"/>
          </p:cNvSpPr>
          <p:nvPr>
            <p:ph sz="quarter" idx="19"/>
          </p:nvPr>
        </p:nvSpPr>
        <p:spPr>
          <a:xfrm>
            <a:off x="8152474"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Content Placeholder 2"/>
          <p:cNvSpPr>
            <a:spLocks noGrp="1"/>
          </p:cNvSpPr>
          <p:nvPr>
            <p:ph sz="quarter" idx="18"/>
          </p:nvPr>
        </p:nvSpPr>
        <p:spPr>
          <a:xfrm>
            <a:off x="4268787"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1"/>
          <p:cNvSpPr>
            <a:spLocks noGrp="1"/>
          </p:cNvSpPr>
          <p:nvPr>
            <p:ph sz="quarter" idx="17"/>
          </p:nvPr>
        </p:nvSpPr>
        <p:spPr>
          <a:xfrm>
            <a:off x="385100" y="996365"/>
            <a:ext cx="3628711" cy="5099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C09279-0D09-4109-A953-16A88732F6EC}"/>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55DFA194-46E5-48DD-9DF0-CE09ECBDE598}"/>
              </a:ext>
            </a:extLst>
          </p:cNvPr>
          <p:cNvSpPr>
            <a:spLocks noGrp="1"/>
          </p:cNvSpPr>
          <p:nvPr>
            <p:ph type="sldNum" sz="quarter" idx="21"/>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426903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hree Content, Subtitle">
    <p:spTree>
      <p:nvGrpSpPr>
        <p:cNvPr id="1" name=""/>
        <p:cNvGrpSpPr/>
        <p:nvPr/>
      </p:nvGrpSpPr>
      <p:grpSpPr>
        <a:xfrm>
          <a:off x="0" y="0"/>
          <a:ext cx="0" cy="0"/>
          <a:chOff x="0" y="0"/>
          <a:chExt cx="0" cy="0"/>
        </a:xfrm>
      </p:grpSpPr>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endParaRPr lang="en-US" dirty="0"/>
          </a:p>
        </p:txBody>
      </p:sp>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365166"/>
            <a:ext cx="3628710" cy="473439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365166"/>
            <a:ext cx="3628710" cy="4734000"/>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Slide Number Placeholder">
            <a:extLst>
              <a:ext uri="{FF2B5EF4-FFF2-40B4-BE49-F238E27FC236}">
                <a16:creationId xmlns:a16="http://schemas.microsoft.com/office/drawing/2014/main" id="{749AAC13-0724-4F89-9282-2A985E0669E8}"/>
              </a:ext>
            </a:extLst>
          </p:cNvPr>
          <p:cNvSpPr>
            <a:spLocks noGrp="1"/>
          </p:cNvSpPr>
          <p:nvPr>
            <p:ph type="sldNum" sz="quarter" idx="24"/>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2425737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ree Content and Headings">
    <p:spTree>
      <p:nvGrpSpPr>
        <p:cNvPr id="1" name=""/>
        <p:cNvGrpSpPr/>
        <p:nvPr/>
      </p:nvGrpSpPr>
      <p:grpSpPr>
        <a:xfrm>
          <a:off x="0" y="0"/>
          <a:ext cx="0" cy="0"/>
          <a:chOff x="0" y="0"/>
          <a:chExt cx="0" cy="0"/>
        </a:xfrm>
      </p:grpSpPr>
      <p:sp>
        <p:nvSpPr>
          <p:cNvPr id="26" name="Content Placeholder 3"/>
          <p:cNvSpPr>
            <a:spLocks noGrp="1"/>
          </p:cNvSpPr>
          <p:nvPr>
            <p:ph sz="quarter" idx="22"/>
          </p:nvPr>
        </p:nvSpPr>
        <p:spPr>
          <a:xfrm>
            <a:off x="8146122"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Heading 3"/>
          <p:cNvSpPr>
            <a:spLocks noGrp="1"/>
          </p:cNvSpPr>
          <p:nvPr>
            <p:ph type="body" sz="quarter" idx="21" hasCustomPrompt="1"/>
          </p:nvPr>
        </p:nvSpPr>
        <p:spPr>
          <a:xfrm>
            <a:off x="8048832"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5" name="Content Placeholder 2"/>
          <p:cNvSpPr>
            <a:spLocks noGrp="1"/>
          </p:cNvSpPr>
          <p:nvPr>
            <p:ph sz="quarter" idx="18"/>
          </p:nvPr>
        </p:nvSpPr>
        <p:spPr>
          <a:xfrm>
            <a:off x="4265611"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7" name="Heading 2"/>
          <p:cNvSpPr>
            <a:spLocks noGrp="1"/>
          </p:cNvSpPr>
          <p:nvPr>
            <p:ph type="body" sz="quarter" idx="23" hasCustomPrompt="1"/>
          </p:nvPr>
        </p:nvSpPr>
        <p:spPr>
          <a:xfrm>
            <a:off x="4168321" y="996365"/>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4" name="Content Placeholder 1"/>
          <p:cNvSpPr>
            <a:spLocks noGrp="1"/>
          </p:cNvSpPr>
          <p:nvPr>
            <p:ph sz="quarter" idx="17"/>
          </p:nvPr>
        </p:nvSpPr>
        <p:spPr>
          <a:xfrm>
            <a:off x="385100" y="1377365"/>
            <a:ext cx="3628710" cy="4718635"/>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Heading 1"/>
          <p:cNvSpPr>
            <a:spLocks noGrp="1"/>
          </p:cNvSpPr>
          <p:nvPr>
            <p:ph type="body" sz="quarter" idx="19" hasCustomPrompt="1"/>
          </p:nvPr>
        </p:nvSpPr>
        <p:spPr>
          <a:xfrm>
            <a:off x="287427" y="996365"/>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16"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24EE87AE-0267-4C69-AFD6-F9C64969AC26}"/>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BB8A07BF-CB97-4E22-9C06-99A9D26C8199}"/>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274775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ree Content, Subtitle and Headings">
    <p:spTree>
      <p:nvGrpSpPr>
        <p:cNvPr id="1" name=""/>
        <p:cNvGrpSpPr/>
        <p:nvPr/>
      </p:nvGrpSpPr>
      <p:grpSpPr>
        <a:xfrm>
          <a:off x="0" y="0"/>
          <a:ext cx="0" cy="0"/>
          <a:chOff x="0" y="0"/>
          <a:chExt cx="0" cy="0"/>
        </a:xfrm>
      </p:grpSpPr>
      <p:sp>
        <p:nvSpPr>
          <p:cNvPr id="19" name="Content Placeholder 3">
            <a:extLst>
              <a:ext uri="{FF2B5EF4-FFF2-40B4-BE49-F238E27FC236}">
                <a16:creationId xmlns:a16="http://schemas.microsoft.com/office/drawing/2014/main" id="{1074A59D-DDE4-4FB2-838A-D5C8E7AD19E1}"/>
              </a:ext>
            </a:extLst>
          </p:cNvPr>
          <p:cNvSpPr>
            <a:spLocks noGrp="1"/>
          </p:cNvSpPr>
          <p:nvPr>
            <p:ph sz="quarter" idx="22"/>
          </p:nvPr>
        </p:nvSpPr>
        <p:spPr>
          <a:xfrm>
            <a:off x="8146122"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Heading 3">
            <a:extLst>
              <a:ext uri="{FF2B5EF4-FFF2-40B4-BE49-F238E27FC236}">
                <a16:creationId xmlns:a16="http://schemas.microsoft.com/office/drawing/2014/main" id="{2B395F8D-D2D6-46E9-A9E6-236C365E0BE9}"/>
              </a:ext>
            </a:extLst>
          </p:cNvPr>
          <p:cNvSpPr>
            <a:spLocks noGrp="1"/>
          </p:cNvSpPr>
          <p:nvPr>
            <p:ph type="body" sz="quarter" idx="21" hasCustomPrompt="1"/>
          </p:nvPr>
        </p:nvSpPr>
        <p:spPr>
          <a:xfrm>
            <a:off x="8048832"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18" name="Content Placeholder 2">
            <a:extLst>
              <a:ext uri="{FF2B5EF4-FFF2-40B4-BE49-F238E27FC236}">
                <a16:creationId xmlns:a16="http://schemas.microsoft.com/office/drawing/2014/main" id="{F2DA2588-EB78-4045-A57D-317AA672516D}"/>
              </a:ext>
            </a:extLst>
          </p:cNvPr>
          <p:cNvSpPr>
            <a:spLocks noGrp="1"/>
          </p:cNvSpPr>
          <p:nvPr>
            <p:ph sz="quarter" idx="18"/>
          </p:nvPr>
        </p:nvSpPr>
        <p:spPr>
          <a:xfrm>
            <a:off x="4265611"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Heading 2">
            <a:extLst>
              <a:ext uri="{FF2B5EF4-FFF2-40B4-BE49-F238E27FC236}">
                <a16:creationId xmlns:a16="http://schemas.microsoft.com/office/drawing/2014/main" id="{1E3C34FD-66F2-429D-BA98-17802C5C837E}"/>
              </a:ext>
            </a:extLst>
          </p:cNvPr>
          <p:cNvSpPr>
            <a:spLocks noGrp="1"/>
          </p:cNvSpPr>
          <p:nvPr>
            <p:ph type="body" sz="quarter" idx="23" hasCustomPrompt="1"/>
          </p:nvPr>
        </p:nvSpPr>
        <p:spPr>
          <a:xfrm>
            <a:off x="4168321" y="1365166"/>
            <a:ext cx="3726000"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31" name="Content Placeholder 1">
            <a:extLst>
              <a:ext uri="{FF2B5EF4-FFF2-40B4-BE49-F238E27FC236}">
                <a16:creationId xmlns:a16="http://schemas.microsoft.com/office/drawing/2014/main" id="{31336B0C-F91E-47D8-936F-836334818CB0}"/>
              </a:ext>
            </a:extLst>
          </p:cNvPr>
          <p:cNvSpPr>
            <a:spLocks noGrp="1"/>
          </p:cNvSpPr>
          <p:nvPr>
            <p:ph sz="quarter" idx="17"/>
          </p:nvPr>
        </p:nvSpPr>
        <p:spPr>
          <a:xfrm>
            <a:off x="385100" y="1747514"/>
            <a:ext cx="3628710" cy="4352042"/>
          </a:xfrm>
          <a:ln>
            <a:noFill/>
            <a:miter lim="800000"/>
          </a:ln>
        </p:spPr>
        <p:txBody>
          <a:bodyPr lIns="0" r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 name="Heading 1">
            <a:extLst>
              <a:ext uri="{FF2B5EF4-FFF2-40B4-BE49-F238E27FC236}">
                <a16:creationId xmlns:a16="http://schemas.microsoft.com/office/drawing/2014/main" id="{2C5A79F9-54A7-42C3-958C-707025A75133}"/>
              </a:ext>
            </a:extLst>
          </p:cNvPr>
          <p:cNvSpPr>
            <a:spLocks noGrp="1"/>
          </p:cNvSpPr>
          <p:nvPr>
            <p:ph type="body" sz="quarter" idx="19" hasCustomPrompt="1"/>
          </p:nvPr>
        </p:nvSpPr>
        <p:spPr>
          <a:xfrm>
            <a:off x="287427" y="1365166"/>
            <a:ext cx="3726383" cy="381000"/>
          </a:xfrm>
          <a:ln>
            <a:noFill/>
            <a:miter lim="800000"/>
          </a:ln>
        </p:spPr>
        <p:txBody>
          <a:bodyPr lIns="91440">
            <a:noAutofit/>
          </a:bodyPr>
          <a:lstStyle>
            <a:lvl1pPr marL="0" indent="0">
              <a:spcBef>
                <a:spcPts val="0"/>
              </a:spcBef>
              <a:buNone/>
              <a:defRPr sz="2200" b="1" baseline="0">
                <a:latin typeface="+mn-lt"/>
              </a:defRPr>
            </a:lvl1pPr>
            <a:lvl2pPr marL="0" indent="0">
              <a:spcBef>
                <a:spcPts val="0"/>
              </a:spcBef>
              <a:buNone/>
              <a:defRPr sz="2400"/>
            </a:lvl2pPr>
            <a:lvl3pPr marL="0" indent="0">
              <a:spcBef>
                <a:spcPts val="0"/>
              </a:spcBef>
              <a:buNone/>
              <a:defRPr sz="2400"/>
            </a:lvl3pPr>
            <a:lvl4pPr marL="0" indent="0">
              <a:spcBef>
                <a:spcPts val="0"/>
              </a:spcBef>
              <a:buNone/>
              <a:defRPr sz="2400"/>
            </a:lvl4pPr>
            <a:lvl5pPr marL="0" indent="0">
              <a:spcBef>
                <a:spcPts val="0"/>
              </a:spcBef>
              <a:buNone/>
              <a:defRPr sz="2400"/>
            </a:lvl5pPr>
            <a:lvl6pPr marL="0" indent="0">
              <a:spcBef>
                <a:spcPts val="0"/>
              </a:spcBef>
              <a:buNone/>
              <a:defRPr sz="2400"/>
            </a:lvl6pPr>
            <a:lvl7pPr marL="0" indent="0">
              <a:spcBef>
                <a:spcPts val="0"/>
              </a:spcBef>
              <a:buNone/>
              <a:defRPr sz="2400"/>
            </a:lvl7pPr>
            <a:lvl8pPr marL="0" indent="0">
              <a:spcBef>
                <a:spcPts val="0"/>
              </a:spcBef>
              <a:buNone/>
              <a:defRPr sz="2400"/>
            </a:lvl8pPr>
            <a:lvl9pPr marL="0" indent="0">
              <a:spcBef>
                <a:spcPts val="0"/>
              </a:spcBef>
              <a:buNone/>
              <a:defRPr sz="2400"/>
            </a:lvl9pPr>
          </a:lstStyle>
          <a:p>
            <a:pPr lvl="0"/>
            <a:r>
              <a:rPr lang="en-US" dirty="0"/>
              <a:t>Click to add one-line heading</a:t>
            </a:r>
          </a:p>
        </p:txBody>
      </p:sp>
      <p:sp>
        <p:nvSpPr>
          <p:cNvPr id="28"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n-lt"/>
            </a:endParaRPr>
          </a:p>
        </p:txBody>
      </p:sp>
      <p:sp>
        <p:nvSpPr>
          <p:cNvPr id="14" name="Subtitle">
            <a:extLst>
              <a:ext uri="{FF2B5EF4-FFF2-40B4-BE49-F238E27FC236}">
                <a16:creationId xmlns:a16="http://schemas.microsoft.com/office/drawing/2014/main" id="{C831EBB5-21C4-4F56-9D7F-EDB7844B96AF}"/>
              </a:ext>
            </a:extLst>
          </p:cNvPr>
          <p:cNvSpPr>
            <a:spLocks noGrp="1"/>
          </p:cNvSpPr>
          <p:nvPr>
            <p:ph type="body" sz="quarter" idx="13" hasCustomPrompt="1"/>
          </p:nvPr>
        </p:nvSpPr>
        <p:spPr>
          <a:xfrm>
            <a:off x="281746" y="704332"/>
            <a:ext cx="11498270"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4" name="Title">
            <a:extLst>
              <a:ext uri="{FF2B5EF4-FFF2-40B4-BE49-F238E27FC236}">
                <a16:creationId xmlns:a16="http://schemas.microsoft.com/office/drawing/2014/main" id="{C9EF0ECA-DE60-41FE-A905-507AB710EE5B}"/>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FF0756C0-7641-4173-A68F-865597D4BB0D}"/>
              </a:ext>
            </a:extLst>
          </p:cNvPr>
          <p:cNvSpPr>
            <a:spLocks noGrp="1"/>
          </p:cNvSpPr>
          <p:nvPr>
            <p:ph type="sldNum" sz="quarter" idx="25"/>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35045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Bar"/>
          <p:cNvSpPr/>
          <p:nvPr userDrawn="1"/>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4" name="Title">
            <a:extLst>
              <a:ext uri="{FF2B5EF4-FFF2-40B4-BE49-F238E27FC236}">
                <a16:creationId xmlns:a16="http://schemas.microsoft.com/office/drawing/2014/main" id="{EAE54251-B0D2-4947-83BB-BD7F95F3A0E8}"/>
              </a:ext>
            </a:extLst>
          </p:cNvPr>
          <p:cNvSpPr>
            <a:spLocks noGrp="1"/>
          </p:cNvSpPr>
          <p:nvPr>
            <p:ph type="title"/>
          </p:nvPr>
        </p:nvSpPr>
        <p:spPr/>
        <p:txBody>
          <a:bodyPr/>
          <a:lstStyle/>
          <a:p>
            <a:r>
              <a:rPr lang="en-US"/>
              <a:t>Click to edit Master title style</a:t>
            </a:r>
            <a:endParaRPr lang="en-US" dirty="0"/>
          </a:p>
        </p:txBody>
      </p:sp>
      <p:sp>
        <p:nvSpPr>
          <p:cNvPr id="3" name="Slide Number Placeholder">
            <a:extLst>
              <a:ext uri="{FF2B5EF4-FFF2-40B4-BE49-F238E27FC236}">
                <a16:creationId xmlns:a16="http://schemas.microsoft.com/office/drawing/2014/main" id="{8287B217-2E30-4712-99AE-652EEDB044CE}"/>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340681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13" name="Subtitle">
            <a:extLst>
              <a:ext uri="{FF2B5EF4-FFF2-40B4-BE49-F238E27FC236}">
                <a16:creationId xmlns:a16="http://schemas.microsoft.com/office/drawing/2014/main" id="{71AE6212-DACF-49FB-929D-2FA8B00CFD70}"/>
              </a:ext>
            </a:extLst>
          </p:cNvPr>
          <p:cNvSpPr>
            <a:spLocks noGrp="1"/>
          </p:cNvSpPr>
          <p:nvPr>
            <p:ph type="body" sz="quarter" idx="13" hasCustomPrompt="1"/>
          </p:nvPr>
        </p:nvSpPr>
        <p:spPr>
          <a:xfrm>
            <a:off x="281746" y="704332"/>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10" name="Bar"/>
          <p:cNvSpPr/>
          <p:nvPr userDrawn="1"/>
        </p:nvSpPr>
        <p:spPr>
          <a:xfrm>
            <a:off x="385100" y="118949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a:extLst>
              <a:ext uri="{FF2B5EF4-FFF2-40B4-BE49-F238E27FC236}">
                <a16:creationId xmlns:a16="http://schemas.microsoft.com/office/drawing/2014/main" id="{90391D03-EF6B-45A2-9268-5A807C7AE716}"/>
              </a:ext>
            </a:extLst>
          </p:cNvPr>
          <p:cNvSpPr>
            <a:spLocks noGrp="1"/>
          </p:cNvSpPr>
          <p:nvPr>
            <p:ph type="title"/>
          </p:nvPr>
        </p:nvSpPr>
        <p:spPr/>
        <p:txBody>
          <a:bodyPr/>
          <a:lstStyle/>
          <a:p>
            <a:r>
              <a:rPr lang="en-US"/>
              <a:t>Click to edit Master title style</a:t>
            </a:r>
            <a:endParaRPr lang="en-US" dirty="0"/>
          </a:p>
        </p:txBody>
      </p:sp>
      <p:sp>
        <p:nvSpPr>
          <p:cNvPr id="4" name="Slide Number Placeholder">
            <a:extLst>
              <a:ext uri="{FF2B5EF4-FFF2-40B4-BE49-F238E27FC236}">
                <a16:creationId xmlns:a16="http://schemas.microsoft.com/office/drawing/2014/main" id="{FA02681C-9BC6-4D8A-BB6B-D65D1A039593}"/>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560127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Only, 2 Line">
    <p:spTree>
      <p:nvGrpSpPr>
        <p:cNvPr id="1" name=""/>
        <p:cNvGrpSpPr/>
        <p:nvPr/>
      </p:nvGrpSpPr>
      <p:grpSpPr>
        <a:xfrm>
          <a:off x="0" y="0"/>
          <a:ext cx="0" cy="0"/>
          <a:chOff x="0" y="0"/>
          <a:chExt cx="0" cy="0"/>
        </a:xfrm>
      </p:grpSpPr>
      <p:sp>
        <p:nvSpPr>
          <p:cNvPr id="15" name="Bar">
            <a:extLst>
              <a:ext uri="{FF2B5EF4-FFF2-40B4-BE49-F238E27FC236}">
                <a16:creationId xmlns:a16="http://schemas.microsoft.com/office/drawing/2014/main" id="{8EF5646D-2EB2-41E1-98F7-8AFF5323E04E}"/>
              </a:ext>
            </a:extLst>
          </p:cNvPr>
          <p:cNvSpPr/>
          <p:nvPr userDrawn="1"/>
        </p:nvSpPr>
        <p:spPr>
          <a:xfrm>
            <a:off x="385100" y="1247488"/>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17" name="Title">
            <a:extLst>
              <a:ext uri="{FF2B5EF4-FFF2-40B4-BE49-F238E27FC236}">
                <a16:creationId xmlns:a16="http://schemas.microsoft.com/office/drawing/2014/main" id="{7764AC2A-714D-48E6-8850-2398C74A5907}"/>
              </a:ext>
            </a:extLst>
          </p:cNvPr>
          <p:cNvSpPr>
            <a:spLocks noGrp="1"/>
          </p:cNvSpPr>
          <p:nvPr>
            <p:ph type="title" hasCustomPrompt="1"/>
          </p:nvPr>
        </p:nvSpPr>
        <p:spPr>
          <a:xfrm>
            <a:off x="289123" y="398368"/>
            <a:ext cx="11494890" cy="868680"/>
          </a:xfrm>
        </p:spPr>
        <p:txBody>
          <a:bodyPr anchor="b"/>
          <a:lstStyle>
            <a:lvl1pPr>
              <a:defRPr/>
            </a:lvl1pPr>
          </a:lstStyle>
          <a:p>
            <a:r>
              <a:rPr lang="en-US" dirty="0"/>
              <a:t>Click to Add</a:t>
            </a:r>
            <a:br>
              <a:rPr lang="en-US" dirty="0"/>
            </a:br>
            <a:r>
              <a:rPr lang="en-US" dirty="0"/>
              <a:t>Two-Line Title</a:t>
            </a:r>
          </a:p>
        </p:txBody>
      </p:sp>
      <p:sp>
        <p:nvSpPr>
          <p:cNvPr id="3" name="Slide Number Placeholder">
            <a:extLst>
              <a:ext uri="{FF2B5EF4-FFF2-40B4-BE49-F238E27FC236}">
                <a16:creationId xmlns:a16="http://schemas.microsoft.com/office/drawing/2014/main" id="{EBA2B6B1-8B85-4F7A-B1B8-3C2A2CA72C15}"/>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49329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nd Subtitle, 2 Line">
    <p:spTree>
      <p:nvGrpSpPr>
        <p:cNvPr id="1" name=""/>
        <p:cNvGrpSpPr/>
        <p:nvPr/>
      </p:nvGrpSpPr>
      <p:grpSpPr>
        <a:xfrm>
          <a:off x="0" y="0"/>
          <a:ext cx="0" cy="0"/>
          <a:chOff x="0" y="0"/>
          <a:chExt cx="0" cy="0"/>
        </a:xfrm>
      </p:grpSpPr>
      <p:sp>
        <p:nvSpPr>
          <p:cNvPr id="9" name="Subtitle">
            <a:extLst>
              <a:ext uri="{FF2B5EF4-FFF2-40B4-BE49-F238E27FC236}">
                <a16:creationId xmlns:a16="http://schemas.microsoft.com/office/drawing/2014/main" id="{6957406C-CA6F-47F8-9FC9-A15BE313C415}"/>
              </a:ext>
            </a:extLst>
          </p:cNvPr>
          <p:cNvSpPr>
            <a:spLocks noGrp="1"/>
          </p:cNvSpPr>
          <p:nvPr>
            <p:ph type="body" sz="quarter" idx="13" hasCustomPrompt="1"/>
          </p:nvPr>
        </p:nvSpPr>
        <p:spPr>
          <a:xfrm>
            <a:off x="281746" y="1178166"/>
            <a:ext cx="11529254" cy="381000"/>
          </a:xfrm>
        </p:spPr>
        <p:txBody>
          <a:bodyPr vert="horz" lIns="91440" tIns="91440" rIns="91440" bIns="91440" rtlCol="0" anchor="ctr">
            <a:noAutofit/>
          </a:bodyPr>
          <a:lstStyle>
            <a:lvl1pPr marL="0" indent="0">
              <a:buNone/>
              <a:defRPr sz="2400" baseline="0" dirty="0">
                <a:latin typeface="+mn-lt"/>
              </a:defRPr>
            </a:lvl1pPr>
          </a:lstStyle>
          <a:p>
            <a:pPr marL="182880" lvl="0" indent="-182880">
              <a:spcBef>
                <a:spcPts val="0"/>
              </a:spcBef>
            </a:pPr>
            <a:r>
              <a:rPr lang="en-US" dirty="0"/>
              <a:t>Click to add one-line subtitle</a:t>
            </a:r>
          </a:p>
        </p:txBody>
      </p:sp>
      <p:sp>
        <p:nvSpPr>
          <p:cNvPr id="10" name="Bar">
            <a:extLst>
              <a:ext uri="{FF2B5EF4-FFF2-40B4-BE49-F238E27FC236}">
                <a16:creationId xmlns:a16="http://schemas.microsoft.com/office/drawing/2014/main" id="{371489F8-FD72-440E-84EC-51D4A768BB5E}"/>
              </a:ext>
            </a:extLst>
          </p:cNvPr>
          <p:cNvSpPr/>
          <p:nvPr userDrawn="1"/>
        </p:nvSpPr>
        <p:spPr>
          <a:xfrm>
            <a:off x="385100" y="1663329"/>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2" name="Title">
            <a:extLst>
              <a:ext uri="{FF2B5EF4-FFF2-40B4-BE49-F238E27FC236}">
                <a16:creationId xmlns:a16="http://schemas.microsoft.com/office/drawing/2014/main" id="{5535819F-7681-4776-AE9B-BEAB22E80CFE}"/>
              </a:ext>
            </a:extLst>
          </p:cNvPr>
          <p:cNvSpPr>
            <a:spLocks noGrp="1"/>
          </p:cNvSpPr>
          <p:nvPr>
            <p:ph type="title" hasCustomPrompt="1"/>
          </p:nvPr>
        </p:nvSpPr>
        <p:spPr>
          <a:xfrm>
            <a:off x="289123" y="398368"/>
            <a:ext cx="11494890" cy="868680"/>
          </a:xfrm>
        </p:spPr>
        <p:txBody>
          <a:bodyPr anchor="b"/>
          <a:lstStyle>
            <a:lvl1pPr>
              <a:defRPr/>
            </a:lvl1pPr>
          </a:lstStyle>
          <a:p>
            <a:r>
              <a:rPr lang="en-US" dirty="0"/>
              <a:t>Click to Add</a:t>
            </a:r>
            <a:br>
              <a:rPr lang="en-US" dirty="0"/>
            </a:br>
            <a:r>
              <a:rPr lang="en-US" dirty="0"/>
              <a:t>Two-Line Title</a:t>
            </a:r>
          </a:p>
        </p:txBody>
      </p:sp>
      <p:sp>
        <p:nvSpPr>
          <p:cNvPr id="3" name="Slide Number Placeholder">
            <a:extLst>
              <a:ext uri="{FF2B5EF4-FFF2-40B4-BE49-F238E27FC236}">
                <a16:creationId xmlns:a16="http://schemas.microsoft.com/office/drawing/2014/main" id="{C903090B-018E-41F6-821A-0DB185B16788}"/>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254414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Left">
    <p:spTree>
      <p:nvGrpSpPr>
        <p:cNvPr id="1" name=""/>
        <p:cNvGrpSpPr/>
        <p:nvPr/>
      </p:nvGrpSpPr>
      <p:grpSpPr>
        <a:xfrm>
          <a:off x="0" y="0"/>
          <a:ext cx="0" cy="0"/>
          <a:chOff x="0" y="0"/>
          <a:chExt cx="0" cy="0"/>
        </a:xfrm>
      </p:grpSpPr>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3" y="2676894"/>
            <a:ext cx="3685309"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2818CA98-330E-4FE7-B6FF-632E3112335A}"/>
              </a:ext>
            </a:extLst>
          </p:cNvPr>
          <p:cNvSpPr>
            <a:spLocks noGrp="1"/>
          </p:cNvSpPr>
          <p:nvPr>
            <p:ph type="sldNum" sz="quarter" idx="11"/>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312602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Left">
    <p:spTree>
      <p:nvGrpSpPr>
        <p:cNvPr id="1" name=""/>
        <p:cNvGrpSpPr/>
        <p:nvPr/>
      </p:nvGrpSpPr>
      <p:grpSpPr>
        <a:xfrm>
          <a:off x="0" y="0"/>
          <a:ext cx="0" cy="0"/>
          <a:chOff x="0" y="0"/>
          <a:chExt cx="0" cy="0"/>
        </a:xfrm>
      </p:grpSpPr>
      <p:sp>
        <p:nvSpPr>
          <p:cNvPr id="11" name="Content Placeholder"/>
          <p:cNvSpPr>
            <a:spLocks noGrp="1"/>
          </p:cNvSpPr>
          <p:nvPr>
            <p:ph sz="quarter" idx="13"/>
          </p:nvPr>
        </p:nvSpPr>
        <p:spPr>
          <a:xfrm>
            <a:off x="4076700" y="331788"/>
            <a:ext cx="7734300" cy="5764212"/>
          </a:xfrm>
        </p:spPr>
        <p:txBody>
          <a:bodyPr anchor="ct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Bar"/>
          <p:cNvSpPr/>
          <p:nvPr userDrawn="1"/>
        </p:nvSpPr>
        <p:spPr>
          <a:xfrm>
            <a:off x="385100" y="3616182"/>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18"/>
            </a:endParaRPr>
          </a:p>
        </p:txBody>
      </p:sp>
      <p:sp>
        <p:nvSpPr>
          <p:cNvPr id="2" name="Title"/>
          <p:cNvSpPr>
            <a:spLocks noGrp="1"/>
          </p:cNvSpPr>
          <p:nvPr>
            <p:ph type="title" hasCustomPrompt="1"/>
          </p:nvPr>
        </p:nvSpPr>
        <p:spPr>
          <a:xfrm>
            <a:off x="289122" y="2676894"/>
            <a:ext cx="3536373" cy="868680"/>
          </a:xfrm>
        </p:spPr>
        <p:txBody>
          <a:bodyPr anchor="b"/>
          <a:lstStyle>
            <a:lvl1pPr>
              <a:defRPr/>
            </a:lvl1pPr>
          </a:lstStyle>
          <a:p>
            <a:r>
              <a:rPr lang="en-US" dirty="0"/>
              <a:t>Click to Add</a:t>
            </a:r>
            <a:br>
              <a:rPr lang="en-US" dirty="0"/>
            </a:br>
            <a:r>
              <a:rPr lang="en-US" dirty="0"/>
              <a:t>multi-Line Title</a:t>
            </a:r>
          </a:p>
        </p:txBody>
      </p:sp>
      <p:sp>
        <p:nvSpPr>
          <p:cNvPr id="4" name="Slide Number Placeholder">
            <a:extLst>
              <a:ext uri="{FF2B5EF4-FFF2-40B4-BE49-F238E27FC236}">
                <a16:creationId xmlns:a16="http://schemas.microsoft.com/office/drawing/2014/main" id="{92DC03DA-1907-4E05-9BC8-105621713139}"/>
              </a:ext>
            </a:extLst>
          </p:cNvPr>
          <p:cNvSpPr>
            <a:spLocks noGrp="1"/>
          </p:cNvSpPr>
          <p:nvPr>
            <p:ph type="sldNum" sz="quarter" idx="15"/>
          </p:nvPr>
        </p:nvSpPr>
        <p:spPr/>
        <p:txBody>
          <a:bodyPr/>
          <a:lstStyle/>
          <a:p>
            <a:pPr defTabSz="1088421"/>
            <a:fld id="{104FC826-72BB-4AF1-BA01-A94F7396A7DC}" type="slidenum">
              <a:rPr lang="en-US" smtClean="0"/>
              <a:pPr defTabSz="1088421"/>
              <a:t>‹#›</a:t>
            </a:fld>
            <a:endParaRPr lang="en-US" dirty="0"/>
          </a:p>
        </p:txBody>
      </p:sp>
    </p:spTree>
    <p:extLst>
      <p:ext uri="{BB962C8B-B14F-4D97-AF65-F5344CB8AC3E}">
        <p14:creationId xmlns:p14="http://schemas.microsoft.com/office/powerpoint/2010/main" val="378427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slideLayout" Target="../slideLayouts/slideLayout356.xml"/><Relationship Id="rId18" Type="http://schemas.openxmlformats.org/officeDocument/2006/relationships/slideLayout" Target="../slideLayouts/slideLayout361.xml"/><Relationship Id="rId3" Type="http://schemas.openxmlformats.org/officeDocument/2006/relationships/slideLayout" Target="../slideLayouts/slideLayout346.xml"/><Relationship Id="rId21" Type="http://schemas.openxmlformats.org/officeDocument/2006/relationships/theme" Target="../theme/theme10.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17" Type="http://schemas.openxmlformats.org/officeDocument/2006/relationships/slideLayout" Target="../slideLayouts/slideLayout360.xml"/><Relationship Id="rId2" Type="http://schemas.openxmlformats.org/officeDocument/2006/relationships/slideLayout" Target="../slideLayouts/slideLayout345.xml"/><Relationship Id="rId16" Type="http://schemas.openxmlformats.org/officeDocument/2006/relationships/slideLayout" Target="../slideLayouts/slideLayout359.xml"/><Relationship Id="rId20" Type="http://schemas.openxmlformats.org/officeDocument/2006/relationships/slideLayout" Target="../slideLayouts/slideLayout363.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5" Type="http://schemas.openxmlformats.org/officeDocument/2006/relationships/slideLayout" Target="../slideLayouts/slideLayout358.xml"/><Relationship Id="rId23" Type="http://schemas.openxmlformats.org/officeDocument/2006/relationships/image" Target="../media/image20.svg"/><Relationship Id="rId10" Type="http://schemas.openxmlformats.org/officeDocument/2006/relationships/slideLayout" Target="../slideLayouts/slideLayout353.xml"/><Relationship Id="rId19" Type="http://schemas.openxmlformats.org/officeDocument/2006/relationships/slideLayout" Target="../slideLayouts/slideLayout362.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slideLayout" Target="../slideLayouts/slideLayout357.xml"/><Relationship Id="rId22" Type="http://schemas.openxmlformats.org/officeDocument/2006/relationships/image" Target="../media/image19.pn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66.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13" Type="http://schemas.openxmlformats.org/officeDocument/2006/relationships/slideLayout" Target="../slideLayouts/slideLayout379.xml"/><Relationship Id="rId18" Type="http://schemas.openxmlformats.org/officeDocument/2006/relationships/slideLayout" Target="../slideLayouts/slideLayout384.xml"/><Relationship Id="rId26" Type="http://schemas.openxmlformats.org/officeDocument/2006/relationships/slideLayout" Target="../slideLayouts/slideLayout392.xml"/><Relationship Id="rId39" Type="http://schemas.openxmlformats.org/officeDocument/2006/relationships/slideLayout" Target="../slideLayouts/slideLayout405.xml"/><Relationship Id="rId21" Type="http://schemas.openxmlformats.org/officeDocument/2006/relationships/slideLayout" Target="../slideLayouts/slideLayout387.xml"/><Relationship Id="rId34" Type="http://schemas.openxmlformats.org/officeDocument/2006/relationships/slideLayout" Target="../slideLayouts/slideLayout400.xml"/><Relationship Id="rId42" Type="http://schemas.openxmlformats.org/officeDocument/2006/relationships/slideLayout" Target="../slideLayouts/slideLayout408.xml"/><Relationship Id="rId47" Type="http://schemas.openxmlformats.org/officeDocument/2006/relationships/slideLayout" Target="../slideLayouts/slideLayout413.xml"/><Relationship Id="rId50" Type="http://schemas.openxmlformats.org/officeDocument/2006/relationships/theme" Target="../theme/theme12.xml"/><Relationship Id="rId7" Type="http://schemas.openxmlformats.org/officeDocument/2006/relationships/slideLayout" Target="../slideLayouts/slideLayout373.xml"/><Relationship Id="rId2" Type="http://schemas.openxmlformats.org/officeDocument/2006/relationships/slideLayout" Target="../slideLayouts/slideLayout368.xml"/><Relationship Id="rId16" Type="http://schemas.openxmlformats.org/officeDocument/2006/relationships/slideLayout" Target="../slideLayouts/slideLayout382.xml"/><Relationship Id="rId29" Type="http://schemas.openxmlformats.org/officeDocument/2006/relationships/slideLayout" Target="../slideLayouts/slideLayout395.xml"/><Relationship Id="rId11" Type="http://schemas.openxmlformats.org/officeDocument/2006/relationships/slideLayout" Target="../slideLayouts/slideLayout377.xml"/><Relationship Id="rId24" Type="http://schemas.openxmlformats.org/officeDocument/2006/relationships/slideLayout" Target="../slideLayouts/slideLayout390.xml"/><Relationship Id="rId32" Type="http://schemas.openxmlformats.org/officeDocument/2006/relationships/slideLayout" Target="../slideLayouts/slideLayout398.xml"/><Relationship Id="rId37" Type="http://schemas.openxmlformats.org/officeDocument/2006/relationships/slideLayout" Target="../slideLayouts/slideLayout403.xml"/><Relationship Id="rId40" Type="http://schemas.openxmlformats.org/officeDocument/2006/relationships/slideLayout" Target="../slideLayouts/slideLayout406.xml"/><Relationship Id="rId45" Type="http://schemas.openxmlformats.org/officeDocument/2006/relationships/slideLayout" Target="../slideLayouts/slideLayout411.xml"/><Relationship Id="rId5" Type="http://schemas.openxmlformats.org/officeDocument/2006/relationships/slideLayout" Target="../slideLayouts/slideLayout371.xml"/><Relationship Id="rId15" Type="http://schemas.openxmlformats.org/officeDocument/2006/relationships/slideLayout" Target="../slideLayouts/slideLayout381.xml"/><Relationship Id="rId23" Type="http://schemas.openxmlformats.org/officeDocument/2006/relationships/slideLayout" Target="../slideLayouts/slideLayout389.xml"/><Relationship Id="rId28" Type="http://schemas.openxmlformats.org/officeDocument/2006/relationships/slideLayout" Target="../slideLayouts/slideLayout394.xml"/><Relationship Id="rId36" Type="http://schemas.openxmlformats.org/officeDocument/2006/relationships/slideLayout" Target="../slideLayouts/slideLayout402.xml"/><Relationship Id="rId49" Type="http://schemas.openxmlformats.org/officeDocument/2006/relationships/slideLayout" Target="../slideLayouts/slideLayout415.xml"/><Relationship Id="rId10" Type="http://schemas.openxmlformats.org/officeDocument/2006/relationships/slideLayout" Target="../slideLayouts/slideLayout376.xml"/><Relationship Id="rId19" Type="http://schemas.openxmlformats.org/officeDocument/2006/relationships/slideLayout" Target="../slideLayouts/slideLayout385.xml"/><Relationship Id="rId31" Type="http://schemas.openxmlformats.org/officeDocument/2006/relationships/slideLayout" Target="../slideLayouts/slideLayout397.xml"/><Relationship Id="rId44" Type="http://schemas.openxmlformats.org/officeDocument/2006/relationships/slideLayout" Target="../slideLayouts/slideLayout410.xml"/><Relationship Id="rId4" Type="http://schemas.openxmlformats.org/officeDocument/2006/relationships/slideLayout" Target="../slideLayouts/slideLayout370.xml"/><Relationship Id="rId9" Type="http://schemas.openxmlformats.org/officeDocument/2006/relationships/slideLayout" Target="../slideLayouts/slideLayout375.xml"/><Relationship Id="rId14" Type="http://schemas.openxmlformats.org/officeDocument/2006/relationships/slideLayout" Target="../slideLayouts/slideLayout380.xml"/><Relationship Id="rId22" Type="http://schemas.openxmlformats.org/officeDocument/2006/relationships/slideLayout" Target="../slideLayouts/slideLayout388.xml"/><Relationship Id="rId27" Type="http://schemas.openxmlformats.org/officeDocument/2006/relationships/slideLayout" Target="../slideLayouts/slideLayout393.xml"/><Relationship Id="rId30" Type="http://schemas.openxmlformats.org/officeDocument/2006/relationships/slideLayout" Target="../slideLayouts/slideLayout396.xml"/><Relationship Id="rId35" Type="http://schemas.openxmlformats.org/officeDocument/2006/relationships/slideLayout" Target="../slideLayouts/slideLayout401.xml"/><Relationship Id="rId43" Type="http://schemas.openxmlformats.org/officeDocument/2006/relationships/slideLayout" Target="../slideLayouts/slideLayout409.xml"/><Relationship Id="rId48" Type="http://schemas.openxmlformats.org/officeDocument/2006/relationships/slideLayout" Target="../slideLayouts/slideLayout414.xml"/><Relationship Id="rId8" Type="http://schemas.openxmlformats.org/officeDocument/2006/relationships/slideLayout" Target="../slideLayouts/slideLayout374.xml"/><Relationship Id="rId51" Type="http://schemas.openxmlformats.org/officeDocument/2006/relationships/image" Target="../media/image1.png"/><Relationship Id="rId3" Type="http://schemas.openxmlformats.org/officeDocument/2006/relationships/slideLayout" Target="../slideLayouts/slideLayout369.xml"/><Relationship Id="rId12" Type="http://schemas.openxmlformats.org/officeDocument/2006/relationships/slideLayout" Target="../slideLayouts/slideLayout378.xml"/><Relationship Id="rId17" Type="http://schemas.openxmlformats.org/officeDocument/2006/relationships/slideLayout" Target="../slideLayouts/slideLayout383.xml"/><Relationship Id="rId25" Type="http://schemas.openxmlformats.org/officeDocument/2006/relationships/slideLayout" Target="../slideLayouts/slideLayout391.xml"/><Relationship Id="rId33" Type="http://schemas.openxmlformats.org/officeDocument/2006/relationships/slideLayout" Target="../slideLayouts/slideLayout399.xml"/><Relationship Id="rId38" Type="http://schemas.openxmlformats.org/officeDocument/2006/relationships/slideLayout" Target="../slideLayouts/slideLayout404.xml"/><Relationship Id="rId46" Type="http://schemas.openxmlformats.org/officeDocument/2006/relationships/slideLayout" Target="../slideLayouts/slideLayout412.xml"/><Relationship Id="rId20" Type="http://schemas.openxmlformats.org/officeDocument/2006/relationships/slideLayout" Target="../slideLayouts/slideLayout386.xml"/><Relationship Id="rId41" Type="http://schemas.openxmlformats.org/officeDocument/2006/relationships/slideLayout" Target="../slideLayouts/slideLayout407.xml"/><Relationship Id="rId1" Type="http://schemas.openxmlformats.org/officeDocument/2006/relationships/slideLayout" Target="../slideLayouts/slideLayout367.xml"/><Relationship Id="rId6" Type="http://schemas.openxmlformats.org/officeDocument/2006/relationships/slideLayout" Target="../slideLayouts/slideLayout3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theme" Target="../theme/theme2.xml"/><Relationship Id="rId3" Type="http://schemas.openxmlformats.org/officeDocument/2006/relationships/slideLayout" Target="../slideLayouts/slideLayout56.xml"/><Relationship Id="rId21" Type="http://schemas.openxmlformats.org/officeDocument/2006/relationships/image" Target="../media/image5.emf"/><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oleObject" Target="../embeddings/oleObject1.bin"/><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tags" Target="../tags/tag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9" Type="http://schemas.openxmlformats.org/officeDocument/2006/relationships/slideLayout" Target="../slideLayouts/slideLayout109.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42" Type="http://schemas.openxmlformats.org/officeDocument/2006/relationships/slideLayout" Target="../slideLayouts/slideLayout112.xml"/><Relationship Id="rId47" Type="http://schemas.openxmlformats.org/officeDocument/2006/relationships/slideLayout" Target="../slideLayouts/slideLayout117.xml"/><Relationship Id="rId50" Type="http://schemas.openxmlformats.org/officeDocument/2006/relationships/image" Target="../media/image1.png"/><Relationship Id="rId7" Type="http://schemas.openxmlformats.org/officeDocument/2006/relationships/slideLayout" Target="../slideLayouts/slideLayout7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9" Type="http://schemas.openxmlformats.org/officeDocument/2006/relationships/slideLayout" Target="../slideLayouts/slideLayout99.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40" Type="http://schemas.openxmlformats.org/officeDocument/2006/relationships/slideLayout" Target="../slideLayouts/slideLayout110.xml"/><Relationship Id="rId45" Type="http://schemas.openxmlformats.org/officeDocument/2006/relationships/slideLayout" Target="../slideLayouts/slideLayout115.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49" Type="http://schemas.openxmlformats.org/officeDocument/2006/relationships/theme" Target="../theme/theme3.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4" Type="http://schemas.openxmlformats.org/officeDocument/2006/relationships/slideLayout" Target="../slideLayouts/slideLayout114.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43" Type="http://schemas.openxmlformats.org/officeDocument/2006/relationships/slideLayout" Target="../slideLayouts/slideLayout113.xml"/><Relationship Id="rId48" Type="http://schemas.openxmlformats.org/officeDocument/2006/relationships/slideLayout" Target="../slideLayouts/slideLayout118.xml"/><Relationship Id="rId8" Type="http://schemas.openxmlformats.org/officeDocument/2006/relationships/slideLayout" Target="../slideLayouts/slideLayout78.xml"/><Relationship Id="rId3" Type="http://schemas.openxmlformats.org/officeDocument/2006/relationships/slideLayout" Target="../slideLayouts/slideLayout73.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slideLayout" Target="../slideLayouts/slideLayout108.xml"/><Relationship Id="rId46" Type="http://schemas.openxmlformats.org/officeDocument/2006/relationships/slideLayout" Target="../slideLayouts/slideLayout116.xml"/><Relationship Id="rId20" Type="http://schemas.openxmlformats.org/officeDocument/2006/relationships/slideLayout" Target="../slideLayouts/slideLayout90.xml"/><Relationship Id="rId41" Type="http://schemas.openxmlformats.org/officeDocument/2006/relationships/slideLayout" Target="../slideLayouts/slideLayout111.xml"/><Relationship Id="rId1" Type="http://schemas.openxmlformats.org/officeDocument/2006/relationships/slideLayout" Target="../slideLayouts/slideLayout71.xml"/><Relationship Id="rId6"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31.xml"/><Relationship Id="rId18" Type="http://schemas.openxmlformats.org/officeDocument/2006/relationships/slideLayout" Target="../slideLayouts/slideLayout136.xml"/><Relationship Id="rId26" Type="http://schemas.openxmlformats.org/officeDocument/2006/relationships/slideLayout" Target="../slideLayouts/slideLayout144.xml"/><Relationship Id="rId39" Type="http://schemas.openxmlformats.org/officeDocument/2006/relationships/slideLayout" Target="../slideLayouts/slideLayout157.xml"/><Relationship Id="rId21" Type="http://schemas.openxmlformats.org/officeDocument/2006/relationships/slideLayout" Target="../slideLayouts/slideLayout139.xml"/><Relationship Id="rId34" Type="http://schemas.openxmlformats.org/officeDocument/2006/relationships/slideLayout" Target="../slideLayouts/slideLayout152.xml"/><Relationship Id="rId42" Type="http://schemas.openxmlformats.org/officeDocument/2006/relationships/slideLayout" Target="../slideLayouts/slideLayout160.xml"/><Relationship Id="rId47" Type="http://schemas.openxmlformats.org/officeDocument/2006/relationships/slideLayout" Target="../slideLayouts/slideLayout165.xml"/><Relationship Id="rId50" Type="http://schemas.openxmlformats.org/officeDocument/2006/relationships/tags" Target="../tags/tag3.xml"/><Relationship Id="rId7" Type="http://schemas.openxmlformats.org/officeDocument/2006/relationships/slideLayout" Target="../slideLayouts/slideLayout125.xml"/><Relationship Id="rId2" Type="http://schemas.openxmlformats.org/officeDocument/2006/relationships/slideLayout" Target="../slideLayouts/slideLayout120.xml"/><Relationship Id="rId16" Type="http://schemas.openxmlformats.org/officeDocument/2006/relationships/slideLayout" Target="../slideLayouts/slideLayout134.xml"/><Relationship Id="rId29" Type="http://schemas.openxmlformats.org/officeDocument/2006/relationships/slideLayout" Target="../slideLayouts/slideLayout147.xml"/><Relationship Id="rId11" Type="http://schemas.openxmlformats.org/officeDocument/2006/relationships/slideLayout" Target="../slideLayouts/slideLayout129.xml"/><Relationship Id="rId24" Type="http://schemas.openxmlformats.org/officeDocument/2006/relationships/slideLayout" Target="../slideLayouts/slideLayout142.xml"/><Relationship Id="rId32" Type="http://schemas.openxmlformats.org/officeDocument/2006/relationships/slideLayout" Target="../slideLayouts/slideLayout150.xml"/><Relationship Id="rId37" Type="http://schemas.openxmlformats.org/officeDocument/2006/relationships/slideLayout" Target="../slideLayouts/slideLayout155.xml"/><Relationship Id="rId40" Type="http://schemas.openxmlformats.org/officeDocument/2006/relationships/slideLayout" Target="../slideLayouts/slideLayout158.xml"/><Relationship Id="rId45" Type="http://schemas.openxmlformats.org/officeDocument/2006/relationships/slideLayout" Target="../slideLayouts/slideLayout163.xml"/><Relationship Id="rId53" Type="http://schemas.openxmlformats.org/officeDocument/2006/relationships/image" Target="../media/image1.png"/><Relationship Id="rId5" Type="http://schemas.openxmlformats.org/officeDocument/2006/relationships/slideLayout" Target="../slideLayouts/slideLayout123.xml"/><Relationship Id="rId10" Type="http://schemas.openxmlformats.org/officeDocument/2006/relationships/slideLayout" Target="../slideLayouts/slideLayout128.xml"/><Relationship Id="rId19" Type="http://schemas.openxmlformats.org/officeDocument/2006/relationships/slideLayout" Target="../slideLayouts/slideLayout137.xml"/><Relationship Id="rId31" Type="http://schemas.openxmlformats.org/officeDocument/2006/relationships/slideLayout" Target="../slideLayouts/slideLayout149.xml"/><Relationship Id="rId44" Type="http://schemas.openxmlformats.org/officeDocument/2006/relationships/slideLayout" Target="../slideLayouts/slideLayout162.xml"/><Relationship Id="rId52" Type="http://schemas.openxmlformats.org/officeDocument/2006/relationships/image" Target="../media/image5.emf"/><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slideLayout" Target="../slideLayouts/slideLayout132.xml"/><Relationship Id="rId22" Type="http://schemas.openxmlformats.org/officeDocument/2006/relationships/slideLayout" Target="../slideLayouts/slideLayout140.xml"/><Relationship Id="rId27" Type="http://schemas.openxmlformats.org/officeDocument/2006/relationships/slideLayout" Target="../slideLayouts/slideLayout145.xml"/><Relationship Id="rId30" Type="http://schemas.openxmlformats.org/officeDocument/2006/relationships/slideLayout" Target="../slideLayouts/slideLayout148.xml"/><Relationship Id="rId35" Type="http://schemas.openxmlformats.org/officeDocument/2006/relationships/slideLayout" Target="../slideLayouts/slideLayout153.xml"/><Relationship Id="rId43" Type="http://schemas.openxmlformats.org/officeDocument/2006/relationships/slideLayout" Target="../slideLayouts/slideLayout161.xml"/><Relationship Id="rId48" Type="http://schemas.openxmlformats.org/officeDocument/2006/relationships/slideLayout" Target="../slideLayouts/slideLayout166.xml"/><Relationship Id="rId8" Type="http://schemas.openxmlformats.org/officeDocument/2006/relationships/slideLayout" Target="../slideLayouts/slideLayout126.xml"/><Relationship Id="rId51" Type="http://schemas.openxmlformats.org/officeDocument/2006/relationships/oleObject" Target="../embeddings/oleObject2.bin"/><Relationship Id="rId3" Type="http://schemas.openxmlformats.org/officeDocument/2006/relationships/slideLayout" Target="../slideLayouts/slideLayout121.xml"/><Relationship Id="rId12" Type="http://schemas.openxmlformats.org/officeDocument/2006/relationships/slideLayout" Target="../slideLayouts/slideLayout130.xml"/><Relationship Id="rId17" Type="http://schemas.openxmlformats.org/officeDocument/2006/relationships/slideLayout" Target="../slideLayouts/slideLayout135.xml"/><Relationship Id="rId25" Type="http://schemas.openxmlformats.org/officeDocument/2006/relationships/slideLayout" Target="../slideLayouts/slideLayout143.xml"/><Relationship Id="rId33" Type="http://schemas.openxmlformats.org/officeDocument/2006/relationships/slideLayout" Target="../slideLayouts/slideLayout151.xml"/><Relationship Id="rId38" Type="http://schemas.openxmlformats.org/officeDocument/2006/relationships/slideLayout" Target="../slideLayouts/slideLayout156.xml"/><Relationship Id="rId46" Type="http://schemas.openxmlformats.org/officeDocument/2006/relationships/slideLayout" Target="../slideLayouts/slideLayout164.xml"/><Relationship Id="rId20" Type="http://schemas.openxmlformats.org/officeDocument/2006/relationships/slideLayout" Target="../slideLayouts/slideLayout138.xml"/><Relationship Id="rId41" Type="http://schemas.openxmlformats.org/officeDocument/2006/relationships/slideLayout" Target="../slideLayouts/slideLayout159.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5" Type="http://schemas.openxmlformats.org/officeDocument/2006/relationships/slideLayout" Target="../slideLayouts/slideLayout133.xml"/><Relationship Id="rId23" Type="http://schemas.openxmlformats.org/officeDocument/2006/relationships/slideLayout" Target="../slideLayouts/slideLayout141.xml"/><Relationship Id="rId28" Type="http://schemas.openxmlformats.org/officeDocument/2006/relationships/slideLayout" Target="../slideLayouts/slideLayout146.xml"/><Relationship Id="rId36" Type="http://schemas.openxmlformats.org/officeDocument/2006/relationships/slideLayout" Target="../slideLayouts/slideLayout154.xml"/><Relationship Id="rId4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9.xml"/><Relationship Id="rId18" Type="http://schemas.openxmlformats.org/officeDocument/2006/relationships/slideLayout" Target="../slideLayouts/slideLayout184.xml"/><Relationship Id="rId26" Type="http://schemas.openxmlformats.org/officeDocument/2006/relationships/slideLayout" Target="../slideLayouts/slideLayout192.xml"/><Relationship Id="rId39" Type="http://schemas.openxmlformats.org/officeDocument/2006/relationships/slideLayout" Target="../slideLayouts/slideLayout205.xml"/><Relationship Id="rId21" Type="http://schemas.openxmlformats.org/officeDocument/2006/relationships/slideLayout" Target="../slideLayouts/slideLayout187.xml"/><Relationship Id="rId34" Type="http://schemas.openxmlformats.org/officeDocument/2006/relationships/slideLayout" Target="../slideLayouts/slideLayout200.xml"/><Relationship Id="rId42" Type="http://schemas.openxmlformats.org/officeDocument/2006/relationships/slideLayout" Target="../slideLayouts/slideLayout208.xml"/><Relationship Id="rId47" Type="http://schemas.openxmlformats.org/officeDocument/2006/relationships/slideLayout" Target="../slideLayouts/slideLayout213.xml"/><Relationship Id="rId50" Type="http://schemas.openxmlformats.org/officeDocument/2006/relationships/slideLayout" Target="../slideLayouts/slideLayout216.xml"/><Relationship Id="rId7" Type="http://schemas.openxmlformats.org/officeDocument/2006/relationships/slideLayout" Target="../slideLayouts/slideLayout173.xml"/><Relationship Id="rId2" Type="http://schemas.openxmlformats.org/officeDocument/2006/relationships/slideLayout" Target="../slideLayouts/slideLayout168.xml"/><Relationship Id="rId16" Type="http://schemas.openxmlformats.org/officeDocument/2006/relationships/slideLayout" Target="../slideLayouts/slideLayout182.xml"/><Relationship Id="rId29" Type="http://schemas.openxmlformats.org/officeDocument/2006/relationships/slideLayout" Target="../slideLayouts/slideLayout195.xml"/><Relationship Id="rId11" Type="http://schemas.openxmlformats.org/officeDocument/2006/relationships/slideLayout" Target="../slideLayouts/slideLayout177.xml"/><Relationship Id="rId24" Type="http://schemas.openxmlformats.org/officeDocument/2006/relationships/slideLayout" Target="../slideLayouts/slideLayout190.xml"/><Relationship Id="rId32" Type="http://schemas.openxmlformats.org/officeDocument/2006/relationships/slideLayout" Target="../slideLayouts/slideLayout198.xml"/><Relationship Id="rId37" Type="http://schemas.openxmlformats.org/officeDocument/2006/relationships/slideLayout" Target="../slideLayouts/slideLayout203.xml"/><Relationship Id="rId40" Type="http://schemas.openxmlformats.org/officeDocument/2006/relationships/slideLayout" Target="../slideLayouts/slideLayout206.xml"/><Relationship Id="rId45" Type="http://schemas.openxmlformats.org/officeDocument/2006/relationships/slideLayout" Target="../slideLayouts/slideLayout211.xml"/><Relationship Id="rId5" Type="http://schemas.openxmlformats.org/officeDocument/2006/relationships/slideLayout" Target="../slideLayouts/slideLayout171.xml"/><Relationship Id="rId15" Type="http://schemas.openxmlformats.org/officeDocument/2006/relationships/slideLayout" Target="../slideLayouts/slideLayout181.xml"/><Relationship Id="rId23" Type="http://schemas.openxmlformats.org/officeDocument/2006/relationships/slideLayout" Target="../slideLayouts/slideLayout189.xml"/><Relationship Id="rId28" Type="http://schemas.openxmlformats.org/officeDocument/2006/relationships/slideLayout" Target="../slideLayouts/slideLayout194.xml"/><Relationship Id="rId36" Type="http://schemas.openxmlformats.org/officeDocument/2006/relationships/slideLayout" Target="../slideLayouts/slideLayout202.xml"/><Relationship Id="rId49" Type="http://schemas.openxmlformats.org/officeDocument/2006/relationships/slideLayout" Target="../slideLayouts/slideLayout215.xml"/><Relationship Id="rId10" Type="http://schemas.openxmlformats.org/officeDocument/2006/relationships/slideLayout" Target="../slideLayouts/slideLayout176.xml"/><Relationship Id="rId19" Type="http://schemas.openxmlformats.org/officeDocument/2006/relationships/slideLayout" Target="../slideLayouts/slideLayout185.xml"/><Relationship Id="rId31" Type="http://schemas.openxmlformats.org/officeDocument/2006/relationships/slideLayout" Target="../slideLayouts/slideLayout197.xml"/><Relationship Id="rId44" Type="http://schemas.openxmlformats.org/officeDocument/2006/relationships/slideLayout" Target="../slideLayouts/slideLayout210.xml"/><Relationship Id="rId52" Type="http://schemas.openxmlformats.org/officeDocument/2006/relationships/image" Target="../media/image1.png"/><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slideLayout" Target="../slideLayouts/slideLayout180.xml"/><Relationship Id="rId22" Type="http://schemas.openxmlformats.org/officeDocument/2006/relationships/slideLayout" Target="../slideLayouts/slideLayout188.xml"/><Relationship Id="rId27" Type="http://schemas.openxmlformats.org/officeDocument/2006/relationships/slideLayout" Target="../slideLayouts/slideLayout193.xml"/><Relationship Id="rId30" Type="http://schemas.openxmlformats.org/officeDocument/2006/relationships/slideLayout" Target="../slideLayouts/slideLayout196.xml"/><Relationship Id="rId35" Type="http://schemas.openxmlformats.org/officeDocument/2006/relationships/slideLayout" Target="../slideLayouts/slideLayout201.xml"/><Relationship Id="rId43" Type="http://schemas.openxmlformats.org/officeDocument/2006/relationships/slideLayout" Target="../slideLayouts/slideLayout209.xml"/><Relationship Id="rId48" Type="http://schemas.openxmlformats.org/officeDocument/2006/relationships/slideLayout" Target="../slideLayouts/slideLayout214.xml"/><Relationship Id="rId8" Type="http://schemas.openxmlformats.org/officeDocument/2006/relationships/slideLayout" Target="../slideLayouts/slideLayout174.xml"/><Relationship Id="rId51" Type="http://schemas.openxmlformats.org/officeDocument/2006/relationships/theme" Target="../theme/theme5.xml"/><Relationship Id="rId3" Type="http://schemas.openxmlformats.org/officeDocument/2006/relationships/slideLayout" Target="../slideLayouts/slideLayout169.xml"/><Relationship Id="rId12" Type="http://schemas.openxmlformats.org/officeDocument/2006/relationships/slideLayout" Target="../slideLayouts/slideLayout178.xml"/><Relationship Id="rId17" Type="http://schemas.openxmlformats.org/officeDocument/2006/relationships/slideLayout" Target="../slideLayouts/slideLayout183.xml"/><Relationship Id="rId25" Type="http://schemas.openxmlformats.org/officeDocument/2006/relationships/slideLayout" Target="../slideLayouts/slideLayout191.xml"/><Relationship Id="rId33" Type="http://schemas.openxmlformats.org/officeDocument/2006/relationships/slideLayout" Target="../slideLayouts/slideLayout199.xml"/><Relationship Id="rId38" Type="http://schemas.openxmlformats.org/officeDocument/2006/relationships/slideLayout" Target="../slideLayouts/slideLayout204.xml"/><Relationship Id="rId46" Type="http://schemas.openxmlformats.org/officeDocument/2006/relationships/slideLayout" Target="../slideLayouts/slideLayout212.xml"/><Relationship Id="rId20" Type="http://schemas.openxmlformats.org/officeDocument/2006/relationships/slideLayout" Target="../slideLayouts/slideLayout186.xml"/><Relationship Id="rId41" Type="http://schemas.openxmlformats.org/officeDocument/2006/relationships/slideLayout" Target="../slideLayouts/slideLayout207.xml"/><Relationship Id="rId1" Type="http://schemas.openxmlformats.org/officeDocument/2006/relationships/slideLayout" Target="../slideLayouts/slideLayout167.xml"/><Relationship Id="rId6" Type="http://schemas.openxmlformats.org/officeDocument/2006/relationships/slideLayout" Target="../slideLayouts/slideLayout172.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219.xml"/><Relationship Id="rId7" Type="http://schemas.openxmlformats.org/officeDocument/2006/relationships/theme" Target="../theme/theme6.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5" Type="http://schemas.openxmlformats.org/officeDocument/2006/relationships/slideLayout" Target="../slideLayouts/slideLayout221.xml"/><Relationship Id="rId4" Type="http://schemas.openxmlformats.org/officeDocument/2006/relationships/slideLayout" Target="../slideLayouts/slideLayout220.xml"/><Relationship Id="rId9" Type="http://schemas.openxmlformats.org/officeDocument/2006/relationships/image" Target="../media/image15.png"/></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35.xml"/><Relationship Id="rId18" Type="http://schemas.openxmlformats.org/officeDocument/2006/relationships/slideLayout" Target="../slideLayouts/slideLayout240.xml"/><Relationship Id="rId26" Type="http://schemas.openxmlformats.org/officeDocument/2006/relationships/slideLayout" Target="../slideLayouts/slideLayout248.xml"/><Relationship Id="rId39" Type="http://schemas.openxmlformats.org/officeDocument/2006/relationships/slideLayout" Target="../slideLayouts/slideLayout261.xml"/><Relationship Id="rId21" Type="http://schemas.openxmlformats.org/officeDocument/2006/relationships/slideLayout" Target="../slideLayouts/slideLayout243.xml"/><Relationship Id="rId34" Type="http://schemas.openxmlformats.org/officeDocument/2006/relationships/slideLayout" Target="../slideLayouts/slideLayout256.xml"/><Relationship Id="rId42" Type="http://schemas.openxmlformats.org/officeDocument/2006/relationships/slideLayout" Target="../slideLayouts/slideLayout264.xml"/><Relationship Id="rId47" Type="http://schemas.openxmlformats.org/officeDocument/2006/relationships/slideLayout" Target="../slideLayouts/slideLayout269.xml"/><Relationship Id="rId50" Type="http://schemas.openxmlformats.org/officeDocument/2006/relationships/slideLayout" Target="../slideLayouts/slideLayout272.xml"/><Relationship Id="rId7" Type="http://schemas.openxmlformats.org/officeDocument/2006/relationships/slideLayout" Target="../slideLayouts/slideLayout229.xml"/><Relationship Id="rId2" Type="http://schemas.openxmlformats.org/officeDocument/2006/relationships/slideLayout" Target="../slideLayouts/slideLayout224.xml"/><Relationship Id="rId16" Type="http://schemas.openxmlformats.org/officeDocument/2006/relationships/slideLayout" Target="../slideLayouts/slideLayout238.xml"/><Relationship Id="rId29" Type="http://schemas.openxmlformats.org/officeDocument/2006/relationships/slideLayout" Target="../slideLayouts/slideLayout251.xml"/><Relationship Id="rId11" Type="http://schemas.openxmlformats.org/officeDocument/2006/relationships/slideLayout" Target="../slideLayouts/slideLayout233.xml"/><Relationship Id="rId24" Type="http://schemas.openxmlformats.org/officeDocument/2006/relationships/slideLayout" Target="../slideLayouts/slideLayout246.xml"/><Relationship Id="rId32" Type="http://schemas.openxmlformats.org/officeDocument/2006/relationships/slideLayout" Target="../slideLayouts/slideLayout254.xml"/><Relationship Id="rId37" Type="http://schemas.openxmlformats.org/officeDocument/2006/relationships/slideLayout" Target="../slideLayouts/slideLayout259.xml"/><Relationship Id="rId40" Type="http://schemas.openxmlformats.org/officeDocument/2006/relationships/slideLayout" Target="../slideLayouts/slideLayout262.xml"/><Relationship Id="rId45" Type="http://schemas.openxmlformats.org/officeDocument/2006/relationships/slideLayout" Target="../slideLayouts/slideLayout267.xml"/><Relationship Id="rId53" Type="http://schemas.openxmlformats.org/officeDocument/2006/relationships/image" Target="../media/image1.png"/><Relationship Id="rId5" Type="http://schemas.openxmlformats.org/officeDocument/2006/relationships/slideLayout" Target="../slideLayouts/slideLayout227.xml"/><Relationship Id="rId10" Type="http://schemas.openxmlformats.org/officeDocument/2006/relationships/slideLayout" Target="../slideLayouts/slideLayout232.xml"/><Relationship Id="rId19" Type="http://schemas.openxmlformats.org/officeDocument/2006/relationships/slideLayout" Target="../slideLayouts/slideLayout241.xml"/><Relationship Id="rId31" Type="http://schemas.openxmlformats.org/officeDocument/2006/relationships/slideLayout" Target="../slideLayouts/slideLayout253.xml"/><Relationship Id="rId44" Type="http://schemas.openxmlformats.org/officeDocument/2006/relationships/slideLayout" Target="../slideLayouts/slideLayout266.xml"/><Relationship Id="rId52" Type="http://schemas.openxmlformats.org/officeDocument/2006/relationships/theme" Target="../theme/theme7.xml"/><Relationship Id="rId4" Type="http://schemas.openxmlformats.org/officeDocument/2006/relationships/slideLayout" Target="../slideLayouts/slideLayout226.xml"/><Relationship Id="rId9" Type="http://schemas.openxmlformats.org/officeDocument/2006/relationships/slideLayout" Target="../slideLayouts/slideLayout231.xml"/><Relationship Id="rId14" Type="http://schemas.openxmlformats.org/officeDocument/2006/relationships/slideLayout" Target="../slideLayouts/slideLayout236.xml"/><Relationship Id="rId22" Type="http://schemas.openxmlformats.org/officeDocument/2006/relationships/slideLayout" Target="../slideLayouts/slideLayout244.xml"/><Relationship Id="rId27" Type="http://schemas.openxmlformats.org/officeDocument/2006/relationships/slideLayout" Target="../slideLayouts/slideLayout249.xml"/><Relationship Id="rId30" Type="http://schemas.openxmlformats.org/officeDocument/2006/relationships/slideLayout" Target="../slideLayouts/slideLayout252.xml"/><Relationship Id="rId35" Type="http://schemas.openxmlformats.org/officeDocument/2006/relationships/slideLayout" Target="../slideLayouts/slideLayout257.xml"/><Relationship Id="rId43" Type="http://schemas.openxmlformats.org/officeDocument/2006/relationships/slideLayout" Target="../slideLayouts/slideLayout265.xml"/><Relationship Id="rId48" Type="http://schemas.openxmlformats.org/officeDocument/2006/relationships/slideLayout" Target="../slideLayouts/slideLayout270.xml"/><Relationship Id="rId8" Type="http://schemas.openxmlformats.org/officeDocument/2006/relationships/slideLayout" Target="../slideLayouts/slideLayout230.xml"/><Relationship Id="rId51" Type="http://schemas.openxmlformats.org/officeDocument/2006/relationships/slideLayout" Target="../slideLayouts/slideLayout273.xml"/><Relationship Id="rId3" Type="http://schemas.openxmlformats.org/officeDocument/2006/relationships/slideLayout" Target="../slideLayouts/slideLayout225.xml"/><Relationship Id="rId12" Type="http://schemas.openxmlformats.org/officeDocument/2006/relationships/slideLayout" Target="../slideLayouts/slideLayout234.xml"/><Relationship Id="rId17" Type="http://schemas.openxmlformats.org/officeDocument/2006/relationships/slideLayout" Target="../slideLayouts/slideLayout239.xml"/><Relationship Id="rId25" Type="http://schemas.openxmlformats.org/officeDocument/2006/relationships/slideLayout" Target="../slideLayouts/slideLayout247.xml"/><Relationship Id="rId33" Type="http://schemas.openxmlformats.org/officeDocument/2006/relationships/slideLayout" Target="../slideLayouts/slideLayout255.xml"/><Relationship Id="rId38" Type="http://schemas.openxmlformats.org/officeDocument/2006/relationships/slideLayout" Target="../slideLayouts/slideLayout260.xml"/><Relationship Id="rId46" Type="http://schemas.openxmlformats.org/officeDocument/2006/relationships/slideLayout" Target="../slideLayouts/slideLayout268.xml"/><Relationship Id="rId20" Type="http://schemas.openxmlformats.org/officeDocument/2006/relationships/slideLayout" Target="../slideLayouts/slideLayout242.xml"/><Relationship Id="rId41" Type="http://schemas.openxmlformats.org/officeDocument/2006/relationships/slideLayout" Target="../slideLayouts/slideLayout263.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5" Type="http://schemas.openxmlformats.org/officeDocument/2006/relationships/slideLayout" Target="../slideLayouts/slideLayout237.xml"/><Relationship Id="rId23" Type="http://schemas.openxmlformats.org/officeDocument/2006/relationships/slideLayout" Target="../slideLayouts/slideLayout245.xml"/><Relationship Id="rId28" Type="http://schemas.openxmlformats.org/officeDocument/2006/relationships/slideLayout" Target="../slideLayouts/slideLayout250.xml"/><Relationship Id="rId36" Type="http://schemas.openxmlformats.org/officeDocument/2006/relationships/slideLayout" Target="../slideLayouts/slideLayout258.xml"/><Relationship Id="rId49" Type="http://schemas.openxmlformats.org/officeDocument/2006/relationships/slideLayout" Target="../slideLayouts/slideLayout271.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299.xml"/><Relationship Id="rId21" Type="http://schemas.openxmlformats.org/officeDocument/2006/relationships/slideLayout" Target="../slideLayouts/slideLayout294.xml"/><Relationship Id="rId42" Type="http://schemas.openxmlformats.org/officeDocument/2006/relationships/slideLayout" Target="../slideLayouts/slideLayout315.xml"/><Relationship Id="rId47" Type="http://schemas.openxmlformats.org/officeDocument/2006/relationships/slideLayout" Target="../slideLayouts/slideLayout320.xml"/><Relationship Id="rId63" Type="http://schemas.openxmlformats.org/officeDocument/2006/relationships/slideLayout" Target="../slideLayouts/slideLayout336.xml"/><Relationship Id="rId68" Type="http://schemas.openxmlformats.org/officeDocument/2006/relationships/slideLayout" Target="../slideLayouts/slideLayout341.xml"/><Relationship Id="rId7" Type="http://schemas.openxmlformats.org/officeDocument/2006/relationships/slideLayout" Target="../slideLayouts/slideLayout280.xml"/><Relationship Id="rId71" Type="http://schemas.openxmlformats.org/officeDocument/2006/relationships/image" Target="../media/image1.png"/><Relationship Id="rId2" Type="http://schemas.openxmlformats.org/officeDocument/2006/relationships/slideLayout" Target="../slideLayouts/slideLayout275.xml"/><Relationship Id="rId16" Type="http://schemas.openxmlformats.org/officeDocument/2006/relationships/slideLayout" Target="../slideLayouts/slideLayout289.xml"/><Relationship Id="rId29" Type="http://schemas.openxmlformats.org/officeDocument/2006/relationships/slideLayout" Target="../slideLayouts/slideLayout302.xml"/><Relationship Id="rId11" Type="http://schemas.openxmlformats.org/officeDocument/2006/relationships/slideLayout" Target="../slideLayouts/slideLayout284.xml"/><Relationship Id="rId24" Type="http://schemas.openxmlformats.org/officeDocument/2006/relationships/slideLayout" Target="../slideLayouts/slideLayout297.xml"/><Relationship Id="rId32" Type="http://schemas.openxmlformats.org/officeDocument/2006/relationships/slideLayout" Target="../slideLayouts/slideLayout305.xml"/><Relationship Id="rId37" Type="http://schemas.openxmlformats.org/officeDocument/2006/relationships/slideLayout" Target="../slideLayouts/slideLayout310.xml"/><Relationship Id="rId40" Type="http://schemas.openxmlformats.org/officeDocument/2006/relationships/slideLayout" Target="../slideLayouts/slideLayout313.xml"/><Relationship Id="rId45" Type="http://schemas.openxmlformats.org/officeDocument/2006/relationships/slideLayout" Target="../slideLayouts/slideLayout318.xml"/><Relationship Id="rId53" Type="http://schemas.openxmlformats.org/officeDocument/2006/relationships/slideLayout" Target="../slideLayouts/slideLayout326.xml"/><Relationship Id="rId58" Type="http://schemas.openxmlformats.org/officeDocument/2006/relationships/slideLayout" Target="../slideLayouts/slideLayout331.xml"/><Relationship Id="rId66" Type="http://schemas.openxmlformats.org/officeDocument/2006/relationships/slideLayout" Target="../slideLayouts/slideLayout339.xml"/><Relationship Id="rId5" Type="http://schemas.openxmlformats.org/officeDocument/2006/relationships/slideLayout" Target="../slideLayouts/slideLayout278.xml"/><Relationship Id="rId61" Type="http://schemas.openxmlformats.org/officeDocument/2006/relationships/slideLayout" Target="../slideLayouts/slideLayout334.xml"/><Relationship Id="rId19" Type="http://schemas.openxmlformats.org/officeDocument/2006/relationships/slideLayout" Target="../slideLayouts/slideLayout292.xml"/><Relationship Id="rId14" Type="http://schemas.openxmlformats.org/officeDocument/2006/relationships/slideLayout" Target="../slideLayouts/slideLayout287.xml"/><Relationship Id="rId22" Type="http://schemas.openxmlformats.org/officeDocument/2006/relationships/slideLayout" Target="../slideLayouts/slideLayout295.xml"/><Relationship Id="rId27" Type="http://schemas.openxmlformats.org/officeDocument/2006/relationships/slideLayout" Target="../slideLayouts/slideLayout300.xml"/><Relationship Id="rId30" Type="http://schemas.openxmlformats.org/officeDocument/2006/relationships/slideLayout" Target="../slideLayouts/slideLayout303.xml"/><Relationship Id="rId35" Type="http://schemas.openxmlformats.org/officeDocument/2006/relationships/slideLayout" Target="../slideLayouts/slideLayout308.xml"/><Relationship Id="rId43" Type="http://schemas.openxmlformats.org/officeDocument/2006/relationships/slideLayout" Target="../slideLayouts/slideLayout316.xml"/><Relationship Id="rId48" Type="http://schemas.openxmlformats.org/officeDocument/2006/relationships/slideLayout" Target="../slideLayouts/slideLayout321.xml"/><Relationship Id="rId56" Type="http://schemas.openxmlformats.org/officeDocument/2006/relationships/slideLayout" Target="../slideLayouts/slideLayout329.xml"/><Relationship Id="rId64" Type="http://schemas.openxmlformats.org/officeDocument/2006/relationships/slideLayout" Target="../slideLayouts/slideLayout337.xml"/><Relationship Id="rId69" Type="http://schemas.openxmlformats.org/officeDocument/2006/relationships/slideLayout" Target="../slideLayouts/slideLayout342.xml"/><Relationship Id="rId8" Type="http://schemas.openxmlformats.org/officeDocument/2006/relationships/slideLayout" Target="../slideLayouts/slideLayout281.xml"/><Relationship Id="rId51" Type="http://schemas.openxmlformats.org/officeDocument/2006/relationships/slideLayout" Target="../slideLayouts/slideLayout324.xml"/><Relationship Id="rId3" Type="http://schemas.openxmlformats.org/officeDocument/2006/relationships/slideLayout" Target="../slideLayouts/slideLayout276.xml"/><Relationship Id="rId12" Type="http://schemas.openxmlformats.org/officeDocument/2006/relationships/slideLayout" Target="../slideLayouts/slideLayout285.xml"/><Relationship Id="rId17" Type="http://schemas.openxmlformats.org/officeDocument/2006/relationships/slideLayout" Target="../slideLayouts/slideLayout290.xml"/><Relationship Id="rId25" Type="http://schemas.openxmlformats.org/officeDocument/2006/relationships/slideLayout" Target="../slideLayouts/slideLayout298.xml"/><Relationship Id="rId33" Type="http://schemas.openxmlformats.org/officeDocument/2006/relationships/slideLayout" Target="../slideLayouts/slideLayout306.xml"/><Relationship Id="rId38" Type="http://schemas.openxmlformats.org/officeDocument/2006/relationships/slideLayout" Target="../slideLayouts/slideLayout311.xml"/><Relationship Id="rId46" Type="http://schemas.openxmlformats.org/officeDocument/2006/relationships/slideLayout" Target="../slideLayouts/slideLayout319.xml"/><Relationship Id="rId59" Type="http://schemas.openxmlformats.org/officeDocument/2006/relationships/slideLayout" Target="../slideLayouts/slideLayout332.xml"/><Relationship Id="rId67" Type="http://schemas.openxmlformats.org/officeDocument/2006/relationships/slideLayout" Target="../slideLayouts/slideLayout340.xml"/><Relationship Id="rId20" Type="http://schemas.openxmlformats.org/officeDocument/2006/relationships/slideLayout" Target="../slideLayouts/slideLayout293.xml"/><Relationship Id="rId41" Type="http://schemas.openxmlformats.org/officeDocument/2006/relationships/slideLayout" Target="../slideLayouts/slideLayout314.xml"/><Relationship Id="rId54" Type="http://schemas.openxmlformats.org/officeDocument/2006/relationships/slideLayout" Target="../slideLayouts/slideLayout327.xml"/><Relationship Id="rId62" Type="http://schemas.openxmlformats.org/officeDocument/2006/relationships/slideLayout" Target="../slideLayouts/slideLayout335.xml"/><Relationship Id="rId70" Type="http://schemas.openxmlformats.org/officeDocument/2006/relationships/theme" Target="../theme/theme8.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5" Type="http://schemas.openxmlformats.org/officeDocument/2006/relationships/slideLayout" Target="../slideLayouts/slideLayout288.xml"/><Relationship Id="rId23" Type="http://schemas.openxmlformats.org/officeDocument/2006/relationships/slideLayout" Target="../slideLayouts/slideLayout296.xml"/><Relationship Id="rId28" Type="http://schemas.openxmlformats.org/officeDocument/2006/relationships/slideLayout" Target="../slideLayouts/slideLayout301.xml"/><Relationship Id="rId36" Type="http://schemas.openxmlformats.org/officeDocument/2006/relationships/slideLayout" Target="../slideLayouts/slideLayout309.xml"/><Relationship Id="rId49" Type="http://schemas.openxmlformats.org/officeDocument/2006/relationships/slideLayout" Target="../slideLayouts/slideLayout322.xml"/><Relationship Id="rId57" Type="http://schemas.openxmlformats.org/officeDocument/2006/relationships/slideLayout" Target="../slideLayouts/slideLayout330.xml"/><Relationship Id="rId10" Type="http://schemas.openxmlformats.org/officeDocument/2006/relationships/slideLayout" Target="../slideLayouts/slideLayout283.xml"/><Relationship Id="rId31" Type="http://schemas.openxmlformats.org/officeDocument/2006/relationships/slideLayout" Target="../slideLayouts/slideLayout304.xml"/><Relationship Id="rId44" Type="http://schemas.openxmlformats.org/officeDocument/2006/relationships/slideLayout" Target="../slideLayouts/slideLayout317.xml"/><Relationship Id="rId52" Type="http://schemas.openxmlformats.org/officeDocument/2006/relationships/slideLayout" Target="../slideLayouts/slideLayout325.xml"/><Relationship Id="rId60" Type="http://schemas.openxmlformats.org/officeDocument/2006/relationships/slideLayout" Target="../slideLayouts/slideLayout333.xml"/><Relationship Id="rId65" Type="http://schemas.openxmlformats.org/officeDocument/2006/relationships/slideLayout" Target="../slideLayouts/slideLayout338.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3" Type="http://schemas.openxmlformats.org/officeDocument/2006/relationships/slideLayout" Target="../slideLayouts/slideLayout286.xml"/><Relationship Id="rId18" Type="http://schemas.openxmlformats.org/officeDocument/2006/relationships/slideLayout" Target="../slideLayouts/slideLayout291.xml"/><Relationship Id="rId39" Type="http://schemas.openxmlformats.org/officeDocument/2006/relationships/slideLayout" Target="../slideLayouts/slideLayout312.xml"/><Relationship Id="rId34" Type="http://schemas.openxmlformats.org/officeDocument/2006/relationships/slideLayout" Target="../slideLayouts/slideLayout307.xml"/><Relationship Id="rId50" Type="http://schemas.openxmlformats.org/officeDocument/2006/relationships/slideLayout" Target="../slideLayouts/slideLayout323.xml"/><Relationship Id="rId55" Type="http://schemas.openxmlformats.org/officeDocument/2006/relationships/slideLayout" Target="../slideLayouts/slideLayout32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3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55"/>
              </a:buBlip>
              <a:defRPr sz="2000" kern="1200" cap="all" normalizeH="0" baseline="10000">
                <a:solidFill>
                  <a:schemeClr val="tx1"/>
                </a:solidFill>
                <a:latin typeface="+mn-lt"/>
              </a:defRPr>
            </a:lvl1pPr>
          </a:lstStyle>
          <a:p>
            <a:pPr defTabSz="1088421"/>
            <a:fld id="{104FC826-72BB-4AF1-BA01-A94F7396A7DC}" type="slidenum">
              <a:rPr lang="en-US" smtClean="0"/>
              <a:pPr defTabSz="1088421"/>
              <a:t>‹#›</a:t>
            </a:fld>
            <a:endParaRPr lang="en-US" dirty="0"/>
          </a:p>
        </p:txBody>
      </p:sp>
      <p:sp>
        <p:nvSpPr>
          <p:cNvPr id="8" name="Footer Placeholder">
            <a:extLst>
              <a:ext uri="{FF2B5EF4-FFF2-40B4-BE49-F238E27FC236}">
                <a16:creationId xmlns:a16="http://schemas.microsoft.com/office/drawing/2014/main" id="{58400D4D-D383-483A-A797-47C73BC1103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dirty="0"/>
              <a:t>Confidential | Authorized </a:t>
            </a:r>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dirty="0"/>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endParaRPr lang="en-US" dirty="0"/>
          </a:p>
        </p:txBody>
      </p:sp>
    </p:spTree>
    <p:extLst>
      <p:ext uri="{BB962C8B-B14F-4D97-AF65-F5344CB8AC3E}">
        <p14:creationId xmlns:p14="http://schemas.microsoft.com/office/powerpoint/2010/main" val="1683658382"/>
      </p:ext>
    </p:extLst>
  </p:cSld>
  <p:clrMap bg1="lt1" tx1="dk1" bg2="lt2" tx2="dk2" accent1="accent1" accent2="accent2" accent3="accent3" accent4="accent4" accent5="accent5" accent6="accent6" hlink="hlink" folHlink="folHlink"/>
  <p:sldLayoutIdLst>
    <p:sldLayoutId id="2147483660" r:id="rId1"/>
    <p:sldLayoutId id="2147483696" r:id="rId2"/>
    <p:sldLayoutId id="2147483695" r:id="rId3"/>
    <p:sldLayoutId id="2147483702" r:id="rId4"/>
    <p:sldLayoutId id="2147483701" r:id="rId5"/>
    <p:sldLayoutId id="2147483705" r:id="rId6"/>
    <p:sldLayoutId id="2147483661" r:id="rId7"/>
    <p:sldLayoutId id="2147483662" r:id="rId8"/>
    <p:sldLayoutId id="2147483663" r:id="rId9"/>
    <p:sldLayoutId id="2147483685" r:id="rId10"/>
    <p:sldLayoutId id="2147483686" r:id="rId11"/>
    <p:sldLayoutId id="2147483666" r:id="rId12"/>
    <p:sldLayoutId id="2147483756" r:id="rId13"/>
    <p:sldLayoutId id="2147483668" r:id="rId14"/>
    <p:sldLayoutId id="2147483669" r:id="rId15"/>
    <p:sldLayoutId id="2147483652" r:id="rId16"/>
    <p:sldLayoutId id="2147483698" r:id="rId17"/>
    <p:sldLayoutId id="2147483755" r:id="rId18"/>
    <p:sldLayoutId id="2147483670" r:id="rId19"/>
    <p:sldLayoutId id="2147483671" r:id="rId20"/>
    <p:sldLayoutId id="2147483699" r:id="rId21"/>
    <p:sldLayoutId id="2147483672" r:id="rId22"/>
    <p:sldLayoutId id="2147483673" r:id="rId23"/>
    <p:sldLayoutId id="2147483654" r:id="rId24"/>
    <p:sldLayoutId id="2147483679" r:id="rId25"/>
    <p:sldLayoutId id="2147483688" r:id="rId26"/>
    <p:sldLayoutId id="2147483689" r:id="rId27"/>
    <p:sldLayoutId id="2147483690" r:id="rId28"/>
    <p:sldLayoutId id="2147483691" r:id="rId29"/>
    <p:sldLayoutId id="2147483692" r:id="rId30"/>
    <p:sldLayoutId id="2147483693" r:id="rId31"/>
    <p:sldLayoutId id="2147483694" r:id="rId32"/>
    <p:sldLayoutId id="2147483656" r:id="rId33"/>
    <p:sldLayoutId id="2147483657" r:id="rId34"/>
    <p:sldLayoutId id="2147483758" r:id="rId35"/>
    <p:sldLayoutId id="2147483697" r:id="rId36"/>
    <p:sldLayoutId id="2147483676" r:id="rId37"/>
    <p:sldLayoutId id="2147483677" r:id="rId38"/>
    <p:sldLayoutId id="2147483706" r:id="rId39"/>
    <p:sldLayoutId id="2147483707" r:id="rId40"/>
    <p:sldLayoutId id="2147483704" r:id="rId41"/>
    <p:sldLayoutId id="2147483752" r:id="rId42"/>
    <p:sldLayoutId id="2147483753" r:id="rId43"/>
    <p:sldLayoutId id="2147483703" r:id="rId44"/>
    <p:sldLayoutId id="2147483757" r:id="rId45"/>
    <p:sldLayoutId id="2147483700" r:id="rId46"/>
    <p:sldLayoutId id="2147483759" r:id="rId47"/>
    <p:sldLayoutId id="2147483760" r:id="rId48"/>
    <p:sldLayoutId id="2147483940" r:id="rId49"/>
    <p:sldLayoutId id="2147483941" r:id="rId50"/>
    <p:sldLayoutId id="2147483942" r:id="rId51"/>
    <p:sldLayoutId id="2147483988" r:id="rId52"/>
    <p:sldLayoutId id="2147483989" r:id="rId5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userDrawn="1">
          <p15:clr>
            <a:srgbClr val="F26B43"/>
          </p15:clr>
        </p15:guide>
        <p15:guide id="3" pos="240" userDrawn="1">
          <p15:clr>
            <a:srgbClr val="F26B43"/>
          </p15:clr>
        </p15:guide>
        <p15:guide id="4" pos="7423" userDrawn="1">
          <p15:clr>
            <a:srgbClr val="F26B43"/>
          </p15:clr>
        </p15:guide>
        <p15:guide id="5" orient="horz" pos="432" userDrawn="1">
          <p15:clr>
            <a:srgbClr val="F26B43"/>
          </p15:clr>
        </p15:guide>
        <p15:guide id="6" orient="horz" pos="3884" userDrawn="1">
          <p15:clr>
            <a:srgbClr val="F26B43"/>
          </p15:clr>
        </p15:guide>
        <p15:guide id="7" orient="horz" pos="1440" userDrawn="1">
          <p15:clr>
            <a:srgbClr val="F26B43"/>
          </p15:clr>
        </p15:guide>
        <p15:guide id="8" orient="horz" pos="2880" userDrawn="1">
          <p15:clr>
            <a:srgbClr val="F26B43"/>
          </p15:clr>
        </p15:guide>
        <p15:guide id="9" pos="2568" userDrawn="1">
          <p15:clr>
            <a:srgbClr val="F26B43"/>
          </p15:clr>
        </p15:guide>
        <p15:guide id="10" pos="5112" userDrawn="1">
          <p15:clr>
            <a:srgbClr val="F26B43"/>
          </p15:clr>
        </p15:guide>
        <p15:guide id="11" orient="horz" pos="411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65D29CE-3502-D042-B9B4-DA49CAE6D452}"/>
              </a:ext>
            </a:extLst>
          </p:cNvPr>
          <p:cNvSpPr/>
          <p:nvPr/>
        </p:nvSpPr>
        <p:spPr>
          <a:xfrm>
            <a:off x="12471400" y="742950"/>
            <a:ext cx="1258888" cy="695325"/>
          </a:xfrm>
          <a:prstGeom prst="rect">
            <a:avLst/>
          </a:prstGeom>
          <a:solidFill>
            <a:srgbClr val="BA0C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b="0" i="0">
                <a:latin typeface="Source Sans Pro" panose="020B0503030403020204" pitchFamily="34" charset="0"/>
              </a:rPr>
              <a:t>Zerto Red</a:t>
            </a:r>
          </a:p>
          <a:p>
            <a:pPr algn="ctr" eaLnBrk="1" fontAlgn="auto" hangingPunct="1">
              <a:spcBef>
                <a:spcPts val="0"/>
              </a:spcBef>
              <a:spcAft>
                <a:spcPts val="0"/>
              </a:spcAft>
              <a:defRPr/>
            </a:pPr>
            <a:r>
              <a:rPr lang="en-US" sz="1400" b="0" i="0">
                <a:latin typeface="Source Sans Pro" panose="020B0503030403020204" pitchFamily="34" charset="0"/>
              </a:rPr>
              <a:t>#BA0C25</a:t>
            </a:r>
          </a:p>
        </p:txBody>
      </p:sp>
      <p:sp>
        <p:nvSpPr>
          <p:cNvPr id="1027" name="Text Placeholder 2">
            <a:extLst>
              <a:ext uri="{FF2B5EF4-FFF2-40B4-BE49-F238E27FC236}">
                <a16:creationId xmlns:a16="http://schemas.microsoft.com/office/drawing/2014/main" id="{B95CA49E-ECFB-6D45-91C7-E639039AFB95}"/>
              </a:ext>
            </a:extLst>
          </p:cNvPr>
          <p:cNvSpPr>
            <a:spLocks noGrp="1" noChangeArrowheads="1"/>
          </p:cNvSpPr>
          <p:nvPr>
            <p:ph type="body" idx="1"/>
          </p:nvPr>
        </p:nvSpPr>
        <p:spPr bwMode="auto">
          <a:xfrm>
            <a:off x="457200" y="1243013"/>
            <a:ext cx="11277600"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 name="Rectangle 6">
            <a:extLst>
              <a:ext uri="{FF2B5EF4-FFF2-40B4-BE49-F238E27FC236}">
                <a16:creationId xmlns:a16="http://schemas.microsoft.com/office/drawing/2014/main" id="{B537B0CB-0A30-AA4A-9001-5122D79E914B}"/>
              </a:ext>
            </a:extLst>
          </p:cNvPr>
          <p:cNvSpPr/>
          <p:nvPr/>
        </p:nvSpPr>
        <p:spPr>
          <a:xfrm>
            <a:off x="12471400" y="0"/>
            <a:ext cx="1258888" cy="674688"/>
          </a:xfrm>
          <a:prstGeom prst="rect">
            <a:avLst/>
          </a:prstGeom>
          <a:solidFill>
            <a:srgbClr val="373D4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400" b="0" i="0">
                <a:latin typeface="Source Sans Pro" panose="020B0503030403020204" pitchFamily="34" charset="0"/>
              </a:rPr>
              <a:t>Text Color</a:t>
            </a:r>
          </a:p>
        </p:txBody>
      </p:sp>
      <p:sp>
        <p:nvSpPr>
          <p:cNvPr id="1029" name="Title Placeholder 1">
            <a:extLst>
              <a:ext uri="{FF2B5EF4-FFF2-40B4-BE49-F238E27FC236}">
                <a16:creationId xmlns:a16="http://schemas.microsoft.com/office/drawing/2014/main" id="{97DE0D29-7B3F-E94A-A83A-1958FB3F581D}"/>
              </a:ext>
            </a:extLst>
          </p:cNvPr>
          <p:cNvSpPr>
            <a:spLocks noGrp="1" noChangeArrowheads="1"/>
          </p:cNvSpPr>
          <p:nvPr>
            <p:ph type="title"/>
          </p:nvPr>
        </p:nvSpPr>
        <p:spPr bwMode="auto">
          <a:xfrm>
            <a:off x="457200" y="387350"/>
            <a:ext cx="1127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9" name="Rectangle 8">
            <a:extLst>
              <a:ext uri="{FF2B5EF4-FFF2-40B4-BE49-F238E27FC236}">
                <a16:creationId xmlns:a16="http://schemas.microsoft.com/office/drawing/2014/main" id="{0F0AB14D-6FA2-B14E-9C03-C7DBDF033369}"/>
              </a:ext>
            </a:extLst>
          </p:cNvPr>
          <p:cNvSpPr/>
          <p:nvPr/>
        </p:nvSpPr>
        <p:spPr>
          <a:xfrm>
            <a:off x="12471400" y="742950"/>
            <a:ext cx="1258888" cy="695325"/>
          </a:xfrm>
          <a:prstGeom prst="rect">
            <a:avLst/>
          </a:prstGeom>
          <a:solidFill>
            <a:srgbClr val="BA0C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1400" b="0" i="0">
                <a:latin typeface="Source Sans Pro" panose="020B0503030403020204" pitchFamily="34" charset="0"/>
              </a:rPr>
              <a:t>Zerto Red</a:t>
            </a:r>
          </a:p>
          <a:p>
            <a:pPr algn="ctr" eaLnBrk="1" fontAlgn="auto" hangingPunct="1">
              <a:spcBef>
                <a:spcPts val="0"/>
              </a:spcBef>
              <a:spcAft>
                <a:spcPts val="0"/>
              </a:spcAft>
              <a:defRPr/>
            </a:pPr>
            <a:r>
              <a:rPr lang="en-US" sz="1400" b="0" i="0">
                <a:latin typeface="Source Sans Pro" panose="020B0503030403020204" pitchFamily="34" charset="0"/>
              </a:rPr>
              <a:t>#BA0C25</a:t>
            </a:r>
          </a:p>
        </p:txBody>
      </p:sp>
      <p:sp>
        <p:nvSpPr>
          <p:cNvPr id="10" name="Rectangle 9">
            <a:extLst>
              <a:ext uri="{FF2B5EF4-FFF2-40B4-BE49-F238E27FC236}">
                <a16:creationId xmlns:a16="http://schemas.microsoft.com/office/drawing/2014/main" id="{2050C76B-5F4A-7745-A32D-53397C7217DE}"/>
              </a:ext>
            </a:extLst>
          </p:cNvPr>
          <p:cNvSpPr/>
          <p:nvPr/>
        </p:nvSpPr>
        <p:spPr>
          <a:xfrm>
            <a:off x="12471400" y="0"/>
            <a:ext cx="1258888" cy="674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1400" b="0" i="0">
                <a:latin typeface="Source Sans Pro" panose="020B0503030403020204" pitchFamily="34" charset="0"/>
              </a:rPr>
              <a:t>Text Color</a:t>
            </a:r>
          </a:p>
          <a:p>
            <a:pPr eaLnBrk="1" fontAlgn="auto" hangingPunct="1">
              <a:spcBef>
                <a:spcPts val="0"/>
              </a:spcBef>
              <a:spcAft>
                <a:spcPts val="0"/>
              </a:spcAft>
              <a:defRPr/>
            </a:pPr>
            <a:r>
              <a:rPr lang="en-US" sz="1400" b="0" i="0">
                <a:latin typeface="Source Sans Pro" panose="020B0503030403020204" pitchFamily="34" charset="0"/>
              </a:rPr>
              <a:t>#373C41</a:t>
            </a:r>
          </a:p>
        </p:txBody>
      </p:sp>
      <p:grpSp>
        <p:nvGrpSpPr>
          <p:cNvPr id="1033" name="Group 2">
            <a:extLst>
              <a:ext uri="{FF2B5EF4-FFF2-40B4-BE49-F238E27FC236}">
                <a16:creationId xmlns:a16="http://schemas.microsoft.com/office/drawing/2014/main" id="{C37FD64C-4538-B64D-976C-F8DE9D75A3AC}"/>
              </a:ext>
            </a:extLst>
          </p:cNvPr>
          <p:cNvGrpSpPr>
            <a:grpSpLocks/>
          </p:cNvGrpSpPr>
          <p:nvPr/>
        </p:nvGrpSpPr>
        <p:grpSpPr bwMode="auto">
          <a:xfrm>
            <a:off x="12639675" y="1833563"/>
            <a:ext cx="1576388" cy="3705225"/>
            <a:chOff x="2544469" y="1940325"/>
            <a:chExt cx="1575343" cy="3705283"/>
          </a:xfrm>
        </p:grpSpPr>
        <p:sp>
          <p:nvSpPr>
            <p:cNvPr id="1034" name="TextBox 12">
              <a:extLst>
                <a:ext uri="{FF2B5EF4-FFF2-40B4-BE49-F238E27FC236}">
                  <a16:creationId xmlns:a16="http://schemas.microsoft.com/office/drawing/2014/main" id="{9EA839E1-11D6-EB47-BB54-657796D1CF11}"/>
                </a:ext>
              </a:extLst>
            </p:cNvPr>
            <p:cNvSpPr txBox="1">
              <a:spLocks noChangeArrowheads="1"/>
            </p:cNvSpPr>
            <p:nvPr/>
          </p:nvSpPr>
          <p:spPr bwMode="auto">
            <a:xfrm>
              <a:off x="2544469" y="1940325"/>
              <a:ext cx="15753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2000" b="0" i="0">
                  <a:latin typeface="Source Sans Pro" panose="020B0503030403020204" pitchFamily="34" charset="0"/>
                  <a:cs typeface="Calibri" panose="020F0502020204030204" pitchFamily="34" charset="0"/>
                </a:rPr>
                <a:t>Neutrals</a:t>
              </a:r>
            </a:p>
          </p:txBody>
        </p:sp>
        <p:sp>
          <p:nvSpPr>
            <p:cNvPr id="14" name="Rectangle 13">
              <a:extLst>
                <a:ext uri="{FF2B5EF4-FFF2-40B4-BE49-F238E27FC236}">
                  <a16:creationId xmlns:a16="http://schemas.microsoft.com/office/drawing/2014/main" id="{6BF541BA-C409-9D47-AB4B-C81607E5BA3F}"/>
                </a:ext>
              </a:extLst>
            </p:cNvPr>
            <p:cNvSpPr/>
            <p:nvPr/>
          </p:nvSpPr>
          <p:spPr>
            <a:xfrm>
              <a:off x="2634897" y="2380069"/>
              <a:ext cx="913794" cy="280992"/>
            </a:xfrm>
            <a:prstGeom prst="rect">
              <a:avLst/>
            </a:prstGeom>
            <a:solidFill>
              <a:srgbClr val="373C4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800" b="0" i="0">
                  <a:solidFill>
                    <a:schemeClr val="bg1"/>
                  </a:solidFill>
                  <a:latin typeface="Source Sans Pro" panose="020B0503030403020204" pitchFamily="34" charset="0"/>
                </a:rPr>
                <a:t>207</a:t>
              </a:r>
              <a:endParaRPr lang="en-US" sz="800" b="0" i="0">
                <a:solidFill>
                  <a:schemeClr val="tx1"/>
                </a:solidFill>
                <a:latin typeface="Source Sans Pro" panose="020B0503030403020204" pitchFamily="34" charset="0"/>
              </a:endParaRPr>
            </a:p>
          </p:txBody>
        </p:sp>
        <p:sp>
          <p:nvSpPr>
            <p:cNvPr id="15" name="Rectangle 14">
              <a:extLst>
                <a:ext uri="{FF2B5EF4-FFF2-40B4-BE49-F238E27FC236}">
                  <a16:creationId xmlns:a16="http://schemas.microsoft.com/office/drawing/2014/main" id="{8956791C-5563-E04C-BFAB-BFDB60A65E5D}"/>
                </a:ext>
              </a:extLst>
            </p:cNvPr>
            <p:cNvSpPr/>
            <p:nvPr/>
          </p:nvSpPr>
          <p:spPr>
            <a:xfrm>
              <a:off x="2634897" y="4369238"/>
              <a:ext cx="913794" cy="280991"/>
            </a:xfrm>
            <a:prstGeom prst="rect">
              <a:avLst/>
            </a:prstGeom>
            <a:solidFill>
              <a:srgbClr val="90A0A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800" b="0" i="0">
                  <a:solidFill>
                    <a:schemeClr val="bg1"/>
                  </a:solidFill>
                  <a:latin typeface="Source Sans Pro" panose="020B0503030403020204" pitchFamily="34" charset="0"/>
                </a:rPr>
                <a:t>207</a:t>
              </a:r>
              <a:endParaRPr lang="en-US" sz="800" b="0" i="0">
                <a:solidFill>
                  <a:schemeClr val="tx1"/>
                </a:solidFill>
                <a:latin typeface="Source Sans Pro" panose="020B0503030403020204" pitchFamily="34" charset="0"/>
              </a:endParaRPr>
            </a:p>
          </p:txBody>
        </p:sp>
        <p:sp>
          <p:nvSpPr>
            <p:cNvPr id="16" name="Rectangle 15">
              <a:extLst>
                <a:ext uri="{FF2B5EF4-FFF2-40B4-BE49-F238E27FC236}">
                  <a16:creationId xmlns:a16="http://schemas.microsoft.com/office/drawing/2014/main" id="{4C4779C3-A0BD-854B-905A-26685797D582}"/>
                </a:ext>
              </a:extLst>
            </p:cNvPr>
            <p:cNvSpPr/>
            <p:nvPr/>
          </p:nvSpPr>
          <p:spPr>
            <a:xfrm>
              <a:off x="2634897" y="5363029"/>
              <a:ext cx="913794" cy="282579"/>
            </a:xfrm>
            <a:prstGeom prst="rect">
              <a:avLst/>
            </a:prstGeom>
            <a:solidFill>
              <a:srgbClr val="D0D8D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800" b="0" i="0">
                  <a:solidFill>
                    <a:schemeClr val="bg1"/>
                  </a:solidFill>
                  <a:latin typeface="Source Sans Pro" panose="020B0503030403020204" pitchFamily="34" charset="0"/>
                </a:rPr>
                <a:t>207</a:t>
              </a:r>
              <a:endParaRPr lang="en-US" sz="800" b="0" i="0">
                <a:solidFill>
                  <a:schemeClr val="tx1"/>
                </a:solidFill>
                <a:latin typeface="Source Sans Pro" panose="020B0503030403020204" pitchFamily="34" charset="0"/>
              </a:endParaRPr>
            </a:p>
          </p:txBody>
        </p:sp>
        <p:sp>
          <p:nvSpPr>
            <p:cNvPr id="17" name="Rectangle 16">
              <a:extLst>
                <a:ext uri="{FF2B5EF4-FFF2-40B4-BE49-F238E27FC236}">
                  <a16:creationId xmlns:a16="http://schemas.microsoft.com/office/drawing/2014/main" id="{6432674A-0788-F04B-AEF0-56DEDFE01376}"/>
                </a:ext>
              </a:extLst>
            </p:cNvPr>
            <p:cNvSpPr/>
            <p:nvPr/>
          </p:nvSpPr>
          <p:spPr>
            <a:xfrm>
              <a:off x="2634897" y="3373859"/>
              <a:ext cx="913794" cy="282579"/>
            </a:xfrm>
            <a:prstGeom prst="rect">
              <a:avLst/>
            </a:prstGeom>
            <a:solidFill>
              <a:srgbClr val="4F5E6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r>
                <a:rPr lang="en-US" sz="800" b="0" i="0">
                  <a:solidFill>
                    <a:schemeClr val="bg1"/>
                  </a:solidFill>
                  <a:latin typeface="Source Sans Pro" panose="020B0503030403020204" pitchFamily="34" charset="0"/>
                </a:rPr>
                <a:t>207</a:t>
              </a:r>
              <a:endParaRPr lang="en-US" sz="800" b="0" i="0">
                <a:solidFill>
                  <a:schemeClr val="tx1"/>
                </a:solidFill>
                <a:latin typeface="Source Sans Pro" panose="020B0503030403020204" pitchFamily="34" charset="0"/>
              </a:endParaRPr>
            </a:p>
          </p:txBody>
        </p:sp>
      </p:grpSp>
      <p:grpSp>
        <p:nvGrpSpPr>
          <p:cNvPr id="18" name="Grid [HIDE]" hidden="1">
            <a:extLst>
              <a:ext uri="{FF2B5EF4-FFF2-40B4-BE49-F238E27FC236}">
                <a16:creationId xmlns:a16="http://schemas.microsoft.com/office/drawing/2014/main" id="{B2C57343-8091-DF41-8CF4-32AA6889264A}"/>
              </a:ext>
            </a:extLst>
          </p:cNvPr>
          <p:cNvGrpSpPr/>
          <p:nvPr userDrawn="1"/>
        </p:nvGrpSpPr>
        <p:grpSpPr>
          <a:xfrm>
            <a:off x="-1" y="-576775"/>
            <a:ext cx="12191999" cy="7434775"/>
            <a:chOff x="-1" y="-576775"/>
            <a:chExt cx="12191999" cy="7434775"/>
          </a:xfrm>
        </p:grpSpPr>
        <p:grpSp>
          <p:nvGrpSpPr>
            <p:cNvPr id="19" name="Group 18">
              <a:extLst>
                <a:ext uri="{FF2B5EF4-FFF2-40B4-BE49-F238E27FC236}">
                  <a16:creationId xmlns:a16="http://schemas.microsoft.com/office/drawing/2014/main" id="{80F9EFA8-738B-E741-841C-FD9C71C56BAC}"/>
                </a:ext>
              </a:extLst>
            </p:cNvPr>
            <p:cNvGrpSpPr/>
            <p:nvPr/>
          </p:nvGrpSpPr>
          <p:grpSpPr>
            <a:xfrm>
              <a:off x="520505" y="-576775"/>
              <a:ext cx="11113477" cy="7434775"/>
              <a:chOff x="520505" y="-576775"/>
              <a:chExt cx="11113477" cy="7434775"/>
            </a:xfrm>
          </p:grpSpPr>
          <p:cxnSp>
            <p:nvCxnSpPr>
              <p:cNvPr id="26" name="Straight Connector 25">
                <a:extLst>
                  <a:ext uri="{FF2B5EF4-FFF2-40B4-BE49-F238E27FC236}">
                    <a16:creationId xmlns:a16="http://schemas.microsoft.com/office/drawing/2014/main" id="{6CD9D65D-6797-2248-A835-EDA17A242ED3}"/>
                  </a:ext>
                </a:extLst>
              </p:cNvPr>
              <p:cNvCxnSpPr/>
              <p:nvPr/>
            </p:nvCxnSpPr>
            <p:spPr>
              <a:xfrm>
                <a:off x="4220308" y="-576775"/>
                <a:ext cx="0" cy="7434775"/>
              </a:xfrm>
              <a:prstGeom prst="line">
                <a:avLst/>
              </a:prstGeom>
              <a:ln w="12700">
                <a:solidFill>
                  <a:schemeClr val="tx1">
                    <a:lumMod val="20000"/>
                    <a:lumOff val="80000"/>
                    <a:alpha val="22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FCEC658-C754-144F-8B0A-62A4619022CC}"/>
                  </a:ext>
                </a:extLst>
              </p:cNvPr>
              <p:cNvCxnSpPr/>
              <p:nvPr/>
            </p:nvCxnSpPr>
            <p:spPr>
              <a:xfrm>
                <a:off x="2335237" y="-576775"/>
                <a:ext cx="0" cy="7434775"/>
              </a:xfrm>
              <a:prstGeom prst="line">
                <a:avLst/>
              </a:prstGeom>
              <a:ln w="12700">
                <a:solidFill>
                  <a:schemeClr val="tx1">
                    <a:lumMod val="20000"/>
                    <a:lumOff val="80000"/>
                    <a:alpha val="22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53FBC44D-3CBA-2B4A-BE7E-52BBB8561034}"/>
                  </a:ext>
                </a:extLst>
              </p:cNvPr>
              <p:cNvCxnSpPr/>
              <p:nvPr/>
            </p:nvCxnSpPr>
            <p:spPr>
              <a:xfrm>
                <a:off x="520505" y="-576775"/>
                <a:ext cx="0" cy="7434775"/>
              </a:xfrm>
              <a:prstGeom prst="line">
                <a:avLst/>
              </a:prstGeom>
              <a:ln w="12700">
                <a:solidFill>
                  <a:schemeClr val="tx1">
                    <a:lumMod val="20000"/>
                    <a:lumOff val="80000"/>
                    <a:alpha val="22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D3CBCC0C-E709-0748-B38D-57B3C0963973}"/>
                  </a:ext>
                </a:extLst>
              </p:cNvPr>
              <p:cNvCxnSpPr/>
              <p:nvPr/>
            </p:nvCxnSpPr>
            <p:spPr>
              <a:xfrm>
                <a:off x="11633982" y="-576775"/>
                <a:ext cx="0" cy="7434775"/>
              </a:xfrm>
              <a:prstGeom prst="line">
                <a:avLst/>
              </a:prstGeom>
              <a:ln w="12700">
                <a:solidFill>
                  <a:schemeClr val="tx1">
                    <a:lumMod val="20000"/>
                    <a:lumOff val="80000"/>
                    <a:alpha val="22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70137069-A71D-2B47-A792-60E1CD676DD8}"/>
                  </a:ext>
                </a:extLst>
              </p:cNvPr>
              <p:cNvCxnSpPr/>
              <p:nvPr/>
            </p:nvCxnSpPr>
            <p:spPr>
              <a:xfrm>
                <a:off x="9748911" y="-576775"/>
                <a:ext cx="0" cy="7434775"/>
              </a:xfrm>
              <a:prstGeom prst="line">
                <a:avLst/>
              </a:prstGeom>
              <a:ln w="12700">
                <a:solidFill>
                  <a:schemeClr val="tx1">
                    <a:lumMod val="20000"/>
                    <a:lumOff val="80000"/>
                    <a:alpha val="22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B03D3826-1ACC-824B-82B1-8583141D8A0E}"/>
                  </a:ext>
                </a:extLst>
              </p:cNvPr>
              <p:cNvCxnSpPr/>
              <p:nvPr/>
            </p:nvCxnSpPr>
            <p:spPr>
              <a:xfrm>
                <a:off x="7934179" y="-576775"/>
                <a:ext cx="0" cy="7434775"/>
              </a:xfrm>
              <a:prstGeom prst="line">
                <a:avLst/>
              </a:prstGeom>
              <a:ln w="12700">
                <a:solidFill>
                  <a:schemeClr val="tx1">
                    <a:lumMod val="20000"/>
                    <a:lumOff val="80000"/>
                    <a:alpha val="22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78F94A7B-EFD2-CC4E-A961-8A49323249C3}"/>
                  </a:ext>
                </a:extLst>
              </p:cNvPr>
              <p:cNvCxnSpPr/>
              <p:nvPr/>
            </p:nvCxnSpPr>
            <p:spPr>
              <a:xfrm>
                <a:off x="6105379" y="-576775"/>
                <a:ext cx="0" cy="7434775"/>
              </a:xfrm>
              <a:prstGeom prst="line">
                <a:avLst/>
              </a:prstGeom>
              <a:ln w="12700">
                <a:solidFill>
                  <a:schemeClr val="tx1">
                    <a:lumMod val="20000"/>
                    <a:lumOff val="80000"/>
                    <a:alpha val="22000"/>
                  </a:scheme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20" name="Group 19">
              <a:extLst>
                <a:ext uri="{FF2B5EF4-FFF2-40B4-BE49-F238E27FC236}">
                  <a16:creationId xmlns:a16="http://schemas.microsoft.com/office/drawing/2014/main" id="{C522B5D4-9E05-D54E-A42A-E844055E17D1}"/>
                </a:ext>
              </a:extLst>
            </p:cNvPr>
            <p:cNvGrpSpPr/>
            <p:nvPr/>
          </p:nvGrpSpPr>
          <p:grpSpPr>
            <a:xfrm rot="5400000">
              <a:off x="3331697" y="-2652933"/>
              <a:ext cx="5528603" cy="12191999"/>
              <a:chOff x="4220308" y="-576775"/>
              <a:chExt cx="5528603" cy="7434775"/>
            </a:xfrm>
          </p:grpSpPr>
          <p:cxnSp>
            <p:nvCxnSpPr>
              <p:cNvPr id="21" name="Straight Connector 20">
                <a:extLst>
                  <a:ext uri="{FF2B5EF4-FFF2-40B4-BE49-F238E27FC236}">
                    <a16:creationId xmlns:a16="http://schemas.microsoft.com/office/drawing/2014/main" id="{EF8FC634-A4A8-CB4D-9B5C-9DFCD13ED81E}"/>
                  </a:ext>
                </a:extLst>
              </p:cNvPr>
              <p:cNvCxnSpPr/>
              <p:nvPr/>
            </p:nvCxnSpPr>
            <p:spPr>
              <a:xfrm>
                <a:off x="4220308" y="-576775"/>
                <a:ext cx="0" cy="7434775"/>
              </a:xfrm>
              <a:prstGeom prst="line">
                <a:avLst/>
              </a:prstGeom>
              <a:ln w="12700">
                <a:solidFill>
                  <a:schemeClr val="tx1">
                    <a:lumMod val="20000"/>
                    <a:lumOff val="80000"/>
                    <a:alpha val="22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F9BED55-E4F7-B746-B6D3-3DD6DE1F5EB2}"/>
                  </a:ext>
                </a:extLst>
              </p:cNvPr>
              <p:cNvCxnSpPr/>
              <p:nvPr/>
            </p:nvCxnSpPr>
            <p:spPr>
              <a:xfrm>
                <a:off x="9748911" y="-576775"/>
                <a:ext cx="0" cy="7434775"/>
              </a:xfrm>
              <a:prstGeom prst="line">
                <a:avLst/>
              </a:prstGeom>
              <a:ln w="12700">
                <a:solidFill>
                  <a:schemeClr val="tx1">
                    <a:lumMod val="20000"/>
                    <a:lumOff val="80000"/>
                    <a:alpha val="22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3B311F10-3FA7-A748-AB84-2E72E1B9CF2D}"/>
                  </a:ext>
                </a:extLst>
              </p:cNvPr>
              <p:cNvCxnSpPr/>
              <p:nvPr/>
            </p:nvCxnSpPr>
            <p:spPr>
              <a:xfrm>
                <a:off x="7934179" y="-576775"/>
                <a:ext cx="0" cy="7434775"/>
              </a:xfrm>
              <a:prstGeom prst="line">
                <a:avLst/>
              </a:prstGeom>
              <a:ln w="12700">
                <a:solidFill>
                  <a:schemeClr val="tx1">
                    <a:lumMod val="20000"/>
                    <a:lumOff val="80000"/>
                    <a:alpha val="22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B91C6252-0CF8-3242-95A7-F0862CD89F4D}"/>
                  </a:ext>
                </a:extLst>
              </p:cNvPr>
              <p:cNvCxnSpPr/>
              <p:nvPr/>
            </p:nvCxnSpPr>
            <p:spPr>
              <a:xfrm>
                <a:off x="6105379" y="-576775"/>
                <a:ext cx="0" cy="7434775"/>
              </a:xfrm>
              <a:prstGeom prst="line">
                <a:avLst/>
              </a:prstGeom>
              <a:ln w="12700">
                <a:solidFill>
                  <a:schemeClr val="tx1">
                    <a:lumMod val="20000"/>
                    <a:lumOff val="80000"/>
                    <a:alpha val="22000"/>
                  </a:schemeClr>
                </a:solidFill>
                <a:prstDash val="solid"/>
              </a:ln>
              <a:effectLst/>
            </p:spPr>
            <p:style>
              <a:lnRef idx="2">
                <a:schemeClr val="accent1"/>
              </a:lnRef>
              <a:fillRef idx="0">
                <a:schemeClr val="accent1"/>
              </a:fillRef>
              <a:effectRef idx="1">
                <a:schemeClr val="accent1"/>
              </a:effectRef>
              <a:fontRef idx="minor">
                <a:schemeClr val="tx1"/>
              </a:fontRef>
            </p:style>
          </p:cxnSp>
        </p:grpSp>
      </p:grpSp>
      <p:sp>
        <p:nvSpPr>
          <p:cNvPr id="3" name="TextBox 2">
            <a:extLst>
              <a:ext uri="{FF2B5EF4-FFF2-40B4-BE49-F238E27FC236}">
                <a16:creationId xmlns:a16="http://schemas.microsoft.com/office/drawing/2014/main" id="{FA182DED-5294-7749-935B-C524FA62FF2D}"/>
              </a:ext>
            </a:extLst>
          </p:cNvPr>
          <p:cNvSpPr txBox="1"/>
          <p:nvPr userDrawn="1"/>
        </p:nvSpPr>
        <p:spPr>
          <a:xfrm>
            <a:off x="8554552" y="-188926"/>
            <a:ext cx="184731" cy="400110"/>
          </a:xfrm>
          <a:prstGeom prst="rect">
            <a:avLst/>
          </a:prstGeom>
          <a:noFill/>
        </p:spPr>
        <p:txBody>
          <a:bodyPr wrap="none" rtlCol="0">
            <a:spAutoFit/>
          </a:bodyPr>
          <a:lstStyle/>
          <a:p>
            <a:pPr algn="l"/>
            <a:endParaRPr lang="en-US" sz="2000">
              <a:solidFill>
                <a:srgbClr val="282F3C"/>
              </a:solidFill>
              <a:latin typeface="Source Sans Pro Light" panose="020B0403030403020204" pitchFamily="34" charset="0"/>
            </a:endParaRPr>
          </a:p>
        </p:txBody>
      </p:sp>
      <p:pic>
        <p:nvPicPr>
          <p:cNvPr id="33" name="Zerto (HPE)">
            <a:extLst>
              <a:ext uri="{FF2B5EF4-FFF2-40B4-BE49-F238E27FC236}">
                <a16:creationId xmlns:a16="http://schemas.microsoft.com/office/drawing/2014/main" id="{D6C44265-C06E-FF4F-8583-04FB500EE1D6}"/>
              </a:ext>
            </a:extLst>
          </p:cNvPr>
          <p:cNvPicPr>
            <a:picLocks noChangeAspect="1"/>
          </p:cNvPicPr>
          <p:nvPr userDrawn="1"/>
        </p:nvPicPr>
        <p:blipFill>
          <a:blip r:embed="rId22" cstate="print">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0" y="6078613"/>
            <a:ext cx="1600200" cy="900113"/>
          </a:xfrm>
          <a:prstGeom prst="rect">
            <a:avLst/>
          </a:prstGeom>
        </p:spPr>
      </p:pic>
    </p:spTree>
    <p:extLst>
      <p:ext uri="{BB962C8B-B14F-4D97-AF65-F5344CB8AC3E}">
        <p14:creationId xmlns:p14="http://schemas.microsoft.com/office/powerpoint/2010/main" val="3545179895"/>
      </p:ext>
    </p:extLst>
  </p:cSld>
  <p:clrMap bg1="lt1" tx1="dk1" bg2="lt2" tx2="dk2" accent1="accent1" accent2="accent2" accent3="accent3" accent4="accent4" accent5="accent5" accent6="accent6" hlink="hlink" folHlink="folHlink"/>
  <p:sldLayoutIdLst>
    <p:sldLayoutId id="2147484469" r:id="rId1"/>
    <p:sldLayoutId id="2147484470" r:id="rId2"/>
    <p:sldLayoutId id="2147484471" r:id="rId3"/>
    <p:sldLayoutId id="2147484472" r:id="rId4"/>
    <p:sldLayoutId id="2147484473" r:id="rId5"/>
    <p:sldLayoutId id="2147484474" r:id="rId6"/>
    <p:sldLayoutId id="2147484475" r:id="rId7"/>
    <p:sldLayoutId id="2147484476" r:id="rId8"/>
    <p:sldLayoutId id="2147484477" r:id="rId9"/>
    <p:sldLayoutId id="2147484478" r:id="rId10"/>
    <p:sldLayoutId id="2147484479" r:id="rId11"/>
    <p:sldLayoutId id="2147484480" r:id="rId12"/>
    <p:sldLayoutId id="2147484481" r:id="rId13"/>
    <p:sldLayoutId id="2147484482" r:id="rId14"/>
    <p:sldLayoutId id="2147484483" r:id="rId15"/>
    <p:sldLayoutId id="2147484484" r:id="rId16"/>
    <p:sldLayoutId id="2147484485" r:id="rId17"/>
    <p:sldLayoutId id="2147484486" r:id="rId18"/>
    <p:sldLayoutId id="2147484487" r:id="rId19"/>
    <p:sldLayoutId id="2147484488" r:id="rId20"/>
  </p:sldLayoutIdLst>
  <p:txStyles>
    <p:titleStyle>
      <a:lvl1pPr algn="l" defTabSz="608013" rtl="0" eaLnBrk="0" fontAlgn="base" hangingPunct="0">
        <a:lnSpc>
          <a:spcPct val="90000"/>
        </a:lnSpc>
        <a:spcBef>
          <a:spcPct val="0"/>
        </a:spcBef>
        <a:spcAft>
          <a:spcPct val="0"/>
        </a:spcAft>
        <a:defRPr lang="en-US" altLang="en-US" sz="3200" b="0" i="0" kern="1200" dirty="0">
          <a:solidFill>
            <a:schemeClr val="tx1"/>
          </a:solidFill>
          <a:latin typeface="Source Sans Pro" panose="020B0503030403020204" pitchFamily="34" charset="0"/>
          <a:ea typeface="Lato" charset="0"/>
          <a:cs typeface="Lato" charset="0"/>
        </a:defRPr>
      </a:lvl1pPr>
      <a:lvl2pPr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2pPr>
      <a:lvl3pPr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3pPr>
      <a:lvl4pPr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4pPr>
      <a:lvl5pPr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5pPr>
      <a:lvl6pPr marL="4572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6pPr>
      <a:lvl7pPr marL="9144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7pPr>
      <a:lvl8pPr marL="13716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8pPr>
      <a:lvl9pPr marL="18288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9pPr>
    </p:titleStyle>
    <p:bodyStyle>
      <a:lvl1pPr marL="288925" indent="-288925" algn="l" defTabSz="608013" rtl="0" eaLnBrk="1" fontAlgn="base" hangingPunct="1">
        <a:spcBef>
          <a:spcPct val="20000"/>
        </a:spcBef>
        <a:spcAft>
          <a:spcPct val="0"/>
        </a:spcAft>
        <a:buClr>
          <a:srgbClr val="A30015"/>
        </a:buClr>
        <a:buFont typeface="Arial" panose="020B0604020202020204" pitchFamily="34" charset="0"/>
        <a:buChar char="•"/>
        <a:defRPr lang="en-US" sz="2000" b="0" i="0" kern="1200" dirty="0">
          <a:solidFill>
            <a:schemeClr val="tx1"/>
          </a:solidFill>
          <a:latin typeface="Source Sans Pro Light" panose="020B0403030403020204" pitchFamily="34" charset="0"/>
          <a:ea typeface="Source Sans Pro Light" panose="020B0403030403020204" pitchFamily="34" charset="0"/>
          <a:cs typeface="Calibri Light" panose="020F0302020204030204" pitchFamily="34" charset="0"/>
        </a:defRPr>
      </a:lvl1pPr>
      <a:lvl2pPr marL="858838" indent="-249238" algn="l" defTabSz="608013" rtl="0" eaLnBrk="1" fontAlgn="base" hangingPunct="1">
        <a:spcBef>
          <a:spcPct val="20000"/>
        </a:spcBef>
        <a:spcAft>
          <a:spcPct val="0"/>
        </a:spcAft>
        <a:buClr>
          <a:srgbClr val="A30015"/>
        </a:buClr>
        <a:buFont typeface="Arial" panose="020B0604020202020204" pitchFamily="34" charset="0"/>
        <a:buChar char="–"/>
        <a:defRPr sz="1800" b="0" i="0" kern="1200">
          <a:solidFill>
            <a:schemeClr val="tx1"/>
          </a:solidFill>
          <a:latin typeface="Source Sans Pro Light" panose="020B0403030403020204" pitchFamily="34" charset="0"/>
          <a:ea typeface="+mn-ea"/>
          <a:cs typeface="Calibri Light" panose="020F0302020204030204" pitchFamily="34" charset="0"/>
        </a:defRPr>
      </a:lvl2pPr>
      <a:lvl3pPr marL="1433513" indent="-214313" algn="l" defTabSz="608013" rtl="0" eaLnBrk="1" fontAlgn="base" hangingPunct="1">
        <a:spcBef>
          <a:spcPct val="20000"/>
        </a:spcBef>
        <a:spcAft>
          <a:spcPct val="0"/>
        </a:spcAft>
        <a:buClr>
          <a:srgbClr val="A30015"/>
        </a:buClr>
        <a:buFont typeface="Arial" panose="020B0604020202020204" pitchFamily="34" charset="0"/>
        <a:buChar char="•"/>
        <a:defRPr sz="1600" b="1" i="0" kern="1200">
          <a:solidFill>
            <a:schemeClr val="tx1"/>
          </a:solidFill>
          <a:latin typeface="Source Sans Pro SemiBold" panose="020B0503030403020204" pitchFamily="34" charset="0"/>
          <a:ea typeface="+mn-ea"/>
          <a:cs typeface="Calibri Light" panose="020F0302020204030204" pitchFamily="34" charset="0"/>
        </a:defRPr>
      </a:lvl3pPr>
      <a:lvl4pPr marL="2063750" indent="-234950" algn="l" defTabSz="608013" rtl="0" eaLnBrk="1" fontAlgn="base" hangingPunct="1">
        <a:spcBef>
          <a:spcPct val="20000"/>
        </a:spcBef>
        <a:spcAft>
          <a:spcPct val="0"/>
        </a:spcAft>
        <a:buClr>
          <a:srgbClr val="A30015"/>
        </a:buClr>
        <a:buFont typeface="Arial" panose="020B0604020202020204" pitchFamily="34" charset="0"/>
        <a:buChar char="–"/>
        <a:defRPr sz="1400" b="0" i="0" kern="1200">
          <a:solidFill>
            <a:schemeClr val="tx1"/>
          </a:solidFill>
          <a:latin typeface="Source Sans Pro Semibold" panose="020B0503030403020204" pitchFamily="34" charset="0"/>
          <a:ea typeface="+mn-ea"/>
          <a:cs typeface="Calibri" panose="020F0502020204030204" pitchFamily="34" charset="0"/>
        </a:defRPr>
      </a:lvl4pPr>
      <a:lvl5pPr marL="2630488" indent="-192088" algn="l" defTabSz="608013" rtl="0" eaLnBrk="1" fontAlgn="base" hangingPunct="1">
        <a:spcBef>
          <a:spcPct val="20000"/>
        </a:spcBef>
        <a:spcAft>
          <a:spcPct val="0"/>
        </a:spcAft>
        <a:buClr>
          <a:srgbClr val="A30015"/>
        </a:buClr>
        <a:buFont typeface="Arial" panose="020B0604020202020204" pitchFamily="34" charset="0"/>
        <a:buChar char="»"/>
        <a:defRPr sz="1200" b="0" i="0" kern="1200">
          <a:solidFill>
            <a:schemeClr val="tx1"/>
          </a:solidFill>
          <a:latin typeface="Source Sans Pro Light" panose="020B0403030403020204" pitchFamily="34" charset="0"/>
          <a:ea typeface="+mn-ea"/>
          <a:cs typeface="Calibri" panose="020F0502020204030204" pitchFamily="34" charset="0"/>
        </a:defRPr>
      </a:lvl5pPr>
      <a:lvl6pPr marL="3352548" indent="-304776" algn="l" defTabSz="609555" rtl="0" eaLnBrk="1" latinLnBrk="0" hangingPunct="1">
        <a:spcBef>
          <a:spcPct val="20000"/>
        </a:spcBef>
        <a:buFont typeface="Arial"/>
        <a:buChar char="•"/>
        <a:defRPr sz="2700"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700"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700"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700" kern="1200">
          <a:solidFill>
            <a:schemeClr val="tx1"/>
          </a:solidFill>
          <a:latin typeface="+mn-lt"/>
          <a:ea typeface="+mn-ea"/>
          <a:cs typeface="+mn-cs"/>
        </a:defRPr>
      </a:lvl9pPr>
    </p:bodyStyle>
    <p:otherStyle>
      <a:defPPr>
        <a:defRPr lang="en-US"/>
      </a:defPPr>
      <a:lvl1pPr marL="0" algn="l" defTabSz="609555" rtl="0" eaLnBrk="1" latinLnBrk="0" hangingPunct="1">
        <a:defRPr sz="2400" kern="1200">
          <a:solidFill>
            <a:schemeClr val="tx1"/>
          </a:solidFill>
          <a:latin typeface="+mn-lt"/>
          <a:ea typeface="+mn-ea"/>
          <a:cs typeface="+mn-cs"/>
        </a:defRPr>
      </a:lvl1pPr>
      <a:lvl2pPr marL="609555" algn="l" defTabSz="609555" rtl="0" eaLnBrk="1" latinLnBrk="0" hangingPunct="1">
        <a:defRPr sz="2400" kern="1200">
          <a:solidFill>
            <a:schemeClr val="tx1"/>
          </a:solidFill>
          <a:latin typeface="+mn-lt"/>
          <a:ea typeface="+mn-ea"/>
          <a:cs typeface="+mn-cs"/>
        </a:defRPr>
      </a:lvl2pPr>
      <a:lvl3pPr marL="1219110" algn="l" defTabSz="609555" rtl="0" eaLnBrk="1" latinLnBrk="0" hangingPunct="1">
        <a:defRPr sz="2400" kern="1200">
          <a:solidFill>
            <a:schemeClr val="tx1"/>
          </a:solidFill>
          <a:latin typeface="+mn-lt"/>
          <a:ea typeface="+mn-ea"/>
          <a:cs typeface="+mn-cs"/>
        </a:defRPr>
      </a:lvl3pPr>
      <a:lvl4pPr marL="1828664" algn="l" defTabSz="609555" rtl="0" eaLnBrk="1" latinLnBrk="0" hangingPunct="1">
        <a:defRPr sz="2400" kern="1200">
          <a:solidFill>
            <a:schemeClr val="tx1"/>
          </a:solidFill>
          <a:latin typeface="+mn-lt"/>
          <a:ea typeface="+mn-ea"/>
          <a:cs typeface="+mn-cs"/>
        </a:defRPr>
      </a:lvl4pPr>
      <a:lvl5pPr marL="2438218" algn="l" defTabSz="609555" rtl="0" eaLnBrk="1" latinLnBrk="0" hangingPunct="1">
        <a:defRPr sz="2400" kern="1200">
          <a:solidFill>
            <a:schemeClr val="tx1"/>
          </a:solidFill>
          <a:latin typeface="+mn-lt"/>
          <a:ea typeface="+mn-ea"/>
          <a:cs typeface="+mn-cs"/>
        </a:defRPr>
      </a:lvl5pPr>
      <a:lvl6pPr marL="3047772" algn="l" defTabSz="609555" rtl="0" eaLnBrk="1" latinLnBrk="0" hangingPunct="1">
        <a:defRPr sz="2400" kern="1200">
          <a:solidFill>
            <a:schemeClr val="tx1"/>
          </a:solidFill>
          <a:latin typeface="+mn-lt"/>
          <a:ea typeface="+mn-ea"/>
          <a:cs typeface="+mn-cs"/>
        </a:defRPr>
      </a:lvl6pPr>
      <a:lvl7pPr marL="3657327" algn="l" defTabSz="609555" rtl="0" eaLnBrk="1" latinLnBrk="0" hangingPunct="1">
        <a:defRPr sz="2400" kern="1200">
          <a:solidFill>
            <a:schemeClr val="tx1"/>
          </a:solidFill>
          <a:latin typeface="+mn-lt"/>
          <a:ea typeface="+mn-ea"/>
          <a:cs typeface="+mn-cs"/>
        </a:defRPr>
      </a:lvl7pPr>
      <a:lvl8pPr marL="4266880" algn="l" defTabSz="609555" rtl="0" eaLnBrk="1" latinLnBrk="0" hangingPunct="1">
        <a:defRPr sz="2400" kern="1200">
          <a:solidFill>
            <a:schemeClr val="tx1"/>
          </a:solidFill>
          <a:latin typeface="+mn-lt"/>
          <a:ea typeface="+mn-ea"/>
          <a:cs typeface="+mn-cs"/>
        </a:defRPr>
      </a:lvl8pPr>
      <a:lvl9pPr marL="4876435" algn="l" defTabSz="609555"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5"/>
              </a:buBlip>
              <a:defRPr sz="2000" kern="1200" cap="all" normalizeH="0" baseline="10000">
                <a:solidFill>
                  <a:schemeClr val="tx1"/>
                </a:solidFill>
                <a:latin typeface="+mn-lt"/>
              </a:defRPr>
            </a:lvl1pPr>
          </a:lstStyle>
          <a:p>
            <a:pPr defTabSz="1088421"/>
            <a:fld id="{104FC826-72BB-4AF1-BA01-A94F7396A7DC}" type="slidenum">
              <a:rPr lang="en-US" smtClean="0"/>
              <a:pPr defTabSz="1088421"/>
              <a:t>‹#›</a:t>
            </a:fld>
            <a:endParaRPr lang="en-US"/>
          </a:p>
        </p:txBody>
      </p:sp>
      <p:sp>
        <p:nvSpPr>
          <p:cNvPr id="8" name="Footer Placeholder">
            <a:extLst>
              <a:ext uri="{FF2B5EF4-FFF2-40B4-BE49-F238E27FC236}">
                <a16:creationId xmlns:a16="http://schemas.microsoft.com/office/drawing/2014/main" id="{58400D4D-D383-483A-A797-47C73BC11038}"/>
              </a:ext>
            </a:extLst>
          </p:cNvPr>
          <p:cNvSpPr>
            <a:spLocks noGrp="1"/>
          </p:cNvSpPr>
          <p:nvPr>
            <p:ph type="ftr" sz="quarter" idx="3"/>
          </p:nvPr>
        </p:nvSpPr>
        <p:spPr>
          <a:xfrm>
            <a:off x="3721696" y="6267991"/>
            <a:ext cx="7481160" cy="272927"/>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a:t>
            </a:r>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p>
        </p:txBody>
      </p:sp>
    </p:spTree>
    <p:extLst>
      <p:ext uri="{BB962C8B-B14F-4D97-AF65-F5344CB8AC3E}">
        <p14:creationId xmlns:p14="http://schemas.microsoft.com/office/powerpoint/2010/main" val="3487647217"/>
      </p:ext>
    </p:extLst>
  </p:cSld>
  <p:clrMap bg1="lt1" tx1="dk1" bg2="lt2" tx2="dk2" accent1="accent1" accent2="accent2" accent3="accent3" accent4="accent4" accent5="accent5" accent6="accent6" hlink="hlink" folHlink="folHlink"/>
  <p:sldLayoutIdLst>
    <p:sldLayoutId id="2147484490" r:id="rId1"/>
    <p:sldLayoutId id="2147484491" r:id="rId2"/>
    <p:sldLayoutId id="2147484492"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p15:clr>
            <a:srgbClr val="F26B43"/>
          </p15:clr>
        </p15:guide>
        <p15:guide id="3" pos="240">
          <p15:clr>
            <a:srgbClr val="F26B43"/>
          </p15:clr>
        </p15:guide>
        <p15:guide id="4" pos="7423">
          <p15:clr>
            <a:srgbClr val="F26B43"/>
          </p15:clr>
        </p15:guide>
        <p15:guide id="5" orient="horz" pos="432">
          <p15:clr>
            <a:srgbClr val="F26B43"/>
          </p15:clr>
        </p15:guide>
        <p15:guide id="6" orient="horz" pos="3884">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1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51"/>
              </a:buBlip>
              <a:defRPr sz="2000" kern="1200" cap="all" normalizeH="0" baseline="10000">
                <a:solidFill>
                  <a:schemeClr val="tx1"/>
                </a:solidFill>
                <a:latin typeface="+mn-lt"/>
              </a:defRPr>
            </a:lvl1pPr>
          </a:lstStyle>
          <a:p>
            <a:pPr defTabSz="1088421"/>
            <a:fld id="{104FC826-72BB-4AF1-BA01-A94F7396A7DC}" type="slidenum">
              <a:rPr lang="en-US" smtClean="0"/>
              <a:pPr defTabSz="1088421"/>
              <a:t>‹#›</a:t>
            </a:fld>
            <a:endParaRPr lang="en-US"/>
          </a:p>
        </p:txBody>
      </p:sp>
      <p:sp>
        <p:nvSpPr>
          <p:cNvPr id="8" name="Footer Placeholder">
            <a:extLst>
              <a:ext uri="{FF2B5EF4-FFF2-40B4-BE49-F238E27FC236}">
                <a16:creationId xmlns:a16="http://schemas.microsoft.com/office/drawing/2014/main" id="{58400D4D-D383-483A-A797-47C73BC1103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Authorized HPE Partner Use Only </a:t>
            </a:r>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p>
        </p:txBody>
      </p:sp>
    </p:spTree>
    <p:extLst>
      <p:ext uri="{BB962C8B-B14F-4D97-AF65-F5344CB8AC3E}">
        <p14:creationId xmlns:p14="http://schemas.microsoft.com/office/powerpoint/2010/main" val="2245610065"/>
      </p:ext>
    </p:extLst>
  </p:cSld>
  <p:clrMap bg1="lt1" tx1="dk1" bg2="lt2" tx2="dk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 id="2147484505" r:id="rId12"/>
    <p:sldLayoutId id="2147484506" r:id="rId13"/>
    <p:sldLayoutId id="2147484507" r:id="rId14"/>
    <p:sldLayoutId id="2147484508" r:id="rId15"/>
    <p:sldLayoutId id="2147484509" r:id="rId16"/>
    <p:sldLayoutId id="2147484510" r:id="rId17"/>
    <p:sldLayoutId id="2147484511" r:id="rId18"/>
    <p:sldLayoutId id="2147484512" r:id="rId19"/>
    <p:sldLayoutId id="2147484513" r:id="rId20"/>
    <p:sldLayoutId id="2147484514" r:id="rId21"/>
    <p:sldLayoutId id="2147484515" r:id="rId22"/>
    <p:sldLayoutId id="2147484516" r:id="rId23"/>
    <p:sldLayoutId id="2147484517" r:id="rId24"/>
    <p:sldLayoutId id="2147484518" r:id="rId25"/>
    <p:sldLayoutId id="2147484519" r:id="rId26"/>
    <p:sldLayoutId id="2147484520" r:id="rId27"/>
    <p:sldLayoutId id="2147484521" r:id="rId28"/>
    <p:sldLayoutId id="2147484522" r:id="rId29"/>
    <p:sldLayoutId id="2147484523" r:id="rId30"/>
    <p:sldLayoutId id="2147484524" r:id="rId31"/>
    <p:sldLayoutId id="2147484525" r:id="rId32"/>
    <p:sldLayoutId id="2147484526" r:id="rId33"/>
    <p:sldLayoutId id="2147484527" r:id="rId34"/>
    <p:sldLayoutId id="2147484528" r:id="rId35"/>
    <p:sldLayoutId id="2147484529" r:id="rId36"/>
    <p:sldLayoutId id="2147484530" r:id="rId37"/>
    <p:sldLayoutId id="2147484531" r:id="rId38"/>
    <p:sldLayoutId id="2147484532" r:id="rId39"/>
    <p:sldLayoutId id="2147484533" r:id="rId40"/>
    <p:sldLayoutId id="2147484534" r:id="rId41"/>
    <p:sldLayoutId id="2147484535" r:id="rId42"/>
    <p:sldLayoutId id="2147484536" r:id="rId43"/>
    <p:sldLayoutId id="2147484537" r:id="rId44"/>
    <p:sldLayoutId id="2147484538" r:id="rId45"/>
    <p:sldLayoutId id="2147484539" r:id="rId46"/>
    <p:sldLayoutId id="2147484540" r:id="rId47"/>
    <p:sldLayoutId id="2147484541" r:id="rId48"/>
    <p:sldLayoutId id="2147484542" r:id="rId4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p15:clr>
            <a:srgbClr val="F26B43"/>
          </p15:clr>
        </p15:guide>
        <p15:guide id="3" pos="240">
          <p15:clr>
            <a:srgbClr val="F26B43"/>
          </p15:clr>
        </p15:guide>
        <p15:guide id="4" pos="7423">
          <p15:clr>
            <a:srgbClr val="F26B43"/>
          </p15:clr>
        </p15:guide>
        <p15:guide id="5" orient="horz" pos="432">
          <p15:clr>
            <a:srgbClr val="F26B43"/>
          </p15:clr>
        </p15:guide>
        <p15:guide id="6" orient="horz" pos="3884">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1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C2F9D6-5C0E-403E-8CC2-C58EFA493EB5}"/>
              </a:ext>
            </a:extLst>
          </p:cNvPr>
          <p:cNvGraphicFramePr>
            <a:graphicFrameLocks noChangeAspect="1"/>
          </p:cNvGraphicFramePr>
          <p:nvPr userDrawn="1">
            <p:custDataLst>
              <p:tags r:id="rId19"/>
            </p:custDataLst>
            <p:extLst>
              <p:ext uri="{D42A27DB-BD31-4B8C-83A1-F6EECF244321}">
                <p14:modId xmlns:p14="http://schemas.microsoft.com/office/powerpoint/2010/main" val="17389193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353" imgH="353" progId="TCLayout.ActiveDocument.1">
                  <p:embed/>
                </p:oleObj>
              </mc:Choice>
              <mc:Fallback>
                <p:oleObj name="think-cell Slide" r:id="rId20" imgW="353" imgH="353" progId="TCLayout.ActiveDocument.1">
                  <p:embed/>
                  <p:pic>
                    <p:nvPicPr>
                      <p:cNvPr id="5" name="Object 4" hidden="1">
                        <a:extLst>
                          <a:ext uri="{FF2B5EF4-FFF2-40B4-BE49-F238E27FC236}">
                            <a16:creationId xmlns:a16="http://schemas.microsoft.com/office/drawing/2014/main" id="{D0C2F9D6-5C0E-403E-8CC2-C58EFA493EB5}"/>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22"/>
              </a:buBlip>
              <a:defRPr sz="2000" kern="1200" cap="all" normalizeH="0" baseline="10000">
                <a:solidFill>
                  <a:schemeClr val="tx1"/>
                </a:solidFill>
                <a:latin typeface="+mn-lt"/>
              </a:defRPr>
            </a:lvl1pPr>
          </a:lstStyle>
          <a:p>
            <a:pPr defTabSz="1088421"/>
            <a:fld id="{104FC826-72BB-4AF1-BA01-A94F7396A7DC}" type="slidenum">
              <a:rPr lang="en-US" smtClean="0"/>
              <a:pPr defTabSz="1088421"/>
              <a:t>‹#›</a:t>
            </a:fld>
            <a:endParaRPr lang="en-US" dirty="0"/>
          </a:p>
        </p:txBody>
      </p:sp>
      <p:sp>
        <p:nvSpPr>
          <p:cNvPr id="8" name="Footer Placeholder">
            <a:extLst>
              <a:ext uri="{FF2B5EF4-FFF2-40B4-BE49-F238E27FC236}">
                <a16:creationId xmlns:a16="http://schemas.microsoft.com/office/drawing/2014/main" id="{58400D4D-D383-483A-A797-47C73BC1103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dirty="0"/>
              <a:t>Confidential | Authorized </a:t>
            </a:r>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dirty="0"/>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dirty="0"/>
              <a:t>Click to edit Master title style</a:t>
            </a:r>
          </a:p>
        </p:txBody>
      </p:sp>
    </p:spTree>
    <p:extLst>
      <p:ext uri="{BB962C8B-B14F-4D97-AF65-F5344CB8AC3E}">
        <p14:creationId xmlns:p14="http://schemas.microsoft.com/office/powerpoint/2010/main" val="113205552"/>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9" r:id="rId3"/>
    <p:sldLayoutId id="2147483770" r:id="rId4"/>
    <p:sldLayoutId id="2147483771"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4032" r:id="rId14"/>
    <p:sldLayoutId id="2147484033" r:id="rId15"/>
    <p:sldLayoutId id="2147484039" r:id="rId16"/>
    <p:sldLayoutId id="214748404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p15:clr>
            <a:srgbClr val="F26B43"/>
          </p15:clr>
        </p15:guide>
        <p15:guide id="3" pos="240">
          <p15:clr>
            <a:srgbClr val="F26B43"/>
          </p15:clr>
        </p15:guide>
        <p15:guide id="4" pos="7423">
          <p15:clr>
            <a:srgbClr val="F26B43"/>
          </p15:clr>
        </p15:guide>
        <p15:guide id="5" orient="horz" pos="432">
          <p15:clr>
            <a:srgbClr val="F26B43"/>
          </p15:clr>
        </p15:guide>
        <p15:guide id="6" orient="horz" pos="3884">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50"/>
              </a:buBlip>
              <a:defRPr sz="2000" kern="1200" cap="all" normalizeH="0" baseline="10000">
                <a:solidFill>
                  <a:schemeClr val="tx1"/>
                </a:solidFill>
                <a:latin typeface="+mn-lt"/>
              </a:defRPr>
            </a:lvl1pPr>
          </a:lstStyle>
          <a:p>
            <a:pPr defTabSz="1088421"/>
            <a:fld id="{104FC826-72BB-4AF1-BA01-A94F7396A7DC}" type="slidenum">
              <a:rPr lang="en-US" smtClean="0"/>
              <a:pPr defTabSz="1088421"/>
              <a:t>‹#›</a:t>
            </a:fld>
            <a:endParaRPr lang="en-US" dirty="0"/>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dirty="0"/>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endParaRPr lang="en-US" dirty="0"/>
          </a:p>
        </p:txBody>
      </p:sp>
    </p:spTree>
    <p:extLst>
      <p:ext uri="{BB962C8B-B14F-4D97-AF65-F5344CB8AC3E}">
        <p14:creationId xmlns:p14="http://schemas.microsoft.com/office/powerpoint/2010/main" val="3305645260"/>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113" r:id="rId12"/>
    <p:sldLayoutId id="2147484114" r:id="rId13"/>
    <p:sldLayoutId id="2147484115" r:id="rId14"/>
    <p:sldLayoutId id="2147484116" r:id="rId15"/>
    <p:sldLayoutId id="2147484117" r:id="rId16"/>
    <p:sldLayoutId id="2147484118" r:id="rId17"/>
    <p:sldLayoutId id="2147484119" r:id="rId18"/>
    <p:sldLayoutId id="2147484120" r:id="rId19"/>
    <p:sldLayoutId id="2147484121" r:id="rId20"/>
    <p:sldLayoutId id="2147484122" r:id="rId21"/>
    <p:sldLayoutId id="2147484123" r:id="rId22"/>
    <p:sldLayoutId id="2147484124" r:id="rId23"/>
    <p:sldLayoutId id="2147484125" r:id="rId24"/>
    <p:sldLayoutId id="2147484126" r:id="rId25"/>
    <p:sldLayoutId id="2147484127" r:id="rId26"/>
    <p:sldLayoutId id="2147484128" r:id="rId27"/>
    <p:sldLayoutId id="2147484129" r:id="rId28"/>
    <p:sldLayoutId id="2147484130" r:id="rId29"/>
    <p:sldLayoutId id="2147484131" r:id="rId30"/>
    <p:sldLayoutId id="2147484132" r:id="rId31"/>
    <p:sldLayoutId id="2147484133" r:id="rId32"/>
    <p:sldLayoutId id="2147484134" r:id="rId33"/>
    <p:sldLayoutId id="2147484135" r:id="rId34"/>
    <p:sldLayoutId id="2147484136" r:id="rId35"/>
    <p:sldLayoutId id="2147484137" r:id="rId36"/>
    <p:sldLayoutId id="2147484138" r:id="rId37"/>
    <p:sldLayoutId id="2147484139" r:id="rId38"/>
    <p:sldLayoutId id="2147484140" r:id="rId39"/>
    <p:sldLayoutId id="2147484141" r:id="rId40"/>
    <p:sldLayoutId id="2147484142" r:id="rId41"/>
    <p:sldLayoutId id="2147484143" r:id="rId42"/>
    <p:sldLayoutId id="2147484144" r:id="rId43"/>
    <p:sldLayoutId id="2147484145" r:id="rId44"/>
    <p:sldLayoutId id="2147484146" r:id="rId45"/>
    <p:sldLayoutId id="2147484147" r:id="rId46"/>
    <p:sldLayoutId id="2147484148" r:id="rId47"/>
    <p:sldLayoutId id="2147484149"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p15:clr>
            <a:srgbClr val="F26B43"/>
          </p15:clr>
        </p15:guide>
        <p15:guide id="3" pos="240">
          <p15:clr>
            <a:srgbClr val="F26B43"/>
          </p15:clr>
        </p15:guide>
        <p15:guide id="4" pos="7423">
          <p15:clr>
            <a:srgbClr val="F26B43"/>
          </p15:clr>
        </p15:guide>
        <p15:guide id="5" orient="horz" pos="432">
          <p15:clr>
            <a:srgbClr val="F26B43"/>
          </p15:clr>
        </p15:guide>
        <p15:guide id="6" orient="horz" pos="3884">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1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0989806-1653-7056-553B-1004E01F51B9}"/>
              </a:ext>
            </a:extLst>
          </p:cNvPr>
          <p:cNvGraphicFramePr>
            <a:graphicFrameLocks noChangeAspect="1"/>
          </p:cNvGraphicFramePr>
          <p:nvPr userDrawn="1">
            <p:custDataLst>
              <p:tags r:id="rId50"/>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1" imgW="353" imgH="353" progId="TCLayout.ActiveDocument.1">
                  <p:embed/>
                </p:oleObj>
              </mc:Choice>
              <mc:Fallback>
                <p:oleObj name="think-cell Slide" r:id="rId51" imgW="353" imgH="353" progId="TCLayout.ActiveDocument.1">
                  <p:embed/>
                  <p:pic>
                    <p:nvPicPr>
                      <p:cNvPr id="5" name="think-cell data - do not delete" hidden="1">
                        <a:extLst>
                          <a:ext uri="{FF2B5EF4-FFF2-40B4-BE49-F238E27FC236}">
                            <a16:creationId xmlns:a16="http://schemas.microsoft.com/office/drawing/2014/main" id="{10989806-1653-7056-553B-1004E01F51B9}"/>
                          </a:ext>
                        </a:extLst>
                      </p:cNvPr>
                      <p:cNvPicPr/>
                      <p:nvPr/>
                    </p:nvPicPr>
                    <p:blipFill>
                      <a:blip r:embed="rId52"/>
                      <a:stretch>
                        <a:fillRect/>
                      </a:stretch>
                    </p:blipFill>
                    <p:spPr>
                      <a:xfrm>
                        <a:off x="1588" y="1588"/>
                        <a:ext cx="1588" cy="1588"/>
                      </a:xfrm>
                      <a:prstGeom prst="rect">
                        <a:avLst/>
                      </a:prstGeom>
                    </p:spPr>
                  </p:pic>
                </p:oleObj>
              </mc:Fallback>
            </mc:AlternateContent>
          </a:graphicData>
        </a:graphic>
      </p:graphicFrame>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53"/>
              </a:buBlip>
              <a:defRPr sz="2000" kern="1200" cap="all" normalizeH="0" baseline="10000">
                <a:solidFill>
                  <a:schemeClr val="tx1"/>
                </a:solidFill>
                <a:latin typeface="+mn-lt"/>
              </a:defRPr>
            </a:lvl1pPr>
          </a:lstStyle>
          <a:p>
            <a:pPr defTabSz="1088421"/>
            <a:fld id="{104FC826-72BB-4AF1-BA01-A94F7396A7DC}" type="slidenum">
              <a:rPr lang="en-US" smtClean="0">
                <a:solidFill>
                  <a:prstClr val="black"/>
                </a:solidFill>
              </a:rPr>
              <a:pPr defTabSz="1088421"/>
              <a:t>‹#›</a:t>
            </a:fld>
            <a:endParaRPr lang="en-US">
              <a:solidFill>
                <a:prstClr val="black"/>
              </a:solidFill>
            </a:endParaRPr>
          </a:p>
        </p:txBody>
      </p:sp>
      <p:sp>
        <p:nvSpPr>
          <p:cNvPr id="8" name="Footer Placeholder">
            <a:extLst>
              <a:ext uri="{FF2B5EF4-FFF2-40B4-BE49-F238E27FC236}">
                <a16:creationId xmlns:a16="http://schemas.microsoft.com/office/drawing/2014/main" id="{58400D4D-D383-483A-A797-47C73BC1103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solidFill>
                  <a:prstClr val="black"/>
                </a:solidFill>
              </a:rPr>
              <a:t>Confidential – For Training Purposes Only</a:t>
            </a:r>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solidFill>
                <a:prstClr val="black"/>
              </a:solidFill>
            </a:endParaRPr>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p>
        </p:txBody>
      </p:sp>
    </p:spTree>
    <p:extLst>
      <p:ext uri="{BB962C8B-B14F-4D97-AF65-F5344CB8AC3E}">
        <p14:creationId xmlns:p14="http://schemas.microsoft.com/office/powerpoint/2010/main" val="1402059343"/>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 id="2147484172" r:id="rId12"/>
    <p:sldLayoutId id="2147484173" r:id="rId13"/>
    <p:sldLayoutId id="2147484174" r:id="rId14"/>
    <p:sldLayoutId id="2147484175" r:id="rId15"/>
    <p:sldLayoutId id="2147484176" r:id="rId16"/>
    <p:sldLayoutId id="2147484177" r:id="rId17"/>
    <p:sldLayoutId id="2147484178" r:id="rId18"/>
    <p:sldLayoutId id="2147484179" r:id="rId19"/>
    <p:sldLayoutId id="2147484180" r:id="rId20"/>
    <p:sldLayoutId id="2147484181" r:id="rId21"/>
    <p:sldLayoutId id="2147484182" r:id="rId22"/>
    <p:sldLayoutId id="2147484183" r:id="rId23"/>
    <p:sldLayoutId id="2147484184" r:id="rId24"/>
    <p:sldLayoutId id="2147484185" r:id="rId25"/>
    <p:sldLayoutId id="2147484186" r:id="rId26"/>
    <p:sldLayoutId id="2147484187" r:id="rId27"/>
    <p:sldLayoutId id="2147484188" r:id="rId28"/>
    <p:sldLayoutId id="2147484189" r:id="rId29"/>
    <p:sldLayoutId id="2147484190" r:id="rId30"/>
    <p:sldLayoutId id="2147484191" r:id="rId31"/>
    <p:sldLayoutId id="2147484192" r:id="rId32"/>
    <p:sldLayoutId id="2147484193" r:id="rId33"/>
    <p:sldLayoutId id="2147484194" r:id="rId34"/>
    <p:sldLayoutId id="2147484195" r:id="rId35"/>
    <p:sldLayoutId id="2147484196" r:id="rId36"/>
    <p:sldLayoutId id="2147484197" r:id="rId37"/>
    <p:sldLayoutId id="2147484198" r:id="rId38"/>
    <p:sldLayoutId id="2147484199" r:id="rId39"/>
    <p:sldLayoutId id="2147484200" r:id="rId40"/>
    <p:sldLayoutId id="2147484201" r:id="rId41"/>
    <p:sldLayoutId id="2147484202" r:id="rId42"/>
    <p:sldLayoutId id="2147484203" r:id="rId43"/>
    <p:sldLayoutId id="2147484204" r:id="rId44"/>
    <p:sldLayoutId id="2147484205" r:id="rId45"/>
    <p:sldLayoutId id="2147484206" r:id="rId46"/>
    <p:sldLayoutId id="2147484207" r:id="rId47"/>
    <p:sldLayoutId id="2147484208" r:id="rId4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p15:clr>
            <a:srgbClr val="F26B43"/>
          </p15:clr>
        </p15:guide>
        <p15:guide id="3" pos="240">
          <p15:clr>
            <a:srgbClr val="F26B43"/>
          </p15:clr>
        </p15:guide>
        <p15:guide id="4" pos="7423">
          <p15:clr>
            <a:srgbClr val="F26B43"/>
          </p15:clr>
        </p15:guide>
        <p15:guide id="5" orient="horz" pos="432">
          <p15:clr>
            <a:srgbClr val="F26B43"/>
          </p15:clr>
        </p15:guide>
        <p15:guide id="6" orient="horz" pos="3884">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1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52"/>
              </a:buBlip>
              <a:defRPr sz="2000" kern="1200" cap="all" normalizeH="0" baseline="10000">
                <a:solidFill>
                  <a:schemeClr val="tx1"/>
                </a:solidFill>
                <a:latin typeface="+mn-lt"/>
              </a:defRPr>
            </a:lvl1pPr>
          </a:lstStyle>
          <a:p>
            <a:pPr defTabSz="1088421"/>
            <a:fld id="{104FC826-72BB-4AF1-BA01-A94F7396A7DC}" type="slidenum">
              <a:rPr lang="en-US" smtClean="0"/>
              <a:pPr defTabSz="1088421"/>
              <a:t>‹#›</a:t>
            </a:fld>
            <a:endParaRPr lang="en-US"/>
          </a:p>
        </p:txBody>
      </p:sp>
      <p:sp>
        <p:nvSpPr>
          <p:cNvPr id="8" name="Footer Placeholder">
            <a:extLst>
              <a:ext uri="{FF2B5EF4-FFF2-40B4-BE49-F238E27FC236}">
                <a16:creationId xmlns:a16="http://schemas.microsoft.com/office/drawing/2014/main" id="{58400D4D-D383-483A-A797-47C73BC1103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p>
        </p:txBody>
      </p:sp>
    </p:spTree>
    <p:extLst>
      <p:ext uri="{BB962C8B-B14F-4D97-AF65-F5344CB8AC3E}">
        <p14:creationId xmlns:p14="http://schemas.microsoft.com/office/powerpoint/2010/main" val="757012145"/>
      </p:ext>
    </p:extLst>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 id="2147484222" r:id="rId13"/>
    <p:sldLayoutId id="2147484223" r:id="rId14"/>
    <p:sldLayoutId id="2147484224" r:id="rId15"/>
    <p:sldLayoutId id="2147484225" r:id="rId16"/>
    <p:sldLayoutId id="2147484226" r:id="rId17"/>
    <p:sldLayoutId id="2147484227" r:id="rId18"/>
    <p:sldLayoutId id="2147484228" r:id="rId19"/>
    <p:sldLayoutId id="2147484229" r:id="rId20"/>
    <p:sldLayoutId id="2147484230" r:id="rId21"/>
    <p:sldLayoutId id="2147484231" r:id="rId22"/>
    <p:sldLayoutId id="2147484232" r:id="rId23"/>
    <p:sldLayoutId id="2147484233" r:id="rId24"/>
    <p:sldLayoutId id="2147484234" r:id="rId25"/>
    <p:sldLayoutId id="2147484235" r:id="rId26"/>
    <p:sldLayoutId id="2147484236" r:id="rId27"/>
    <p:sldLayoutId id="2147484237" r:id="rId28"/>
    <p:sldLayoutId id="2147484238" r:id="rId29"/>
    <p:sldLayoutId id="2147484239" r:id="rId30"/>
    <p:sldLayoutId id="2147484240" r:id="rId31"/>
    <p:sldLayoutId id="2147484241" r:id="rId32"/>
    <p:sldLayoutId id="2147484242" r:id="rId33"/>
    <p:sldLayoutId id="2147484243" r:id="rId34"/>
    <p:sldLayoutId id="2147484244" r:id="rId35"/>
    <p:sldLayoutId id="2147484245" r:id="rId36"/>
    <p:sldLayoutId id="2147484246" r:id="rId37"/>
    <p:sldLayoutId id="2147484247" r:id="rId38"/>
    <p:sldLayoutId id="2147484248" r:id="rId39"/>
    <p:sldLayoutId id="2147484249" r:id="rId40"/>
    <p:sldLayoutId id="2147484250" r:id="rId41"/>
    <p:sldLayoutId id="2147484251" r:id="rId42"/>
    <p:sldLayoutId id="2147484252" r:id="rId43"/>
    <p:sldLayoutId id="2147484253" r:id="rId44"/>
    <p:sldLayoutId id="2147484254" r:id="rId45"/>
    <p:sldLayoutId id="2147484255" r:id="rId46"/>
    <p:sldLayoutId id="2147484256" r:id="rId47"/>
    <p:sldLayoutId id="2147484257" r:id="rId48"/>
    <p:sldLayoutId id="2147484258" r:id="rId49"/>
    <p:sldLayoutId id="2147484259" r:id="rId5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p15:clr>
            <a:srgbClr val="F26B43"/>
          </p15:clr>
        </p15:guide>
        <p15:guide id="3" pos="240">
          <p15:clr>
            <a:srgbClr val="F26B43"/>
          </p15:clr>
        </p15:guide>
        <p15:guide id="4" pos="7423">
          <p15:clr>
            <a:srgbClr val="F26B43"/>
          </p15:clr>
        </p15:guide>
        <p15:guide id="5" orient="horz" pos="432">
          <p15:clr>
            <a:srgbClr val="F26B43"/>
          </p15:clr>
        </p15:guide>
        <p15:guide id="6" orient="horz" pos="3884">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1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91852"/>
            <a:ext cx="11430000" cy="401362"/>
          </a:xfrm>
          <a:prstGeom prst="rect">
            <a:avLst/>
          </a:prstGeom>
        </p:spPr>
        <p:txBody>
          <a:bodyPr vert="horz" lIns="0" tIns="0" rIns="0" bIns="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381159" y="1163782"/>
            <a:ext cx="11429834" cy="45719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8"/>
              </a:buBlip>
              <a:defRPr sz="2000" kern="1200" cap="all" normalizeH="0" baseline="10000">
                <a:solidFill>
                  <a:schemeClr val="bg2"/>
                </a:solidFill>
                <a:latin typeface="MetricHPE Light" panose="020B0303030202060203" pitchFamily="34" charset="0"/>
              </a:defRPr>
            </a:lvl1pPr>
          </a:lstStyle>
          <a:p>
            <a:pPr defTabSz="1088421">
              <a:buFontTx/>
              <a:buBlip>
                <a:blip r:embed="rId9"/>
              </a:buBlip>
            </a:pPr>
            <a:fld id="{104FC826-72BB-4AF1-BA01-A94F7396A7DC}" type="slidenum">
              <a:rPr lang="en-US" smtClean="0"/>
              <a:pPr defTabSz="1088421">
                <a:buFontTx/>
                <a:buBlip>
                  <a:blip r:embed="rId9"/>
                </a:buBlip>
              </a:pPr>
              <a:t>‹#›</a:t>
            </a:fld>
            <a:endParaRPr lang="en-US"/>
          </a:p>
        </p:txBody>
      </p:sp>
      <p:sp>
        <p:nvSpPr>
          <p:cNvPr id="15" name="Footer Placeholder 4"/>
          <p:cNvSpPr>
            <a:spLocks noGrp="1"/>
          </p:cNvSpPr>
          <p:nvPr>
            <p:ph type="ftr" sz="quarter" idx="3"/>
          </p:nvPr>
        </p:nvSpPr>
        <p:spPr>
          <a:xfrm>
            <a:off x="7088056" y="6336077"/>
            <a:ext cx="4114800" cy="220717"/>
          </a:xfrm>
          <a:prstGeom prst="rect">
            <a:avLst/>
          </a:prstGeom>
        </p:spPr>
        <p:txBody>
          <a:bodyPr vert="horz" lIns="91440" tIns="45720" rIns="91440" bIns="45720" rtlCol="0" anchor="t"/>
          <a:lstStyle>
            <a:lvl1pPr algn="r">
              <a:lnSpc>
                <a:spcPct val="90000"/>
              </a:lnSpc>
              <a:defRPr sz="1200" cap="all" baseline="0">
                <a:solidFill>
                  <a:schemeClr val="bg2"/>
                </a:solidFill>
                <a:latin typeface="MetricHPE Light" panose="020B0303030202060203" pitchFamily="34" charset="0"/>
              </a:defRPr>
            </a:lvl1pPr>
          </a:lstStyle>
          <a:p>
            <a:r>
              <a:rPr lang="en-US"/>
              <a:t>Confidential – For Training Purposes Only</a:t>
            </a:r>
          </a:p>
        </p:txBody>
      </p:sp>
    </p:spTree>
    <p:extLst>
      <p:ext uri="{BB962C8B-B14F-4D97-AF65-F5344CB8AC3E}">
        <p14:creationId xmlns:p14="http://schemas.microsoft.com/office/powerpoint/2010/main" val="1954828160"/>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0" kern="1200" cap="all" baseline="0">
          <a:solidFill>
            <a:schemeClr val="tx1"/>
          </a:solidFill>
          <a:latin typeface="MetricHPE Black" panose="020B0A03030202060203" pitchFamily="34" charset="0"/>
          <a:ea typeface="+mj-ea"/>
          <a:cs typeface="+mj-cs"/>
        </a:defRPr>
      </a:lvl1pPr>
    </p:titleStyle>
    <p:bodyStyle>
      <a:lvl1pPr marL="182880" indent="-182880" algn="l" defTabSz="914400" rtl="0" eaLnBrk="1" latinLnBrk="0" hangingPunct="1">
        <a:lnSpc>
          <a:spcPct val="90000"/>
        </a:lnSpc>
        <a:spcBef>
          <a:spcPts val="400"/>
        </a:spcBef>
        <a:buClr>
          <a:schemeClr val="tx1"/>
        </a:buClr>
        <a:buFont typeface="MetricHPE Light" panose="020B0303030202060203" pitchFamily="34" charset="0"/>
        <a:buChar char="•"/>
        <a:defRPr sz="2000" kern="1200">
          <a:solidFill>
            <a:schemeClr val="tx1"/>
          </a:solidFill>
          <a:latin typeface="MetricHPE Light" panose="020B0303030202060203" pitchFamily="34" charset="0"/>
          <a:ea typeface="+mn-ea"/>
          <a:cs typeface="+mn-cs"/>
        </a:defRPr>
      </a:lvl1pPr>
      <a:lvl2pPr marL="411480" indent="-182880" algn="l" defTabSz="914400" rtl="0" eaLnBrk="1" latinLnBrk="0" hangingPunct="1">
        <a:lnSpc>
          <a:spcPct val="90000"/>
        </a:lnSpc>
        <a:spcBef>
          <a:spcPts val="400"/>
        </a:spcBef>
        <a:buClr>
          <a:schemeClr val="tx1"/>
        </a:buClr>
        <a:buSzPct val="90000"/>
        <a:buFont typeface="MetricHPE Light" panose="020B0303030202060203" pitchFamily="34" charset="0"/>
        <a:buChar char="•"/>
        <a:defRPr sz="1800" kern="1200">
          <a:solidFill>
            <a:schemeClr val="tx1"/>
          </a:solidFill>
          <a:latin typeface="MetricHPE Light" panose="020B0303030202060203" pitchFamily="34" charset="0"/>
          <a:ea typeface="+mn-ea"/>
          <a:cs typeface="+mn-cs"/>
        </a:defRPr>
      </a:lvl2pPr>
      <a:lvl3pPr marL="548640" indent="-137160" algn="l" defTabSz="914400" rtl="0" eaLnBrk="1" latinLnBrk="0" hangingPunct="1">
        <a:lnSpc>
          <a:spcPct val="90000"/>
        </a:lnSpc>
        <a:spcBef>
          <a:spcPts val="400"/>
        </a:spcBef>
        <a:buClr>
          <a:schemeClr val="tx1"/>
        </a:buClr>
        <a:buFont typeface="MetricHPE Light" panose="020B0303030202060203" pitchFamily="34" charset="0"/>
        <a:buChar char="–"/>
        <a:defRPr sz="1600" kern="1200">
          <a:solidFill>
            <a:schemeClr val="tx1"/>
          </a:solidFill>
          <a:latin typeface="MetricHPE Light" panose="020B0303030202060203" pitchFamily="34" charset="0"/>
          <a:ea typeface="+mn-ea"/>
          <a:cs typeface="+mn-cs"/>
        </a:defRPr>
      </a:lvl3pPr>
      <a:lvl4pPr marL="731520" indent="-137160" algn="l" defTabSz="914400" rtl="0" eaLnBrk="1" latinLnBrk="0" hangingPunct="1">
        <a:lnSpc>
          <a:spcPct val="90000"/>
        </a:lnSpc>
        <a:spcBef>
          <a:spcPts val="400"/>
        </a:spcBef>
        <a:buClr>
          <a:schemeClr val="tx1"/>
        </a:buClr>
        <a:buFont typeface="MetricHPE Light" panose="020B0303030202060203" pitchFamily="34" charset="0"/>
        <a:buChar char="–"/>
        <a:defRPr sz="1400" kern="1200">
          <a:solidFill>
            <a:schemeClr val="tx1"/>
          </a:solidFill>
          <a:latin typeface="MetricHPE Light" panose="020B0303030202060203" pitchFamily="34" charset="0"/>
          <a:ea typeface="+mn-ea"/>
          <a:cs typeface="+mn-cs"/>
        </a:defRPr>
      </a:lvl4pPr>
      <a:lvl5pPr marL="868680" indent="-137160" algn="l" defTabSz="914400" rtl="0" eaLnBrk="1" latinLnBrk="0" hangingPunct="1">
        <a:lnSpc>
          <a:spcPct val="90000"/>
        </a:lnSpc>
        <a:spcBef>
          <a:spcPts val="400"/>
        </a:spcBef>
        <a:buClr>
          <a:schemeClr val="tx1"/>
        </a:buClr>
        <a:buFont typeface="MetricHPE Light" panose="020B0303030202060203" pitchFamily="34" charset="0"/>
        <a:buChar char="–"/>
        <a:defRPr sz="1400" kern="1200">
          <a:solidFill>
            <a:schemeClr val="tx1"/>
          </a:solidFill>
          <a:latin typeface="MetricHPE Light" panose="020B0303030202060203" pitchFamily="34" charset="0"/>
          <a:ea typeface="+mn-ea"/>
          <a:cs typeface="+mn-cs"/>
        </a:defRPr>
      </a:lvl5pPr>
      <a:lvl6pPr marL="105156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
          <a:schemeClr val="tx1"/>
        </a:buClr>
        <a:buFont typeface="MetricHPE Light"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40">
          <p15:clr>
            <a:srgbClr val="F26B43"/>
          </p15:clr>
        </p15:guide>
        <p15:guide id="4" pos="7440">
          <p15:clr>
            <a:srgbClr val="F26B43"/>
          </p15:clr>
        </p15:guide>
        <p15:guide id="5" orient="horz" pos="432">
          <p15:clr>
            <a:srgbClr val="F26B43"/>
          </p15:clr>
        </p15:guide>
        <p15:guide id="6" orient="horz" pos="3840">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0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53"/>
              </a:buBlip>
              <a:defRPr sz="2000" kern="1200" cap="all" normalizeH="0" baseline="10000">
                <a:solidFill>
                  <a:schemeClr val="tx1"/>
                </a:solidFill>
                <a:latin typeface="+mn-lt"/>
              </a:defRPr>
            </a:lvl1pPr>
          </a:lstStyle>
          <a:p>
            <a:pPr defTabSz="1088421"/>
            <a:fld id="{104FC826-72BB-4AF1-BA01-A94F7396A7DC}" type="slidenum">
              <a:rPr lang="en-US" smtClean="0"/>
              <a:pPr defTabSz="1088421"/>
              <a:t>‹#›</a:t>
            </a:fld>
            <a:endParaRPr lang="en-US"/>
          </a:p>
        </p:txBody>
      </p:sp>
      <p:sp>
        <p:nvSpPr>
          <p:cNvPr id="8" name="Footer Placeholder">
            <a:extLst>
              <a:ext uri="{FF2B5EF4-FFF2-40B4-BE49-F238E27FC236}">
                <a16:creationId xmlns:a16="http://schemas.microsoft.com/office/drawing/2014/main" id="{58400D4D-D383-483A-A797-47C73BC1103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Authorized</a:t>
            </a:r>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a:t>Click to edit Master title style</a:t>
            </a:r>
          </a:p>
        </p:txBody>
      </p:sp>
    </p:spTree>
    <p:extLst>
      <p:ext uri="{BB962C8B-B14F-4D97-AF65-F5344CB8AC3E}">
        <p14:creationId xmlns:p14="http://schemas.microsoft.com/office/powerpoint/2010/main" val="4124400143"/>
      </p:ext>
    </p:extLst>
  </p:cSld>
  <p:clrMap bg1="lt1" tx1="dk1" bg2="lt2" tx2="dk2" accent1="accent1" accent2="accent2" accent3="accent3" accent4="accent4" accent5="accent5" accent6="accent6" hlink="hlink" folHlink="folHlink"/>
  <p:sldLayoutIdLst>
    <p:sldLayoutId id="2147484268" r:id="rId1"/>
    <p:sldLayoutId id="2147484269" r:id="rId2"/>
    <p:sldLayoutId id="2147484270" r:id="rId3"/>
    <p:sldLayoutId id="2147484271" r:id="rId4"/>
    <p:sldLayoutId id="2147484272" r:id="rId5"/>
    <p:sldLayoutId id="2147484273" r:id="rId6"/>
    <p:sldLayoutId id="2147484274" r:id="rId7"/>
    <p:sldLayoutId id="2147484275" r:id="rId8"/>
    <p:sldLayoutId id="2147484276" r:id="rId9"/>
    <p:sldLayoutId id="2147484277" r:id="rId10"/>
    <p:sldLayoutId id="2147484278" r:id="rId11"/>
    <p:sldLayoutId id="2147484279" r:id="rId12"/>
    <p:sldLayoutId id="2147484280" r:id="rId13"/>
    <p:sldLayoutId id="2147484281" r:id="rId14"/>
    <p:sldLayoutId id="2147484282" r:id="rId15"/>
    <p:sldLayoutId id="2147484283" r:id="rId16"/>
    <p:sldLayoutId id="2147484284" r:id="rId17"/>
    <p:sldLayoutId id="2147484285" r:id="rId18"/>
    <p:sldLayoutId id="2147484286" r:id="rId19"/>
    <p:sldLayoutId id="2147484287" r:id="rId20"/>
    <p:sldLayoutId id="2147484288" r:id="rId21"/>
    <p:sldLayoutId id="2147484289" r:id="rId22"/>
    <p:sldLayoutId id="2147484290" r:id="rId23"/>
    <p:sldLayoutId id="2147484291" r:id="rId24"/>
    <p:sldLayoutId id="2147484292" r:id="rId25"/>
    <p:sldLayoutId id="2147484293" r:id="rId26"/>
    <p:sldLayoutId id="2147484294" r:id="rId27"/>
    <p:sldLayoutId id="2147484295" r:id="rId28"/>
    <p:sldLayoutId id="2147484296" r:id="rId29"/>
    <p:sldLayoutId id="2147484297" r:id="rId30"/>
    <p:sldLayoutId id="2147484298" r:id="rId31"/>
    <p:sldLayoutId id="2147484299" r:id="rId32"/>
    <p:sldLayoutId id="2147484300" r:id="rId33"/>
    <p:sldLayoutId id="2147484301" r:id="rId34"/>
    <p:sldLayoutId id="2147484302" r:id="rId35"/>
    <p:sldLayoutId id="2147484303" r:id="rId36"/>
    <p:sldLayoutId id="2147484304" r:id="rId37"/>
    <p:sldLayoutId id="2147484305" r:id="rId38"/>
    <p:sldLayoutId id="2147484306" r:id="rId39"/>
    <p:sldLayoutId id="2147484307" r:id="rId40"/>
    <p:sldLayoutId id="2147484308" r:id="rId41"/>
    <p:sldLayoutId id="2147484309" r:id="rId42"/>
    <p:sldLayoutId id="2147484310" r:id="rId43"/>
    <p:sldLayoutId id="2147484311" r:id="rId44"/>
    <p:sldLayoutId id="2147484312" r:id="rId45"/>
    <p:sldLayoutId id="2147484313" r:id="rId46"/>
    <p:sldLayoutId id="2147484314" r:id="rId47"/>
    <p:sldLayoutId id="2147484315" r:id="rId48"/>
    <p:sldLayoutId id="2147484316" r:id="rId49"/>
    <p:sldLayoutId id="2147484317" r:id="rId50"/>
    <p:sldLayoutId id="2147484318" r:id="rId5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p15:clr>
            <a:srgbClr val="F26B43"/>
          </p15:clr>
        </p15:guide>
        <p15:guide id="3" pos="240">
          <p15:clr>
            <a:srgbClr val="F26B43"/>
          </p15:clr>
        </p15:guide>
        <p15:guide id="4" pos="7423">
          <p15:clr>
            <a:srgbClr val="F26B43"/>
          </p15:clr>
        </p15:guide>
        <p15:guide id="5" orient="horz" pos="432">
          <p15:clr>
            <a:srgbClr val="F26B43"/>
          </p15:clr>
        </p15:guide>
        <p15:guide id="6" orient="horz" pos="3884">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1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71"/>
              </a:buBlip>
              <a:defRPr sz="2000" kern="1200" cap="all" normalizeH="0" baseline="10000">
                <a:solidFill>
                  <a:schemeClr val="tx1"/>
                </a:solidFill>
                <a:latin typeface="+mn-lt"/>
              </a:defRPr>
            </a:lvl1pPr>
          </a:lstStyle>
          <a:p>
            <a:pPr defTabSz="1088421"/>
            <a:fld id="{104FC826-72BB-4AF1-BA01-A94F7396A7DC}" type="slidenum">
              <a:rPr lang="en-US" smtClean="0"/>
              <a:pPr defTabSz="1088421"/>
              <a:t>‹#›</a:t>
            </a:fld>
            <a:endParaRPr lang="en-US" dirty="0"/>
          </a:p>
        </p:txBody>
      </p:sp>
      <p:sp>
        <p:nvSpPr>
          <p:cNvPr id="8" name="Footer Placeholder">
            <a:extLst>
              <a:ext uri="{FF2B5EF4-FFF2-40B4-BE49-F238E27FC236}">
                <a16:creationId xmlns:a16="http://schemas.microsoft.com/office/drawing/2014/main" id="{58400D4D-D383-483A-A797-47C73BC1103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Confidential | For Training Purposes Only</a:t>
            </a:r>
            <a:endParaRPr lang="en-US" dirty="0"/>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dirty="0"/>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dirty="0"/>
              <a:t>Click to edit Master title style</a:t>
            </a:r>
          </a:p>
        </p:txBody>
      </p:sp>
    </p:spTree>
    <p:extLst>
      <p:ext uri="{BB962C8B-B14F-4D97-AF65-F5344CB8AC3E}">
        <p14:creationId xmlns:p14="http://schemas.microsoft.com/office/powerpoint/2010/main" val="3694341728"/>
      </p:ext>
    </p:extLst>
  </p:cSld>
  <p:clrMap bg1="lt1" tx1="dk1" bg2="lt2" tx2="dk2" accent1="accent1" accent2="accent2" accent3="accent3" accent4="accent4" accent5="accent5" accent6="accent6" hlink="hlink" folHlink="folHlink"/>
  <p:sldLayoutIdLst>
    <p:sldLayoutId id="2147484395" r:id="rId1"/>
    <p:sldLayoutId id="2147484396" r:id="rId2"/>
    <p:sldLayoutId id="2147484397" r:id="rId3"/>
    <p:sldLayoutId id="2147484398" r:id="rId4"/>
    <p:sldLayoutId id="2147484399" r:id="rId5"/>
    <p:sldLayoutId id="2147484400" r:id="rId6"/>
    <p:sldLayoutId id="2147484401" r:id="rId7"/>
    <p:sldLayoutId id="2147484402" r:id="rId8"/>
    <p:sldLayoutId id="2147484403" r:id="rId9"/>
    <p:sldLayoutId id="2147484404" r:id="rId10"/>
    <p:sldLayoutId id="2147484405" r:id="rId11"/>
    <p:sldLayoutId id="2147484406" r:id="rId12"/>
    <p:sldLayoutId id="2147484407" r:id="rId13"/>
    <p:sldLayoutId id="2147484408" r:id="rId14"/>
    <p:sldLayoutId id="2147484409" r:id="rId15"/>
    <p:sldLayoutId id="2147484410" r:id="rId16"/>
    <p:sldLayoutId id="2147484411" r:id="rId17"/>
    <p:sldLayoutId id="2147484412" r:id="rId18"/>
    <p:sldLayoutId id="2147484413" r:id="rId19"/>
    <p:sldLayoutId id="2147484414" r:id="rId20"/>
    <p:sldLayoutId id="2147484415" r:id="rId21"/>
    <p:sldLayoutId id="2147484416" r:id="rId22"/>
    <p:sldLayoutId id="2147484417" r:id="rId23"/>
    <p:sldLayoutId id="2147484418" r:id="rId24"/>
    <p:sldLayoutId id="2147484419" r:id="rId25"/>
    <p:sldLayoutId id="2147484420" r:id="rId26"/>
    <p:sldLayoutId id="2147484421" r:id="rId27"/>
    <p:sldLayoutId id="2147484422" r:id="rId28"/>
    <p:sldLayoutId id="2147484423" r:id="rId29"/>
    <p:sldLayoutId id="2147484424" r:id="rId30"/>
    <p:sldLayoutId id="2147484425" r:id="rId31"/>
    <p:sldLayoutId id="2147484426" r:id="rId32"/>
    <p:sldLayoutId id="2147484427" r:id="rId33"/>
    <p:sldLayoutId id="2147484428" r:id="rId34"/>
    <p:sldLayoutId id="2147484429" r:id="rId35"/>
    <p:sldLayoutId id="2147484430" r:id="rId36"/>
    <p:sldLayoutId id="2147484431" r:id="rId37"/>
    <p:sldLayoutId id="2147484432" r:id="rId38"/>
    <p:sldLayoutId id="2147484433" r:id="rId39"/>
    <p:sldLayoutId id="2147484434" r:id="rId40"/>
    <p:sldLayoutId id="2147484435" r:id="rId41"/>
    <p:sldLayoutId id="2147484436" r:id="rId42"/>
    <p:sldLayoutId id="2147484437" r:id="rId43"/>
    <p:sldLayoutId id="2147484438" r:id="rId44"/>
    <p:sldLayoutId id="2147484439" r:id="rId45"/>
    <p:sldLayoutId id="2147484440" r:id="rId46"/>
    <p:sldLayoutId id="2147484441" r:id="rId47"/>
    <p:sldLayoutId id="2147484442" r:id="rId48"/>
    <p:sldLayoutId id="2147484443" r:id="rId49"/>
    <p:sldLayoutId id="2147484444" r:id="rId50"/>
    <p:sldLayoutId id="2147484445" r:id="rId51"/>
    <p:sldLayoutId id="2147484446" r:id="rId52"/>
    <p:sldLayoutId id="2147484447" r:id="rId53"/>
    <p:sldLayoutId id="2147484448" r:id="rId54"/>
    <p:sldLayoutId id="2147484449" r:id="rId55"/>
    <p:sldLayoutId id="2147484450" r:id="rId56"/>
    <p:sldLayoutId id="2147484451" r:id="rId57"/>
    <p:sldLayoutId id="2147484452" r:id="rId58"/>
    <p:sldLayoutId id="2147484453" r:id="rId59"/>
    <p:sldLayoutId id="2147484454" r:id="rId60"/>
    <p:sldLayoutId id="2147484455" r:id="rId61"/>
    <p:sldLayoutId id="2147484458" r:id="rId62"/>
    <p:sldLayoutId id="2147484459" r:id="rId63"/>
    <p:sldLayoutId id="2147484460" r:id="rId64"/>
    <p:sldLayoutId id="2147484461" r:id="rId65"/>
    <p:sldLayoutId id="2147484462" r:id="rId66"/>
    <p:sldLayoutId id="2147484463" r:id="rId67"/>
    <p:sldLayoutId id="2147484464" r:id="rId68"/>
    <p:sldLayoutId id="2147484465" r:id="rId69"/>
  </p:sldLayoutIdLst>
  <mc:AlternateContent xmlns:mc="http://schemas.openxmlformats.org/markup-compatibility/2006" xmlns:p14="http://schemas.microsoft.com/office/powerpoint/2010/main">
    <mc:Choice Requires="p14">
      <p:transition p14:dur="10"/>
    </mc:Choice>
    <mc:Fallback xmlns="">
      <p:transition/>
    </mc:Fallback>
  </mc:AlternateContent>
  <p:hf sldNum="0" hdr="0" dt="0"/>
  <p:txStyles>
    <p:title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p15:clr>
            <a:srgbClr val="F26B43"/>
          </p15:clr>
        </p15:guide>
        <p15:guide id="3" pos="240">
          <p15:clr>
            <a:srgbClr val="F26B43"/>
          </p15:clr>
        </p15:guide>
        <p15:guide id="4" pos="7423">
          <p15:clr>
            <a:srgbClr val="F26B43"/>
          </p15:clr>
        </p15:guide>
        <p15:guide id="5" orient="horz" pos="432">
          <p15:clr>
            <a:srgbClr val="F26B43"/>
          </p15:clr>
        </p15:guide>
        <p15:guide id="6" orient="horz" pos="3884">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1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F759ED98-483C-42F4-AA52-F2F638877580}"/>
              </a:ext>
            </a:extLst>
          </p:cNvPr>
          <p:cNvSpPr>
            <a:spLocks noGrp="1"/>
          </p:cNvSpPr>
          <p:nvPr>
            <p:ph type="sldNum" sz="quarter" idx="4"/>
          </p:nvPr>
        </p:nvSpPr>
        <p:spPr>
          <a:xfrm>
            <a:off x="11202856" y="6301811"/>
            <a:ext cx="684344" cy="365125"/>
          </a:xfrm>
          <a:prstGeom prst="rect">
            <a:avLst/>
          </a:prstGeom>
        </p:spPr>
        <p:txBody>
          <a:bodyPr vert="horz" lIns="91440" tIns="45720" rIns="91440" bIns="45720" rtlCol="0" anchor="ctr"/>
          <a:lstStyle>
            <a:lvl1pPr marL="205699" indent="-205699" algn="l">
              <a:lnSpc>
                <a:spcPct val="90000"/>
              </a:lnSpc>
              <a:buSzPct val="120000"/>
              <a:buFontTx/>
              <a:buBlip>
                <a:blip r:embed="rId3"/>
              </a:buBlip>
              <a:defRPr sz="2000" kern="1200" cap="all" normalizeH="0" baseline="10000">
                <a:solidFill>
                  <a:schemeClr val="tx1"/>
                </a:solidFill>
                <a:latin typeface="+mn-lt"/>
              </a:defRPr>
            </a:lvl1pPr>
          </a:lstStyle>
          <a:p>
            <a:pPr defTabSz="1088421"/>
            <a:fld id="{104FC826-72BB-4AF1-BA01-A94F7396A7DC}" type="slidenum">
              <a:rPr lang="en-US" smtClean="0"/>
              <a:pPr defTabSz="1088421"/>
              <a:t>‹#›</a:t>
            </a:fld>
            <a:endParaRPr lang="en-US"/>
          </a:p>
        </p:txBody>
      </p:sp>
      <p:sp>
        <p:nvSpPr>
          <p:cNvPr id="8" name="Footer Placeholder">
            <a:extLst>
              <a:ext uri="{FF2B5EF4-FFF2-40B4-BE49-F238E27FC236}">
                <a16:creationId xmlns:a16="http://schemas.microsoft.com/office/drawing/2014/main" id="{58400D4D-D383-483A-A797-47C73BC11038}"/>
              </a:ext>
            </a:extLst>
          </p:cNvPr>
          <p:cNvSpPr>
            <a:spLocks noGrp="1"/>
          </p:cNvSpPr>
          <p:nvPr>
            <p:ph type="ftr" sz="quarter" idx="3"/>
          </p:nvPr>
        </p:nvSpPr>
        <p:spPr>
          <a:xfrm>
            <a:off x="3721696" y="6129337"/>
            <a:ext cx="7481160" cy="411581"/>
          </a:xfrm>
          <a:prstGeom prst="rect">
            <a:avLst/>
          </a:prstGeom>
        </p:spPr>
        <p:txBody>
          <a:bodyPr vert="horz" lIns="90000" tIns="0" rIns="90000" bIns="0" rtlCol="0" anchor="b"/>
          <a:lstStyle>
            <a:lvl1pPr algn="r">
              <a:lnSpc>
                <a:spcPct val="90000"/>
              </a:lnSpc>
              <a:defRPr sz="1200" cap="none" baseline="0">
                <a:solidFill>
                  <a:schemeClr val="tx1"/>
                </a:solidFill>
                <a:latin typeface="+mn-lt"/>
              </a:defRPr>
            </a:lvl1pPr>
          </a:lstStyle>
          <a:p>
            <a:r>
              <a:rPr lang="en-US"/>
              <a:t>July 2024 | Confidential | Authorized</a:t>
            </a:r>
          </a:p>
        </p:txBody>
      </p:sp>
      <p:sp>
        <p:nvSpPr>
          <p:cNvPr id="17" name="Element">
            <a:extLst>
              <a:ext uri="{FF2B5EF4-FFF2-40B4-BE49-F238E27FC236}">
                <a16:creationId xmlns:a16="http://schemas.microsoft.com/office/drawing/2014/main" id="{C38F67B8-84E4-471A-83C2-5829945DB925}"/>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a:p>
        </p:txBody>
      </p:sp>
      <p:sp>
        <p:nvSpPr>
          <p:cNvPr id="3" name="Text Placeholder"/>
          <p:cNvSpPr>
            <a:spLocks noGrp="1"/>
          </p:cNvSpPr>
          <p:nvPr>
            <p:ph type="body" idx="1"/>
          </p:nvPr>
        </p:nvSpPr>
        <p:spPr>
          <a:xfrm>
            <a:off x="285909" y="998682"/>
            <a:ext cx="11498104" cy="4571999"/>
          </a:xfrm>
          <a:prstGeom prst="rect">
            <a:avLst/>
          </a:prstGeom>
          <a:ln w="57150">
            <a:noFill/>
            <a:miter lim="800000"/>
          </a:ln>
        </p:spPr>
        <p:txBody>
          <a:bodyPr vert="horz" lIns="91440" tIns="91440" rIns="91440" bIns="9144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p:cNvSpPr>
            <a:spLocks noGrp="1"/>
          </p:cNvSpPr>
          <p:nvPr>
            <p:ph type="title"/>
          </p:nvPr>
        </p:nvSpPr>
        <p:spPr>
          <a:xfrm>
            <a:off x="285743" y="391852"/>
            <a:ext cx="11498270" cy="401362"/>
          </a:xfrm>
          <a:prstGeom prst="rect">
            <a:avLst/>
          </a:prstGeom>
          <a:ln w="57150">
            <a:noFill/>
            <a:miter lim="800000"/>
          </a:ln>
        </p:spPr>
        <p:txBody>
          <a:bodyPr vert="horz" lIns="91440" tIns="91440" rIns="91440" bIns="91440" rtlCol="0" anchor="ctr" anchorCtr="0">
            <a:noAutofit/>
          </a:bodyPr>
          <a:lstStyle/>
          <a:p>
            <a:r>
              <a:rPr lang="en-US" dirty="0"/>
              <a:t>Click to edit Master title style</a:t>
            </a:r>
          </a:p>
        </p:txBody>
      </p:sp>
    </p:spTree>
    <p:extLst>
      <p:ext uri="{BB962C8B-B14F-4D97-AF65-F5344CB8AC3E}">
        <p14:creationId xmlns:p14="http://schemas.microsoft.com/office/powerpoint/2010/main" val="112418359"/>
      </p:ext>
    </p:extLst>
  </p:cSld>
  <p:clrMap bg1="lt1" tx1="dk1" bg2="lt2" tx2="dk2" accent1="accent1" accent2="accent2" accent3="accent3" accent4="accent4" accent5="accent5" accent6="accent6" hlink="hlink" folHlink="folHlink"/>
  <p:sldLayoutIdLst>
    <p:sldLayoutId id="2147484467"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28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17">
          <p15:clr>
            <a:srgbClr val="F26B43"/>
          </p15:clr>
        </p15:guide>
        <p15:guide id="3" pos="240">
          <p15:clr>
            <a:srgbClr val="F26B43"/>
          </p15:clr>
        </p15:guide>
        <p15:guide id="4" pos="7423">
          <p15:clr>
            <a:srgbClr val="F26B43"/>
          </p15:clr>
        </p15:guide>
        <p15:guide id="5" orient="horz" pos="432">
          <p15:clr>
            <a:srgbClr val="F26B43"/>
          </p15:clr>
        </p15:guide>
        <p15:guide id="6" orient="horz" pos="3884">
          <p15:clr>
            <a:srgbClr val="F26B43"/>
          </p15:clr>
        </p15:guide>
        <p15:guide id="7" orient="horz" pos="1440">
          <p15:clr>
            <a:srgbClr val="F26B43"/>
          </p15:clr>
        </p15:guide>
        <p15:guide id="8" orient="horz" pos="2880">
          <p15:clr>
            <a:srgbClr val="F26B43"/>
          </p15:clr>
        </p15:guide>
        <p15:guide id="9" pos="2568">
          <p15:clr>
            <a:srgbClr val="F26B43"/>
          </p15:clr>
        </p15:guide>
        <p15:guide id="10" pos="5112">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68.xml"/><Relationship Id="rId1" Type="http://schemas.openxmlformats.org/officeDocument/2006/relationships/tags" Target="../tags/tag4.xml"/><Relationship Id="rId4" Type="http://schemas.openxmlformats.org/officeDocument/2006/relationships/image" Target="../media/image28.jpe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47.xml"/><Relationship Id="rId4" Type="http://schemas.openxmlformats.org/officeDocument/2006/relationships/image" Target="../media/image59.sv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247.xml"/><Relationship Id="rId4" Type="http://schemas.openxmlformats.org/officeDocument/2006/relationships/image" Target="../media/image61.svg"/></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1.xml"/><Relationship Id="rId1" Type="http://schemas.openxmlformats.org/officeDocument/2006/relationships/slideLayout" Target="../slideLayouts/slideLayout229.xml"/></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slideLayout" Target="../slideLayouts/slideLayout254.xml"/><Relationship Id="rId1" Type="http://schemas.openxmlformats.org/officeDocument/2006/relationships/customXml" Target="../../customXml/item4.xml"/><Relationship Id="rId4" Type="http://schemas.openxmlformats.org/officeDocument/2006/relationships/image" Target="../media/image63.sv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notesSlide" Target="../notesSlides/notesSlide12.xml"/><Relationship Id="rId7" Type="http://schemas.openxmlformats.org/officeDocument/2006/relationships/image" Target="../media/image65.svg"/><Relationship Id="rId2" Type="http://schemas.openxmlformats.org/officeDocument/2006/relationships/slideLayout" Target="../slideLayouts/slideLayout254.xml"/><Relationship Id="rId1" Type="http://schemas.openxmlformats.org/officeDocument/2006/relationships/customXml" Target="../../customXml/item5.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 Id="rId9" Type="http://schemas.openxmlformats.org/officeDocument/2006/relationships/image" Target="../media/image67.svg"/></Relationships>
</file>

<file path=ppt/slides/_rels/slide15.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254.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229.xml"/></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xml"/><Relationship Id="rId1" Type="http://schemas.openxmlformats.org/officeDocument/2006/relationships/slideLayout" Target="../slideLayouts/slideLayout253.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5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20.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4.jpg"/><Relationship Id="rId7"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png"/><Relationship Id="rId7" Type="http://schemas.openxmlformats.org/officeDocument/2006/relationships/image" Target="../media/image82.svg"/><Relationship Id="rId2" Type="http://schemas.openxmlformats.org/officeDocument/2006/relationships/notesSlide" Target="../notesSlides/notesSlide18.xml"/><Relationship Id="rId1" Type="http://schemas.openxmlformats.org/officeDocument/2006/relationships/slideLayout" Target="../slideLayouts/slideLayout189.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 Id="rId9" Type="http://schemas.openxmlformats.org/officeDocument/2006/relationships/image" Target="../media/image84.svg"/></Relationships>
</file>

<file path=ppt/slides/_rels/slide2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emf"/><Relationship Id="rId7" Type="http://schemas.openxmlformats.org/officeDocument/2006/relationships/image" Target="../media/image89.svg"/><Relationship Id="rId2" Type="http://schemas.openxmlformats.org/officeDocument/2006/relationships/image" Target="../media/image74.jpg"/><Relationship Id="rId1" Type="http://schemas.openxmlformats.org/officeDocument/2006/relationships/slideLayout" Target="../slideLayouts/slideLayout24.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91.svg"/></Relationships>
</file>

<file path=ppt/slides/_rels/slide23.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notesSlide" Target="../notesSlides/notesSlide19.xml"/><Relationship Id="rId7" Type="http://schemas.openxmlformats.org/officeDocument/2006/relationships/image" Target="../media/image94.png"/><Relationship Id="rId2" Type="http://schemas.openxmlformats.org/officeDocument/2006/relationships/slideLayout" Target="../slideLayouts/slideLayout365.xml"/><Relationship Id="rId1" Type="http://schemas.openxmlformats.org/officeDocument/2006/relationships/tags" Target="../tags/tag5.xml"/><Relationship Id="rId6" Type="http://schemas.openxmlformats.org/officeDocument/2006/relationships/image" Target="../media/image93.sv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svg"/><Relationship Id="rId4" Type="http://schemas.openxmlformats.org/officeDocument/2006/relationships/image" Target="../media/image1.png"/><Relationship Id="rId9" Type="http://schemas.openxmlformats.org/officeDocument/2006/relationships/image" Target="../media/image96.png"/></Relationships>
</file>

<file path=ppt/slides/_rels/slide24.xml.rels><?xml version="1.0" encoding="UTF-8" standalone="yes"?>
<Relationships xmlns="http://schemas.openxmlformats.org/package/2006/relationships"><Relationship Id="rId8" Type="http://schemas.openxmlformats.org/officeDocument/2006/relationships/image" Target="../media/image100.svg"/><Relationship Id="rId13" Type="http://schemas.openxmlformats.org/officeDocument/2006/relationships/image" Target="../media/image96.png"/><Relationship Id="rId18" Type="http://schemas.openxmlformats.org/officeDocument/2006/relationships/image" Target="../media/image106.svg"/><Relationship Id="rId3" Type="http://schemas.openxmlformats.org/officeDocument/2006/relationships/notesSlide" Target="../notesSlides/notesSlide20.xml"/><Relationship Id="rId21" Type="http://schemas.openxmlformats.org/officeDocument/2006/relationships/image" Target="../media/image92.png"/><Relationship Id="rId7" Type="http://schemas.openxmlformats.org/officeDocument/2006/relationships/image" Target="../media/image99.png"/><Relationship Id="rId12" Type="http://schemas.openxmlformats.org/officeDocument/2006/relationships/image" Target="../media/image95.svg"/><Relationship Id="rId17" Type="http://schemas.openxmlformats.org/officeDocument/2006/relationships/image" Target="../media/image105.png"/><Relationship Id="rId25" Type="http://schemas.openxmlformats.org/officeDocument/2006/relationships/image" Target="../media/image111.svg"/><Relationship Id="rId2" Type="http://schemas.openxmlformats.org/officeDocument/2006/relationships/slideLayout" Target="../slideLayouts/slideLayout365.xml"/><Relationship Id="rId16" Type="http://schemas.openxmlformats.org/officeDocument/2006/relationships/image" Target="../media/image104.svg"/><Relationship Id="rId20" Type="http://schemas.openxmlformats.org/officeDocument/2006/relationships/image" Target="../media/image108.svg"/><Relationship Id="rId1" Type="http://schemas.openxmlformats.org/officeDocument/2006/relationships/tags" Target="../tags/tag6.xml"/><Relationship Id="rId6" Type="http://schemas.openxmlformats.org/officeDocument/2006/relationships/image" Target="../media/image63.svg"/><Relationship Id="rId11" Type="http://schemas.openxmlformats.org/officeDocument/2006/relationships/image" Target="../media/image94.png"/><Relationship Id="rId24" Type="http://schemas.openxmlformats.org/officeDocument/2006/relationships/image" Target="../media/image110.png"/><Relationship Id="rId5" Type="http://schemas.openxmlformats.org/officeDocument/2006/relationships/image" Target="../media/image62.png"/><Relationship Id="rId15" Type="http://schemas.openxmlformats.org/officeDocument/2006/relationships/image" Target="../media/image103.png"/><Relationship Id="rId23" Type="http://schemas.openxmlformats.org/officeDocument/2006/relationships/image" Target="../media/image109.png"/><Relationship Id="rId10" Type="http://schemas.openxmlformats.org/officeDocument/2006/relationships/image" Target="../media/image102.svg"/><Relationship Id="rId19" Type="http://schemas.openxmlformats.org/officeDocument/2006/relationships/image" Target="../media/image107.png"/><Relationship Id="rId4" Type="http://schemas.openxmlformats.org/officeDocument/2006/relationships/image" Target="../media/image1.png"/><Relationship Id="rId9" Type="http://schemas.openxmlformats.org/officeDocument/2006/relationships/image" Target="../media/image101.png"/><Relationship Id="rId14" Type="http://schemas.openxmlformats.org/officeDocument/2006/relationships/image" Target="../media/image97.svg"/><Relationship Id="rId22" Type="http://schemas.openxmlformats.org/officeDocument/2006/relationships/image" Target="../media/image93.svg"/></Relationships>
</file>

<file path=ppt/slides/_rels/slide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1.xml"/><Relationship Id="rId1" Type="http://schemas.openxmlformats.org/officeDocument/2006/relationships/slideLayout" Target="../slideLayouts/slideLayout25.xml"/><Relationship Id="rId4" Type="http://schemas.openxmlformats.org/officeDocument/2006/relationships/image" Target="../media/image113.svg"/></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12.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image" Target="../media/image31.jpeg"/><Relationship Id="rId21" Type="http://schemas.openxmlformats.org/officeDocument/2006/relationships/image" Target="../media/image49.png"/><Relationship Id="rId7" Type="http://schemas.openxmlformats.org/officeDocument/2006/relationships/image" Target="../media/image35.sv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notesSlide" Target="../notesSlides/notesSlide4.xml"/><Relationship Id="rId16" Type="http://schemas.openxmlformats.org/officeDocument/2006/relationships/image" Target="../media/image44.svg"/><Relationship Id="rId20" Type="http://schemas.openxmlformats.org/officeDocument/2006/relationships/image" Target="../media/image48.svg"/><Relationship Id="rId1" Type="http://schemas.openxmlformats.org/officeDocument/2006/relationships/slideLayout" Target="../slideLayouts/slideLayout246.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svg"/><Relationship Id="rId14" Type="http://schemas.openxmlformats.org/officeDocument/2006/relationships/image" Target="../media/image42.png"/><Relationship Id="rId22" Type="http://schemas.openxmlformats.org/officeDocument/2006/relationships/image" Target="../media/image50.svg"/></Relationships>
</file>

<file path=ppt/slides/_rels/slide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47.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slides/_rels/slide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47.xml"/><Relationship Id="rId4" Type="http://schemas.openxmlformats.org/officeDocument/2006/relationships/image" Target="../media/image56.sv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7.xml"/></Relationships>
</file>

<file path=ppt/slides/_rels/slide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22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D1E8E5-6A90-E5FC-9ACB-936FAC90A799}"/>
              </a:ext>
            </a:extLst>
          </p:cNvPr>
          <p:cNvSpPr>
            <a:spLocks noGrp="1"/>
          </p:cNvSpPr>
          <p:nvPr>
            <p:ph type="title"/>
          </p:nvPr>
        </p:nvSpPr>
        <p:spPr/>
        <p:txBody>
          <a:bodyPr/>
          <a:lstStyle/>
          <a:p>
            <a:r>
              <a:rPr lang="en-US" dirty="0"/>
              <a:t>Cyber </a:t>
            </a:r>
            <a:r>
              <a:rPr lang="en-US" dirty="0" err="1"/>
              <a:t>Resilienz</a:t>
            </a:r>
            <a:r>
              <a:rPr lang="en-US" dirty="0"/>
              <a:t> </a:t>
            </a:r>
            <a:r>
              <a:rPr lang="en-US" dirty="0" err="1"/>
              <a:t>im</a:t>
            </a:r>
            <a:r>
              <a:rPr lang="en-US" dirty="0"/>
              <a:t> </a:t>
            </a:r>
            <a:r>
              <a:rPr lang="en-US" dirty="0" err="1"/>
              <a:t>digitalen</a:t>
            </a:r>
            <a:r>
              <a:rPr lang="en-US" dirty="0"/>
              <a:t> </a:t>
            </a:r>
            <a:r>
              <a:rPr lang="en-US" dirty="0" err="1"/>
              <a:t>Zeitalter</a:t>
            </a:r>
            <a:endParaRPr lang="en-US" dirty="0"/>
          </a:p>
        </p:txBody>
      </p:sp>
      <p:sp>
        <p:nvSpPr>
          <p:cNvPr id="6" name="Text Placeholder 1">
            <a:extLst>
              <a:ext uri="{FF2B5EF4-FFF2-40B4-BE49-F238E27FC236}">
                <a16:creationId xmlns:a16="http://schemas.microsoft.com/office/drawing/2014/main" id="{B834F0E4-1D54-2292-CB79-2E0F850911D7}"/>
              </a:ext>
            </a:extLst>
          </p:cNvPr>
          <p:cNvSpPr txBox="1">
            <a:spLocks/>
          </p:cNvSpPr>
          <p:nvPr/>
        </p:nvSpPr>
        <p:spPr>
          <a:xfrm>
            <a:off x="350513" y="4679229"/>
            <a:ext cx="5489578" cy="339214"/>
          </a:xfrm>
          <a:prstGeom prst="rect">
            <a:avLst/>
          </a:prstGeom>
          <a:ln w="57150">
            <a:noFill/>
            <a:miter lim="800000"/>
          </a:ln>
        </p:spPr>
        <p:txBody>
          <a:bodyPr vert="horz" lIns="91440" tIns="91440" rIns="91440" bIns="91440" rtlCol="0">
            <a:noAutofit/>
          </a:bodyPr>
          <a:lstStyle>
            <a:lvl1pPr marL="0" indent="0" algn="l" defTabSz="914400" rtl="0" eaLnBrk="1" latinLnBrk="0" hangingPunct="1">
              <a:lnSpc>
                <a:spcPct val="90000"/>
              </a:lnSpc>
              <a:spcBef>
                <a:spcPts val="0"/>
              </a:spcBef>
              <a:buClrTx/>
              <a:buFont typeface="" panose="020B0303030202060203" pitchFamily="34" charset="0"/>
              <a:buNone/>
              <a:defRPr sz="2200" kern="1200" baseline="0">
                <a:solidFill>
                  <a:schemeClr val="bg1"/>
                </a:solidFill>
                <a:latin typeface="+mn-lt"/>
                <a:ea typeface="+mn-ea"/>
                <a:cs typeface="+mn-cs"/>
              </a:defRPr>
            </a:lvl1pPr>
            <a:lvl2pPr marL="0" indent="0" algn="l" defTabSz="914400" rtl="0" eaLnBrk="1" latinLnBrk="0" hangingPunct="1">
              <a:lnSpc>
                <a:spcPct val="90000"/>
              </a:lnSpc>
              <a:spcBef>
                <a:spcPts val="0"/>
              </a:spcBef>
              <a:buClrTx/>
              <a:buSzPct val="90000"/>
              <a:buFont typeface="" panose="020B0303030202060203" pitchFamily="34" charset="0"/>
              <a:buNone/>
              <a:defRPr sz="2400" kern="1200">
                <a:solidFill>
                  <a:schemeClr val="tx1"/>
                </a:solidFill>
                <a:latin typeface="+mn-lt"/>
                <a:ea typeface="+mn-ea"/>
                <a:cs typeface="+mn-cs"/>
              </a:defRPr>
            </a:lvl2pPr>
            <a:lvl3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3pPr>
            <a:lvl4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9pPr>
          </a:lstStyle>
          <a:p>
            <a:r>
              <a:rPr lang="en-US" dirty="0"/>
              <a:t>Zerto Sr. Sales Executive</a:t>
            </a:r>
          </a:p>
        </p:txBody>
      </p:sp>
      <p:sp>
        <p:nvSpPr>
          <p:cNvPr id="7" name="Subtitle 2">
            <a:extLst>
              <a:ext uri="{FF2B5EF4-FFF2-40B4-BE49-F238E27FC236}">
                <a16:creationId xmlns:a16="http://schemas.microsoft.com/office/drawing/2014/main" id="{F3160689-7C63-7D41-E85B-38A7818301CD}"/>
              </a:ext>
            </a:extLst>
          </p:cNvPr>
          <p:cNvSpPr txBox="1">
            <a:spLocks/>
          </p:cNvSpPr>
          <p:nvPr/>
        </p:nvSpPr>
        <p:spPr>
          <a:xfrm>
            <a:off x="350513" y="4240317"/>
            <a:ext cx="8229600" cy="438912"/>
          </a:xfrm>
          <a:prstGeom prst="rect">
            <a:avLst/>
          </a:prstGeom>
          <a:ln w="57150">
            <a:noFill/>
            <a:miter lim="800000"/>
          </a:ln>
        </p:spPr>
        <p:txBody>
          <a:bodyPr vert="horz" lIns="91440" tIns="91440" rIns="91440" bIns="91440" rtlCol="0">
            <a:noAutofit/>
          </a:bodyPr>
          <a:lstStyle>
            <a:lvl1pPr marL="0" indent="0" algn="l" defTabSz="914400" rtl="0" eaLnBrk="1" latinLnBrk="0" hangingPunct="1">
              <a:lnSpc>
                <a:spcPct val="90000"/>
              </a:lnSpc>
              <a:spcBef>
                <a:spcPts val="0"/>
              </a:spcBef>
              <a:buClrTx/>
              <a:buFont typeface="" panose="020B0303030202060203" pitchFamily="34" charset="0"/>
              <a:buNone/>
              <a:defRPr sz="3200" kern="1200">
                <a:solidFill>
                  <a:schemeClr val="bg1"/>
                </a:solidFill>
                <a:latin typeface="+mn-lt"/>
                <a:ea typeface="+mn-ea"/>
                <a:cs typeface="+mn-cs"/>
              </a:defRPr>
            </a:lvl1pPr>
            <a:lvl2pPr marL="457200" indent="0" algn="ctr" defTabSz="914400" rtl="0" eaLnBrk="1" latinLnBrk="0" hangingPunct="1">
              <a:lnSpc>
                <a:spcPct val="90000"/>
              </a:lnSpc>
              <a:spcBef>
                <a:spcPts val="400"/>
              </a:spcBef>
              <a:buClrTx/>
              <a:buSzPct val="90000"/>
              <a:buFont typeface="" panose="020B0303030202060203"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400"/>
              </a:spcBef>
              <a:buClrTx/>
              <a:buFont typeface="" panose="020B0303030202060203"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400"/>
              </a:spcBef>
              <a:buClrTx/>
              <a:buFont typeface="" panose="020B0303030202060203"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400"/>
              </a:spcBef>
              <a:buClrTx/>
              <a:buFont typeface="" panose="020B0303030202060203"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600"/>
              </a:spcBef>
              <a:buClrTx/>
              <a:buFont typeface="" panose="020B0303030202060203"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600"/>
              </a:spcBef>
              <a:buClrTx/>
              <a:buFont typeface="" panose="020B0303030202060203"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600"/>
              </a:spcBef>
              <a:buClrTx/>
              <a:buFont typeface="" panose="020B0303030202060203"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600"/>
              </a:spcBef>
              <a:buClrTx/>
              <a:buFont typeface="" panose="020B0303030202060203" pitchFamily="34" charset="0"/>
              <a:buNone/>
              <a:defRPr sz="1600" kern="1200">
                <a:solidFill>
                  <a:schemeClr val="tx1"/>
                </a:solidFill>
                <a:latin typeface="+mn-lt"/>
                <a:ea typeface="+mn-ea"/>
                <a:cs typeface="+mn-cs"/>
              </a:defRPr>
            </a:lvl9pPr>
          </a:lstStyle>
          <a:p>
            <a:r>
              <a:rPr lang="en-US" dirty="0"/>
              <a:t>Ronny Wettermann</a:t>
            </a:r>
          </a:p>
        </p:txBody>
      </p:sp>
    </p:spTree>
    <p:custDataLst>
      <p:tags r:id="rId1"/>
    </p:custDataLst>
    <p:extLst>
      <p:ext uri="{BB962C8B-B14F-4D97-AF65-F5344CB8AC3E}">
        <p14:creationId xmlns:p14="http://schemas.microsoft.com/office/powerpoint/2010/main" val="3283418730"/>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F8C633-AF22-7120-01EE-B44A10BEE006}"/>
              </a:ext>
            </a:extLst>
          </p:cNvPr>
          <p:cNvSpPr>
            <a:spLocks noGrp="1"/>
          </p:cNvSpPr>
          <p:nvPr>
            <p:ph type="body" sz="quarter" idx="13"/>
          </p:nvPr>
        </p:nvSpPr>
        <p:spPr/>
        <p:txBody>
          <a:bodyPr/>
          <a:lstStyle/>
          <a:p>
            <a:r>
              <a:rPr lang="en-US"/>
              <a:t>Legacy approaches leave protection gaps by not focusing on apps</a:t>
            </a:r>
          </a:p>
        </p:txBody>
      </p:sp>
      <p:sp>
        <p:nvSpPr>
          <p:cNvPr id="3" name="Title 2">
            <a:extLst>
              <a:ext uri="{FF2B5EF4-FFF2-40B4-BE49-F238E27FC236}">
                <a16:creationId xmlns:a16="http://schemas.microsoft.com/office/drawing/2014/main" id="{77F9BC80-8650-008B-32EC-661E8E8886D9}"/>
              </a:ext>
            </a:extLst>
          </p:cNvPr>
          <p:cNvSpPr>
            <a:spLocks noGrp="1"/>
          </p:cNvSpPr>
          <p:nvPr>
            <p:ph type="title"/>
          </p:nvPr>
        </p:nvSpPr>
        <p:spPr/>
        <p:txBody>
          <a:bodyPr/>
          <a:lstStyle/>
          <a:p>
            <a:r>
              <a:rPr lang="en-US"/>
              <a:t>Backup is not disaster recovery</a:t>
            </a:r>
          </a:p>
        </p:txBody>
      </p:sp>
      <p:sp>
        <p:nvSpPr>
          <p:cNvPr id="4" name="Trapezoid 3">
            <a:extLst>
              <a:ext uri="{FF2B5EF4-FFF2-40B4-BE49-F238E27FC236}">
                <a16:creationId xmlns:a16="http://schemas.microsoft.com/office/drawing/2014/main" id="{2BE7715E-746E-EF24-A405-176C0B30DEAC}"/>
              </a:ext>
            </a:extLst>
          </p:cNvPr>
          <p:cNvSpPr/>
          <p:nvPr/>
        </p:nvSpPr>
        <p:spPr>
          <a:xfrm rot="10800000">
            <a:off x="2891093" y="3180014"/>
            <a:ext cx="6167812" cy="1161821"/>
          </a:xfrm>
          <a:prstGeom prst="trapezoid">
            <a:avLst>
              <a:gd name="adj" fmla="val 64191"/>
            </a:avLst>
          </a:prstGeom>
          <a:gradFill>
            <a:gsLst>
              <a:gs pos="0">
                <a:schemeClr val="accent1">
                  <a:lumMod val="40000"/>
                  <a:lumOff val="60000"/>
                  <a:alpha val="0"/>
                </a:schemeClr>
              </a:gs>
              <a:gs pos="100000">
                <a:schemeClr val="accent1">
                  <a:lumMod val="40000"/>
                  <a:lumOff val="60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ource Sans Pro" panose="020B0503030403020204" pitchFamily="34" charset="77"/>
              <a:ea typeface="+mn-ea"/>
              <a:cs typeface="+mn-cs"/>
            </a:endParaRPr>
          </a:p>
        </p:txBody>
      </p:sp>
      <p:grpSp>
        <p:nvGrpSpPr>
          <p:cNvPr id="5" name="Backup ended">
            <a:extLst>
              <a:ext uri="{FF2B5EF4-FFF2-40B4-BE49-F238E27FC236}">
                <a16:creationId xmlns:a16="http://schemas.microsoft.com/office/drawing/2014/main" id="{C618AF54-8BCD-FF18-E769-C85F8FB00F13}"/>
              </a:ext>
            </a:extLst>
          </p:cNvPr>
          <p:cNvGrpSpPr/>
          <p:nvPr/>
        </p:nvGrpSpPr>
        <p:grpSpPr>
          <a:xfrm>
            <a:off x="8554482" y="1747631"/>
            <a:ext cx="837089" cy="1265218"/>
            <a:chOff x="10773177" y="1992250"/>
            <a:chExt cx="837089" cy="1265218"/>
          </a:xfrm>
        </p:grpSpPr>
        <p:sp>
          <p:nvSpPr>
            <p:cNvPr id="6" name="TextBox 5">
              <a:extLst>
                <a:ext uri="{FF2B5EF4-FFF2-40B4-BE49-F238E27FC236}">
                  <a16:creationId xmlns:a16="http://schemas.microsoft.com/office/drawing/2014/main" id="{48639DF1-7316-58EF-CCC5-F96E867751FA}"/>
                </a:ext>
              </a:extLst>
            </p:cNvPr>
            <p:cNvSpPr txBox="1"/>
            <p:nvPr/>
          </p:nvSpPr>
          <p:spPr>
            <a:xfrm>
              <a:off x="10773177" y="1992250"/>
              <a:ext cx="837089"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etricHPE"/>
                  <a:ea typeface="+mn-ea"/>
                  <a:cs typeface="+mn-cs"/>
                </a:rPr>
                <a:t>BACKUP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etricHPE"/>
                  <a:ea typeface="+mn-ea"/>
                  <a:cs typeface="+mn-cs"/>
                </a:rPr>
                <a:t>ENDED</a:t>
              </a:r>
            </a:p>
          </p:txBody>
        </p:sp>
        <p:cxnSp>
          <p:nvCxnSpPr>
            <p:cNvPr id="7" name="Straight Connector 6">
              <a:extLst>
                <a:ext uri="{FF2B5EF4-FFF2-40B4-BE49-F238E27FC236}">
                  <a16:creationId xmlns:a16="http://schemas.microsoft.com/office/drawing/2014/main" id="{8E5D8574-0796-DE50-6D92-937B0B3609F5}"/>
                </a:ext>
              </a:extLst>
            </p:cNvPr>
            <p:cNvCxnSpPr>
              <a:cxnSpLocks/>
            </p:cNvCxnSpPr>
            <p:nvPr/>
          </p:nvCxnSpPr>
          <p:spPr>
            <a:xfrm flipV="1">
              <a:off x="11191722" y="2492315"/>
              <a:ext cx="0" cy="765153"/>
            </a:xfrm>
            <a:prstGeom prst="line">
              <a:avLst/>
            </a:prstGeom>
            <a:noFill/>
            <a:ln w="12700">
              <a:solidFill>
                <a:schemeClr val="tx1"/>
              </a:solidFill>
              <a:prstDash val="dash"/>
            </a:ln>
            <a:effectLst/>
          </p:spPr>
          <p:style>
            <a:lnRef idx="1">
              <a:schemeClr val="accent1"/>
            </a:lnRef>
            <a:fillRef idx="3">
              <a:schemeClr val="accent1"/>
            </a:fillRef>
            <a:effectRef idx="2">
              <a:schemeClr val="accent1"/>
            </a:effectRef>
            <a:fontRef idx="minor">
              <a:schemeClr val="lt1"/>
            </a:fontRef>
          </p:style>
        </p:cxnSp>
      </p:grpSp>
      <p:grpSp>
        <p:nvGrpSpPr>
          <p:cNvPr id="8" name="backup started">
            <a:extLst>
              <a:ext uri="{FF2B5EF4-FFF2-40B4-BE49-F238E27FC236}">
                <a16:creationId xmlns:a16="http://schemas.microsoft.com/office/drawing/2014/main" id="{A5E420E5-92F9-3402-22D5-E29CC5E3272E}"/>
              </a:ext>
            </a:extLst>
          </p:cNvPr>
          <p:cNvGrpSpPr/>
          <p:nvPr/>
        </p:nvGrpSpPr>
        <p:grpSpPr>
          <a:xfrm>
            <a:off x="2437283" y="1747631"/>
            <a:ext cx="907621" cy="1317708"/>
            <a:chOff x="536669" y="1939760"/>
            <a:chExt cx="907621" cy="1317708"/>
          </a:xfrm>
        </p:grpSpPr>
        <p:sp>
          <p:nvSpPr>
            <p:cNvPr id="9" name="TextBox 8">
              <a:extLst>
                <a:ext uri="{FF2B5EF4-FFF2-40B4-BE49-F238E27FC236}">
                  <a16:creationId xmlns:a16="http://schemas.microsoft.com/office/drawing/2014/main" id="{FB8F89B0-1E25-4B87-0667-9F34BFF05D9F}"/>
                </a:ext>
              </a:extLst>
            </p:cNvPr>
            <p:cNvSpPr txBox="1"/>
            <p:nvPr/>
          </p:nvSpPr>
          <p:spPr>
            <a:xfrm>
              <a:off x="536669" y="1939760"/>
              <a:ext cx="90762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etricHPE"/>
                  <a:ea typeface="+mn-ea"/>
                  <a:cs typeface="+mn-cs"/>
                </a:rPr>
                <a:t>BACKUP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MetricHPE"/>
                  <a:ea typeface="+mn-ea"/>
                  <a:cs typeface="+mn-cs"/>
                </a:rPr>
                <a:t>STARTED</a:t>
              </a:r>
            </a:p>
          </p:txBody>
        </p:sp>
        <p:cxnSp>
          <p:nvCxnSpPr>
            <p:cNvPr id="10" name="Straight Connector 9">
              <a:extLst>
                <a:ext uri="{FF2B5EF4-FFF2-40B4-BE49-F238E27FC236}">
                  <a16:creationId xmlns:a16="http://schemas.microsoft.com/office/drawing/2014/main" id="{7F06CCDD-E425-34AF-F3D8-66DBBC4B132D}"/>
                </a:ext>
              </a:extLst>
            </p:cNvPr>
            <p:cNvCxnSpPr>
              <a:cxnSpLocks/>
            </p:cNvCxnSpPr>
            <p:nvPr/>
          </p:nvCxnSpPr>
          <p:spPr>
            <a:xfrm flipV="1">
              <a:off x="990479" y="2492315"/>
              <a:ext cx="0" cy="765153"/>
            </a:xfrm>
            <a:prstGeom prst="line">
              <a:avLst/>
            </a:prstGeom>
            <a:noFill/>
            <a:ln w="12700">
              <a:solidFill>
                <a:schemeClr val="tx1"/>
              </a:solidFill>
              <a:prstDash val="dash"/>
            </a:ln>
            <a:effectLst/>
          </p:spPr>
          <p:style>
            <a:lnRef idx="1">
              <a:schemeClr val="accent1"/>
            </a:lnRef>
            <a:fillRef idx="3">
              <a:schemeClr val="accent1"/>
            </a:fillRef>
            <a:effectRef idx="2">
              <a:schemeClr val="accent1"/>
            </a:effectRef>
            <a:fontRef idx="minor">
              <a:schemeClr val="lt1"/>
            </a:fontRef>
          </p:style>
        </p:cxnSp>
      </p:grpSp>
      <p:grpSp>
        <p:nvGrpSpPr>
          <p:cNvPr id="11" name="50 min">
            <a:extLst>
              <a:ext uri="{FF2B5EF4-FFF2-40B4-BE49-F238E27FC236}">
                <a16:creationId xmlns:a16="http://schemas.microsoft.com/office/drawing/2014/main" id="{63DD4881-6043-8BE2-90CC-5FEB1B7FE21E}"/>
              </a:ext>
            </a:extLst>
          </p:cNvPr>
          <p:cNvGrpSpPr/>
          <p:nvPr/>
        </p:nvGrpSpPr>
        <p:grpSpPr>
          <a:xfrm>
            <a:off x="5357019" y="2376947"/>
            <a:ext cx="1030830" cy="315524"/>
            <a:chOff x="5045711" y="2564098"/>
            <a:chExt cx="897353" cy="315524"/>
          </a:xfrm>
        </p:grpSpPr>
        <p:sp>
          <p:nvSpPr>
            <p:cNvPr id="12" name="TextBox 11">
              <a:extLst>
                <a:ext uri="{FF2B5EF4-FFF2-40B4-BE49-F238E27FC236}">
                  <a16:creationId xmlns:a16="http://schemas.microsoft.com/office/drawing/2014/main" id="{DE3FCDAC-79E8-D1D8-75ED-75D8541BD9EE}"/>
                </a:ext>
              </a:extLst>
            </p:cNvPr>
            <p:cNvSpPr txBox="1"/>
            <p:nvPr/>
          </p:nvSpPr>
          <p:spPr>
            <a:xfrm>
              <a:off x="5045711" y="2564098"/>
              <a:ext cx="89735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50 MINS</a:t>
              </a:r>
            </a:p>
          </p:txBody>
        </p:sp>
        <p:cxnSp>
          <p:nvCxnSpPr>
            <p:cNvPr id="13" name="Straight Arrow Connector 12">
              <a:extLst>
                <a:ext uri="{FF2B5EF4-FFF2-40B4-BE49-F238E27FC236}">
                  <a16:creationId xmlns:a16="http://schemas.microsoft.com/office/drawing/2014/main" id="{E8C26884-E9FC-E571-E075-4A7C79E27EBC}"/>
                </a:ext>
              </a:extLst>
            </p:cNvPr>
            <p:cNvCxnSpPr>
              <a:cxnSpLocks/>
            </p:cNvCxnSpPr>
            <p:nvPr/>
          </p:nvCxnSpPr>
          <p:spPr>
            <a:xfrm flipH="1">
              <a:off x="5272970" y="2879622"/>
              <a:ext cx="449808" cy="0"/>
            </a:xfrm>
            <a:prstGeom prst="straightConnector1">
              <a:avLst/>
            </a:prstGeom>
            <a:ln w="25400">
              <a:solidFill>
                <a:schemeClr val="tx1"/>
              </a:solidFill>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grpSp>
      <p:cxnSp>
        <p:nvCxnSpPr>
          <p:cNvPr id="14" name="Straight Connector 13">
            <a:extLst>
              <a:ext uri="{FF2B5EF4-FFF2-40B4-BE49-F238E27FC236}">
                <a16:creationId xmlns:a16="http://schemas.microsoft.com/office/drawing/2014/main" id="{6F9E10AE-1155-D37C-4FBA-3B5CEADACBD2}"/>
              </a:ext>
            </a:extLst>
          </p:cNvPr>
          <p:cNvCxnSpPr>
            <a:cxnSpLocks/>
          </p:cNvCxnSpPr>
          <p:nvPr/>
        </p:nvCxnSpPr>
        <p:spPr>
          <a:xfrm>
            <a:off x="2249610" y="3192259"/>
            <a:ext cx="7461318" cy="0"/>
          </a:xfrm>
          <a:prstGeom prst="line">
            <a:avLst/>
          </a:prstGeom>
          <a:ln w="25400">
            <a:headEnd type="none" w="lg" len="med"/>
            <a:tailEnd type="triangle" w="lg" len="med"/>
          </a:ln>
        </p:spPr>
        <p:style>
          <a:lnRef idx="1">
            <a:schemeClr val="dk1"/>
          </a:lnRef>
          <a:fillRef idx="0">
            <a:schemeClr val="dk1"/>
          </a:fillRef>
          <a:effectRef idx="0">
            <a:schemeClr val="dk1"/>
          </a:effectRef>
          <a:fontRef idx="minor">
            <a:schemeClr val="tx1"/>
          </a:fontRef>
        </p:style>
      </p:cxnSp>
      <p:sp>
        <p:nvSpPr>
          <p:cNvPr id="15" name="Rounded Rectangle 89">
            <a:extLst>
              <a:ext uri="{FF2B5EF4-FFF2-40B4-BE49-F238E27FC236}">
                <a16:creationId xmlns:a16="http://schemas.microsoft.com/office/drawing/2014/main" id="{397986F6-32C2-E163-BBB2-D541AE4C3948}"/>
              </a:ext>
            </a:extLst>
          </p:cNvPr>
          <p:cNvSpPr/>
          <p:nvPr/>
        </p:nvSpPr>
        <p:spPr>
          <a:xfrm>
            <a:off x="5541551" y="3028380"/>
            <a:ext cx="874579" cy="327758"/>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MetricHPE"/>
                <a:ea typeface="+mn-ea"/>
                <a:cs typeface="+mn-cs"/>
              </a:rPr>
              <a:t>2 AM</a:t>
            </a:r>
          </a:p>
        </p:txBody>
      </p:sp>
      <p:sp>
        <p:nvSpPr>
          <p:cNvPr id="16" name="Rounded Rectangle 90">
            <a:extLst>
              <a:ext uri="{FF2B5EF4-FFF2-40B4-BE49-F238E27FC236}">
                <a16:creationId xmlns:a16="http://schemas.microsoft.com/office/drawing/2014/main" id="{D134FB56-2499-31B3-9587-16B1E45FFD4A}"/>
              </a:ext>
            </a:extLst>
          </p:cNvPr>
          <p:cNvSpPr/>
          <p:nvPr/>
        </p:nvSpPr>
        <p:spPr>
          <a:xfrm>
            <a:off x="6568239" y="3028380"/>
            <a:ext cx="874579" cy="327758"/>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MetricHPE"/>
                <a:ea typeface="+mn-ea"/>
                <a:cs typeface="+mn-cs"/>
              </a:rPr>
              <a:t>3 AM</a:t>
            </a:r>
          </a:p>
        </p:txBody>
      </p:sp>
      <p:sp>
        <p:nvSpPr>
          <p:cNvPr id="17" name="Rounded Rectangle 91">
            <a:extLst>
              <a:ext uri="{FF2B5EF4-FFF2-40B4-BE49-F238E27FC236}">
                <a16:creationId xmlns:a16="http://schemas.microsoft.com/office/drawing/2014/main" id="{57B73BD6-CAD7-B1BD-946E-C97243C36560}"/>
              </a:ext>
            </a:extLst>
          </p:cNvPr>
          <p:cNvSpPr/>
          <p:nvPr/>
        </p:nvSpPr>
        <p:spPr>
          <a:xfrm>
            <a:off x="7594926" y="3028380"/>
            <a:ext cx="874579" cy="327758"/>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MetricHPE"/>
                <a:ea typeface="+mn-ea"/>
                <a:cs typeface="+mn-cs"/>
              </a:rPr>
              <a:t>4 AM</a:t>
            </a:r>
          </a:p>
        </p:txBody>
      </p:sp>
      <p:sp>
        <p:nvSpPr>
          <p:cNvPr id="18" name="Rounded Rectangle 93">
            <a:extLst>
              <a:ext uri="{FF2B5EF4-FFF2-40B4-BE49-F238E27FC236}">
                <a16:creationId xmlns:a16="http://schemas.microsoft.com/office/drawing/2014/main" id="{7B87CBC0-92AB-2636-838E-0637FE9102A7}"/>
              </a:ext>
            </a:extLst>
          </p:cNvPr>
          <p:cNvSpPr/>
          <p:nvPr/>
        </p:nvSpPr>
        <p:spPr>
          <a:xfrm>
            <a:off x="8621615" y="3028380"/>
            <a:ext cx="874579" cy="327758"/>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MetricHPE"/>
                <a:ea typeface="+mn-ea"/>
                <a:cs typeface="+mn-cs"/>
              </a:rPr>
              <a:t>5 AM</a:t>
            </a:r>
          </a:p>
        </p:txBody>
      </p:sp>
      <p:sp>
        <p:nvSpPr>
          <p:cNvPr id="19" name="Rounded Rectangle 95">
            <a:extLst>
              <a:ext uri="{FF2B5EF4-FFF2-40B4-BE49-F238E27FC236}">
                <a16:creationId xmlns:a16="http://schemas.microsoft.com/office/drawing/2014/main" id="{A02F66FA-C7B0-352F-B90C-3B09C62AFCA4}"/>
              </a:ext>
            </a:extLst>
          </p:cNvPr>
          <p:cNvSpPr/>
          <p:nvPr/>
        </p:nvSpPr>
        <p:spPr>
          <a:xfrm>
            <a:off x="2461490" y="3028380"/>
            <a:ext cx="874579" cy="327758"/>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MetricHPE"/>
                <a:ea typeface="+mn-ea"/>
                <a:cs typeface="+mn-cs"/>
              </a:rPr>
              <a:t>11 PM</a:t>
            </a:r>
          </a:p>
        </p:txBody>
      </p:sp>
      <p:sp>
        <p:nvSpPr>
          <p:cNvPr id="20" name="Rounded Rectangle 96">
            <a:extLst>
              <a:ext uri="{FF2B5EF4-FFF2-40B4-BE49-F238E27FC236}">
                <a16:creationId xmlns:a16="http://schemas.microsoft.com/office/drawing/2014/main" id="{CC0A442F-91CF-D9D6-D738-1AF1B47F35AD}"/>
              </a:ext>
            </a:extLst>
          </p:cNvPr>
          <p:cNvSpPr/>
          <p:nvPr/>
        </p:nvSpPr>
        <p:spPr>
          <a:xfrm>
            <a:off x="3488177" y="3028380"/>
            <a:ext cx="874579" cy="327758"/>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MetricHPE"/>
                <a:ea typeface="+mn-ea"/>
                <a:cs typeface="+mn-cs"/>
              </a:rPr>
              <a:t>12 AM</a:t>
            </a:r>
          </a:p>
        </p:txBody>
      </p:sp>
      <p:sp>
        <p:nvSpPr>
          <p:cNvPr id="21" name="Rounded Rectangle 97">
            <a:extLst>
              <a:ext uri="{FF2B5EF4-FFF2-40B4-BE49-F238E27FC236}">
                <a16:creationId xmlns:a16="http://schemas.microsoft.com/office/drawing/2014/main" id="{197AD88B-0E86-0007-5CC9-79DE1D699788}"/>
              </a:ext>
            </a:extLst>
          </p:cNvPr>
          <p:cNvSpPr/>
          <p:nvPr/>
        </p:nvSpPr>
        <p:spPr>
          <a:xfrm>
            <a:off x="4514864" y="3028380"/>
            <a:ext cx="874579" cy="327758"/>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prstClr val="white"/>
                </a:solidFill>
                <a:effectLst/>
                <a:uLnTx/>
                <a:uFillTx/>
                <a:latin typeface="MetricHPE"/>
                <a:ea typeface="+mn-ea"/>
                <a:cs typeface="+mn-cs"/>
              </a:rPr>
              <a:t>1 AM</a:t>
            </a:r>
          </a:p>
        </p:txBody>
      </p:sp>
      <p:sp>
        <p:nvSpPr>
          <p:cNvPr id="22" name="Rounded Rectangle 10">
            <a:extLst>
              <a:ext uri="{FF2B5EF4-FFF2-40B4-BE49-F238E27FC236}">
                <a16:creationId xmlns:a16="http://schemas.microsoft.com/office/drawing/2014/main" id="{55CBBA8B-34E1-9B29-08B8-1F9E731A7A5B}"/>
              </a:ext>
            </a:extLst>
          </p:cNvPr>
          <p:cNvSpPr/>
          <p:nvPr/>
        </p:nvSpPr>
        <p:spPr>
          <a:xfrm>
            <a:off x="6197719" y="2312478"/>
            <a:ext cx="530352" cy="533695"/>
          </a:xfrm>
          <a:prstGeom prst="roundRect">
            <a:avLst>
              <a:gd name="adj" fmla="val 10345"/>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DB</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sp>
        <p:nvSpPr>
          <p:cNvPr id="23" name="Rounded Rectangle 10">
            <a:extLst>
              <a:ext uri="{FF2B5EF4-FFF2-40B4-BE49-F238E27FC236}">
                <a16:creationId xmlns:a16="http://schemas.microsoft.com/office/drawing/2014/main" id="{2D54068F-B809-1B3D-F04D-0D1337DCAE2C}"/>
              </a:ext>
            </a:extLst>
          </p:cNvPr>
          <p:cNvSpPr/>
          <p:nvPr/>
        </p:nvSpPr>
        <p:spPr>
          <a:xfrm>
            <a:off x="3124719" y="2312478"/>
            <a:ext cx="530352" cy="533695"/>
          </a:xfrm>
          <a:prstGeom prst="roundRect">
            <a:avLst>
              <a:gd name="adj" fmla="val 17241"/>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App</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sp>
        <p:nvSpPr>
          <p:cNvPr id="24" name="Rounded Rectangle 10">
            <a:extLst>
              <a:ext uri="{FF2B5EF4-FFF2-40B4-BE49-F238E27FC236}">
                <a16:creationId xmlns:a16="http://schemas.microsoft.com/office/drawing/2014/main" id="{84B13BDC-0C00-B7FA-AD72-C1F31E25057B}"/>
              </a:ext>
            </a:extLst>
          </p:cNvPr>
          <p:cNvSpPr/>
          <p:nvPr/>
        </p:nvSpPr>
        <p:spPr>
          <a:xfrm>
            <a:off x="4998721" y="2312478"/>
            <a:ext cx="530352" cy="533695"/>
          </a:xfrm>
          <a:prstGeom prst="roundRect">
            <a:avLst>
              <a:gd name="adj" fmla="val 12069"/>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Web</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sp>
        <p:nvSpPr>
          <p:cNvPr id="25" name="Rounded Rectangle 10">
            <a:extLst>
              <a:ext uri="{FF2B5EF4-FFF2-40B4-BE49-F238E27FC236}">
                <a16:creationId xmlns:a16="http://schemas.microsoft.com/office/drawing/2014/main" id="{2044D7A3-AB1C-76D0-2D8E-B3BBAFDF35FB}"/>
              </a:ext>
            </a:extLst>
          </p:cNvPr>
          <p:cNvSpPr/>
          <p:nvPr/>
        </p:nvSpPr>
        <p:spPr>
          <a:xfrm>
            <a:off x="8020759" y="2312478"/>
            <a:ext cx="530352" cy="533695"/>
          </a:xfrm>
          <a:prstGeom prst="roundRect">
            <a:avLst>
              <a:gd name="adj" fmla="val 13793"/>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File</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grpSp>
        <p:nvGrpSpPr>
          <p:cNvPr id="26" name="2 hour app to web">
            <a:extLst>
              <a:ext uri="{FF2B5EF4-FFF2-40B4-BE49-F238E27FC236}">
                <a16:creationId xmlns:a16="http://schemas.microsoft.com/office/drawing/2014/main" id="{24A18F67-76EF-FA3A-FE55-1F8E45A10F26}"/>
              </a:ext>
            </a:extLst>
          </p:cNvPr>
          <p:cNvGrpSpPr/>
          <p:nvPr/>
        </p:nvGrpSpPr>
        <p:grpSpPr>
          <a:xfrm>
            <a:off x="3725493" y="2381809"/>
            <a:ext cx="1116488" cy="299273"/>
            <a:chOff x="2034469" y="2580349"/>
            <a:chExt cx="2919458" cy="299273"/>
          </a:xfrm>
        </p:grpSpPr>
        <p:sp>
          <p:nvSpPr>
            <p:cNvPr id="27" name="TextBox 26">
              <a:extLst>
                <a:ext uri="{FF2B5EF4-FFF2-40B4-BE49-F238E27FC236}">
                  <a16:creationId xmlns:a16="http://schemas.microsoft.com/office/drawing/2014/main" id="{B3F203C4-0AC6-DB3A-E640-EF2D65FC812D}"/>
                </a:ext>
              </a:extLst>
            </p:cNvPr>
            <p:cNvSpPr txBox="1"/>
            <p:nvPr/>
          </p:nvSpPr>
          <p:spPr>
            <a:xfrm>
              <a:off x="2320974" y="2580349"/>
              <a:ext cx="23464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2 HOURS</a:t>
              </a:r>
            </a:p>
          </p:txBody>
        </p:sp>
        <p:cxnSp>
          <p:nvCxnSpPr>
            <p:cNvPr id="28" name="Straight Arrow Connector 27">
              <a:extLst>
                <a:ext uri="{FF2B5EF4-FFF2-40B4-BE49-F238E27FC236}">
                  <a16:creationId xmlns:a16="http://schemas.microsoft.com/office/drawing/2014/main" id="{FA7EE6EB-38E9-1A8B-DE95-89BB34CBC155}"/>
                </a:ext>
              </a:extLst>
            </p:cNvPr>
            <p:cNvCxnSpPr>
              <a:cxnSpLocks/>
            </p:cNvCxnSpPr>
            <p:nvPr/>
          </p:nvCxnSpPr>
          <p:spPr>
            <a:xfrm flipH="1">
              <a:off x="2034469" y="2879622"/>
              <a:ext cx="2919458" cy="0"/>
            </a:xfrm>
            <a:prstGeom prst="straightConnector1">
              <a:avLst/>
            </a:prstGeom>
            <a:ln w="25400">
              <a:solidFill>
                <a:schemeClr val="tx1"/>
              </a:solidFill>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grpSp>
      <p:grpSp>
        <p:nvGrpSpPr>
          <p:cNvPr id="29" name="2 hour DB to File">
            <a:extLst>
              <a:ext uri="{FF2B5EF4-FFF2-40B4-BE49-F238E27FC236}">
                <a16:creationId xmlns:a16="http://schemas.microsoft.com/office/drawing/2014/main" id="{4449FF05-2D3B-D83D-6AB9-C21EF7CAB2BC}"/>
              </a:ext>
            </a:extLst>
          </p:cNvPr>
          <p:cNvGrpSpPr/>
          <p:nvPr/>
        </p:nvGrpSpPr>
        <p:grpSpPr>
          <a:xfrm>
            <a:off x="6808059" y="2381809"/>
            <a:ext cx="1116488" cy="299273"/>
            <a:chOff x="2034469" y="2580349"/>
            <a:chExt cx="2919458" cy="299273"/>
          </a:xfrm>
        </p:grpSpPr>
        <p:sp>
          <p:nvSpPr>
            <p:cNvPr id="30" name="TextBox 29">
              <a:extLst>
                <a:ext uri="{FF2B5EF4-FFF2-40B4-BE49-F238E27FC236}">
                  <a16:creationId xmlns:a16="http://schemas.microsoft.com/office/drawing/2014/main" id="{D236AB74-23DB-71C6-6504-B3CC15D8FE7A}"/>
                </a:ext>
              </a:extLst>
            </p:cNvPr>
            <p:cNvSpPr txBox="1"/>
            <p:nvPr/>
          </p:nvSpPr>
          <p:spPr>
            <a:xfrm>
              <a:off x="2320974" y="2580349"/>
              <a:ext cx="23464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2 HOURS</a:t>
              </a:r>
            </a:p>
          </p:txBody>
        </p:sp>
        <p:cxnSp>
          <p:nvCxnSpPr>
            <p:cNvPr id="31" name="Straight Arrow Connector 30">
              <a:extLst>
                <a:ext uri="{FF2B5EF4-FFF2-40B4-BE49-F238E27FC236}">
                  <a16:creationId xmlns:a16="http://schemas.microsoft.com/office/drawing/2014/main" id="{CFF91A3F-3ABF-CE22-C241-1477DF185E21}"/>
                </a:ext>
              </a:extLst>
            </p:cNvPr>
            <p:cNvCxnSpPr>
              <a:cxnSpLocks/>
            </p:cNvCxnSpPr>
            <p:nvPr/>
          </p:nvCxnSpPr>
          <p:spPr>
            <a:xfrm flipH="1">
              <a:off x="2034469" y="2879622"/>
              <a:ext cx="2919458" cy="0"/>
            </a:xfrm>
            <a:prstGeom prst="straightConnector1">
              <a:avLst/>
            </a:prstGeom>
            <a:ln w="25400">
              <a:solidFill>
                <a:schemeClr val="tx1"/>
              </a:solidFill>
              <a:headEnd type="triangle" w="lg" len="med"/>
              <a:tailEnd type="triangle" w="lg" len="med"/>
            </a:ln>
            <a:effectLst/>
          </p:spPr>
          <p:style>
            <a:lnRef idx="2">
              <a:schemeClr val="accent1"/>
            </a:lnRef>
            <a:fillRef idx="0">
              <a:schemeClr val="accent1"/>
            </a:fillRef>
            <a:effectRef idx="1">
              <a:schemeClr val="accent1"/>
            </a:effectRef>
            <a:fontRef idx="minor">
              <a:schemeClr val="tx1"/>
            </a:fontRef>
          </p:style>
        </p:cxnSp>
      </p:grpSp>
      <p:sp>
        <p:nvSpPr>
          <p:cNvPr id="32" name="Content Placeholder 5">
            <a:extLst>
              <a:ext uri="{FF2B5EF4-FFF2-40B4-BE49-F238E27FC236}">
                <a16:creationId xmlns:a16="http://schemas.microsoft.com/office/drawing/2014/main" id="{82B9294A-BCE7-DAF4-C418-08197D2F3910}"/>
              </a:ext>
            </a:extLst>
          </p:cNvPr>
          <p:cNvSpPr txBox="1">
            <a:spLocks/>
          </p:cNvSpPr>
          <p:nvPr/>
        </p:nvSpPr>
        <p:spPr>
          <a:xfrm>
            <a:off x="2891092" y="3582909"/>
            <a:ext cx="6081935" cy="627710"/>
          </a:xfrm>
          <a:prstGeom prst="rect">
            <a:avLst/>
          </a:prstGeom>
        </p:spPr>
        <p:txBody>
          <a:bodyPr vert="horz" lIns="0" tIns="0" rIns="0" bIns="0" rtlCol="0">
            <a:normAutofit/>
          </a:bodyPr>
          <a:lstStyle>
            <a:lvl1pPr marL="0" indent="-228600" algn="l" defTabSz="609555" rtl="0" eaLnBrk="1" latinLnBrk="0" hangingPunct="1">
              <a:spcBef>
                <a:spcPct val="20000"/>
              </a:spcBef>
              <a:buClr>
                <a:srgbClr val="A30015"/>
              </a:buClr>
              <a:buFont typeface="Arial"/>
              <a:buChar char="•"/>
              <a:tabLst/>
              <a:defRPr lang="en-US" sz="2200" b="0" i="0" kern="1200" spc="300" dirty="0">
                <a:solidFill>
                  <a:srgbClr val="373D42"/>
                </a:solidFill>
                <a:latin typeface="Calibri Light" charset="0"/>
                <a:ea typeface="Calibri Light" charset="0"/>
                <a:cs typeface="Calibri Light" charset="0"/>
              </a:defRPr>
            </a:lvl1pPr>
            <a:lvl2pPr marL="858838" indent="-249238" algn="l" defTabSz="609555" rtl="0" eaLnBrk="1" latinLnBrk="0" hangingPunct="1">
              <a:spcBef>
                <a:spcPct val="20000"/>
              </a:spcBef>
              <a:buClr>
                <a:srgbClr val="A30015"/>
              </a:buClr>
              <a:buFont typeface="Arial"/>
              <a:buChar char="–"/>
              <a:tabLst/>
              <a:defRPr sz="2600" b="0" i="0" kern="1200">
                <a:solidFill>
                  <a:srgbClr val="373D42"/>
                </a:solidFill>
                <a:latin typeface="Calibri Light" panose="020F0302020204030204" pitchFamily="34" charset="0"/>
                <a:ea typeface="+mn-ea"/>
                <a:cs typeface="Calibri Light" panose="020F0302020204030204" pitchFamily="34" charset="0"/>
              </a:defRPr>
            </a:lvl2pPr>
            <a:lvl3pPr marL="1433513" indent="-214313" algn="l" defTabSz="609555" rtl="0" eaLnBrk="1" latinLnBrk="0" hangingPunct="1">
              <a:spcBef>
                <a:spcPct val="20000"/>
              </a:spcBef>
              <a:buClr>
                <a:srgbClr val="A30015"/>
              </a:buClr>
              <a:buFont typeface="Arial"/>
              <a:buChar char="•"/>
              <a:tabLst/>
              <a:defRPr sz="2600" b="0" i="0" kern="1200">
                <a:solidFill>
                  <a:srgbClr val="373D42"/>
                </a:solidFill>
                <a:latin typeface="Calibri Light" charset="0"/>
                <a:ea typeface="Calibri Light" charset="0"/>
                <a:cs typeface="Calibri Light" charset="0"/>
              </a:defRPr>
            </a:lvl3pPr>
            <a:lvl4pPr marL="2063750" indent="-234950" algn="l" defTabSz="609555" rtl="0" eaLnBrk="1" latinLnBrk="0" hangingPunct="1">
              <a:spcBef>
                <a:spcPct val="20000"/>
              </a:spcBef>
              <a:buClr>
                <a:srgbClr val="A30015"/>
              </a:buClr>
              <a:buFont typeface="Arial"/>
              <a:buChar char="–"/>
              <a:tabLst/>
              <a:defRPr sz="2000" b="1" i="0" kern="1200">
                <a:solidFill>
                  <a:srgbClr val="373D42"/>
                </a:solidFill>
                <a:latin typeface="Calibri" charset="0"/>
                <a:ea typeface="Calibri" charset="0"/>
                <a:cs typeface="Calibri" charset="0"/>
              </a:defRPr>
            </a:lvl4pPr>
            <a:lvl5pPr marL="2630488" indent="-192088" algn="l" defTabSz="609555" rtl="0" eaLnBrk="1" latinLnBrk="0" hangingPunct="1">
              <a:spcBef>
                <a:spcPct val="20000"/>
              </a:spcBef>
              <a:buClr>
                <a:srgbClr val="A30015"/>
              </a:buClr>
              <a:buFont typeface="Arial"/>
              <a:buChar char="»"/>
              <a:tabLst/>
              <a:defRPr sz="2000" b="0" i="0" kern="1200">
                <a:solidFill>
                  <a:srgbClr val="373D42"/>
                </a:solidFill>
                <a:latin typeface="Calibri" panose="020F0502020204030204" pitchFamily="34" charset="0"/>
                <a:ea typeface="+mn-ea"/>
                <a:cs typeface="Calibri" panose="020F0502020204030204" pitchFamily="34" charset="0"/>
              </a:defRPr>
            </a:lvl5pPr>
            <a:lvl6pPr marL="3352548" indent="-304776" algn="l" defTabSz="609555" rtl="0" eaLnBrk="1" latinLnBrk="0" hangingPunct="1">
              <a:spcBef>
                <a:spcPct val="20000"/>
              </a:spcBef>
              <a:buFont typeface="Arial"/>
              <a:buChar char="•"/>
              <a:defRPr sz="2700"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700"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700"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700" kern="1200">
                <a:solidFill>
                  <a:schemeClr val="tx1"/>
                </a:solidFill>
                <a:latin typeface="+mn-lt"/>
                <a:ea typeface="+mn-ea"/>
                <a:cs typeface="+mn-cs"/>
              </a:defRPr>
            </a:lvl9pPr>
          </a:lstStyle>
          <a:p>
            <a:pPr marL="0" marR="0" lvl="0" indent="0" algn="ctr" defTabSz="609555" rtl="0" eaLnBrk="1" fontAlgn="auto" latinLnBrk="0" hangingPunct="1">
              <a:lnSpc>
                <a:spcPct val="100000"/>
              </a:lnSpc>
              <a:spcBef>
                <a:spcPct val="20000"/>
              </a:spcBef>
              <a:spcAft>
                <a:spcPts val="0"/>
              </a:spcAft>
              <a:buClr>
                <a:srgbClr val="A30015"/>
              </a:buClr>
              <a:buSzTx/>
              <a:buFont typeface="Arial"/>
              <a:buNone/>
              <a:tabLst/>
              <a:defRPr/>
            </a:pPr>
            <a:r>
              <a:rPr kumimoji="0" lang="en-US" sz="2000" b="0" i="0" u="none" strike="noStrike" kern="1200" cap="none" spc="0" normalizeH="0" baseline="0" noProof="0">
                <a:ln>
                  <a:noFill/>
                </a:ln>
                <a:solidFill>
                  <a:srgbClr val="373D42"/>
                </a:solidFill>
                <a:effectLst/>
                <a:uLnTx/>
                <a:uFillTx/>
                <a:latin typeface="MetricHPE"/>
                <a:cs typeface="Calibri Light" charset="0"/>
              </a:rPr>
              <a:t>Inconsistent Recovery</a:t>
            </a:r>
          </a:p>
        </p:txBody>
      </p:sp>
      <p:sp>
        <p:nvSpPr>
          <p:cNvPr id="33" name="Rounded Rectangle 3">
            <a:extLst>
              <a:ext uri="{FF2B5EF4-FFF2-40B4-BE49-F238E27FC236}">
                <a16:creationId xmlns:a16="http://schemas.microsoft.com/office/drawing/2014/main" id="{645EF701-6589-65C4-7493-F817EEFCF8C3}"/>
              </a:ext>
            </a:extLst>
          </p:cNvPr>
          <p:cNvSpPr/>
          <p:nvPr/>
        </p:nvSpPr>
        <p:spPr>
          <a:xfrm>
            <a:off x="2313583" y="4782569"/>
            <a:ext cx="7564835" cy="1388596"/>
          </a:xfrm>
          <a:prstGeom prst="roundRect">
            <a:avLst>
              <a:gd name="adj" fmla="val 0"/>
            </a:avLst>
          </a:prstGeom>
          <a:noFill/>
          <a:ln w="57150">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nvGrpSpPr>
          <p:cNvPr id="34" name="Group 33">
            <a:extLst>
              <a:ext uri="{FF2B5EF4-FFF2-40B4-BE49-F238E27FC236}">
                <a16:creationId xmlns:a16="http://schemas.microsoft.com/office/drawing/2014/main" id="{D55E9732-321D-7B34-EFFC-E4C7FD7EF9F8}"/>
              </a:ext>
            </a:extLst>
          </p:cNvPr>
          <p:cNvGrpSpPr/>
          <p:nvPr/>
        </p:nvGrpSpPr>
        <p:grpSpPr>
          <a:xfrm>
            <a:off x="2419467" y="4889325"/>
            <a:ext cx="2011680" cy="1000112"/>
            <a:chOff x="1236168" y="4970562"/>
            <a:chExt cx="2011680" cy="1000112"/>
          </a:xfrm>
        </p:grpSpPr>
        <p:sp>
          <p:nvSpPr>
            <p:cNvPr id="35" name="TextBox 34">
              <a:extLst>
                <a:ext uri="{FF2B5EF4-FFF2-40B4-BE49-F238E27FC236}">
                  <a16:creationId xmlns:a16="http://schemas.microsoft.com/office/drawing/2014/main" id="{31C1A31F-17AE-5A90-42CC-7741F0ECBEDB}"/>
                </a:ext>
              </a:extLst>
            </p:cNvPr>
            <p:cNvSpPr txBox="1"/>
            <p:nvPr/>
          </p:nvSpPr>
          <p:spPr>
            <a:xfrm>
              <a:off x="1236168" y="5447454"/>
              <a:ext cx="20116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etricHPE"/>
                  <a:ea typeface="+mn-ea"/>
                  <a:cs typeface="+mn-cs"/>
                </a:rPr>
                <a:t>Only VM or LUN-level granularity</a:t>
              </a:r>
              <a:endParaRPr kumimoji="0" lang="en-GB" sz="1400" b="0" i="0" u="none" strike="noStrike" kern="1200" cap="none" spc="0" normalizeH="0" baseline="0" noProof="0">
                <a:ln>
                  <a:noFill/>
                </a:ln>
                <a:solidFill>
                  <a:prstClr val="black"/>
                </a:solidFill>
                <a:effectLst/>
                <a:uLnTx/>
                <a:uFillTx/>
                <a:latin typeface="MetricHPE"/>
                <a:ea typeface="+mn-ea"/>
                <a:cs typeface="+mn-cs"/>
              </a:endParaRPr>
            </a:p>
          </p:txBody>
        </p:sp>
        <p:pic>
          <p:nvPicPr>
            <p:cNvPr id="36" name="Graphic 35" descr="Badge Cross with solid fill">
              <a:extLst>
                <a:ext uri="{FF2B5EF4-FFF2-40B4-BE49-F238E27FC236}">
                  <a16:creationId xmlns:a16="http://schemas.microsoft.com/office/drawing/2014/main" id="{674B5E93-3491-5641-428B-3CBA6644E32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08991" y="4970562"/>
              <a:ext cx="466035" cy="466035"/>
            </a:xfrm>
            <a:prstGeom prst="rect">
              <a:avLst/>
            </a:prstGeom>
          </p:spPr>
        </p:pic>
      </p:grpSp>
      <p:grpSp>
        <p:nvGrpSpPr>
          <p:cNvPr id="37" name="Group 36">
            <a:extLst>
              <a:ext uri="{FF2B5EF4-FFF2-40B4-BE49-F238E27FC236}">
                <a16:creationId xmlns:a16="http://schemas.microsoft.com/office/drawing/2014/main" id="{3BD4CF7C-3B3A-4A95-0D14-C4112499014F}"/>
              </a:ext>
            </a:extLst>
          </p:cNvPr>
          <p:cNvGrpSpPr/>
          <p:nvPr/>
        </p:nvGrpSpPr>
        <p:grpSpPr>
          <a:xfrm>
            <a:off x="4915485" y="4886797"/>
            <a:ext cx="2011680" cy="1215556"/>
            <a:chOff x="3285276" y="4970562"/>
            <a:chExt cx="2011680" cy="1215556"/>
          </a:xfrm>
        </p:grpSpPr>
        <p:sp>
          <p:nvSpPr>
            <p:cNvPr id="38" name="TextBox 37">
              <a:extLst>
                <a:ext uri="{FF2B5EF4-FFF2-40B4-BE49-F238E27FC236}">
                  <a16:creationId xmlns:a16="http://schemas.microsoft.com/office/drawing/2014/main" id="{6BC20156-FDC3-8DF5-3E42-60455E6F27AA}"/>
                </a:ext>
              </a:extLst>
            </p:cNvPr>
            <p:cNvSpPr txBox="1"/>
            <p:nvPr/>
          </p:nvSpPr>
          <p:spPr>
            <a:xfrm>
              <a:off x="3285276" y="5447454"/>
              <a:ext cx="201168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etricHPE"/>
                  <a:ea typeface="+mn-ea"/>
                  <a:cs typeface="+mn-cs"/>
                </a:rPr>
                <a:t>Staggered backup windows aren’t designed for DR</a:t>
              </a:r>
              <a:endParaRPr kumimoji="0" lang="en-GB" sz="1400" b="0" i="0" u="none" strike="noStrike" kern="1200" cap="none" spc="0" normalizeH="0" baseline="0" noProof="0">
                <a:ln>
                  <a:noFill/>
                </a:ln>
                <a:solidFill>
                  <a:prstClr val="black"/>
                </a:solidFill>
                <a:effectLst/>
                <a:uLnTx/>
                <a:uFillTx/>
                <a:latin typeface="MetricHPE"/>
                <a:ea typeface="+mn-ea"/>
                <a:cs typeface="+mn-cs"/>
              </a:endParaRPr>
            </a:p>
          </p:txBody>
        </p:sp>
        <p:pic>
          <p:nvPicPr>
            <p:cNvPr id="39" name="Graphic 38" descr="Badge Cross with solid fill">
              <a:extLst>
                <a:ext uri="{FF2B5EF4-FFF2-40B4-BE49-F238E27FC236}">
                  <a16:creationId xmlns:a16="http://schemas.microsoft.com/office/drawing/2014/main" id="{3306CC0B-DA40-5CBD-9E11-CCB06E2E6F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8099" y="4970562"/>
              <a:ext cx="466035" cy="466035"/>
            </a:xfrm>
            <a:prstGeom prst="rect">
              <a:avLst/>
            </a:prstGeom>
          </p:spPr>
        </p:pic>
      </p:grpSp>
      <p:grpSp>
        <p:nvGrpSpPr>
          <p:cNvPr id="40" name="Group 39">
            <a:extLst>
              <a:ext uri="{FF2B5EF4-FFF2-40B4-BE49-F238E27FC236}">
                <a16:creationId xmlns:a16="http://schemas.microsoft.com/office/drawing/2014/main" id="{C21C3BEE-DDC7-9B9B-3F48-D4D56ADED67D}"/>
              </a:ext>
            </a:extLst>
          </p:cNvPr>
          <p:cNvGrpSpPr/>
          <p:nvPr/>
        </p:nvGrpSpPr>
        <p:grpSpPr>
          <a:xfrm>
            <a:off x="7377419" y="4886797"/>
            <a:ext cx="2011680" cy="1000112"/>
            <a:chOff x="5591170" y="4970562"/>
            <a:chExt cx="2011680" cy="1000112"/>
          </a:xfrm>
        </p:grpSpPr>
        <p:sp>
          <p:nvSpPr>
            <p:cNvPr id="41" name="TextBox 40">
              <a:extLst>
                <a:ext uri="{FF2B5EF4-FFF2-40B4-BE49-F238E27FC236}">
                  <a16:creationId xmlns:a16="http://schemas.microsoft.com/office/drawing/2014/main" id="{09270016-8500-2DE2-CD63-29BB133EB8AD}"/>
                </a:ext>
              </a:extLst>
            </p:cNvPr>
            <p:cNvSpPr txBox="1"/>
            <p:nvPr/>
          </p:nvSpPr>
          <p:spPr>
            <a:xfrm>
              <a:off x="5591170" y="5447454"/>
              <a:ext cx="201168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etricHPE"/>
                  <a:ea typeface="+mn-ea"/>
                  <a:cs typeface="+mn-cs"/>
                </a:rPr>
                <a:t>Misaligned recovery points = extended RTO</a:t>
              </a:r>
              <a:endParaRPr kumimoji="0" lang="en-GB" sz="1400" b="0" i="0" u="none" strike="noStrike" kern="1200" cap="none" spc="0" normalizeH="0" baseline="0" noProof="0">
                <a:ln>
                  <a:noFill/>
                </a:ln>
                <a:solidFill>
                  <a:prstClr val="black"/>
                </a:solidFill>
                <a:effectLst/>
                <a:uLnTx/>
                <a:uFillTx/>
                <a:latin typeface="MetricHPE"/>
                <a:ea typeface="+mn-ea"/>
                <a:cs typeface="+mn-cs"/>
              </a:endParaRPr>
            </a:p>
          </p:txBody>
        </p:sp>
        <p:pic>
          <p:nvPicPr>
            <p:cNvPr id="42" name="Graphic 41" descr="Badge Cross with solid fill">
              <a:extLst>
                <a:ext uri="{FF2B5EF4-FFF2-40B4-BE49-F238E27FC236}">
                  <a16:creationId xmlns:a16="http://schemas.microsoft.com/office/drawing/2014/main" id="{EE64A4BD-4302-E974-7A83-CA4DC2F861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63993" y="4970562"/>
              <a:ext cx="466035" cy="466035"/>
            </a:xfrm>
            <a:prstGeom prst="rect">
              <a:avLst/>
            </a:prstGeom>
          </p:spPr>
        </p:pic>
      </p:grpSp>
    </p:spTree>
    <p:extLst>
      <p:ext uri="{BB962C8B-B14F-4D97-AF65-F5344CB8AC3E}">
        <p14:creationId xmlns:p14="http://schemas.microsoft.com/office/powerpoint/2010/main" val="1431415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up)">
                                      <p:cBhvr>
                                        <p:cTn id="43" dur="500"/>
                                        <p:tgtEl>
                                          <p:spTgt spid="4"/>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up)">
                                      <p:cBhvr>
                                        <p:cTn id="4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2" grpId="0" animBg="1"/>
      <p:bldP spid="23" grpId="0" animBg="1"/>
      <p:bldP spid="24" grpId="0" animBg="1"/>
      <p:bldP spid="25" grpId="0" animBg="1"/>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F8C633-AF22-7120-01EE-B44A10BEE006}"/>
              </a:ext>
            </a:extLst>
          </p:cNvPr>
          <p:cNvSpPr>
            <a:spLocks noGrp="1"/>
          </p:cNvSpPr>
          <p:nvPr>
            <p:ph type="body" sz="quarter" idx="13"/>
          </p:nvPr>
        </p:nvSpPr>
        <p:spPr/>
        <p:txBody>
          <a:bodyPr/>
          <a:lstStyle/>
          <a:p>
            <a:r>
              <a:rPr lang="en-US"/>
              <a:t>Replicate &amp; recover multi-VM app stacks as one consistent whole</a:t>
            </a:r>
          </a:p>
        </p:txBody>
      </p:sp>
      <p:sp>
        <p:nvSpPr>
          <p:cNvPr id="3" name="Title 2">
            <a:extLst>
              <a:ext uri="{FF2B5EF4-FFF2-40B4-BE49-F238E27FC236}">
                <a16:creationId xmlns:a16="http://schemas.microsoft.com/office/drawing/2014/main" id="{77F9BC80-8650-008B-32EC-661E8E8886D9}"/>
              </a:ext>
            </a:extLst>
          </p:cNvPr>
          <p:cNvSpPr>
            <a:spLocks noGrp="1"/>
          </p:cNvSpPr>
          <p:nvPr>
            <p:ph type="title"/>
          </p:nvPr>
        </p:nvSpPr>
        <p:spPr/>
        <p:txBody>
          <a:bodyPr/>
          <a:lstStyle/>
          <a:p>
            <a:r>
              <a:rPr lang="en-US"/>
              <a:t>Application-centric protection</a:t>
            </a:r>
          </a:p>
        </p:txBody>
      </p:sp>
      <p:grpSp>
        <p:nvGrpSpPr>
          <p:cNvPr id="43" name="Group 42">
            <a:extLst>
              <a:ext uri="{FF2B5EF4-FFF2-40B4-BE49-F238E27FC236}">
                <a16:creationId xmlns:a16="http://schemas.microsoft.com/office/drawing/2014/main" id="{BB168C57-7E0A-A837-015A-B57F39056DC5}"/>
              </a:ext>
            </a:extLst>
          </p:cNvPr>
          <p:cNvGrpSpPr/>
          <p:nvPr/>
        </p:nvGrpSpPr>
        <p:grpSpPr>
          <a:xfrm>
            <a:off x="2521527" y="1610508"/>
            <a:ext cx="7148946" cy="3030876"/>
            <a:chOff x="724169" y="1485646"/>
            <a:chExt cx="7148946" cy="3030876"/>
          </a:xfrm>
        </p:grpSpPr>
        <p:sp>
          <p:nvSpPr>
            <p:cNvPr id="44" name="Rounded Rectangle 110">
              <a:extLst>
                <a:ext uri="{FF2B5EF4-FFF2-40B4-BE49-F238E27FC236}">
                  <a16:creationId xmlns:a16="http://schemas.microsoft.com/office/drawing/2014/main" id="{130C6CA9-1ED0-CF89-DE14-D53136A1EA1D}"/>
                </a:ext>
              </a:extLst>
            </p:cNvPr>
            <p:cNvSpPr/>
            <p:nvPr/>
          </p:nvSpPr>
          <p:spPr>
            <a:xfrm>
              <a:off x="1362549" y="1485646"/>
              <a:ext cx="857550" cy="2812570"/>
            </a:xfrm>
            <a:prstGeom prst="roundRect">
              <a:avLst/>
            </a:prstGeom>
            <a:noFill/>
            <a:ln w="12700">
              <a:solidFill>
                <a:schemeClr val="accent1">
                  <a:lumMod val="60000"/>
                  <a:lumOff val="40000"/>
                </a:schemeClr>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45" name="Rounded Rectangle 111">
              <a:extLst>
                <a:ext uri="{FF2B5EF4-FFF2-40B4-BE49-F238E27FC236}">
                  <a16:creationId xmlns:a16="http://schemas.microsoft.com/office/drawing/2014/main" id="{BCCCC1EC-E419-72B2-A6AB-8BB971B710E0}"/>
                </a:ext>
              </a:extLst>
            </p:cNvPr>
            <p:cNvSpPr/>
            <p:nvPr/>
          </p:nvSpPr>
          <p:spPr>
            <a:xfrm>
              <a:off x="2647558" y="1485646"/>
              <a:ext cx="857550" cy="2812570"/>
            </a:xfrm>
            <a:prstGeom prst="roundRect">
              <a:avLst/>
            </a:prstGeom>
            <a:noFill/>
            <a:ln w="12700">
              <a:solidFill>
                <a:schemeClr val="accent1">
                  <a:lumMod val="60000"/>
                  <a:lumOff val="40000"/>
                </a:schemeClr>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46" name="Rounded Rectangle 112">
              <a:extLst>
                <a:ext uri="{FF2B5EF4-FFF2-40B4-BE49-F238E27FC236}">
                  <a16:creationId xmlns:a16="http://schemas.microsoft.com/office/drawing/2014/main" id="{BC12AA48-42E3-CF37-6C5C-78A81A1AD372}"/>
                </a:ext>
              </a:extLst>
            </p:cNvPr>
            <p:cNvSpPr/>
            <p:nvPr/>
          </p:nvSpPr>
          <p:spPr>
            <a:xfrm>
              <a:off x="3932567" y="1485646"/>
              <a:ext cx="857550" cy="2812570"/>
            </a:xfrm>
            <a:prstGeom prst="roundRect">
              <a:avLst/>
            </a:prstGeom>
            <a:noFill/>
            <a:ln w="12700">
              <a:solidFill>
                <a:schemeClr val="accent1">
                  <a:lumMod val="60000"/>
                  <a:lumOff val="40000"/>
                </a:schemeClr>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47" name="Rounded Rectangle 113">
              <a:extLst>
                <a:ext uri="{FF2B5EF4-FFF2-40B4-BE49-F238E27FC236}">
                  <a16:creationId xmlns:a16="http://schemas.microsoft.com/office/drawing/2014/main" id="{2D1143C0-AE8C-1329-D2DB-87D34A09F7CD}"/>
                </a:ext>
              </a:extLst>
            </p:cNvPr>
            <p:cNvSpPr/>
            <p:nvPr/>
          </p:nvSpPr>
          <p:spPr>
            <a:xfrm>
              <a:off x="5217576" y="1485646"/>
              <a:ext cx="857550" cy="2812570"/>
            </a:xfrm>
            <a:prstGeom prst="roundRect">
              <a:avLst/>
            </a:prstGeom>
            <a:noFill/>
            <a:ln w="12700">
              <a:solidFill>
                <a:schemeClr val="accent1">
                  <a:lumMod val="60000"/>
                  <a:lumOff val="40000"/>
                </a:schemeClr>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48" name="Rounded Rectangle 114">
              <a:extLst>
                <a:ext uri="{FF2B5EF4-FFF2-40B4-BE49-F238E27FC236}">
                  <a16:creationId xmlns:a16="http://schemas.microsoft.com/office/drawing/2014/main" id="{356E08AA-07D2-4A76-7B5C-591EEBE79271}"/>
                </a:ext>
              </a:extLst>
            </p:cNvPr>
            <p:cNvSpPr/>
            <p:nvPr/>
          </p:nvSpPr>
          <p:spPr>
            <a:xfrm>
              <a:off x="6502585" y="1485646"/>
              <a:ext cx="857550" cy="2812570"/>
            </a:xfrm>
            <a:prstGeom prst="roundRect">
              <a:avLst/>
            </a:prstGeom>
            <a:noFill/>
            <a:ln w="12700">
              <a:solidFill>
                <a:schemeClr val="accent1">
                  <a:lumMod val="60000"/>
                  <a:lumOff val="40000"/>
                </a:schemeClr>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cxnSp>
          <p:nvCxnSpPr>
            <p:cNvPr id="49" name="Straight Connector 48">
              <a:extLst>
                <a:ext uri="{FF2B5EF4-FFF2-40B4-BE49-F238E27FC236}">
                  <a16:creationId xmlns:a16="http://schemas.microsoft.com/office/drawing/2014/main" id="{07C72CD4-1E4B-0955-57FA-46357F7E6F29}"/>
                </a:ext>
              </a:extLst>
            </p:cNvPr>
            <p:cNvCxnSpPr>
              <a:cxnSpLocks/>
            </p:cNvCxnSpPr>
            <p:nvPr/>
          </p:nvCxnSpPr>
          <p:spPr>
            <a:xfrm flipV="1">
              <a:off x="724169" y="4348089"/>
              <a:ext cx="7148946" cy="28530"/>
            </a:xfrm>
            <a:prstGeom prst="line">
              <a:avLst/>
            </a:prstGeom>
            <a:ln w="15875">
              <a:headEnd type="none" w="lg" len="med"/>
              <a:tailEnd type="triangle" w="lg" len="med"/>
            </a:ln>
          </p:spPr>
          <p:style>
            <a:lnRef idx="1">
              <a:schemeClr val="dk1"/>
            </a:lnRef>
            <a:fillRef idx="0">
              <a:schemeClr val="dk1"/>
            </a:fillRef>
            <a:effectRef idx="0">
              <a:schemeClr val="dk1"/>
            </a:effectRef>
            <a:fontRef idx="minor">
              <a:schemeClr val="tx1"/>
            </a:fontRef>
          </p:style>
        </p:cxnSp>
        <p:grpSp>
          <p:nvGrpSpPr>
            <p:cNvPr id="50" name="Group 49">
              <a:extLst>
                <a:ext uri="{FF2B5EF4-FFF2-40B4-BE49-F238E27FC236}">
                  <a16:creationId xmlns:a16="http://schemas.microsoft.com/office/drawing/2014/main" id="{6C796148-7A68-90DA-6866-70EDC3300C4E}"/>
                </a:ext>
              </a:extLst>
            </p:cNvPr>
            <p:cNvGrpSpPr/>
            <p:nvPr/>
          </p:nvGrpSpPr>
          <p:grpSpPr>
            <a:xfrm>
              <a:off x="1522287" y="1651684"/>
              <a:ext cx="538074" cy="2366098"/>
              <a:chOff x="5444171" y="1594652"/>
              <a:chExt cx="538074" cy="2366098"/>
            </a:xfrm>
          </p:grpSpPr>
          <p:sp>
            <p:nvSpPr>
              <p:cNvPr id="76" name="Rounded Rectangle 10">
                <a:extLst>
                  <a:ext uri="{FF2B5EF4-FFF2-40B4-BE49-F238E27FC236}">
                    <a16:creationId xmlns:a16="http://schemas.microsoft.com/office/drawing/2014/main" id="{74F240FB-6265-9DC5-1723-1B70F24BC3DF}"/>
                  </a:ext>
                </a:extLst>
              </p:cNvPr>
              <p:cNvSpPr/>
              <p:nvPr/>
            </p:nvSpPr>
            <p:spPr>
              <a:xfrm>
                <a:off x="5451893" y="2817303"/>
                <a:ext cx="530352" cy="533695"/>
              </a:xfrm>
              <a:prstGeom prst="roundRect">
                <a:avLst>
                  <a:gd name="adj" fmla="val 14035"/>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DB</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sp>
            <p:nvSpPr>
              <p:cNvPr id="77" name="Rounded Rectangle 10">
                <a:extLst>
                  <a:ext uri="{FF2B5EF4-FFF2-40B4-BE49-F238E27FC236}">
                    <a16:creationId xmlns:a16="http://schemas.microsoft.com/office/drawing/2014/main" id="{561474F1-FD08-B125-16E2-78D82428A201}"/>
                  </a:ext>
                </a:extLst>
              </p:cNvPr>
              <p:cNvSpPr/>
              <p:nvPr/>
            </p:nvSpPr>
            <p:spPr>
              <a:xfrm>
                <a:off x="5445443" y="1594652"/>
                <a:ext cx="530352" cy="533695"/>
              </a:xfrm>
              <a:prstGeom prst="roundRect">
                <a:avLst>
                  <a:gd name="adj" fmla="val 14035"/>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App</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sp>
            <p:nvSpPr>
              <p:cNvPr id="78" name="Rounded Rectangle 10">
                <a:extLst>
                  <a:ext uri="{FF2B5EF4-FFF2-40B4-BE49-F238E27FC236}">
                    <a16:creationId xmlns:a16="http://schemas.microsoft.com/office/drawing/2014/main" id="{C0B3EE4B-0F43-42F5-9420-46F5B3138B4A}"/>
                  </a:ext>
                </a:extLst>
              </p:cNvPr>
              <p:cNvSpPr/>
              <p:nvPr/>
            </p:nvSpPr>
            <p:spPr>
              <a:xfrm>
                <a:off x="5444171" y="2201578"/>
                <a:ext cx="530352" cy="533695"/>
              </a:xfrm>
              <a:prstGeom prst="roundRect">
                <a:avLst>
                  <a:gd name="adj" fmla="val 14035"/>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Web</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sp>
            <p:nvSpPr>
              <p:cNvPr id="79" name="Rounded Rectangle 10">
                <a:extLst>
                  <a:ext uri="{FF2B5EF4-FFF2-40B4-BE49-F238E27FC236}">
                    <a16:creationId xmlns:a16="http://schemas.microsoft.com/office/drawing/2014/main" id="{5A357EB0-B931-BA5C-F501-405FB92E35D5}"/>
                  </a:ext>
                </a:extLst>
              </p:cNvPr>
              <p:cNvSpPr/>
              <p:nvPr/>
            </p:nvSpPr>
            <p:spPr>
              <a:xfrm>
                <a:off x="5451893" y="3427055"/>
                <a:ext cx="530352" cy="533695"/>
              </a:xfrm>
              <a:prstGeom prst="roundRect">
                <a:avLst>
                  <a:gd name="adj" fmla="val 14035"/>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File</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grpSp>
        <p:sp>
          <p:nvSpPr>
            <p:cNvPr id="51" name="Rounded Rectangle 121">
              <a:extLst>
                <a:ext uri="{FF2B5EF4-FFF2-40B4-BE49-F238E27FC236}">
                  <a16:creationId xmlns:a16="http://schemas.microsoft.com/office/drawing/2014/main" id="{0522EEA6-B82B-FE1E-2450-5D27DE9A308B}"/>
                </a:ext>
              </a:extLst>
            </p:cNvPr>
            <p:cNvSpPr/>
            <p:nvPr/>
          </p:nvSpPr>
          <p:spPr>
            <a:xfrm>
              <a:off x="1214068" y="4182729"/>
              <a:ext cx="1154513" cy="333793"/>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lumMod val="20000"/>
                      <a:lumOff val="80000"/>
                    </a:prstClr>
                  </a:solidFill>
                  <a:effectLst/>
                  <a:uLnTx/>
                  <a:uFillTx/>
                  <a:latin typeface="MetricHPE"/>
                  <a:ea typeface="+mn-ea"/>
                  <a:cs typeface="Calibri Light" panose="020F0302020204030204" pitchFamily="34" charset="0"/>
                </a:rPr>
                <a:t>2:48:</a:t>
              </a:r>
              <a:r>
                <a:rPr kumimoji="0" lang="en-US" sz="1400" b="1" i="0" u="none" strike="noStrike" kern="1200" cap="none" spc="0" normalizeH="0" baseline="0" noProof="0">
                  <a:ln>
                    <a:noFill/>
                  </a:ln>
                  <a:solidFill>
                    <a:srgbClr val="FFFFFF"/>
                  </a:solidFill>
                  <a:effectLst/>
                  <a:uLnTx/>
                  <a:uFillTx/>
                  <a:latin typeface="MetricHPE"/>
                  <a:ea typeface="+mn-ea"/>
                  <a:cs typeface="Calibri Light" panose="020F0302020204030204" pitchFamily="34" charset="0"/>
                </a:rPr>
                <a:t>00</a:t>
              </a:r>
              <a:r>
                <a:rPr kumimoji="0" lang="en-US" sz="1400" b="0" i="0" u="none" strike="noStrike" kern="1200" cap="none" spc="0" normalizeH="0" baseline="0" noProof="0">
                  <a:ln>
                    <a:noFill/>
                  </a:ln>
                  <a:solidFill>
                    <a:srgbClr val="FFFFFF"/>
                  </a:solidFill>
                  <a:effectLst/>
                  <a:uLnTx/>
                  <a:uFillTx/>
                  <a:latin typeface="MetricHPE"/>
                  <a:ea typeface="+mn-ea"/>
                  <a:cs typeface="Calibri Light" panose="020F0302020204030204" pitchFamily="34" charset="0"/>
                </a:rPr>
                <a:t> </a:t>
              </a:r>
              <a:r>
                <a:rPr kumimoji="0" lang="en-US" sz="1400" b="0" i="0" u="none" strike="noStrike" kern="1200" cap="none" spc="0" normalizeH="0" baseline="0" noProof="0">
                  <a:ln>
                    <a:noFill/>
                  </a:ln>
                  <a:solidFill>
                    <a:prstClr val="black">
                      <a:lumMod val="20000"/>
                      <a:lumOff val="80000"/>
                    </a:prstClr>
                  </a:solidFill>
                  <a:effectLst/>
                  <a:uLnTx/>
                  <a:uFillTx/>
                  <a:latin typeface="MetricHPE"/>
                  <a:ea typeface="+mn-ea"/>
                  <a:cs typeface="Calibri Light" panose="020F0302020204030204" pitchFamily="34" charset="0"/>
                </a:rPr>
                <a:t>AM</a:t>
              </a:r>
            </a:p>
          </p:txBody>
        </p:sp>
        <p:sp>
          <p:nvSpPr>
            <p:cNvPr id="52" name="Rounded Rectangle 122">
              <a:extLst>
                <a:ext uri="{FF2B5EF4-FFF2-40B4-BE49-F238E27FC236}">
                  <a16:creationId xmlns:a16="http://schemas.microsoft.com/office/drawing/2014/main" id="{6964263B-C2E2-8CF3-75DD-15C0561AA00F}"/>
                </a:ext>
              </a:extLst>
            </p:cNvPr>
            <p:cNvSpPr/>
            <p:nvPr/>
          </p:nvSpPr>
          <p:spPr>
            <a:xfrm>
              <a:off x="2499077" y="4182729"/>
              <a:ext cx="1154513" cy="333793"/>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lumMod val="20000"/>
                      <a:lumOff val="80000"/>
                    </a:prstClr>
                  </a:solidFill>
                  <a:effectLst/>
                  <a:uLnTx/>
                  <a:uFillTx/>
                  <a:latin typeface="MetricHPE"/>
                  <a:ea typeface="+mn-ea"/>
                  <a:cs typeface="Calibri Light" panose="020F0302020204030204" pitchFamily="34" charset="0"/>
                </a:rPr>
                <a:t>2:48:</a:t>
              </a:r>
              <a:r>
                <a:rPr kumimoji="0" lang="en-US" sz="1400" b="1" i="0" u="none" strike="noStrike" kern="1200" cap="none" spc="0" normalizeH="0" baseline="0" noProof="0">
                  <a:ln>
                    <a:noFill/>
                  </a:ln>
                  <a:solidFill>
                    <a:srgbClr val="FFFFFF"/>
                  </a:solidFill>
                  <a:effectLst/>
                  <a:uLnTx/>
                  <a:uFillTx/>
                  <a:latin typeface="MetricHPE"/>
                  <a:ea typeface="+mn-ea"/>
                  <a:cs typeface="Calibri Light" panose="020F0302020204030204" pitchFamily="34" charset="0"/>
                </a:rPr>
                <a:t>05</a:t>
              </a:r>
              <a:r>
                <a:rPr kumimoji="0" lang="en-US" sz="1400" b="0" i="0" u="none" strike="noStrike" kern="1200" cap="none" spc="0" normalizeH="0" baseline="0" noProof="0">
                  <a:ln>
                    <a:noFill/>
                  </a:ln>
                  <a:solidFill>
                    <a:srgbClr val="FFFFFF"/>
                  </a:solidFill>
                  <a:effectLst/>
                  <a:uLnTx/>
                  <a:uFillTx/>
                  <a:latin typeface="MetricHPE"/>
                  <a:ea typeface="+mn-ea"/>
                  <a:cs typeface="Calibri Light" panose="020F0302020204030204" pitchFamily="34" charset="0"/>
                </a:rPr>
                <a:t> </a:t>
              </a:r>
              <a:r>
                <a:rPr kumimoji="0" lang="en-US" sz="1400" b="0" i="0" u="none" strike="noStrike" kern="1200" cap="none" spc="0" normalizeH="0" baseline="0" noProof="0">
                  <a:ln>
                    <a:noFill/>
                  </a:ln>
                  <a:solidFill>
                    <a:prstClr val="black">
                      <a:lumMod val="20000"/>
                      <a:lumOff val="80000"/>
                    </a:prstClr>
                  </a:solidFill>
                  <a:effectLst/>
                  <a:uLnTx/>
                  <a:uFillTx/>
                  <a:latin typeface="MetricHPE"/>
                  <a:ea typeface="+mn-ea"/>
                  <a:cs typeface="Calibri Light" panose="020F0302020204030204" pitchFamily="34" charset="0"/>
                </a:rPr>
                <a:t>AM</a:t>
              </a:r>
            </a:p>
          </p:txBody>
        </p:sp>
        <p:sp>
          <p:nvSpPr>
            <p:cNvPr id="53" name="Rounded Rectangle 123">
              <a:extLst>
                <a:ext uri="{FF2B5EF4-FFF2-40B4-BE49-F238E27FC236}">
                  <a16:creationId xmlns:a16="http://schemas.microsoft.com/office/drawing/2014/main" id="{E617CCA7-3944-DBC3-1CCA-997F53535377}"/>
                </a:ext>
              </a:extLst>
            </p:cNvPr>
            <p:cNvSpPr/>
            <p:nvPr/>
          </p:nvSpPr>
          <p:spPr>
            <a:xfrm>
              <a:off x="3784086" y="4182729"/>
              <a:ext cx="1154513" cy="333793"/>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lumMod val="20000"/>
                      <a:lumOff val="80000"/>
                    </a:prstClr>
                  </a:solidFill>
                  <a:effectLst/>
                  <a:uLnTx/>
                  <a:uFillTx/>
                  <a:latin typeface="MetricHPE"/>
                  <a:ea typeface="+mn-ea"/>
                  <a:cs typeface="Calibri Light" panose="020F0302020204030204" pitchFamily="34" charset="0"/>
                </a:rPr>
                <a:t>2:48:</a:t>
              </a:r>
              <a:r>
                <a:rPr kumimoji="0" lang="en-US" sz="1400" b="1" i="0" u="none" strike="noStrike" kern="1200" cap="none" spc="0" normalizeH="0" baseline="0" noProof="0">
                  <a:ln>
                    <a:noFill/>
                  </a:ln>
                  <a:solidFill>
                    <a:srgbClr val="FFFFFF"/>
                  </a:solidFill>
                  <a:effectLst/>
                  <a:uLnTx/>
                  <a:uFillTx/>
                  <a:latin typeface="MetricHPE"/>
                  <a:ea typeface="+mn-ea"/>
                  <a:cs typeface="Calibri Light" panose="020F0302020204030204" pitchFamily="34" charset="0"/>
                </a:rPr>
                <a:t>10</a:t>
              </a:r>
              <a:r>
                <a:rPr kumimoji="0" lang="en-US" sz="1400" b="0" i="0" u="none" strike="noStrike" kern="1200" cap="none" spc="0" normalizeH="0" baseline="0" noProof="0">
                  <a:ln>
                    <a:noFill/>
                  </a:ln>
                  <a:solidFill>
                    <a:srgbClr val="FFFFFF"/>
                  </a:solidFill>
                  <a:effectLst/>
                  <a:uLnTx/>
                  <a:uFillTx/>
                  <a:latin typeface="MetricHPE"/>
                  <a:ea typeface="+mn-ea"/>
                  <a:cs typeface="Calibri Light" panose="020F0302020204030204" pitchFamily="34" charset="0"/>
                </a:rPr>
                <a:t> </a:t>
              </a:r>
              <a:r>
                <a:rPr kumimoji="0" lang="en-US" sz="1400" b="0" i="0" u="none" strike="noStrike" kern="1200" cap="none" spc="0" normalizeH="0" baseline="0" noProof="0">
                  <a:ln>
                    <a:noFill/>
                  </a:ln>
                  <a:solidFill>
                    <a:prstClr val="black">
                      <a:lumMod val="20000"/>
                      <a:lumOff val="80000"/>
                    </a:prstClr>
                  </a:solidFill>
                  <a:effectLst/>
                  <a:uLnTx/>
                  <a:uFillTx/>
                  <a:latin typeface="MetricHPE"/>
                  <a:ea typeface="+mn-ea"/>
                  <a:cs typeface="Calibri Light" panose="020F0302020204030204" pitchFamily="34" charset="0"/>
                </a:rPr>
                <a:t>AM</a:t>
              </a:r>
            </a:p>
          </p:txBody>
        </p:sp>
        <p:sp>
          <p:nvSpPr>
            <p:cNvPr id="54" name="Rounded Rectangle 124">
              <a:extLst>
                <a:ext uri="{FF2B5EF4-FFF2-40B4-BE49-F238E27FC236}">
                  <a16:creationId xmlns:a16="http://schemas.microsoft.com/office/drawing/2014/main" id="{C03B86CE-9B20-D337-27B4-7D5B33BE560E}"/>
                </a:ext>
              </a:extLst>
            </p:cNvPr>
            <p:cNvSpPr/>
            <p:nvPr/>
          </p:nvSpPr>
          <p:spPr>
            <a:xfrm>
              <a:off x="5069095" y="4182729"/>
              <a:ext cx="1154513" cy="333793"/>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lumMod val="20000"/>
                      <a:lumOff val="80000"/>
                    </a:prstClr>
                  </a:solidFill>
                  <a:effectLst/>
                  <a:uLnTx/>
                  <a:uFillTx/>
                  <a:latin typeface="MetricHPE"/>
                  <a:ea typeface="+mn-ea"/>
                  <a:cs typeface="Calibri Light" panose="020F0302020204030204" pitchFamily="34" charset="0"/>
                </a:rPr>
                <a:t>2:48:</a:t>
              </a:r>
              <a:r>
                <a:rPr kumimoji="0" lang="en-US" sz="1400" b="1" i="0" u="none" strike="noStrike" kern="1200" cap="none" spc="0" normalizeH="0" baseline="0" noProof="0">
                  <a:ln>
                    <a:noFill/>
                  </a:ln>
                  <a:solidFill>
                    <a:srgbClr val="FFFFFF"/>
                  </a:solidFill>
                  <a:effectLst/>
                  <a:uLnTx/>
                  <a:uFillTx/>
                  <a:latin typeface="MetricHPE"/>
                  <a:ea typeface="+mn-ea"/>
                  <a:cs typeface="Calibri Light" panose="020F0302020204030204" pitchFamily="34" charset="0"/>
                </a:rPr>
                <a:t>15</a:t>
              </a:r>
              <a:r>
                <a:rPr kumimoji="0" lang="en-US" sz="1400" b="0" i="0" u="none" strike="noStrike" kern="1200" cap="none" spc="0" normalizeH="0" baseline="0" noProof="0">
                  <a:ln>
                    <a:noFill/>
                  </a:ln>
                  <a:solidFill>
                    <a:srgbClr val="FFFFFF"/>
                  </a:solidFill>
                  <a:effectLst/>
                  <a:uLnTx/>
                  <a:uFillTx/>
                  <a:latin typeface="MetricHPE"/>
                  <a:ea typeface="+mn-ea"/>
                  <a:cs typeface="Calibri Light" panose="020F0302020204030204" pitchFamily="34" charset="0"/>
                </a:rPr>
                <a:t> </a:t>
              </a:r>
              <a:r>
                <a:rPr kumimoji="0" lang="en-US" sz="1400" b="0" i="0" u="none" strike="noStrike" kern="1200" cap="none" spc="0" normalizeH="0" baseline="0" noProof="0">
                  <a:ln>
                    <a:noFill/>
                  </a:ln>
                  <a:solidFill>
                    <a:prstClr val="black">
                      <a:lumMod val="20000"/>
                      <a:lumOff val="80000"/>
                    </a:prstClr>
                  </a:solidFill>
                  <a:effectLst/>
                  <a:uLnTx/>
                  <a:uFillTx/>
                  <a:latin typeface="MetricHPE"/>
                  <a:ea typeface="+mn-ea"/>
                  <a:cs typeface="Calibri Light" panose="020F0302020204030204" pitchFamily="34" charset="0"/>
                </a:rPr>
                <a:t>AM</a:t>
              </a:r>
            </a:p>
          </p:txBody>
        </p:sp>
        <p:sp>
          <p:nvSpPr>
            <p:cNvPr id="55" name="Rounded Rectangle 125">
              <a:extLst>
                <a:ext uri="{FF2B5EF4-FFF2-40B4-BE49-F238E27FC236}">
                  <a16:creationId xmlns:a16="http://schemas.microsoft.com/office/drawing/2014/main" id="{CAE7153E-2CD7-352D-14F6-ECCBC4F092CA}"/>
                </a:ext>
              </a:extLst>
            </p:cNvPr>
            <p:cNvSpPr/>
            <p:nvPr/>
          </p:nvSpPr>
          <p:spPr>
            <a:xfrm>
              <a:off x="6354104" y="4182729"/>
              <a:ext cx="1154513" cy="333793"/>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9144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lumMod val="20000"/>
                      <a:lumOff val="80000"/>
                    </a:prstClr>
                  </a:solidFill>
                  <a:effectLst/>
                  <a:uLnTx/>
                  <a:uFillTx/>
                  <a:latin typeface="MetricHPE"/>
                  <a:ea typeface="+mn-ea"/>
                  <a:cs typeface="Calibri Light" panose="020F0302020204030204" pitchFamily="34" charset="0"/>
                </a:rPr>
                <a:t>2:48:</a:t>
              </a:r>
              <a:r>
                <a:rPr kumimoji="0" lang="en-US" sz="1400" b="1" i="0" u="none" strike="noStrike" kern="1200" cap="none" spc="0" normalizeH="0" baseline="0" noProof="0">
                  <a:ln>
                    <a:noFill/>
                  </a:ln>
                  <a:solidFill>
                    <a:srgbClr val="FFFFFF"/>
                  </a:solidFill>
                  <a:effectLst/>
                  <a:uLnTx/>
                  <a:uFillTx/>
                  <a:latin typeface="MetricHPE"/>
                  <a:ea typeface="+mn-ea"/>
                  <a:cs typeface="Calibri Light" panose="020F0302020204030204" pitchFamily="34" charset="0"/>
                </a:rPr>
                <a:t>20</a:t>
              </a:r>
              <a:r>
                <a:rPr kumimoji="0" lang="en-US" sz="1400" b="0" i="0" u="none" strike="noStrike" kern="1200" cap="none" spc="0" normalizeH="0" baseline="0" noProof="0">
                  <a:ln>
                    <a:noFill/>
                  </a:ln>
                  <a:solidFill>
                    <a:srgbClr val="FFFFFF"/>
                  </a:solidFill>
                  <a:effectLst/>
                  <a:uLnTx/>
                  <a:uFillTx/>
                  <a:latin typeface="MetricHPE"/>
                  <a:ea typeface="+mn-ea"/>
                  <a:cs typeface="Calibri Light" panose="020F0302020204030204" pitchFamily="34" charset="0"/>
                </a:rPr>
                <a:t> </a:t>
              </a:r>
              <a:r>
                <a:rPr kumimoji="0" lang="en-US" sz="1400" b="0" i="0" u="none" strike="noStrike" kern="1200" cap="none" spc="0" normalizeH="0" baseline="0" noProof="0">
                  <a:ln>
                    <a:noFill/>
                  </a:ln>
                  <a:solidFill>
                    <a:prstClr val="black">
                      <a:lumMod val="20000"/>
                      <a:lumOff val="80000"/>
                    </a:prstClr>
                  </a:solidFill>
                  <a:effectLst/>
                  <a:uLnTx/>
                  <a:uFillTx/>
                  <a:latin typeface="MetricHPE"/>
                  <a:ea typeface="+mn-ea"/>
                  <a:cs typeface="Calibri Light" panose="020F0302020204030204" pitchFamily="34" charset="0"/>
                </a:rPr>
                <a:t>AM</a:t>
              </a:r>
            </a:p>
          </p:txBody>
        </p:sp>
        <p:grpSp>
          <p:nvGrpSpPr>
            <p:cNvPr id="56" name="Group 55">
              <a:extLst>
                <a:ext uri="{FF2B5EF4-FFF2-40B4-BE49-F238E27FC236}">
                  <a16:creationId xmlns:a16="http://schemas.microsoft.com/office/drawing/2014/main" id="{61A39100-0CD2-CEC3-5EC3-4E258B171386}"/>
                </a:ext>
              </a:extLst>
            </p:cNvPr>
            <p:cNvGrpSpPr/>
            <p:nvPr/>
          </p:nvGrpSpPr>
          <p:grpSpPr>
            <a:xfrm>
              <a:off x="2807296" y="1651684"/>
              <a:ext cx="538074" cy="2366098"/>
              <a:chOff x="5444171" y="1594652"/>
              <a:chExt cx="538074" cy="2366098"/>
            </a:xfrm>
          </p:grpSpPr>
          <p:sp>
            <p:nvSpPr>
              <p:cNvPr id="72" name="Rounded Rectangle 10">
                <a:extLst>
                  <a:ext uri="{FF2B5EF4-FFF2-40B4-BE49-F238E27FC236}">
                    <a16:creationId xmlns:a16="http://schemas.microsoft.com/office/drawing/2014/main" id="{3186CBA3-8540-2CCD-1684-0B3C344B4BBE}"/>
                  </a:ext>
                </a:extLst>
              </p:cNvPr>
              <p:cNvSpPr/>
              <p:nvPr/>
            </p:nvSpPr>
            <p:spPr>
              <a:xfrm>
                <a:off x="5451893" y="2817303"/>
                <a:ext cx="530352" cy="533695"/>
              </a:xfrm>
              <a:prstGeom prst="roundRect">
                <a:avLst>
                  <a:gd name="adj" fmla="val 14035"/>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DB</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sp>
            <p:nvSpPr>
              <p:cNvPr id="73" name="Rounded Rectangle 10">
                <a:extLst>
                  <a:ext uri="{FF2B5EF4-FFF2-40B4-BE49-F238E27FC236}">
                    <a16:creationId xmlns:a16="http://schemas.microsoft.com/office/drawing/2014/main" id="{20136D04-2CCC-4D2E-9344-D7C42E66DB81}"/>
                  </a:ext>
                </a:extLst>
              </p:cNvPr>
              <p:cNvSpPr/>
              <p:nvPr/>
            </p:nvSpPr>
            <p:spPr>
              <a:xfrm>
                <a:off x="5445443" y="1594652"/>
                <a:ext cx="530352" cy="533695"/>
              </a:xfrm>
              <a:prstGeom prst="roundRect">
                <a:avLst>
                  <a:gd name="adj" fmla="val 14035"/>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App</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sp>
            <p:nvSpPr>
              <p:cNvPr id="74" name="Rounded Rectangle 10">
                <a:extLst>
                  <a:ext uri="{FF2B5EF4-FFF2-40B4-BE49-F238E27FC236}">
                    <a16:creationId xmlns:a16="http://schemas.microsoft.com/office/drawing/2014/main" id="{714A6333-0366-1AB4-BC0A-FC04154006ED}"/>
                  </a:ext>
                </a:extLst>
              </p:cNvPr>
              <p:cNvSpPr/>
              <p:nvPr/>
            </p:nvSpPr>
            <p:spPr>
              <a:xfrm>
                <a:off x="5444171" y="2201578"/>
                <a:ext cx="530352" cy="533695"/>
              </a:xfrm>
              <a:prstGeom prst="roundRect">
                <a:avLst>
                  <a:gd name="adj" fmla="val 14035"/>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Web</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sp>
            <p:nvSpPr>
              <p:cNvPr id="75" name="Rounded Rectangle 10">
                <a:extLst>
                  <a:ext uri="{FF2B5EF4-FFF2-40B4-BE49-F238E27FC236}">
                    <a16:creationId xmlns:a16="http://schemas.microsoft.com/office/drawing/2014/main" id="{3231262D-1B1F-109C-4C51-94B78C1B562B}"/>
                  </a:ext>
                </a:extLst>
              </p:cNvPr>
              <p:cNvSpPr/>
              <p:nvPr/>
            </p:nvSpPr>
            <p:spPr>
              <a:xfrm>
                <a:off x="5451893" y="3427055"/>
                <a:ext cx="530352" cy="533695"/>
              </a:xfrm>
              <a:prstGeom prst="roundRect">
                <a:avLst>
                  <a:gd name="adj" fmla="val 14035"/>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File</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grpSp>
        <p:grpSp>
          <p:nvGrpSpPr>
            <p:cNvPr id="57" name="Group 56">
              <a:extLst>
                <a:ext uri="{FF2B5EF4-FFF2-40B4-BE49-F238E27FC236}">
                  <a16:creationId xmlns:a16="http://schemas.microsoft.com/office/drawing/2014/main" id="{E8673DEA-2659-A689-2D70-062DC72CE77C}"/>
                </a:ext>
              </a:extLst>
            </p:cNvPr>
            <p:cNvGrpSpPr/>
            <p:nvPr/>
          </p:nvGrpSpPr>
          <p:grpSpPr>
            <a:xfrm>
              <a:off x="4092305" y="1684307"/>
              <a:ext cx="538074" cy="2366098"/>
              <a:chOff x="5444171" y="1627275"/>
              <a:chExt cx="538074" cy="2366098"/>
            </a:xfrm>
          </p:grpSpPr>
          <p:sp>
            <p:nvSpPr>
              <p:cNvPr id="68" name="Rounded Rectangle 10">
                <a:extLst>
                  <a:ext uri="{FF2B5EF4-FFF2-40B4-BE49-F238E27FC236}">
                    <a16:creationId xmlns:a16="http://schemas.microsoft.com/office/drawing/2014/main" id="{8B29A568-C1E3-4312-40CB-31A6EA904085}"/>
                  </a:ext>
                </a:extLst>
              </p:cNvPr>
              <p:cNvSpPr/>
              <p:nvPr/>
            </p:nvSpPr>
            <p:spPr>
              <a:xfrm>
                <a:off x="5451893" y="2849926"/>
                <a:ext cx="530352" cy="533695"/>
              </a:xfrm>
              <a:prstGeom prst="roundRect">
                <a:avLst>
                  <a:gd name="adj" fmla="val 14035"/>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DB</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sp>
            <p:nvSpPr>
              <p:cNvPr id="69" name="Rounded Rectangle 10">
                <a:extLst>
                  <a:ext uri="{FF2B5EF4-FFF2-40B4-BE49-F238E27FC236}">
                    <a16:creationId xmlns:a16="http://schemas.microsoft.com/office/drawing/2014/main" id="{534E2188-202F-F394-D040-B96983CD4065}"/>
                  </a:ext>
                </a:extLst>
              </p:cNvPr>
              <p:cNvSpPr/>
              <p:nvPr/>
            </p:nvSpPr>
            <p:spPr>
              <a:xfrm>
                <a:off x="5445443" y="1627275"/>
                <a:ext cx="530352" cy="533695"/>
              </a:xfrm>
              <a:prstGeom prst="roundRect">
                <a:avLst>
                  <a:gd name="adj" fmla="val 14035"/>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App</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sp>
            <p:nvSpPr>
              <p:cNvPr id="70" name="Rounded Rectangle 10">
                <a:extLst>
                  <a:ext uri="{FF2B5EF4-FFF2-40B4-BE49-F238E27FC236}">
                    <a16:creationId xmlns:a16="http://schemas.microsoft.com/office/drawing/2014/main" id="{AC3273FE-FC14-8908-747E-E959174A6FDA}"/>
                  </a:ext>
                </a:extLst>
              </p:cNvPr>
              <p:cNvSpPr/>
              <p:nvPr/>
            </p:nvSpPr>
            <p:spPr>
              <a:xfrm>
                <a:off x="5444171" y="2234201"/>
                <a:ext cx="530352" cy="533695"/>
              </a:xfrm>
              <a:prstGeom prst="roundRect">
                <a:avLst>
                  <a:gd name="adj" fmla="val 14035"/>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Web</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sp>
            <p:nvSpPr>
              <p:cNvPr id="71" name="Rounded Rectangle 10">
                <a:extLst>
                  <a:ext uri="{FF2B5EF4-FFF2-40B4-BE49-F238E27FC236}">
                    <a16:creationId xmlns:a16="http://schemas.microsoft.com/office/drawing/2014/main" id="{D715ACA4-EF9D-D585-2734-5AECB3AEB638}"/>
                  </a:ext>
                </a:extLst>
              </p:cNvPr>
              <p:cNvSpPr/>
              <p:nvPr/>
            </p:nvSpPr>
            <p:spPr>
              <a:xfrm>
                <a:off x="5451893" y="3459678"/>
                <a:ext cx="530352" cy="533695"/>
              </a:xfrm>
              <a:prstGeom prst="roundRect">
                <a:avLst>
                  <a:gd name="adj" fmla="val 14035"/>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File</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grpSp>
        <p:grpSp>
          <p:nvGrpSpPr>
            <p:cNvPr id="58" name="Group 57">
              <a:extLst>
                <a:ext uri="{FF2B5EF4-FFF2-40B4-BE49-F238E27FC236}">
                  <a16:creationId xmlns:a16="http://schemas.microsoft.com/office/drawing/2014/main" id="{7F07631E-6CA3-B34B-436C-0E38B8B5D5CF}"/>
                </a:ext>
              </a:extLst>
            </p:cNvPr>
            <p:cNvGrpSpPr/>
            <p:nvPr/>
          </p:nvGrpSpPr>
          <p:grpSpPr>
            <a:xfrm>
              <a:off x="5377314" y="1684307"/>
              <a:ext cx="538074" cy="2366098"/>
              <a:chOff x="5444171" y="1627275"/>
              <a:chExt cx="538074" cy="2366098"/>
            </a:xfrm>
          </p:grpSpPr>
          <p:sp>
            <p:nvSpPr>
              <p:cNvPr id="64" name="Rounded Rectangle 10">
                <a:extLst>
                  <a:ext uri="{FF2B5EF4-FFF2-40B4-BE49-F238E27FC236}">
                    <a16:creationId xmlns:a16="http://schemas.microsoft.com/office/drawing/2014/main" id="{6F401C3F-89D9-8DFE-9800-85B82A5B4A87}"/>
                  </a:ext>
                </a:extLst>
              </p:cNvPr>
              <p:cNvSpPr/>
              <p:nvPr/>
            </p:nvSpPr>
            <p:spPr>
              <a:xfrm>
                <a:off x="5451893" y="2849926"/>
                <a:ext cx="530352" cy="533695"/>
              </a:xfrm>
              <a:prstGeom prst="roundRect">
                <a:avLst>
                  <a:gd name="adj" fmla="val 14035"/>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DB</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sp>
            <p:nvSpPr>
              <p:cNvPr id="65" name="Rounded Rectangle 10">
                <a:extLst>
                  <a:ext uri="{FF2B5EF4-FFF2-40B4-BE49-F238E27FC236}">
                    <a16:creationId xmlns:a16="http://schemas.microsoft.com/office/drawing/2014/main" id="{B640E38F-8254-5CB8-F1D7-E977073C11F8}"/>
                  </a:ext>
                </a:extLst>
              </p:cNvPr>
              <p:cNvSpPr/>
              <p:nvPr/>
            </p:nvSpPr>
            <p:spPr>
              <a:xfrm>
                <a:off x="5445443" y="1627275"/>
                <a:ext cx="530352" cy="533695"/>
              </a:xfrm>
              <a:prstGeom prst="roundRect">
                <a:avLst>
                  <a:gd name="adj" fmla="val 14035"/>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App</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sp>
            <p:nvSpPr>
              <p:cNvPr id="66" name="Rounded Rectangle 10">
                <a:extLst>
                  <a:ext uri="{FF2B5EF4-FFF2-40B4-BE49-F238E27FC236}">
                    <a16:creationId xmlns:a16="http://schemas.microsoft.com/office/drawing/2014/main" id="{E3C1AF4B-447B-9144-34BB-B8F7FADC9475}"/>
                  </a:ext>
                </a:extLst>
              </p:cNvPr>
              <p:cNvSpPr/>
              <p:nvPr/>
            </p:nvSpPr>
            <p:spPr>
              <a:xfrm>
                <a:off x="5444171" y="2234201"/>
                <a:ext cx="530352" cy="533695"/>
              </a:xfrm>
              <a:prstGeom prst="roundRect">
                <a:avLst>
                  <a:gd name="adj" fmla="val 14035"/>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Web</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sp>
            <p:nvSpPr>
              <p:cNvPr id="67" name="Rounded Rectangle 10">
                <a:extLst>
                  <a:ext uri="{FF2B5EF4-FFF2-40B4-BE49-F238E27FC236}">
                    <a16:creationId xmlns:a16="http://schemas.microsoft.com/office/drawing/2014/main" id="{EDA34559-02E6-7BB2-C1C6-617A3A2A0990}"/>
                  </a:ext>
                </a:extLst>
              </p:cNvPr>
              <p:cNvSpPr/>
              <p:nvPr/>
            </p:nvSpPr>
            <p:spPr>
              <a:xfrm>
                <a:off x="5451893" y="3459678"/>
                <a:ext cx="530352" cy="533695"/>
              </a:xfrm>
              <a:prstGeom prst="roundRect">
                <a:avLst>
                  <a:gd name="adj" fmla="val 14035"/>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File</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grpSp>
        <p:grpSp>
          <p:nvGrpSpPr>
            <p:cNvPr id="59" name="Group 58">
              <a:extLst>
                <a:ext uri="{FF2B5EF4-FFF2-40B4-BE49-F238E27FC236}">
                  <a16:creationId xmlns:a16="http://schemas.microsoft.com/office/drawing/2014/main" id="{DFFCE014-0471-F2ED-D631-4729A6B6BF75}"/>
                </a:ext>
              </a:extLst>
            </p:cNvPr>
            <p:cNvGrpSpPr/>
            <p:nvPr/>
          </p:nvGrpSpPr>
          <p:grpSpPr>
            <a:xfrm>
              <a:off x="6662323" y="1684307"/>
              <a:ext cx="538074" cy="2333475"/>
              <a:chOff x="5444171" y="1627275"/>
              <a:chExt cx="538074" cy="2333475"/>
            </a:xfrm>
          </p:grpSpPr>
          <p:sp>
            <p:nvSpPr>
              <p:cNvPr id="60" name="Rounded Rectangle 10">
                <a:extLst>
                  <a:ext uri="{FF2B5EF4-FFF2-40B4-BE49-F238E27FC236}">
                    <a16:creationId xmlns:a16="http://schemas.microsoft.com/office/drawing/2014/main" id="{344CF378-1129-0758-2CE5-7AEF386DEB17}"/>
                  </a:ext>
                </a:extLst>
              </p:cNvPr>
              <p:cNvSpPr/>
              <p:nvPr/>
            </p:nvSpPr>
            <p:spPr>
              <a:xfrm>
                <a:off x="5451893" y="2817303"/>
                <a:ext cx="530352" cy="533695"/>
              </a:xfrm>
              <a:prstGeom prst="roundRect">
                <a:avLst>
                  <a:gd name="adj" fmla="val 14035"/>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DB</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sp>
            <p:nvSpPr>
              <p:cNvPr id="61" name="Rounded Rectangle 10">
                <a:extLst>
                  <a:ext uri="{FF2B5EF4-FFF2-40B4-BE49-F238E27FC236}">
                    <a16:creationId xmlns:a16="http://schemas.microsoft.com/office/drawing/2014/main" id="{C261B0EE-E430-04F3-6A41-FC4CCCBB4D90}"/>
                  </a:ext>
                </a:extLst>
              </p:cNvPr>
              <p:cNvSpPr/>
              <p:nvPr/>
            </p:nvSpPr>
            <p:spPr>
              <a:xfrm>
                <a:off x="5445443" y="1627275"/>
                <a:ext cx="530352" cy="533695"/>
              </a:xfrm>
              <a:prstGeom prst="roundRect">
                <a:avLst>
                  <a:gd name="adj" fmla="val 14035"/>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App</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sp>
            <p:nvSpPr>
              <p:cNvPr id="62" name="Rounded Rectangle 10">
                <a:extLst>
                  <a:ext uri="{FF2B5EF4-FFF2-40B4-BE49-F238E27FC236}">
                    <a16:creationId xmlns:a16="http://schemas.microsoft.com/office/drawing/2014/main" id="{97D1E1DA-47DB-87A0-F7E6-1590ACD9DF7C}"/>
                  </a:ext>
                </a:extLst>
              </p:cNvPr>
              <p:cNvSpPr/>
              <p:nvPr/>
            </p:nvSpPr>
            <p:spPr>
              <a:xfrm>
                <a:off x="5444171" y="2234201"/>
                <a:ext cx="530352" cy="533695"/>
              </a:xfrm>
              <a:prstGeom prst="roundRect">
                <a:avLst>
                  <a:gd name="adj" fmla="val 14035"/>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Web</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sp>
            <p:nvSpPr>
              <p:cNvPr id="63" name="Rounded Rectangle 10">
                <a:extLst>
                  <a:ext uri="{FF2B5EF4-FFF2-40B4-BE49-F238E27FC236}">
                    <a16:creationId xmlns:a16="http://schemas.microsoft.com/office/drawing/2014/main" id="{398DF7A6-1CB8-D639-F81B-4061B50727DC}"/>
                  </a:ext>
                </a:extLst>
              </p:cNvPr>
              <p:cNvSpPr/>
              <p:nvPr/>
            </p:nvSpPr>
            <p:spPr>
              <a:xfrm>
                <a:off x="5451893" y="3427055"/>
                <a:ext cx="530352" cy="533695"/>
              </a:xfrm>
              <a:prstGeom prst="roundRect">
                <a:avLst>
                  <a:gd name="adj" fmla="val 14035"/>
                </a:avLst>
              </a:prstGeom>
              <a:solidFill>
                <a:schemeClr val="accent3"/>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File</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Server</a:t>
                </a:r>
              </a:p>
            </p:txBody>
          </p:sp>
        </p:grpSp>
      </p:grpSp>
      <p:sp>
        <p:nvSpPr>
          <p:cNvPr id="80" name="Rounded Rectangle 3">
            <a:extLst>
              <a:ext uri="{FF2B5EF4-FFF2-40B4-BE49-F238E27FC236}">
                <a16:creationId xmlns:a16="http://schemas.microsoft.com/office/drawing/2014/main" id="{8D36E3C8-1BBB-4B1F-BD6C-8DEAB88BBF6A}"/>
              </a:ext>
            </a:extLst>
          </p:cNvPr>
          <p:cNvSpPr/>
          <p:nvPr/>
        </p:nvSpPr>
        <p:spPr>
          <a:xfrm>
            <a:off x="2211328" y="4990888"/>
            <a:ext cx="7769344" cy="1475260"/>
          </a:xfrm>
          <a:prstGeom prst="roundRect">
            <a:avLst>
              <a:gd name="adj" fmla="val 0"/>
            </a:avLst>
          </a:prstGeom>
          <a:noFill/>
          <a:ln w="57150">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nvGrpSpPr>
          <p:cNvPr id="90" name="Group 89">
            <a:extLst>
              <a:ext uri="{FF2B5EF4-FFF2-40B4-BE49-F238E27FC236}">
                <a16:creationId xmlns:a16="http://schemas.microsoft.com/office/drawing/2014/main" id="{9897FB7D-F13D-85E5-D125-1754387B9D11}"/>
              </a:ext>
            </a:extLst>
          </p:cNvPr>
          <p:cNvGrpSpPr/>
          <p:nvPr/>
        </p:nvGrpSpPr>
        <p:grpSpPr>
          <a:xfrm>
            <a:off x="2567768" y="5100544"/>
            <a:ext cx="7056464" cy="1210436"/>
            <a:chOff x="2372394" y="5100544"/>
            <a:chExt cx="7056464" cy="1210436"/>
          </a:xfrm>
        </p:grpSpPr>
        <p:grpSp>
          <p:nvGrpSpPr>
            <p:cNvPr id="81" name="Group 80">
              <a:extLst>
                <a:ext uri="{FF2B5EF4-FFF2-40B4-BE49-F238E27FC236}">
                  <a16:creationId xmlns:a16="http://schemas.microsoft.com/office/drawing/2014/main" id="{39FDD4F3-60B8-4AC9-445C-AE6FED6EC9A3}"/>
                </a:ext>
              </a:extLst>
            </p:cNvPr>
            <p:cNvGrpSpPr/>
            <p:nvPr/>
          </p:nvGrpSpPr>
          <p:grpSpPr>
            <a:xfrm>
              <a:off x="2372394" y="5100544"/>
              <a:ext cx="2011680" cy="1210436"/>
              <a:chOff x="1236323" y="4975682"/>
              <a:chExt cx="2011680" cy="1210436"/>
            </a:xfrm>
          </p:grpSpPr>
          <p:sp>
            <p:nvSpPr>
              <p:cNvPr id="82" name="TextBox 81">
                <a:extLst>
                  <a:ext uri="{FF2B5EF4-FFF2-40B4-BE49-F238E27FC236}">
                    <a16:creationId xmlns:a16="http://schemas.microsoft.com/office/drawing/2014/main" id="{6AF25015-9AEF-7DA2-3923-126ED6AB15E5}"/>
                  </a:ext>
                </a:extLst>
              </p:cNvPr>
              <p:cNvSpPr txBox="1"/>
              <p:nvPr/>
            </p:nvSpPr>
            <p:spPr>
              <a:xfrm>
                <a:off x="1236323" y="5447454"/>
                <a:ext cx="201168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etricHPE"/>
                    <a:ea typeface="+mn-ea"/>
                    <a:cs typeface="+mn-cs"/>
                  </a:rPr>
                  <a:t>Write-order fidelity &amp; validation across all VMs or containers in an app</a:t>
                </a:r>
                <a:endParaRPr kumimoji="0" lang="en-GB" sz="1400" b="0" i="0" u="none" strike="noStrike" kern="1200" cap="none" spc="0" normalizeH="0" baseline="0" noProof="0">
                  <a:ln>
                    <a:noFill/>
                  </a:ln>
                  <a:solidFill>
                    <a:prstClr val="black"/>
                  </a:solidFill>
                  <a:effectLst/>
                  <a:uLnTx/>
                  <a:uFillTx/>
                  <a:latin typeface="MetricHPE"/>
                  <a:ea typeface="+mn-ea"/>
                  <a:cs typeface="+mn-cs"/>
                </a:endParaRPr>
              </a:p>
            </p:txBody>
          </p:sp>
          <p:pic>
            <p:nvPicPr>
              <p:cNvPr id="83" name="Graphic 82" descr="Badge Tick1 with solid fill">
                <a:extLst>
                  <a:ext uri="{FF2B5EF4-FFF2-40B4-BE49-F238E27FC236}">
                    <a16:creationId xmlns:a16="http://schemas.microsoft.com/office/drawing/2014/main" id="{52299A41-3B93-DE62-E117-88F03AA866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08991" y="4975682"/>
                <a:ext cx="466344" cy="466344"/>
              </a:xfrm>
              <a:prstGeom prst="rect">
                <a:avLst/>
              </a:prstGeom>
            </p:spPr>
          </p:pic>
        </p:grpSp>
        <p:grpSp>
          <p:nvGrpSpPr>
            <p:cNvPr id="84" name="Group 83">
              <a:extLst>
                <a:ext uri="{FF2B5EF4-FFF2-40B4-BE49-F238E27FC236}">
                  <a16:creationId xmlns:a16="http://schemas.microsoft.com/office/drawing/2014/main" id="{2EF15D28-8D76-5657-E0D7-AD49B68E03B2}"/>
                </a:ext>
              </a:extLst>
            </p:cNvPr>
            <p:cNvGrpSpPr/>
            <p:nvPr/>
          </p:nvGrpSpPr>
          <p:grpSpPr>
            <a:xfrm>
              <a:off x="4851370" y="5100544"/>
              <a:ext cx="2011680" cy="1210436"/>
              <a:chOff x="3371745" y="4975682"/>
              <a:chExt cx="2011680" cy="1210436"/>
            </a:xfrm>
          </p:grpSpPr>
          <p:sp>
            <p:nvSpPr>
              <p:cNvPr id="85" name="TextBox 84">
                <a:extLst>
                  <a:ext uri="{FF2B5EF4-FFF2-40B4-BE49-F238E27FC236}">
                    <a16:creationId xmlns:a16="http://schemas.microsoft.com/office/drawing/2014/main" id="{4A8F682F-7F4F-B4F4-8AE3-8AF54F3979F5}"/>
                  </a:ext>
                </a:extLst>
              </p:cNvPr>
              <p:cNvSpPr txBox="1"/>
              <p:nvPr/>
            </p:nvSpPr>
            <p:spPr>
              <a:xfrm>
                <a:off x="3371745" y="5447454"/>
                <a:ext cx="201168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etricHPE"/>
                    <a:ea typeface="+mn-ea"/>
                    <a:cs typeface="+mn-cs"/>
                  </a:rPr>
                  <a:t>Consistent restore points even for VMs on different</a:t>
                </a:r>
                <a:br>
                  <a:rPr kumimoji="0" lang="en-US" sz="1400" b="0" i="0" u="none" strike="noStrike" kern="1200" cap="none" spc="0" normalizeH="0" baseline="0" noProof="0">
                    <a:ln>
                      <a:noFill/>
                    </a:ln>
                    <a:solidFill>
                      <a:prstClr val="black"/>
                    </a:solidFill>
                    <a:effectLst/>
                    <a:uLnTx/>
                    <a:uFillTx/>
                    <a:latin typeface="MetricHPE"/>
                    <a:ea typeface="+mn-ea"/>
                    <a:cs typeface="+mn-cs"/>
                  </a:rPr>
                </a:br>
                <a:r>
                  <a:rPr kumimoji="0" lang="en-US" sz="1400" b="0" i="0" u="none" strike="noStrike" kern="1200" cap="none" spc="0" normalizeH="0" baseline="0" noProof="0">
                    <a:ln>
                      <a:noFill/>
                    </a:ln>
                    <a:solidFill>
                      <a:prstClr val="black"/>
                    </a:solidFill>
                    <a:effectLst/>
                    <a:uLnTx/>
                    <a:uFillTx/>
                    <a:latin typeface="MetricHPE"/>
                    <a:ea typeface="+mn-ea"/>
                    <a:cs typeface="+mn-cs"/>
                  </a:rPr>
                  <a:t>datastores or hosts</a:t>
                </a:r>
                <a:endParaRPr kumimoji="0" lang="en-GB" sz="1400" b="0" i="0" u="none" strike="noStrike" kern="1200" cap="none" spc="0" normalizeH="0" baseline="0" noProof="0">
                  <a:ln>
                    <a:noFill/>
                  </a:ln>
                  <a:solidFill>
                    <a:prstClr val="black"/>
                  </a:solidFill>
                  <a:effectLst/>
                  <a:uLnTx/>
                  <a:uFillTx/>
                  <a:latin typeface="MetricHPE"/>
                  <a:ea typeface="+mn-ea"/>
                  <a:cs typeface="+mn-cs"/>
                </a:endParaRPr>
              </a:p>
            </p:txBody>
          </p:sp>
          <p:pic>
            <p:nvPicPr>
              <p:cNvPr id="86" name="Graphic 85" descr="Badge Tick1 with solid fill">
                <a:extLst>
                  <a:ext uri="{FF2B5EF4-FFF2-40B4-BE49-F238E27FC236}">
                    <a16:creationId xmlns:a16="http://schemas.microsoft.com/office/drawing/2014/main" id="{24254463-4358-0F0A-2214-A89CB47BEB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44413" y="4975682"/>
                <a:ext cx="466344" cy="466344"/>
              </a:xfrm>
              <a:prstGeom prst="rect">
                <a:avLst/>
              </a:prstGeom>
            </p:spPr>
          </p:pic>
        </p:grpSp>
        <p:grpSp>
          <p:nvGrpSpPr>
            <p:cNvPr id="87" name="Group 86">
              <a:extLst>
                <a:ext uri="{FF2B5EF4-FFF2-40B4-BE49-F238E27FC236}">
                  <a16:creationId xmlns:a16="http://schemas.microsoft.com/office/drawing/2014/main" id="{2419BBD0-0D79-EC49-75C2-5C400E013AB2}"/>
                </a:ext>
              </a:extLst>
            </p:cNvPr>
            <p:cNvGrpSpPr/>
            <p:nvPr/>
          </p:nvGrpSpPr>
          <p:grpSpPr>
            <a:xfrm>
              <a:off x="7330346" y="5100544"/>
              <a:ext cx="2098512" cy="1210436"/>
              <a:chOff x="5507167" y="4975682"/>
              <a:chExt cx="2098512" cy="1210436"/>
            </a:xfrm>
          </p:grpSpPr>
          <p:sp>
            <p:nvSpPr>
              <p:cNvPr id="88" name="TextBox 87">
                <a:extLst>
                  <a:ext uri="{FF2B5EF4-FFF2-40B4-BE49-F238E27FC236}">
                    <a16:creationId xmlns:a16="http://schemas.microsoft.com/office/drawing/2014/main" id="{7D111DAA-E385-3292-0C40-C07CE191AED6}"/>
                  </a:ext>
                </a:extLst>
              </p:cNvPr>
              <p:cNvSpPr txBox="1"/>
              <p:nvPr/>
            </p:nvSpPr>
            <p:spPr>
              <a:xfrm>
                <a:off x="5507167" y="5447454"/>
                <a:ext cx="2098512"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MetricHPE"/>
                    <a:ea typeface="+mn-ea"/>
                    <a:cs typeface="+mn-cs"/>
                  </a:rPr>
                  <a:t>No staggered backup windows and no</a:t>
                </a:r>
                <a:br>
                  <a:rPr kumimoji="0" lang="en-US" sz="1400" b="0" i="0" u="none" strike="noStrike" kern="1200" cap="none" spc="0" normalizeH="0" baseline="0" noProof="0">
                    <a:ln>
                      <a:noFill/>
                    </a:ln>
                    <a:solidFill>
                      <a:prstClr val="black"/>
                    </a:solidFill>
                    <a:effectLst/>
                    <a:uLnTx/>
                    <a:uFillTx/>
                    <a:latin typeface="MetricHPE"/>
                    <a:ea typeface="+mn-ea"/>
                    <a:cs typeface="+mn-cs"/>
                  </a:rPr>
                </a:br>
                <a:r>
                  <a:rPr kumimoji="0" lang="en-US" sz="1400" b="0" i="0" u="none" strike="noStrike" kern="1200" cap="none" spc="0" normalizeH="0" baseline="0" noProof="0">
                    <a:ln>
                      <a:noFill/>
                    </a:ln>
                    <a:solidFill>
                      <a:prstClr val="black"/>
                    </a:solidFill>
                    <a:effectLst/>
                    <a:uLnTx/>
                    <a:uFillTx/>
                    <a:latin typeface="MetricHPE"/>
                    <a:ea typeface="+mn-ea"/>
                    <a:cs typeface="+mn-cs"/>
                  </a:rPr>
                  <a:t>scheduled replication jobs</a:t>
                </a:r>
                <a:endParaRPr kumimoji="0" lang="en-GB" sz="1400" b="0" i="0" u="none" strike="noStrike" kern="1200" cap="none" spc="0" normalizeH="0" baseline="0" noProof="0">
                  <a:ln>
                    <a:noFill/>
                  </a:ln>
                  <a:solidFill>
                    <a:prstClr val="black"/>
                  </a:solidFill>
                  <a:effectLst/>
                  <a:uLnTx/>
                  <a:uFillTx/>
                  <a:latin typeface="MetricHPE"/>
                  <a:ea typeface="+mn-ea"/>
                  <a:cs typeface="+mn-cs"/>
                </a:endParaRPr>
              </a:p>
            </p:txBody>
          </p:sp>
          <p:pic>
            <p:nvPicPr>
              <p:cNvPr id="89" name="Graphic 88" descr="Badge Tick1 with solid fill">
                <a:extLst>
                  <a:ext uri="{FF2B5EF4-FFF2-40B4-BE49-F238E27FC236}">
                    <a16:creationId xmlns:a16="http://schemas.microsoft.com/office/drawing/2014/main" id="{13635E5F-55E5-A5E6-AC49-6AF07623EF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79835" y="4975682"/>
                <a:ext cx="466344" cy="466344"/>
              </a:xfrm>
              <a:prstGeom prst="rect">
                <a:avLst/>
              </a:prstGeom>
            </p:spPr>
          </p:pic>
        </p:grpSp>
      </p:grpSp>
    </p:spTree>
    <p:extLst>
      <p:ext uri="{BB962C8B-B14F-4D97-AF65-F5344CB8AC3E}">
        <p14:creationId xmlns:p14="http://schemas.microsoft.com/office/powerpoint/2010/main" val="212655090"/>
      </p:ext>
    </p:extLst>
  </p:cSld>
  <p:clrMapOvr>
    <a:masterClrMapping/>
  </p:clrMapOvr>
  <p:transition spd="slow">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74423E6A-7E45-4D7B-80B3-6E61725F7302}"/>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58" r="58"/>
          <a:stretch/>
        </p:blipFill>
        <p:spPr>
          <a:xfrm>
            <a:off x="0" y="1504950"/>
            <a:ext cx="12192000" cy="3295650"/>
          </a:xfrm>
        </p:spPr>
      </p:pic>
      <p:sp>
        <p:nvSpPr>
          <p:cNvPr id="6" name="Title 5">
            <a:extLst>
              <a:ext uri="{FF2B5EF4-FFF2-40B4-BE49-F238E27FC236}">
                <a16:creationId xmlns:a16="http://schemas.microsoft.com/office/drawing/2014/main" id="{876E629C-BAC4-429F-A2F0-85C2E9B93B79}"/>
              </a:ext>
            </a:extLst>
          </p:cNvPr>
          <p:cNvSpPr>
            <a:spLocks noGrp="1"/>
          </p:cNvSpPr>
          <p:nvPr>
            <p:ph type="title"/>
          </p:nvPr>
        </p:nvSpPr>
        <p:spPr>
          <a:xfrm>
            <a:off x="292101" y="2686713"/>
            <a:ext cx="8522208" cy="499365"/>
          </a:xfrm>
        </p:spPr>
        <p:txBody>
          <a:bodyPr/>
          <a:lstStyle/>
          <a:p>
            <a:r>
              <a:rPr lang="en-US" dirty="0"/>
              <a:t>Architecture Overview</a:t>
            </a:r>
          </a:p>
        </p:txBody>
      </p:sp>
    </p:spTree>
    <p:extLst>
      <p:ext uri="{BB962C8B-B14F-4D97-AF65-F5344CB8AC3E}">
        <p14:creationId xmlns:p14="http://schemas.microsoft.com/office/powerpoint/2010/main" val="1213992494"/>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10">
            <a:extLst>
              <a:ext uri="{FF2B5EF4-FFF2-40B4-BE49-F238E27FC236}">
                <a16:creationId xmlns:a16="http://schemas.microsoft.com/office/drawing/2014/main" id="{9CC37EE2-CEAF-1F11-991F-4AE0E9C77ED8}"/>
              </a:ext>
            </a:extLst>
          </p:cNvPr>
          <p:cNvSpPr txBox="1">
            <a:spLocks/>
          </p:cNvSpPr>
          <p:nvPr/>
        </p:nvSpPr>
        <p:spPr bwMode="auto">
          <a:xfrm>
            <a:off x="1705712" y="1524000"/>
            <a:ext cx="5145215" cy="4433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288920" indent="-288920" algn="l" defTabSz="608002" rtl="0" eaLnBrk="1" fontAlgn="base" hangingPunct="1">
              <a:spcBef>
                <a:spcPct val="20000"/>
              </a:spcBef>
              <a:spcAft>
                <a:spcPct val="0"/>
              </a:spcAft>
              <a:buClr>
                <a:srgbClr val="A30015"/>
              </a:buClr>
              <a:buFont typeface="Arial" panose="020B0604020202020204" pitchFamily="34" charset="0"/>
              <a:buChar char="•"/>
              <a:defRPr lang="en-US" sz="2000" b="0" i="0" kern="1200">
                <a:solidFill>
                  <a:schemeClr val="tx1"/>
                </a:solidFill>
                <a:latin typeface="Source Sans Pro Light" panose="020B0403030403020204" pitchFamily="34" charset="0"/>
                <a:ea typeface="Source Sans Pro Light" panose="020B0403030403020204" pitchFamily="34" charset="0"/>
                <a:cs typeface="Calibri Light" panose="020F0302020204030204" pitchFamily="34" charset="0"/>
              </a:defRPr>
            </a:lvl1pPr>
            <a:lvl2pPr marL="858823" indent="-249233" algn="l" defTabSz="608002" rtl="0" eaLnBrk="1" fontAlgn="base" hangingPunct="1">
              <a:spcBef>
                <a:spcPct val="20000"/>
              </a:spcBef>
              <a:spcAft>
                <a:spcPct val="0"/>
              </a:spcAft>
              <a:buClr>
                <a:srgbClr val="A30015"/>
              </a:buClr>
              <a:buFont typeface="Arial" panose="020B0604020202020204" pitchFamily="34" charset="0"/>
              <a:buChar char="–"/>
              <a:defRPr b="0" i="0" kern="1200">
                <a:solidFill>
                  <a:schemeClr val="tx1"/>
                </a:solidFill>
                <a:latin typeface="Source Sans Pro Light" panose="020B0403030403020204" pitchFamily="34" charset="0"/>
                <a:ea typeface="+mn-ea"/>
                <a:cs typeface="Calibri Light" panose="020F0302020204030204" pitchFamily="34" charset="0"/>
              </a:defRPr>
            </a:lvl2pPr>
            <a:lvl3pPr marL="1433488" indent="-214309" algn="l" defTabSz="608002" rtl="0" eaLnBrk="1" fontAlgn="base" hangingPunct="1">
              <a:spcBef>
                <a:spcPct val="20000"/>
              </a:spcBef>
              <a:spcAft>
                <a:spcPct val="0"/>
              </a:spcAft>
              <a:buClr>
                <a:srgbClr val="A30015"/>
              </a:buClr>
              <a:buFont typeface="Arial" panose="020B0604020202020204" pitchFamily="34" charset="0"/>
              <a:buChar char="•"/>
              <a:defRPr sz="1600" b="0" i="0" kern="1200">
                <a:solidFill>
                  <a:schemeClr val="tx1"/>
                </a:solidFill>
                <a:latin typeface="Source Sans Pro Semibold" panose="020B0503030403020204" pitchFamily="34" charset="0"/>
                <a:ea typeface="+mn-ea"/>
                <a:cs typeface="Calibri Light" panose="020F0302020204030204" pitchFamily="34" charset="0"/>
              </a:defRPr>
            </a:lvl3pPr>
            <a:lvl4pPr marL="2063714" indent="-234946" algn="l" defTabSz="608002" rtl="0" eaLnBrk="1" fontAlgn="base" hangingPunct="1">
              <a:spcBef>
                <a:spcPct val="20000"/>
              </a:spcBef>
              <a:spcAft>
                <a:spcPct val="0"/>
              </a:spcAft>
              <a:buClr>
                <a:srgbClr val="A30015"/>
              </a:buClr>
              <a:buFont typeface="Arial" panose="020B0604020202020204" pitchFamily="34" charset="0"/>
              <a:buChar char="–"/>
              <a:defRPr sz="1400" b="0" i="0" kern="1200">
                <a:solidFill>
                  <a:schemeClr val="tx1"/>
                </a:solidFill>
                <a:latin typeface="Source Sans Pro Semibold" panose="020B0503030403020204" pitchFamily="34" charset="0"/>
                <a:ea typeface="+mn-ea"/>
                <a:cs typeface="Calibri" panose="020F0502020204030204" pitchFamily="34" charset="0"/>
              </a:defRPr>
            </a:lvl4pPr>
            <a:lvl5pPr marL="2630442" indent="-192085" algn="l" defTabSz="608002" rtl="0" eaLnBrk="1" fontAlgn="base" hangingPunct="1">
              <a:spcBef>
                <a:spcPct val="20000"/>
              </a:spcBef>
              <a:spcAft>
                <a:spcPct val="0"/>
              </a:spcAft>
              <a:buClr>
                <a:srgbClr val="A30015"/>
              </a:buClr>
              <a:buFont typeface="Arial" panose="020B0604020202020204" pitchFamily="34" charset="0"/>
              <a:buChar char="»"/>
              <a:defRPr sz="1200" b="0" i="0" kern="1200">
                <a:solidFill>
                  <a:schemeClr val="tx1"/>
                </a:solidFill>
                <a:latin typeface="Source Sans Pro Light" panose="020B0403030403020204" pitchFamily="34" charset="0"/>
                <a:ea typeface="+mn-ea"/>
                <a:cs typeface="Calibri" panose="020F0502020204030204" pitchFamily="34" charset="0"/>
              </a:defRPr>
            </a:lvl5pPr>
            <a:lvl6pPr marL="3352489" indent="-304771" algn="l" defTabSz="609544" rtl="0" eaLnBrk="1" latinLnBrk="0" hangingPunct="1">
              <a:spcBef>
                <a:spcPct val="20000"/>
              </a:spcBef>
              <a:buFont typeface="Arial"/>
              <a:buChar char="•"/>
              <a:defRPr sz="2700" kern="1200">
                <a:solidFill>
                  <a:schemeClr val="tx1"/>
                </a:solidFill>
                <a:latin typeface="+mn-lt"/>
                <a:ea typeface="+mn-ea"/>
                <a:cs typeface="+mn-cs"/>
              </a:defRPr>
            </a:lvl6pPr>
            <a:lvl7pPr marL="3962034" indent="-304771" algn="l" defTabSz="609544" rtl="0" eaLnBrk="1" latinLnBrk="0" hangingPunct="1">
              <a:spcBef>
                <a:spcPct val="20000"/>
              </a:spcBef>
              <a:buFont typeface="Arial"/>
              <a:buChar char="•"/>
              <a:defRPr sz="2700" kern="1200">
                <a:solidFill>
                  <a:schemeClr val="tx1"/>
                </a:solidFill>
                <a:latin typeface="+mn-lt"/>
                <a:ea typeface="+mn-ea"/>
                <a:cs typeface="+mn-cs"/>
              </a:defRPr>
            </a:lvl7pPr>
            <a:lvl8pPr marL="4571578" indent="-304771" algn="l" defTabSz="609544" rtl="0" eaLnBrk="1" latinLnBrk="0" hangingPunct="1">
              <a:spcBef>
                <a:spcPct val="20000"/>
              </a:spcBef>
              <a:buFont typeface="Arial"/>
              <a:buChar char="•"/>
              <a:defRPr sz="2700" kern="1200">
                <a:solidFill>
                  <a:schemeClr val="tx1"/>
                </a:solidFill>
                <a:latin typeface="+mn-lt"/>
                <a:ea typeface="+mn-ea"/>
                <a:cs typeface="+mn-cs"/>
              </a:defRPr>
            </a:lvl8pPr>
            <a:lvl9pPr marL="5181121" indent="-304771" algn="l" defTabSz="609544" rtl="0" eaLnBrk="1" latinLnBrk="0" hangingPunct="1">
              <a:spcBef>
                <a:spcPct val="20000"/>
              </a:spcBef>
              <a:buFont typeface="Arial"/>
              <a:buChar char="•"/>
              <a:defRPr sz="2700" kern="1200">
                <a:solidFill>
                  <a:schemeClr val="tx1"/>
                </a:solidFill>
                <a:latin typeface="+mn-lt"/>
                <a:ea typeface="+mn-ea"/>
                <a:cs typeface="+mn-cs"/>
              </a:defRPr>
            </a:lvl9pPr>
          </a:lstStyle>
          <a:p>
            <a:pPr marL="0" marR="0" lvl="0" indent="0" algn="l" defTabSz="608002" rtl="0" eaLnBrk="1" fontAlgn="base" latinLnBrk="0" hangingPunct="1">
              <a:lnSpc>
                <a:spcPct val="100000"/>
              </a:lnSpc>
              <a:spcBef>
                <a:spcPct val="20000"/>
              </a:spcBef>
              <a:spcAft>
                <a:spcPct val="0"/>
              </a:spcAft>
              <a:buClr>
                <a:srgbClr val="A30015"/>
              </a:buClr>
              <a:buSzTx/>
              <a:buFont typeface="Arial" panose="020B0604020202020204" pitchFamily="34" charset="0"/>
              <a:buNone/>
              <a:tabLst/>
              <a:defRPr/>
            </a:pPr>
            <a:r>
              <a:rPr kumimoji="0" lang="de-DE" sz="2000" b="0" i="0" u="none" strike="noStrike" kern="1200" cap="none" spc="0" normalizeH="0" baseline="0" noProof="0">
                <a:ln>
                  <a:noFill/>
                </a:ln>
                <a:solidFill>
                  <a:srgbClr val="373C41"/>
                </a:solidFill>
                <a:effectLst/>
                <a:uLnTx/>
                <a:uFillTx/>
                <a:latin typeface="Source Sans Pro" panose="020B0503030403020204" pitchFamily="34" charset="77"/>
                <a:ea typeface="Source Sans Pro Light" panose="020B0403030403020204" pitchFamily="34" charset="0"/>
                <a:cs typeface="Calibri" panose="020F0502020204030204" pitchFamily="34" charset="0"/>
              </a:rPr>
              <a:t>Zerto Virtual Manager (ZVM)</a:t>
            </a:r>
          </a:p>
          <a:p>
            <a:pPr marL="288920" marR="0" lvl="0" indent="-288920" algn="l" defTabSz="608002" rtl="0" eaLnBrk="1" fontAlgn="base" latinLnBrk="0" hangingPunct="1">
              <a:lnSpc>
                <a:spcPct val="100000"/>
              </a:lnSpc>
              <a:spcBef>
                <a:spcPct val="20000"/>
              </a:spcBef>
              <a:spcAft>
                <a:spcPct val="0"/>
              </a:spcAft>
              <a:buClr>
                <a:srgbClr val="A30015"/>
              </a:buClr>
              <a:buSzTx/>
              <a:buFont typeface="Arial" panose="020B0604020202020204" pitchFamily="34" charset="0"/>
              <a:buChar char="•"/>
              <a:tabLst/>
              <a:defRPr/>
            </a:pPr>
            <a:r>
              <a:rPr kumimoji="0" lang="de-DE" sz="1600" b="0" i="0" u="none" strike="noStrike" kern="1200" cap="none" spc="0" normalizeH="0" baseline="0" noProof="0">
                <a:ln>
                  <a:noFill/>
                </a:ln>
                <a:solidFill>
                  <a:srgbClr val="373C41"/>
                </a:solidFill>
                <a:effectLst/>
                <a:uLnTx/>
                <a:uFillTx/>
                <a:latin typeface="Source Sans Pro Light" panose="020B0403030403020204" pitchFamily="34" charset="0"/>
                <a:ea typeface="Source Sans Pro Light" panose="020B0403030403020204" pitchFamily="34" charset="0"/>
                <a:cs typeface="Calibri Light" panose="020F0302020204030204" pitchFamily="34" charset="0"/>
              </a:rPr>
              <a:t>Management component</a:t>
            </a:r>
          </a:p>
          <a:p>
            <a:pPr marL="288920" marR="0" lvl="0" indent="-288920" algn="l" defTabSz="608002" rtl="0" eaLnBrk="1" fontAlgn="base" latinLnBrk="0" hangingPunct="1">
              <a:lnSpc>
                <a:spcPct val="100000"/>
              </a:lnSpc>
              <a:spcBef>
                <a:spcPct val="20000"/>
              </a:spcBef>
              <a:spcAft>
                <a:spcPct val="0"/>
              </a:spcAft>
              <a:buClr>
                <a:srgbClr val="A30015"/>
              </a:buClr>
              <a:buSzTx/>
              <a:buFont typeface="Arial" panose="020B0604020202020204" pitchFamily="34" charset="0"/>
              <a:buChar char="•"/>
              <a:tabLst/>
              <a:defRPr/>
            </a:pPr>
            <a:r>
              <a:rPr kumimoji="0" lang="de-DE" sz="1600" b="0" i="0" u="none" strike="noStrike" kern="1200" cap="none" spc="0" normalizeH="0" baseline="0" noProof="0">
                <a:ln>
                  <a:noFill/>
                </a:ln>
                <a:solidFill>
                  <a:srgbClr val="373C41"/>
                </a:solidFill>
                <a:effectLst/>
                <a:uLnTx/>
                <a:uFillTx/>
                <a:latin typeface="Source Sans Pro Light" panose="020B0403030403020204" pitchFamily="34" charset="0"/>
                <a:ea typeface="Source Sans Pro Light" panose="020B0403030403020204" pitchFamily="34" charset="0"/>
                <a:cs typeface="Calibri Light" panose="020F0302020204030204" pitchFamily="34" charset="0"/>
              </a:rPr>
              <a:t>Runs on Windows server or Linux OVF appliance</a:t>
            </a:r>
          </a:p>
          <a:p>
            <a:pPr marL="288920" marR="0" lvl="0" indent="-288920" algn="l" defTabSz="608002" rtl="0" eaLnBrk="1" fontAlgn="base" latinLnBrk="0" hangingPunct="1">
              <a:lnSpc>
                <a:spcPct val="100000"/>
              </a:lnSpc>
              <a:spcBef>
                <a:spcPct val="20000"/>
              </a:spcBef>
              <a:spcAft>
                <a:spcPct val="0"/>
              </a:spcAft>
              <a:buClr>
                <a:srgbClr val="A30015"/>
              </a:buClr>
              <a:buSzTx/>
              <a:buFont typeface="Arial" panose="020B0604020202020204" pitchFamily="34" charset="0"/>
              <a:buChar char="•"/>
              <a:tabLst/>
              <a:defRPr/>
            </a:pPr>
            <a:r>
              <a:rPr kumimoji="0" lang="de-DE" sz="1600" b="0" i="0" u="none" strike="noStrike" kern="1200" cap="none" spc="0" normalizeH="0" baseline="0" noProof="0">
                <a:ln>
                  <a:noFill/>
                </a:ln>
                <a:solidFill>
                  <a:srgbClr val="373C41"/>
                </a:solidFill>
                <a:effectLst/>
                <a:uLnTx/>
                <a:uFillTx/>
                <a:latin typeface="Source Sans Pro Light" panose="020B0403030403020204" pitchFamily="34" charset="0"/>
                <a:ea typeface="Source Sans Pro Light" panose="020B0403030403020204" pitchFamily="34" charset="0"/>
                <a:cs typeface="Calibri Light" panose="020F0302020204030204" pitchFamily="34" charset="0"/>
              </a:rPr>
              <a:t>1:1 relation with vCenter/SCVMM</a:t>
            </a:r>
          </a:p>
          <a:p>
            <a:pPr marL="288920" marR="0" lvl="0" indent="-288920" algn="l" defTabSz="608002" rtl="0" eaLnBrk="1" fontAlgn="base" latinLnBrk="0" hangingPunct="1">
              <a:lnSpc>
                <a:spcPct val="100000"/>
              </a:lnSpc>
              <a:spcBef>
                <a:spcPct val="20000"/>
              </a:spcBef>
              <a:spcAft>
                <a:spcPct val="0"/>
              </a:spcAft>
              <a:buClr>
                <a:srgbClr val="A30015"/>
              </a:buClr>
              <a:buSzTx/>
              <a:buFont typeface="Arial" panose="020B0604020202020204" pitchFamily="34" charset="0"/>
              <a:buChar char="•"/>
              <a:tabLst/>
              <a:defRPr/>
            </a:pPr>
            <a:r>
              <a:rPr kumimoji="0" lang="de-DE" sz="1600" b="0" i="0" u="none" strike="noStrike" kern="1200" cap="none" spc="0" normalizeH="0" baseline="0" noProof="0">
                <a:ln>
                  <a:noFill/>
                </a:ln>
                <a:solidFill>
                  <a:srgbClr val="373C41"/>
                </a:solidFill>
                <a:effectLst/>
                <a:uLnTx/>
                <a:uFillTx/>
                <a:latin typeface="Source Sans Pro Light" panose="020B0403030403020204" pitchFamily="34" charset="0"/>
                <a:ea typeface="Source Sans Pro Light" panose="020B0403030403020204" pitchFamily="34" charset="0"/>
                <a:cs typeface="Calibri Light" panose="020F0302020204030204" pitchFamily="34" charset="0"/>
              </a:rPr>
              <a:t>Installs in minutes</a:t>
            </a:r>
          </a:p>
          <a:p>
            <a:pPr marL="288920" marR="0" lvl="0" indent="-288920" algn="l" defTabSz="608002" rtl="0" eaLnBrk="1" fontAlgn="base" latinLnBrk="0" hangingPunct="1">
              <a:lnSpc>
                <a:spcPct val="100000"/>
              </a:lnSpc>
              <a:spcBef>
                <a:spcPct val="20000"/>
              </a:spcBef>
              <a:spcAft>
                <a:spcPct val="0"/>
              </a:spcAft>
              <a:buClr>
                <a:srgbClr val="A30015"/>
              </a:buClr>
              <a:buSzTx/>
              <a:buFont typeface="Arial" panose="020B0604020202020204" pitchFamily="34" charset="0"/>
              <a:buChar char="•"/>
              <a:tabLst/>
              <a:defRPr/>
            </a:pPr>
            <a:r>
              <a:rPr kumimoji="0" lang="de-DE" sz="1600" b="0" i="0" u="none" strike="noStrike" kern="1200" cap="none" spc="0" normalizeH="0" baseline="0" noProof="0">
                <a:ln>
                  <a:noFill/>
                </a:ln>
                <a:solidFill>
                  <a:srgbClr val="373C41"/>
                </a:solidFill>
                <a:effectLst/>
                <a:uLnTx/>
                <a:uFillTx/>
                <a:latin typeface="Source Sans Pro Light" panose="020B0403030403020204" pitchFamily="34" charset="0"/>
                <a:ea typeface="Source Sans Pro Light" panose="020B0403030403020204" pitchFamily="34" charset="0"/>
                <a:cs typeface="Calibri Light" panose="020F0302020204030204" pitchFamily="34" charset="0"/>
              </a:rPr>
              <a:t>Security-hardened, including MFA and RBAC</a:t>
            </a:r>
          </a:p>
          <a:p>
            <a:pPr marL="288920" marR="0" lvl="0" indent="-288920" algn="l" defTabSz="608002" rtl="0" eaLnBrk="1" fontAlgn="base" latinLnBrk="0" hangingPunct="1">
              <a:lnSpc>
                <a:spcPct val="100000"/>
              </a:lnSpc>
              <a:spcBef>
                <a:spcPct val="20000"/>
              </a:spcBef>
              <a:spcAft>
                <a:spcPct val="0"/>
              </a:spcAft>
              <a:buClr>
                <a:srgbClr val="A30015"/>
              </a:buClr>
              <a:buSzTx/>
              <a:buFont typeface="Arial" panose="020B0604020202020204" pitchFamily="34" charset="0"/>
              <a:buChar char="•"/>
              <a:tabLst/>
              <a:defRPr/>
            </a:pPr>
            <a:endParaRPr kumimoji="0" lang="de-DE" sz="2000" b="0" i="0" u="none" strike="noStrike" kern="1200" cap="none" spc="0" normalizeH="0" baseline="0" noProof="0">
              <a:ln>
                <a:noFill/>
              </a:ln>
              <a:solidFill>
                <a:srgbClr val="373C41"/>
              </a:solidFill>
              <a:effectLst/>
              <a:uLnTx/>
              <a:uFillTx/>
              <a:latin typeface="Source Sans Pro Light" panose="020B0403030403020204" pitchFamily="34" charset="0"/>
              <a:ea typeface="Source Sans Pro Light" panose="020B0403030403020204" pitchFamily="34" charset="0"/>
              <a:cs typeface="Calibri Light" panose="020F0302020204030204" pitchFamily="34" charset="0"/>
            </a:endParaRPr>
          </a:p>
          <a:p>
            <a:pPr marL="0" marR="0" lvl="0" indent="0" algn="l" defTabSz="608002" rtl="0" eaLnBrk="1" fontAlgn="base" latinLnBrk="0" hangingPunct="1">
              <a:lnSpc>
                <a:spcPct val="100000"/>
              </a:lnSpc>
              <a:spcBef>
                <a:spcPct val="20000"/>
              </a:spcBef>
              <a:spcAft>
                <a:spcPct val="0"/>
              </a:spcAft>
              <a:buClr>
                <a:srgbClr val="A30015"/>
              </a:buClr>
              <a:buSzTx/>
              <a:buFont typeface="Arial" panose="020B0604020202020204" pitchFamily="34" charset="0"/>
              <a:buNone/>
              <a:tabLst/>
              <a:defRPr/>
            </a:pPr>
            <a:r>
              <a:rPr kumimoji="0" lang="de-DE" sz="2000" b="0" i="0" u="none" strike="noStrike" kern="1200" cap="none" spc="0" normalizeH="0" baseline="0" noProof="0">
                <a:ln>
                  <a:noFill/>
                </a:ln>
                <a:solidFill>
                  <a:srgbClr val="373C41"/>
                </a:solidFill>
                <a:effectLst/>
                <a:uLnTx/>
                <a:uFillTx/>
                <a:latin typeface="Source Sans Pro" panose="020B0503030403020204" pitchFamily="34" charset="77"/>
                <a:ea typeface="Source Sans Pro Light" panose="020B0403030403020204" pitchFamily="34" charset="0"/>
                <a:cs typeface="Calibri" panose="020F0502020204030204" pitchFamily="34" charset="0"/>
              </a:rPr>
              <a:t>Virtual Replication Appliance (VRA)</a:t>
            </a:r>
          </a:p>
          <a:p>
            <a:pPr marL="288920" marR="0" lvl="0" indent="-288920" algn="l" defTabSz="608002" rtl="0" eaLnBrk="1" fontAlgn="base" latinLnBrk="0" hangingPunct="1">
              <a:lnSpc>
                <a:spcPct val="100000"/>
              </a:lnSpc>
              <a:spcBef>
                <a:spcPct val="20000"/>
              </a:spcBef>
              <a:spcAft>
                <a:spcPct val="0"/>
              </a:spcAft>
              <a:buClr>
                <a:srgbClr val="A30015"/>
              </a:buClr>
              <a:buSzTx/>
              <a:buFont typeface="Arial" panose="020B0604020202020204" pitchFamily="34" charset="0"/>
              <a:buChar char="•"/>
              <a:tabLst/>
              <a:defRPr/>
            </a:pPr>
            <a:r>
              <a:rPr kumimoji="0" lang="de-DE" sz="1600" b="0" i="0" u="none" strike="noStrike" kern="1200" cap="none" spc="0" normalizeH="0" baseline="0" noProof="0">
                <a:ln>
                  <a:noFill/>
                </a:ln>
                <a:solidFill>
                  <a:srgbClr val="373C41"/>
                </a:solidFill>
                <a:effectLst/>
                <a:uLnTx/>
                <a:uFillTx/>
                <a:latin typeface="Source Sans Pro Light" panose="020B0403030403020204" pitchFamily="34" charset="0"/>
                <a:ea typeface="Source Sans Pro Light" panose="020B0403030403020204" pitchFamily="34" charset="0"/>
                <a:cs typeface="Calibri Light" panose="020F0302020204030204" pitchFamily="34" charset="0"/>
              </a:rPr>
              <a:t>Scale-out architecture</a:t>
            </a:r>
          </a:p>
          <a:p>
            <a:pPr marL="288920" marR="0" lvl="0" indent="-288920" algn="l" defTabSz="608002" rtl="0" eaLnBrk="1" fontAlgn="base" latinLnBrk="0" hangingPunct="1">
              <a:lnSpc>
                <a:spcPct val="100000"/>
              </a:lnSpc>
              <a:spcBef>
                <a:spcPct val="20000"/>
              </a:spcBef>
              <a:spcAft>
                <a:spcPct val="0"/>
              </a:spcAft>
              <a:buClr>
                <a:srgbClr val="A30015"/>
              </a:buClr>
              <a:buSzTx/>
              <a:buFont typeface="Arial" panose="020B0604020202020204" pitchFamily="34" charset="0"/>
              <a:buChar char="•"/>
              <a:tabLst/>
              <a:defRPr/>
            </a:pPr>
            <a:r>
              <a:rPr kumimoji="0" lang="de-DE" sz="1600" b="0" i="0" u="none" strike="noStrike" kern="1200" cap="none" spc="0" normalizeH="0" baseline="0" noProof="0">
                <a:ln>
                  <a:noFill/>
                </a:ln>
                <a:solidFill>
                  <a:srgbClr val="373C41"/>
                </a:solidFill>
                <a:effectLst/>
                <a:uLnTx/>
                <a:uFillTx/>
                <a:latin typeface="Source Sans Pro Light" panose="020B0403030403020204" pitchFamily="34" charset="0"/>
                <a:ea typeface="Source Sans Pro Light" panose="020B0403030403020204" pitchFamily="34" charset="0"/>
                <a:cs typeface="Calibri Light" panose="020F0302020204030204" pitchFamily="34" charset="0"/>
              </a:rPr>
              <a:t>1:1 relation with hosts</a:t>
            </a:r>
          </a:p>
          <a:p>
            <a:pPr marL="288920" marR="0" lvl="0" indent="-288920" algn="l" defTabSz="608002" rtl="0" eaLnBrk="1" fontAlgn="base" latinLnBrk="0" hangingPunct="1">
              <a:lnSpc>
                <a:spcPct val="100000"/>
              </a:lnSpc>
              <a:spcBef>
                <a:spcPct val="20000"/>
              </a:spcBef>
              <a:spcAft>
                <a:spcPct val="0"/>
              </a:spcAft>
              <a:buClr>
                <a:srgbClr val="A30015"/>
              </a:buClr>
              <a:buSzTx/>
              <a:buFont typeface="Arial" panose="020B0604020202020204" pitchFamily="34" charset="0"/>
              <a:buChar char="•"/>
              <a:tabLst/>
              <a:defRPr/>
            </a:pPr>
            <a:r>
              <a:rPr kumimoji="0" lang="de-DE" sz="1600" b="0" i="0" u="none" strike="noStrike" kern="1200" cap="none" spc="0" normalizeH="0" baseline="0" noProof="0">
                <a:ln>
                  <a:noFill/>
                </a:ln>
                <a:solidFill>
                  <a:srgbClr val="373C41"/>
                </a:solidFill>
                <a:effectLst/>
                <a:uLnTx/>
                <a:uFillTx/>
                <a:latin typeface="Source Sans Pro Light" panose="020B0403030403020204" pitchFamily="34" charset="0"/>
                <a:ea typeface="Source Sans Pro Light" panose="020B0403030403020204" pitchFamily="34" charset="0"/>
                <a:cs typeface="Calibri Light" panose="020F0302020204030204" pitchFamily="34" charset="0"/>
              </a:rPr>
              <a:t>Small footprint, low overhead</a:t>
            </a:r>
          </a:p>
          <a:p>
            <a:pPr marL="288920" marR="0" lvl="0" indent="-288920" algn="l" defTabSz="608002" rtl="0" eaLnBrk="1" fontAlgn="base" latinLnBrk="0" hangingPunct="1">
              <a:lnSpc>
                <a:spcPct val="100000"/>
              </a:lnSpc>
              <a:spcBef>
                <a:spcPct val="20000"/>
              </a:spcBef>
              <a:spcAft>
                <a:spcPct val="0"/>
              </a:spcAft>
              <a:buClr>
                <a:srgbClr val="A30015"/>
              </a:buClr>
              <a:buSzTx/>
              <a:buFont typeface="Arial" panose="020B0604020202020204" pitchFamily="34" charset="0"/>
              <a:buChar char="•"/>
              <a:tabLst/>
              <a:defRPr/>
            </a:pPr>
            <a:r>
              <a:rPr kumimoji="0" lang="de-DE" sz="1600" b="0" i="0" u="none" strike="noStrike" kern="1200" cap="none" spc="0" normalizeH="0" baseline="0" noProof="0">
                <a:ln>
                  <a:noFill/>
                </a:ln>
                <a:solidFill>
                  <a:srgbClr val="373C41"/>
                </a:solidFill>
                <a:effectLst/>
                <a:uLnTx/>
                <a:uFillTx/>
                <a:latin typeface="Source Sans Pro Light" panose="020B0403030403020204" pitchFamily="34" charset="0"/>
                <a:ea typeface="Source Sans Pro Light" panose="020B0403030403020204" pitchFamily="34" charset="0"/>
                <a:cs typeface="Calibri Light" panose="020F0302020204030204" pitchFamily="34" charset="0"/>
              </a:rPr>
              <a:t>Built-in compression and encryption</a:t>
            </a:r>
          </a:p>
          <a:p>
            <a:pPr marL="288920" marR="0" lvl="0" indent="-288920" algn="l" defTabSz="608002" rtl="0" eaLnBrk="1" fontAlgn="base" latinLnBrk="0" hangingPunct="1">
              <a:lnSpc>
                <a:spcPct val="100000"/>
              </a:lnSpc>
              <a:spcBef>
                <a:spcPct val="20000"/>
              </a:spcBef>
              <a:spcAft>
                <a:spcPct val="0"/>
              </a:spcAft>
              <a:buClr>
                <a:srgbClr val="A30015"/>
              </a:buClr>
              <a:buSzTx/>
              <a:buFont typeface="Arial" panose="020B0604020202020204" pitchFamily="34" charset="0"/>
              <a:buChar char="•"/>
              <a:tabLst/>
              <a:defRPr/>
            </a:pPr>
            <a:r>
              <a:rPr kumimoji="0" lang="de-DE" sz="1600" b="0" i="0" u="none" strike="noStrike" kern="1200" cap="none" spc="0" normalizeH="0" baseline="0" noProof="0">
                <a:ln>
                  <a:noFill/>
                </a:ln>
                <a:solidFill>
                  <a:srgbClr val="373C41"/>
                </a:solidFill>
                <a:effectLst/>
                <a:uLnTx/>
                <a:uFillTx/>
                <a:latin typeface="Source Sans Pro Light" panose="020B0403030403020204" pitchFamily="34" charset="0"/>
                <a:ea typeface="Source Sans Pro Light" panose="020B0403030403020204" pitchFamily="34" charset="0"/>
                <a:cs typeface="Calibri Light" panose="020F0302020204030204" pitchFamily="34" charset="0"/>
              </a:rPr>
              <a:t>Continuous block-level replication</a:t>
            </a:r>
          </a:p>
          <a:p>
            <a:pPr marL="288920" marR="0" lvl="0" indent="-288920" algn="l" defTabSz="608002" rtl="0" eaLnBrk="1" fontAlgn="base" latinLnBrk="0" hangingPunct="1">
              <a:lnSpc>
                <a:spcPct val="100000"/>
              </a:lnSpc>
              <a:spcBef>
                <a:spcPct val="20000"/>
              </a:spcBef>
              <a:spcAft>
                <a:spcPct val="0"/>
              </a:spcAft>
              <a:buClr>
                <a:srgbClr val="A30015"/>
              </a:buClr>
              <a:buSzTx/>
              <a:buFont typeface="Arial" panose="020B0604020202020204" pitchFamily="34" charset="0"/>
              <a:buChar char="•"/>
              <a:tabLst/>
              <a:defRPr/>
            </a:pPr>
            <a:r>
              <a:rPr kumimoji="0" lang="de-DE" sz="1600" b="0" i="0" u="none" strike="noStrike" kern="1200" cap="none" spc="0" normalizeH="0" baseline="0" noProof="0">
                <a:ln>
                  <a:noFill/>
                </a:ln>
                <a:solidFill>
                  <a:srgbClr val="373C41"/>
                </a:solidFill>
                <a:effectLst/>
                <a:uLnTx/>
                <a:uFillTx/>
                <a:latin typeface="Source Sans Pro Light" panose="020B0403030403020204" pitchFamily="34" charset="0"/>
                <a:ea typeface="Source Sans Pro Light" panose="020B0403030403020204" pitchFamily="34" charset="0"/>
                <a:cs typeface="Calibri Light" panose="020F0302020204030204" pitchFamily="34" charset="0"/>
              </a:rPr>
              <a:t>Auto-deployment and auto-load balancing</a:t>
            </a:r>
          </a:p>
          <a:p>
            <a:pPr marL="0" marR="0" lvl="0" indent="0" algn="l" defTabSz="608002" rtl="0" eaLnBrk="1" fontAlgn="base" latinLnBrk="0" hangingPunct="1">
              <a:lnSpc>
                <a:spcPct val="100000"/>
              </a:lnSpc>
              <a:spcBef>
                <a:spcPct val="20000"/>
              </a:spcBef>
              <a:spcAft>
                <a:spcPct val="0"/>
              </a:spcAft>
              <a:buClr>
                <a:srgbClr val="A30015"/>
              </a:buClr>
              <a:buSzTx/>
              <a:buFont typeface="Arial" panose="020B0604020202020204" pitchFamily="34" charset="0"/>
              <a:buNone/>
              <a:tabLst/>
              <a:defRPr/>
            </a:pPr>
            <a:endParaRPr kumimoji="0" lang="de-DE" sz="2000" b="0" i="0" u="none" strike="noStrike" kern="1200" cap="none" spc="0" normalizeH="0" baseline="0" noProof="0">
              <a:ln>
                <a:noFill/>
              </a:ln>
              <a:solidFill>
                <a:srgbClr val="373C41"/>
              </a:solidFill>
              <a:effectLst/>
              <a:uLnTx/>
              <a:uFillTx/>
              <a:latin typeface="Source Sans Pro Light" panose="020B0403030403020204" pitchFamily="34" charset="0"/>
              <a:ea typeface="Source Sans Pro Light" panose="020B0403030403020204" pitchFamily="34" charset="0"/>
              <a:cs typeface="Calibri Light" panose="020F0302020204030204" pitchFamily="34" charset="0"/>
            </a:endParaRPr>
          </a:p>
          <a:p>
            <a:pPr marL="0" marR="0" lvl="0" indent="0" algn="l" defTabSz="608002" rtl="0" eaLnBrk="1" fontAlgn="base" latinLnBrk="0" hangingPunct="1">
              <a:lnSpc>
                <a:spcPct val="100000"/>
              </a:lnSpc>
              <a:spcBef>
                <a:spcPct val="20000"/>
              </a:spcBef>
              <a:spcAft>
                <a:spcPct val="0"/>
              </a:spcAft>
              <a:buClr>
                <a:srgbClr val="A30015"/>
              </a:buClr>
              <a:buSzTx/>
              <a:buFont typeface="Arial" panose="020B0604020202020204" pitchFamily="34" charset="0"/>
              <a:buNone/>
              <a:tabLst/>
              <a:defRPr/>
            </a:pPr>
            <a:endParaRPr kumimoji="0" lang="de-DE" sz="2000" b="0" i="0" u="none" strike="noStrike" kern="1200" cap="none" spc="0" normalizeH="0" baseline="0" noProof="0" dirty="0">
              <a:ln>
                <a:noFill/>
              </a:ln>
              <a:solidFill>
                <a:srgbClr val="373C41"/>
              </a:solidFill>
              <a:effectLst/>
              <a:uLnTx/>
              <a:uFillTx/>
              <a:latin typeface="Source Sans Pro Light" panose="020B0403030403020204" pitchFamily="34" charset="0"/>
              <a:ea typeface="Source Sans Pro Light" panose="020B0403030403020204" pitchFamily="34" charset="0"/>
              <a:cs typeface="Calibri Light" panose="020F0302020204030204" pitchFamily="34" charset="0"/>
            </a:endParaRPr>
          </a:p>
        </p:txBody>
      </p:sp>
      <p:sp>
        <p:nvSpPr>
          <p:cNvPr id="33" name="Title 5">
            <a:extLst>
              <a:ext uri="{FF2B5EF4-FFF2-40B4-BE49-F238E27FC236}">
                <a16:creationId xmlns:a16="http://schemas.microsoft.com/office/drawing/2014/main" id="{79BA2D21-FECC-D7EA-E612-A192369E74FD}"/>
              </a:ext>
            </a:extLst>
          </p:cNvPr>
          <p:cNvSpPr txBox="1">
            <a:spLocks/>
          </p:cNvSpPr>
          <p:nvPr/>
        </p:nvSpPr>
        <p:spPr bwMode="auto">
          <a:xfrm>
            <a:off x="457200" y="388078"/>
            <a:ext cx="11277600" cy="829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algn="l" defTabSz="608002" rtl="0" eaLnBrk="1" fontAlgn="base" hangingPunct="1">
              <a:lnSpc>
                <a:spcPct val="90000"/>
              </a:lnSpc>
              <a:spcBef>
                <a:spcPct val="0"/>
              </a:spcBef>
              <a:spcAft>
                <a:spcPct val="0"/>
              </a:spcAft>
              <a:defRPr lang="en-US" altLang="en-US" sz="3200" b="0" i="0" kern="1200">
                <a:solidFill>
                  <a:schemeClr val="tx1"/>
                </a:solidFill>
                <a:latin typeface="Source Sans Pro" panose="020B0503030403020204" pitchFamily="34" charset="0"/>
                <a:ea typeface="Lato" charset="0"/>
                <a:cs typeface="Lato" charset="0"/>
              </a:defRPr>
            </a:lvl1pPr>
            <a:lvl2pPr algn="l" defTabSz="608002" rtl="0" eaLnBrk="1" fontAlgn="base" hangingPunct="1">
              <a:lnSpc>
                <a:spcPct val="90000"/>
              </a:lnSpc>
              <a:spcBef>
                <a:spcPct val="0"/>
              </a:spcBef>
              <a:spcAft>
                <a:spcPct val="0"/>
              </a:spcAft>
              <a:defRPr sz="3200">
                <a:solidFill>
                  <a:schemeClr val="tx1"/>
                </a:solidFill>
                <a:latin typeface="Source Sans Pro" panose="020B0503030403020204" pitchFamily="34" charset="77"/>
                <a:ea typeface="Lato" panose="020F0502020204030203" pitchFamily="34" charset="0"/>
                <a:cs typeface="Lato" panose="020F0502020204030203" pitchFamily="34" charset="0"/>
              </a:defRPr>
            </a:lvl2pPr>
            <a:lvl3pPr algn="l" defTabSz="608002" rtl="0" eaLnBrk="1" fontAlgn="base" hangingPunct="1">
              <a:lnSpc>
                <a:spcPct val="90000"/>
              </a:lnSpc>
              <a:spcBef>
                <a:spcPct val="0"/>
              </a:spcBef>
              <a:spcAft>
                <a:spcPct val="0"/>
              </a:spcAft>
              <a:defRPr sz="3200">
                <a:solidFill>
                  <a:schemeClr val="tx1"/>
                </a:solidFill>
                <a:latin typeface="Source Sans Pro" panose="020B0503030403020204" pitchFamily="34" charset="77"/>
                <a:ea typeface="Lato" panose="020F0502020204030203" pitchFamily="34" charset="0"/>
                <a:cs typeface="Lato" panose="020F0502020204030203" pitchFamily="34" charset="0"/>
              </a:defRPr>
            </a:lvl3pPr>
            <a:lvl4pPr algn="l" defTabSz="608002" rtl="0" eaLnBrk="1" fontAlgn="base" hangingPunct="1">
              <a:lnSpc>
                <a:spcPct val="90000"/>
              </a:lnSpc>
              <a:spcBef>
                <a:spcPct val="0"/>
              </a:spcBef>
              <a:spcAft>
                <a:spcPct val="0"/>
              </a:spcAft>
              <a:defRPr sz="3200">
                <a:solidFill>
                  <a:schemeClr val="tx1"/>
                </a:solidFill>
                <a:latin typeface="Source Sans Pro" panose="020B0503030403020204" pitchFamily="34" charset="77"/>
                <a:ea typeface="Lato" panose="020F0502020204030203" pitchFamily="34" charset="0"/>
                <a:cs typeface="Lato" panose="020F0502020204030203" pitchFamily="34" charset="0"/>
              </a:defRPr>
            </a:lvl4pPr>
            <a:lvl5pPr algn="l" defTabSz="608002" rtl="0" eaLnBrk="1" fontAlgn="base" hangingPunct="1">
              <a:lnSpc>
                <a:spcPct val="90000"/>
              </a:lnSpc>
              <a:spcBef>
                <a:spcPct val="0"/>
              </a:spcBef>
              <a:spcAft>
                <a:spcPct val="0"/>
              </a:spcAft>
              <a:defRPr sz="3200">
                <a:solidFill>
                  <a:schemeClr val="tx1"/>
                </a:solidFill>
                <a:latin typeface="Source Sans Pro" panose="020B0503030403020204" pitchFamily="34" charset="77"/>
                <a:ea typeface="Lato" panose="020F0502020204030203" pitchFamily="34" charset="0"/>
                <a:cs typeface="Lato" panose="020F0502020204030203" pitchFamily="34" charset="0"/>
              </a:defRPr>
            </a:lvl5pPr>
            <a:lvl6pPr marL="457192" algn="l" defTabSz="608002"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6pPr>
            <a:lvl7pPr marL="914384" algn="l" defTabSz="608002"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7pPr>
            <a:lvl8pPr marL="1371576" algn="l" defTabSz="608002"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8pPr>
            <a:lvl9pPr marL="1828768" algn="l" defTabSz="608002"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9pPr>
          </a:lstStyle>
          <a:p>
            <a:pPr marL="0" marR="0" lvl="0" indent="0" algn="l" defTabSz="608002" rtl="0" eaLnBrk="1" fontAlgn="base" latinLnBrk="0" hangingPunct="1">
              <a:lnSpc>
                <a:spcPct val="90000"/>
              </a:lnSpc>
              <a:spcBef>
                <a:spcPct val="0"/>
              </a:spcBef>
              <a:spcAft>
                <a:spcPct val="0"/>
              </a:spcAft>
              <a:buClrTx/>
              <a:buSzTx/>
              <a:buFontTx/>
              <a:buNone/>
              <a:tabLst/>
              <a:defRPr/>
            </a:pPr>
            <a:r>
              <a:rPr kumimoji="0" lang="de-DE" altLang="en-US" sz="3200" b="0" i="0" u="none" strike="noStrike" kern="1200" cap="none" spc="0" normalizeH="0" baseline="0" noProof="0">
                <a:ln>
                  <a:noFill/>
                </a:ln>
                <a:solidFill>
                  <a:srgbClr val="373C41"/>
                </a:solidFill>
                <a:effectLst/>
                <a:uLnTx/>
                <a:uFillTx/>
                <a:latin typeface="Source Sans Pro" panose="020B0503030403020204" pitchFamily="34" charset="0"/>
                <a:ea typeface="Lato" charset="0"/>
                <a:cs typeface="Lato" charset="0"/>
              </a:rPr>
              <a:t>Software-Only, Scale-Out Architecture</a:t>
            </a:r>
          </a:p>
        </p:txBody>
      </p:sp>
      <p:sp>
        <p:nvSpPr>
          <p:cNvPr id="34" name="Oval 33">
            <a:extLst>
              <a:ext uri="{FF2B5EF4-FFF2-40B4-BE49-F238E27FC236}">
                <a16:creationId xmlns:a16="http://schemas.microsoft.com/office/drawing/2014/main" id="{4C1534C6-4B90-3470-F234-3D15FADA5686}"/>
              </a:ext>
            </a:extLst>
          </p:cNvPr>
          <p:cNvSpPr>
            <a:spLocks noChangeAspect="1"/>
          </p:cNvSpPr>
          <p:nvPr/>
        </p:nvSpPr>
        <p:spPr>
          <a:xfrm>
            <a:off x="892208" y="1417508"/>
            <a:ext cx="664247" cy="664247"/>
          </a:xfrm>
          <a:prstGeom prst="ellipse">
            <a:avLst/>
          </a:prstGeom>
          <a:solidFill>
            <a:srgbClr val="1D2035"/>
          </a:solidFill>
          <a:ln w="12700" cap="flat" cmpd="sng" algn="ctr">
            <a:solidFill>
              <a:srgbClr val="BA0C25"/>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a:ln>
                  <a:noFill/>
                </a:ln>
                <a:solidFill>
                  <a:srgbClr val="FFFFFF"/>
                </a:solidFill>
                <a:effectLst/>
                <a:uLnTx/>
                <a:uFillTx/>
                <a:latin typeface="Source Sans Pro" panose="020B0503030403020204" pitchFamily="34" charset="77"/>
                <a:ea typeface="+mn-ea"/>
                <a:cs typeface="Calibri" panose="020F0502020204030204" pitchFamily="34" charset="0"/>
              </a:rPr>
              <a:t>1</a:t>
            </a:r>
          </a:p>
        </p:txBody>
      </p:sp>
      <p:sp>
        <p:nvSpPr>
          <p:cNvPr id="35" name="Oval 34">
            <a:extLst>
              <a:ext uri="{FF2B5EF4-FFF2-40B4-BE49-F238E27FC236}">
                <a16:creationId xmlns:a16="http://schemas.microsoft.com/office/drawing/2014/main" id="{A461E789-1CA6-BC1E-E3F4-F3A071B7CE23}"/>
              </a:ext>
            </a:extLst>
          </p:cNvPr>
          <p:cNvSpPr>
            <a:spLocks noChangeAspect="1"/>
          </p:cNvSpPr>
          <p:nvPr/>
        </p:nvSpPr>
        <p:spPr>
          <a:xfrm>
            <a:off x="893844" y="3574337"/>
            <a:ext cx="664247" cy="664247"/>
          </a:xfrm>
          <a:prstGeom prst="ellipse">
            <a:avLst/>
          </a:prstGeom>
          <a:solidFill>
            <a:srgbClr val="1D2035"/>
          </a:solidFill>
          <a:ln w="12700" cap="flat" cmpd="sng" algn="ctr">
            <a:solidFill>
              <a:srgbClr val="BA0C25"/>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0" i="0" u="none" strike="noStrike" kern="0" cap="none" spc="0" normalizeH="0" baseline="0" noProof="0">
                <a:ln>
                  <a:noFill/>
                </a:ln>
                <a:solidFill>
                  <a:srgbClr val="FFFFFF"/>
                </a:solidFill>
                <a:effectLst/>
                <a:uLnTx/>
                <a:uFillTx/>
                <a:latin typeface="Source Sans Pro" panose="020B0503030403020204" pitchFamily="34" charset="77"/>
                <a:ea typeface="+mn-ea"/>
                <a:cs typeface="Calibri" panose="020F0502020204030204" pitchFamily="34" charset="0"/>
              </a:rPr>
              <a:t>2</a:t>
            </a:r>
          </a:p>
        </p:txBody>
      </p:sp>
      <p:sp>
        <p:nvSpPr>
          <p:cNvPr id="36" name="Rectangle 35">
            <a:extLst>
              <a:ext uri="{FF2B5EF4-FFF2-40B4-BE49-F238E27FC236}">
                <a16:creationId xmlns:a16="http://schemas.microsoft.com/office/drawing/2014/main" id="{54C0C842-04AE-B7A9-B883-C3CD118B046C}"/>
              </a:ext>
            </a:extLst>
          </p:cNvPr>
          <p:cNvSpPr/>
          <p:nvPr/>
        </p:nvSpPr>
        <p:spPr>
          <a:xfrm>
            <a:off x="8293719" y="1646228"/>
            <a:ext cx="2174684" cy="3812873"/>
          </a:xfrm>
          <a:prstGeom prst="rect">
            <a:avLst/>
          </a:prstGeom>
          <a:noFill/>
          <a:ln w="25400" cap="flat" cmpd="sng" algn="ctr">
            <a:solidFill>
              <a:srgbClr val="90A0AD"/>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nl-NL" kern="0">
              <a:solidFill>
                <a:srgbClr val="FFFFFF"/>
              </a:solidFill>
              <a:latin typeface="Source Sans Pro" panose="020B0503030403020204" pitchFamily="34" charset="77"/>
            </a:endParaRPr>
          </a:p>
        </p:txBody>
      </p:sp>
      <p:sp>
        <p:nvSpPr>
          <p:cNvPr id="37" name="TextBox 36">
            <a:extLst>
              <a:ext uri="{FF2B5EF4-FFF2-40B4-BE49-F238E27FC236}">
                <a16:creationId xmlns:a16="http://schemas.microsoft.com/office/drawing/2014/main" id="{A8F9C777-CEE2-56AC-3404-B4B17EEB1EA2}"/>
              </a:ext>
            </a:extLst>
          </p:cNvPr>
          <p:cNvSpPr txBox="1"/>
          <p:nvPr/>
        </p:nvSpPr>
        <p:spPr>
          <a:xfrm>
            <a:off x="8688250" y="1417508"/>
            <a:ext cx="1417168" cy="268984"/>
          </a:xfrm>
          <a:prstGeom prst="rect">
            <a:avLst/>
          </a:prstGeom>
          <a:noFill/>
        </p:spPr>
        <p:txBody>
          <a:bodyPr wrap="square" lIns="0" rIns="0" rtlCol="0">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a:defRPr/>
            </a:pPr>
            <a:r>
              <a:rPr lang="en-US" sz="1400">
                <a:solidFill>
                  <a:srgbClr val="373C41"/>
                </a:solidFill>
                <a:latin typeface="Source Sans Pro" panose="020B0503030403020204" pitchFamily="34" charset="77"/>
              </a:rPr>
              <a:t>DATACENTER</a:t>
            </a:r>
          </a:p>
        </p:txBody>
      </p:sp>
      <p:sp>
        <p:nvSpPr>
          <p:cNvPr id="38" name="Rectangle 37">
            <a:extLst>
              <a:ext uri="{FF2B5EF4-FFF2-40B4-BE49-F238E27FC236}">
                <a16:creationId xmlns:a16="http://schemas.microsoft.com/office/drawing/2014/main" id="{A062969A-6444-04F8-F64B-E8EB99BFAA14}"/>
              </a:ext>
            </a:extLst>
          </p:cNvPr>
          <p:cNvSpPr/>
          <p:nvPr/>
        </p:nvSpPr>
        <p:spPr>
          <a:xfrm>
            <a:off x="8441325" y="1842472"/>
            <a:ext cx="1037531" cy="477607"/>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defRPr/>
            </a:pPr>
            <a:r>
              <a:rPr lang="nl-NL" sz="1100" kern="0" dirty="0">
                <a:solidFill>
                  <a:srgbClr val="FFFFFF"/>
                </a:solidFill>
                <a:latin typeface="Source Sans Pro" panose="020B0503030403020204" pitchFamily="34" charset="77"/>
              </a:rPr>
              <a:t>v C E N T E R </a:t>
            </a:r>
          </a:p>
          <a:p>
            <a:pPr algn="ctr">
              <a:defRPr/>
            </a:pPr>
            <a:r>
              <a:rPr lang="nl-NL" sz="1100" kern="0" dirty="0">
                <a:solidFill>
                  <a:srgbClr val="FFFFFF"/>
                </a:solidFill>
                <a:latin typeface="Source Sans Pro" panose="020B0503030403020204" pitchFamily="34" charset="77"/>
              </a:rPr>
              <a:t>S C V M M</a:t>
            </a:r>
          </a:p>
        </p:txBody>
      </p:sp>
      <p:sp>
        <p:nvSpPr>
          <p:cNvPr id="39" name="Rectangle 38">
            <a:extLst>
              <a:ext uri="{FF2B5EF4-FFF2-40B4-BE49-F238E27FC236}">
                <a16:creationId xmlns:a16="http://schemas.microsoft.com/office/drawing/2014/main" id="{8C7F708A-8CBA-FFA4-30FB-F083A51ACBD1}"/>
              </a:ext>
            </a:extLst>
          </p:cNvPr>
          <p:cNvSpPr/>
          <p:nvPr/>
        </p:nvSpPr>
        <p:spPr>
          <a:xfrm>
            <a:off x="9766370" y="1842472"/>
            <a:ext cx="547215" cy="479854"/>
          </a:xfrm>
          <a:prstGeom prst="rect">
            <a:avLst/>
          </a:prstGeom>
          <a:solidFill>
            <a:srgbClr val="C0000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defRPr/>
            </a:pPr>
            <a:r>
              <a:rPr lang="nl-NL" sz="1100" kern="0" err="1">
                <a:solidFill>
                  <a:srgbClr val="FFFFFF"/>
                </a:solidFill>
                <a:latin typeface="Source Sans Pro" panose="020B0503030403020204" pitchFamily="34" charset="77"/>
              </a:rPr>
              <a:t>Z</a:t>
            </a:r>
            <a:r>
              <a:rPr lang="nl-NL" sz="1100" kern="0">
                <a:solidFill>
                  <a:srgbClr val="FFFFFF"/>
                </a:solidFill>
                <a:latin typeface="Source Sans Pro" panose="020B0503030403020204" pitchFamily="34" charset="77"/>
              </a:rPr>
              <a:t> V M</a:t>
            </a:r>
          </a:p>
        </p:txBody>
      </p:sp>
      <p:pic>
        <p:nvPicPr>
          <p:cNvPr id="40" name="Graphic 39" descr="Database">
            <a:extLst>
              <a:ext uri="{FF2B5EF4-FFF2-40B4-BE49-F238E27FC236}">
                <a16:creationId xmlns:a16="http://schemas.microsoft.com/office/drawing/2014/main" id="{C940B2A2-A50B-BCEF-F4EF-44921E9289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85149" y="4696718"/>
            <a:ext cx="657874" cy="657874"/>
          </a:xfrm>
          <a:prstGeom prst="rect">
            <a:avLst/>
          </a:prstGeom>
        </p:spPr>
      </p:pic>
      <p:sp>
        <p:nvSpPr>
          <p:cNvPr id="41" name="Rectangle 40">
            <a:extLst>
              <a:ext uri="{FF2B5EF4-FFF2-40B4-BE49-F238E27FC236}">
                <a16:creationId xmlns:a16="http://schemas.microsoft.com/office/drawing/2014/main" id="{5614C624-0EB5-4C71-8B09-47C81B6DDF60}"/>
              </a:ext>
            </a:extLst>
          </p:cNvPr>
          <p:cNvSpPr/>
          <p:nvPr/>
        </p:nvSpPr>
        <p:spPr>
          <a:xfrm>
            <a:off x="9066555" y="4814488"/>
            <a:ext cx="989477" cy="430887"/>
          </a:xfrm>
          <a:prstGeom prst="rect">
            <a:avLst/>
          </a:prstGeom>
        </p:spPr>
        <p:txBody>
          <a:bodyPr wrap="square">
            <a:spAutoFit/>
          </a:bodyPr>
          <a:lstStyle/>
          <a:p>
            <a:pPr algn="ctr">
              <a:defRPr/>
            </a:pPr>
            <a:r>
              <a:rPr lang="nl-NL" sz="1100" kern="0">
                <a:solidFill>
                  <a:srgbClr val="373C41"/>
                </a:solidFill>
                <a:latin typeface="Source Sans Pro" panose="020B0503030403020204" pitchFamily="34" charset="77"/>
              </a:rPr>
              <a:t>P H Y S I C A L</a:t>
            </a:r>
          </a:p>
          <a:p>
            <a:pPr algn="ctr">
              <a:defRPr/>
            </a:pPr>
            <a:r>
              <a:rPr lang="nl-NL" sz="1100" kern="0">
                <a:solidFill>
                  <a:srgbClr val="373C41"/>
                </a:solidFill>
                <a:latin typeface="Source Sans Pro" panose="020B0503030403020204" pitchFamily="34" charset="77"/>
              </a:rPr>
              <a:t>S T O R A G E</a:t>
            </a:r>
          </a:p>
        </p:txBody>
      </p:sp>
      <p:sp>
        <p:nvSpPr>
          <p:cNvPr id="42" name="Rectangle 41">
            <a:extLst>
              <a:ext uri="{FF2B5EF4-FFF2-40B4-BE49-F238E27FC236}">
                <a16:creationId xmlns:a16="http://schemas.microsoft.com/office/drawing/2014/main" id="{9347D163-4FF2-55CB-8A2F-2E60CD7CEE67}"/>
              </a:ext>
            </a:extLst>
          </p:cNvPr>
          <p:cNvSpPr/>
          <p:nvPr/>
        </p:nvSpPr>
        <p:spPr>
          <a:xfrm>
            <a:off x="8441324" y="2476059"/>
            <a:ext cx="1864836" cy="982065"/>
          </a:xfrm>
          <a:prstGeom prst="rect">
            <a:avLst/>
          </a:prstGeom>
          <a:solidFill>
            <a:srgbClr val="E8EEF3"/>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defRPr/>
            </a:pPr>
            <a:r>
              <a:rPr lang="nl-NL" sz="1100" kern="0" dirty="0">
                <a:solidFill>
                  <a:sysClr val="windowText" lastClr="000000"/>
                </a:solidFill>
                <a:latin typeface="Source Sans Pro" panose="020B0503030403020204" pitchFamily="34" charset="77"/>
              </a:rPr>
              <a:t>H O S T</a:t>
            </a:r>
          </a:p>
        </p:txBody>
      </p:sp>
      <p:sp>
        <p:nvSpPr>
          <p:cNvPr id="43" name="Rectangle 42">
            <a:extLst>
              <a:ext uri="{FF2B5EF4-FFF2-40B4-BE49-F238E27FC236}">
                <a16:creationId xmlns:a16="http://schemas.microsoft.com/office/drawing/2014/main" id="{82923801-C76E-871F-FDB5-914FD95D9597}"/>
              </a:ext>
            </a:extLst>
          </p:cNvPr>
          <p:cNvSpPr/>
          <p:nvPr/>
        </p:nvSpPr>
        <p:spPr>
          <a:xfrm>
            <a:off x="9672729" y="2807350"/>
            <a:ext cx="453389" cy="464785"/>
          </a:xfrm>
          <a:prstGeom prst="rect">
            <a:avLst/>
          </a:prstGeom>
          <a:solidFill>
            <a:srgbClr val="C0000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defRPr/>
            </a:pPr>
            <a:r>
              <a:rPr lang="nl-NL" sz="1100" kern="0">
                <a:solidFill>
                  <a:srgbClr val="FFFFFF"/>
                </a:solidFill>
                <a:latin typeface="Source Sans Pro" panose="020B0503030403020204" pitchFamily="34" charset="77"/>
              </a:rPr>
              <a:t>V R A</a:t>
            </a:r>
          </a:p>
        </p:txBody>
      </p:sp>
      <p:sp>
        <p:nvSpPr>
          <p:cNvPr id="44" name="Rectangle 43">
            <a:extLst>
              <a:ext uri="{FF2B5EF4-FFF2-40B4-BE49-F238E27FC236}">
                <a16:creationId xmlns:a16="http://schemas.microsoft.com/office/drawing/2014/main" id="{D8FFD91F-97CB-ED78-5B35-18F1CE9AAABE}"/>
              </a:ext>
            </a:extLst>
          </p:cNvPr>
          <p:cNvSpPr/>
          <p:nvPr/>
        </p:nvSpPr>
        <p:spPr>
          <a:xfrm>
            <a:off x="9128939" y="2807350"/>
            <a:ext cx="453389" cy="464785"/>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defRPr/>
            </a:pPr>
            <a:r>
              <a:rPr lang="nl-NL" sz="1100" kern="0">
                <a:solidFill>
                  <a:srgbClr val="FFFFFF"/>
                </a:solidFill>
                <a:latin typeface="Source Sans Pro" panose="020B0503030403020204" pitchFamily="34" charset="77"/>
              </a:rPr>
              <a:t>V M</a:t>
            </a:r>
          </a:p>
        </p:txBody>
      </p:sp>
      <p:sp>
        <p:nvSpPr>
          <p:cNvPr id="45" name="Rectangle 44">
            <a:extLst>
              <a:ext uri="{FF2B5EF4-FFF2-40B4-BE49-F238E27FC236}">
                <a16:creationId xmlns:a16="http://schemas.microsoft.com/office/drawing/2014/main" id="{58E158BA-92BF-A71E-C35B-A5DA2A591A4B}"/>
              </a:ext>
            </a:extLst>
          </p:cNvPr>
          <p:cNvSpPr/>
          <p:nvPr/>
        </p:nvSpPr>
        <p:spPr>
          <a:xfrm>
            <a:off x="8585149" y="2807350"/>
            <a:ext cx="453389" cy="464785"/>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defRPr/>
            </a:pPr>
            <a:r>
              <a:rPr lang="nl-NL" sz="1100" kern="0">
                <a:solidFill>
                  <a:srgbClr val="FFFFFF"/>
                </a:solidFill>
                <a:latin typeface="Source Sans Pro" panose="020B0503030403020204" pitchFamily="34" charset="77"/>
              </a:rPr>
              <a:t>V M</a:t>
            </a:r>
          </a:p>
        </p:txBody>
      </p:sp>
      <p:sp>
        <p:nvSpPr>
          <p:cNvPr id="46" name="Rectangle 45">
            <a:extLst>
              <a:ext uri="{FF2B5EF4-FFF2-40B4-BE49-F238E27FC236}">
                <a16:creationId xmlns:a16="http://schemas.microsoft.com/office/drawing/2014/main" id="{7C7C249E-841A-755E-B0E2-886AB07D898D}"/>
              </a:ext>
            </a:extLst>
          </p:cNvPr>
          <p:cNvSpPr/>
          <p:nvPr/>
        </p:nvSpPr>
        <p:spPr>
          <a:xfrm>
            <a:off x="8441324" y="3631233"/>
            <a:ext cx="1864836" cy="997266"/>
          </a:xfrm>
          <a:prstGeom prst="rect">
            <a:avLst/>
          </a:prstGeom>
          <a:solidFill>
            <a:srgbClr val="9CA6B9"/>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ctr">
              <a:defRPr/>
            </a:pPr>
            <a:r>
              <a:rPr lang="nl-NL" sz="1100" kern="0">
                <a:solidFill>
                  <a:srgbClr val="FFFFFF"/>
                </a:solidFill>
                <a:latin typeface="Source Sans Pro" panose="020B0503030403020204" pitchFamily="34" charset="77"/>
              </a:rPr>
              <a:t>D A T A S T O R E</a:t>
            </a:r>
          </a:p>
        </p:txBody>
      </p:sp>
      <p:grpSp>
        <p:nvGrpSpPr>
          <p:cNvPr id="47" name="Graphic 30" descr="Database">
            <a:extLst>
              <a:ext uri="{FF2B5EF4-FFF2-40B4-BE49-F238E27FC236}">
                <a16:creationId xmlns:a16="http://schemas.microsoft.com/office/drawing/2014/main" id="{17DEC141-E816-0BA6-EBA0-142E41A124BF}"/>
              </a:ext>
            </a:extLst>
          </p:cNvPr>
          <p:cNvGrpSpPr>
            <a:grpSpLocks noChangeAspect="1"/>
          </p:cNvGrpSpPr>
          <p:nvPr/>
        </p:nvGrpSpPr>
        <p:grpSpPr>
          <a:xfrm>
            <a:off x="9209765" y="3906502"/>
            <a:ext cx="291736" cy="244387"/>
            <a:chOff x="5923669" y="3054632"/>
            <a:chExt cx="463864" cy="298199"/>
          </a:xfrm>
          <a:solidFill>
            <a:srgbClr val="FFFFFF"/>
          </a:solidFill>
        </p:grpSpPr>
        <p:sp>
          <p:nvSpPr>
            <p:cNvPr id="48" name="Freeform: Shape 47">
              <a:extLst>
                <a:ext uri="{FF2B5EF4-FFF2-40B4-BE49-F238E27FC236}">
                  <a16:creationId xmlns:a16="http://schemas.microsoft.com/office/drawing/2014/main" id="{36E5F5CD-004B-1416-C3B3-44594F433B0D}"/>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grpFill/>
            <a:ln>
              <a:noFill/>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ndParaRPr>
            </a:p>
          </p:txBody>
        </p:sp>
        <p:sp>
          <p:nvSpPr>
            <p:cNvPr id="49" name="Freeform: Shape 48">
              <a:extLst>
                <a:ext uri="{FF2B5EF4-FFF2-40B4-BE49-F238E27FC236}">
                  <a16:creationId xmlns:a16="http://schemas.microsoft.com/office/drawing/2014/main" id="{8A1FC2F9-A89F-CBE9-7AFD-B952F843E1A9}"/>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grpFill/>
            <a:ln>
              <a:noFill/>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ndParaRPr>
            </a:p>
          </p:txBody>
        </p:sp>
      </p:grpSp>
      <p:grpSp>
        <p:nvGrpSpPr>
          <p:cNvPr id="50" name="Graphic 30" descr="Database">
            <a:extLst>
              <a:ext uri="{FF2B5EF4-FFF2-40B4-BE49-F238E27FC236}">
                <a16:creationId xmlns:a16="http://schemas.microsoft.com/office/drawing/2014/main" id="{DD80E8D2-EE26-4787-2E03-5A880530CAB8}"/>
              </a:ext>
            </a:extLst>
          </p:cNvPr>
          <p:cNvGrpSpPr>
            <a:grpSpLocks noChangeAspect="1"/>
          </p:cNvGrpSpPr>
          <p:nvPr/>
        </p:nvGrpSpPr>
        <p:grpSpPr>
          <a:xfrm>
            <a:off x="8663341" y="3906178"/>
            <a:ext cx="291736" cy="244387"/>
            <a:chOff x="5923669" y="3054632"/>
            <a:chExt cx="463864" cy="298199"/>
          </a:xfrm>
          <a:solidFill>
            <a:srgbClr val="FFFFFF"/>
          </a:solidFill>
        </p:grpSpPr>
        <p:sp>
          <p:nvSpPr>
            <p:cNvPr id="51" name="Freeform: Shape 50">
              <a:extLst>
                <a:ext uri="{FF2B5EF4-FFF2-40B4-BE49-F238E27FC236}">
                  <a16:creationId xmlns:a16="http://schemas.microsoft.com/office/drawing/2014/main" id="{3F517D50-74D2-892B-0A17-BCA6DC8CCDBB}"/>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grpFill/>
            <a:ln>
              <a:noFill/>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ndParaRPr>
            </a:p>
          </p:txBody>
        </p:sp>
        <p:sp>
          <p:nvSpPr>
            <p:cNvPr id="52" name="Freeform: Shape 51">
              <a:extLst>
                <a:ext uri="{FF2B5EF4-FFF2-40B4-BE49-F238E27FC236}">
                  <a16:creationId xmlns:a16="http://schemas.microsoft.com/office/drawing/2014/main" id="{7730BF28-0A9F-D9AB-CC50-B022BF6FC873}"/>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grpFill/>
            <a:ln>
              <a:noFill/>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ndParaRPr>
            </a:p>
          </p:txBody>
        </p:sp>
      </p:grpSp>
      <p:cxnSp>
        <p:nvCxnSpPr>
          <p:cNvPr id="53" name="Straight Arrow Connector 52">
            <a:extLst>
              <a:ext uri="{FF2B5EF4-FFF2-40B4-BE49-F238E27FC236}">
                <a16:creationId xmlns:a16="http://schemas.microsoft.com/office/drawing/2014/main" id="{7CE18722-7BC9-0742-52BE-D75556EA3FF6}"/>
              </a:ext>
            </a:extLst>
          </p:cNvPr>
          <p:cNvCxnSpPr>
            <a:cxnSpLocks/>
            <a:stCxn id="45" idx="2"/>
            <a:endCxn id="51" idx="3"/>
          </p:cNvCxnSpPr>
          <p:nvPr/>
        </p:nvCxnSpPr>
        <p:spPr>
          <a:xfrm flipH="1">
            <a:off x="8809209" y="3272135"/>
            <a:ext cx="2635" cy="634043"/>
          </a:xfrm>
          <a:prstGeom prst="straightConnector1">
            <a:avLst/>
          </a:prstGeom>
          <a:noFill/>
          <a:ln w="19050" cap="flat" cmpd="sng" algn="ctr">
            <a:solidFill>
              <a:srgbClr val="363F50"/>
            </a:solidFill>
            <a:prstDash val="sysDot"/>
            <a:tailEnd type="triangle"/>
          </a:ln>
          <a:effectLst/>
        </p:spPr>
      </p:cxnSp>
      <p:cxnSp>
        <p:nvCxnSpPr>
          <p:cNvPr id="54" name="Straight Arrow Connector 53">
            <a:extLst>
              <a:ext uri="{FF2B5EF4-FFF2-40B4-BE49-F238E27FC236}">
                <a16:creationId xmlns:a16="http://schemas.microsoft.com/office/drawing/2014/main" id="{6FD90068-850D-6805-2F67-9B6E335EF876}"/>
              </a:ext>
            </a:extLst>
          </p:cNvPr>
          <p:cNvCxnSpPr>
            <a:cxnSpLocks/>
            <a:stCxn id="44" idx="2"/>
            <a:endCxn id="48" idx="3"/>
          </p:cNvCxnSpPr>
          <p:nvPr/>
        </p:nvCxnSpPr>
        <p:spPr>
          <a:xfrm flipH="1">
            <a:off x="9355633" y="3272135"/>
            <a:ext cx="1" cy="634367"/>
          </a:xfrm>
          <a:prstGeom prst="straightConnector1">
            <a:avLst/>
          </a:prstGeom>
          <a:noFill/>
          <a:ln w="19050" cap="flat" cmpd="sng" algn="ctr">
            <a:solidFill>
              <a:srgbClr val="363F50"/>
            </a:solidFill>
            <a:prstDash val="sysDot"/>
            <a:tailEnd type="triangle"/>
          </a:ln>
          <a:effectLst/>
        </p:spPr>
      </p:cxnSp>
      <p:cxnSp>
        <p:nvCxnSpPr>
          <p:cNvPr id="55" name="Straight Arrow Connector 54">
            <a:extLst>
              <a:ext uri="{FF2B5EF4-FFF2-40B4-BE49-F238E27FC236}">
                <a16:creationId xmlns:a16="http://schemas.microsoft.com/office/drawing/2014/main" id="{2D09DDBC-08B8-DB4E-5AB8-3FF0E8C2DE31}"/>
              </a:ext>
            </a:extLst>
          </p:cNvPr>
          <p:cNvCxnSpPr>
            <a:cxnSpLocks/>
          </p:cNvCxnSpPr>
          <p:nvPr/>
        </p:nvCxnSpPr>
        <p:spPr>
          <a:xfrm>
            <a:off x="8825474" y="3546251"/>
            <a:ext cx="1045829" cy="0"/>
          </a:xfrm>
          <a:prstGeom prst="straightConnector1">
            <a:avLst/>
          </a:prstGeom>
          <a:noFill/>
          <a:ln w="28575" cap="flat" cmpd="sng" algn="ctr">
            <a:solidFill>
              <a:srgbClr val="C00000"/>
            </a:solidFill>
            <a:prstDash val="sysDot"/>
            <a:headEnd type="none" w="med" len="med"/>
            <a:tailEnd type="none" w="med" len="med"/>
          </a:ln>
          <a:effectLst/>
        </p:spPr>
      </p:cxnSp>
      <p:cxnSp>
        <p:nvCxnSpPr>
          <p:cNvPr id="56" name="Straight Arrow Connector 55">
            <a:extLst>
              <a:ext uri="{FF2B5EF4-FFF2-40B4-BE49-F238E27FC236}">
                <a16:creationId xmlns:a16="http://schemas.microsoft.com/office/drawing/2014/main" id="{78979B26-04E7-A2E3-75DE-0FE16293A432}"/>
              </a:ext>
            </a:extLst>
          </p:cNvPr>
          <p:cNvCxnSpPr>
            <a:cxnSpLocks/>
            <a:endCxn id="43" idx="2"/>
          </p:cNvCxnSpPr>
          <p:nvPr/>
        </p:nvCxnSpPr>
        <p:spPr>
          <a:xfrm flipV="1">
            <a:off x="9899424" y="3272135"/>
            <a:ext cx="0" cy="290879"/>
          </a:xfrm>
          <a:prstGeom prst="straightConnector1">
            <a:avLst/>
          </a:prstGeom>
          <a:noFill/>
          <a:ln w="28575" cap="flat" cmpd="sng" algn="ctr">
            <a:solidFill>
              <a:srgbClr val="C00000"/>
            </a:solidFill>
            <a:prstDash val="sysDot"/>
            <a:tailEnd type="triangle"/>
          </a:ln>
          <a:effectLst/>
        </p:spPr>
      </p:cxnSp>
      <p:sp>
        <p:nvSpPr>
          <p:cNvPr id="57" name="Oval 56">
            <a:extLst>
              <a:ext uri="{FF2B5EF4-FFF2-40B4-BE49-F238E27FC236}">
                <a16:creationId xmlns:a16="http://schemas.microsoft.com/office/drawing/2014/main" id="{C36F461D-163A-AA32-22AD-CC4C05F2DA27}"/>
              </a:ext>
            </a:extLst>
          </p:cNvPr>
          <p:cNvSpPr>
            <a:spLocks noChangeAspect="1"/>
          </p:cNvSpPr>
          <p:nvPr/>
        </p:nvSpPr>
        <p:spPr>
          <a:xfrm>
            <a:off x="10083708" y="2176672"/>
            <a:ext cx="457200" cy="457200"/>
          </a:xfrm>
          <a:prstGeom prst="ellipse">
            <a:avLst/>
          </a:prstGeom>
          <a:solidFill>
            <a:srgbClr val="FFFFFF"/>
          </a:solidFill>
          <a:ln w="12700" cap="flat" cmpd="sng" algn="ctr">
            <a:solidFill>
              <a:srgbClr val="BA0C25"/>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600" b="0" i="0" u="none" strike="noStrike" kern="0" cap="none" spc="0" normalizeH="0" baseline="0" noProof="0">
                <a:ln>
                  <a:noFill/>
                </a:ln>
                <a:solidFill>
                  <a:srgbClr val="373C41">
                    <a:lumMod val="50000"/>
                  </a:srgbClr>
                </a:solidFill>
                <a:effectLst/>
                <a:uLnTx/>
                <a:uFillTx/>
                <a:latin typeface="Source Sans Pro" panose="020B0503030403020204" pitchFamily="34" charset="77"/>
                <a:ea typeface="+mn-ea"/>
                <a:cs typeface="Calibri" panose="020F0502020204030204" pitchFamily="34" charset="0"/>
              </a:rPr>
              <a:t>1</a:t>
            </a:r>
          </a:p>
        </p:txBody>
      </p:sp>
      <p:sp>
        <p:nvSpPr>
          <p:cNvPr id="58" name="Oval 57">
            <a:extLst>
              <a:ext uri="{FF2B5EF4-FFF2-40B4-BE49-F238E27FC236}">
                <a16:creationId xmlns:a16="http://schemas.microsoft.com/office/drawing/2014/main" id="{B086A955-470F-270A-EFA4-AEDA6CFC8D39}"/>
              </a:ext>
            </a:extLst>
          </p:cNvPr>
          <p:cNvSpPr>
            <a:spLocks noChangeAspect="1"/>
          </p:cNvSpPr>
          <p:nvPr>
            <p:custDataLst>
              <p:custData r:id="rId1"/>
            </p:custDataLst>
          </p:nvPr>
        </p:nvSpPr>
        <p:spPr>
          <a:xfrm>
            <a:off x="10083708" y="3052864"/>
            <a:ext cx="457200" cy="457200"/>
          </a:xfrm>
          <a:prstGeom prst="ellipse">
            <a:avLst/>
          </a:prstGeom>
          <a:solidFill>
            <a:srgbClr val="FFFFFF"/>
          </a:solidFill>
          <a:ln w="12700" cap="flat" cmpd="sng" algn="ctr">
            <a:solidFill>
              <a:srgbClr val="BA0C25"/>
            </a:solidFill>
            <a:prstDash val="solid"/>
          </a:ln>
          <a:effectLst>
            <a:outerShdw blurRad="50800" dist="38100" dir="2700000" algn="tl"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1600" b="0" i="0" u="none" strike="noStrike" kern="0" cap="none" spc="0" normalizeH="0" baseline="0" noProof="0">
                <a:ln>
                  <a:noFill/>
                </a:ln>
                <a:solidFill>
                  <a:srgbClr val="373C41">
                    <a:lumMod val="50000"/>
                  </a:srgbClr>
                </a:solidFill>
                <a:effectLst/>
                <a:uLnTx/>
                <a:uFillTx/>
                <a:latin typeface="Source Sans Pro" panose="020B0503030403020204" pitchFamily="34" charset="77"/>
                <a:ea typeface="+mn-ea"/>
                <a:cs typeface="Calibri" panose="020F0502020204030204" pitchFamily="34" charset="0"/>
              </a:rPr>
              <a:t>2</a:t>
            </a:r>
          </a:p>
        </p:txBody>
      </p:sp>
    </p:spTree>
    <p:extLst>
      <p:ext uri="{BB962C8B-B14F-4D97-AF65-F5344CB8AC3E}">
        <p14:creationId xmlns:p14="http://schemas.microsoft.com/office/powerpoint/2010/main" val="3064250295"/>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32344B9-B4B1-69A6-AC45-BF008752F31F}"/>
              </a:ext>
            </a:extLst>
          </p:cNvPr>
          <p:cNvSpPr>
            <a:spLocks noGrp="1"/>
          </p:cNvSpPr>
          <p:nvPr>
            <p:ph type="body" sz="quarter" idx="14"/>
          </p:nvPr>
        </p:nvSpPr>
        <p:spPr/>
        <p:txBody>
          <a:bodyPr/>
          <a:lstStyle/>
          <a:p>
            <a:pPr marL="0" indent="0">
              <a:buNone/>
            </a:pPr>
            <a:r>
              <a:rPr lang="en-US" dirty="0"/>
              <a:t>Isolation &amp; immutability utilizing cloud</a:t>
            </a:r>
          </a:p>
        </p:txBody>
      </p:sp>
      <p:sp>
        <p:nvSpPr>
          <p:cNvPr id="4" name="Title 3">
            <a:extLst>
              <a:ext uri="{FF2B5EF4-FFF2-40B4-BE49-F238E27FC236}">
                <a16:creationId xmlns:a16="http://schemas.microsoft.com/office/drawing/2014/main" id="{B274A281-20B2-4C9B-85F6-CAB14E2529E1}"/>
              </a:ext>
            </a:extLst>
          </p:cNvPr>
          <p:cNvSpPr>
            <a:spLocks noGrp="1"/>
          </p:cNvSpPr>
          <p:nvPr>
            <p:ph type="title"/>
          </p:nvPr>
        </p:nvSpPr>
        <p:spPr/>
        <p:txBody>
          <a:bodyPr/>
          <a:lstStyle/>
          <a:p>
            <a:r>
              <a:rPr lang="en-US"/>
              <a:t>Isolate and lock</a:t>
            </a:r>
          </a:p>
        </p:txBody>
      </p:sp>
      <p:sp>
        <p:nvSpPr>
          <p:cNvPr id="70" name="Rectangle 69">
            <a:extLst>
              <a:ext uri="{FF2B5EF4-FFF2-40B4-BE49-F238E27FC236}">
                <a16:creationId xmlns:a16="http://schemas.microsoft.com/office/drawing/2014/main" id="{62CC5BE7-8AA8-02D2-ABAD-6166D057CAB6}"/>
              </a:ext>
            </a:extLst>
          </p:cNvPr>
          <p:cNvSpPr/>
          <p:nvPr/>
        </p:nvSpPr>
        <p:spPr>
          <a:xfrm>
            <a:off x="7957653" y="5208321"/>
            <a:ext cx="2174684" cy="1066367"/>
          </a:xfrm>
          <a:prstGeom prst="rect">
            <a:avLst/>
          </a:prstGeom>
          <a:noFill/>
          <a:ln w="25400" cap="flat" cmpd="sng" algn="ctr">
            <a:solidFill>
              <a:srgbClr val="90A0AD"/>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71" name="Rectangle 70">
            <a:extLst>
              <a:ext uri="{FF2B5EF4-FFF2-40B4-BE49-F238E27FC236}">
                <a16:creationId xmlns:a16="http://schemas.microsoft.com/office/drawing/2014/main" id="{72C84D25-8495-4872-02DB-CB6BAD9E870F}"/>
              </a:ext>
            </a:extLst>
          </p:cNvPr>
          <p:cNvSpPr/>
          <p:nvPr/>
        </p:nvSpPr>
        <p:spPr>
          <a:xfrm>
            <a:off x="7957653" y="1058837"/>
            <a:ext cx="2174684" cy="4041477"/>
          </a:xfrm>
          <a:prstGeom prst="rect">
            <a:avLst/>
          </a:prstGeom>
          <a:noFill/>
          <a:ln w="25400" cap="flat" cmpd="sng" algn="ctr">
            <a:solidFill>
              <a:srgbClr val="90A0AD"/>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pic>
        <p:nvPicPr>
          <p:cNvPr id="72" name="Graphic 71" descr="Database">
            <a:extLst>
              <a:ext uri="{FF2B5EF4-FFF2-40B4-BE49-F238E27FC236}">
                <a16:creationId xmlns:a16="http://schemas.microsoft.com/office/drawing/2014/main" id="{1D86F045-4D71-4ECD-C627-F962F2CD178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66459" y="5324079"/>
            <a:ext cx="657874" cy="657874"/>
          </a:xfrm>
          <a:prstGeom prst="rect">
            <a:avLst/>
          </a:prstGeom>
        </p:spPr>
      </p:pic>
      <p:pic>
        <p:nvPicPr>
          <p:cNvPr id="73" name="Graphic 72" descr="Cloud outline">
            <a:extLst>
              <a:ext uri="{FF2B5EF4-FFF2-40B4-BE49-F238E27FC236}">
                <a16:creationId xmlns:a16="http://schemas.microsoft.com/office/drawing/2014/main" id="{91A7E007-B5B5-5666-B81F-BC83513214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66342" y="1049159"/>
            <a:ext cx="914400" cy="914400"/>
          </a:xfrm>
          <a:prstGeom prst="rect">
            <a:avLst/>
          </a:prstGeom>
        </p:spPr>
      </p:pic>
      <p:sp>
        <p:nvSpPr>
          <p:cNvPr id="74" name="TextBox 73">
            <a:extLst>
              <a:ext uri="{FF2B5EF4-FFF2-40B4-BE49-F238E27FC236}">
                <a16:creationId xmlns:a16="http://schemas.microsoft.com/office/drawing/2014/main" id="{2F7FE6B0-5E89-7743-1B2E-786357C896C6}"/>
              </a:ext>
            </a:extLst>
          </p:cNvPr>
          <p:cNvSpPr txBox="1"/>
          <p:nvPr/>
        </p:nvSpPr>
        <p:spPr>
          <a:xfrm>
            <a:off x="10226843" y="5331750"/>
            <a:ext cx="1686426" cy="99257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373C41"/>
                </a:solidFill>
                <a:effectLst/>
                <a:uLnTx/>
                <a:uFillTx/>
                <a:latin typeface="MetricHPE"/>
                <a:ea typeface="+mn-ea"/>
                <a:cs typeface="+mn-cs"/>
              </a:rPr>
              <a:t>Immutable Copy on</a:t>
            </a:r>
            <a:br>
              <a:rPr kumimoji="0" lang="en-US" sz="1200" b="0" i="0" u="none" strike="noStrike" kern="0" cap="none" spc="0" normalizeH="0" baseline="0" noProof="0" dirty="0">
                <a:ln>
                  <a:noFill/>
                </a:ln>
                <a:solidFill>
                  <a:srgbClr val="373C41"/>
                </a:solidFill>
                <a:effectLst/>
                <a:uLnTx/>
                <a:uFillTx/>
                <a:latin typeface="MetricHPE"/>
                <a:ea typeface="+mn-ea"/>
                <a:cs typeface="+mn-cs"/>
              </a:rPr>
            </a:br>
            <a:r>
              <a:rPr kumimoji="0" lang="en-US" sz="1200" b="0" i="0" u="none" strike="noStrike" kern="0" cap="none" spc="0" normalizeH="0" baseline="0" noProof="0" dirty="0">
                <a:ln>
                  <a:noFill/>
                </a:ln>
                <a:solidFill>
                  <a:srgbClr val="373C41"/>
                </a:solidFill>
                <a:effectLst/>
                <a:uLnTx/>
                <a:uFillTx/>
                <a:latin typeface="MetricHPE"/>
                <a:ea typeface="+mn-ea"/>
                <a:cs typeface="+mn-cs"/>
              </a:rPr>
              <a:t>Azure Blobs, Amazon S3, or S3-compatible</a:t>
            </a:r>
            <a:br>
              <a:rPr lang="en-US" sz="1200" kern="0" dirty="0">
                <a:solidFill>
                  <a:srgbClr val="373C41"/>
                </a:solidFill>
                <a:latin typeface="MetricHPE"/>
              </a:rPr>
            </a:br>
            <a:r>
              <a:rPr kumimoji="0" lang="en-US" sz="1050" b="0" i="0" u="none" strike="noStrike" kern="1200" cap="none" spc="0" normalizeH="0" baseline="0" noProof="0" dirty="0">
                <a:ln>
                  <a:noFill/>
                </a:ln>
                <a:solidFill>
                  <a:srgbClr val="373C41"/>
                </a:solidFill>
                <a:effectLst/>
                <a:uLnTx/>
                <a:uFillTx/>
                <a:latin typeface="Source Sans Pro Light" panose="020B0403030403020204" pitchFamily="34" charset="0"/>
                <a:ea typeface="Source Sans Pro Light" panose="020B0403030403020204" pitchFamily="34" charset="0"/>
                <a:cs typeface="+mn-cs"/>
              </a:rPr>
              <a:t>(e.g. </a:t>
            </a:r>
            <a:r>
              <a:rPr kumimoji="0" lang="en-US" sz="1050" b="0" i="0" u="none" strike="noStrike" kern="1200" cap="none" spc="0" normalizeH="0" baseline="0" noProof="0" dirty="0" err="1">
                <a:ln>
                  <a:noFill/>
                </a:ln>
                <a:solidFill>
                  <a:srgbClr val="373C41"/>
                </a:solidFill>
                <a:effectLst/>
                <a:uLnTx/>
                <a:uFillTx/>
                <a:latin typeface="Source Sans Pro Light" panose="020B0403030403020204" pitchFamily="34" charset="0"/>
                <a:ea typeface="Source Sans Pro Light" panose="020B0403030403020204" pitchFamily="34" charset="0"/>
                <a:cs typeface="+mn-cs"/>
              </a:rPr>
              <a:t>Scality</a:t>
            </a:r>
            <a:r>
              <a:rPr kumimoji="0" lang="en-US" sz="1050" b="0" i="0" u="none" strike="noStrike" kern="1200" cap="none" spc="0" normalizeH="0" baseline="0" noProof="0" dirty="0">
                <a:ln>
                  <a:noFill/>
                </a:ln>
                <a:solidFill>
                  <a:srgbClr val="373C41"/>
                </a:solidFill>
                <a:effectLst/>
                <a:uLnTx/>
                <a:uFillTx/>
                <a:latin typeface="Source Sans Pro Light" panose="020B0403030403020204" pitchFamily="34" charset="0"/>
                <a:ea typeface="Source Sans Pro Light" panose="020B0403030403020204" pitchFamily="34" charset="0"/>
                <a:cs typeface="+mn-cs"/>
              </a:rPr>
              <a:t>)</a:t>
            </a:r>
            <a:br>
              <a:rPr kumimoji="0" lang="en-US" sz="1200" b="0" i="0" u="none" strike="noStrike" kern="1200" cap="none" spc="0" normalizeH="0" baseline="0" noProof="0" dirty="0">
                <a:ln>
                  <a:noFill/>
                </a:ln>
                <a:solidFill>
                  <a:srgbClr val="C00000"/>
                </a:solidFill>
                <a:effectLst/>
                <a:uLnTx/>
                <a:uFillTx/>
                <a:latin typeface="MetricHPE"/>
                <a:ea typeface="+mn-ea"/>
                <a:cs typeface="+mn-cs"/>
              </a:rPr>
            </a:br>
            <a:endParaRPr kumimoji="0" lang="en-US" sz="1200" b="0" i="0" u="none" strike="noStrike" kern="1200" cap="none" spc="0" normalizeH="0" baseline="0" noProof="0" dirty="0">
              <a:ln>
                <a:noFill/>
              </a:ln>
              <a:solidFill>
                <a:srgbClr val="373C41"/>
              </a:solidFill>
              <a:effectLst/>
              <a:uLnTx/>
              <a:uFillTx/>
              <a:latin typeface="MetricHPE"/>
              <a:ea typeface="+mn-ea"/>
              <a:cs typeface="+mn-cs"/>
            </a:endParaRPr>
          </a:p>
        </p:txBody>
      </p:sp>
      <p:cxnSp>
        <p:nvCxnSpPr>
          <p:cNvPr id="75" name="Connector: Elbow 7">
            <a:extLst>
              <a:ext uri="{FF2B5EF4-FFF2-40B4-BE49-F238E27FC236}">
                <a16:creationId xmlns:a16="http://schemas.microsoft.com/office/drawing/2014/main" id="{68035980-A58C-5A99-EC7C-D6FE56F49488}"/>
              </a:ext>
            </a:extLst>
          </p:cNvPr>
          <p:cNvCxnSpPr>
            <a:cxnSpLocks/>
            <a:endCxn id="72" idx="1"/>
          </p:cNvCxnSpPr>
          <p:nvPr/>
        </p:nvCxnSpPr>
        <p:spPr>
          <a:xfrm rot="16200000" flipH="1">
            <a:off x="6274926" y="3661490"/>
            <a:ext cx="3098032" cy="885033"/>
          </a:xfrm>
          <a:prstGeom prst="bentConnector2">
            <a:avLst/>
          </a:prstGeom>
          <a:ln w="19050">
            <a:solidFill>
              <a:srgbClr val="BA0C25"/>
            </a:solidFill>
            <a:prstDash val="lgDash"/>
            <a:tailEnd type="triangle"/>
          </a:ln>
        </p:spPr>
        <p:style>
          <a:lnRef idx="1">
            <a:schemeClr val="accent1"/>
          </a:lnRef>
          <a:fillRef idx="0">
            <a:schemeClr val="accent1"/>
          </a:fillRef>
          <a:effectRef idx="0">
            <a:schemeClr val="accent1"/>
          </a:effectRef>
          <a:fontRef idx="minor">
            <a:schemeClr val="tx1"/>
          </a:fontRef>
        </p:style>
      </p:cxnSp>
      <p:grpSp>
        <p:nvGrpSpPr>
          <p:cNvPr id="76" name="Group 75">
            <a:extLst>
              <a:ext uri="{FF2B5EF4-FFF2-40B4-BE49-F238E27FC236}">
                <a16:creationId xmlns:a16="http://schemas.microsoft.com/office/drawing/2014/main" id="{C81DD696-8570-235C-4405-728730FF370E}"/>
              </a:ext>
            </a:extLst>
          </p:cNvPr>
          <p:cNvGrpSpPr/>
          <p:nvPr/>
        </p:nvGrpSpPr>
        <p:grpSpPr>
          <a:xfrm>
            <a:off x="3777219" y="836410"/>
            <a:ext cx="2174684" cy="4270198"/>
            <a:chOff x="3821244" y="827893"/>
            <a:chExt cx="2174684" cy="4270198"/>
          </a:xfrm>
        </p:grpSpPr>
        <p:sp>
          <p:nvSpPr>
            <p:cNvPr id="77" name="Rectangle 76">
              <a:extLst>
                <a:ext uri="{FF2B5EF4-FFF2-40B4-BE49-F238E27FC236}">
                  <a16:creationId xmlns:a16="http://schemas.microsoft.com/office/drawing/2014/main" id="{337E29ED-D496-B0BB-1C2B-3A199425B0AB}"/>
                </a:ext>
              </a:extLst>
            </p:cNvPr>
            <p:cNvSpPr/>
            <p:nvPr/>
          </p:nvSpPr>
          <p:spPr>
            <a:xfrm>
              <a:off x="3821244" y="1056613"/>
              <a:ext cx="2174684" cy="4041478"/>
            </a:xfrm>
            <a:prstGeom prst="rect">
              <a:avLst/>
            </a:prstGeom>
            <a:noFill/>
            <a:ln w="25400" cap="flat" cmpd="sng" algn="ctr">
              <a:solidFill>
                <a:srgbClr val="90A0AD"/>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78" name="TextBox 77">
              <a:extLst>
                <a:ext uri="{FF2B5EF4-FFF2-40B4-BE49-F238E27FC236}">
                  <a16:creationId xmlns:a16="http://schemas.microsoft.com/office/drawing/2014/main" id="{731CBE45-9E99-D547-1742-430E0D8E2B6D}"/>
                </a:ext>
              </a:extLst>
            </p:cNvPr>
            <p:cNvSpPr txBox="1"/>
            <p:nvPr/>
          </p:nvSpPr>
          <p:spPr>
            <a:xfrm>
              <a:off x="4215775" y="827893"/>
              <a:ext cx="1417168" cy="275460"/>
            </a:xfrm>
            <a:prstGeom prst="rect">
              <a:avLst/>
            </a:prstGeom>
            <a:noFill/>
          </p:spPr>
          <p:txBody>
            <a:bodyPr wrap="square" lIns="0" rIns="0" rtlCol="0">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0" cap="none" spc="300" normalizeH="0" baseline="0" noProof="0">
                  <a:ln>
                    <a:noFill/>
                  </a:ln>
                  <a:solidFill>
                    <a:srgbClr val="373C41"/>
                  </a:solidFill>
                  <a:effectLst/>
                  <a:uLnTx/>
                  <a:uFillTx/>
                  <a:latin typeface="MetricHPE"/>
                  <a:ea typeface="+mn-ea"/>
                  <a:cs typeface="Calibri" panose="020F0502020204030204" pitchFamily="34" charset="0"/>
                </a:rPr>
                <a:t>PRODUCTION</a:t>
              </a:r>
            </a:p>
          </p:txBody>
        </p:sp>
        <p:sp>
          <p:nvSpPr>
            <p:cNvPr id="79" name="Rectangle 78">
              <a:extLst>
                <a:ext uri="{FF2B5EF4-FFF2-40B4-BE49-F238E27FC236}">
                  <a16:creationId xmlns:a16="http://schemas.microsoft.com/office/drawing/2014/main" id="{CFB42139-A458-4AE7-47F1-3C7C61371C68}"/>
                </a:ext>
              </a:extLst>
            </p:cNvPr>
            <p:cNvSpPr/>
            <p:nvPr/>
          </p:nvSpPr>
          <p:spPr>
            <a:xfrm>
              <a:off x="3968850" y="1252857"/>
              <a:ext cx="1037531" cy="477607"/>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FFFFFF"/>
                  </a:solidFill>
                  <a:effectLst/>
                  <a:uLnTx/>
                  <a:uFillTx/>
                  <a:latin typeface="Source Sans Pro" panose="020B0503030403020204" pitchFamily="34" charset="77"/>
                  <a:ea typeface="+mn-ea"/>
                  <a:cs typeface="+mn-cs"/>
                </a:rPr>
                <a:t>v C E N T E 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FFFFFF"/>
                  </a:solidFill>
                  <a:effectLst/>
                  <a:uLnTx/>
                  <a:uFillTx/>
                  <a:latin typeface="Source Sans Pro" panose="020B0503030403020204" pitchFamily="34" charset="77"/>
                  <a:ea typeface="+mn-ea"/>
                  <a:cs typeface="+mn-cs"/>
                </a:rPr>
                <a:t>S C V M M</a:t>
              </a:r>
            </a:p>
          </p:txBody>
        </p:sp>
        <p:sp>
          <p:nvSpPr>
            <p:cNvPr id="80" name="Rectangle 79">
              <a:extLst>
                <a:ext uri="{FF2B5EF4-FFF2-40B4-BE49-F238E27FC236}">
                  <a16:creationId xmlns:a16="http://schemas.microsoft.com/office/drawing/2014/main" id="{B59AA528-C2B1-705D-0AD1-55D9407EBCA4}"/>
                </a:ext>
              </a:extLst>
            </p:cNvPr>
            <p:cNvSpPr/>
            <p:nvPr/>
          </p:nvSpPr>
          <p:spPr>
            <a:xfrm>
              <a:off x="5293895" y="1252857"/>
              <a:ext cx="547215" cy="479854"/>
            </a:xfrm>
            <a:prstGeom prst="rect">
              <a:avLst/>
            </a:prstGeom>
            <a:solidFill>
              <a:srgbClr val="BA0C25"/>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Z V M</a:t>
              </a:r>
            </a:p>
          </p:txBody>
        </p:sp>
        <p:pic>
          <p:nvPicPr>
            <p:cNvPr id="81" name="Graphic 80" descr="Database">
              <a:extLst>
                <a:ext uri="{FF2B5EF4-FFF2-40B4-BE49-F238E27FC236}">
                  <a16:creationId xmlns:a16="http://schemas.microsoft.com/office/drawing/2014/main" id="{26BF9193-E520-2D9E-BFFE-A25B33E953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215775" y="4326178"/>
              <a:ext cx="657874" cy="657874"/>
            </a:xfrm>
            <a:prstGeom prst="rect">
              <a:avLst/>
            </a:prstGeom>
          </p:spPr>
        </p:pic>
        <p:sp>
          <p:nvSpPr>
            <p:cNvPr id="82" name="Rectangle 81">
              <a:extLst>
                <a:ext uri="{FF2B5EF4-FFF2-40B4-BE49-F238E27FC236}">
                  <a16:creationId xmlns:a16="http://schemas.microsoft.com/office/drawing/2014/main" id="{DF9F616A-339A-5CBC-C655-C0E339CE2B85}"/>
                </a:ext>
              </a:extLst>
            </p:cNvPr>
            <p:cNvSpPr/>
            <p:nvPr/>
          </p:nvSpPr>
          <p:spPr>
            <a:xfrm>
              <a:off x="4697181" y="4443948"/>
              <a:ext cx="989477"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373C41"/>
                  </a:solidFill>
                  <a:effectLst/>
                  <a:uLnTx/>
                  <a:uFillTx/>
                  <a:latin typeface="MetricHPE"/>
                  <a:ea typeface="+mn-ea"/>
                  <a:cs typeface="+mn-cs"/>
                </a:rPr>
                <a:t>P H Y S I C A 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373C41"/>
                  </a:solidFill>
                  <a:effectLst/>
                  <a:uLnTx/>
                  <a:uFillTx/>
                  <a:latin typeface="MetricHPE"/>
                  <a:ea typeface="+mn-ea"/>
                  <a:cs typeface="+mn-cs"/>
                </a:rPr>
                <a:t>S T O R A G E</a:t>
              </a:r>
            </a:p>
          </p:txBody>
        </p:sp>
        <p:sp>
          <p:nvSpPr>
            <p:cNvPr id="83" name="Rectangle 82">
              <a:extLst>
                <a:ext uri="{FF2B5EF4-FFF2-40B4-BE49-F238E27FC236}">
                  <a16:creationId xmlns:a16="http://schemas.microsoft.com/office/drawing/2014/main" id="{7D2F671F-6F53-E1CD-FC79-DC1478CA00B1}"/>
                </a:ext>
              </a:extLst>
            </p:cNvPr>
            <p:cNvSpPr/>
            <p:nvPr/>
          </p:nvSpPr>
          <p:spPr>
            <a:xfrm>
              <a:off x="3968849" y="1886444"/>
              <a:ext cx="1864836" cy="982065"/>
            </a:xfrm>
            <a:prstGeom prst="rect">
              <a:avLst/>
            </a:prstGeom>
            <a:solidFill>
              <a:srgbClr val="E8EEF3"/>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ysClr val="windowText" lastClr="000000"/>
                  </a:solidFill>
                  <a:effectLst/>
                  <a:uLnTx/>
                  <a:uFillTx/>
                  <a:latin typeface="MetricHPE"/>
                  <a:ea typeface="+mn-ea"/>
                  <a:cs typeface="+mn-cs"/>
                </a:rPr>
                <a:t>H O S  T</a:t>
              </a:r>
            </a:p>
          </p:txBody>
        </p:sp>
        <p:sp>
          <p:nvSpPr>
            <p:cNvPr id="84" name="Rectangle 83">
              <a:extLst>
                <a:ext uri="{FF2B5EF4-FFF2-40B4-BE49-F238E27FC236}">
                  <a16:creationId xmlns:a16="http://schemas.microsoft.com/office/drawing/2014/main" id="{CE33DCCD-783B-7147-A866-E168D9CEFF02}"/>
                </a:ext>
              </a:extLst>
            </p:cNvPr>
            <p:cNvSpPr/>
            <p:nvPr/>
          </p:nvSpPr>
          <p:spPr>
            <a:xfrm>
              <a:off x="5200254" y="2217735"/>
              <a:ext cx="453389" cy="464785"/>
            </a:xfrm>
            <a:prstGeom prst="rect">
              <a:avLst/>
            </a:prstGeom>
            <a:solidFill>
              <a:srgbClr val="BA0C25"/>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V R A</a:t>
              </a:r>
            </a:p>
          </p:txBody>
        </p:sp>
        <p:sp>
          <p:nvSpPr>
            <p:cNvPr id="85" name="Rectangle 84">
              <a:extLst>
                <a:ext uri="{FF2B5EF4-FFF2-40B4-BE49-F238E27FC236}">
                  <a16:creationId xmlns:a16="http://schemas.microsoft.com/office/drawing/2014/main" id="{7DFBD6DA-F71E-1AD9-7427-31CBB6D1F2B8}"/>
                </a:ext>
              </a:extLst>
            </p:cNvPr>
            <p:cNvSpPr/>
            <p:nvPr/>
          </p:nvSpPr>
          <p:spPr>
            <a:xfrm>
              <a:off x="4656464" y="2217735"/>
              <a:ext cx="453389" cy="464785"/>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V M</a:t>
              </a:r>
            </a:p>
          </p:txBody>
        </p:sp>
        <p:sp>
          <p:nvSpPr>
            <p:cNvPr id="86" name="Rectangle 85">
              <a:extLst>
                <a:ext uri="{FF2B5EF4-FFF2-40B4-BE49-F238E27FC236}">
                  <a16:creationId xmlns:a16="http://schemas.microsoft.com/office/drawing/2014/main" id="{0819EF0E-538E-E7A6-5B5E-1B3DF56D85C6}"/>
                </a:ext>
              </a:extLst>
            </p:cNvPr>
            <p:cNvSpPr/>
            <p:nvPr/>
          </p:nvSpPr>
          <p:spPr>
            <a:xfrm>
              <a:off x="4112674" y="2217735"/>
              <a:ext cx="453389" cy="464785"/>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V M</a:t>
              </a:r>
            </a:p>
          </p:txBody>
        </p:sp>
        <p:sp>
          <p:nvSpPr>
            <p:cNvPr id="87" name="Rectangle 86">
              <a:extLst>
                <a:ext uri="{FF2B5EF4-FFF2-40B4-BE49-F238E27FC236}">
                  <a16:creationId xmlns:a16="http://schemas.microsoft.com/office/drawing/2014/main" id="{9F421B78-FD76-D105-9238-FDE7CBA37105}"/>
                </a:ext>
              </a:extLst>
            </p:cNvPr>
            <p:cNvSpPr/>
            <p:nvPr/>
          </p:nvSpPr>
          <p:spPr>
            <a:xfrm>
              <a:off x="3968849" y="3041618"/>
              <a:ext cx="1864836" cy="1212871"/>
            </a:xfrm>
            <a:prstGeom prst="rect">
              <a:avLst/>
            </a:prstGeom>
            <a:solidFill>
              <a:srgbClr val="9CA6B9"/>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D A T A S T O R E</a:t>
              </a:r>
            </a:p>
          </p:txBody>
        </p:sp>
        <p:grpSp>
          <p:nvGrpSpPr>
            <p:cNvPr id="88" name="Graphic 30" descr="Database">
              <a:extLst>
                <a:ext uri="{FF2B5EF4-FFF2-40B4-BE49-F238E27FC236}">
                  <a16:creationId xmlns:a16="http://schemas.microsoft.com/office/drawing/2014/main" id="{4727E4D3-7F25-4788-B052-C38B7A853B1F}"/>
                </a:ext>
              </a:extLst>
            </p:cNvPr>
            <p:cNvGrpSpPr>
              <a:grpSpLocks noChangeAspect="1"/>
            </p:cNvGrpSpPr>
            <p:nvPr/>
          </p:nvGrpSpPr>
          <p:grpSpPr>
            <a:xfrm>
              <a:off x="4737290" y="3192610"/>
              <a:ext cx="291736" cy="244388"/>
              <a:chOff x="5923669" y="3054632"/>
              <a:chExt cx="463864" cy="298199"/>
            </a:xfrm>
            <a:solidFill>
              <a:schemeClr val="bg1"/>
            </a:solidFill>
          </p:grpSpPr>
          <p:sp>
            <p:nvSpPr>
              <p:cNvPr id="94" name="Freeform: Shape 169">
                <a:extLst>
                  <a:ext uri="{FF2B5EF4-FFF2-40B4-BE49-F238E27FC236}">
                    <a16:creationId xmlns:a16="http://schemas.microsoft.com/office/drawing/2014/main" id="{130B78F5-61DF-B796-7AB6-67616FEC0572}"/>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95" name="Freeform: Shape 170">
                <a:extLst>
                  <a:ext uri="{FF2B5EF4-FFF2-40B4-BE49-F238E27FC236}">
                    <a16:creationId xmlns:a16="http://schemas.microsoft.com/office/drawing/2014/main" id="{29B34899-F84C-7DA4-5603-C1985F8F6CF9}"/>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grpSp>
        <p:grpSp>
          <p:nvGrpSpPr>
            <p:cNvPr id="89" name="Graphic 30" descr="Database">
              <a:extLst>
                <a:ext uri="{FF2B5EF4-FFF2-40B4-BE49-F238E27FC236}">
                  <a16:creationId xmlns:a16="http://schemas.microsoft.com/office/drawing/2014/main" id="{07125717-8D54-EF92-F5AA-15AB3011DE5C}"/>
                </a:ext>
              </a:extLst>
            </p:cNvPr>
            <p:cNvGrpSpPr>
              <a:grpSpLocks noChangeAspect="1"/>
            </p:cNvGrpSpPr>
            <p:nvPr/>
          </p:nvGrpSpPr>
          <p:grpSpPr>
            <a:xfrm>
              <a:off x="4190866" y="3192286"/>
              <a:ext cx="291736" cy="244388"/>
              <a:chOff x="5923669" y="3054632"/>
              <a:chExt cx="463864" cy="298199"/>
            </a:xfrm>
            <a:solidFill>
              <a:schemeClr val="bg1"/>
            </a:solidFill>
          </p:grpSpPr>
          <p:sp>
            <p:nvSpPr>
              <p:cNvPr id="92" name="Freeform: Shape 172">
                <a:extLst>
                  <a:ext uri="{FF2B5EF4-FFF2-40B4-BE49-F238E27FC236}">
                    <a16:creationId xmlns:a16="http://schemas.microsoft.com/office/drawing/2014/main" id="{88DA9CFD-C04F-CCA7-0F7B-8A4152C77DA8}"/>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93" name="Freeform: Shape 173">
                <a:extLst>
                  <a:ext uri="{FF2B5EF4-FFF2-40B4-BE49-F238E27FC236}">
                    <a16:creationId xmlns:a16="http://schemas.microsoft.com/office/drawing/2014/main" id="{F0FE5C08-AB77-FB6E-6A21-A50E73426D81}"/>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grpSp>
        <p:cxnSp>
          <p:nvCxnSpPr>
            <p:cNvPr id="90" name="Straight Arrow Connector 89">
              <a:extLst>
                <a:ext uri="{FF2B5EF4-FFF2-40B4-BE49-F238E27FC236}">
                  <a16:creationId xmlns:a16="http://schemas.microsoft.com/office/drawing/2014/main" id="{F06A8D65-FE80-2700-69A3-CB3896EB02E6}"/>
                </a:ext>
              </a:extLst>
            </p:cNvPr>
            <p:cNvCxnSpPr>
              <a:cxnSpLocks/>
              <a:stCxn id="86" idx="2"/>
              <a:endCxn id="92" idx="3"/>
            </p:cNvCxnSpPr>
            <p:nvPr/>
          </p:nvCxnSpPr>
          <p:spPr>
            <a:xfrm flipH="1">
              <a:off x="4336734" y="2682520"/>
              <a:ext cx="2635" cy="509766"/>
            </a:xfrm>
            <a:prstGeom prst="straightConnector1">
              <a:avLst/>
            </a:prstGeom>
            <a:ln w="19050">
              <a:solidFill>
                <a:srgbClr val="BA0C2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364992BA-FEEB-A6C2-BD73-3B423427DAA3}"/>
                </a:ext>
              </a:extLst>
            </p:cNvPr>
            <p:cNvCxnSpPr>
              <a:cxnSpLocks/>
              <a:stCxn id="85" idx="2"/>
              <a:endCxn id="94" idx="3"/>
            </p:cNvCxnSpPr>
            <p:nvPr/>
          </p:nvCxnSpPr>
          <p:spPr>
            <a:xfrm flipH="1">
              <a:off x="4883158" y="2682520"/>
              <a:ext cx="1" cy="510090"/>
            </a:xfrm>
            <a:prstGeom prst="straightConnector1">
              <a:avLst/>
            </a:prstGeom>
            <a:ln w="19050">
              <a:solidFill>
                <a:srgbClr val="BA0C25"/>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96" name="TextBox 95">
            <a:extLst>
              <a:ext uri="{FF2B5EF4-FFF2-40B4-BE49-F238E27FC236}">
                <a16:creationId xmlns:a16="http://schemas.microsoft.com/office/drawing/2014/main" id="{82D8CACA-2D97-6C95-02F3-B951E3CB695A}"/>
              </a:ext>
            </a:extLst>
          </p:cNvPr>
          <p:cNvSpPr txBox="1"/>
          <p:nvPr/>
        </p:nvSpPr>
        <p:spPr>
          <a:xfrm>
            <a:off x="7864145" y="830118"/>
            <a:ext cx="2483153" cy="275460"/>
          </a:xfrm>
          <a:prstGeom prst="rect">
            <a:avLst/>
          </a:prstGeom>
          <a:noFill/>
        </p:spPr>
        <p:txBody>
          <a:bodyPr wrap="square" lIns="0" rIns="0" rtlCol="0">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0" cap="none" spc="300" normalizeH="0" baseline="0" noProof="0">
                <a:ln>
                  <a:noFill/>
                </a:ln>
                <a:solidFill>
                  <a:srgbClr val="373C41"/>
                </a:solidFill>
                <a:effectLst/>
                <a:uLnTx/>
                <a:uFillTx/>
                <a:latin typeface="MetricHPE"/>
                <a:ea typeface="+mn-ea"/>
                <a:cs typeface="Calibri" panose="020F0502020204030204" pitchFamily="34" charset="0"/>
              </a:rPr>
              <a:t>CLOUD DR</a:t>
            </a:r>
          </a:p>
        </p:txBody>
      </p:sp>
      <p:sp>
        <p:nvSpPr>
          <p:cNvPr id="97" name="Rectangle 96">
            <a:extLst>
              <a:ext uri="{FF2B5EF4-FFF2-40B4-BE49-F238E27FC236}">
                <a16:creationId xmlns:a16="http://schemas.microsoft.com/office/drawing/2014/main" id="{BB908685-9835-8961-6862-9B8A14780817}"/>
              </a:ext>
            </a:extLst>
          </p:cNvPr>
          <p:cNvSpPr/>
          <p:nvPr/>
        </p:nvSpPr>
        <p:spPr>
          <a:xfrm>
            <a:off x="9430304" y="1255082"/>
            <a:ext cx="547215" cy="479854"/>
          </a:xfrm>
          <a:prstGeom prst="rect">
            <a:avLst/>
          </a:prstGeom>
          <a:solidFill>
            <a:srgbClr val="BA0C25"/>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err="1">
                <a:ln>
                  <a:noFill/>
                </a:ln>
                <a:solidFill>
                  <a:srgbClr val="FFFFFF"/>
                </a:solidFill>
                <a:effectLst/>
                <a:uLnTx/>
                <a:uFillTx/>
                <a:latin typeface="MetricHPE"/>
                <a:ea typeface="+mn-ea"/>
                <a:cs typeface="+mn-cs"/>
              </a:rPr>
              <a:t>Z</a:t>
            </a:r>
            <a:r>
              <a:rPr kumimoji="0" lang="nl-NL" sz="1100" b="0" i="0" u="none" strike="noStrike" kern="0" cap="none" spc="0" normalizeH="0" baseline="0" noProof="0">
                <a:ln>
                  <a:noFill/>
                </a:ln>
                <a:solidFill>
                  <a:srgbClr val="FFFFFF"/>
                </a:solidFill>
                <a:effectLst/>
                <a:uLnTx/>
                <a:uFillTx/>
                <a:latin typeface="MetricHPE"/>
                <a:ea typeface="+mn-ea"/>
                <a:cs typeface="+mn-cs"/>
              </a:rPr>
              <a:t> C A</a:t>
            </a:r>
          </a:p>
        </p:txBody>
      </p:sp>
      <p:pic>
        <p:nvPicPr>
          <p:cNvPr id="98" name="Graphic 97" descr="Database">
            <a:extLst>
              <a:ext uri="{FF2B5EF4-FFF2-40B4-BE49-F238E27FC236}">
                <a16:creationId xmlns:a16="http://schemas.microsoft.com/office/drawing/2014/main" id="{B2D393CB-647A-EE1F-5A2C-708328521A7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52184" y="4334695"/>
            <a:ext cx="657874" cy="657874"/>
          </a:xfrm>
          <a:prstGeom prst="rect">
            <a:avLst/>
          </a:prstGeom>
        </p:spPr>
      </p:pic>
      <p:sp>
        <p:nvSpPr>
          <p:cNvPr id="99" name="Rectangle 98">
            <a:extLst>
              <a:ext uri="{FF2B5EF4-FFF2-40B4-BE49-F238E27FC236}">
                <a16:creationId xmlns:a16="http://schemas.microsoft.com/office/drawing/2014/main" id="{3BE66F69-5D73-FC10-431D-DB0B8EDCA4B6}"/>
              </a:ext>
            </a:extLst>
          </p:cNvPr>
          <p:cNvSpPr/>
          <p:nvPr/>
        </p:nvSpPr>
        <p:spPr>
          <a:xfrm>
            <a:off x="8833590" y="4452465"/>
            <a:ext cx="989477"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373C41"/>
                </a:solidFill>
                <a:effectLst/>
                <a:uLnTx/>
                <a:uFillTx/>
                <a:latin typeface="MetricHPE"/>
                <a:ea typeface="+mn-ea"/>
                <a:cs typeface="+mn-cs"/>
              </a:rPr>
              <a:t>P H Y S I C A 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373C41"/>
                </a:solidFill>
                <a:effectLst/>
                <a:uLnTx/>
                <a:uFillTx/>
                <a:latin typeface="MetricHPE"/>
                <a:ea typeface="+mn-ea"/>
                <a:cs typeface="+mn-cs"/>
              </a:rPr>
              <a:t>S T O R A G E</a:t>
            </a:r>
          </a:p>
        </p:txBody>
      </p:sp>
      <p:sp>
        <p:nvSpPr>
          <p:cNvPr id="100" name="Rectangle 99">
            <a:extLst>
              <a:ext uri="{FF2B5EF4-FFF2-40B4-BE49-F238E27FC236}">
                <a16:creationId xmlns:a16="http://schemas.microsoft.com/office/drawing/2014/main" id="{88F79499-6B4E-9C7B-60E9-7E1D15D6B53C}"/>
              </a:ext>
            </a:extLst>
          </p:cNvPr>
          <p:cNvSpPr/>
          <p:nvPr/>
        </p:nvSpPr>
        <p:spPr>
          <a:xfrm>
            <a:off x="8105258" y="1888669"/>
            <a:ext cx="1864836" cy="982065"/>
          </a:xfrm>
          <a:prstGeom prst="rect">
            <a:avLst/>
          </a:prstGeom>
          <a:solidFill>
            <a:srgbClr val="E8EEF3"/>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ysClr val="windowText" lastClr="000000"/>
                </a:solidFill>
                <a:effectLst/>
                <a:uLnTx/>
                <a:uFillTx/>
                <a:latin typeface="MetricHPE"/>
                <a:ea typeface="+mn-ea"/>
                <a:cs typeface="+mn-cs"/>
              </a:rPr>
              <a:t>H O S T</a:t>
            </a:r>
          </a:p>
        </p:txBody>
      </p:sp>
      <p:sp>
        <p:nvSpPr>
          <p:cNvPr id="101" name="Rectangle 100">
            <a:extLst>
              <a:ext uri="{FF2B5EF4-FFF2-40B4-BE49-F238E27FC236}">
                <a16:creationId xmlns:a16="http://schemas.microsoft.com/office/drawing/2014/main" id="{58D82D8C-6432-6123-C191-A60DF36B36AF}"/>
              </a:ext>
            </a:extLst>
          </p:cNvPr>
          <p:cNvSpPr/>
          <p:nvPr/>
        </p:nvSpPr>
        <p:spPr>
          <a:xfrm>
            <a:off x="8262461" y="2219960"/>
            <a:ext cx="453389" cy="464785"/>
          </a:xfrm>
          <a:prstGeom prst="rect">
            <a:avLst/>
          </a:prstGeom>
          <a:solidFill>
            <a:srgbClr val="BA0C25"/>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V R A</a:t>
            </a:r>
          </a:p>
        </p:txBody>
      </p:sp>
      <p:sp>
        <p:nvSpPr>
          <p:cNvPr id="102" name="Rectangle 101">
            <a:extLst>
              <a:ext uri="{FF2B5EF4-FFF2-40B4-BE49-F238E27FC236}">
                <a16:creationId xmlns:a16="http://schemas.microsoft.com/office/drawing/2014/main" id="{C1723F90-7582-729D-39C5-1A5E30EC79CB}"/>
              </a:ext>
            </a:extLst>
          </p:cNvPr>
          <p:cNvSpPr/>
          <p:nvPr/>
        </p:nvSpPr>
        <p:spPr>
          <a:xfrm>
            <a:off x="8105258" y="3059695"/>
            <a:ext cx="1864836" cy="1203310"/>
          </a:xfrm>
          <a:prstGeom prst="rect">
            <a:avLst/>
          </a:prstGeom>
          <a:solidFill>
            <a:srgbClr val="9CA6B9"/>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D A T A S T O R E</a:t>
            </a:r>
          </a:p>
        </p:txBody>
      </p:sp>
      <p:grpSp>
        <p:nvGrpSpPr>
          <p:cNvPr id="103" name="Graphic 30" descr="Database">
            <a:extLst>
              <a:ext uri="{FF2B5EF4-FFF2-40B4-BE49-F238E27FC236}">
                <a16:creationId xmlns:a16="http://schemas.microsoft.com/office/drawing/2014/main" id="{080EFEE3-3713-5EAD-D0BA-776B4C228337}"/>
              </a:ext>
            </a:extLst>
          </p:cNvPr>
          <p:cNvGrpSpPr>
            <a:grpSpLocks noChangeAspect="1"/>
          </p:cNvGrpSpPr>
          <p:nvPr/>
        </p:nvGrpSpPr>
        <p:grpSpPr>
          <a:xfrm>
            <a:off x="9408529" y="3534675"/>
            <a:ext cx="250794" cy="210091"/>
            <a:chOff x="5923669" y="3054632"/>
            <a:chExt cx="463864" cy="298199"/>
          </a:xfrm>
          <a:solidFill>
            <a:srgbClr val="2B42B1"/>
          </a:solidFill>
        </p:grpSpPr>
        <p:sp>
          <p:nvSpPr>
            <p:cNvPr id="104" name="Freeform: Shape 68">
              <a:extLst>
                <a:ext uri="{FF2B5EF4-FFF2-40B4-BE49-F238E27FC236}">
                  <a16:creationId xmlns:a16="http://schemas.microsoft.com/office/drawing/2014/main" id="{666BE936-0245-D065-7859-7CA362041B82}"/>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BA0C25"/>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105" name="Freeform: Shape 69">
              <a:extLst>
                <a:ext uri="{FF2B5EF4-FFF2-40B4-BE49-F238E27FC236}">
                  <a16:creationId xmlns:a16="http://schemas.microsoft.com/office/drawing/2014/main" id="{E8E05832-F03B-A2EB-B495-4F59D5D31A3B}"/>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BA0C25"/>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grpSp>
        <p:nvGrpSpPr>
          <p:cNvPr id="106" name="Graphic 30" descr="Database">
            <a:extLst>
              <a:ext uri="{FF2B5EF4-FFF2-40B4-BE49-F238E27FC236}">
                <a16:creationId xmlns:a16="http://schemas.microsoft.com/office/drawing/2014/main" id="{4CF14CEB-AB96-7245-699A-D45B1205C4F5}"/>
              </a:ext>
            </a:extLst>
          </p:cNvPr>
          <p:cNvGrpSpPr>
            <a:grpSpLocks noChangeAspect="1"/>
          </p:cNvGrpSpPr>
          <p:nvPr/>
        </p:nvGrpSpPr>
        <p:grpSpPr>
          <a:xfrm>
            <a:off x="8854928" y="3534675"/>
            <a:ext cx="250794" cy="210091"/>
            <a:chOff x="5923669" y="3054632"/>
            <a:chExt cx="463864" cy="298199"/>
          </a:xfrm>
          <a:solidFill>
            <a:srgbClr val="2B42B1"/>
          </a:solidFill>
        </p:grpSpPr>
        <p:sp>
          <p:nvSpPr>
            <p:cNvPr id="107" name="Freeform: Shape 71">
              <a:extLst>
                <a:ext uri="{FF2B5EF4-FFF2-40B4-BE49-F238E27FC236}">
                  <a16:creationId xmlns:a16="http://schemas.microsoft.com/office/drawing/2014/main" id="{BBA09CA3-D261-6D1E-6BA8-19F6EB5941A6}"/>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BA0C25"/>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108" name="Freeform: Shape 72">
              <a:extLst>
                <a:ext uri="{FF2B5EF4-FFF2-40B4-BE49-F238E27FC236}">
                  <a16:creationId xmlns:a16="http://schemas.microsoft.com/office/drawing/2014/main" id="{D23EB615-A8B3-FFCA-B306-6F0965865687}"/>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BA0C25"/>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cxnSp>
        <p:nvCxnSpPr>
          <p:cNvPr id="109" name="Straight Arrow Connector 108">
            <a:extLst>
              <a:ext uri="{FF2B5EF4-FFF2-40B4-BE49-F238E27FC236}">
                <a16:creationId xmlns:a16="http://schemas.microsoft.com/office/drawing/2014/main" id="{E467C8E9-D2FE-A531-0CBA-DA70448CCC72}"/>
              </a:ext>
            </a:extLst>
          </p:cNvPr>
          <p:cNvCxnSpPr>
            <a:cxnSpLocks/>
          </p:cNvCxnSpPr>
          <p:nvPr/>
        </p:nvCxnSpPr>
        <p:spPr>
          <a:xfrm>
            <a:off x="8477553" y="3651153"/>
            <a:ext cx="370147" cy="0"/>
          </a:xfrm>
          <a:prstGeom prst="straightConnector1">
            <a:avLst/>
          </a:prstGeom>
          <a:ln w="28575">
            <a:solidFill>
              <a:srgbClr val="BA0C2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6CB975D3-7167-C3A9-490E-E5BD02CDCC0F}"/>
              </a:ext>
            </a:extLst>
          </p:cNvPr>
          <p:cNvCxnSpPr>
            <a:cxnSpLocks/>
            <a:stCxn id="101" idx="2"/>
          </p:cNvCxnSpPr>
          <p:nvPr/>
        </p:nvCxnSpPr>
        <p:spPr>
          <a:xfrm>
            <a:off x="8489156" y="2684745"/>
            <a:ext cx="0" cy="935937"/>
          </a:xfrm>
          <a:prstGeom prst="straightConnector1">
            <a:avLst/>
          </a:prstGeom>
          <a:ln w="28575">
            <a:solidFill>
              <a:srgbClr val="BA0C2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11" name="Graphic 30" descr="Database">
            <a:extLst>
              <a:ext uri="{FF2B5EF4-FFF2-40B4-BE49-F238E27FC236}">
                <a16:creationId xmlns:a16="http://schemas.microsoft.com/office/drawing/2014/main" id="{47F70146-96F8-7054-2834-5B1302454C6A}"/>
              </a:ext>
            </a:extLst>
          </p:cNvPr>
          <p:cNvGrpSpPr>
            <a:grpSpLocks noChangeAspect="1"/>
          </p:cNvGrpSpPr>
          <p:nvPr/>
        </p:nvGrpSpPr>
        <p:grpSpPr>
          <a:xfrm>
            <a:off x="8831558" y="3179107"/>
            <a:ext cx="291736" cy="244388"/>
            <a:chOff x="5923669" y="3054632"/>
            <a:chExt cx="463864" cy="298199"/>
          </a:xfrm>
          <a:solidFill>
            <a:srgbClr val="BA0C25"/>
          </a:solidFill>
        </p:grpSpPr>
        <p:sp>
          <p:nvSpPr>
            <p:cNvPr id="112" name="Freeform: Shape 139">
              <a:extLst>
                <a:ext uri="{FF2B5EF4-FFF2-40B4-BE49-F238E27FC236}">
                  <a16:creationId xmlns:a16="http://schemas.microsoft.com/office/drawing/2014/main" id="{C70990DB-4888-D365-0C97-DB8B7A81193E}"/>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113" name="Freeform: Shape 140">
              <a:extLst>
                <a:ext uri="{FF2B5EF4-FFF2-40B4-BE49-F238E27FC236}">
                  <a16:creationId xmlns:a16="http://schemas.microsoft.com/office/drawing/2014/main" id="{2EE16CAA-597A-B05C-ACC8-6CE48C468468}"/>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grpSp>
      <p:grpSp>
        <p:nvGrpSpPr>
          <p:cNvPr id="114" name="Graphic 30" descr="Database">
            <a:extLst>
              <a:ext uri="{FF2B5EF4-FFF2-40B4-BE49-F238E27FC236}">
                <a16:creationId xmlns:a16="http://schemas.microsoft.com/office/drawing/2014/main" id="{84BDBAA8-788D-55DE-9E31-48D1234A1BA3}"/>
              </a:ext>
            </a:extLst>
          </p:cNvPr>
          <p:cNvGrpSpPr>
            <a:grpSpLocks noChangeAspect="1"/>
          </p:cNvGrpSpPr>
          <p:nvPr/>
        </p:nvGrpSpPr>
        <p:grpSpPr>
          <a:xfrm>
            <a:off x="9388058" y="3182745"/>
            <a:ext cx="291736" cy="244388"/>
            <a:chOff x="5923669" y="3054632"/>
            <a:chExt cx="463864" cy="298199"/>
          </a:xfrm>
          <a:solidFill>
            <a:srgbClr val="BA0C25"/>
          </a:solidFill>
        </p:grpSpPr>
        <p:sp>
          <p:nvSpPr>
            <p:cNvPr id="115" name="Freeform: Shape 84">
              <a:extLst>
                <a:ext uri="{FF2B5EF4-FFF2-40B4-BE49-F238E27FC236}">
                  <a16:creationId xmlns:a16="http://schemas.microsoft.com/office/drawing/2014/main" id="{18F34AF2-02CA-75FC-1A3C-8E1DFCF65141}"/>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116" name="Freeform: Shape 85">
              <a:extLst>
                <a:ext uri="{FF2B5EF4-FFF2-40B4-BE49-F238E27FC236}">
                  <a16:creationId xmlns:a16="http://schemas.microsoft.com/office/drawing/2014/main" id="{468D9374-DE5C-EEFE-4BF4-7A4486C4216A}"/>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grpSp>
      <p:grpSp>
        <p:nvGrpSpPr>
          <p:cNvPr id="117" name="Graphic 30" descr="Database">
            <a:extLst>
              <a:ext uri="{FF2B5EF4-FFF2-40B4-BE49-F238E27FC236}">
                <a16:creationId xmlns:a16="http://schemas.microsoft.com/office/drawing/2014/main" id="{B4F9DE72-306E-E76A-A7F8-01757EE705F5}"/>
              </a:ext>
            </a:extLst>
          </p:cNvPr>
          <p:cNvGrpSpPr>
            <a:grpSpLocks noChangeAspect="1"/>
          </p:cNvGrpSpPr>
          <p:nvPr/>
        </p:nvGrpSpPr>
        <p:grpSpPr>
          <a:xfrm>
            <a:off x="10247314" y="3534675"/>
            <a:ext cx="250794" cy="210091"/>
            <a:chOff x="5923669" y="3054632"/>
            <a:chExt cx="463864" cy="298199"/>
          </a:xfrm>
          <a:solidFill>
            <a:srgbClr val="2B42B1"/>
          </a:solidFill>
        </p:grpSpPr>
        <p:sp>
          <p:nvSpPr>
            <p:cNvPr id="118" name="Freeform: Shape 87">
              <a:extLst>
                <a:ext uri="{FF2B5EF4-FFF2-40B4-BE49-F238E27FC236}">
                  <a16:creationId xmlns:a16="http://schemas.microsoft.com/office/drawing/2014/main" id="{43A229C8-BE21-8C73-A1DB-CD36243787EB}"/>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BA0C25"/>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119" name="Freeform: Shape 88">
              <a:extLst>
                <a:ext uri="{FF2B5EF4-FFF2-40B4-BE49-F238E27FC236}">
                  <a16:creationId xmlns:a16="http://schemas.microsoft.com/office/drawing/2014/main" id="{3D9B1895-D9DB-E7D4-3FD5-403FCBBFB5D3}"/>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BA0C25"/>
              </a:solidFill>
              <a:prstDash val="solid"/>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sp>
        <p:nvSpPr>
          <p:cNvPr id="120" name="Rectangle 119">
            <a:extLst>
              <a:ext uri="{FF2B5EF4-FFF2-40B4-BE49-F238E27FC236}">
                <a16:creationId xmlns:a16="http://schemas.microsoft.com/office/drawing/2014/main" id="{916F2368-EF98-ABBC-8A9F-60424E2E862E}"/>
              </a:ext>
            </a:extLst>
          </p:cNvPr>
          <p:cNvSpPr/>
          <p:nvPr/>
        </p:nvSpPr>
        <p:spPr>
          <a:xfrm>
            <a:off x="10514469" y="3171506"/>
            <a:ext cx="142515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373C41"/>
                </a:solidFill>
                <a:effectLst/>
                <a:uLnTx/>
                <a:uFillTx/>
                <a:latin typeface="MetricHPE"/>
                <a:ea typeface="+mn-ea"/>
                <a:cs typeface="+mn-cs"/>
              </a:rPr>
              <a:t>Replica</a:t>
            </a:r>
          </a:p>
        </p:txBody>
      </p:sp>
      <p:grpSp>
        <p:nvGrpSpPr>
          <p:cNvPr id="121" name="Graphic 30" descr="Database">
            <a:extLst>
              <a:ext uri="{FF2B5EF4-FFF2-40B4-BE49-F238E27FC236}">
                <a16:creationId xmlns:a16="http://schemas.microsoft.com/office/drawing/2014/main" id="{4F17047E-0E91-BE86-B0F3-07A83385FE65}"/>
              </a:ext>
            </a:extLst>
          </p:cNvPr>
          <p:cNvGrpSpPr>
            <a:grpSpLocks noChangeAspect="1"/>
          </p:cNvGrpSpPr>
          <p:nvPr/>
        </p:nvGrpSpPr>
        <p:grpSpPr>
          <a:xfrm>
            <a:off x="10226843" y="3194067"/>
            <a:ext cx="291736" cy="244388"/>
            <a:chOff x="5923669" y="3054632"/>
            <a:chExt cx="463864" cy="298199"/>
          </a:xfrm>
          <a:solidFill>
            <a:srgbClr val="BA0C25"/>
          </a:solidFill>
        </p:grpSpPr>
        <p:sp>
          <p:nvSpPr>
            <p:cNvPr id="122" name="Freeform: Shape 95">
              <a:extLst>
                <a:ext uri="{FF2B5EF4-FFF2-40B4-BE49-F238E27FC236}">
                  <a16:creationId xmlns:a16="http://schemas.microsoft.com/office/drawing/2014/main" id="{2018DF12-D3E9-EDEB-3DB8-25CD70155932}"/>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123" name="Freeform: Shape 96">
              <a:extLst>
                <a:ext uri="{FF2B5EF4-FFF2-40B4-BE49-F238E27FC236}">
                  <a16:creationId xmlns:a16="http://schemas.microsoft.com/office/drawing/2014/main" id="{D9E1048A-FDC6-151F-4E47-6CFFAE77EC8A}"/>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grpSp>
      <p:cxnSp>
        <p:nvCxnSpPr>
          <p:cNvPr id="124" name="Straight Arrow Connector 123">
            <a:extLst>
              <a:ext uri="{FF2B5EF4-FFF2-40B4-BE49-F238E27FC236}">
                <a16:creationId xmlns:a16="http://schemas.microsoft.com/office/drawing/2014/main" id="{ECDC8BFA-DE2E-3A65-5379-E3E015EF08F3}"/>
              </a:ext>
            </a:extLst>
          </p:cNvPr>
          <p:cNvCxnSpPr>
            <a:cxnSpLocks/>
          </p:cNvCxnSpPr>
          <p:nvPr/>
        </p:nvCxnSpPr>
        <p:spPr>
          <a:xfrm>
            <a:off x="5624882" y="2376153"/>
            <a:ext cx="2637583" cy="0"/>
          </a:xfrm>
          <a:prstGeom prst="straightConnector1">
            <a:avLst/>
          </a:prstGeom>
          <a:ln w="28575">
            <a:solidFill>
              <a:srgbClr val="BA0C2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5" name="Straight Arrow Connector 124">
            <a:extLst>
              <a:ext uri="{FF2B5EF4-FFF2-40B4-BE49-F238E27FC236}">
                <a16:creationId xmlns:a16="http://schemas.microsoft.com/office/drawing/2014/main" id="{13B40C67-A011-C750-E701-B0F4298FAA4F}"/>
              </a:ext>
            </a:extLst>
          </p:cNvPr>
          <p:cNvCxnSpPr>
            <a:cxnSpLocks/>
          </p:cNvCxnSpPr>
          <p:nvPr/>
        </p:nvCxnSpPr>
        <p:spPr>
          <a:xfrm>
            <a:off x="4324239" y="2958861"/>
            <a:ext cx="1045829" cy="0"/>
          </a:xfrm>
          <a:prstGeom prst="straightConnector1">
            <a:avLst/>
          </a:prstGeom>
          <a:ln w="28575">
            <a:solidFill>
              <a:srgbClr val="BA0C25"/>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4AA0E901-A6FE-0388-D622-49DD8C5D42B4}"/>
              </a:ext>
            </a:extLst>
          </p:cNvPr>
          <p:cNvCxnSpPr>
            <a:cxnSpLocks/>
          </p:cNvCxnSpPr>
          <p:nvPr>
            <p:custDataLst>
              <p:custData r:id="rId1"/>
            </p:custDataLst>
          </p:nvPr>
        </p:nvCxnSpPr>
        <p:spPr>
          <a:xfrm flipV="1">
            <a:off x="5371993" y="2682369"/>
            <a:ext cx="0" cy="290879"/>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2DA962DD-BEFC-03C6-72E9-D2452EAA7491}"/>
              </a:ext>
            </a:extLst>
          </p:cNvPr>
          <p:cNvCxnSpPr>
            <a:cxnSpLocks/>
          </p:cNvCxnSpPr>
          <p:nvPr/>
        </p:nvCxnSpPr>
        <p:spPr>
          <a:xfrm>
            <a:off x="5588918" y="2520286"/>
            <a:ext cx="1792507" cy="0"/>
          </a:xfrm>
          <a:prstGeom prst="line">
            <a:avLst/>
          </a:prstGeom>
          <a:ln w="19050">
            <a:solidFill>
              <a:srgbClr val="BA0C25"/>
            </a:solidFill>
            <a:prstDash val="lgDash"/>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28" name="Graphic 127" descr="Cloud outline">
            <a:extLst>
              <a:ext uri="{FF2B5EF4-FFF2-40B4-BE49-F238E27FC236}">
                <a16:creationId xmlns:a16="http://schemas.microsoft.com/office/drawing/2014/main" id="{6844738F-03B2-5E44-75D3-0E4728AC9E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977426" y="5181777"/>
            <a:ext cx="914400" cy="914400"/>
          </a:xfrm>
          <a:prstGeom prst="rect">
            <a:avLst/>
          </a:prstGeom>
        </p:spPr>
      </p:pic>
      <p:sp>
        <p:nvSpPr>
          <p:cNvPr id="129" name="Rectangle 128">
            <a:extLst>
              <a:ext uri="{FF2B5EF4-FFF2-40B4-BE49-F238E27FC236}">
                <a16:creationId xmlns:a16="http://schemas.microsoft.com/office/drawing/2014/main" id="{44AB424E-11B2-F837-A372-C4EC2994499B}"/>
              </a:ext>
            </a:extLst>
          </p:cNvPr>
          <p:cNvSpPr/>
          <p:nvPr/>
        </p:nvSpPr>
        <p:spPr>
          <a:xfrm>
            <a:off x="10515466" y="3429362"/>
            <a:ext cx="1576574"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err="1">
                <a:ln>
                  <a:noFill/>
                </a:ln>
                <a:solidFill>
                  <a:srgbClr val="373C41"/>
                </a:solidFill>
                <a:effectLst/>
                <a:uLnTx/>
                <a:uFillTx/>
                <a:latin typeface="MetricHPE"/>
                <a:ea typeface="+mn-ea"/>
                <a:cs typeface="+mn-cs"/>
              </a:rPr>
              <a:t>Compressed</a:t>
            </a:r>
            <a:r>
              <a:rPr kumimoji="0" lang="nl-NL" sz="1100" b="0" i="0" u="none" strike="noStrike" kern="0" cap="none" spc="0" normalizeH="0" baseline="0" noProof="0">
                <a:ln>
                  <a:noFill/>
                </a:ln>
                <a:solidFill>
                  <a:srgbClr val="373C41"/>
                </a:solidFill>
                <a:effectLst/>
                <a:uLnTx/>
                <a:uFillTx/>
                <a:latin typeface="MetricHPE"/>
                <a:ea typeface="+mn-ea"/>
                <a:cs typeface="+mn-cs"/>
              </a:rPr>
              <a:t> </a:t>
            </a:r>
            <a:r>
              <a:rPr kumimoji="0" lang="nl-NL" sz="1100" b="0" i="0" u="none" strike="noStrike" kern="0" cap="none" spc="0" normalizeH="0" baseline="0" noProof="0" err="1">
                <a:ln>
                  <a:noFill/>
                </a:ln>
                <a:solidFill>
                  <a:srgbClr val="373C41"/>
                </a:solidFill>
                <a:effectLst/>
                <a:uLnTx/>
                <a:uFillTx/>
                <a:latin typeface="MetricHPE"/>
                <a:ea typeface="+mn-ea"/>
                <a:cs typeface="+mn-cs"/>
              </a:rPr>
              <a:t>journal</a:t>
            </a:r>
            <a:endParaRPr kumimoji="0" lang="nl-NL" sz="1100" b="0" i="0" u="none" strike="noStrike" kern="0" cap="none" spc="0" normalizeH="0" baseline="0" noProof="0">
              <a:ln>
                <a:noFill/>
              </a:ln>
              <a:solidFill>
                <a:srgbClr val="373C41"/>
              </a:solidFill>
              <a:effectLst/>
              <a:uLnTx/>
              <a:uFillTx/>
              <a:latin typeface="MetricHPE"/>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373C41"/>
                </a:solidFill>
                <a:effectLst/>
                <a:uLnTx/>
                <a:uFillTx/>
                <a:latin typeface="MetricHPE"/>
                <a:ea typeface="+mn-ea"/>
                <a:cs typeface="+mn-cs"/>
              </a:rPr>
              <a:t>&lt;= 30-day </a:t>
            </a:r>
            <a:r>
              <a:rPr kumimoji="0" lang="nl-NL" sz="1100" b="0" i="0" u="none" strike="noStrike" kern="0" cap="none" spc="0" normalizeH="0" baseline="0" noProof="0" err="1">
                <a:ln>
                  <a:noFill/>
                </a:ln>
                <a:solidFill>
                  <a:srgbClr val="373C41"/>
                </a:solidFill>
                <a:effectLst/>
                <a:uLnTx/>
                <a:uFillTx/>
                <a:latin typeface="MetricHPE"/>
                <a:ea typeface="+mn-ea"/>
                <a:cs typeface="+mn-cs"/>
              </a:rPr>
              <a:t>retention</a:t>
            </a:r>
            <a:endParaRPr kumimoji="0" lang="nl-NL" sz="1100" b="0" i="0" u="none" strike="noStrike" kern="0" cap="none" spc="0" normalizeH="0" baseline="0" noProof="0">
              <a:ln>
                <a:noFill/>
              </a:ln>
              <a:solidFill>
                <a:srgbClr val="373C41"/>
              </a:solidFill>
              <a:effectLst/>
              <a:uLnTx/>
              <a:uFillTx/>
              <a:latin typeface="MetricHPE"/>
              <a:ea typeface="+mn-ea"/>
              <a:cs typeface="+mn-cs"/>
            </a:endParaRPr>
          </a:p>
        </p:txBody>
      </p:sp>
      <p:pic>
        <p:nvPicPr>
          <p:cNvPr id="2" name="Graphic 1" descr="Lock">
            <a:extLst>
              <a:ext uri="{FF2B5EF4-FFF2-40B4-BE49-F238E27FC236}">
                <a16:creationId xmlns:a16="http://schemas.microsoft.com/office/drawing/2014/main" id="{D95501A2-5BE2-A396-598D-00B0A1885CF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637111" y="5638977"/>
            <a:ext cx="372947" cy="372947"/>
          </a:xfrm>
          <a:prstGeom prst="rect">
            <a:avLst/>
          </a:prstGeom>
        </p:spPr>
      </p:pic>
      <p:sp>
        <p:nvSpPr>
          <p:cNvPr id="6" name="TextBox 5">
            <a:extLst>
              <a:ext uri="{FF2B5EF4-FFF2-40B4-BE49-F238E27FC236}">
                <a16:creationId xmlns:a16="http://schemas.microsoft.com/office/drawing/2014/main" id="{01BB8E1B-4164-3489-CA52-309E4BE672FA}"/>
              </a:ext>
            </a:extLst>
          </p:cNvPr>
          <p:cNvSpPr txBox="1"/>
          <p:nvPr/>
        </p:nvSpPr>
        <p:spPr>
          <a:xfrm>
            <a:off x="5963507" y="1682995"/>
            <a:ext cx="1944327" cy="677108"/>
          </a:xfrm>
          <a:prstGeom prst="rect">
            <a:avLst/>
          </a:prstGeom>
          <a:noFill/>
        </p:spPr>
        <p:txBody>
          <a:bodyPr wrap="square" rtlCol="0">
            <a:spAutoFit/>
          </a:bodyPr>
          <a:lstStyle/>
          <a:p>
            <a:pPr algn="ctr">
              <a:defRPr/>
            </a:pPr>
            <a:r>
              <a:rPr lang="en-US" sz="1000" dirty="0">
                <a:solidFill>
                  <a:srgbClr val="BA0C25"/>
                </a:solidFill>
                <a:latin typeface="Source Sans Pro" panose="020B0503030403020204" pitchFamily="34" charset="77"/>
                <a:ea typeface="Source Sans Pro Light" panose="020B0403030403020204" pitchFamily="34" charset="0"/>
              </a:rPr>
              <a:t>Real-Time Detection &amp; Replication</a:t>
            </a:r>
            <a:br>
              <a:rPr lang="en-US" sz="1000" dirty="0">
                <a:solidFill>
                  <a:srgbClr val="BA0C25"/>
                </a:solidFill>
                <a:latin typeface="Source Sans Pro" panose="020B0503030403020204" pitchFamily="34" charset="77"/>
                <a:ea typeface="Source Sans Pro Light" panose="020B0403030403020204" pitchFamily="34" charset="0"/>
              </a:rPr>
            </a:br>
            <a:r>
              <a:rPr lang="en-US" sz="900" dirty="0">
                <a:solidFill>
                  <a:srgbClr val="373C41"/>
                </a:solidFill>
                <a:latin typeface="Source Sans Pro Light" panose="020B0403030403020204" pitchFamily="34" charset="0"/>
                <a:ea typeface="Source Sans Pro Light" panose="020B0403030403020204" pitchFamily="34" charset="0"/>
              </a:rPr>
              <a:t>Continuous sync with no performance impact</a:t>
            </a:r>
            <a:endParaRPr lang="en-US" sz="900" dirty="0">
              <a:solidFill>
                <a:srgbClr val="BA0C25"/>
              </a:solidFill>
              <a:latin typeface="Source Sans Pro Light" panose="020B0403030403020204" pitchFamily="34" charset="0"/>
              <a:ea typeface="Source Sans Pro Light" panose="020B0403030403020204" pitchFamily="34" charset="0"/>
            </a:endParaRPr>
          </a:p>
        </p:txBody>
      </p:sp>
      <p:sp>
        <p:nvSpPr>
          <p:cNvPr id="8" name="TextBox 7">
            <a:extLst>
              <a:ext uri="{FF2B5EF4-FFF2-40B4-BE49-F238E27FC236}">
                <a16:creationId xmlns:a16="http://schemas.microsoft.com/office/drawing/2014/main" id="{353E59A9-4000-B104-5FE0-407F7200135F}"/>
              </a:ext>
            </a:extLst>
          </p:cNvPr>
          <p:cNvSpPr txBox="1"/>
          <p:nvPr/>
        </p:nvSpPr>
        <p:spPr>
          <a:xfrm>
            <a:off x="10158163" y="1874912"/>
            <a:ext cx="1558961" cy="907941"/>
          </a:xfrm>
          <a:prstGeom prst="rect">
            <a:avLst/>
          </a:prstGeom>
          <a:noFill/>
        </p:spPr>
        <p:txBody>
          <a:bodyPr wrap="square" rtlCol="0">
            <a:spAutoFit/>
          </a:bodyPr>
          <a:lstStyle/>
          <a:p>
            <a:pPr>
              <a:defRPr/>
            </a:pPr>
            <a:r>
              <a:rPr lang="en-US" sz="1100" dirty="0">
                <a:solidFill>
                  <a:srgbClr val="BA0C25"/>
                </a:solidFill>
                <a:latin typeface="Source Sans Pro" panose="020B0503030403020204" pitchFamily="34" charset="77"/>
              </a:rPr>
              <a:t>Scale-Out Architecture</a:t>
            </a:r>
            <a:br>
              <a:rPr lang="en-US" sz="1050" dirty="0">
                <a:solidFill>
                  <a:srgbClr val="C00000"/>
                </a:solidFill>
                <a:latin typeface="Source Sans Pro" panose="020B0503030403020204" pitchFamily="34" charset="77"/>
              </a:rPr>
            </a:br>
            <a:r>
              <a:rPr lang="en-US" sz="1050" dirty="0">
                <a:solidFill>
                  <a:srgbClr val="373C41"/>
                </a:solidFill>
                <a:latin typeface="Source Sans Pro Light" panose="020B0403030403020204" pitchFamily="34" charset="0"/>
                <a:ea typeface="Source Sans Pro Light" panose="020B0403030403020204" pitchFamily="34" charset="0"/>
              </a:rPr>
              <a:t>Small footprint, low overhead components with no compute at DR until recovery</a:t>
            </a:r>
          </a:p>
        </p:txBody>
      </p:sp>
    </p:spTree>
    <p:extLst>
      <p:ext uri="{BB962C8B-B14F-4D97-AF65-F5344CB8AC3E}">
        <p14:creationId xmlns:p14="http://schemas.microsoft.com/office/powerpoint/2010/main" val="356723035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509FC-572E-506E-91BE-5F889568EC9B}"/>
            </a:ext>
          </a:extLst>
        </p:cNvPr>
        <p:cNvGrpSpPr/>
        <p:nvPr/>
      </p:nvGrpSpPr>
      <p:grpSpPr>
        <a:xfrm>
          <a:off x="0" y="0"/>
          <a:ext cx="0" cy="0"/>
          <a:chOff x="0" y="0"/>
          <a:chExt cx="0" cy="0"/>
        </a:xfrm>
      </p:grpSpPr>
      <p:sp>
        <p:nvSpPr>
          <p:cNvPr id="20" name="Text Placeholder 5">
            <a:extLst>
              <a:ext uri="{FF2B5EF4-FFF2-40B4-BE49-F238E27FC236}">
                <a16:creationId xmlns:a16="http://schemas.microsoft.com/office/drawing/2014/main" id="{BBAFAB1C-5BE4-EC28-547D-4203F6AD27F8}"/>
              </a:ext>
            </a:extLst>
          </p:cNvPr>
          <p:cNvSpPr txBox="1">
            <a:spLocks/>
          </p:cNvSpPr>
          <p:nvPr/>
        </p:nvSpPr>
        <p:spPr bwMode="auto">
          <a:xfrm>
            <a:off x="457200" y="959570"/>
            <a:ext cx="11277600" cy="258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608013" rtl="0" eaLnBrk="1" fontAlgn="base" hangingPunct="1">
              <a:spcBef>
                <a:spcPct val="20000"/>
              </a:spcBef>
              <a:spcAft>
                <a:spcPct val="0"/>
              </a:spcAft>
              <a:buClr>
                <a:srgbClr val="A30015"/>
              </a:buClr>
              <a:buFont typeface="Arial" panose="020B0604020202020204" pitchFamily="34" charset="0"/>
              <a:buNone/>
              <a:defRPr lang="en-US" sz="1800" b="0" i="0" kern="1200">
                <a:solidFill>
                  <a:srgbClr val="BA0C25"/>
                </a:solidFill>
                <a:latin typeface="Source Sans Pro" panose="020B0503030403020204" pitchFamily="34" charset="0"/>
                <a:ea typeface="Source Sans Pro Light" panose="020B0403030403020204" pitchFamily="34" charset="0"/>
                <a:cs typeface="Calibri Light" panose="020F0302020204030204" pitchFamily="34" charset="0"/>
              </a:defRPr>
            </a:lvl1pPr>
            <a:lvl2pPr marL="609600" indent="0" algn="l" defTabSz="608013" rtl="0" eaLnBrk="1" fontAlgn="base" hangingPunct="1">
              <a:spcBef>
                <a:spcPct val="20000"/>
              </a:spcBef>
              <a:spcAft>
                <a:spcPct val="0"/>
              </a:spcAft>
              <a:buClr>
                <a:srgbClr val="A30015"/>
              </a:buClr>
              <a:buFont typeface="Arial" panose="020B0604020202020204" pitchFamily="34" charset="0"/>
              <a:buNone/>
              <a:defRPr sz="1600" b="0" i="0" kern="1200">
                <a:solidFill>
                  <a:schemeClr val="tx1"/>
                </a:solidFill>
                <a:latin typeface="Source Sans Pro" panose="020B0503030403020204" pitchFamily="34" charset="0"/>
                <a:ea typeface="+mn-ea"/>
                <a:cs typeface="Calibri Light" panose="020F0302020204030204" pitchFamily="34" charset="0"/>
              </a:defRPr>
            </a:lvl2pPr>
            <a:lvl3pPr marL="1219200" indent="0" algn="l" defTabSz="608013" rtl="0" eaLnBrk="1" fontAlgn="base" hangingPunct="1">
              <a:spcBef>
                <a:spcPct val="20000"/>
              </a:spcBef>
              <a:spcAft>
                <a:spcPct val="0"/>
              </a:spcAft>
              <a:buClr>
                <a:srgbClr val="A30015"/>
              </a:buClr>
              <a:buFont typeface="Arial" panose="020B0604020202020204" pitchFamily="34" charset="0"/>
              <a:buNone/>
              <a:defRPr sz="1600" b="0" i="0" kern="1200">
                <a:solidFill>
                  <a:schemeClr val="tx1"/>
                </a:solidFill>
                <a:latin typeface="Source Sans Pro" panose="020B0503030403020204" pitchFamily="34" charset="0"/>
                <a:ea typeface="+mn-ea"/>
                <a:cs typeface="Calibri Light" panose="020F0302020204030204" pitchFamily="34" charset="0"/>
              </a:defRPr>
            </a:lvl3pPr>
            <a:lvl4pPr marL="1828800" indent="0" algn="l" defTabSz="608013" rtl="0" eaLnBrk="1" fontAlgn="base" hangingPunct="1">
              <a:spcBef>
                <a:spcPct val="20000"/>
              </a:spcBef>
              <a:spcAft>
                <a:spcPct val="0"/>
              </a:spcAft>
              <a:buClr>
                <a:srgbClr val="A30015"/>
              </a:buClr>
              <a:buFont typeface="Arial" panose="020B0604020202020204" pitchFamily="34" charset="0"/>
              <a:buNone/>
              <a:defRPr sz="1600" b="0" i="0" kern="1200">
                <a:solidFill>
                  <a:schemeClr val="tx1"/>
                </a:solidFill>
                <a:latin typeface="Source Sans Pro" panose="020B0503030403020204" pitchFamily="34" charset="0"/>
                <a:ea typeface="+mn-ea"/>
                <a:cs typeface="Calibri" panose="020F0502020204030204" pitchFamily="34" charset="0"/>
              </a:defRPr>
            </a:lvl4pPr>
            <a:lvl5pPr marL="2438400" indent="0" algn="l" defTabSz="608013" rtl="0" eaLnBrk="1" fontAlgn="base" hangingPunct="1">
              <a:spcBef>
                <a:spcPct val="20000"/>
              </a:spcBef>
              <a:spcAft>
                <a:spcPct val="0"/>
              </a:spcAft>
              <a:buClr>
                <a:srgbClr val="A30015"/>
              </a:buClr>
              <a:buFont typeface="Arial" panose="020B0604020202020204" pitchFamily="34" charset="0"/>
              <a:buNone/>
              <a:defRPr sz="1600" b="0" i="0" kern="1200">
                <a:solidFill>
                  <a:schemeClr val="tx1"/>
                </a:solidFill>
                <a:latin typeface="Source Sans Pro" panose="020B0503030403020204" pitchFamily="34" charset="0"/>
                <a:ea typeface="+mn-ea"/>
                <a:cs typeface="Calibri" panose="020F0502020204030204" pitchFamily="34" charset="0"/>
              </a:defRPr>
            </a:lvl5pPr>
            <a:lvl6pPr marL="3352548" indent="-304776" algn="l" defTabSz="609555" rtl="0" eaLnBrk="1" latinLnBrk="0" hangingPunct="1">
              <a:spcBef>
                <a:spcPct val="20000"/>
              </a:spcBef>
              <a:buFont typeface="Arial"/>
              <a:buChar char="•"/>
              <a:defRPr sz="2700" kern="1200">
                <a:solidFill>
                  <a:schemeClr val="tx1"/>
                </a:solidFill>
                <a:latin typeface="+mn-lt"/>
                <a:ea typeface="+mn-ea"/>
                <a:cs typeface="+mn-cs"/>
              </a:defRPr>
            </a:lvl6pPr>
            <a:lvl7pPr marL="3962104" indent="-304776" algn="l" defTabSz="609555" rtl="0" eaLnBrk="1" latinLnBrk="0" hangingPunct="1">
              <a:spcBef>
                <a:spcPct val="20000"/>
              </a:spcBef>
              <a:buFont typeface="Arial"/>
              <a:buChar char="•"/>
              <a:defRPr sz="2700" kern="1200">
                <a:solidFill>
                  <a:schemeClr val="tx1"/>
                </a:solidFill>
                <a:latin typeface="+mn-lt"/>
                <a:ea typeface="+mn-ea"/>
                <a:cs typeface="+mn-cs"/>
              </a:defRPr>
            </a:lvl7pPr>
            <a:lvl8pPr marL="4571658" indent="-304776" algn="l" defTabSz="609555" rtl="0" eaLnBrk="1" latinLnBrk="0" hangingPunct="1">
              <a:spcBef>
                <a:spcPct val="20000"/>
              </a:spcBef>
              <a:buFont typeface="Arial"/>
              <a:buChar char="•"/>
              <a:defRPr sz="2700" kern="1200">
                <a:solidFill>
                  <a:schemeClr val="tx1"/>
                </a:solidFill>
                <a:latin typeface="+mn-lt"/>
                <a:ea typeface="+mn-ea"/>
                <a:cs typeface="+mn-cs"/>
              </a:defRPr>
            </a:lvl8pPr>
            <a:lvl9pPr marL="5181212" indent="-304776" algn="l" defTabSz="609555" rtl="0" eaLnBrk="1" latinLnBrk="0" hangingPunct="1">
              <a:spcBef>
                <a:spcPct val="20000"/>
              </a:spcBef>
              <a:buFont typeface="Arial"/>
              <a:buChar char="•"/>
              <a:defRPr sz="2700" kern="1200">
                <a:solidFill>
                  <a:schemeClr val="tx1"/>
                </a:solidFill>
                <a:latin typeface="+mn-lt"/>
                <a:ea typeface="+mn-ea"/>
                <a:cs typeface="+mn-cs"/>
              </a:defRPr>
            </a:lvl9pPr>
          </a:lstStyle>
          <a:p>
            <a:pPr marL="0" marR="0" lvl="0" indent="0" algn="l" defTabSz="608013" rtl="0" eaLnBrk="1" fontAlgn="base" latinLnBrk="0" hangingPunct="1">
              <a:lnSpc>
                <a:spcPct val="100000"/>
              </a:lnSpc>
              <a:spcBef>
                <a:spcPct val="20000"/>
              </a:spcBef>
              <a:spcAft>
                <a:spcPct val="0"/>
              </a:spcAft>
              <a:buClr>
                <a:srgbClr val="A30015"/>
              </a:buClr>
              <a:buSzTx/>
              <a:buFont typeface="Arial" panose="020B0604020202020204" pitchFamily="34" charset="0"/>
              <a:buNone/>
              <a:tabLst/>
              <a:defRPr/>
            </a:pPr>
            <a:r>
              <a:rPr kumimoji="0" lang="en-US" sz="1800" b="0" i="0" u="none" strike="noStrike" kern="1200" cap="none" spc="0" normalizeH="0" baseline="0" noProof="0" dirty="0">
                <a:ln>
                  <a:noFill/>
                </a:ln>
                <a:solidFill>
                  <a:schemeClr val="tx1"/>
                </a:solidFill>
                <a:effectLst/>
                <a:uLnTx/>
                <a:uFillTx/>
                <a:latin typeface="Source Sans Pro" panose="020B0503030403020204" pitchFamily="34" charset="0"/>
                <a:ea typeface="Source Sans Pro Light" panose="020B0403030403020204" pitchFamily="34" charset="0"/>
                <a:cs typeface="Calibri Light" panose="020F0302020204030204" pitchFamily="34" charset="0"/>
              </a:rPr>
              <a:t>Easily stress test your recovery plans or create on-demand sandboxes</a:t>
            </a:r>
          </a:p>
        </p:txBody>
      </p:sp>
      <p:sp>
        <p:nvSpPr>
          <p:cNvPr id="21" name="Title 2">
            <a:extLst>
              <a:ext uri="{FF2B5EF4-FFF2-40B4-BE49-F238E27FC236}">
                <a16:creationId xmlns:a16="http://schemas.microsoft.com/office/drawing/2014/main" id="{2616E8A0-85F9-C687-F692-D32E2D7C604F}"/>
              </a:ext>
            </a:extLst>
          </p:cNvPr>
          <p:cNvSpPr txBox="1">
            <a:spLocks/>
          </p:cNvSpPr>
          <p:nvPr/>
        </p:nvSpPr>
        <p:spPr bwMode="auto">
          <a:xfrm>
            <a:off x="457200" y="387350"/>
            <a:ext cx="11277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608013" rtl="0" eaLnBrk="0" fontAlgn="base" hangingPunct="0">
              <a:lnSpc>
                <a:spcPct val="90000"/>
              </a:lnSpc>
              <a:spcBef>
                <a:spcPct val="0"/>
              </a:spcBef>
              <a:spcAft>
                <a:spcPct val="0"/>
              </a:spcAft>
              <a:defRPr lang="en-US" altLang="en-US" sz="2800" b="0" i="0" kern="1200" dirty="0">
                <a:solidFill>
                  <a:schemeClr val="tx1"/>
                </a:solidFill>
                <a:latin typeface="Source Sans Pro" panose="020B0503030403020204" pitchFamily="34" charset="0"/>
                <a:ea typeface="Lato" charset="0"/>
                <a:cs typeface="Lato" charset="0"/>
              </a:defRPr>
            </a:lvl1pPr>
            <a:lvl2pPr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2pPr>
            <a:lvl3pPr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3pPr>
            <a:lvl4pPr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4pPr>
            <a:lvl5pPr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5pPr>
            <a:lvl6pPr marL="4572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6pPr>
            <a:lvl7pPr marL="9144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7pPr>
            <a:lvl8pPr marL="13716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8pPr>
            <a:lvl9pPr marL="18288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9pPr>
          </a:lstStyle>
          <a:p>
            <a:r>
              <a:rPr lang="de-DE">
                <a:latin typeface="Source Sans Pro"/>
                <a:ea typeface="Lato"/>
                <a:cs typeface="Lato"/>
              </a:rPr>
              <a:t>Non-Disruptive Testing</a:t>
            </a:r>
          </a:p>
        </p:txBody>
      </p:sp>
      <p:sp>
        <p:nvSpPr>
          <p:cNvPr id="22" name="Rectangle 21">
            <a:extLst>
              <a:ext uri="{FF2B5EF4-FFF2-40B4-BE49-F238E27FC236}">
                <a16:creationId xmlns:a16="http://schemas.microsoft.com/office/drawing/2014/main" id="{D3B52E6E-A574-19CE-AE08-B7A1B1E1DE82}"/>
              </a:ext>
            </a:extLst>
          </p:cNvPr>
          <p:cNvSpPr/>
          <p:nvPr/>
        </p:nvSpPr>
        <p:spPr>
          <a:xfrm>
            <a:off x="673951" y="3039421"/>
            <a:ext cx="2915986" cy="1160693"/>
          </a:xfrm>
          <a:prstGeom prst="rect">
            <a:avLst/>
          </a:prstGeom>
          <a:solidFill>
            <a:srgbClr val="9CA6B9">
              <a:lumMod val="20000"/>
              <a:lumOff val="80000"/>
            </a:srgbClr>
          </a:solidFill>
          <a:ln w="9525" cap="flat" cmpd="sng" algn="ctr">
            <a:noFill/>
            <a:prstDash val="solid"/>
          </a:ln>
          <a:effectLst/>
        </p:spPr>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373C41"/>
                </a:solidFill>
                <a:effectLst/>
                <a:uLnTx/>
                <a:uFillTx/>
                <a:latin typeface="Source Sans Pro Light" panose="020B0403030403020204" pitchFamily="34" charset="0"/>
                <a:ea typeface="Source Sans Pro Light" panose="020B0403030403020204" pitchFamily="34" charset="0"/>
                <a:cs typeface="Calibri Light" panose="020F0302020204030204" pitchFamily="34" charset="0"/>
              </a:rPr>
              <a:t>PRODUCTION</a:t>
            </a:r>
          </a:p>
        </p:txBody>
      </p:sp>
      <p:sp>
        <p:nvSpPr>
          <p:cNvPr id="23" name="Rectangle 22">
            <a:extLst>
              <a:ext uri="{FF2B5EF4-FFF2-40B4-BE49-F238E27FC236}">
                <a16:creationId xmlns:a16="http://schemas.microsoft.com/office/drawing/2014/main" id="{CFFF5A24-E7E7-97D6-2A46-12D5139A3C46}"/>
              </a:ext>
            </a:extLst>
          </p:cNvPr>
          <p:cNvSpPr/>
          <p:nvPr/>
        </p:nvSpPr>
        <p:spPr>
          <a:xfrm>
            <a:off x="8353781" y="3039422"/>
            <a:ext cx="2915986" cy="1160693"/>
          </a:xfrm>
          <a:prstGeom prst="rect">
            <a:avLst/>
          </a:prstGeom>
          <a:solidFill>
            <a:srgbClr val="9CA6B9">
              <a:lumMod val="20000"/>
              <a:lumOff val="80000"/>
            </a:srgbClr>
          </a:solidFill>
          <a:ln w="9525" cap="flat" cmpd="sng" algn="ctr">
            <a:noFill/>
            <a:prstDash val="solid"/>
          </a:ln>
          <a:effectLst/>
        </p:spPr>
        <p:txBody>
          <a:bodyPr rot="0" spcFirstLastPara="0" vertOverflow="overflow" horzOverflow="overflow" vert="horz" wrap="square" lIns="182880" tIns="45720" rIns="91440" bIns="4572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373C41"/>
                </a:solidFill>
                <a:effectLst/>
                <a:uLnTx/>
                <a:uFillTx/>
                <a:latin typeface="Source Sans Pro Light" panose="020B0403030403020204" pitchFamily="34" charset="0"/>
                <a:ea typeface="Source Sans Pro Light" panose="020B0403030403020204" pitchFamily="34" charset="0"/>
                <a:cs typeface="Calibri Light" panose="020F0302020204030204" pitchFamily="34" charset="0"/>
              </a:rPr>
              <a:t>DR</a:t>
            </a:r>
          </a:p>
        </p:txBody>
      </p:sp>
      <p:grpSp>
        <p:nvGrpSpPr>
          <p:cNvPr id="24" name="Group 23">
            <a:extLst>
              <a:ext uri="{FF2B5EF4-FFF2-40B4-BE49-F238E27FC236}">
                <a16:creationId xmlns:a16="http://schemas.microsoft.com/office/drawing/2014/main" id="{4D4C53B9-69C5-B19F-AD18-ED385BA52563}"/>
              </a:ext>
            </a:extLst>
          </p:cNvPr>
          <p:cNvGrpSpPr/>
          <p:nvPr/>
        </p:nvGrpSpPr>
        <p:grpSpPr>
          <a:xfrm>
            <a:off x="5240572" y="2888482"/>
            <a:ext cx="1462574" cy="1462574"/>
            <a:chOff x="1582369" y="2457711"/>
            <a:chExt cx="1608831" cy="1608831"/>
          </a:xfrm>
        </p:grpSpPr>
        <p:grpSp>
          <p:nvGrpSpPr>
            <p:cNvPr id="25" name="Group 24">
              <a:extLst>
                <a:ext uri="{FF2B5EF4-FFF2-40B4-BE49-F238E27FC236}">
                  <a16:creationId xmlns:a16="http://schemas.microsoft.com/office/drawing/2014/main" id="{D4312A26-457C-DD70-61DA-23C91CB44900}"/>
                </a:ext>
              </a:extLst>
            </p:cNvPr>
            <p:cNvGrpSpPr/>
            <p:nvPr/>
          </p:nvGrpSpPr>
          <p:grpSpPr>
            <a:xfrm>
              <a:off x="1582369" y="2457711"/>
              <a:ext cx="1608831" cy="1608831"/>
              <a:chOff x="998803" y="879620"/>
              <a:chExt cx="908144" cy="908144"/>
            </a:xfrm>
          </p:grpSpPr>
          <p:sp>
            <p:nvSpPr>
              <p:cNvPr id="27" name="Oval 26">
                <a:extLst>
                  <a:ext uri="{FF2B5EF4-FFF2-40B4-BE49-F238E27FC236}">
                    <a16:creationId xmlns:a16="http://schemas.microsoft.com/office/drawing/2014/main" id="{529283C6-5D1C-2831-2E1F-0EBCBDD1D440}"/>
                  </a:ext>
                </a:extLst>
              </p:cNvPr>
              <p:cNvSpPr/>
              <p:nvPr/>
            </p:nvSpPr>
            <p:spPr>
              <a:xfrm>
                <a:off x="998803" y="879620"/>
                <a:ext cx="908144" cy="908144"/>
              </a:xfrm>
              <a:prstGeom prst="ellipse">
                <a:avLst/>
              </a:prstGeom>
              <a:solidFill>
                <a:srgbClr val="FFFFFF"/>
              </a:solidFill>
              <a:ln w="19050" cap="flat" cmpd="sng" algn="ctr">
                <a:solidFill>
                  <a:srgbClr val="373C41"/>
                </a:solidFill>
                <a:prstDash val="solid"/>
              </a:ln>
              <a:effectLst>
                <a:outerShdw blurRad="25400" sx="101000" sy="101000" algn="ctr" rotWithShape="0">
                  <a:prstClr val="black">
                    <a:alpha val="21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28" name="Oval 27">
                <a:extLst>
                  <a:ext uri="{FF2B5EF4-FFF2-40B4-BE49-F238E27FC236}">
                    <a16:creationId xmlns:a16="http://schemas.microsoft.com/office/drawing/2014/main" id="{4EA538C5-7D35-2E77-739D-95EF3CC4E618}"/>
                  </a:ext>
                </a:extLst>
              </p:cNvPr>
              <p:cNvSpPr/>
              <p:nvPr/>
            </p:nvSpPr>
            <p:spPr>
              <a:xfrm>
                <a:off x="1121808" y="1002625"/>
                <a:ext cx="662135" cy="662135"/>
              </a:xfrm>
              <a:prstGeom prst="ellipse">
                <a:avLst/>
              </a:prstGeom>
              <a:solidFill>
                <a:srgbClr val="BA0C25"/>
              </a:solidFill>
              <a:ln w="22225" cap="flat" cmpd="sng" algn="ctr">
                <a:solidFill>
                  <a:srgbClr val="FFFFFF"/>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grpSp>
        <p:pic>
          <p:nvPicPr>
            <p:cNvPr id="26" name="Graphic 25">
              <a:extLst>
                <a:ext uri="{FF2B5EF4-FFF2-40B4-BE49-F238E27FC236}">
                  <a16:creationId xmlns:a16="http://schemas.microsoft.com/office/drawing/2014/main" id="{FEE386C6-95B0-D304-B490-BEAE808503E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94892" y="3081665"/>
              <a:ext cx="785106" cy="441623"/>
            </a:xfrm>
            <a:prstGeom prst="rect">
              <a:avLst/>
            </a:prstGeom>
          </p:spPr>
        </p:pic>
      </p:grpSp>
      <p:cxnSp>
        <p:nvCxnSpPr>
          <p:cNvPr id="29" name="Straight Connector 28">
            <a:extLst>
              <a:ext uri="{FF2B5EF4-FFF2-40B4-BE49-F238E27FC236}">
                <a16:creationId xmlns:a16="http://schemas.microsoft.com/office/drawing/2014/main" id="{432D6203-9DCA-1C9D-C9CD-70DD288C5707}"/>
              </a:ext>
            </a:extLst>
          </p:cNvPr>
          <p:cNvCxnSpPr>
            <a:cxnSpLocks/>
            <a:stCxn id="22" idx="3"/>
            <a:endCxn id="27" idx="2"/>
          </p:cNvCxnSpPr>
          <p:nvPr/>
        </p:nvCxnSpPr>
        <p:spPr>
          <a:xfrm>
            <a:off x="3589937" y="3619768"/>
            <a:ext cx="1650635" cy="1"/>
          </a:xfrm>
          <a:prstGeom prst="line">
            <a:avLst/>
          </a:prstGeom>
          <a:noFill/>
          <a:ln w="19050" cap="flat" cmpd="sng" algn="ctr">
            <a:solidFill>
              <a:srgbClr val="373C41"/>
            </a:solidFill>
            <a:prstDash val="solid"/>
            <a:headEnd type="triangle" w="med" len="med"/>
            <a:tailEnd type="triangle" w="med" len="med"/>
          </a:ln>
          <a:effectLst/>
        </p:spPr>
      </p:cxnSp>
      <p:cxnSp>
        <p:nvCxnSpPr>
          <p:cNvPr id="30" name="Straight Connector 29">
            <a:extLst>
              <a:ext uri="{FF2B5EF4-FFF2-40B4-BE49-F238E27FC236}">
                <a16:creationId xmlns:a16="http://schemas.microsoft.com/office/drawing/2014/main" id="{EDEC896F-95A8-90D9-51FD-6BE4A536775D}"/>
              </a:ext>
            </a:extLst>
          </p:cNvPr>
          <p:cNvCxnSpPr>
            <a:cxnSpLocks/>
            <a:stCxn id="27" idx="6"/>
            <a:endCxn id="23" idx="1"/>
          </p:cNvCxnSpPr>
          <p:nvPr/>
        </p:nvCxnSpPr>
        <p:spPr>
          <a:xfrm>
            <a:off x="6703146" y="3619769"/>
            <a:ext cx="1650635" cy="0"/>
          </a:xfrm>
          <a:prstGeom prst="line">
            <a:avLst/>
          </a:prstGeom>
          <a:noFill/>
          <a:ln w="19050" cap="flat" cmpd="sng" algn="ctr">
            <a:solidFill>
              <a:srgbClr val="373C41"/>
            </a:solidFill>
            <a:prstDash val="solid"/>
            <a:headEnd type="triangle" w="med" len="med"/>
            <a:tailEnd type="triangle" w="med" len="med"/>
          </a:ln>
          <a:effectLst/>
        </p:spPr>
      </p:cxnSp>
      <p:sp>
        <p:nvSpPr>
          <p:cNvPr id="31" name="TextBox 30">
            <a:extLst>
              <a:ext uri="{FF2B5EF4-FFF2-40B4-BE49-F238E27FC236}">
                <a16:creationId xmlns:a16="http://schemas.microsoft.com/office/drawing/2014/main" id="{CF5983A4-950B-1CF6-813B-09A031D142C5}"/>
              </a:ext>
            </a:extLst>
          </p:cNvPr>
          <p:cNvSpPr txBox="1"/>
          <p:nvPr/>
        </p:nvSpPr>
        <p:spPr>
          <a:xfrm>
            <a:off x="4888089" y="2301666"/>
            <a:ext cx="2167539" cy="461665"/>
          </a:xfrm>
          <a:prstGeom prst="rect">
            <a:avLst/>
          </a:prstGeom>
          <a:noFill/>
        </p:spPr>
        <p:txBody>
          <a:bodyPr wrap="square">
            <a:spAutoFit/>
          </a:bodyPr>
          <a:lstStyle/>
          <a:p>
            <a:pPr algn="ctr" eaLnBrk="0" fontAlgn="base" hangingPunct="0">
              <a:spcBef>
                <a:spcPct val="0"/>
              </a:spcBef>
              <a:spcAft>
                <a:spcPct val="0"/>
              </a:spcAft>
            </a:pPr>
            <a:r>
              <a:rPr lang="en-US" sz="2400" b="1" dirty="0">
                <a:solidFill>
                  <a:srgbClr val="373C41"/>
                </a:solidFill>
                <a:latin typeface="Source Sans Pro Light" panose="020B0403030403020204" pitchFamily="34" charset="0"/>
                <a:ea typeface="Source Sans Pro Light" panose="020B0403030403020204" pitchFamily="34" charset="0"/>
                <a:cs typeface="Calibri Light" panose="020F0302020204030204" pitchFamily="34" charset="0"/>
              </a:rPr>
              <a:t>FAILOVER TEST</a:t>
            </a:r>
            <a:endParaRPr lang="en-DE" b="1" dirty="0">
              <a:solidFill>
                <a:srgbClr val="373C41"/>
              </a:solidFill>
              <a:latin typeface="Calibri" panose="020F0502020204030204" pitchFamily="34" charset="0"/>
            </a:endParaRPr>
          </a:p>
        </p:txBody>
      </p:sp>
      <p:sp>
        <p:nvSpPr>
          <p:cNvPr id="59" name="Rectangle 58">
            <a:extLst>
              <a:ext uri="{FF2B5EF4-FFF2-40B4-BE49-F238E27FC236}">
                <a16:creationId xmlns:a16="http://schemas.microsoft.com/office/drawing/2014/main" id="{44CC4A7C-10C2-7DA7-DDB0-2D311DA99962}"/>
              </a:ext>
            </a:extLst>
          </p:cNvPr>
          <p:cNvSpPr/>
          <p:nvPr/>
        </p:nvSpPr>
        <p:spPr>
          <a:xfrm>
            <a:off x="9609163" y="2464376"/>
            <a:ext cx="453389" cy="464785"/>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defRPr/>
            </a:pPr>
            <a:r>
              <a:rPr lang="nl-NL" sz="1100" kern="0">
                <a:solidFill>
                  <a:srgbClr val="FFFFFF"/>
                </a:solidFill>
                <a:latin typeface="Source Sans Pro" panose="020B0503030403020204" pitchFamily="34" charset="77"/>
              </a:rPr>
              <a:t>V M</a:t>
            </a:r>
          </a:p>
        </p:txBody>
      </p:sp>
      <p:sp>
        <p:nvSpPr>
          <p:cNvPr id="60" name="Rectangle 59">
            <a:extLst>
              <a:ext uri="{FF2B5EF4-FFF2-40B4-BE49-F238E27FC236}">
                <a16:creationId xmlns:a16="http://schemas.microsoft.com/office/drawing/2014/main" id="{1D03CE97-1EA1-E53A-60FB-E04221ABF6AA}"/>
              </a:ext>
            </a:extLst>
          </p:cNvPr>
          <p:cNvSpPr/>
          <p:nvPr/>
        </p:nvSpPr>
        <p:spPr>
          <a:xfrm>
            <a:off x="9065373" y="2464376"/>
            <a:ext cx="453389" cy="464785"/>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defRPr/>
            </a:pPr>
            <a:r>
              <a:rPr lang="nl-NL" sz="1100" kern="0">
                <a:solidFill>
                  <a:srgbClr val="FFFFFF"/>
                </a:solidFill>
                <a:latin typeface="Source Sans Pro" panose="020B0503030403020204" pitchFamily="34" charset="77"/>
              </a:rPr>
              <a:t>V M</a:t>
            </a:r>
          </a:p>
        </p:txBody>
      </p:sp>
      <p:sp>
        <p:nvSpPr>
          <p:cNvPr id="61" name="Rectangle 60">
            <a:extLst>
              <a:ext uri="{FF2B5EF4-FFF2-40B4-BE49-F238E27FC236}">
                <a16:creationId xmlns:a16="http://schemas.microsoft.com/office/drawing/2014/main" id="{02CF46D9-CCF9-9E98-EA25-B5BC96E22A1A}"/>
              </a:ext>
            </a:extLst>
          </p:cNvPr>
          <p:cNvSpPr/>
          <p:nvPr/>
        </p:nvSpPr>
        <p:spPr>
          <a:xfrm>
            <a:off x="8385665" y="2095044"/>
            <a:ext cx="2884102" cy="902850"/>
          </a:xfrm>
          <a:prstGeom prst="rect">
            <a:avLst/>
          </a:prstGeom>
          <a:noFill/>
          <a:ln w="25400" cap="flat" cmpd="sng" algn="ctr">
            <a:solidFill>
              <a:srgbClr val="90A0AD"/>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endParaRPr lang="nl-NL" kern="0">
              <a:solidFill>
                <a:srgbClr val="FFFFFF"/>
              </a:solidFill>
              <a:latin typeface="Source Sans Pro" panose="020B0503030403020204" pitchFamily="34" charset="77"/>
            </a:endParaRPr>
          </a:p>
        </p:txBody>
      </p:sp>
      <p:sp>
        <p:nvSpPr>
          <p:cNvPr id="62" name="TextBox 61">
            <a:extLst>
              <a:ext uri="{FF2B5EF4-FFF2-40B4-BE49-F238E27FC236}">
                <a16:creationId xmlns:a16="http://schemas.microsoft.com/office/drawing/2014/main" id="{65820D78-0749-2339-07EA-D55FD89640FF}"/>
              </a:ext>
            </a:extLst>
          </p:cNvPr>
          <p:cNvSpPr txBox="1"/>
          <p:nvPr/>
        </p:nvSpPr>
        <p:spPr>
          <a:xfrm>
            <a:off x="8690926" y="2074533"/>
            <a:ext cx="2241695" cy="369332"/>
          </a:xfrm>
          <a:prstGeom prst="rect">
            <a:avLst/>
          </a:prstGeom>
          <a:noFill/>
        </p:spPr>
        <p:txBody>
          <a:bodyPr wrap="square">
            <a:spAutoFit/>
          </a:bodyPr>
          <a:lstStyle/>
          <a:p>
            <a:pPr algn="ctr" eaLnBrk="0" fontAlgn="base" hangingPunct="0">
              <a:spcBef>
                <a:spcPct val="0"/>
              </a:spcBef>
              <a:spcAft>
                <a:spcPct val="0"/>
              </a:spcAft>
            </a:pPr>
            <a:r>
              <a:rPr lang="en-US" dirty="0">
                <a:solidFill>
                  <a:srgbClr val="373C41"/>
                </a:solidFill>
                <a:latin typeface="Source Sans Pro Light" panose="020B0403030403020204" pitchFamily="34" charset="0"/>
                <a:ea typeface="Source Sans Pro Light" panose="020B0403030403020204" pitchFamily="34" charset="0"/>
                <a:cs typeface="Calibri Light" panose="020F0302020204030204" pitchFamily="34" charset="0"/>
              </a:rPr>
              <a:t>ISOLATED NETWORK</a:t>
            </a:r>
            <a:endParaRPr lang="en-DE" sz="1400" dirty="0">
              <a:solidFill>
                <a:srgbClr val="373C41"/>
              </a:solidFill>
              <a:latin typeface="Calibri" panose="020F0502020204030204" pitchFamily="34" charset="0"/>
            </a:endParaRPr>
          </a:p>
        </p:txBody>
      </p:sp>
      <p:sp>
        <p:nvSpPr>
          <p:cNvPr id="63" name="Rectangle 62">
            <a:extLst>
              <a:ext uri="{FF2B5EF4-FFF2-40B4-BE49-F238E27FC236}">
                <a16:creationId xmlns:a16="http://schemas.microsoft.com/office/drawing/2014/main" id="{B6754747-746C-22B0-4A8B-0C6AFA5B1C78}"/>
              </a:ext>
            </a:extLst>
          </p:cNvPr>
          <p:cNvSpPr/>
          <p:nvPr/>
        </p:nvSpPr>
        <p:spPr>
          <a:xfrm>
            <a:off x="10152953" y="2464376"/>
            <a:ext cx="453389" cy="464785"/>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defRPr/>
            </a:pPr>
            <a:r>
              <a:rPr lang="nl-NL" sz="1100" kern="0">
                <a:solidFill>
                  <a:srgbClr val="FFFFFF"/>
                </a:solidFill>
                <a:latin typeface="Source Sans Pro" panose="020B0503030403020204" pitchFamily="34" charset="77"/>
              </a:rPr>
              <a:t>V M</a:t>
            </a:r>
          </a:p>
        </p:txBody>
      </p:sp>
      <p:sp>
        <p:nvSpPr>
          <p:cNvPr id="64" name="TextBox 63">
            <a:extLst>
              <a:ext uri="{FF2B5EF4-FFF2-40B4-BE49-F238E27FC236}">
                <a16:creationId xmlns:a16="http://schemas.microsoft.com/office/drawing/2014/main" id="{B17E5B20-A602-D205-0AA3-AF4A1443B1F5}"/>
              </a:ext>
            </a:extLst>
          </p:cNvPr>
          <p:cNvSpPr txBox="1"/>
          <p:nvPr/>
        </p:nvSpPr>
        <p:spPr>
          <a:xfrm>
            <a:off x="4513865" y="4522087"/>
            <a:ext cx="2915986" cy="1200329"/>
          </a:xfrm>
          <a:prstGeom prst="rect">
            <a:avLst/>
          </a:prstGeom>
          <a:noFill/>
        </p:spPr>
        <p:txBody>
          <a:bodyPr wrap="square">
            <a:spAutoFit/>
          </a:bodyPr>
          <a:lstStyle/>
          <a:p>
            <a:pPr algn="ctr" eaLnBrk="0" fontAlgn="base" hangingPunct="0">
              <a:spcBef>
                <a:spcPct val="0"/>
              </a:spcBef>
              <a:spcAft>
                <a:spcPct val="0"/>
              </a:spcAft>
              <a:defRPr/>
            </a:pPr>
            <a:r>
              <a:rPr lang="en-US" sz="2400" dirty="0">
                <a:solidFill>
                  <a:srgbClr val="373C41"/>
                </a:solidFill>
                <a:latin typeface="Source Sans Pro Light" panose="020B0403030403020204" pitchFamily="34" charset="0"/>
                <a:ea typeface="Source Sans Pro Light" panose="020B0403030403020204" pitchFamily="34" charset="0"/>
                <a:cs typeface="Calibri Light" panose="020F0302020204030204" pitchFamily="34" charset="0"/>
              </a:rPr>
              <a:t>Orchestrated &amp; automated failover tests</a:t>
            </a:r>
          </a:p>
        </p:txBody>
      </p:sp>
    </p:spTree>
    <p:extLst>
      <p:ext uri="{BB962C8B-B14F-4D97-AF65-F5344CB8AC3E}">
        <p14:creationId xmlns:p14="http://schemas.microsoft.com/office/powerpoint/2010/main" val="341747696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3000"/>
                                        <p:tgtEl>
                                          <p:spTgt spid="61"/>
                                        </p:tgtEl>
                                      </p:cBhvr>
                                    </p:animEffect>
                                  </p:childTnLst>
                                </p:cTn>
                              </p:par>
                              <p:par>
                                <p:cTn id="8" presetID="26" presetClass="emph" presetSubtype="0" repeatCount="indefinite" fill="hold" grpId="1" nodeType="withEffect">
                                  <p:stCondLst>
                                    <p:cond delay="0"/>
                                  </p:stCondLst>
                                  <p:endCondLst>
                                    <p:cond evt="onNext" delay="0">
                                      <p:tgtEl>
                                        <p:sldTgt/>
                                      </p:tgtEl>
                                    </p:cond>
                                  </p:endCondLst>
                                  <p:childTnLst>
                                    <p:animEffect transition="out" filter="fade">
                                      <p:cBhvr>
                                        <p:cTn id="9" dur="3000" tmFilter="0, 0; .2, .5; .8, .5; 1, 0"/>
                                        <p:tgtEl>
                                          <p:spTgt spid="61"/>
                                        </p:tgtEl>
                                      </p:cBhvr>
                                    </p:animEffect>
                                    <p:animScale>
                                      <p:cBhvr>
                                        <p:cTn id="10" dur="1500" autoRev="1" fill="hold"/>
                                        <p:tgtEl>
                                          <p:spTgt spid="6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23B40-6A0A-3598-A7D6-56D91589A8FA}"/>
            </a:ext>
          </a:extLst>
        </p:cNvPr>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DE80B911-8CE1-E85D-BCEF-0027CEFBF906}"/>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58" r="58"/>
          <a:stretch/>
        </p:blipFill>
        <p:spPr>
          <a:xfrm>
            <a:off x="0" y="1504950"/>
            <a:ext cx="12192000" cy="3295650"/>
          </a:xfrm>
        </p:spPr>
      </p:pic>
      <p:sp>
        <p:nvSpPr>
          <p:cNvPr id="6" name="Title 5">
            <a:extLst>
              <a:ext uri="{FF2B5EF4-FFF2-40B4-BE49-F238E27FC236}">
                <a16:creationId xmlns:a16="http://schemas.microsoft.com/office/drawing/2014/main" id="{1562ED25-1EDB-E9B8-4D41-EE5DB83B7E64}"/>
              </a:ext>
            </a:extLst>
          </p:cNvPr>
          <p:cNvSpPr>
            <a:spLocks noGrp="1"/>
          </p:cNvSpPr>
          <p:nvPr>
            <p:ph type="title"/>
          </p:nvPr>
        </p:nvSpPr>
        <p:spPr>
          <a:xfrm>
            <a:off x="292101" y="2686713"/>
            <a:ext cx="8522208" cy="499365"/>
          </a:xfrm>
        </p:spPr>
        <p:txBody>
          <a:bodyPr/>
          <a:lstStyle/>
          <a:p>
            <a:r>
              <a:rPr lang="en-US" dirty="0"/>
              <a:t>Encryption Detection with Zerto</a:t>
            </a:r>
          </a:p>
        </p:txBody>
      </p:sp>
    </p:spTree>
    <p:extLst>
      <p:ext uri="{BB962C8B-B14F-4D97-AF65-F5344CB8AC3E}">
        <p14:creationId xmlns:p14="http://schemas.microsoft.com/office/powerpoint/2010/main" val="3487525946"/>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Placeholder 4">
            <a:extLst>
              <a:ext uri="{FF2B5EF4-FFF2-40B4-BE49-F238E27FC236}">
                <a16:creationId xmlns:a16="http://schemas.microsoft.com/office/drawing/2014/main" id="{035ADC29-4518-D48E-A125-A24B5BEE5CC7}"/>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b="12710"/>
          <a:stretch/>
        </p:blipFill>
        <p:spPr>
          <a:xfrm>
            <a:off x="0" y="4300649"/>
            <a:ext cx="12192000" cy="2557351"/>
          </a:xfrm>
          <a:prstGeom prst="rect">
            <a:avLst/>
          </a:prstGeom>
        </p:spPr>
      </p:pic>
      <p:sp>
        <p:nvSpPr>
          <p:cNvPr id="44" name="Rectangle 43">
            <a:extLst>
              <a:ext uri="{FF2B5EF4-FFF2-40B4-BE49-F238E27FC236}">
                <a16:creationId xmlns:a16="http://schemas.microsoft.com/office/drawing/2014/main" id="{5EE3BF9E-D5B6-624B-1C61-1225DC087049}"/>
              </a:ext>
            </a:extLst>
          </p:cNvPr>
          <p:cNvSpPr/>
          <p:nvPr/>
        </p:nvSpPr>
        <p:spPr bwMode="ltGray">
          <a:xfrm>
            <a:off x="0" y="4300650"/>
            <a:ext cx="12191780" cy="2557350"/>
          </a:xfrm>
          <a:prstGeom prst="rect">
            <a:avLst/>
          </a:prstGeom>
          <a:solidFill>
            <a:schemeClr val="tx1">
              <a:alpha val="1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MetricHPE"/>
              <a:ea typeface="+mn-ea"/>
              <a:cs typeface="+mn-cs"/>
            </a:endParaRPr>
          </a:p>
        </p:txBody>
      </p:sp>
      <p:sp>
        <p:nvSpPr>
          <p:cNvPr id="42" name="Rectangle 41">
            <a:extLst>
              <a:ext uri="{FF2B5EF4-FFF2-40B4-BE49-F238E27FC236}">
                <a16:creationId xmlns:a16="http://schemas.microsoft.com/office/drawing/2014/main" id="{8A1536FC-1D7E-F8F9-A0CA-FB66D282CE46}"/>
              </a:ext>
            </a:extLst>
          </p:cNvPr>
          <p:cNvSpPr>
            <a:spLocks/>
          </p:cNvSpPr>
          <p:nvPr/>
        </p:nvSpPr>
        <p:spPr bwMode="ltGray">
          <a:xfrm>
            <a:off x="2828" y="4300650"/>
            <a:ext cx="12188952" cy="82296"/>
          </a:xfrm>
          <a:prstGeom prst="rect">
            <a:avLst/>
          </a:prstGeom>
          <a:solidFill>
            <a:srgbClr val="01A982"/>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MetricHPE"/>
              <a:ea typeface="+mn-ea"/>
              <a:cs typeface="+mn-cs"/>
            </a:endParaRPr>
          </a:p>
        </p:txBody>
      </p:sp>
      <p:sp>
        <p:nvSpPr>
          <p:cNvPr id="43" name="Element">
            <a:extLst>
              <a:ext uri="{FF2B5EF4-FFF2-40B4-BE49-F238E27FC236}">
                <a16:creationId xmlns:a16="http://schemas.microsoft.com/office/drawing/2014/main" id="{4FABAC6A-B52D-BE5B-2039-D3F19D4FB111}"/>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6" name="Text Placeholder 5">
            <a:extLst>
              <a:ext uri="{FF2B5EF4-FFF2-40B4-BE49-F238E27FC236}">
                <a16:creationId xmlns:a16="http://schemas.microsoft.com/office/drawing/2014/main" id="{57639228-09E4-3B48-7FCC-792A2C747AF1}"/>
              </a:ext>
            </a:extLst>
          </p:cNvPr>
          <p:cNvSpPr>
            <a:spLocks noGrp="1"/>
          </p:cNvSpPr>
          <p:nvPr>
            <p:ph type="body" sz="quarter" idx="14"/>
          </p:nvPr>
        </p:nvSpPr>
        <p:spPr>
          <a:xfrm>
            <a:off x="278733" y="2534960"/>
            <a:ext cx="3451502" cy="3446462"/>
          </a:xfrm>
        </p:spPr>
        <p:txBody>
          <a:bodyPr/>
          <a:lstStyle/>
          <a:p>
            <a:pPr marL="0" indent="0">
              <a:buNone/>
            </a:pPr>
            <a:r>
              <a:rPr lang="en-US"/>
              <a:t>Real-time replication combined with real-time encryption detection</a:t>
            </a:r>
          </a:p>
        </p:txBody>
      </p:sp>
      <p:sp>
        <p:nvSpPr>
          <p:cNvPr id="5" name="Title 4">
            <a:extLst>
              <a:ext uri="{FF2B5EF4-FFF2-40B4-BE49-F238E27FC236}">
                <a16:creationId xmlns:a16="http://schemas.microsoft.com/office/drawing/2014/main" id="{DBD94552-E412-6A8A-2831-9FC5B0EC7AAD}"/>
              </a:ext>
            </a:extLst>
          </p:cNvPr>
          <p:cNvSpPr>
            <a:spLocks noGrp="1"/>
          </p:cNvSpPr>
          <p:nvPr>
            <p:ph type="title"/>
          </p:nvPr>
        </p:nvSpPr>
        <p:spPr/>
        <p:txBody>
          <a:bodyPr/>
          <a:lstStyle/>
          <a:p>
            <a:r>
              <a:rPr lang="en-US"/>
              <a:t>Replicate and detect</a:t>
            </a:r>
          </a:p>
        </p:txBody>
      </p:sp>
      <p:grpSp>
        <p:nvGrpSpPr>
          <p:cNvPr id="8" name="Group 7">
            <a:extLst>
              <a:ext uri="{FF2B5EF4-FFF2-40B4-BE49-F238E27FC236}">
                <a16:creationId xmlns:a16="http://schemas.microsoft.com/office/drawing/2014/main" id="{3A7BE4D2-60A6-1F17-BFAA-F1E75E124FC9}"/>
              </a:ext>
            </a:extLst>
          </p:cNvPr>
          <p:cNvGrpSpPr/>
          <p:nvPr/>
        </p:nvGrpSpPr>
        <p:grpSpPr>
          <a:xfrm>
            <a:off x="4296394" y="917711"/>
            <a:ext cx="6053134" cy="3514725"/>
            <a:chOff x="3057525" y="1314450"/>
            <a:chExt cx="6053134" cy="3514725"/>
          </a:xfrm>
        </p:grpSpPr>
        <p:sp>
          <p:nvSpPr>
            <p:cNvPr id="9" name="Rectangle 8">
              <a:extLst>
                <a:ext uri="{FF2B5EF4-FFF2-40B4-BE49-F238E27FC236}">
                  <a16:creationId xmlns:a16="http://schemas.microsoft.com/office/drawing/2014/main" id="{5A66C78A-2051-214E-AAAB-A2FAA9BF5697}"/>
                </a:ext>
              </a:extLst>
            </p:cNvPr>
            <p:cNvSpPr/>
            <p:nvPr/>
          </p:nvSpPr>
          <p:spPr>
            <a:xfrm>
              <a:off x="3057525" y="1314450"/>
              <a:ext cx="4543425" cy="3514725"/>
            </a:xfrm>
            <a:prstGeom prst="rect">
              <a:avLst/>
            </a:prstGeom>
            <a:solidFill>
              <a:schemeClr val="bg1"/>
            </a:solidFill>
            <a:ln>
              <a:solidFill>
                <a:schemeClr val="bg1">
                  <a:lumMod val="95000"/>
                </a:schemeClr>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0" name="Rectangle 9">
              <a:extLst>
                <a:ext uri="{FF2B5EF4-FFF2-40B4-BE49-F238E27FC236}">
                  <a16:creationId xmlns:a16="http://schemas.microsoft.com/office/drawing/2014/main" id="{6DF60E32-0E53-DB01-2DCB-295E4D39A7CA}"/>
                </a:ext>
              </a:extLst>
            </p:cNvPr>
            <p:cNvSpPr/>
            <p:nvPr/>
          </p:nvSpPr>
          <p:spPr>
            <a:xfrm>
              <a:off x="3057525" y="1314451"/>
              <a:ext cx="4543424" cy="485774"/>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Light" panose="020F0302020204030204" pitchFamily="34" charset="0"/>
                  <a:ea typeface="+mn-ea"/>
                  <a:cs typeface="Calibri Light" panose="020F0302020204030204" pitchFamily="34" charset="0"/>
                </a:rPr>
                <a:t>Zerto Journal</a:t>
              </a:r>
            </a:p>
          </p:txBody>
        </p:sp>
        <p:sp>
          <p:nvSpPr>
            <p:cNvPr id="11" name="Oval 10">
              <a:extLst>
                <a:ext uri="{FF2B5EF4-FFF2-40B4-BE49-F238E27FC236}">
                  <a16:creationId xmlns:a16="http://schemas.microsoft.com/office/drawing/2014/main" id="{C5F1B805-03C1-ADCF-38A4-8F5296ABAED0}"/>
                </a:ext>
              </a:extLst>
            </p:cNvPr>
            <p:cNvSpPr/>
            <p:nvPr/>
          </p:nvSpPr>
          <p:spPr>
            <a:xfrm>
              <a:off x="3352800" y="2152650"/>
              <a:ext cx="190500" cy="190500"/>
            </a:xfrm>
            <a:prstGeom prst="ellipse">
              <a:avLst/>
            </a:prstGeom>
            <a:solidFill>
              <a:schemeClr val="bg1">
                <a:lumMod val="95000"/>
              </a:schemeClr>
            </a:solidFill>
            <a:ln>
              <a:solidFill>
                <a:schemeClr val="tx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2" name="Oval 11">
              <a:extLst>
                <a:ext uri="{FF2B5EF4-FFF2-40B4-BE49-F238E27FC236}">
                  <a16:creationId xmlns:a16="http://schemas.microsoft.com/office/drawing/2014/main" id="{72E46D4F-88AF-E092-8D2A-6CCD12978720}"/>
                </a:ext>
              </a:extLst>
            </p:cNvPr>
            <p:cNvSpPr/>
            <p:nvPr/>
          </p:nvSpPr>
          <p:spPr>
            <a:xfrm>
              <a:off x="3352800" y="2600325"/>
              <a:ext cx="190500" cy="190500"/>
            </a:xfrm>
            <a:prstGeom prst="ellipse">
              <a:avLst/>
            </a:prstGeom>
            <a:solidFill>
              <a:schemeClr val="bg1">
                <a:lumMod val="95000"/>
              </a:schemeClr>
            </a:solidFill>
            <a:ln>
              <a:solidFill>
                <a:schemeClr val="tx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3" name="Oval 12">
              <a:extLst>
                <a:ext uri="{FF2B5EF4-FFF2-40B4-BE49-F238E27FC236}">
                  <a16:creationId xmlns:a16="http://schemas.microsoft.com/office/drawing/2014/main" id="{8007EB66-1095-9A14-C493-7FDF752D007C}"/>
                </a:ext>
              </a:extLst>
            </p:cNvPr>
            <p:cNvSpPr/>
            <p:nvPr/>
          </p:nvSpPr>
          <p:spPr>
            <a:xfrm>
              <a:off x="3352800" y="3048000"/>
              <a:ext cx="190500" cy="190500"/>
            </a:xfrm>
            <a:prstGeom prst="ellipse">
              <a:avLst/>
            </a:prstGeom>
            <a:solidFill>
              <a:schemeClr val="bg1">
                <a:lumMod val="95000"/>
              </a:schemeClr>
            </a:solidFill>
            <a:ln>
              <a:solidFill>
                <a:schemeClr val="tx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4" name="Oval 13">
              <a:extLst>
                <a:ext uri="{FF2B5EF4-FFF2-40B4-BE49-F238E27FC236}">
                  <a16:creationId xmlns:a16="http://schemas.microsoft.com/office/drawing/2014/main" id="{56D36450-333E-329D-67F0-4E47C54196B1}"/>
                </a:ext>
              </a:extLst>
            </p:cNvPr>
            <p:cNvSpPr/>
            <p:nvPr/>
          </p:nvSpPr>
          <p:spPr>
            <a:xfrm>
              <a:off x="3352800" y="3495675"/>
              <a:ext cx="190500" cy="190500"/>
            </a:xfrm>
            <a:prstGeom prst="ellipse">
              <a:avLst/>
            </a:prstGeom>
            <a:solidFill>
              <a:schemeClr val="bg1">
                <a:lumMod val="95000"/>
              </a:schemeClr>
            </a:solidFill>
            <a:ln>
              <a:solidFill>
                <a:schemeClr val="tx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5" name="Oval 14">
              <a:extLst>
                <a:ext uri="{FF2B5EF4-FFF2-40B4-BE49-F238E27FC236}">
                  <a16:creationId xmlns:a16="http://schemas.microsoft.com/office/drawing/2014/main" id="{162094A6-9E3F-E500-488F-5095B13660A5}"/>
                </a:ext>
              </a:extLst>
            </p:cNvPr>
            <p:cNvSpPr/>
            <p:nvPr/>
          </p:nvSpPr>
          <p:spPr>
            <a:xfrm>
              <a:off x="3352800" y="3943350"/>
              <a:ext cx="190500" cy="190500"/>
            </a:xfrm>
            <a:prstGeom prst="ellipse">
              <a:avLst/>
            </a:prstGeom>
            <a:solidFill>
              <a:schemeClr val="bg1">
                <a:lumMod val="95000"/>
              </a:schemeClr>
            </a:solidFill>
            <a:ln>
              <a:solidFill>
                <a:schemeClr val="tx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6" name="Oval 15">
              <a:extLst>
                <a:ext uri="{FF2B5EF4-FFF2-40B4-BE49-F238E27FC236}">
                  <a16:creationId xmlns:a16="http://schemas.microsoft.com/office/drawing/2014/main" id="{4E84EDE5-40EC-2B91-67C4-A2DE35209E67}"/>
                </a:ext>
              </a:extLst>
            </p:cNvPr>
            <p:cNvSpPr/>
            <p:nvPr/>
          </p:nvSpPr>
          <p:spPr>
            <a:xfrm>
              <a:off x="3352800" y="4391025"/>
              <a:ext cx="190500" cy="190500"/>
            </a:xfrm>
            <a:prstGeom prst="ellipse">
              <a:avLst/>
            </a:prstGeom>
            <a:solidFill>
              <a:schemeClr val="bg1">
                <a:lumMod val="95000"/>
              </a:schemeClr>
            </a:solidFill>
            <a:ln>
              <a:solidFill>
                <a:schemeClr val="tx1">
                  <a:lumMod val="20000"/>
                  <a:lumOff val="8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7" name="TextBox 16">
              <a:extLst>
                <a:ext uri="{FF2B5EF4-FFF2-40B4-BE49-F238E27FC236}">
                  <a16:creationId xmlns:a16="http://schemas.microsoft.com/office/drawing/2014/main" id="{ED6E381B-EDBA-BF4E-03DD-D0F2D948CD19}"/>
                </a:ext>
              </a:extLst>
            </p:cNvPr>
            <p:cNvSpPr txBox="1"/>
            <p:nvPr/>
          </p:nvSpPr>
          <p:spPr>
            <a:xfrm>
              <a:off x="3619499" y="2114550"/>
              <a:ext cx="14668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2F3C"/>
                  </a:solidFill>
                  <a:effectLst/>
                  <a:uLnTx/>
                  <a:uFillTx/>
                  <a:latin typeface="Source Sans Pro Light" panose="020B0403030403020204" pitchFamily="34" charset="0"/>
                  <a:ea typeface="+mn-ea"/>
                  <a:cs typeface="+mn-cs"/>
                </a:rPr>
                <a:t>05/18/23 9:54:55</a:t>
              </a:r>
            </a:p>
          </p:txBody>
        </p:sp>
        <p:cxnSp>
          <p:nvCxnSpPr>
            <p:cNvPr id="18" name="Straight Connector 17">
              <a:extLst>
                <a:ext uri="{FF2B5EF4-FFF2-40B4-BE49-F238E27FC236}">
                  <a16:creationId xmlns:a16="http://schemas.microsoft.com/office/drawing/2014/main" id="{246B999E-7C33-0244-B965-982EBFA2C235}"/>
                </a:ext>
              </a:extLst>
            </p:cNvPr>
            <p:cNvCxnSpPr>
              <a:cxnSpLocks/>
              <a:stCxn id="10" idx="2"/>
              <a:endCxn id="9" idx="2"/>
            </p:cNvCxnSpPr>
            <p:nvPr/>
          </p:nvCxnSpPr>
          <p:spPr>
            <a:xfrm>
              <a:off x="5329237" y="1800225"/>
              <a:ext cx="1" cy="3028950"/>
            </a:xfrm>
            <a:prstGeom prst="line">
              <a:avLst/>
            </a:prstGeom>
            <a:ln w="1270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503CA365-2BFF-B9E1-797F-5757F8C7CD87}"/>
                </a:ext>
              </a:extLst>
            </p:cNvPr>
            <p:cNvSpPr txBox="1"/>
            <p:nvPr/>
          </p:nvSpPr>
          <p:spPr>
            <a:xfrm>
              <a:off x="3619498" y="2557075"/>
              <a:ext cx="14668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2F3C"/>
                  </a:solidFill>
                  <a:effectLst/>
                  <a:uLnTx/>
                  <a:uFillTx/>
                  <a:latin typeface="Source Sans Pro Light" panose="020B0403030403020204" pitchFamily="34" charset="0"/>
                  <a:ea typeface="+mn-ea"/>
                  <a:cs typeface="+mn-cs"/>
                </a:rPr>
                <a:t>05/18/23 9:54:51</a:t>
              </a:r>
            </a:p>
          </p:txBody>
        </p:sp>
        <p:sp>
          <p:nvSpPr>
            <p:cNvPr id="20" name="TextBox 19">
              <a:extLst>
                <a:ext uri="{FF2B5EF4-FFF2-40B4-BE49-F238E27FC236}">
                  <a16:creationId xmlns:a16="http://schemas.microsoft.com/office/drawing/2014/main" id="{0FD4EDDA-790D-B5D3-98B7-B415F8B3816E}"/>
                </a:ext>
              </a:extLst>
            </p:cNvPr>
            <p:cNvSpPr txBox="1"/>
            <p:nvPr/>
          </p:nvSpPr>
          <p:spPr>
            <a:xfrm>
              <a:off x="3619498" y="3004750"/>
              <a:ext cx="14668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2F3C"/>
                  </a:solidFill>
                  <a:effectLst/>
                  <a:uLnTx/>
                  <a:uFillTx/>
                  <a:latin typeface="Source Sans Pro Light" panose="020B0403030403020204" pitchFamily="34" charset="0"/>
                  <a:ea typeface="+mn-ea"/>
                  <a:cs typeface="+mn-cs"/>
                </a:rPr>
                <a:t>05/18/23 9:53:45</a:t>
              </a:r>
            </a:p>
          </p:txBody>
        </p:sp>
        <p:sp>
          <p:nvSpPr>
            <p:cNvPr id="21" name="TextBox 20">
              <a:extLst>
                <a:ext uri="{FF2B5EF4-FFF2-40B4-BE49-F238E27FC236}">
                  <a16:creationId xmlns:a16="http://schemas.microsoft.com/office/drawing/2014/main" id="{1271B35B-8802-A7C2-7493-59F53FF9EDC8}"/>
                </a:ext>
              </a:extLst>
            </p:cNvPr>
            <p:cNvSpPr txBox="1"/>
            <p:nvPr/>
          </p:nvSpPr>
          <p:spPr>
            <a:xfrm>
              <a:off x="3619498" y="3452425"/>
              <a:ext cx="14668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2F3C"/>
                  </a:solidFill>
                  <a:effectLst/>
                  <a:uLnTx/>
                  <a:uFillTx/>
                  <a:latin typeface="Source Sans Pro Light" panose="020B0403030403020204" pitchFamily="34" charset="0"/>
                  <a:ea typeface="+mn-ea"/>
                  <a:cs typeface="+mn-cs"/>
                </a:rPr>
                <a:t>05/18/23 9:53:38</a:t>
              </a:r>
            </a:p>
          </p:txBody>
        </p:sp>
        <p:sp>
          <p:nvSpPr>
            <p:cNvPr id="22" name="TextBox 21">
              <a:extLst>
                <a:ext uri="{FF2B5EF4-FFF2-40B4-BE49-F238E27FC236}">
                  <a16:creationId xmlns:a16="http://schemas.microsoft.com/office/drawing/2014/main" id="{1AE991B3-452F-9117-97E1-D9F20A99802F}"/>
                </a:ext>
              </a:extLst>
            </p:cNvPr>
            <p:cNvSpPr txBox="1"/>
            <p:nvPr/>
          </p:nvSpPr>
          <p:spPr>
            <a:xfrm>
              <a:off x="5438776" y="2990849"/>
              <a:ext cx="1919283"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2F3C"/>
                  </a:solidFill>
                  <a:effectLst/>
                  <a:uLnTx/>
                  <a:uFillTx/>
                  <a:latin typeface="Source Sans Pro Light" panose="020B0403030403020204" pitchFamily="34" charset="0"/>
                  <a:ea typeface="+mn-ea"/>
                  <a:cs typeface="+mn-cs"/>
                </a:rPr>
                <a:t>Suspicious anomaly</a:t>
              </a:r>
            </a:p>
          </p:txBody>
        </p:sp>
        <p:pic>
          <p:nvPicPr>
            <p:cNvPr id="23" name="Graphic 22" descr="Warning with solid fill">
              <a:extLst>
                <a:ext uri="{FF2B5EF4-FFF2-40B4-BE49-F238E27FC236}">
                  <a16:creationId xmlns:a16="http://schemas.microsoft.com/office/drawing/2014/main" id="{70EF39F0-2D73-5333-3E95-3DC79114EF5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443546" y="3001146"/>
              <a:ext cx="261926" cy="261926"/>
            </a:xfrm>
            <a:prstGeom prst="rect">
              <a:avLst/>
            </a:prstGeom>
          </p:spPr>
        </p:pic>
        <p:sp>
          <p:nvSpPr>
            <p:cNvPr id="24" name="TextBox 23">
              <a:extLst>
                <a:ext uri="{FF2B5EF4-FFF2-40B4-BE49-F238E27FC236}">
                  <a16:creationId xmlns:a16="http://schemas.microsoft.com/office/drawing/2014/main" id="{A460500D-F497-AFAE-0080-07A3FE3489B7}"/>
                </a:ext>
              </a:extLst>
            </p:cNvPr>
            <p:cNvSpPr txBox="1"/>
            <p:nvPr/>
          </p:nvSpPr>
          <p:spPr>
            <a:xfrm>
              <a:off x="3619498" y="3905249"/>
              <a:ext cx="14668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2F3C"/>
                  </a:solidFill>
                  <a:effectLst/>
                  <a:uLnTx/>
                  <a:uFillTx/>
                  <a:latin typeface="Source Sans Pro Light" panose="020B0403030403020204" pitchFamily="34" charset="0"/>
                  <a:ea typeface="+mn-ea"/>
                  <a:cs typeface="+mn-cs"/>
                </a:rPr>
                <a:t>05/18/23 9:53:31</a:t>
              </a:r>
            </a:p>
          </p:txBody>
        </p:sp>
        <p:sp>
          <p:nvSpPr>
            <p:cNvPr id="25" name="TextBox 24">
              <a:extLst>
                <a:ext uri="{FF2B5EF4-FFF2-40B4-BE49-F238E27FC236}">
                  <a16:creationId xmlns:a16="http://schemas.microsoft.com/office/drawing/2014/main" id="{E46AD482-C9C9-E53A-502B-03C7569EA538}"/>
                </a:ext>
              </a:extLst>
            </p:cNvPr>
            <p:cNvSpPr txBox="1"/>
            <p:nvPr/>
          </p:nvSpPr>
          <p:spPr>
            <a:xfrm>
              <a:off x="3619498" y="4347775"/>
              <a:ext cx="146684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2F3C"/>
                  </a:solidFill>
                  <a:effectLst/>
                  <a:uLnTx/>
                  <a:uFillTx/>
                  <a:latin typeface="Source Sans Pro Light" panose="020B0403030403020204" pitchFamily="34" charset="0"/>
                  <a:ea typeface="+mn-ea"/>
                  <a:cs typeface="+mn-cs"/>
                </a:rPr>
                <a:t>05/18/23 9:53:26</a:t>
              </a:r>
            </a:p>
          </p:txBody>
        </p:sp>
        <p:sp>
          <p:nvSpPr>
            <p:cNvPr id="26" name="TextBox 25">
              <a:extLst>
                <a:ext uri="{FF2B5EF4-FFF2-40B4-BE49-F238E27FC236}">
                  <a16:creationId xmlns:a16="http://schemas.microsoft.com/office/drawing/2014/main" id="{822F8955-007D-3EA3-E13A-8517027E8797}"/>
                </a:ext>
              </a:extLst>
            </p:cNvPr>
            <p:cNvSpPr txBox="1"/>
            <p:nvPr/>
          </p:nvSpPr>
          <p:spPr>
            <a:xfrm>
              <a:off x="6884192" y="1403449"/>
              <a:ext cx="222646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82F3C"/>
                  </a:solidFill>
                  <a:effectLst/>
                  <a:uLnTx/>
                  <a:uFillTx/>
                  <a:latin typeface="Abril Fatface" panose="02000503000000020003" pitchFamily="2" charset="0"/>
                  <a:ea typeface="+mn-ea"/>
                  <a:cs typeface="+mn-cs"/>
                </a:rPr>
                <a:t>–  □   </a:t>
              </a:r>
              <a:r>
                <a:rPr kumimoji="0" lang="en-US" sz="1200" b="0" i="0" u="none" strike="noStrike" kern="1200" cap="none" spc="0" normalizeH="0" baseline="0" noProof="0">
                  <a:ln>
                    <a:noFill/>
                  </a:ln>
                  <a:solidFill>
                    <a:srgbClr val="282F3C"/>
                  </a:solidFill>
                  <a:effectLst/>
                  <a:uLnTx/>
                  <a:uFillTx/>
                  <a:latin typeface="Source Sans Pro Light" panose="020B0403030403020204" pitchFamily="34" charset="0"/>
                  <a:ea typeface="+mn-ea"/>
                  <a:cs typeface="+mn-cs"/>
                </a:rPr>
                <a:t>X </a:t>
              </a:r>
              <a:endParaRPr kumimoji="0" lang="en-US" sz="1400" b="0" i="0" u="none" strike="noStrike" kern="1200" cap="none" spc="0" normalizeH="0" baseline="0" noProof="0">
                <a:ln>
                  <a:noFill/>
                </a:ln>
                <a:solidFill>
                  <a:srgbClr val="282F3C"/>
                </a:solidFill>
                <a:effectLst/>
                <a:uLnTx/>
                <a:uFillTx/>
                <a:latin typeface="Source Sans Pro Light" panose="020B0403030403020204" pitchFamily="34" charset="0"/>
                <a:ea typeface="+mn-ea"/>
                <a:cs typeface="+mn-cs"/>
              </a:endParaRPr>
            </a:p>
          </p:txBody>
        </p:sp>
      </p:grpSp>
      <p:sp>
        <p:nvSpPr>
          <p:cNvPr id="27" name="TextBox 26">
            <a:extLst>
              <a:ext uri="{FF2B5EF4-FFF2-40B4-BE49-F238E27FC236}">
                <a16:creationId xmlns:a16="http://schemas.microsoft.com/office/drawing/2014/main" id="{FE50ECC3-2B2D-F6F4-8B75-EA4416A180BB}"/>
              </a:ext>
            </a:extLst>
          </p:cNvPr>
          <p:cNvSpPr txBox="1"/>
          <p:nvPr/>
        </p:nvSpPr>
        <p:spPr>
          <a:xfrm>
            <a:off x="1061856" y="5289699"/>
            <a:ext cx="10068289" cy="9425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etricHPE"/>
                <a:ea typeface="Source Sans Pro Light" panose="020B0403030403020204" pitchFamily="34" charset="0"/>
                <a:cs typeface="+mn-cs"/>
              </a:rPr>
              <a:t>“[Zerto’s] real-time ransomware detection puts us in a much stronger position to both identify and mitigate ransomware attacks. This gives us confidence that we can proactively meet the risks presented by ransomware.”</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MetricHPE"/>
                <a:ea typeface="Source Sans Pro Light" panose="020B0403030403020204" pitchFamily="34" charset="0"/>
                <a:cs typeface="+mn-cs"/>
              </a:rPr>
              <a:t>– NETWORK ADMIN AT MANUFACTURING CUSTOMER</a:t>
            </a:r>
          </a:p>
        </p:txBody>
      </p:sp>
      <p:pic>
        <p:nvPicPr>
          <p:cNvPr id="28" name="Picture 27" descr="A screenshot of a computer&#10;&#10;Description automatically generated">
            <a:extLst>
              <a:ext uri="{FF2B5EF4-FFF2-40B4-BE49-F238E27FC236}">
                <a16:creationId xmlns:a16="http://schemas.microsoft.com/office/drawing/2014/main" id="{66FDF1EA-AA6F-0F2D-9D4F-76F6CB2C7442}"/>
              </a:ext>
            </a:extLst>
          </p:cNvPr>
          <p:cNvPicPr>
            <a:picLocks noChangeAspect="1"/>
          </p:cNvPicPr>
          <p:nvPr/>
        </p:nvPicPr>
        <p:blipFill>
          <a:blip r:embed="rId6"/>
          <a:stretch>
            <a:fillRect/>
          </a:stretch>
        </p:blipFill>
        <p:spPr>
          <a:xfrm>
            <a:off x="4025509" y="578115"/>
            <a:ext cx="5260741" cy="4361267"/>
          </a:xfrm>
          <a:prstGeom prst="rect">
            <a:avLst/>
          </a:prstGeom>
          <a:ln w="19050">
            <a:solidFill>
              <a:schemeClr val="bg1">
                <a:lumMod val="75000"/>
              </a:schemeClr>
            </a:solidFill>
          </a:ln>
          <a:effectLst/>
        </p:spPr>
      </p:pic>
      <p:sp>
        <p:nvSpPr>
          <p:cNvPr id="29" name="TextBox 28">
            <a:extLst>
              <a:ext uri="{FF2B5EF4-FFF2-40B4-BE49-F238E27FC236}">
                <a16:creationId xmlns:a16="http://schemas.microsoft.com/office/drawing/2014/main" id="{C79C31AE-424C-A3FD-6591-2AF3E2787563}"/>
              </a:ext>
            </a:extLst>
          </p:cNvPr>
          <p:cNvSpPr txBox="1"/>
          <p:nvPr/>
        </p:nvSpPr>
        <p:spPr>
          <a:xfrm>
            <a:off x="9557135" y="1537586"/>
            <a:ext cx="24718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1A982"/>
                </a:solidFill>
                <a:effectLst/>
                <a:uLnTx/>
                <a:uFillTx/>
                <a:latin typeface="MetricHPE"/>
                <a:ea typeface="Source Sans Pro" panose="020B0503030403020204" pitchFamily="34" charset="0"/>
                <a:cs typeface="+mn-cs"/>
              </a:rPr>
              <a:t>Replicate</a:t>
            </a:r>
            <a:r>
              <a:rPr kumimoji="0" lang="en-US" sz="1600" b="0" i="0" u="none" strike="noStrike" kern="1200" cap="none" spc="0" normalizeH="0" baseline="0" noProof="0">
                <a:ln>
                  <a:noFill/>
                </a:ln>
                <a:solidFill>
                  <a:srgbClr val="282F3C"/>
                </a:solidFill>
                <a:effectLst/>
                <a:uLnTx/>
                <a:uFillTx/>
                <a:latin typeface="MetricHPE"/>
                <a:ea typeface="Source Sans Pro" panose="020B0503030403020204" pitchFamily="34" charset="0"/>
                <a:cs typeface="+mn-cs"/>
              </a:rPr>
              <a:t> every change and log as recovery checkpoints every 5-15 seconds</a:t>
            </a:r>
          </a:p>
        </p:txBody>
      </p:sp>
      <p:sp>
        <p:nvSpPr>
          <p:cNvPr id="31" name="TextBox 30">
            <a:extLst>
              <a:ext uri="{FF2B5EF4-FFF2-40B4-BE49-F238E27FC236}">
                <a16:creationId xmlns:a16="http://schemas.microsoft.com/office/drawing/2014/main" id="{75CE2886-13F0-516A-5625-DF3641C755C4}"/>
              </a:ext>
            </a:extLst>
          </p:cNvPr>
          <p:cNvSpPr txBox="1"/>
          <p:nvPr/>
        </p:nvSpPr>
        <p:spPr>
          <a:xfrm>
            <a:off x="9583056" y="3076952"/>
            <a:ext cx="247181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1A982"/>
                </a:solidFill>
                <a:effectLst/>
                <a:uLnTx/>
                <a:uFillTx/>
                <a:latin typeface="MetricHPE"/>
                <a:ea typeface="Source Sans Pro" panose="020B0503030403020204" pitchFamily="34" charset="0"/>
                <a:cs typeface="+mn-cs"/>
              </a:rPr>
              <a:t>Detect</a:t>
            </a:r>
            <a:r>
              <a:rPr kumimoji="0" lang="en-US" sz="1600" b="0" i="0" u="none" strike="noStrike" kern="1200" cap="none" spc="0" normalizeH="0" baseline="0" noProof="0">
                <a:ln>
                  <a:noFill/>
                </a:ln>
                <a:solidFill>
                  <a:srgbClr val="282F3C"/>
                </a:solidFill>
                <a:effectLst/>
                <a:uLnTx/>
                <a:uFillTx/>
                <a:latin typeface="MetricHPE"/>
                <a:ea typeface="Source Sans Pro" panose="020B0503030403020204" pitchFamily="34" charset="0"/>
                <a:cs typeface="+mn-cs"/>
              </a:rPr>
              <a:t> suspicious writes as they stream in and flag for admins to investigate</a:t>
            </a:r>
          </a:p>
        </p:txBody>
      </p:sp>
      <p:cxnSp>
        <p:nvCxnSpPr>
          <p:cNvPr id="32" name="Straight Connector 31">
            <a:extLst>
              <a:ext uri="{FF2B5EF4-FFF2-40B4-BE49-F238E27FC236}">
                <a16:creationId xmlns:a16="http://schemas.microsoft.com/office/drawing/2014/main" id="{6A25E9C7-8BB2-8140-CF51-C058AE572E96}"/>
              </a:ext>
            </a:extLst>
          </p:cNvPr>
          <p:cNvCxnSpPr>
            <a:cxnSpLocks/>
          </p:cNvCxnSpPr>
          <p:nvPr/>
        </p:nvCxnSpPr>
        <p:spPr>
          <a:xfrm flipH="1">
            <a:off x="7931888" y="3225276"/>
            <a:ext cx="1597251" cy="0"/>
          </a:xfrm>
          <a:prstGeom prst="line">
            <a:avLst/>
          </a:prstGeom>
          <a:ln w="41275">
            <a:solidFill>
              <a:srgbClr val="01A98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39" name="Elbow Connector 38">
            <a:extLst>
              <a:ext uri="{FF2B5EF4-FFF2-40B4-BE49-F238E27FC236}">
                <a16:creationId xmlns:a16="http://schemas.microsoft.com/office/drawing/2014/main" id="{0F1600FF-B904-832C-2FBD-37D0EF4D38C8}"/>
              </a:ext>
            </a:extLst>
          </p:cNvPr>
          <p:cNvCxnSpPr>
            <a:cxnSpLocks/>
          </p:cNvCxnSpPr>
          <p:nvPr/>
        </p:nvCxnSpPr>
        <p:spPr>
          <a:xfrm flipV="1">
            <a:off x="5686120" y="1685912"/>
            <a:ext cx="3843019" cy="1032172"/>
          </a:xfrm>
          <a:prstGeom prst="bentConnector3">
            <a:avLst/>
          </a:prstGeom>
          <a:ln w="41275">
            <a:solidFill>
              <a:srgbClr val="01A98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246962"/>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90799300-7FB0-9B9C-0F5A-81D669284770}"/>
              </a:ext>
            </a:extLst>
          </p:cNvPr>
          <p:cNvSpPr>
            <a:spLocks/>
          </p:cNvSpPr>
          <p:nvPr/>
        </p:nvSpPr>
        <p:spPr bwMode="ltGray">
          <a:xfrm>
            <a:off x="4072128" y="0"/>
            <a:ext cx="8119872" cy="6858000"/>
          </a:xfrm>
          <a:prstGeom prst="rect">
            <a:avLst/>
          </a:prstGeom>
          <a:solidFill>
            <a:schemeClr val="bg1">
              <a:lumMod val="95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MetricHPE"/>
              <a:ea typeface="+mn-ea"/>
              <a:cs typeface="+mn-cs"/>
            </a:endParaRPr>
          </a:p>
        </p:txBody>
      </p:sp>
      <p:sp>
        <p:nvSpPr>
          <p:cNvPr id="6" name="Text Placeholder 5">
            <a:extLst>
              <a:ext uri="{FF2B5EF4-FFF2-40B4-BE49-F238E27FC236}">
                <a16:creationId xmlns:a16="http://schemas.microsoft.com/office/drawing/2014/main" id="{57639228-09E4-3B48-7FCC-792A2C747AF1}"/>
              </a:ext>
            </a:extLst>
          </p:cNvPr>
          <p:cNvSpPr>
            <a:spLocks noGrp="1"/>
          </p:cNvSpPr>
          <p:nvPr>
            <p:ph type="body" sz="quarter" idx="14"/>
          </p:nvPr>
        </p:nvSpPr>
        <p:spPr>
          <a:xfrm>
            <a:off x="278733" y="2534960"/>
            <a:ext cx="3155583" cy="3446462"/>
          </a:xfrm>
        </p:spPr>
        <p:txBody>
          <a:bodyPr/>
          <a:lstStyle/>
          <a:p>
            <a:pPr marL="0" indent="0">
              <a:buNone/>
            </a:pPr>
            <a:r>
              <a:rPr lang="en-US"/>
              <a:t>Real-time detection and alerting at the first moment of impact</a:t>
            </a:r>
          </a:p>
          <a:p>
            <a:pPr marL="0" indent="0">
              <a:buNone/>
            </a:pPr>
            <a:endParaRPr lang="en-US"/>
          </a:p>
        </p:txBody>
      </p:sp>
      <p:sp>
        <p:nvSpPr>
          <p:cNvPr id="5" name="Title 4">
            <a:extLst>
              <a:ext uri="{FF2B5EF4-FFF2-40B4-BE49-F238E27FC236}">
                <a16:creationId xmlns:a16="http://schemas.microsoft.com/office/drawing/2014/main" id="{DBD94552-E412-6A8A-2831-9FC5B0EC7AAD}"/>
              </a:ext>
            </a:extLst>
          </p:cNvPr>
          <p:cNvSpPr>
            <a:spLocks noGrp="1"/>
          </p:cNvSpPr>
          <p:nvPr>
            <p:ph type="title"/>
          </p:nvPr>
        </p:nvSpPr>
        <p:spPr/>
        <p:txBody>
          <a:bodyPr/>
          <a:lstStyle/>
          <a:p>
            <a:r>
              <a:rPr lang="en-US"/>
              <a:t>Replicate and detect</a:t>
            </a:r>
          </a:p>
        </p:txBody>
      </p:sp>
      <p:sp>
        <p:nvSpPr>
          <p:cNvPr id="4" name="Rounded Rectangle 3">
            <a:extLst>
              <a:ext uri="{FF2B5EF4-FFF2-40B4-BE49-F238E27FC236}">
                <a16:creationId xmlns:a16="http://schemas.microsoft.com/office/drawing/2014/main" id="{1CEDD5A7-65AF-17C8-9DB4-0ABEF63DA4E9}"/>
              </a:ext>
            </a:extLst>
          </p:cNvPr>
          <p:cNvSpPr/>
          <p:nvPr/>
        </p:nvSpPr>
        <p:spPr>
          <a:xfrm>
            <a:off x="4447908" y="4743450"/>
            <a:ext cx="7364634" cy="1514475"/>
          </a:xfrm>
          <a:prstGeom prst="roundRect">
            <a:avLst>
              <a:gd name="adj" fmla="val 0"/>
            </a:avLst>
          </a:prstGeom>
          <a:solidFill>
            <a:schemeClr val="bg1"/>
          </a:solidFill>
          <a:ln w="57150">
            <a:solidFill>
              <a:schemeClr val="accent1">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nvGrpSpPr>
          <p:cNvPr id="7" name="Group 6">
            <a:extLst>
              <a:ext uri="{FF2B5EF4-FFF2-40B4-BE49-F238E27FC236}">
                <a16:creationId xmlns:a16="http://schemas.microsoft.com/office/drawing/2014/main" id="{79889B35-03A4-F3E3-D7FE-4B819E86F344}"/>
              </a:ext>
            </a:extLst>
          </p:cNvPr>
          <p:cNvGrpSpPr/>
          <p:nvPr/>
        </p:nvGrpSpPr>
        <p:grpSpPr>
          <a:xfrm>
            <a:off x="4447908" y="2394482"/>
            <a:ext cx="7510292" cy="834798"/>
            <a:chOff x="4700589" y="2498284"/>
            <a:chExt cx="6206853" cy="627195"/>
          </a:xfrm>
        </p:grpSpPr>
        <p:sp>
          <p:nvSpPr>
            <p:cNvPr id="30" name="Rounded Rectangle 29">
              <a:extLst>
                <a:ext uri="{FF2B5EF4-FFF2-40B4-BE49-F238E27FC236}">
                  <a16:creationId xmlns:a16="http://schemas.microsoft.com/office/drawing/2014/main" id="{281B7FAA-C91E-F8AD-8914-2BFD33A320A0}"/>
                </a:ext>
              </a:extLst>
            </p:cNvPr>
            <p:cNvSpPr/>
            <p:nvPr/>
          </p:nvSpPr>
          <p:spPr>
            <a:xfrm>
              <a:off x="4700589" y="2775283"/>
              <a:ext cx="6086474" cy="350196"/>
            </a:xfrm>
            <a:prstGeom prst="roundRect">
              <a:avLst>
                <a:gd name="adj" fmla="val 5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cxnSp>
          <p:nvCxnSpPr>
            <p:cNvPr id="33" name="Straight Connector 32">
              <a:extLst>
                <a:ext uri="{FF2B5EF4-FFF2-40B4-BE49-F238E27FC236}">
                  <a16:creationId xmlns:a16="http://schemas.microsoft.com/office/drawing/2014/main" id="{B8E5ED57-7DBB-B14D-77EF-765081CF8B54}"/>
                </a:ext>
              </a:extLst>
            </p:cNvPr>
            <p:cNvCxnSpPr>
              <a:cxnSpLocks/>
            </p:cNvCxnSpPr>
            <p:nvPr/>
          </p:nvCxnSpPr>
          <p:spPr>
            <a:xfrm>
              <a:off x="491723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8F41D844-7FF7-78E6-BDB1-9E0754800431}"/>
                </a:ext>
              </a:extLst>
            </p:cNvPr>
            <p:cNvCxnSpPr>
              <a:cxnSpLocks/>
            </p:cNvCxnSpPr>
            <p:nvPr/>
          </p:nvCxnSpPr>
          <p:spPr>
            <a:xfrm>
              <a:off x="497438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0403065E-6ADD-FB04-BD08-0CAC9941E85E}"/>
                </a:ext>
              </a:extLst>
            </p:cNvPr>
            <p:cNvCxnSpPr>
              <a:cxnSpLocks/>
            </p:cNvCxnSpPr>
            <p:nvPr/>
          </p:nvCxnSpPr>
          <p:spPr>
            <a:xfrm>
              <a:off x="503153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113AD90E-F9BA-43C3-3387-485A1BF4248E}"/>
                </a:ext>
              </a:extLst>
            </p:cNvPr>
            <p:cNvCxnSpPr>
              <a:cxnSpLocks/>
            </p:cNvCxnSpPr>
            <p:nvPr/>
          </p:nvCxnSpPr>
          <p:spPr>
            <a:xfrm>
              <a:off x="508868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F2447154-CDA2-85C7-433B-288340FC90F7}"/>
                </a:ext>
              </a:extLst>
            </p:cNvPr>
            <p:cNvCxnSpPr>
              <a:cxnSpLocks/>
            </p:cNvCxnSpPr>
            <p:nvPr/>
          </p:nvCxnSpPr>
          <p:spPr>
            <a:xfrm>
              <a:off x="514583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8AA69D20-29F3-4542-86C6-445EC9F28342}"/>
                </a:ext>
              </a:extLst>
            </p:cNvPr>
            <p:cNvCxnSpPr>
              <a:cxnSpLocks/>
            </p:cNvCxnSpPr>
            <p:nvPr/>
          </p:nvCxnSpPr>
          <p:spPr>
            <a:xfrm>
              <a:off x="520298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1E344C43-1CD8-6EF4-8333-FE13F0F43A90}"/>
                </a:ext>
              </a:extLst>
            </p:cNvPr>
            <p:cNvCxnSpPr>
              <a:cxnSpLocks/>
            </p:cNvCxnSpPr>
            <p:nvPr/>
          </p:nvCxnSpPr>
          <p:spPr>
            <a:xfrm>
              <a:off x="526013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074FE7EF-6101-7854-7A0C-9A270452CC20}"/>
                </a:ext>
              </a:extLst>
            </p:cNvPr>
            <p:cNvCxnSpPr>
              <a:cxnSpLocks/>
            </p:cNvCxnSpPr>
            <p:nvPr/>
          </p:nvCxnSpPr>
          <p:spPr>
            <a:xfrm>
              <a:off x="531728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BE7CEDDF-4C44-FB21-80BE-039EB0CEFD4E}"/>
                </a:ext>
              </a:extLst>
            </p:cNvPr>
            <p:cNvCxnSpPr>
              <a:cxnSpLocks/>
            </p:cNvCxnSpPr>
            <p:nvPr/>
          </p:nvCxnSpPr>
          <p:spPr>
            <a:xfrm>
              <a:off x="537443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826D2572-5A98-498F-6C5F-DF0F70FD7C96}"/>
                </a:ext>
              </a:extLst>
            </p:cNvPr>
            <p:cNvCxnSpPr>
              <a:cxnSpLocks/>
            </p:cNvCxnSpPr>
            <p:nvPr/>
          </p:nvCxnSpPr>
          <p:spPr>
            <a:xfrm>
              <a:off x="543158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252D1685-4A11-1D82-CFB9-339D547E51EE}"/>
                </a:ext>
              </a:extLst>
            </p:cNvPr>
            <p:cNvCxnSpPr>
              <a:cxnSpLocks/>
            </p:cNvCxnSpPr>
            <p:nvPr/>
          </p:nvCxnSpPr>
          <p:spPr>
            <a:xfrm>
              <a:off x="548873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0ED7F88A-1A46-036C-EA29-B1EEA4974843}"/>
                </a:ext>
              </a:extLst>
            </p:cNvPr>
            <p:cNvCxnSpPr>
              <a:cxnSpLocks/>
            </p:cNvCxnSpPr>
            <p:nvPr/>
          </p:nvCxnSpPr>
          <p:spPr>
            <a:xfrm>
              <a:off x="586973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29D41F76-7FDF-577B-C90B-7123FE8C405D}"/>
                </a:ext>
              </a:extLst>
            </p:cNvPr>
            <p:cNvCxnSpPr>
              <a:cxnSpLocks/>
            </p:cNvCxnSpPr>
            <p:nvPr/>
          </p:nvCxnSpPr>
          <p:spPr>
            <a:xfrm>
              <a:off x="600308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68E9EAE6-BE27-43A9-106B-6DCD5B8C377E}"/>
                </a:ext>
              </a:extLst>
            </p:cNvPr>
            <p:cNvCxnSpPr>
              <a:cxnSpLocks/>
            </p:cNvCxnSpPr>
            <p:nvPr/>
          </p:nvCxnSpPr>
          <p:spPr>
            <a:xfrm>
              <a:off x="613643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0048B210-80E8-9564-E8C1-9598DD5D6B2D}"/>
                </a:ext>
              </a:extLst>
            </p:cNvPr>
            <p:cNvCxnSpPr>
              <a:cxnSpLocks/>
            </p:cNvCxnSpPr>
            <p:nvPr/>
          </p:nvCxnSpPr>
          <p:spPr>
            <a:xfrm>
              <a:off x="626978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D4E3B425-BCEC-48CE-2A3D-240F088CF47E}"/>
                </a:ext>
              </a:extLst>
            </p:cNvPr>
            <p:cNvCxnSpPr>
              <a:cxnSpLocks/>
            </p:cNvCxnSpPr>
            <p:nvPr/>
          </p:nvCxnSpPr>
          <p:spPr>
            <a:xfrm>
              <a:off x="640313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8E362090-C487-1788-A163-2A71F206DD31}"/>
                </a:ext>
              </a:extLst>
            </p:cNvPr>
            <p:cNvCxnSpPr>
              <a:cxnSpLocks/>
            </p:cNvCxnSpPr>
            <p:nvPr/>
          </p:nvCxnSpPr>
          <p:spPr>
            <a:xfrm>
              <a:off x="653648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44CBB67B-379D-74B3-AC40-65AEE943A5D3}"/>
                </a:ext>
              </a:extLst>
            </p:cNvPr>
            <p:cNvCxnSpPr>
              <a:cxnSpLocks/>
            </p:cNvCxnSpPr>
            <p:nvPr/>
          </p:nvCxnSpPr>
          <p:spPr>
            <a:xfrm>
              <a:off x="666983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ACDB8A7F-6937-66A7-F465-3AE495F2D30B}"/>
                </a:ext>
              </a:extLst>
            </p:cNvPr>
            <p:cNvCxnSpPr>
              <a:cxnSpLocks/>
            </p:cNvCxnSpPr>
            <p:nvPr/>
          </p:nvCxnSpPr>
          <p:spPr>
            <a:xfrm>
              <a:off x="682223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CC8A0AB1-9198-4BE7-B4D4-E414361F3764}"/>
                </a:ext>
              </a:extLst>
            </p:cNvPr>
            <p:cNvCxnSpPr>
              <a:cxnSpLocks/>
            </p:cNvCxnSpPr>
            <p:nvPr/>
          </p:nvCxnSpPr>
          <p:spPr>
            <a:xfrm>
              <a:off x="722228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33EFF4E7-92A5-C510-3FC8-8948A9DB1D2B}"/>
                </a:ext>
              </a:extLst>
            </p:cNvPr>
            <p:cNvCxnSpPr>
              <a:cxnSpLocks/>
            </p:cNvCxnSpPr>
            <p:nvPr/>
          </p:nvCxnSpPr>
          <p:spPr>
            <a:xfrm>
              <a:off x="762233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id="{DFF4C9C4-A798-EAC1-B835-D79BC718E081}"/>
                </a:ext>
              </a:extLst>
            </p:cNvPr>
            <p:cNvCxnSpPr>
              <a:cxnSpLocks/>
            </p:cNvCxnSpPr>
            <p:nvPr/>
          </p:nvCxnSpPr>
          <p:spPr>
            <a:xfrm>
              <a:off x="802238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82836ECA-6EBE-00DA-2311-2DA67EF7BE5E}"/>
                </a:ext>
              </a:extLst>
            </p:cNvPr>
            <p:cNvCxnSpPr>
              <a:cxnSpLocks/>
            </p:cNvCxnSpPr>
            <p:nvPr/>
          </p:nvCxnSpPr>
          <p:spPr>
            <a:xfrm>
              <a:off x="842243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5BDCAECD-5E6D-07EC-6C65-2C21AB34291F}"/>
                </a:ext>
              </a:extLst>
            </p:cNvPr>
            <p:cNvCxnSpPr>
              <a:cxnSpLocks/>
            </p:cNvCxnSpPr>
            <p:nvPr/>
          </p:nvCxnSpPr>
          <p:spPr>
            <a:xfrm>
              <a:off x="882248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id="{031BEFA0-EDFD-65E8-B609-E7DD25A54651}"/>
                </a:ext>
              </a:extLst>
            </p:cNvPr>
            <p:cNvCxnSpPr>
              <a:cxnSpLocks/>
            </p:cNvCxnSpPr>
            <p:nvPr/>
          </p:nvCxnSpPr>
          <p:spPr>
            <a:xfrm>
              <a:off x="1000358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666F670B-0DFD-22AF-3BEA-415983672F48}"/>
                </a:ext>
              </a:extLst>
            </p:cNvPr>
            <p:cNvCxnSpPr>
              <a:cxnSpLocks/>
            </p:cNvCxnSpPr>
            <p:nvPr/>
          </p:nvCxnSpPr>
          <p:spPr>
            <a:xfrm>
              <a:off x="554588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1AF196AE-0E7A-0700-AA39-104ACC137BCD}"/>
                </a:ext>
              </a:extLst>
            </p:cNvPr>
            <p:cNvCxnSpPr>
              <a:cxnSpLocks/>
            </p:cNvCxnSpPr>
            <p:nvPr/>
          </p:nvCxnSpPr>
          <p:spPr>
            <a:xfrm>
              <a:off x="560303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4FE5B312-45EE-725F-F183-B383A6424A51}"/>
                </a:ext>
              </a:extLst>
            </p:cNvPr>
            <p:cNvCxnSpPr>
              <a:cxnSpLocks/>
            </p:cNvCxnSpPr>
            <p:nvPr/>
          </p:nvCxnSpPr>
          <p:spPr>
            <a:xfrm>
              <a:off x="566018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id="{88640F70-FEF8-64CF-F72D-073565A3081D}"/>
                </a:ext>
              </a:extLst>
            </p:cNvPr>
            <p:cNvCxnSpPr>
              <a:cxnSpLocks/>
            </p:cNvCxnSpPr>
            <p:nvPr/>
          </p:nvCxnSpPr>
          <p:spPr>
            <a:xfrm>
              <a:off x="571733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38A68F2D-D66D-6D01-4212-7CD62BEDE33F}"/>
                </a:ext>
              </a:extLst>
            </p:cNvPr>
            <p:cNvCxnSpPr>
              <a:cxnSpLocks/>
            </p:cNvCxnSpPr>
            <p:nvPr/>
          </p:nvCxnSpPr>
          <p:spPr>
            <a:xfrm>
              <a:off x="5774480"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sp>
          <p:nvSpPr>
            <p:cNvPr id="68" name="TextBox 67">
              <a:extLst>
                <a:ext uri="{FF2B5EF4-FFF2-40B4-BE49-F238E27FC236}">
                  <a16:creationId xmlns:a16="http://schemas.microsoft.com/office/drawing/2014/main" id="{425BD61D-FCD5-803F-B6DB-65B25157D94A}"/>
                </a:ext>
              </a:extLst>
            </p:cNvPr>
            <p:cNvSpPr txBox="1"/>
            <p:nvPr/>
          </p:nvSpPr>
          <p:spPr>
            <a:xfrm>
              <a:off x="4869605" y="2498284"/>
              <a:ext cx="1352550" cy="2312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52970"/>
                  </a:solidFill>
                  <a:effectLst/>
                  <a:uLnTx/>
                  <a:uFillTx/>
                  <a:latin typeface="MetricHPE"/>
                  <a:ea typeface="+mn-ea"/>
                  <a:cs typeface="+mn-cs"/>
                </a:rPr>
                <a:t>Seconds</a:t>
              </a:r>
            </a:p>
          </p:txBody>
        </p:sp>
        <p:sp>
          <p:nvSpPr>
            <p:cNvPr id="69" name="TextBox 68">
              <a:extLst>
                <a:ext uri="{FF2B5EF4-FFF2-40B4-BE49-F238E27FC236}">
                  <a16:creationId xmlns:a16="http://schemas.microsoft.com/office/drawing/2014/main" id="{64A28642-506A-9011-1854-A141A3182C68}"/>
                </a:ext>
              </a:extLst>
            </p:cNvPr>
            <p:cNvSpPr txBox="1"/>
            <p:nvPr/>
          </p:nvSpPr>
          <p:spPr>
            <a:xfrm>
              <a:off x="6524522" y="2498284"/>
              <a:ext cx="1352550" cy="2312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52970"/>
                  </a:solidFill>
                  <a:effectLst/>
                  <a:uLnTx/>
                  <a:uFillTx/>
                  <a:latin typeface="MetricHPE"/>
                  <a:ea typeface="+mn-ea"/>
                  <a:cs typeface="+mn-cs"/>
                </a:rPr>
                <a:t>Minutes</a:t>
              </a:r>
            </a:p>
          </p:txBody>
        </p:sp>
        <p:sp>
          <p:nvSpPr>
            <p:cNvPr id="70" name="TextBox 69">
              <a:extLst>
                <a:ext uri="{FF2B5EF4-FFF2-40B4-BE49-F238E27FC236}">
                  <a16:creationId xmlns:a16="http://schemas.microsoft.com/office/drawing/2014/main" id="{9DF3D6B3-6617-6BC9-7C1E-CD2514ECEE40}"/>
                </a:ext>
              </a:extLst>
            </p:cNvPr>
            <p:cNvSpPr txBox="1"/>
            <p:nvPr/>
          </p:nvSpPr>
          <p:spPr>
            <a:xfrm>
              <a:off x="8202342" y="2498284"/>
              <a:ext cx="1352550" cy="2312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52970"/>
                  </a:solidFill>
                  <a:effectLst/>
                  <a:uLnTx/>
                  <a:uFillTx/>
                  <a:latin typeface="MetricHPE"/>
                  <a:ea typeface="+mn-ea"/>
                  <a:cs typeface="+mn-cs"/>
                </a:rPr>
                <a:t>Hours</a:t>
              </a:r>
            </a:p>
          </p:txBody>
        </p:sp>
        <p:sp>
          <p:nvSpPr>
            <p:cNvPr id="71" name="TextBox 70">
              <a:extLst>
                <a:ext uri="{FF2B5EF4-FFF2-40B4-BE49-F238E27FC236}">
                  <a16:creationId xmlns:a16="http://schemas.microsoft.com/office/drawing/2014/main" id="{3C396F7B-3121-8DCC-86D3-4295AE5593A2}"/>
                </a:ext>
              </a:extLst>
            </p:cNvPr>
            <p:cNvSpPr txBox="1"/>
            <p:nvPr/>
          </p:nvSpPr>
          <p:spPr>
            <a:xfrm>
              <a:off x="9554892" y="2498284"/>
              <a:ext cx="1352550" cy="2312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52970"/>
                  </a:solidFill>
                  <a:effectLst/>
                  <a:uLnTx/>
                  <a:uFillTx/>
                  <a:latin typeface="MetricHPE"/>
                  <a:ea typeface="+mn-ea"/>
                  <a:cs typeface="+mn-cs"/>
                </a:rPr>
                <a:t>Days</a:t>
              </a:r>
            </a:p>
          </p:txBody>
        </p:sp>
        <p:cxnSp>
          <p:nvCxnSpPr>
            <p:cNvPr id="72" name="Straight Connector 71">
              <a:extLst>
                <a:ext uri="{FF2B5EF4-FFF2-40B4-BE49-F238E27FC236}">
                  <a16:creationId xmlns:a16="http://schemas.microsoft.com/office/drawing/2014/main" id="{36FC6C7A-2A1A-008C-B9BD-0BF50EF341EE}"/>
                </a:ext>
              </a:extLst>
            </p:cNvPr>
            <p:cNvCxnSpPr>
              <a:cxnSpLocks/>
            </p:cNvCxnSpPr>
            <p:nvPr/>
          </p:nvCxnSpPr>
          <p:spPr>
            <a:xfrm>
              <a:off x="6984155" y="2813221"/>
              <a:ext cx="0" cy="274320"/>
            </a:xfrm>
            <a:prstGeom prst="line">
              <a:avLst/>
            </a:prstGeom>
            <a:ln w="19050">
              <a:solidFill>
                <a:schemeClr val="tx1">
                  <a:lumMod val="25000"/>
                  <a:lumOff val="75000"/>
                </a:schemeClr>
              </a:solidFill>
            </a:ln>
            <a:effectLst/>
          </p:spPr>
          <p:style>
            <a:lnRef idx="2">
              <a:schemeClr val="accent1"/>
            </a:lnRef>
            <a:fillRef idx="0">
              <a:schemeClr val="accent1"/>
            </a:fillRef>
            <a:effectRef idx="1">
              <a:schemeClr val="accent1"/>
            </a:effectRef>
            <a:fontRef idx="minor">
              <a:schemeClr val="tx1"/>
            </a:fontRef>
          </p:style>
        </p:cxnSp>
      </p:grpSp>
      <p:sp>
        <p:nvSpPr>
          <p:cNvPr id="73" name="Speech Bubble: Rectangle 53">
            <a:extLst>
              <a:ext uri="{FF2B5EF4-FFF2-40B4-BE49-F238E27FC236}">
                <a16:creationId xmlns:a16="http://schemas.microsoft.com/office/drawing/2014/main" id="{CCBA031D-3751-E3A2-7E27-13062F89DEDF}"/>
              </a:ext>
            </a:extLst>
          </p:cNvPr>
          <p:cNvSpPr/>
          <p:nvPr/>
        </p:nvSpPr>
        <p:spPr>
          <a:xfrm>
            <a:off x="9503321" y="3597966"/>
            <a:ext cx="1702847" cy="638175"/>
          </a:xfrm>
          <a:prstGeom prst="wedgeRectCallout">
            <a:avLst>
              <a:gd name="adj1" fmla="val -21649"/>
              <a:gd name="adj2" fmla="val -75431"/>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0" normalizeH="0" baseline="0" noProof="0">
                <a:ln>
                  <a:noFill/>
                </a:ln>
                <a:solidFill>
                  <a:prstClr val="white"/>
                </a:solidFill>
                <a:effectLst/>
                <a:uLnTx/>
                <a:uFillTx/>
                <a:latin typeface="Source Sans Pro Black" panose="020B0503030403020204" pitchFamily="34" charset="0"/>
                <a:ea typeface="+mn-ea"/>
                <a:cs typeface="Calibri Light" panose="020F0302020204030204" pitchFamily="34" charset="0"/>
              </a:rPr>
              <a:t>BACKUP</a:t>
            </a:r>
          </a:p>
        </p:txBody>
      </p:sp>
      <p:sp>
        <p:nvSpPr>
          <p:cNvPr id="74" name="Speech Bubble: Rectangle 54">
            <a:extLst>
              <a:ext uri="{FF2B5EF4-FFF2-40B4-BE49-F238E27FC236}">
                <a16:creationId xmlns:a16="http://schemas.microsoft.com/office/drawing/2014/main" id="{CB77F720-4ECB-44EF-7A9F-5D5731DC666C}"/>
              </a:ext>
            </a:extLst>
          </p:cNvPr>
          <p:cNvSpPr/>
          <p:nvPr/>
        </p:nvSpPr>
        <p:spPr>
          <a:xfrm>
            <a:off x="4927474" y="1522478"/>
            <a:ext cx="1702847" cy="638175"/>
          </a:xfrm>
          <a:prstGeom prst="wedgeRectCallout">
            <a:avLst>
              <a:gd name="adj1" fmla="val -21649"/>
              <a:gd name="adj2" fmla="val 75315"/>
            </a:avLst>
          </a:prstGeom>
          <a:solidFill>
            <a:srgbClr val="BA0C2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300" normalizeH="0" baseline="0" noProof="0">
              <a:ln>
                <a:noFill/>
              </a:ln>
              <a:solidFill>
                <a:prstClr val="white"/>
              </a:solidFill>
              <a:effectLst/>
              <a:uLnTx/>
              <a:uFillTx/>
              <a:latin typeface="Source Sans Pro Black" panose="020B0503030403020204" pitchFamily="34" charset="0"/>
              <a:ea typeface="+mn-ea"/>
              <a:cs typeface="Calibri Light" panose="020F0302020204030204" pitchFamily="34" charset="0"/>
            </a:endParaRPr>
          </a:p>
        </p:txBody>
      </p:sp>
      <p:sp>
        <p:nvSpPr>
          <p:cNvPr id="75" name="TextBox 74">
            <a:extLst>
              <a:ext uri="{FF2B5EF4-FFF2-40B4-BE49-F238E27FC236}">
                <a16:creationId xmlns:a16="http://schemas.microsoft.com/office/drawing/2014/main" id="{C7504F5E-2DA0-C683-D963-EEBF76D3CB85}"/>
              </a:ext>
            </a:extLst>
          </p:cNvPr>
          <p:cNvSpPr txBox="1"/>
          <p:nvPr/>
        </p:nvSpPr>
        <p:spPr>
          <a:xfrm>
            <a:off x="4629649" y="4977788"/>
            <a:ext cx="1920240" cy="1045798"/>
          </a:xfrm>
          <a:prstGeom prst="rect">
            <a:avLst/>
          </a:prstGeom>
          <a:noFill/>
          <a:ln>
            <a:noFill/>
          </a:ln>
          <a:effectLst>
            <a:outerShdw blurRad="431800" sx="86000" sy="86000" algn="ctr" rotWithShape="0">
              <a:schemeClr val="accent5">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36000" rIns="108000" bIns="36000" rtlCol="0" anchor="ctr" anchorCtr="0"/>
          <a:lstStyle>
            <a:defPPr>
              <a:defRPr lang="en-US"/>
            </a:defPPr>
            <a:lvl1pPr marL="0" marR="0" lvl="0" indent="0" defTabSz="914400" eaLnBrk="1" fontAlgn="auto" latinLnBrk="0" hangingPunct="1">
              <a:lnSpc>
                <a:spcPct val="100000"/>
              </a:lnSpc>
              <a:spcAft>
                <a:spcPts val="300"/>
              </a:spcAft>
              <a:buClrTx/>
              <a:buSzTx/>
              <a:buFontTx/>
              <a:buNone/>
              <a:tabLst/>
              <a:defRPr kumimoji="0" sz="1500" b="0" i="0" u="none" strike="noStrike" cap="none" spc="0" normalizeH="0" baseline="0">
                <a:ln>
                  <a:noFill/>
                </a:ln>
                <a:solidFill>
                  <a:srgbClr val="373C41"/>
                </a:solidFill>
                <a:effectLst/>
                <a:uLnTx/>
                <a:uFillTx/>
                <a:latin typeface="Source Sans Pro" panose="020B0503030403020204" pitchFamily="34" charset="0"/>
                <a:ea typeface="Source Sans Pro" panose="020B0503030403020204" pitchFamily="34" charset="0"/>
                <a:cs typeface="Roboto"/>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a:ln>
                  <a:noFill/>
                </a:ln>
                <a:solidFill>
                  <a:srgbClr val="282F3C"/>
                </a:solidFill>
                <a:effectLst/>
                <a:uLnTx/>
                <a:uFillTx/>
                <a:latin typeface="MetricHPE"/>
                <a:ea typeface="Source Sans Pro" panose="020B0503030403020204" pitchFamily="34" charset="0"/>
                <a:cs typeface="Roboto"/>
              </a:rPr>
              <a:t>Easily identify blast radius and tag compromised applications</a:t>
            </a:r>
          </a:p>
        </p:txBody>
      </p:sp>
      <p:sp>
        <p:nvSpPr>
          <p:cNvPr id="76" name="TextBox 75">
            <a:extLst>
              <a:ext uri="{FF2B5EF4-FFF2-40B4-BE49-F238E27FC236}">
                <a16:creationId xmlns:a16="http://schemas.microsoft.com/office/drawing/2014/main" id="{D10F65B8-34D7-0FED-DAC1-AD3FFDF9565E}"/>
              </a:ext>
            </a:extLst>
          </p:cNvPr>
          <p:cNvSpPr txBox="1"/>
          <p:nvPr/>
        </p:nvSpPr>
        <p:spPr>
          <a:xfrm>
            <a:off x="7170105" y="4977789"/>
            <a:ext cx="1920240" cy="1045797"/>
          </a:xfrm>
          <a:prstGeom prst="rect">
            <a:avLst/>
          </a:prstGeom>
          <a:noFill/>
          <a:ln>
            <a:noFill/>
          </a:ln>
          <a:effectLst>
            <a:outerShdw blurRad="431800" sx="86000" sy="86000" algn="ctr" rotWithShape="0">
              <a:schemeClr val="accent5">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36000" rIns="108000" bIns="36000" rtlCol="0" anchor="ctr" anchorCtr="0"/>
          <a:lstStyle>
            <a:defPPr>
              <a:defRPr lang="en-US"/>
            </a:defPPr>
            <a:lvl1pPr marL="0" marR="0" lvl="0" indent="0" defTabSz="914400" eaLnBrk="1" fontAlgn="auto" latinLnBrk="0" hangingPunct="1">
              <a:lnSpc>
                <a:spcPct val="100000"/>
              </a:lnSpc>
              <a:spcAft>
                <a:spcPts val="300"/>
              </a:spcAft>
              <a:buClrTx/>
              <a:buSzTx/>
              <a:buFontTx/>
              <a:buNone/>
              <a:tabLst/>
              <a:defRPr kumimoji="0" sz="1500" b="0" i="0" u="none" strike="noStrike" cap="none" spc="0" normalizeH="0" baseline="0">
                <a:ln>
                  <a:noFill/>
                </a:ln>
                <a:solidFill>
                  <a:srgbClr val="373C41"/>
                </a:solidFill>
                <a:effectLst/>
                <a:uLnTx/>
                <a:uFillTx/>
                <a:latin typeface="Source Sans Pro" panose="020B0503030403020204" pitchFamily="34" charset="0"/>
                <a:ea typeface="Source Sans Pro" panose="020B0503030403020204" pitchFamily="34" charset="0"/>
                <a:cs typeface="Roboto"/>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a:ln>
                  <a:noFill/>
                </a:ln>
                <a:solidFill>
                  <a:srgbClr val="282F3C"/>
                </a:solidFill>
                <a:effectLst/>
                <a:uLnTx/>
                <a:uFillTx/>
                <a:latin typeface="MetricHPE"/>
                <a:ea typeface="Source Sans Pro" panose="020B0503030403020204" pitchFamily="34" charset="0"/>
                <a:cs typeface="Roboto"/>
              </a:rPr>
              <a:t>No additional infrastructure required—and no extra cost</a:t>
            </a:r>
          </a:p>
        </p:txBody>
      </p:sp>
      <p:pic>
        <p:nvPicPr>
          <p:cNvPr id="79" name="Zerto (HPE)">
            <a:extLst>
              <a:ext uri="{FF2B5EF4-FFF2-40B4-BE49-F238E27FC236}">
                <a16:creationId xmlns:a16="http://schemas.microsoft.com/office/drawing/2014/main" id="{E0F2482D-E4D8-5F82-2C50-A3D95881ED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7608" y="1386519"/>
            <a:ext cx="1692163" cy="95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 name="TextBox 79">
            <a:extLst>
              <a:ext uri="{FF2B5EF4-FFF2-40B4-BE49-F238E27FC236}">
                <a16:creationId xmlns:a16="http://schemas.microsoft.com/office/drawing/2014/main" id="{C2E16BF5-D84B-2102-F6C5-D29E71761C09}"/>
              </a:ext>
            </a:extLst>
          </p:cNvPr>
          <p:cNvSpPr txBox="1"/>
          <p:nvPr/>
        </p:nvSpPr>
        <p:spPr>
          <a:xfrm>
            <a:off x="9653044" y="4977789"/>
            <a:ext cx="1920240" cy="1045797"/>
          </a:xfrm>
          <a:prstGeom prst="rect">
            <a:avLst/>
          </a:prstGeom>
          <a:noFill/>
          <a:ln>
            <a:noFill/>
          </a:ln>
          <a:effectLst>
            <a:outerShdw blurRad="431800" sx="86000" sy="86000" algn="ctr" rotWithShape="0">
              <a:schemeClr val="accent5">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36000" rIns="108000" bIns="36000" rtlCol="0" anchor="ctr" anchorCtr="0"/>
          <a:lstStyle>
            <a:defPPr>
              <a:defRPr lang="en-US"/>
            </a:defPPr>
            <a:lvl1pPr marL="0" marR="0" lvl="0" indent="0" defTabSz="914400" eaLnBrk="1" fontAlgn="auto" latinLnBrk="0" hangingPunct="1">
              <a:lnSpc>
                <a:spcPct val="100000"/>
              </a:lnSpc>
              <a:spcAft>
                <a:spcPts val="300"/>
              </a:spcAft>
              <a:buClrTx/>
              <a:buSzTx/>
              <a:buFontTx/>
              <a:buNone/>
              <a:tabLst/>
              <a:defRPr kumimoji="0" sz="1500" b="0" i="0" u="none" strike="noStrike" cap="none" spc="0" normalizeH="0" baseline="0">
                <a:ln>
                  <a:noFill/>
                </a:ln>
                <a:solidFill>
                  <a:srgbClr val="373C41"/>
                </a:solidFill>
                <a:effectLst/>
                <a:uLnTx/>
                <a:uFillTx/>
                <a:latin typeface="Source Sans Pro" panose="020B0503030403020204" pitchFamily="34" charset="0"/>
                <a:ea typeface="Source Sans Pro" panose="020B0503030403020204" pitchFamily="34" charset="0"/>
                <a:cs typeface="Roboto"/>
              </a:defRPr>
            </a:lvl1pPr>
            <a:lvl2pPr>
              <a:defRPr>
                <a:solidFill>
                  <a:schemeClr val="lt1"/>
                </a:solidFill>
                <a:latin typeface="+mn-lt"/>
              </a:defRPr>
            </a:lvl2pPr>
            <a:lvl3pPr>
              <a:defRPr>
                <a:solidFill>
                  <a:schemeClr val="lt1"/>
                </a:solidFill>
                <a:latin typeface="+mn-lt"/>
              </a:defRPr>
            </a:lvl3pPr>
            <a:lvl4pPr>
              <a:defRPr>
                <a:solidFill>
                  <a:schemeClr val="lt1"/>
                </a:solidFill>
                <a:latin typeface="+mn-lt"/>
              </a:defRPr>
            </a:lvl4pPr>
            <a:lvl5pPr>
              <a:defRPr>
                <a:solidFill>
                  <a:schemeClr val="lt1"/>
                </a:solidFill>
                <a:latin typeface="+mn-lt"/>
              </a:defRPr>
            </a:lvl5pPr>
            <a:lvl6pPr>
              <a:defRPr>
                <a:solidFill>
                  <a:schemeClr val="lt1"/>
                </a:solidFill>
                <a:latin typeface="+mn-lt"/>
              </a:defRPr>
            </a:lvl6pPr>
            <a:lvl7pPr>
              <a:defRPr>
                <a:solidFill>
                  <a:schemeClr val="lt1"/>
                </a:solidFill>
                <a:latin typeface="+mn-lt"/>
              </a:defRPr>
            </a:lvl7pPr>
            <a:lvl8pPr>
              <a:defRPr>
                <a:solidFill>
                  <a:schemeClr val="lt1"/>
                </a:solidFill>
                <a:latin typeface="+mn-lt"/>
              </a:defRPr>
            </a:lvl8pPr>
            <a:lvl9pPr>
              <a:defRPr>
                <a:solidFill>
                  <a:schemeClr val="lt1"/>
                </a:solidFill>
                <a:latin typeface="+mn-lt"/>
              </a:defRPr>
            </a:lvl9pPr>
          </a:lstStyle>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600" b="0" i="0" u="none" strike="noStrike" kern="1200" cap="none" spc="0" normalizeH="0" baseline="0" noProof="0">
                <a:ln>
                  <a:noFill/>
                </a:ln>
                <a:solidFill>
                  <a:srgbClr val="282F3C"/>
                </a:solidFill>
                <a:effectLst/>
                <a:uLnTx/>
                <a:uFillTx/>
                <a:latin typeface="MetricHPE"/>
                <a:ea typeface="Source Sans Pro" panose="020B0503030403020204" pitchFamily="34" charset="0"/>
                <a:cs typeface="Roboto"/>
              </a:rPr>
              <a:t>API-first design: easily integrate with existing security stack</a:t>
            </a:r>
          </a:p>
        </p:txBody>
      </p:sp>
      <p:sp>
        <p:nvSpPr>
          <p:cNvPr id="81" name="Title 2">
            <a:extLst>
              <a:ext uri="{FF2B5EF4-FFF2-40B4-BE49-F238E27FC236}">
                <a16:creationId xmlns:a16="http://schemas.microsoft.com/office/drawing/2014/main" id="{D9F68DFB-84F5-6D8D-3B15-C6E616C5F65F}"/>
              </a:ext>
            </a:extLst>
          </p:cNvPr>
          <p:cNvSpPr txBox="1">
            <a:spLocks/>
          </p:cNvSpPr>
          <p:nvPr/>
        </p:nvSpPr>
        <p:spPr bwMode="auto">
          <a:xfrm>
            <a:off x="4072128" y="649387"/>
            <a:ext cx="8119872" cy="503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608013" rtl="0" eaLnBrk="0" fontAlgn="base" hangingPunct="0">
              <a:lnSpc>
                <a:spcPct val="90000"/>
              </a:lnSpc>
              <a:spcBef>
                <a:spcPct val="0"/>
              </a:spcBef>
              <a:spcAft>
                <a:spcPct val="0"/>
              </a:spcAft>
              <a:defRPr lang="en-US" altLang="en-US" sz="3200" kern="1200" dirty="0">
                <a:solidFill>
                  <a:schemeClr val="bg1"/>
                </a:solidFill>
                <a:latin typeface="Source Sans Pro" panose="020B0503030403020204" pitchFamily="34" charset="0"/>
                <a:ea typeface="Lato" charset="0"/>
                <a:cs typeface="Lato" charset="0"/>
              </a:defRPr>
            </a:lvl1pPr>
            <a:lvl2pPr algn="l" defTabSz="608013" rtl="0" eaLnBrk="1" fontAlgn="base" hangingPunct="1">
              <a:lnSpc>
                <a:spcPct val="90000"/>
              </a:lnSpc>
              <a:spcBef>
                <a:spcPct val="0"/>
              </a:spcBef>
              <a:spcAft>
                <a:spcPct val="0"/>
              </a:spcAft>
              <a:defRPr sz="3200">
                <a:solidFill>
                  <a:schemeClr val="tx1"/>
                </a:solidFill>
                <a:latin typeface="Source Sans Pro" panose="020B0503030403020204" pitchFamily="34" charset="77"/>
                <a:ea typeface="Lato" panose="020F0502020204030203" pitchFamily="34" charset="0"/>
                <a:cs typeface="Lato" panose="020F0502020204030203" pitchFamily="34" charset="0"/>
              </a:defRPr>
            </a:lvl2pPr>
            <a:lvl3pPr algn="l" defTabSz="608013" rtl="0" eaLnBrk="1" fontAlgn="base" hangingPunct="1">
              <a:lnSpc>
                <a:spcPct val="90000"/>
              </a:lnSpc>
              <a:spcBef>
                <a:spcPct val="0"/>
              </a:spcBef>
              <a:spcAft>
                <a:spcPct val="0"/>
              </a:spcAft>
              <a:defRPr sz="3200">
                <a:solidFill>
                  <a:schemeClr val="tx1"/>
                </a:solidFill>
                <a:latin typeface="Source Sans Pro" panose="020B0503030403020204" pitchFamily="34" charset="77"/>
                <a:ea typeface="Lato" panose="020F0502020204030203" pitchFamily="34" charset="0"/>
                <a:cs typeface="Lato" panose="020F0502020204030203" pitchFamily="34" charset="0"/>
              </a:defRPr>
            </a:lvl3pPr>
            <a:lvl4pPr algn="l" defTabSz="608013" rtl="0" eaLnBrk="1" fontAlgn="base" hangingPunct="1">
              <a:lnSpc>
                <a:spcPct val="90000"/>
              </a:lnSpc>
              <a:spcBef>
                <a:spcPct val="0"/>
              </a:spcBef>
              <a:spcAft>
                <a:spcPct val="0"/>
              </a:spcAft>
              <a:defRPr sz="3200">
                <a:solidFill>
                  <a:schemeClr val="tx1"/>
                </a:solidFill>
                <a:latin typeface="Source Sans Pro" panose="020B0503030403020204" pitchFamily="34" charset="77"/>
                <a:ea typeface="Lato" panose="020F0502020204030203" pitchFamily="34" charset="0"/>
                <a:cs typeface="Lato" panose="020F0502020204030203" pitchFamily="34" charset="0"/>
              </a:defRPr>
            </a:lvl4pPr>
            <a:lvl5pPr algn="l" defTabSz="608013" rtl="0" eaLnBrk="1" fontAlgn="base" hangingPunct="1">
              <a:lnSpc>
                <a:spcPct val="90000"/>
              </a:lnSpc>
              <a:spcBef>
                <a:spcPct val="0"/>
              </a:spcBef>
              <a:spcAft>
                <a:spcPct val="0"/>
              </a:spcAft>
              <a:defRPr sz="3200">
                <a:solidFill>
                  <a:schemeClr val="tx1"/>
                </a:solidFill>
                <a:latin typeface="Source Sans Pro" panose="020B0503030403020204" pitchFamily="34" charset="77"/>
                <a:ea typeface="Lato" panose="020F0502020204030203" pitchFamily="34" charset="0"/>
                <a:cs typeface="Lato" panose="020F0502020204030203" pitchFamily="34" charset="0"/>
              </a:defRPr>
            </a:lvl5pPr>
            <a:lvl6pPr marL="4572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6pPr>
            <a:lvl7pPr marL="9144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7pPr>
            <a:lvl8pPr marL="13716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8pPr>
            <a:lvl9pPr marL="1828800" algn="l" defTabSz="608013" rtl="0" eaLnBrk="1" fontAlgn="base" hangingPunct="1">
              <a:spcBef>
                <a:spcPct val="0"/>
              </a:spcBef>
              <a:spcAft>
                <a:spcPct val="0"/>
              </a:spcAft>
              <a:defRPr sz="4000">
                <a:solidFill>
                  <a:schemeClr val="tx1"/>
                </a:solidFill>
                <a:latin typeface="Source Sans Pro Light" panose="020B0403030403020204" pitchFamily="34" charset="0"/>
                <a:cs typeface="Calibri" panose="020F0502020204030204" pitchFamily="34" charset="0"/>
              </a:defRPr>
            </a:lvl9pPr>
          </a:lstStyle>
          <a:p>
            <a:pPr marL="0" marR="0" lvl="0" indent="0" algn="ctr" defTabSz="608013" rtl="0" eaLnBrk="0" fontAlgn="base" latinLnBrk="0" hangingPunct="0">
              <a:lnSpc>
                <a:spcPct val="9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D5265">
                    <a:lumMod val="50000"/>
                  </a:srgbClr>
                </a:solidFill>
                <a:effectLst/>
                <a:uLnTx/>
                <a:uFillTx/>
                <a:latin typeface="MetricHPE"/>
                <a:ea typeface="Lato" charset="0"/>
                <a:cs typeface="Lato" charset="0"/>
              </a:rPr>
              <a:t>Detect at the point of encryption, not after backing up</a:t>
            </a:r>
          </a:p>
        </p:txBody>
      </p:sp>
      <p:cxnSp>
        <p:nvCxnSpPr>
          <p:cNvPr id="77" name="Straight Connector 76">
            <a:extLst>
              <a:ext uri="{FF2B5EF4-FFF2-40B4-BE49-F238E27FC236}">
                <a16:creationId xmlns:a16="http://schemas.microsoft.com/office/drawing/2014/main" id="{47E6CDF7-E2F1-6FAB-E5DE-A9EB7167DC01}"/>
              </a:ext>
            </a:extLst>
          </p:cNvPr>
          <p:cNvCxnSpPr>
            <a:cxnSpLocks/>
          </p:cNvCxnSpPr>
          <p:nvPr/>
        </p:nvCxnSpPr>
        <p:spPr>
          <a:xfrm>
            <a:off x="6886984" y="4977788"/>
            <a:ext cx="0" cy="1045798"/>
          </a:xfrm>
          <a:prstGeom prst="line">
            <a:avLst/>
          </a:prstGeom>
          <a:ln w="19050">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43A92E5A-794A-1F99-DC68-5EE3AA2D53F7}"/>
              </a:ext>
            </a:extLst>
          </p:cNvPr>
          <p:cNvCxnSpPr>
            <a:cxnSpLocks/>
          </p:cNvCxnSpPr>
          <p:nvPr/>
        </p:nvCxnSpPr>
        <p:spPr>
          <a:xfrm>
            <a:off x="9343105" y="4977788"/>
            <a:ext cx="0" cy="1045798"/>
          </a:xfrm>
          <a:prstGeom prst="line">
            <a:avLst/>
          </a:prstGeom>
          <a:ln w="19050">
            <a:solidFill>
              <a:schemeClr val="accent1">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1922910"/>
      </p:ext>
    </p:extLst>
  </p:cSld>
  <p:clrMapOvr>
    <a:masterClrMapping/>
  </p:clrMapOvr>
  <p:transition spd="slow">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2D37CDAB-93AB-7345-DC6D-5795D2889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a:extLst>
              <a:ext uri="{FF2B5EF4-FFF2-40B4-BE49-F238E27FC236}">
                <a16:creationId xmlns:a16="http://schemas.microsoft.com/office/drawing/2014/main" id="{6D650731-F75D-4A00-8A26-A472193D371A}"/>
              </a:ext>
            </a:extLst>
          </p:cNvPr>
          <p:cNvSpPr>
            <a:spLocks noGrp="1"/>
          </p:cNvSpPr>
          <p:nvPr>
            <p:ph type="title"/>
          </p:nvPr>
        </p:nvSpPr>
        <p:spPr/>
        <p:txBody>
          <a:bodyPr/>
          <a:lstStyle/>
          <a:p>
            <a:r>
              <a:rPr lang="en-US" dirty="0">
                <a:solidFill>
                  <a:schemeClr val="bg1"/>
                </a:solidFill>
              </a:rPr>
              <a:t>Zerto Cyber Resilience Vault</a:t>
            </a:r>
            <a:br>
              <a:rPr lang="en-US" dirty="0">
                <a:solidFill>
                  <a:schemeClr val="bg1"/>
                </a:solidFill>
              </a:rPr>
            </a:br>
            <a:r>
              <a:rPr lang="en-US" sz="3200" b="0" dirty="0">
                <a:solidFill>
                  <a:schemeClr val="bg1"/>
                </a:solidFill>
                <a:latin typeface="+mn-lt"/>
              </a:rPr>
              <a:t>Achieving Ransomware Resilience </a:t>
            </a:r>
          </a:p>
        </p:txBody>
      </p:sp>
      <p:grpSp>
        <p:nvGrpSpPr>
          <p:cNvPr id="6" name="Logo">
            <a:extLst>
              <a:ext uri="{FF2B5EF4-FFF2-40B4-BE49-F238E27FC236}">
                <a16:creationId xmlns:a16="http://schemas.microsoft.com/office/drawing/2014/main" id="{606ACD8C-8BD7-D326-4848-DC900652F1C5}"/>
              </a:ext>
            </a:extLst>
          </p:cNvPr>
          <p:cNvGrpSpPr>
            <a:grpSpLocks noChangeAspect="1"/>
          </p:cNvGrpSpPr>
          <p:nvPr/>
        </p:nvGrpSpPr>
        <p:grpSpPr>
          <a:xfrm>
            <a:off x="393523" y="381956"/>
            <a:ext cx="2218745" cy="893759"/>
            <a:chOff x="393523" y="381956"/>
            <a:chExt cx="2218745" cy="893759"/>
          </a:xfrm>
        </p:grpSpPr>
        <p:sp>
          <p:nvSpPr>
            <p:cNvPr id="7" name="Element">
              <a:extLst>
                <a:ext uri="{FF2B5EF4-FFF2-40B4-BE49-F238E27FC236}">
                  <a16:creationId xmlns:a16="http://schemas.microsoft.com/office/drawing/2014/main" id="{297A8162-BDE4-3602-629D-89C6D0AC468E}"/>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Black" panose="020B0A03030202060203" pitchFamily="34" charset="0"/>
                <a:ea typeface="+mn-ea"/>
                <a:cs typeface="+mn-cs"/>
              </a:endParaRPr>
            </a:p>
          </p:txBody>
        </p:sp>
        <p:sp>
          <p:nvSpPr>
            <p:cNvPr id="8" name="Wordmark">
              <a:extLst>
                <a:ext uri="{FF2B5EF4-FFF2-40B4-BE49-F238E27FC236}">
                  <a16:creationId xmlns:a16="http://schemas.microsoft.com/office/drawing/2014/main" id="{AAEBC0E5-9F80-75AC-CC23-E60DE5B98895}"/>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Black" panose="020B0A03030202060203" pitchFamily="34" charset="0"/>
                <a:ea typeface="+mn-ea"/>
                <a:cs typeface="+mn-cs"/>
              </a:endParaRPr>
            </a:p>
          </p:txBody>
        </p:sp>
      </p:grpSp>
    </p:spTree>
    <p:extLst>
      <p:ext uri="{BB962C8B-B14F-4D97-AF65-F5344CB8AC3E}">
        <p14:creationId xmlns:p14="http://schemas.microsoft.com/office/powerpoint/2010/main" val="2236945144"/>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0D133FAF-811B-408A-B501-743027382189}"/>
              </a:ext>
            </a:extLst>
          </p:cNvPr>
          <p:cNvSpPr>
            <a:spLocks noGrp="1"/>
          </p:cNvSpPr>
          <p:nvPr>
            <p:ph idx="1"/>
          </p:nvPr>
        </p:nvSpPr>
        <p:spPr>
          <a:xfrm>
            <a:off x="978134" y="1526994"/>
            <a:ext cx="7128384" cy="2221044"/>
          </a:xfrm>
        </p:spPr>
        <p:txBody>
          <a:bodyPr anchor="ctr">
            <a:noAutofit/>
          </a:bodyPr>
          <a:lstStyle/>
          <a:p>
            <a:pPr marL="0" indent="0">
              <a:lnSpc>
                <a:spcPts val="2060"/>
              </a:lnSpc>
              <a:buNone/>
            </a:pPr>
            <a:r>
              <a:rPr lang="en-US" sz="1800" b="1" dirty="0"/>
              <a:t>Zerto Introduction</a:t>
            </a:r>
            <a:r>
              <a:rPr lang="en-US" sz="1800" dirty="0"/>
              <a:t> </a:t>
            </a:r>
          </a:p>
          <a:p>
            <a:pPr>
              <a:lnSpc>
                <a:spcPts val="2060"/>
              </a:lnSpc>
            </a:pPr>
            <a:r>
              <a:rPr lang="en-US" sz="1800" dirty="0"/>
              <a:t>What is Zerto</a:t>
            </a:r>
          </a:p>
          <a:p>
            <a:pPr>
              <a:lnSpc>
                <a:spcPts val="2060"/>
              </a:lnSpc>
            </a:pPr>
            <a:r>
              <a:rPr lang="en-US" sz="1800" dirty="0"/>
              <a:t>What can Zerto do</a:t>
            </a:r>
          </a:p>
          <a:p>
            <a:pPr>
              <a:lnSpc>
                <a:spcPts val="2060"/>
              </a:lnSpc>
            </a:pPr>
            <a:r>
              <a:rPr lang="en-US" sz="1800" dirty="0"/>
              <a:t>DR and Backup</a:t>
            </a:r>
          </a:p>
          <a:p>
            <a:pPr>
              <a:lnSpc>
                <a:spcPts val="2060"/>
              </a:lnSpc>
            </a:pPr>
            <a:r>
              <a:rPr lang="en-US" sz="1800" dirty="0"/>
              <a:t>Ransomware Resilience with Zerto</a:t>
            </a:r>
          </a:p>
          <a:p>
            <a:pPr>
              <a:lnSpc>
                <a:spcPts val="2060"/>
              </a:lnSpc>
            </a:pPr>
            <a:endParaRPr lang="en-US" sz="1800" dirty="0"/>
          </a:p>
          <a:p>
            <a:pPr marL="0" indent="0">
              <a:lnSpc>
                <a:spcPts val="2060"/>
              </a:lnSpc>
              <a:buNone/>
            </a:pPr>
            <a:endParaRPr lang="en-US" sz="1800" dirty="0"/>
          </a:p>
          <a:p>
            <a:pPr>
              <a:lnSpc>
                <a:spcPts val="2060"/>
              </a:lnSpc>
            </a:pPr>
            <a:endParaRPr lang="en-US" sz="1800" dirty="0"/>
          </a:p>
        </p:txBody>
      </p:sp>
      <p:sp>
        <p:nvSpPr>
          <p:cNvPr id="21" name="Title 20">
            <a:extLst>
              <a:ext uri="{FF2B5EF4-FFF2-40B4-BE49-F238E27FC236}">
                <a16:creationId xmlns:a16="http://schemas.microsoft.com/office/drawing/2014/main" id="{E22BF8A7-E37A-4DA3-B869-04D647B704C3}"/>
              </a:ext>
            </a:extLst>
          </p:cNvPr>
          <p:cNvSpPr>
            <a:spLocks noGrp="1"/>
          </p:cNvSpPr>
          <p:nvPr>
            <p:ph type="title"/>
          </p:nvPr>
        </p:nvSpPr>
        <p:spPr/>
        <p:txBody>
          <a:bodyPr/>
          <a:lstStyle/>
          <a:p>
            <a:r>
              <a:rPr lang="en-US" dirty="0"/>
              <a:t>Agenda</a:t>
            </a:r>
          </a:p>
        </p:txBody>
      </p:sp>
      <p:sp>
        <p:nvSpPr>
          <p:cNvPr id="23" name="Slide Number Placeholder 22">
            <a:extLst>
              <a:ext uri="{FF2B5EF4-FFF2-40B4-BE49-F238E27FC236}">
                <a16:creationId xmlns:a16="http://schemas.microsoft.com/office/drawing/2014/main" id="{14BDFB80-76C4-4709-BEEA-BD3B9CF1165E}"/>
              </a:ext>
            </a:extLst>
          </p:cNvPr>
          <p:cNvSpPr>
            <a:spLocks noGrp="1"/>
          </p:cNvSpPr>
          <p:nvPr>
            <p:ph type="sldNum" sz="quarter" idx="19"/>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3"/>
              </a:buBlip>
              <a:tabLst/>
              <a:defRPr/>
            </a:pPr>
            <a:fld id="{104FC826-72BB-4AF1-BA01-A94F7396A7DC}" type="slidenum">
              <a:rPr kumimoji="0" lang="en-US" sz="2000" b="0" i="0" u="none" strike="noStrike" kern="1200" cap="all" spc="0" normalizeH="0" baseline="10000" noProof="0" smtClean="0">
                <a:ln>
                  <a:noFill/>
                </a:ln>
                <a:solidFill>
                  <a:prstClr val="black"/>
                </a:solidFill>
                <a:effectLst/>
                <a:uLnTx/>
                <a:uFillTx/>
                <a:latin typeface="MetricHPE" panose="020B0503030202060203" pitchFamily="34" charset="0"/>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3"/>
                </a:buBlip>
                <a:tabLst/>
                <a:defRPr/>
              </a:pPr>
              <a:t>2</a:t>
            </a:fld>
            <a:endParaRPr kumimoji="0" lang="en-US" sz="2000" b="0" i="0" u="none" strike="noStrike" kern="1200" cap="all" spc="0" normalizeH="0" baseline="10000" noProof="0" dirty="0">
              <a:ln>
                <a:noFill/>
              </a:ln>
              <a:solidFill>
                <a:prstClr val="black"/>
              </a:solidFill>
              <a:effectLst/>
              <a:uLnTx/>
              <a:uFillTx/>
              <a:latin typeface="MetricHPE" panose="020B0503030202060203" pitchFamily="34" charset="0"/>
              <a:ea typeface="+mn-ea"/>
              <a:cs typeface="+mn-cs"/>
            </a:endParaRPr>
          </a:p>
        </p:txBody>
      </p:sp>
      <p:pic>
        <p:nvPicPr>
          <p:cNvPr id="2" name="Picture 2" descr="A person using a computer&#10;&#10;Description automatically generated with medium confidence">
            <a:extLst>
              <a:ext uri="{FF2B5EF4-FFF2-40B4-BE49-F238E27FC236}">
                <a16:creationId xmlns:a16="http://schemas.microsoft.com/office/drawing/2014/main" id="{F9B040D7-085B-3809-F6B1-3E3273D4DA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8119" y="0"/>
            <a:ext cx="4043881" cy="686356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93069FA-E74B-A5F5-557B-C9CE98C12D87}"/>
              </a:ext>
            </a:extLst>
          </p:cNvPr>
          <p:cNvSpPr/>
          <p:nvPr/>
        </p:nvSpPr>
        <p:spPr>
          <a:xfrm>
            <a:off x="433700" y="1341541"/>
            <a:ext cx="322359" cy="373514"/>
          </a:xfrm>
          <a:prstGeom prst="rect">
            <a:avLst/>
          </a:prstGeom>
          <a:solidFill>
            <a:srgbClr val="2279BC"/>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ysClr val="window" lastClr="FFFFFF"/>
                </a:solidFill>
                <a:latin typeface="Open Sans"/>
              </a:defRPr>
            </a:lvl1pPr>
            <a:lvl2pPr marL="457200" algn="l" defTabSz="457200" rtl="0" eaLnBrk="1" latinLnBrk="0" hangingPunct="1">
              <a:defRPr sz="1800" kern="1200">
                <a:solidFill>
                  <a:sysClr val="window" lastClr="FFFFFF"/>
                </a:solidFill>
                <a:latin typeface="Open Sans"/>
              </a:defRPr>
            </a:lvl2pPr>
            <a:lvl3pPr marL="914400" algn="l" defTabSz="457200" rtl="0" eaLnBrk="1" latinLnBrk="0" hangingPunct="1">
              <a:defRPr sz="1800" kern="1200">
                <a:solidFill>
                  <a:sysClr val="window" lastClr="FFFFFF"/>
                </a:solidFill>
                <a:latin typeface="Open Sans"/>
              </a:defRPr>
            </a:lvl3pPr>
            <a:lvl4pPr marL="1371600" algn="l" defTabSz="457200" rtl="0" eaLnBrk="1" latinLnBrk="0" hangingPunct="1">
              <a:defRPr sz="1800" kern="1200">
                <a:solidFill>
                  <a:sysClr val="window" lastClr="FFFFFF"/>
                </a:solidFill>
                <a:latin typeface="Open Sans"/>
              </a:defRPr>
            </a:lvl4pPr>
            <a:lvl5pPr marL="1828800" algn="l" defTabSz="457200" rtl="0" eaLnBrk="1" latinLnBrk="0" hangingPunct="1">
              <a:defRPr sz="1800" kern="1200">
                <a:solidFill>
                  <a:sysClr val="window" lastClr="FFFFFF"/>
                </a:solidFill>
                <a:latin typeface="Open Sans"/>
              </a:defRPr>
            </a:lvl5pPr>
            <a:lvl6pPr marL="2286000" algn="l" defTabSz="457200" rtl="0" eaLnBrk="1" latinLnBrk="0" hangingPunct="1">
              <a:defRPr sz="1800" kern="1200">
                <a:solidFill>
                  <a:sysClr val="window" lastClr="FFFFFF"/>
                </a:solidFill>
                <a:latin typeface="Open Sans"/>
              </a:defRPr>
            </a:lvl6pPr>
            <a:lvl7pPr marL="2743200" algn="l" defTabSz="457200" rtl="0" eaLnBrk="1" latinLnBrk="0" hangingPunct="1">
              <a:defRPr sz="1800" kern="1200">
                <a:solidFill>
                  <a:sysClr val="window" lastClr="FFFFFF"/>
                </a:solidFill>
                <a:latin typeface="Open Sans"/>
              </a:defRPr>
            </a:lvl7pPr>
            <a:lvl8pPr marL="3200400" algn="l" defTabSz="457200" rtl="0" eaLnBrk="1" latinLnBrk="0" hangingPunct="1">
              <a:defRPr sz="1800" kern="1200">
                <a:solidFill>
                  <a:sysClr val="window" lastClr="FFFFFF"/>
                </a:solidFill>
                <a:latin typeface="Open Sans"/>
              </a:defRPr>
            </a:lvl8pPr>
            <a:lvl9pPr marL="3657600" algn="l" defTabSz="457200" rtl="0" eaLnBrk="1" latinLnBrk="0" hangingPunct="1">
              <a:defRPr sz="1800" kern="1200">
                <a:solidFill>
                  <a:sysClr val="window" lastClr="FFFFFF"/>
                </a:solidFill>
                <a:latin typeface="Open San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 lastClr="FFFFFF"/>
                </a:solidFill>
                <a:effectLst/>
                <a:uLnTx/>
                <a:uFillTx/>
                <a:latin typeface="MetricHPE" panose="020B0503030202060203" pitchFamily="34" charset="0"/>
                <a:ea typeface="+mn-ea"/>
                <a:cs typeface="+mn-cs"/>
              </a:rPr>
              <a:t>1</a:t>
            </a:r>
          </a:p>
        </p:txBody>
      </p:sp>
      <p:sp>
        <p:nvSpPr>
          <p:cNvPr id="8" name="Content Placeholder 4">
            <a:extLst>
              <a:ext uri="{FF2B5EF4-FFF2-40B4-BE49-F238E27FC236}">
                <a16:creationId xmlns:a16="http://schemas.microsoft.com/office/drawing/2014/main" id="{581DCD09-66A9-3841-0162-D105785AB55C}"/>
              </a:ext>
            </a:extLst>
          </p:cNvPr>
          <p:cNvSpPr txBox="1">
            <a:spLocks/>
          </p:cNvSpPr>
          <p:nvPr/>
        </p:nvSpPr>
        <p:spPr>
          <a:xfrm>
            <a:off x="936533" y="3384965"/>
            <a:ext cx="6947910" cy="1821011"/>
          </a:xfrm>
          <a:prstGeom prst="rect">
            <a:avLst/>
          </a:prstGeom>
        </p:spPr>
        <p:txBody>
          <a:bodyPr vert="horz" wrap="square" lIns="0" tIns="0" rIns="0" bIns="0" rtlCol="0" anchor="t">
            <a:spAutoFit/>
          </a:bodyPr>
          <a:lstStyle>
            <a:defPPr>
              <a:defRPr lang="en-US"/>
            </a:defPPr>
            <a:lvl1pPr marL="0" algn="l" defTabSz="457200" rtl="0" eaLnBrk="1" latinLnBrk="0" hangingPunct="1">
              <a:defRPr sz="1800" kern="1200">
                <a:solidFill>
                  <a:srgbClr val="3F3F3F"/>
                </a:solidFill>
                <a:latin typeface="Open Sans"/>
              </a:defRPr>
            </a:lvl1pPr>
            <a:lvl2pPr marL="457200" algn="l" defTabSz="457200" rtl="0" eaLnBrk="1" latinLnBrk="0" hangingPunct="1">
              <a:defRPr sz="1800" kern="1200">
                <a:solidFill>
                  <a:srgbClr val="3F3F3F"/>
                </a:solidFill>
                <a:latin typeface="Open Sans"/>
              </a:defRPr>
            </a:lvl2pPr>
            <a:lvl3pPr marL="914400" algn="l" defTabSz="457200" rtl="0" eaLnBrk="1" latinLnBrk="0" hangingPunct="1">
              <a:defRPr sz="1800" kern="1200">
                <a:solidFill>
                  <a:srgbClr val="3F3F3F"/>
                </a:solidFill>
                <a:latin typeface="Open Sans"/>
              </a:defRPr>
            </a:lvl3pPr>
            <a:lvl4pPr marL="1371600" algn="l" defTabSz="457200" rtl="0" eaLnBrk="1" latinLnBrk="0" hangingPunct="1">
              <a:defRPr sz="1800" kern="1200">
                <a:solidFill>
                  <a:srgbClr val="3F3F3F"/>
                </a:solidFill>
                <a:latin typeface="Open Sans"/>
              </a:defRPr>
            </a:lvl4pPr>
            <a:lvl5pPr marL="1828800" algn="l" defTabSz="457200" rtl="0" eaLnBrk="1" latinLnBrk="0" hangingPunct="1">
              <a:defRPr sz="1800" kern="1200">
                <a:solidFill>
                  <a:srgbClr val="3F3F3F"/>
                </a:solidFill>
                <a:latin typeface="Open Sans"/>
              </a:defRPr>
            </a:lvl5pPr>
            <a:lvl6pPr marL="2286000" algn="l" defTabSz="457200" rtl="0" eaLnBrk="1" latinLnBrk="0" hangingPunct="1">
              <a:defRPr sz="1800" kern="1200">
                <a:solidFill>
                  <a:srgbClr val="3F3F3F"/>
                </a:solidFill>
                <a:latin typeface="Open Sans"/>
              </a:defRPr>
            </a:lvl6pPr>
            <a:lvl7pPr marL="2743200" algn="l" defTabSz="457200" rtl="0" eaLnBrk="1" latinLnBrk="0" hangingPunct="1">
              <a:defRPr sz="1800" kern="1200">
                <a:solidFill>
                  <a:srgbClr val="3F3F3F"/>
                </a:solidFill>
                <a:latin typeface="Open Sans"/>
              </a:defRPr>
            </a:lvl7pPr>
            <a:lvl8pPr marL="3200400" algn="l" defTabSz="457200" rtl="0" eaLnBrk="1" latinLnBrk="0" hangingPunct="1">
              <a:defRPr sz="1800" kern="1200">
                <a:solidFill>
                  <a:srgbClr val="3F3F3F"/>
                </a:solidFill>
                <a:latin typeface="Open Sans"/>
              </a:defRPr>
            </a:lvl8pPr>
            <a:lvl9pPr marL="3657600" algn="l" defTabSz="457200" rtl="0" eaLnBrk="1" latinLnBrk="0" hangingPunct="1">
              <a:defRPr sz="1800" kern="1200">
                <a:solidFill>
                  <a:srgbClr val="3F3F3F"/>
                </a:solidFill>
                <a:latin typeface="Open Sans"/>
              </a:defRPr>
            </a:lvl9pPr>
          </a:lstStyle>
          <a:p>
            <a:pPr marL="0" marR="0" lvl="0" indent="0" algn="l" defTabSz="457200" rtl="0" eaLnBrk="1" fontAlgn="auto" latinLnBrk="0" hangingPunct="1">
              <a:lnSpc>
                <a:spcPts val="206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etricHPE"/>
                <a:ea typeface="+mn-ea"/>
                <a:cs typeface="+mn-cs"/>
              </a:rPr>
              <a:t>Zerto Cyber Resilience Vault</a:t>
            </a:r>
          </a:p>
          <a:p>
            <a:pPr marL="182880" marR="0" lvl="0" indent="-182880" algn="l" defTabSz="914400" rtl="0" eaLnBrk="1" fontAlgn="auto" latinLnBrk="0" hangingPunct="1">
              <a:lnSpc>
                <a:spcPts val="2060"/>
              </a:lnSpc>
              <a:spcBef>
                <a:spcPts val="400"/>
              </a:spcBef>
              <a:spcAft>
                <a:spcPts val="0"/>
              </a:spcAft>
              <a:buClrTx/>
              <a:buSzTx/>
              <a:buFont typeface="" panose="020B0303030202060203" pitchFamily="34" charset="0"/>
              <a:buChar char="•"/>
              <a:tabLst/>
              <a:defRPr/>
            </a:pPr>
            <a:r>
              <a:rPr kumimoji="0" lang="en-US" sz="1800" b="0" i="0" u="none" strike="noStrike" kern="1200" cap="none" spc="0" normalizeH="0" baseline="0" noProof="0" dirty="0">
                <a:ln>
                  <a:noFill/>
                </a:ln>
                <a:solidFill>
                  <a:prstClr val="black"/>
                </a:solidFill>
                <a:effectLst/>
                <a:uLnTx/>
                <a:uFillTx/>
                <a:latin typeface="MetricHPE"/>
                <a:ea typeface="+mn-ea"/>
                <a:cs typeface="+mn-cs"/>
              </a:rPr>
              <a:t>What is a Cyber Resilience Vault</a:t>
            </a:r>
          </a:p>
          <a:p>
            <a:pPr marL="182880" indent="-182880" defTabSz="914400">
              <a:lnSpc>
                <a:spcPts val="2060"/>
              </a:lnSpc>
              <a:spcBef>
                <a:spcPts val="400"/>
              </a:spcBef>
              <a:buFont typeface="" panose="020B0303030202060203" pitchFamily="34" charset="0"/>
              <a:buChar char="•"/>
              <a:defRPr/>
            </a:pPr>
            <a:r>
              <a:rPr kumimoji="0" lang="en-US" sz="1800" b="0" i="0" u="none" strike="noStrike" kern="1200" cap="none" spc="0" normalizeH="0" baseline="0" noProof="0" dirty="0">
                <a:ln>
                  <a:noFill/>
                </a:ln>
                <a:solidFill>
                  <a:prstClr val="black"/>
                </a:solidFill>
                <a:effectLst/>
                <a:uLnTx/>
                <a:uFillTx/>
                <a:latin typeface="MetricHPE"/>
                <a:ea typeface="+mn-ea"/>
                <a:cs typeface="+mn-cs"/>
              </a:rPr>
              <a:t>Challenges with Cyber Recovery</a:t>
            </a:r>
          </a:p>
          <a:p>
            <a:pPr marL="182880" marR="0" lvl="0" indent="-182880" algn="l" defTabSz="914400" rtl="0" eaLnBrk="1" fontAlgn="auto" latinLnBrk="0" hangingPunct="1">
              <a:lnSpc>
                <a:spcPts val="2060"/>
              </a:lnSpc>
              <a:spcBef>
                <a:spcPts val="400"/>
              </a:spcBef>
              <a:spcAft>
                <a:spcPts val="0"/>
              </a:spcAft>
              <a:buClrTx/>
              <a:buSzTx/>
              <a:buFont typeface="" panose="020B0303030202060203" pitchFamily="34" charset="0"/>
              <a:buChar char="•"/>
              <a:tabLst/>
              <a:defRPr/>
            </a:pPr>
            <a:r>
              <a:rPr kumimoji="0" lang="en-US" sz="1800" b="0" i="0" u="none" strike="noStrike" kern="1200" cap="none" spc="0" normalizeH="0" baseline="0" noProof="0" dirty="0">
                <a:ln>
                  <a:noFill/>
                </a:ln>
                <a:solidFill>
                  <a:prstClr val="black"/>
                </a:solidFill>
                <a:effectLst/>
                <a:uLnTx/>
                <a:uFillTx/>
                <a:latin typeface="MetricHPE"/>
                <a:ea typeface="+mn-ea"/>
                <a:cs typeface="+mn-cs"/>
              </a:rPr>
              <a:t>HPE CRV Architecture</a:t>
            </a:r>
          </a:p>
          <a:p>
            <a:pPr marL="182880" marR="0" lvl="0" indent="-182880" algn="l" defTabSz="914400" rtl="0" eaLnBrk="1" fontAlgn="auto" latinLnBrk="0" hangingPunct="1">
              <a:lnSpc>
                <a:spcPts val="2060"/>
              </a:lnSpc>
              <a:spcBef>
                <a:spcPts val="400"/>
              </a:spcBef>
              <a:spcAft>
                <a:spcPts val="0"/>
              </a:spcAft>
              <a:buClrTx/>
              <a:buSzTx/>
              <a:buFont typeface="" panose="020B0303030202060203" pitchFamily="34" charset="0"/>
              <a:buChar char="•"/>
              <a:tabLst/>
              <a:defRPr/>
            </a:pPr>
            <a:r>
              <a:rPr lang="en-US" dirty="0">
                <a:solidFill>
                  <a:prstClr val="black"/>
                </a:solidFill>
                <a:latin typeface="MetricHPE"/>
              </a:rPr>
              <a:t>HPE CRV Recovery</a:t>
            </a: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a:p>
            <a:pPr marL="0" marR="0" lvl="0" indent="0" algn="l" defTabSz="457200" rtl="0" eaLnBrk="1" fontAlgn="auto" latinLnBrk="0" hangingPunct="1">
              <a:lnSpc>
                <a:spcPts val="206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MetricHPE"/>
              <a:ea typeface="+mn-ea"/>
              <a:cs typeface="+mn-cs"/>
            </a:endParaRPr>
          </a:p>
        </p:txBody>
      </p:sp>
      <p:sp>
        <p:nvSpPr>
          <p:cNvPr id="9" name="Rectangle 8">
            <a:extLst>
              <a:ext uri="{FF2B5EF4-FFF2-40B4-BE49-F238E27FC236}">
                <a16:creationId xmlns:a16="http://schemas.microsoft.com/office/drawing/2014/main" id="{682AB78B-D4D8-A2F5-9F30-C34DA2935928}"/>
              </a:ext>
            </a:extLst>
          </p:cNvPr>
          <p:cNvSpPr/>
          <p:nvPr/>
        </p:nvSpPr>
        <p:spPr>
          <a:xfrm>
            <a:off x="433700" y="5399636"/>
            <a:ext cx="322359" cy="429768"/>
          </a:xfrm>
          <a:prstGeom prst="rect">
            <a:avLst/>
          </a:prstGeom>
          <a:solidFill>
            <a:srgbClr val="01A982"/>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ysClr val="window" lastClr="FFFFFF"/>
                </a:solidFill>
                <a:latin typeface="Open Sans"/>
              </a:defRPr>
            </a:lvl1pPr>
            <a:lvl2pPr marL="457200" algn="l" defTabSz="457200" rtl="0" eaLnBrk="1" latinLnBrk="0" hangingPunct="1">
              <a:defRPr sz="1800" kern="1200">
                <a:solidFill>
                  <a:sysClr val="window" lastClr="FFFFFF"/>
                </a:solidFill>
                <a:latin typeface="Open Sans"/>
              </a:defRPr>
            </a:lvl2pPr>
            <a:lvl3pPr marL="914400" algn="l" defTabSz="457200" rtl="0" eaLnBrk="1" latinLnBrk="0" hangingPunct="1">
              <a:defRPr sz="1800" kern="1200">
                <a:solidFill>
                  <a:sysClr val="window" lastClr="FFFFFF"/>
                </a:solidFill>
                <a:latin typeface="Open Sans"/>
              </a:defRPr>
            </a:lvl3pPr>
            <a:lvl4pPr marL="1371600" algn="l" defTabSz="457200" rtl="0" eaLnBrk="1" latinLnBrk="0" hangingPunct="1">
              <a:defRPr sz="1800" kern="1200">
                <a:solidFill>
                  <a:sysClr val="window" lastClr="FFFFFF"/>
                </a:solidFill>
                <a:latin typeface="Open Sans"/>
              </a:defRPr>
            </a:lvl4pPr>
            <a:lvl5pPr marL="1828800" algn="l" defTabSz="457200" rtl="0" eaLnBrk="1" latinLnBrk="0" hangingPunct="1">
              <a:defRPr sz="1800" kern="1200">
                <a:solidFill>
                  <a:sysClr val="window" lastClr="FFFFFF"/>
                </a:solidFill>
                <a:latin typeface="Open Sans"/>
              </a:defRPr>
            </a:lvl5pPr>
            <a:lvl6pPr marL="2286000" algn="l" defTabSz="457200" rtl="0" eaLnBrk="1" latinLnBrk="0" hangingPunct="1">
              <a:defRPr sz="1800" kern="1200">
                <a:solidFill>
                  <a:sysClr val="window" lastClr="FFFFFF"/>
                </a:solidFill>
                <a:latin typeface="Open Sans"/>
              </a:defRPr>
            </a:lvl6pPr>
            <a:lvl7pPr marL="2743200" algn="l" defTabSz="457200" rtl="0" eaLnBrk="1" latinLnBrk="0" hangingPunct="1">
              <a:defRPr sz="1800" kern="1200">
                <a:solidFill>
                  <a:sysClr val="window" lastClr="FFFFFF"/>
                </a:solidFill>
                <a:latin typeface="Open Sans"/>
              </a:defRPr>
            </a:lvl7pPr>
            <a:lvl8pPr marL="3200400" algn="l" defTabSz="457200" rtl="0" eaLnBrk="1" latinLnBrk="0" hangingPunct="1">
              <a:defRPr sz="1800" kern="1200">
                <a:solidFill>
                  <a:sysClr val="window" lastClr="FFFFFF"/>
                </a:solidFill>
                <a:latin typeface="Open Sans"/>
              </a:defRPr>
            </a:lvl8pPr>
            <a:lvl9pPr marL="3657600" algn="l" defTabSz="457200" rtl="0" eaLnBrk="1" latinLnBrk="0" hangingPunct="1">
              <a:defRPr sz="1800" kern="1200">
                <a:solidFill>
                  <a:sysClr val="window" lastClr="FFFFFF"/>
                </a:solidFill>
                <a:latin typeface="Open San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 lastClr="FFFFFF"/>
                </a:solidFill>
                <a:effectLst/>
                <a:uLnTx/>
                <a:uFillTx/>
                <a:latin typeface="MetricHPE" panose="020B0503030202060203" pitchFamily="34" charset="0"/>
                <a:ea typeface="+mn-ea"/>
                <a:cs typeface="+mn-cs"/>
              </a:rPr>
              <a:t>3</a:t>
            </a:r>
          </a:p>
        </p:txBody>
      </p:sp>
      <p:sp>
        <p:nvSpPr>
          <p:cNvPr id="3" name="Content Placeholder 21">
            <a:extLst>
              <a:ext uri="{FF2B5EF4-FFF2-40B4-BE49-F238E27FC236}">
                <a16:creationId xmlns:a16="http://schemas.microsoft.com/office/drawing/2014/main" id="{77C17F75-1C29-115C-C1EC-F88C7A0AE414}"/>
              </a:ext>
            </a:extLst>
          </p:cNvPr>
          <p:cNvSpPr txBox="1">
            <a:spLocks/>
          </p:cNvSpPr>
          <p:nvPr/>
        </p:nvSpPr>
        <p:spPr>
          <a:xfrm>
            <a:off x="936533" y="5427763"/>
            <a:ext cx="2263628" cy="373514"/>
          </a:xfrm>
          <a:prstGeom prst="rect">
            <a:avLst/>
          </a:prstGeom>
          <a:ln w="57150">
            <a:noFill/>
            <a:miter lim="800000"/>
          </a:ln>
        </p:spPr>
        <p:txBody>
          <a:bodyPr vert="horz" lIns="0" tIns="91440" rIns="0" bIns="91440" rtlCol="0" anchor="ctr">
            <a:noAutofit/>
          </a:bodyPr>
          <a:lstStyle>
            <a:lvl1pPr marL="182880" indent="-182880" algn="l" defTabSz="914400" rtl="0" eaLnBrk="1" latinLnBrk="0" hangingPunct="1">
              <a:lnSpc>
                <a:spcPct val="90000"/>
              </a:lnSpc>
              <a:spcBef>
                <a:spcPts val="400"/>
              </a:spcBef>
              <a:buClrTx/>
              <a:buFont typeface="" panose="020B0303030202060203" pitchFamily="34" charset="0"/>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indent="0">
              <a:lnSpc>
                <a:spcPts val="2060"/>
              </a:lnSpc>
              <a:buFont typeface="" panose="020B0303030202060203" pitchFamily="34" charset="0"/>
              <a:buNone/>
            </a:pPr>
            <a:r>
              <a:rPr lang="en-US" sz="1800" b="1" dirty="0"/>
              <a:t>Q&amp;A</a:t>
            </a:r>
            <a:endParaRPr lang="en-US" sz="1800" dirty="0"/>
          </a:p>
        </p:txBody>
      </p:sp>
      <p:sp>
        <p:nvSpPr>
          <p:cNvPr id="4" name="Rectangle 3">
            <a:extLst>
              <a:ext uri="{FF2B5EF4-FFF2-40B4-BE49-F238E27FC236}">
                <a16:creationId xmlns:a16="http://schemas.microsoft.com/office/drawing/2014/main" id="{A9680831-F6FA-FEE0-7E3D-FBEEB0601B19}"/>
              </a:ext>
            </a:extLst>
          </p:cNvPr>
          <p:cNvSpPr/>
          <p:nvPr/>
        </p:nvSpPr>
        <p:spPr>
          <a:xfrm>
            <a:off x="433700" y="3273296"/>
            <a:ext cx="322359" cy="373514"/>
          </a:xfrm>
          <a:prstGeom prst="rect">
            <a:avLst/>
          </a:prstGeom>
          <a:solidFill>
            <a:srgbClr val="36AEC7"/>
          </a:solidFill>
          <a:ln w="9525" cap="flat" cmpd="sng" algn="ctr">
            <a:no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ysClr val="window" lastClr="FFFFFF"/>
                </a:solidFill>
                <a:latin typeface="Open Sans"/>
              </a:defRPr>
            </a:lvl1pPr>
            <a:lvl2pPr marL="457200" algn="l" defTabSz="457200" rtl="0" eaLnBrk="1" latinLnBrk="0" hangingPunct="1">
              <a:defRPr sz="1800" kern="1200">
                <a:solidFill>
                  <a:sysClr val="window" lastClr="FFFFFF"/>
                </a:solidFill>
                <a:latin typeface="Open Sans"/>
              </a:defRPr>
            </a:lvl2pPr>
            <a:lvl3pPr marL="914400" algn="l" defTabSz="457200" rtl="0" eaLnBrk="1" latinLnBrk="0" hangingPunct="1">
              <a:defRPr sz="1800" kern="1200">
                <a:solidFill>
                  <a:sysClr val="window" lastClr="FFFFFF"/>
                </a:solidFill>
                <a:latin typeface="Open Sans"/>
              </a:defRPr>
            </a:lvl3pPr>
            <a:lvl4pPr marL="1371600" algn="l" defTabSz="457200" rtl="0" eaLnBrk="1" latinLnBrk="0" hangingPunct="1">
              <a:defRPr sz="1800" kern="1200">
                <a:solidFill>
                  <a:sysClr val="window" lastClr="FFFFFF"/>
                </a:solidFill>
                <a:latin typeface="Open Sans"/>
              </a:defRPr>
            </a:lvl4pPr>
            <a:lvl5pPr marL="1828800" algn="l" defTabSz="457200" rtl="0" eaLnBrk="1" latinLnBrk="0" hangingPunct="1">
              <a:defRPr sz="1800" kern="1200">
                <a:solidFill>
                  <a:sysClr val="window" lastClr="FFFFFF"/>
                </a:solidFill>
                <a:latin typeface="Open Sans"/>
              </a:defRPr>
            </a:lvl5pPr>
            <a:lvl6pPr marL="2286000" algn="l" defTabSz="457200" rtl="0" eaLnBrk="1" latinLnBrk="0" hangingPunct="1">
              <a:defRPr sz="1800" kern="1200">
                <a:solidFill>
                  <a:sysClr val="window" lastClr="FFFFFF"/>
                </a:solidFill>
                <a:latin typeface="Open Sans"/>
              </a:defRPr>
            </a:lvl6pPr>
            <a:lvl7pPr marL="2743200" algn="l" defTabSz="457200" rtl="0" eaLnBrk="1" latinLnBrk="0" hangingPunct="1">
              <a:defRPr sz="1800" kern="1200">
                <a:solidFill>
                  <a:sysClr val="window" lastClr="FFFFFF"/>
                </a:solidFill>
                <a:latin typeface="Open Sans"/>
              </a:defRPr>
            </a:lvl7pPr>
            <a:lvl8pPr marL="3200400" algn="l" defTabSz="457200" rtl="0" eaLnBrk="1" latinLnBrk="0" hangingPunct="1">
              <a:defRPr sz="1800" kern="1200">
                <a:solidFill>
                  <a:sysClr val="window" lastClr="FFFFFF"/>
                </a:solidFill>
                <a:latin typeface="Open Sans"/>
              </a:defRPr>
            </a:lvl8pPr>
            <a:lvl9pPr marL="3657600" algn="l" defTabSz="457200" rtl="0" eaLnBrk="1" latinLnBrk="0" hangingPunct="1">
              <a:defRPr sz="1800" kern="1200">
                <a:solidFill>
                  <a:sysClr val="window" lastClr="FFFFFF"/>
                </a:solidFill>
                <a:latin typeface="Open San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ysClr val="window" lastClr="FFFFFF"/>
                </a:solidFill>
                <a:effectLst/>
                <a:uLnTx/>
                <a:uFillTx/>
                <a:latin typeface="MetricHPE" panose="020B0503030202060203" pitchFamily="34" charset="0"/>
                <a:ea typeface="+mn-ea"/>
                <a:cs typeface="+mn-cs"/>
              </a:rPr>
              <a:t>2</a:t>
            </a:r>
          </a:p>
        </p:txBody>
      </p:sp>
    </p:spTree>
    <p:extLst>
      <p:ext uri="{BB962C8B-B14F-4D97-AF65-F5344CB8AC3E}">
        <p14:creationId xmlns:p14="http://schemas.microsoft.com/office/powerpoint/2010/main" val="2859206012"/>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54169CB-DE3F-FF2B-1A04-4680C7112E3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703E8B-403C-27A3-CD0F-E59F2B3D341C}"/>
              </a:ext>
            </a:extLst>
          </p:cNvPr>
          <p:cNvSpPr/>
          <p:nvPr/>
        </p:nvSpPr>
        <p:spPr bwMode="ltGray">
          <a:xfrm>
            <a:off x="0" y="22147"/>
            <a:ext cx="12192000" cy="6858000"/>
          </a:xfrm>
          <a:prstGeom prst="rect">
            <a:avLst/>
          </a:prstGeom>
          <a:gradFill>
            <a:gsLst>
              <a:gs pos="0">
                <a:schemeClr val="bg1">
                  <a:alpha val="0"/>
                </a:schemeClr>
              </a:gs>
              <a:gs pos="70000">
                <a:schemeClr val="bg1">
                  <a:alpha val="60000"/>
                </a:schemeClr>
              </a:gs>
            </a:gsLst>
            <a:lin ang="0" scaled="0"/>
          </a:gra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err="1">
              <a:ln>
                <a:noFill/>
              </a:ln>
              <a:solidFill>
                <a:prstClr val="black"/>
              </a:solidFill>
              <a:effectLst/>
              <a:uLnTx/>
              <a:uFillTx/>
              <a:latin typeface="MetricHPE"/>
              <a:ea typeface="+mn-ea"/>
              <a:cs typeface="+mn-cs"/>
            </a:endParaRPr>
          </a:p>
        </p:txBody>
      </p:sp>
      <p:sp>
        <p:nvSpPr>
          <p:cNvPr id="2" name="Title 1">
            <a:extLst>
              <a:ext uri="{FF2B5EF4-FFF2-40B4-BE49-F238E27FC236}">
                <a16:creationId xmlns:a16="http://schemas.microsoft.com/office/drawing/2014/main" id="{F2707B3E-689B-8D78-231D-52B011DFDBA6}"/>
              </a:ext>
            </a:extLst>
          </p:cNvPr>
          <p:cNvSpPr>
            <a:spLocks noGrp="1"/>
          </p:cNvSpPr>
          <p:nvPr>
            <p:ph type="title"/>
          </p:nvPr>
        </p:nvSpPr>
        <p:spPr/>
        <p:txBody>
          <a:bodyPr/>
          <a:lstStyle/>
          <a:p>
            <a:r>
              <a:rPr lang="en-US" dirty="0">
                <a:solidFill>
                  <a:srgbClr val="01A982"/>
                </a:solidFill>
              </a:rPr>
              <a:t>What is a Cyber Resilience Vault?</a:t>
            </a:r>
          </a:p>
        </p:txBody>
      </p:sp>
      <p:sp>
        <p:nvSpPr>
          <p:cNvPr id="3" name="Slide Number Placeholder 2">
            <a:extLst>
              <a:ext uri="{FF2B5EF4-FFF2-40B4-BE49-F238E27FC236}">
                <a16:creationId xmlns:a16="http://schemas.microsoft.com/office/drawing/2014/main" id="{DBD25A7C-FDCD-12FE-0FC9-D09FD3063C8B}"/>
              </a:ext>
            </a:extLst>
          </p:cNvPr>
          <p:cNvSpPr>
            <a:spLocks noGrp="1"/>
          </p:cNvSpPr>
          <p:nvPr>
            <p:ph type="sldNum" sz="quarter" idx="11"/>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fld id="{104FC826-72BB-4AF1-BA01-A94F7396A7DC}" type="slidenum">
              <a:rPr kumimoji="0" lang="en-US" sz="2000" b="0" i="0" u="none" strike="noStrike" kern="1200" cap="all" spc="0" normalizeH="0" baseline="10000" noProof="0" smtClean="0">
                <a:ln>
                  <a:noFill/>
                </a:ln>
                <a:solidFill>
                  <a:prstClr val="black"/>
                </a:solidFill>
                <a:effectLst/>
                <a:uLnTx/>
                <a:uFillTx/>
                <a:latin typeface="MetricHPE"/>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t>20</a:t>
            </a:fld>
            <a:endParaRPr kumimoji="0" lang="en-US" sz="2000" b="0" i="0" u="none" strike="noStrike" kern="1200" cap="all" spc="0" normalizeH="0" baseline="10000" noProof="0" dirty="0">
              <a:ln>
                <a:noFill/>
              </a:ln>
              <a:solidFill>
                <a:prstClr val="black"/>
              </a:solidFill>
              <a:effectLst/>
              <a:uLnTx/>
              <a:uFillTx/>
              <a:latin typeface="MetricHPE"/>
              <a:ea typeface="+mn-ea"/>
              <a:cs typeface="+mn-cs"/>
            </a:endParaRPr>
          </a:p>
        </p:txBody>
      </p:sp>
      <p:sp>
        <p:nvSpPr>
          <p:cNvPr id="4" name="Footer Placeholder 3">
            <a:extLst>
              <a:ext uri="{FF2B5EF4-FFF2-40B4-BE49-F238E27FC236}">
                <a16:creationId xmlns:a16="http://schemas.microsoft.com/office/drawing/2014/main" id="{0AB78D33-E2F0-948E-5414-1CC82F3E48FA}"/>
              </a:ext>
            </a:extLst>
          </p:cNvPr>
          <p:cNvSpPr>
            <a:spLocks noGrp="1"/>
          </p:cNvSpPr>
          <p:nvPr>
            <p:ph type="ftr" sz="quarter" idx="10"/>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Confidential | Authorized </a:t>
            </a:r>
            <a:endParaRPr kumimoji="0" lang="en-US" sz="12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30" name="Element">
            <a:extLst>
              <a:ext uri="{FF2B5EF4-FFF2-40B4-BE49-F238E27FC236}">
                <a16:creationId xmlns:a16="http://schemas.microsoft.com/office/drawing/2014/main" id="{98D80D97-E94F-CAD9-5B65-B6E6792D4727}"/>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a:ea typeface="+mn-ea"/>
              <a:cs typeface="+mn-cs"/>
            </a:endParaRPr>
          </a:p>
        </p:txBody>
      </p:sp>
      <p:sp>
        <p:nvSpPr>
          <p:cNvPr id="31" name="Bar">
            <a:extLst>
              <a:ext uri="{FF2B5EF4-FFF2-40B4-BE49-F238E27FC236}">
                <a16:creationId xmlns:a16="http://schemas.microsoft.com/office/drawing/2014/main" id="{F1217FDA-1770-7086-9172-40E443493726}"/>
              </a:ext>
            </a:extLst>
          </p:cNvPr>
          <p:cNvSpPr/>
          <p:nvPr/>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88421" rtl="0" eaLnBrk="1" fontAlgn="auto" latinLnBrk="0" hangingPunct="1">
              <a:lnSpc>
                <a:spcPct val="100000"/>
              </a:lnSpc>
              <a:spcBef>
                <a:spcPts val="0"/>
              </a:spcBef>
              <a:spcAft>
                <a:spcPts val="0"/>
              </a:spcAft>
              <a:buClrTx/>
              <a:buSzTx/>
              <a:buFontTx/>
              <a:buNone/>
              <a:tabLst/>
              <a:defRPr/>
            </a:pPr>
            <a:endParaRPr kumimoji="0" lang="en-US" sz="2150" b="0" i="0" u="none" strike="noStrike" kern="1200" cap="none" spc="0" normalizeH="0" baseline="0" noProof="0" dirty="0">
              <a:ln>
                <a:noFill/>
              </a:ln>
              <a:solidFill>
                <a:prstClr val="white"/>
              </a:solidFill>
              <a:effectLst/>
              <a:uLnTx/>
              <a:uFillTx/>
              <a:latin typeface="MetricHPE" panose="020B0503030202060203" pitchFamily="34" charset="0"/>
              <a:ea typeface="+mn-ea"/>
              <a:cs typeface="+mn-cs"/>
            </a:endParaRPr>
          </a:p>
        </p:txBody>
      </p:sp>
      <p:sp>
        <p:nvSpPr>
          <p:cNvPr id="5" name="Oval 4">
            <a:extLst>
              <a:ext uri="{FF2B5EF4-FFF2-40B4-BE49-F238E27FC236}">
                <a16:creationId xmlns:a16="http://schemas.microsoft.com/office/drawing/2014/main" id="{472B8E06-6CB5-F508-B560-8F39B83DC5A9}"/>
              </a:ext>
            </a:extLst>
          </p:cNvPr>
          <p:cNvSpPr/>
          <p:nvPr/>
        </p:nvSpPr>
        <p:spPr>
          <a:xfrm>
            <a:off x="3319351" y="1370481"/>
            <a:ext cx="4176565" cy="4176563"/>
          </a:xfrm>
          <a:prstGeom prst="ellipse">
            <a:avLst/>
          </a:prstGeom>
          <a:noFill/>
          <a:ln w="50800">
            <a:solidFill>
              <a:schemeClr val="accent1"/>
            </a:solidFill>
            <a:prstDash val="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pitchFamily="2" charset="77"/>
              <a:ea typeface="+mn-ea"/>
              <a:cs typeface="Calibri Light" panose="020F0302020204030204" pitchFamily="34" charset="0"/>
            </a:endParaRPr>
          </a:p>
        </p:txBody>
      </p:sp>
      <p:sp>
        <p:nvSpPr>
          <p:cNvPr id="32" name="Donut 31">
            <a:extLst>
              <a:ext uri="{FF2B5EF4-FFF2-40B4-BE49-F238E27FC236}">
                <a16:creationId xmlns:a16="http://schemas.microsoft.com/office/drawing/2014/main" id="{6C47F78C-D6CF-C9F1-ECB5-6BDDDEA6C02F}"/>
              </a:ext>
            </a:extLst>
          </p:cNvPr>
          <p:cNvSpPr/>
          <p:nvPr/>
        </p:nvSpPr>
        <p:spPr>
          <a:xfrm>
            <a:off x="3901513" y="1949448"/>
            <a:ext cx="3022427" cy="3022427"/>
          </a:xfrm>
          <a:prstGeom prst="donut">
            <a:avLst>
              <a:gd name="adj" fmla="val 16064"/>
            </a:avLst>
          </a:prstGeom>
          <a:solidFill>
            <a:srgbClr val="01A982"/>
          </a:solidFill>
          <a:ln>
            <a:solidFill>
              <a:srgbClr val="01A98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pitchFamily="2" charset="77"/>
              <a:ea typeface="+mn-ea"/>
              <a:cs typeface="Calibri Light" panose="020F0302020204030204" pitchFamily="34" charset="0"/>
            </a:endParaRPr>
          </a:p>
        </p:txBody>
      </p:sp>
      <p:sp>
        <p:nvSpPr>
          <p:cNvPr id="33" name="Oval 32">
            <a:extLst>
              <a:ext uri="{FF2B5EF4-FFF2-40B4-BE49-F238E27FC236}">
                <a16:creationId xmlns:a16="http://schemas.microsoft.com/office/drawing/2014/main" id="{69C843C6-BCE3-11CE-DF36-C95BA86A2F5C}"/>
              </a:ext>
            </a:extLst>
          </p:cNvPr>
          <p:cNvSpPr/>
          <p:nvPr/>
        </p:nvSpPr>
        <p:spPr>
          <a:xfrm>
            <a:off x="4542177" y="2590112"/>
            <a:ext cx="1741098" cy="1741098"/>
          </a:xfrm>
          <a:prstGeom prst="ellipse">
            <a:avLst/>
          </a:prstGeom>
          <a:noFill/>
          <a:ln w="50800">
            <a:solidFill>
              <a:srgbClr val="32DAC8"/>
            </a:solidFill>
            <a:prstDash val="soli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pitchFamily="2" charset="77"/>
              <a:ea typeface="+mn-ea"/>
              <a:cs typeface="Calibri Light" panose="020F0302020204030204" pitchFamily="34" charset="0"/>
            </a:endParaRPr>
          </a:p>
        </p:txBody>
      </p:sp>
      <p:sp>
        <p:nvSpPr>
          <p:cNvPr id="34" name="TextBox 33">
            <a:extLst>
              <a:ext uri="{FF2B5EF4-FFF2-40B4-BE49-F238E27FC236}">
                <a16:creationId xmlns:a16="http://schemas.microsoft.com/office/drawing/2014/main" id="{771C3E03-791D-0355-0C61-1307D632F351}"/>
              </a:ext>
            </a:extLst>
          </p:cNvPr>
          <p:cNvSpPr txBox="1"/>
          <p:nvPr/>
        </p:nvSpPr>
        <p:spPr>
          <a:xfrm>
            <a:off x="787653" y="2031696"/>
            <a:ext cx="13436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1A982"/>
              </a:buClr>
              <a:buSzTx/>
              <a:buFontTx/>
              <a:buNone/>
              <a:tabLst/>
              <a:defRPr/>
            </a:pPr>
            <a:r>
              <a:rPr kumimoji="0" lang="en-US" sz="2800" b="1" i="0" u="none" strike="noStrike" kern="1200" cap="none" spc="0" normalizeH="0" baseline="0" noProof="0" dirty="0">
                <a:ln>
                  <a:noFill/>
                </a:ln>
                <a:solidFill>
                  <a:prstClr val="black"/>
                </a:solidFill>
                <a:effectLst/>
                <a:uLnTx/>
                <a:uFillTx/>
                <a:latin typeface="MetricHPE"/>
                <a:ea typeface="+mn-ea"/>
                <a:cs typeface="+mn-cs"/>
              </a:rPr>
              <a:t>Isolated</a:t>
            </a:r>
          </a:p>
        </p:txBody>
      </p:sp>
      <p:sp>
        <p:nvSpPr>
          <p:cNvPr id="35" name="TextBox 34">
            <a:extLst>
              <a:ext uri="{FF2B5EF4-FFF2-40B4-BE49-F238E27FC236}">
                <a16:creationId xmlns:a16="http://schemas.microsoft.com/office/drawing/2014/main" id="{692F0160-BEF3-FBB4-E60F-362A32180B15}"/>
              </a:ext>
            </a:extLst>
          </p:cNvPr>
          <p:cNvSpPr txBox="1"/>
          <p:nvPr/>
        </p:nvSpPr>
        <p:spPr>
          <a:xfrm>
            <a:off x="787653" y="2794672"/>
            <a:ext cx="180209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1A982"/>
              </a:buClr>
              <a:buSzTx/>
              <a:buFontTx/>
              <a:buNone/>
              <a:tabLst/>
              <a:defRPr/>
            </a:pPr>
            <a:r>
              <a:rPr kumimoji="0" lang="en-US" sz="2800" b="1" i="0" u="none" strike="noStrike" kern="1200" cap="none" spc="0" normalizeH="0" baseline="0" noProof="0">
                <a:ln>
                  <a:noFill/>
                </a:ln>
                <a:solidFill>
                  <a:prstClr val="black"/>
                </a:solidFill>
                <a:effectLst/>
                <a:uLnTx/>
                <a:uFillTx/>
                <a:latin typeface="MetricHPE"/>
                <a:ea typeface="+mn-ea"/>
                <a:cs typeface="+mn-cs"/>
              </a:rPr>
              <a:t>Air gapped</a:t>
            </a:r>
          </a:p>
        </p:txBody>
      </p:sp>
      <p:sp>
        <p:nvSpPr>
          <p:cNvPr id="36" name="TextBox 35">
            <a:extLst>
              <a:ext uri="{FF2B5EF4-FFF2-40B4-BE49-F238E27FC236}">
                <a16:creationId xmlns:a16="http://schemas.microsoft.com/office/drawing/2014/main" id="{5DDC8935-BAF5-A5C0-7E6E-8F1F7BAFE6C7}"/>
              </a:ext>
            </a:extLst>
          </p:cNvPr>
          <p:cNvSpPr txBox="1"/>
          <p:nvPr/>
        </p:nvSpPr>
        <p:spPr>
          <a:xfrm>
            <a:off x="787653" y="3550505"/>
            <a:ext cx="175560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1A982"/>
              </a:buClr>
              <a:buSzTx/>
              <a:buFontTx/>
              <a:buNone/>
              <a:tabLst/>
              <a:defRPr/>
            </a:pPr>
            <a:r>
              <a:rPr kumimoji="0" lang="en-US" sz="2800" b="1" i="0" u="none" strike="noStrike" kern="1200" cap="none" spc="0" normalizeH="0" baseline="0" noProof="0">
                <a:ln>
                  <a:noFill/>
                </a:ln>
                <a:solidFill>
                  <a:prstClr val="black"/>
                </a:solidFill>
                <a:effectLst/>
                <a:uLnTx/>
                <a:uFillTx/>
                <a:latin typeface="MetricHPE"/>
                <a:ea typeface="+mn-ea"/>
                <a:cs typeface="+mn-cs"/>
              </a:rPr>
              <a:t>Immutable</a:t>
            </a:r>
          </a:p>
        </p:txBody>
      </p:sp>
      <p:sp>
        <p:nvSpPr>
          <p:cNvPr id="37" name="TextBox 36">
            <a:extLst>
              <a:ext uri="{FF2B5EF4-FFF2-40B4-BE49-F238E27FC236}">
                <a16:creationId xmlns:a16="http://schemas.microsoft.com/office/drawing/2014/main" id="{03F29107-24DE-0C23-1C15-596296ED338D}"/>
              </a:ext>
            </a:extLst>
          </p:cNvPr>
          <p:cNvSpPr txBox="1"/>
          <p:nvPr/>
        </p:nvSpPr>
        <p:spPr>
          <a:xfrm>
            <a:off x="787653" y="4306336"/>
            <a:ext cx="165141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1A982"/>
              </a:buClr>
              <a:buSzTx/>
              <a:buFontTx/>
              <a:buNone/>
              <a:tabLst/>
              <a:defRPr/>
            </a:pPr>
            <a:r>
              <a:rPr kumimoji="0" lang="en-US" sz="2800" b="1" i="0" u="none" strike="noStrike" kern="1200" cap="none" spc="0" normalizeH="0" baseline="0" noProof="0">
                <a:ln>
                  <a:noFill/>
                </a:ln>
                <a:solidFill>
                  <a:prstClr val="black"/>
                </a:solidFill>
                <a:effectLst/>
                <a:uLnTx/>
                <a:uFillTx/>
                <a:latin typeface="MetricHPE"/>
                <a:ea typeface="+mn-ea"/>
                <a:cs typeface="+mn-cs"/>
              </a:rPr>
              <a:t>Zero trust</a:t>
            </a:r>
          </a:p>
        </p:txBody>
      </p:sp>
      <p:sp>
        <p:nvSpPr>
          <p:cNvPr id="38" name="TextBox 37">
            <a:extLst>
              <a:ext uri="{FF2B5EF4-FFF2-40B4-BE49-F238E27FC236}">
                <a16:creationId xmlns:a16="http://schemas.microsoft.com/office/drawing/2014/main" id="{149BCE9E-F08D-8E26-2CFB-95620F073DAD}"/>
              </a:ext>
            </a:extLst>
          </p:cNvPr>
          <p:cNvSpPr txBox="1"/>
          <p:nvPr/>
        </p:nvSpPr>
        <p:spPr>
          <a:xfrm>
            <a:off x="8399046" y="1925309"/>
            <a:ext cx="3427831" cy="3026982"/>
          </a:xfrm>
          <a:prstGeom prst="rect">
            <a:avLst/>
          </a:prstGeom>
          <a:noFill/>
          <a:ln w="38100">
            <a:noFill/>
          </a:ln>
        </p:spPr>
        <p:txBody>
          <a:bodyPr wrap="square" lIns="182880" tIns="182880" rIns="182880" bIns="182880">
            <a:spAutoFit/>
          </a:bodyPr>
          <a:lstStyle/>
          <a:p>
            <a:pPr marL="0" marR="0" lvl="0" indent="0" algn="l" defTabSz="914400" rtl="0" eaLnBrk="1" fontAlgn="auto" latinLnBrk="0" hangingPunct="1">
              <a:lnSpc>
                <a:spcPts val="228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etricHPE"/>
                <a:ea typeface="+mn-ea"/>
                <a:cs typeface="+mn-cs"/>
              </a:rPr>
              <a:t>Isolated, offline, and air gapped with immutable data copies using zero</a:t>
            </a:r>
            <a:br>
              <a:rPr kumimoji="0" lang="en-US" sz="2400" b="0" i="0" u="none" strike="noStrike" kern="1200" cap="none" spc="0" normalizeH="0" baseline="0" noProof="0" dirty="0">
                <a:ln>
                  <a:noFill/>
                </a:ln>
                <a:solidFill>
                  <a:prstClr val="black"/>
                </a:solidFill>
                <a:effectLst/>
                <a:uLnTx/>
                <a:uFillTx/>
                <a:latin typeface="MetricHPE"/>
                <a:ea typeface="+mn-ea"/>
                <a:cs typeface="+mn-cs"/>
              </a:rPr>
            </a:br>
            <a:r>
              <a:rPr kumimoji="0" lang="en-US" sz="2400" b="0" i="0" u="none" strike="noStrike" kern="1200" cap="none" spc="0" normalizeH="0" baseline="0" noProof="0" dirty="0">
                <a:ln>
                  <a:noFill/>
                </a:ln>
                <a:solidFill>
                  <a:prstClr val="black"/>
                </a:solidFill>
                <a:effectLst/>
                <a:uLnTx/>
                <a:uFillTx/>
                <a:latin typeface="MetricHPE"/>
                <a:ea typeface="+mn-ea"/>
                <a:cs typeface="+mn-cs"/>
              </a:rPr>
              <a:t>trust architecture</a:t>
            </a:r>
          </a:p>
          <a:p>
            <a:pPr marL="0" marR="0" lvl="0" indent="0" algn="l" defTabSz="914400" rtl="0" eaLnBrk="1" fontAlgn="auto" latinLnBrk="0" hangingPunct="1">
              <a:lnSpc>
                <a:spcPts val="228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MetricHPE"/>
              <a:ea typeface="+mn-ea"/>
              <a:cs typeface="+mn-cs"/>
            </a:endParaRPr>
          </a:p>
          <a:p>
            <a:pPr marL="0" marR="0" lvl="0" indent="0" algn="l" defTabSz="914400" rtl="0" eaLnBrk="1" fontAlgn="auto" latinLnBrk="0" hangingPunct="1">
              <a:lnSpc>
                <a:spcPts val="228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MetricHPE"/>
                <a:ea typeface="+mn-ea"/>
                <a:cs typeface="+mn-cs"/>
              </a:rPr>
              <a:t>Purpose-built for cyber recovery—option of</a:t>
            </a:r>
            <a:br>
              <a:rPr kumimoji="0" lang="en-US" sz="2400" b="0" i="0" u="none" strike="noStrike" kern="1200" cap="none" spc="0" normalizeH="0" baseline="0" noProof="0" dirty="0">
                <a:ln>
                  <a:noFill/>
                </a:ln>
                <a:solidFill>
                  <a:prstClr val="black"/>
                </a:solidFill>
                <a:effectLst/>
                <a:uLnTx/>
                <a:uFillTx/>
                <a:latin typeface="MetricHPE"/>
                <a:ea typeface="+mn-ea"/>
                <a:cs typeface="+mn-cs"/>
              </a:rPr>
            </a:br>
            <a:r>
              <a:rPr kumimoji="0" lang="en-US" sz="2400" b="0" i="0" u="none" strike="noStrike" kern="1200" cap="none" spc="0" normalizeH="0" baseline="0" noProof="0" dirty="0">
                <a:ln>
                  <a:noFill/>
                </a:ln>
                <a:solidFill>
                  <a:prstClr val="black"/>
                </a:solidFill>
                <a:effectLst/>
                <a:uLnTx/>
                <a:uFillTx/>
                <a:latin typeface="MetricHPE"/>
                <a:ea typeface="+mn-ea"/>
                <a:cs typeface="+mn-cs"/>
              </a:rPr>
              <a:t>last resort in worst-case scenarios</a:t>
            </a:r>
          </a:p>
        </p:txBody>
      </p:sp>
      <p:grpSp>
        <p:nvGrpSpPr>
          <p:cNvPr id="39" name="Group 38">
            <a:extLst>
              <a:ext uri="{FF2B5EF4-FFF2-40B4-BE49-F238E27FC236}">
                <a16:creationId xmlns:a16="http://schemas.microsoft.com/office/drawing/2014/main" id="{155BBD5D-B5B0-EA9B-4497-4597684AB018}"/>
              </a:ext>
            </a:extLst>
          </p:cNvPr>
          <p:cNvGrpSpPr/>
          <p:nvPr/>
        </p:nvGrpSpPr>
        <p:grpSpPr>
          <a:xfrm>
            <a:off x="4809168" y="3051037"/>
            <a:ext cx="1196930" cy="895455"/>
            <a:chOff x="5498175" y="2953026"/>
            <a:chExt cx="1196930" cy="895455"/>
          </a:xfrm>
        </p:grpSpPr>
        <p:sp>
          <p:nvSpPr>
            <p:cNvPr id="40" name="TextBox 39">
              <a:extLst>
                <a:ext uri="{FF2B5EF4-FFF2-40B4-BE49-F238E27FC236}">
                  <a16:creationId xmlns:a16="http://schemas.microsoft.com/office/drawing/2014/main" id="{716AB3A7-C913-079E-8FF7-DA44DCD49E98}"/>
                </a:ext>
              </a:extLst>
            </p:cNvPr>
            <p:cNvSpPr txBox="1"/>
            <p:nvPr/>
          </p:nvSpPr>
          <p:spPr>
            <a:xfrm>
              <a:off x="5498175" y="2953026"/>
              <a:ext cx="1196930"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MetricHPE"/>
                  <a:ea typeface="+mn-ea"/>
                  <a:cs typeface="+mn-cs"/>
                </a:rPr>
                <a:t>Your data</a:t>
              </a:r>
            </a:p>
          </p:txBody>
        </p:sp>
        <p:pic>
          <p:nvPicPr>
            <p:cNvPr id="41" name="Grafika 7">
              <a:extLst>
                <a:ext uri="{FF2B5EF4-FFF2-40B4-BE49-F238E27FC236}">
                  <a16:creationId xmlns:a16="http://schemas.microsoft.com/office/drawing/2014/main" id="{9C9F6E7A-E1D6-B8C3-41C9-259AF880EA0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55303" y="3367087"/>
              <a:ext cx="481394" cy="481394"/>
            </a:xfrm>
            <a:prstGeom prst="rect">
              <a:avLst/>
            </a:prstGeom>
          </p:spPr>
        </p:pic>
      </p:grpSp>
      <p:sp>
        <p:nvSpPr>
          <p:cNvPr id="42" name="Graphic 9">
            <a:extLst>
              <a:ext uri="{FF2B5EF4-FFF2-40B4-BE49-F238E27FC236}">
                <a16:creationId xmlns:a16="http://schemas.microsoft.com/office/drawing/2014/main" id="{CC1B4440-40F0-3F7D-1B9C-CD09D90FB6BE}"/>
              </a:ext>
            </a:extLst>
          </p:cNvPr>
          <p:cNvSpPr/>
          <p:nvPr/>
        </p:nvSpPr>
        <p:spPr>
          <a:xfrm>
            <a:off x="8332493" y="1896733"/>
            <a:ext cx="3427831" cy="3026982"/>
          </a:xfrm>
          <a:custGeom>
            <a:avLst/>
            <a:gdLst>
              <a:gd name="connsiteX0" fmla="*/ 0 w 2656291"/>
              <a:gd name="connsiteY0" fmla="*/ 0 h 2656291"/>
              <a:gd name="connsiteX1" fmla="*/ 2656291 w 2656291"/>
              <a:gd name="connsiteY1" fmla="*/ 0 h 2656291"/>
              <a:gd name="connsiteX2" fmla="*/ 2656291 w 2656291"/>
              <a:gd name="connsiteY2" fmla="*/ 2656291 h 2656291"/>
              <a:gd name="connsiteX3" fmla="*/ 0 w 2656291"/>
              <a:gd name="connsiteY3" fmla="*/ 2656291 h 2656291"/>
            </a:gdLst>
            <a:ahLst/>
            <a:cxnLst>
              <a:cxn ang="0">
                <a:pos x="connsiteX0" y="connsiteY0"/>
              </a:cxn>
              <a:cxn ang="0">
                <a:pos x="connsiteX1" y="connsiteY1"/>
              </a:cxn>
              <a:cxn ang="0">
                <a:pos x="connsiteX2" y="connsiteY2"/>
              </a:cxn>
              <a:cxn ang="0">
                <a:pos x="connsiteX3" y="connsiteY3"/>
              </a:cxn>
            </a:cxnLst>
            <a:rect l="l" t="t" r="r" b="b"/>
            <a:pathLst>
              <a:path w="2656291" h="2656291">
                <a:moveTo>
                  <a:pt x="0" y="0"/>
                </a:moveTo>
                <a:lnTo>
                  <a:pt x="2656291" y="0"/>
                </a:lnTo>
                <a:lnTo>
                  <a:pt x="2656291" y="2656291"/>
                </a:lnTo>
                <a:lnTo>
                  <a:pt x="0" y="2656291"/>
                </a:lnTo>
                <a:close/>
              </a:path>
            </a:pathLst>
          </a:custGeom>
          <a:noFill/>
          <a:ln w="50800" cap="flat">
            <a:gradFill>
              <a:gsLst>
                <a:gs pos="18000">
                  <a:srgbClr val="01D9A6"/>
                </a:gs>
                <a:gs pos="63000">
                  <a:srgbClr val="7630EA"/>
                </a:gs>
                <a:gs pos="100000">
                  <a:srgbClr val="EB3474"/>
                </a:gs>
              </a:gsLst>
              <a:lin ang="8100000" scaled="0"/>
            </a:gra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pic>
        <p:nvPicPr>
          <p:cNvPr id="43" name="Graphic 42">
            <a:extLst>
              <a:ext uri="{FF2B5EF4-FFF2-40B4-BE49-F238E27FC236}">
                <a16:creationId xmlns:a16="http://schemas.microsoft.com/office/drawing/2014/main" id="{3E7CFD14-CCBE-5C38-3CF4-57FA9957203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825" y="2183701"/>
            <a:ext cx="266275" cy="246512"/>
          </a:xfrm>
          <a:prstGeom prst="rect">
            <a:avLst/>
          </a:prstGeom>
        </p:spPr>
      </p:pic>
      <p:pic>
        <p:nvPicPr>
          <p:cNvPr id="44" name="Graphic 43">
            <a:extLst>
              <a:ext uri="{FF2B5EF4-FFF2-40B4-BE49-F238E27FC236}">
                <a16:creationId xmlns:a16="http://schemas.microsoft.com/office/drawing/2014/main" id="{E8C05884-703D-624A-FC9F-AD1560C08CD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825" y="2936553"/>
            <a:ext cx="266275" cy="246512"/>
          </a:xfrm>
          <a:prstGeom prst="rect">
            <a:avLst/>
          </a:prstGeom>
        </p:spPr>
      </p:pic>
      <p:pic>
        <p:nvPicPr>
          <p:cNvPr id="45" name="Graphic 44">
            <a:extLst>
              <a:ext uri="{FF2B5EF4-FFF2-40B4-BE49-F238E27FC236}">
                <a16:creationId xmlns:a16="http://schemas.microsoft.com/office/drawing/2014/main" id="{A69D41F8-A64A-3F66-3808-48CF551B674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825" y="3689405"/>
            <a:ext cx="266275" cy="246512"/>
          </a:xfrm>
          <a:prstGeom prst="rect">
            <a:avLst/>
          </a:prstGeom>
        </p:spPr>
      </p:pic>
      <p:pic>
        <p:nvPicPr>
          <p:cNvPr id="46" name="Graphic 45">
            <a:extLst>
              <a:ext uri="{FF2B5EF4-FFF2-40B4-BE49-F238E27FC236}">
                <a16:creationId xmlns:a16="http://schemas.microsoft.com/office/drawing/2014/main" id="{037211EE-90B5-5FE9-B3EB-A1A19C62A31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4825" y="4442257"/>
            <a:ext cx="266275" cy="246512"/>
          </a:xfrm>
          <a:prstGeom prst="rect">
            <a:avLst/>
          </a:prstGeom>
        </p:spPr>
      </p:pic>
    </p:spTree>
    <p:extLst>
      <p:ext uri="{BB962C8B-B14F-4D97-AF65-F5344CB8AC3E}">
        <p14:creationId xmlns:p14="http://schemas.microsoft.com/office/powerpoint/2010/main" val="221343052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par>
                          <p:cTn id="7" fill="hold">
                            <p:stCondLst>
                              <p:cond delay="0"/>
                            </p:stCondLst>
                            <p:childTnLst>
                              <p:par>
                                <p:cTn id="8" presetID="21" presetClass="entr" presetSubtype="1" fill="hold" grpId="1"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heel(1)">
                                      <p:cBhvr>
                                        <p:cTn id="10" dur="1000"/>
                                        <p:tgtEl>
                                          <p:spTgt spid="33"/>
                                        </p:tgtEl>
                                      </p:cBhvr>
                                    </p:animEffect>
                                  </p:childTnLst>
                                </p:cTn>
                              </p:par>
                            </p:childTnLst>
                          </p:cTn>
                        </p:par>
                        <p:par>
                          <p:cTn id="11" fill="hold">
                            <p:stCondLst>
                              <p:cond delay="1000"/>
                            </p:stCondLst>
                            <p:childTnLst>
                              <p:par>
                                <p:cTn id="12" presetID="53" presetClass="entr" presetSubtype="16" fill="hold" grpId="0" nodeType="afterEffect">
                                  <p:stCondLst>
                                    <p:cond delay="0"/>
                                  </p:stCondLst>
                                  <p:childTnLst>
                                    <p:set>
                                      <p:cBhvr>
                                        <p:cTn id="13" dur="1" fill="hold">
                                          <p:stCondLst>
                                            <p:cond delay="0"/>
                                          </p:stCondLst>
                                        </p:cTn>
                                        <p:tgtEl>
                                          <p:spTgt spid="32"/>
                                        </p:tgtEl>
                                        <p:attrNameLst>
                                          <p:attrName>style.visibility</p:attrName>
                                        </p:attrNameLst>
                                      </p:cBhvr>
                                      <p:to>
                                        <p:strVal val="visible"/>
                                      </p:to>
                                    </p:set>
                                    <p:anim calcmode="lin" valueType="num">
                                      <p:cBhvr>
                                        <p:cTn id="14" dur="1000" fill="hold"/>
                                        <p:tgtEl>
                                          <p:spTgt spid="32"/>
                                        </p:tgtEl>
                                        <p:attrNameLst>
                                          <p:attrName>ppt_w</p:attrName>
                                        </p:attrNameLst>
                                      </p:cBhvr>
                                      <p:tavLst>
                                        <p:tav tm="0">
                                          <p:val>
                                            <p:fltVal val="0"/>
                                          </p:val>
                                        </p:tav>
                                        <p:tav tm="100000">
                                          <p:val>
                                            <p:strVal val="#ppt_w"/>
                                          </p:val>
                                        </p:tav>
                                      </p:tavLst>
                                    </p:anim>
                                    <p:anim calcmode="lin" valueType="num">
                                      <p:cBhvr>
                                        <p:cTn id="15" dur="1000" fill="hold"/>
                                        <p:tgtEl>
                                          <p:spTgt spid="32"/>
                                        </p:tgtEl>
                                        <p:attrNameLst>
                                          <p:attrName>ppt_h</p:attrName>
                                        </p:attrNameLst>
                                      </p:cBhvr>
                                      <p:tavLst>
                                        <p:tav tm="0">
                                          <p:val>
                                            <p:fltVal val="0"/>
                                          </p:val>
                                        </p:tav>
                                        <p:tav tm="100000">
                                          <p:val>
                                            <p:strVal val="#ppt_h"/>
                                          </p:val>
                                        </p:tav>
                                      </p:tavLst>
                                    </p:anim>
                                    <p:animEffect transition="in" filter="fade">
                                      <p:cBhvr>
                                        <p:cTn id="16" dur="1000"/>
                                        <p:tgtEl>
                                          <p:spTgt spid="32"/>
                                        </p:tgtEl>
                                      </p:cBhvr>
                                    </p:animEffect>
                                  </p:childTnLst>
                                </p:cTn>
                              </p:par>
                            </p:childTnLst>
                          </p:cTn>
                        </p:par>
                        <p:par>
                          <p:cTn id="17" fill="hold">
                            <p:stCondLst>
                              <p:cond delay="2000"/>
                            </p:stCondLst>
                            <p:childTnLst>
                              <p:par>
                                <p:cTn id="18" presetID="21" presetClass="entr" presetSubtype="1"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1000"/>
                                        <p:tgtEl>
                                          <p:spTgt spid="5"/>
                                        </p:tgtEl>
                                      </p:cBhvr>
                                    </p:animEffect>
                                  </p:childTnLst>
                                </p:cTn>
                              </p:par>
                              <p:par>
                                <p:cTn id="21" presetID="8" presetClass="emph" presetSubtype="0" fill="hold" grpId="1" nodeType="withEffect">
                                  <p:stCondLst>
                                    <p:cond delay="0"/>
                                  </p:stCondLst>
                                  <p:childTnLst>
                                    <p:animRot by="21600000">
                                      <p:cBhvr>
                                        <p:cTn id="22" dur="2000" fill="hold"/>
                                        <p:tgtEl>
                                          <p:spTgt spid="5"/>
                                        </p:tgtEl>
                                        <p:attrNameLst>
                                          <p:attrName>r</p:attrName>
                                        </p:attrNameLst>
                                      </p:cBhvr>
                                    </p:animRot>
                                  </p:childTnLst>
                                </p:cTn>
                              </p:par>
                              <p:par>
                                <p:cTn id="23" presetID="8" presetClass="emph" presetSubtype="0" fill="hold" grpId="0" nodeType="withEffect">
                                  <p:stCondLst>
                                    <p:cond delay="0"/>
                                  </p:stCondLst>
                                  <p:childTnLst>
                                    <p:animRot by="21600000">
                                      <p:cBhvr>
                                        <p:cTn id="24" dur="1000" fill="hold"/>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32" grpId="0" animBg="1"/>
      <p:bldP spid="33" grpId="0" animBg="1"/>
      <p:bldP spid="3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787AC-3133-5CF7-C7A3-65BBA98EC0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FCCF2C-3EC7-876E-677D-592C1654BF64}"/>
              </a:ext>
            </a:extLst>
          </p:cNvPr>
          <p:cNvSpPr>
            <a:spLocks noGrp="1"/>
          </p:cNvSpPr>
          <p:nvPr>
            <p:ph type="title"/>
          </p:nvPr>
        </p:nvSpPr>
        <p:spPr>
          <a:xfrm>
            <a:off x="247543" y="360805"/>
            <a:ext cx="11498270" cy="401362"/>
          </a:xfrm>
        </p:spPr>
        <p:txBody>
          <a:bodyPr/>
          <a:lstStyle/>
          <a:p>
            <a:r>
              <a:rPr lang="en-US"/>
              <a:t>Legacy vault architecture</a:t>
            </a:r>
          </a:p>
        </p:txBody>
      </p:sp>
      <p:sp>
        <p:nvSpPr>
          <p:cNvPr id="3" name="Slide Number Placeholder 2">
            <a:extLst>
              <a:ext uri="{FF2B5EF4-FFF2-40B4-BE49-F238E27FC236}">
                <a16:creationId xmlns:a16="http://schemas.microsoft.com/office/drawing/2014/main" id="{EA3A291D-328E-C5E4-1086-FF94B059913D}"/>
              </a:ext>
            </a:extLst>
          </p:cNvPr>
          <p:cNvSpPr>
            <a:spLocks noGrp="1"/>
          </p:cNvSpPr>
          <p:nvPr>
            <p:ph type="sldNum" sz="quarter" idx="11"/>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3"/>
              </a:buBlip>
              <a:tabLst/>
              <a:defRPr/>
            </a:pPr>
            <a:fld id="{104FC826-72BB-4AF1-BA01-A94F7396A7DC}" type="slidenum">
              <a:rPr kumimoji="0" lang="en-US" sz="2000" b="0" i="0" u="none" strike="noStrike" kern="1200" cap="all" spc="0" normalizeH="0" baseline="10000" noProof="0" smtClean="0">
                <a:ln>
                  <a:noFill/>
                </a:ln>
                <a:solidFill>
                  <a:prstClr val="black"/>
                </a:solidFill>
                <a:effectLst/>
                <a:uLnTx/>
                <a:uFillTx/>
                <a:latin typeface="MetricHPE"/>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3"/>
                </a:buBlip>
                <a:tabLst/>
                <a:defRPr/>
              </a:pPr>
              <a:t>21</a:t>
            </a:fld>
            <a:endParaRPr kumimoji="0" lang="en-US" sz="2000" b="0" i="0" u="none" strike="noStrike" kern="1200" cap="all" spc="0" normalizeH="0" baseline="10000" noProof="0">
              <a:ln>
                <a:noFill/>
              </a:ln>
              <a:solidFill>
                <a:prstClr val="black"/>
              </a:solidFill>
              <a:effectLst/>
              <a:uLnTx/>
              <a:uFillTx/>
              <a:latin typeface="MetricHPE"/>
              <a:ea typeface="+mn-ea"/>
              <a:cs typeface="+mn-cs"/>
            </a:endParaRPr>
          </a:p>
        </p:txBody>
      </p:sp>
      <p:sp>
        <p:nvSpPr>
          <p:cNvPr id="5" name="Rectangle 4">
            <a:extLst>
              <a:ext uri="{FF2B5EF4-FFF2-40B4-BE49-F238E27FC236}">
                <a16:creationId xmlns:a16="http://schemas.microsoft.com/office/drawing/2014/main" id="{0DA9BB7A-80CD-2D78-BCD0-D04EEF45B940}"/>
              </a:ext>
            </a:extLst>
          </p:cNvPr>
          <p:cNvSpPr/>
          <p:nvPr/>
        </p:nvSpPr>
        <p:spPr>
          <a:xfrm>
            <a:off x="497900" y="1679811"/>
            <a:ext cx="2174684" cy="4041478"/>
          </a:xfrm>
          <a:prstGeom prst="rect">
            <a:avLst/>
          </a:prstGeom>
          <a:noFill/>
          <a:ln w="25400" cap="flat" cmpd="sng" algn="ctr">
            <a:solidFill>
              <a:srgbClr val="90A0AD"/>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MetricHPE" panose="020B0503030202060203" pitchFamily="34" charset="0"/>
              <a:ea typeface="+mn-ea"/>
              <a:cs typeface="+mn-cs"/>
            </a:endParaRPr>
          </a:p>
        </p:txBody>
      </p:sp>
      <p:sp>
        <p:nvSpPr>
          <p:cNvPr id="6" name="TextBox 5">
            <a:extLst>
              <a:ext uri="{FF2B5EF4-FFF2-40B4-BE49-F238E27FC236}">
                <a16:creationId xmlns:a16="http://schemas.microsoft.com/office/drawing/2014/main" id="{AB0E3526-9ED4-A9C6-8429-A6805C5E35A6}"/>
              </a:ext>
            </a:extLst>
          </p:cNvPr>
          <p:cNvSpPr txBox="1"/>
          <p:nvPr/>
        </p:nvSpPr>
        <p:spPr>
          <a:xfrm>
            <a:off x="497900" y="1451090"/>
            <a:ext cx="2174684" cy="264688"/>
          </a:xfrm>
          <a:prstGeom prst="rect">
            <a:avLst/>
          </a:prstGeom>
          <a:noFill/>
        </p:spPr>
        <p:txBody>
          <a:bodyPr wrap="square" lIns="0" rIns="0" rtlCol="0">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0" cap="none" spc="250" normalizeH="0" baseline="0" noProof="0">
                <a:ln>
                  <a:noFill/>
                </a:ln>
                <a:solidFill>
                  <a:srgbClr val="373C41"/>
                </a:solidFill>
                <a:effectLst/>
                <a:uLnTx/>
                <a:uFillTx/>
                <a:latin typeface="MetricHPE"/>
                <a:ea typeface="+mn-ea"/>
                <a:cs typeface="Calibri" panose="020F0502020204030204" pitchFamily="34" charset="0"/>
              </a:rPr>
              <a:t>PRODUCTION</a:t>
            </a:r>
          </a:p>
        </p:txBody>
      </p:sp>
      <p:sp>
        <p:nvSpPr>
          <p:cNvPr id="7" name="Rectangle 6">
            <a:extLst>
              <a:ext uri="{FF2B5EF4-FFF2-40B4-BE49-F238E27FC236}">
                <a16:creationId xmlns:a16="http://schemas.microsoft.com/office/drawing/2014/main" id="{E1CBC25D-0B1D-C105-E627-F052A55D4575}"/>
              </a:ext>
            </a:extLst>
          </p:cNvPr>
          <p:cNvSpPr/>
          <p:nvPr/>
        </p:nvSpPr>
        <p:spPr>
          <a:xfrm>
            <a:off x="645506" y="1876055"/>
            <a:ext cx="1060176" cy="466344"/>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v C E N T E R </a:t>
            </a:r>
          </a:p>
        </p:txBody>
      </p:sp>
      <p:sp>
        <p:nvSpPr>
          <p:cNvPr id="8" name="Rectangle 7">
            <a:extLst>
              <a:ext uri="{FF2B5EF4-FFF2-40B4-BE49-F238E27FC236}">
                <a16:creationId xmlns:a16="http://schemas.microsoft.com/office/drawing/2014/main" id="{ABFE93A3-F45A-4203-3F67-16253EE14EA7}"/>
              </a:ext>
            </a:extLst>
          </p:cNvPr>
          <p:cNvSpPr/>
          <p:nvPr/>
        </p:nvSpPr>
        <p:spPr>
          <a:xfrm>
            <a:off x="1989133" y="1876055"/>
            <a:ext cx="521208" cy="466344"/>
          </a:xfrm>
          <a:prstGeom prst="rect">
            <a:avLst/>
          </a:prstGeom>
          <a:solidFill>
            <a:schemeClr val="accent4">
              <a:lumMod val="50000"/>
            </a:schemeClr>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Mgmt Server</a:t>
            </a:r>
          </a:p>
        </p:txBody>
      </p:sp>
      <p:sp>
        <p:nvSpPr>
          <p:cNvPr id="9" name="Rectangle 8">
            <a:extLst>
              <a:ext uri="{FF2B5EF4-FFF2-40B4-BE49-F238E27FC236}">
                <a16:creationId xmlns:a16="http://schemas.microsoft.com/office/drawing/2014/main" id="{D49B96FE-E848-9769-9EE9-EFC0918C031C}"/>
              </a:ext>
            </a:extLst>
          </p:cNvPr>
          <p:cNvSpPr/>
          <p:nvPr/>
        </p:nvSpPr>
        <p:spPr>
          <a:xfrm>
            <a:off x="657087" y="5431436"/>
            <a:ext cx="2400155"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baseline="0" noProof="0">
                <a:ln>
                  <a:noFill/>
                </a:ln>
                <a:solidFill>
                  <a:srgbClr val="373C41"/>
                </a:solidFill>
                <a:effectLst/>
                <a:uLnTx/>
                <a:uFillTx/>
                <a:latin typeface="MetricHPE"/>
                <a:ea typeface="+mn-ea"/>
                <a:cs typeface="+mn-cs"/>
              </a:rPr>
              <a:t>BACKUP APPLIANCES</a:t>
            </a:r>
          </a:p>
        </p:txBody>
      </p:sp>
      <p:sp>
        <p:nvSpPr>
          <p:cNvPr id="10" name="Rectangle 9">
            <a:extLst>
              <a:ext uri="{FF2B5EF4-FFF2-40B4-BE49-F238E27FC236}">
                <a16:creationId xmlns:a16="http://schemas.microsoft.com/office/drawing/2014/main" id="{A3A12F01-0224-FD34-D89B-05142C1A8CC8}"/>
              </a:ext>
            </a:extLst>
          </p:cNvPr>
          <p:cNvSpPr/>
          <p:nvPr/>
        </p:nvSpPr>
        <p:spPr>
          <a:xfrm>
            <a:off x="657087" y="3242387"/>
            <a:ext cx="1864836" cy="974636"/>
          </a:xfrm>
          <a:prstGeom prst="rect">
            <a:avLst/>
          </a:prstGeom>
          <a:solidFill>
            <a:srgbClr val="E8EEF3"/>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200" normalizeH="0" baseline="0" noProof="0">
                <a:ln>
                  <a:noFill/>
                </a:ln>
                <a:solidFill>
                  <a:sysClr val="windowText" lastClr="000000"/>
                </a:solidFill>
                <a:effectLst/>
                <a:uLnTx/>
                <a:uFillTx/>
                <a:latin typeface="MetricHPE"/>
                <a:ea typeface="+mn-ea"/>
                <a:cs typeface="+mn-cs"/>
              </a:rPr>
              <a:t>HOST</a:t>
            </a:r>
          </a:p>
        </p:txBody>
      </p:sp>
      <p:sp>
        <p:nvSpPr>
          <p:cNvPr id="11" name="Rectangle 10">
            <a:extLst>
              <a:ext uri="{FF2B5EF4-FFF2-40B4-BE49-F238E27FC236}">
                <a16:creationId xmlns:a16="http://schemas.microsoft.com/office/drawing/2014/main" id="{62DFC3A7-24D7-6D12-1B42-5A21E03D602A}"/>
              </a:ext>
            </a:extLst>
          </p:cNvPr>
          <p:cNvSpPr/>
          <p:nvPr/>
        </p:nvSpPr>
        <p:spPr>
          <a:xfrm>
            <a:off x="1344791" y="3654015"/>
            <a:ext cx="453389" cy="464785"/>
          </a:xfrm>
          <a:prstGeom prst="rect">
            <a:avLst/>
          </a:prstGeom>
          <a:solidFill>
            <a:srgbClr val="363F50"/>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VM</a:t>
            </a:r>
          </a:p>
        </p:txBody>
      </p:sp>
      <p:sp>
        <p:nvSpPr>
          <p:cNvPr id="12" name="Rectangle 11">
            <a:extLst>
              <a:ext uri="{FF2B5EF4-FFF2-40B4-BE49-F238E27FC236}">
                <a16:creationId xmlns:a16="http://schemas.microsoft.com/office/drawing/2014/main" id="{539434A5-1DA0-DA4B-6046-085FB6D56A34}"/>
              </a:ext>
            </a:extLst>
          </p:cNvPr>
          <p:cNvSpPr/>
          <p:nvPr/>
        </p:nvSpPr>
        <p:spPr>
          <a:xfrm>
            <a:off x="1891067" y="3650225"/>
            <a:ext cx="453389" cy="446886"/>
          </a:xfrm>
          <a:prstGeom prst="rect">
            <a:avLst/>
          </a:prstGeom>
          <a:solidFill>
            <a:schemeClr val="accent4">
              <a:lumMod val="50000"/>
            </a:schemeClr>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Backup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Agent</a:t>
            </a:r>
          </a:p>
        </p:txBody>
      </p:sp>
      <p:sp>
        <p:nvSpPr>
          <p:cNvPr id="13" name="Rectangle 12">
            <a:extLst>
              <a:ext uri="{FF2B5EF4-FFF2-40B4-BE49-F238E27FC236}">
                <a16:creationId xmlns:a16="http://schemas.microsoft.com/office/drawing/2014/main" id="{1B606B06-9013-B209-D2A0-FFD0BD19A3A5}"/>
              </a:ext>
            </a:extLst>
          </p:cNvPr>
          <p:cNvSpPr/>
          <p:nvPr/>
        </p:nvSpPr>
        <p:spPr>
          <a:xfrm>
            <a:off x="800912" y="3654016"/>
            <a:ext cx="453389" cy="464785"/>
          </a:xfrm>
          <a:prstGeom prst="rect">
            <a:avLst/>
          </a:prstGeom>
          <a:solidFill>
            <a:schemeClr val="accent4">
              <a:lumMod val="50000"/>
            </a:schemeClr>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Backup Proxy</a:t>
            </a:r>
          </a:p>
        </p:txBody>
      </p:sp>
      <p:cxnSp>
        <p:nvCxnSpPr>
          <p:cNvPr id="14" name="Straight Arrow Connector 13">
            <a:extLst>
              <a:ext uri="{FF2B5EF4-FFF2-40B4-BE49-F238E27FC236}">
                <a16:creationId xmlns:a16="http://schemas.microsoft.com/office/drawing/2014/main" id="{A75D9221-193D-C86F-AC72-879530C6C44E}"/>
              </a:ext>
            </a:extLst>
          </p:cNvPr>
          <p:cNvCxnSpPr>
            <a:cxnSpLocks/>
          </p:cNvCxnSpPr>
          <p:nvPr/>
        </p:nvCxnSpPr>
        <p:spPr>
          <a:xfrm flipH="1">
            <a:off x="1027605" y="4141708"/>
            <a:ext cx="2" cy="517280"/>
          </a:xfrm>
          <a:prstGeom prst="straightConnector1">
            <a:avLst/>
          </a:prstGeom>
          <a:ln w="19050">
            <a:solidFill>
              <a:srgbClr val="363F50"/>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70797DE-833E-85EE-DC8E-7E72FB34CBAA}"/>
              </a:ext>
            </a:extLst>
          </p:cNvPr>
          <p:cNvCxnSpPr>
            <a:cxnSpLocks/>
          </p:cNvCxnSpPr>
          <p:nvPr/>
        </p:nvCxnSpPr>
        <p:spPr>
          <a:xfrm flipH="1">
            <a:off x="2101808" y="4120335"/>
            <a:ext cx="1531" cy="541973"/>
          </a:xfrm>
          <a:prstGeom prst="straightConnector1">
            <a:avLst/>
          </a:prstGeom>
          <a:ln w="19050">
            <a:solidFill>
              <a:srgbClr val="363F50"/>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5818F50-9CCD-2155-48E7-6217C8DD6D7C}"/>
              </a:ext>
            </a:extLst>
          </p:cNvPr>
          <p:cNvSpPr/>
          <p:nvPr/>
        </p:nvSpPr>
        <p:spPr>
          <a:xfrm>
            <a:off x="4236098" y="1679811"/>
            <a:ext cx="2174684" cy="4041478"/>
          </a:xfrm>
          <a:prstGeom prst="rect">
            <a:avLst/>
          </a:prstGeom>
          <a:noFill/>
          <a:ln w="25400" cap="flat" cmpd="sng" algn="ctr">
            <a:solidFill>
              <a:srgbClr val="90A0AD"/>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MetricHPE" panose="020B0503030202060203" pitchFamily="34" charset="0"/>
              <a:ea typeface="+mn-ea"/>
              <a:cs typeface="+mn-cs"/>
            </a:endParaRPr>
          </a:p>
        </p:txBody>
      </p:sp>
      <p:sp>
        <p:nvSpPr>
          <p:cNvPr id="18" name="TextBox 17">
            <a:extLst>
              <a:ext uri="{FF2B5EF4-FFF2-40B4-BE49-F238E27FC236}">
                <a16:creationId xmlns:a16="http://schemas.microsoft.com/office/drawing/2014/main" id="{873C33C0-72A2-DBDF-0DAC-3D26B631E704}"/>
              </a:ext>
            </a:extLst>
          </p:cNvPr>
          <p:cNvSpPr txBox="1"/>
          <p:nvPr/>
        </p:nvSpPr>
        <p:spPr>
          <a:xfrm>
            <a:off x="4236098" y="1451090"/>
            <a:ext cx="2174684" cy="267317"/>
          </a:xfrm>
          <a:prstGeom prst="rect">
            <a:avLst/>
          </a:prstGeom>
          <a:noFill/>
        </p:spPr>
        <p:txBody>
          <a:bodyPr wrap="square" lIns="0" tIns="45720" rIns="0" bIns="45720" rtlCol="0" anchor="t">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0" cap="none" spc="250" normalizeH="0" baseline="0" noProof="0">
                <a:ln>
                  <a:noFill/>
                </a:ln>
                <a:solidFill>
                  <a:srgbClr val="373C41"/>
                </a:solidFill>
                <a:effectLst/>
                <a:uLnTx/>
                <a:uFillTx/>
                <a:latin typeface="MetricHPE"/>
                <a:ea typeface="+mn-ea"/>
                <a:cs typeface="Calibri"/>
              </a:rPr>
              <a:t>BACKUP</a:t>
            </a:r>
            <a:endParaRPr kumimoji="0" lang="en-US" sz="1600" b="0" i="0" u="none" strike="noStrike" kern="0" cap="none" spc="300" normalizeH="0" baseline="0" noProof="0">
              <a:ln>
                <a:noFill/>
              </a:ln>
              <a:solidFill>
                <a:prstClr val="black">
                  <a:lumMod val="50000"/>
                </a:prstClr>
              </a:solidFill>
              <a:effectLst/>
              <a:uLnTx/>
              <a:uFillTx/>
              <a:latin typeface="MetricHPE" panose="020B0503030202060203" pitchFamily="34" charset="0"/>
              <a:ea typeface="+mn-ea"/>
              <a:cs typeface="Calibri" panose="020F0502020204030204" pitchFamily="34" charset="0"/>
            </a:endParaRPr>
          </a:p>
        </p:txBody>
      </p:sp>
      <p:pic>
        <p:nvPicPr>
          <p:cNvPr id="19" name="Grafika 41">
            <a:extLst>
              <a:ext uri="{FF2B5EF4-FFF2-40B4-BE49-F238E27FC236}">
                <a16:creationId xmlns:a16="http://schemas.microsoft.com/office/drawing/2014/main" id="{3DFD605D-F850-899B-F613-7D85AEB991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8264" y="4660774"/>
            <a:ext cx="658683" cy="695277"/>
          </a:xfrm>
          <a:prstGeom prst="rect">
            <a:avLst/>
          </a:prstGeom>
        </p:spPr>
      </p:pic>
      <p:sp>
        <p:nvSpPr>
          <p:cNvPr id="20" name="Rectangle 19">
            <a:extLst>
              <a:ext uri="{FF2B5EF4-FFF2-40B4-BE49-F238E27FC236}">
                <a16:creationId xmlns:a16="http://schemas.microsoft.com/office/drawing/2014/main" id="{E5E5810B-8565-5C96-DCAC-4286F42F3192}"/>
              </a:ext>
            </a:extLst>
          </p:cNvPr>
          <p:cNvSpPr/>
          <p:nvPr/>
        </p:nvSpPr>
        <p:spPr>
          <a:xfrm>
            <a:off x="4381956" y="3258943"/>
            <a:ext cx="1919784" cy="970930"/>
          </a:xfrm>
          <a:prstGeom prst="rect">
            <a:avLst/>
          </a:prstGeom>
          <a:solidFill>
            <a:srgbClr val="E8EEF3"/>
          </a:solidFill>
          <a:ln w="12700" cap="flat" cmpd="sng" algn="ctr">
            <a:solidFill>
              <a:srgbClr val="9CADBB"/>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200" normalizeH="0" baseline="0" noProof="0">
                <a:ln>
                  <a:noFill/>
                </a:ln>
                <a:solidFill>
                  <a:sysClr val="windowText" lastClr="000000"/>
                </a:solidFill>
                <a:effectLst/>
                <a:uLnTx/>
                <a:uFillTx/>
                <a:latin typeface="MetricHPE" panose="020B0503030202060203" pitchFamily="34" charset="0"/>
                <a:ea typeface="+mn-ea"/>
                <a:cs typeface="+mn-cs"/>
              </a:rPr>
              <a:t>HOST</a:t>
            </a:r>
          </a:p>
        </p:txBody>
      </p:sp>
      <p:sp>
        <p:nvSpPr>
          <p:cNvPr id="21" name="Rectangle 20">
            <a:extLst>
              <a:ext uri="{FF2B5EF4-FFF2-40B4-BE49-F238E27FC236}">
                <a16:creationId xmlns:a16="http://schemas.microsoft.com/office/drawing/2014/main" id="{0AC5A1F7-A1BE-8422-11A0-C701C0A6E3B1}"/>
              </a:ext>
            </a:extLst>
          </p:cNvPr>
          <p:cNvSpPr/>
          <p:nvPr/>
        </p:nvSpPr>
        <p:spPr>
          <a:xfrm>
            <a:off x="4554888" y="3567058"/>
            <a:ext cx="658683" cy="464785"/>
          </a:xfrm>
          <a:prstGeom prst="rect">
            <a:avLst/>
          </a:prstGeom>
          <a:solidFill>
            <a:schemeClr val="accent6">
              <a:lumMod val="50000"/>
            </a:schemeClr>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Scanning Server</a:t>
            </a:r>
          </a:p>
        </p:txBody>
      </p:sp>
      <p:cxnSp>
        <p:nvCxnSpPr>
          <p:cNvPr id="22" name="Straight Arrow Connector 21">
            <a:extLst>
              <a:ext uri="{FF2B5EF4-FFF2-40B4-BE49-F238E27FC236}">
                <a16:creationId xmlns:a16="http://schemas.microsoft.com/office/drawing/2014/main" id="{5678DAA8-EA92-F1DD-34DE-CE23226A511C}"/>
              </a:ext>
            </a:extLst>
          </p:cNvPr>
          <p:cNvCxnSpPr>
            <a:cxnSpLocks/>
          </p:cNvCxnSpPr>
          <p:nvPr/>
        </p:nvCxnSpPr>
        <p:spPr>
          <a:xfrm>
            <a:off x="2543098" y="5022442"/>
            <a:ext cx="1830778" cy="0"/>
          </a:xfrm>
          <a:prstGeom prst="straightConnector1">
            <a:avLst/>
          </a:prstGeom>
          <a:ln w="19050">
            <a:solidFill>
              <a:srgbClr val="363F50"/>
            </a:solidFill>
            <a:prstDash val="lgDash"/>
            <a:tailEnd type="triangle"/>
          </a:ln>
        </p:spPr>
        <p:style>
          <a:lnRef idx="1">
            <a:schemeClr val="accent1"/>
          </a:lnRef>
          <a:fillRef idx="0">
            <a:schemeClr val="accent1"/>
          </a:fillRef>
          <a:effectRef idx="0">
            <a:schemeClr val="accent1"/>
          </a:effectRef>
          <a:fontRef idx="minor">
            <a:schemeClr val="tx1"/>
          </a:fontRef>
        </p:style>
      </p:cxnSp>
      <p:pic>
        <p:nvPicPr>
          <p:cNvPr id="23" name="Grafika 41">
            <a:extLst>
              <a:ext uri="{FF2B5EF4-FFF2-40B4-BE49-F238E27FC236}">
                <a16:creationId xmlns:a16="http://schemas.microsoft.com/office/drawing/2014/main" id="{F7E6F4C2-62C1-3871-AAD7-E56DBD2340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95994" y="4666897"/>
            <a:ext cx="658683" cy="695277"/>
          </a:xfrm>
          <a:prstGeom prst="rect">
            <a:avLst/>
          </a:prstGeom>
        </p:spPr>
      </p:pic>
      <p:sp>
        <p:nvSpPr>
          <p:cNvPr id="24" name="Rectangle 23">
            <a:extLst>
              <a:ext uri="{FF2B5EF4-FFF2-40B4-BE49-F238E27FC236}">
                <a16:creationId xmlns:a16="http://schemas.microsoft.com/office/drawing/2014/main" id="{C3AC877E-A03A-922A-B5D9-A15B4321253B}"/>
              </a:ext>
            </a:extLst>
          </p:cNvPr>
          <p:cNvSpPr/>
          <p:nvPr/>
        </p:nvSpPr>
        <p:spPr>
          <a:xfrm>
            <a:off x="4373876" y="1876055"/>
            <a:ext cx="521208" cy="466344"/>
          </a:xfrm>
          <a:prstGeom prst="rect">
            <a:avLst/>
          </a:prstGeom>
          <a:solidFill>
            <a:schemeClr val="accent4">
              <a:lumMod val="50000"/>
            </a:schemeClr>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Mgmt Server</a:t>
            </a:r>
          </a:p>
        </p:txBody>
      </p:sp>
      <p:pic>
        <p:nvPicPr>
          <p:cNvPr id="25" name="Graphic 24" descr="Building Brick Wall outline">
            <a:extLst>
              <a:ext uri="{FF2B5EF4-FFF2-40B4-BE49-F238E27FC236}">
                <a16:creationId xmlns:a16="http://schemas.microsoft.com/office/drawing/2014/main" id="{7C05404B-76E0-4528-2289-A1841809285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22807" y="1701693"/>
            <a:ext cx="438296" cy="438296"/>
          </a:xfrm>
          <a:prstGeom prst="rect">
            <a:avLst/>
          </a:prstGeom>
        </p:spPr>
      </p:pic>
      <p:pic>
        <p:nvPicPr>
          <p:cNvPr id="26" name="Graphic 25" descr="Cloud outline">
            <a:extLst>
              <a:ext uri="{FF2B5EF4-FFF2-40B4-BE49-F238E27FC236}">
                <a16:creationId xmlns:a16="http://schemas.microsoft.com/office/drawing/2014/main" id="{50CDB581-B710-8EFE-8A04-1FE6961D3ED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23440" y="4546266"/>
            <a:ext cx="914400" cy="914400"/>
          </a:xfrm>
          <a:prstGeom prst="rect">
            <a:avLst/>
          </a:prstGeom>
        </p:spPr>
      </p:pic>
      <p:cxnSp>
        <p:nvCxnSpPr>
          <p:cNvPr id="33" name="Straight Arrow Connector 32">
            <a:extLst>
              <a:ext uri="{FF2B5EF4-FFF2-40B4-BE49-F238E27FC236}">
                <a16:creationId xmlns:a16="http://schemas.microsoft.com/office/drawing/2014/main" id="{1AF1C97F-5663-9775-A418-CDEED2691D82}"/>
              </a:ext>
            </a:extLst>
          </p:cNvPr>
          <p:cNvCxnSpPr>
            <a:cxnSpLocks/>
          </p:cNvCxnSpPr>
          <p:nvPr/>
        </p:nvCxnSpPr>
        <p:spPr>
          <a:xfrm>
            <a:off x="2510341" y="2109227"/>
            <a:ext cx="1863535" cy="0"/>
          </a:xfrm>
          <a:prstGeom prst="straightConnector1">
            <a:avLst/>
          </a:prstGeom>
          <a:ln w="19050">
            <a:solidFill>
              <a:schemeClr val="accent5">
                <a:lumMod val="50000"/>
              </a:schemeClr>
            </a:solidFill>
            <a:prstDash val="soli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6" name="Grafika 41">
            <a:extLst>
              <a:ext uri="{FF2B5EF4-FFF2-40B4-BE49-F238E27FC236}">
                <a16:creationId xmlns:a16="http://schemas.microsoft.com/office/drawing/2014/main" id="{D622D29F-F27E-D085-E16E-1EB7B9048F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62297" y="4658988"/>
            <a:ext cx="658683" cy="695277"/>
          </a:xfrm>
          <a:prstGeom prst="rect">
            <a:avLst/>
          </a:prstGeom>
        </p:spPr>
      </p:pic>
      <p:sp>
        <p:nvSpPr>
          <p:cNvPr id="41" name="Rectangle 40">
            <a:extLst>
              <a:ext uri="{FF2B5EF4-FFF2-40B4-BE49-F238E27FC236}">
                <a16:creationId xmlns:a16="http://schemas.microsoft.com/office/drawing/2014/main" id="{23F15A1F-E2A4-7775-C663-4A66E829CE1D}"/>
              </a:ext>
            </a:extLst>
          </p:cNvPr>
          <p:cNvSpPr/>
          <p:nvPr/>
        </p:nvSpPr>
        <p:spPr>
          <a:xfrm>
            <a:off x="645505" y="2556934"/>
            <a:ext cx="1876417" cy="466344"/>
          </a:xfrm>
          <a:prstGeom prst="rect">
            <a:avLst/>
          </a:prstGeom>
          <a:solidFill>
            <a:schemeClr val="accent4">
              <a:lumMod val="50000"/>
            </a:schemeClr>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Physical Proxy</a:t>
            </a:r>
          </a:p>
        </p:txBody>
      </p:sp>
      <p:sp>
        <p:nvSpPr>
          <p:cNvPr id="42" name="Rectangle 41">
            <a:extLst>
              <a:ext uri="{FF2B5EF4-FFF2-40B4-BE49-F238E27FC236}">
                <a16:creationId xmlns:a16="http://schemas.microsoft.com/office/drawing/2014/main" id="{4138056C-BCC2-EE24-587B-226591DB8971}"/>
              </a:ext>
            </a:extLst>
          </p:cNvPr>
          <p:cNvSpPr/>
          <p:nvPr/>
        </p:nvSpPr>
        <p:spPr>
          <a:xfrm>
            <a:off x="4381956" y="2541826"/>
            <a:ext cx="1919784" cy="466344"/>
          </a:xfrm>
          <a:prstGeom prst="rect">
            <a:avLst/>
          </a:prstGeom>
          <a:solidFill>
            <a:schemeClr val="accent4">
              <a:lumMod val="50000"/>
            </a:schemeClr>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Physical Proxy</a:t>
            </a:r>
          </a:p>
        </p:txBody>
      </p:sp>
      <p:sp>
        <p:nvSpPr>
          <p:cNvPr id="43" name="Rectangle 42">
            <a:extLst>
              <a:ext uri="{FF2B5EF4-FFF2-40B4-BE49-F238E27FC236}">
                <a16:creationId xmlns:a16="http://schemas.microsoft.com/office/drawing/2014/main" id="{4210496B-3A53-A2F2-3C7A-96C008CFAB96}"/>
              </a:ext>
            </a:extLst>
          </p:cNvPr>
          <p:cNvSpPr/>
          <p:nvPr/>
        </p:nvSpPr>
        <p:spPr>
          <a:xfrm>
            <a:off x="5485832" y="3567058"/>
            <a:ext cx="658683" cy="464785"/>
          </a:xfrm>
          <a:prstGeom prst="rect">
            <a:avLst/>
          </a:prstGeom>
          <a:solidFill>
            <a:schemeClr val="accent4">
              <a:lumMod val="50000"/>
            </a:schemeClr>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Backup Proxy</a:t>
            </a:r>
          </a:p>
        </p:txBody>
      </p:sp>
      <p:grpSp>
        <p:nvGrpSpPr>
          <p:cNvPr id="57" name="Group 56">
            <a:extLst>
              <a:ext uri="{FF2B5EF4-FFF2-40B4-BE49-F238E27FC236}">
                <a16:creationId xmlns:a16="http://schemas.microsoft.com/office/drawing/2014/main" id="{C224818A-B04B-037D-F5C7-57AF085D93CC}"/>
              </a:ext>
            </a:extLst>
          </p:cNvPr>
          <p:cNvGrpSpPr/>
          <p:nvPr/>
        </p:nvGrpSpPr>
        <p:grpSpPr>
          <a:xfrm>
            <a:off x="3187791" y="455616"/>
            <a:ext cx="8068033" cy="1270934"/>
            <a:chOff x="3187791" y="455616"/>
            <a:chExt cx="8068033" cy="1270934"/>
          </a:xfrm>
        </p:grpSpPr>
        <p:sp>
          <p:nvSpPr>
            <p:cNvPr id="28" name="Rectangle 27">
              <a:extLst>
                <a:ext uri="{FF2B5EF4-FFF2-40B4-BE49-F238E27FC236}">
                  <a16:creationId xmlns:a16="http://schemas.microsoft.com/office/drawing/2014/main" id="{317FB9A3-40EA-050C-F56D-921C97C2FED1}"/>
                </a:ext>
              </a:extLst>
            </p:cNvPr>
            <p:cNvSpPr/>
            <p:nvPr/>
          </p:nvSpPr>
          <p:spPr>
            <a:xfrm>
              <a:off x="8441434" y="455616"/>
              <a:ext cx="2814390" cy="73866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etricHPE"/>
                  <a:ea typeface="+mn-ea"/>
                  <a:cs typeface="+mn-cs"/>
                </a:rPr>
                <a:t>1. Always-on management layer can be compromised, especially if attackers are behind the firewall</a:t>
              </a:r>
            </a:p>
          </p:txBody>
        </p:sp>
        <p:sp>
          <p:nvSpPr>
            <p:cNvPr id="50" name="Oval 49">
              <a:extLst>
                <a:ext uri="{FF2B5EF4-FFF2-40B4-BE49-F238E27FC236}">
                  <a16:creationId xmlns:a16="http://schemas.microsoft.com/office/drawing/2014/main" id="{6F9425C5-D1E8-4D5B-B8BE-690F85149785}"/>
                </a:ext>
              </a:extLst>
            </p:cNvPr>
            <p:cNvSpPr/>
            <p:nvPr/>
          </p:nvSpPr>
          <p:spPr>
            <a:xfrm>
              <a:off x="3187791" y="1259825"/>
              <a:ext cx="466725" cy="466725"/>
            </a:xfrm>
            <a:prstGeom prst="ellipse">
              <a:avLst/>
            </a:prstGeom>
            <a:solidFill>
              <a:srgbClr val="01A982"/>
            </a:solidFill>
            <a:ln w="28575" cap="flat" cmpd="sng" algn="ctr">
              <a:solidFill>
                <a:schemeClr val="bg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prstClr val="white"/>
                  </a:solidFill>
                  <a:effectLst/>
                  <a:uLnTx/>
                  <a:uFillTx/>
                  <a:latin typeface="Source Sans Pro SemiBold" panose="020B0603030403020204" pitchFamily="34" charset="0"/>
                  <a:ea typeface="Source Sans Pro SemiBold" panose="020B0603030403020204" pitchFamily="34" charset="0"/>
                  <a:cs typeface="Calibri Light" panose="020F0302020204030204" pitchFamily="34" charset="0"/>
                </a:rPr>
                <a:t>1</a:t>
              </a:r>
              <a:endParaRPr kumimoji="0" lang="en-US" sz="1400" b="1" i="0" u="none" strike="noStrike" kern="0" cap="none" spc="0" normalizeH="0" baseline="0" noProof="0">
                <a:ln>
                  <a:noFill/>
                </a:ln>
                <a:solidFill>
                  <a:prstClr val="white"/>
                </a:solidFill>
                <a:effectLst/>
                <a:uLnTx/>
                <a:uFillTx/>
                <a:latin typeface="Source Sans Pro SemiBold" panose="020B0603030403020204" pitchFamily="34" charset="0"/>
                <a:ea typeface="Source Sans Pro SemiBold" panose="020B0603030403020204" pitchFamily="34" charset="0"/>
                <a:cs typeface="Calibri Light" panose="020F0302020204030204" pitchFamily="34" charset="0"/>
              </a:endParaRPr>
            </a:p>
          </p:txBody>
        </p:sp>
      </p:grpSp>
      <p:grpSp>
        <p:nvGrpSpPr>
          <p:cNvPr id="58" name="Group 57">
            <a:extLst>
              <a:ext uri="{FF2B5EF4-FFF2-40B4-BE49-F238E27FC236}">
                <a16:creationId xmlns:a16="http://schemas.microsoft.com/office/drawing/2014/main" id="{43826731-B4C7-69FC-0201-DC7EDCF1A0F7}"/>
              </a:ext>
            </a:extLst>
          </p:cNvPr>
          <p:cNvGrpSpPr/>
          <p:nvPr/>
        </p:nvGrpSpPr>
        <p:grpSpPr>
          <a:xfrm>
            <a:off x="1315410" y="1195789"/>
            <a:ext cx="9940414" cy="3508627"/>
            <a:chOff x="1315410" y="1195789"/>
            <a:chExt cx="9940414" cy="3508627"/>
          </a:xfrm>
        </p:grpSpPr>
        <p:sp>
          <p:nvSpPr>
            <p:cNvPr id="35" name="Rectangle 34">
              <a:extLst>
                <a:ext uri="{FF2B5EF4-FFF2-40B4-BE49-F238E27FC236}">
                  <a16:creationId xmlns:a16="http://schemas.microsoft.com/office/drawing/2014/main" id="{1AF41F06-EBED-7276-EFD8-D6DC99887BA7}"/>
                </a:ext>
              </a:extLst>
            </p:cNvPr>
            <p:cNvSpPr/>
            <p:nvPr/>
          </p:nvSpPr>
          <p:spPr>
            <a:xfrm>
              <a:off x="8441434" y="1195789"/>
              <a:ext cx="2814390" cy="69249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etricHPE"/>
                  <a:ea typeface="+mn-ea"/>
                  <a:cs typeface="+mn-cs"/>
                </a:rPr>
                <a:t>2. Backup appliance likely to be slower disks and slower ingress time </a:t>
              </a:r>
            </a:p>
          </p:txBody>
        </p:sp>
        <p:sp>
          <p:nvSpPr>
            <p:cNvPr id="51" name="Oval 50">
              <a:extLst>
                <a:ext uri="{FF2B5EF4-FFF2-40B4-BE49-F238E27FC236}">
                  <a16:creationId xmlns:a16="http://schemas.microsoft.com/office/drawing/2014/main" id="{920AB269-9109-6F75-D25D-77C26A46AD76}"/>
                </a:ext>
              </a:extLst>
            </p:cNvPr>
            <p:cNvSpPr/>
            <p:nvPr/>
          </p:nvSpPr>
          <p:spPr>
            <a:xfrm>
              <a:off x="1315410" y="4237691"/>
              <a:ext cx="466725" cy="466725"/>
            </a:xfrm>
            <a:prstGeom prst="ellipse">
              <a:avLst/>
            </a:prstGeom>
            <a:solidFill>
              <a:srgbClr val="01A982"/>
            </a:solidFill>
            <a:ln w="28575" cap="flat" cmpd="sng" algn="ctr">
              <a:solidFill>
                <a:schemeClr val="bg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prstClr val="white"/>
                  </a:solidFill>
                  <a:effectLst/>
                  <a:uLnTx/>
                  <a:uFillTx/>
                  <a:latin typeface="Source Sans Pro SemiBold" panose="020B0603030403020204" pitchFamily="34" charset="0"/>
                  <a:ea typeface="Source Sans Pro SemiBold" panose="020B0603030403020204" pitchFamily="34" charset="0"/>
                  <a:cs typeface="Calibri Light" panose="020F0302020204030204" pitchFamily="34" charset="0"/>
                </a:rPr>
                <a:t>2</a:t>
              </a:r>
              <a:endParaRPr kumimoji="0" lang="en-US" sz="1400" b="1" i="0" u="none" strike="noStrike" kern="0" cap="none" spc="0" normalizeH="0" baseline="0" noProof="0">
                <a:ln>
                  <a:noFill/>
                </a:ln>
                <a:solidFill>
                  <a:prstClr val="white"/>
                </a:solidFill>
                <a:effectLst/>
                <a:uLnTx/>
                <a:uFillTx/>
                <a:latin typeface="Source Sans Pro SemiBold" panose="020B0603030403020204" pitchFamily="34" charset="0"/>
                <a:ea typeface="Source Sans Pro SemiBold" panose="020B0603030403020204" pitchFamily="34" charset="0"/>
                <a:cs typeface="Calibri Light" panose="020F0302020204030204" pitchFamily="34" charset="0"/>
              </a:endParaRPr>
            </a:p>
          </p:txBody>
        </p:sp>
      </p:grpSp>
      <p:grpSp>
        <p:nvGrpSpPr>
          <p:cNvPr id="59" name="Group 58">
            <a:extLst>
              <a:ext uri="{FF2B5EF4-FFF2-40B4-BE49-F238E27FC236}">
                <a16:creationId xmlns:a16="http://schemas.microsoft.com/office/drawing/2014/main" id="{E5568615-05F8-6793-26EA-1EEB5EE1CACA}"/>
              </a:ext>
            </a:extLst>
          </p:cNvPr>
          <p:cNvGrpSpPr/>
          <p:nvPr/>
        </p:nvGrpSpPr>
        <p:grpSpPr>
          <a:xfrm>
            <a:off x="2721630" y="1996377"/>
            <a:ext cx="8534194" cy="2124363"/>
            <a:chOff x="2721630" y="1996377"/>
            <a:chExt cx="8534194" cy="2124363"/>
          </a:xfrm>
        </p:grpSpPr>
        <p:sp>
          <p:nvSpPr>
            <p:cNvPr id="30" name="Rectangle 29">
              <a:extLst>
                <a:ext uri="{FF2B5EF4-FFF2-40B4-BE49-F238E27FC236}">
                  <a16:creationId xmlns:a16="http://schemas.microsoft.com/office/drawing/2014/main" id="{BA022D15-85FB-AC0E-9A97-27AAA247F3C1}"/>
                </a:ext>
              </a:extLst>
            </p:cNvPr>
            <p:cNvSpPr/>
            <p:nvPr/>
          </p:nvSpPr>
          <p:spPr>
            <a:xfrm>
              <a:off x="8441434" y="1996377"/>
              <a:ext cx="2814390" cy="69249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etricHPE"/>
                  <a:ea typeface="+mn-ea"/>
                  <a:cs typeface="+mn-cs"/>
                </a:rPr>
                <a:t>3. Backup agents are a potential vulnerability to targeted ransomware attacks</a:t>
              </a:r>
            </a:p>
          </p:txBody>
        </p:sp>
        <p:sp>
          <p:nvSpPr>
            <p:cNvPr id="52" name="Oval 51">
              <a:extLst>
                <a:ext uri="{FF2B5EF4-FFF2-40B4-BE49-F238E27FC236}">
                  <a16:creationId xmlns:a16="http://schemas.microsoft.com/office/drawing/2014/main" id="{903DCBE3-6104-02A9-D16E-4479D4D50EFA}"/>
                </a:ext>
              </a:extLst>
            </p:cNvPr>
            <p:cNvSpPr/>
            <p:nvPr/>
          </p:nvSpPr>
          <p:spPr>
            <a:xfrm>
              <a:off x="2721630" y="3654015"/>
              <a:ext cx="466725" cy="466725"/>
            </a:xfrm>
            <a:prstGeom prst="ellipse">
              <a:avLst/>
            </a:prstGeom>
            <a:solidFill>
              <a:srgbClr val="01A982"/>
            </a:solidFill>
            <a:ln w="28575" cap="flat" cmpd="sng" algn="ctr">
              <a:solidFill>
                <a:schemeClr val="bg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prstClr val="white"/>
                  </a:solidFill>
                  <a:effectLst/>
                  <a:uLnTx/>
                  <a:uFillTx/>
                  <a:latin typeface="Source Sans Pro SemiBold" panose="020B0603030403020204" pitchFamily="34" charset="0"/>
                  <a:ea typeface="Source Sans Pro SemiBold" panose="020B0603030403020204" pitchFamily="34" charset="0"/>
                  <a:cs typeface="Calibri Light" panose="020F0302020204030204" pitchFamily="34" charset="0"/>
                </a:rPr>
                <a:t>3</a:t>
              </a:r>
              <a:endParaRPr kumimoji="0" lang="en-US" sz="1400" b="1" i="0" u="none" strike="noStrike" kern="0" cap="none" spc="0" normalizeH="0" baseline="0" noProof="0">
                <a:ln>
                  <a:noFill/>
                </a:ln>
                <a:solidFill>
                  <a:prstClr val="white"/>
                </a:solidFill>
                <a:effectLst/>
                <a:uLnTx/>
                <a:uFillTx/>
                <a:latin typeface="Source Sans Pro SemiBold" panose="020B0603030403020204" pitchFamily="34" charset="0"/>
                <a:ea typeface="Source Sans Pro SemiBold" panose="020B0603030403020204" pitchFamily="34" charset="0"/>
                <a:cs typeface="Calibri Light" panose="020F0302020204030204" pitchFamily="34" charset="0"/>
              </a:endParaRPr>
            </a:p>
          </p:txBody>
        </p:sp>
      </p:grpSp>
      <p:grpSp>
        <p:nvGrpSpPr>
          <p:cNvPr id="60" name="Group 59">
            <a:extLst>
              <a:ext uri="{FF2B5EF4-FFF2-40B4-BE49-F238E27FC236}">
                <a16:creationId xmlns:a16="http://schemas.microsoft.com/office/drawing/2014/main" id="{51B7094E-A98C-4765-73F5-CFFC754FF4B9}"/>
              </a:ext>
            </a:extLst>
          </p:cNvPr>
          <p:cNvGrpSpPr/>
          <p:nvPr/>
        </p:nvGrpSpPr>
        <p:grpSpPr>
          <a:xfrm>
            <a:off x="3720327" y="2765025"/>
            <a:ext cx="7535497" cy="1355715"/>
            <a:chOff x="3720327" y="2765025"/>
            <a:chExt cx="7535497" cy="1355715"/>
          </a:xfrm>
        </p:grpSpPr>
        <p:sp>
          <p:nvSpPr>
            <p:cNvPr id="29" name="Rectangle 28">
              <a:extLst>
                <a:ext uri="{FF2B5EF4-FFF2-40B4-BE49-F238E27FC236}">
                  <a16:creationId xmlns:a16="http://schemas.microsoft.com/office/drawing/2014/main" id="{F4007232-4FB5-E54D-AFE9-5B831CC670DD}"/>
                </a:ext>
              </a:extLst>
            </p:cNvPr>
            <p:cNvSpPr/>
            <p:nvPr/>
          </p:nvSpPr>
          <p:spPr>
            <a:xfrm>
              <a:off x="8441434" y="2765025"/>
              <a:ext cx="2814390" cy="69249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etricHPE"/>
                  <a:ea typeface="+mn-ea"/>
                  <a:cs typeface="+mn-cs"/>
                </a:rPr>
                <a:t>4. Slow post-processing data security scans — likely max 1.5 TB/hour</a:t>
              </a:r>
            </a:p>
          </p:txBody>
        </p:sp>
        <p:sp>
          <p:nvSpPr>
            <p:cNvPr id="53" name="Oval 52">
              <a:extLst>
                <a:ext uri="{FF2B5EF4-FFF2-40B4-BE49-F238E27FC236}">
                  <a16:creationId xmlns:a16="http://schemas.microsoft.com/office/drawing/2014/main" id="{8EDEEAF8-22FE-0F28-FF57-24D8AE571EAE}"/>
                </a:ext>
              </a:extLst>
            </p:cNvPr>
            <p:cNvSpPr/>
            <p:nvPr/>
          </p:nvSpPr>
          <p:spPr>
            <a:xfrm>
              <a:off x="3720327" y="3654015"/>
              <a:ext cx="466725" cy="466725"/>
            </a:xfrm>
            <a:prstGeom prst="ellipse">
              <a:avLst/>
            </a:prstGeom>
            <a:solidFill>
              <a:srgbClr val="01A982"/>
            </a:solidFill>
            <a:ln w="28575" cap="flat" cmpd="sng" algn="ctr">
              <a:solidFill>
                <a:schemeClr val="bg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prstClr val="white"/>
                  </a:solidFill>
                  <a:effectLst/>
                  <a:uLnTx/>
                  <a:uFillTx/>
                  <a:latin typeface="Source Sans Pro SemiBold" panose="020B0603030403020204" pitchFamily="34" charset="0"/>
                  <a:ea typeface="Source Sans Pro SemiBold" panose="020B0603030403020204" pitchFamily="34" charset="0"/>
                  <a:cs typeface="Calibri Light" panose="020F0302020204030204" pitchFamily="34" charset="0"/>
                </a:rPr>
                <a:t>4</a:t>
              </a:r>
              <a:endParaRPr kumimoji="0" lang="en-US" sz="1400" b="1" i="0" u="none" strike="noStrike" kern="0" cap="none" spc="0" normalizeH="0" baseline="0" noProof="0">
                <a:ln>
                  <a:noFill/>
                </a:ln>
                <a:solidFill>
                  <a:prstClr val="white"/>
                </a:solidFill>
                <a:effectLst/>
                <a:uLnTx/>
                <a:uFillTx/>
                <a:latin typeface="Source Sans Pro SemiBold" panose="020B0603030403020204" pitchFamily="34" charset="0"/>
                <a:ea typeface="Source Sans Pro SemiBold" panose="020B0603030403020204" pitchFamily="34" charset="0"/>
                <a:cs typeface="Calibri Light" panose="020F0302020204030204" pitchFamily="34" charset="0"/>
              </a:endParaRPr>
            </a:p>
          </p:txBody>
        </p:sp>
      </p:grpSp>
      <p:grpSp>
        <p:nvGrpSpPr>
          <p:cNvPr id="61" name="Group 60">
            <a:extLst>
              <a:ext uri="{FF2B5EF4-FFF2-40B4-BE49-F238E27FC236}">
                <a16:creationId xmlns:a16="http://schemas.microsoft.com/office/drawing/2014/main" id="{1C0867E4-4D1E-5126-C945-A01E3410F339}"/>
              </a:ext>
            </a:extLst>
          </p:cNvPr>
          <p:cNvGrpSpPr/>
          <p:nvPr/>
        </p:nvGrpSpPr>
        <p:grpSpPr>
          <a:xfrm>
            <a:off x="225145" y="3610618"/>
            <a:ext cx="11030679" cy="692497"/>
            <a:chOff x="225145" y="3610618"/>
            <a:chExt cx="11030679" cy="692497"/>
          </a:xfrm>
        </p:grpSpPr>
        <p:sp>
          <p:nvSpPr>
            <p:cNvPr id="27" name="Rectangle 26">
              <a:extLst>
                <a:ext uri="{FF2B5EF4-FFF2-40B4-BE49-F238E27FC236}">
                  <a16:creationId xmlns:a16="http://schemas.microsoft.com/office/drawing/2014/main" id="{E328FDCC-BEE3-6954-C9C3-B2F1BB63423A}"/>
                </a:ext>
              </a:extLst>
            </p:cNvPr>
            <p:cNvSpPr/>
            <p:nvPr/>
          </p:nvSpPr>
          <p:spPr>
            <a:xfrm>
              <a:off x="8441434" y="3610618"/>
              <a:ext cx="2814390" cy="69249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anchor="ct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etricHPE"/>
                  <a:ea typeface="+mn-ea"/>
                  <a:cs typeface="+mn-cs"/>
                </a:rPr>
                <a:t>5. Lengthy backup windows (i.e., daily) = high RPO with prod impact</a:t>
              </a:r>
            </a:p>
          </p:txBody>
        </p:sp>
        <p:sp>
          <p:nvSpPr>
            <p:cNvPr id="54" name="Oval 53">
              <a:extLst>
                <a:ext uri="{FF2B5EF4-FFF2-40B4-BE49-F238E27FC236}">
                  <a16:creationId xmlns:a16="http://schemas.microsoft.com/office/drawing/2014/main" id="{33E3F780-7524-6C0B-5F4E-BF3A159884CD}"/>
                </a:ext>
              </a:extLst>
            </p:cNvPr>
            <p:cNvSpPr/>
            <p:nvPr/>
          </p:nvSpPr>
          <p:spPr>
            <a:xfrm>
              <a:off x="225145" y="3650225"/>
              <a:ext cx="466725" cy="466725"/>
            </a:xfrm>
            <a:prstGeom prst="ellipse">
              <a:avLst/>
            </a:prstGeom>
            <a:solidFill>
              <a:srgbClr val="01A982"/>
            </a:solidFill>
            <a:ln w="28575" cap="flat" cmpd="sng" algn="ctr">
              <a:solidFill>
                <a:schemeClr val="bg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prstClr val="white"/>
                  </a:solidFill>
                  <a:effectLst/>
                  <a:uLnTx/>
                  <a:uFillTx/>
                  <a:latin typeface="Source Sans Pro SemiBold" panose="020B0603030403020204" pitchFamily="34" charset="0"/>
                  <a:ea typeface="Source Sans Pro SemiBold" panose="020B0603030403020204" pitchFamily="34" charset="0"/>
                  <a:cs typeface="Calibri Light" panose="020F0302020204030204" pitchFamily="34" charset="0"/>
                </a:rPr>
                <a:t>5</a:t>
              </a:r>
              <a:endParaRPr kumimoji="0" lang="en-US" sz="1400" b="1" i="0" u="none" strike="noStrike" kern="0" cap="none" spc="0" normalizeH="0" baseline="0" noProof="0">
                <a:ln>
                  <a:noFill/>
                </a:ln>
                <a:solidFill>
                  <a:prstClr val="white"/>
                </a:solidFill>
                <a:effectLst/>
                <a:uLnTx/>
                <a:uFillTx/>
                <a:latin typeface="Source Sans Pro SemiBold" panose="020B0603030403020204" pitchFamily="34" charset="0"/>
                <a:ea typeface="Source Sans Pro SemiBold" panose="020B0603030403020204" pitchFamily="34" charset="0"/>
                <a:cs typeface="Calibri Light" panose="020F0302020204030204" pitchFamily="34" charset="0"/>
              </a:endParaRPr>
            </a:p>
          </p:txBody>
        </p:sp>
      </p:grpSp>
      <p:grpSp>
        <p:nvGrpSpPr>
          <p:cNvPr id="62" name="Group 61">
            <a:extLst>
              <a:ext uri="{FF2B5EF4-FFF2-40B4-BE49-F238E27FC236}">
                <a16:creationId xmlns:a16="http://schemas.microsoft.com/office/drawing/2014/main" id="{E5C7E335-241B-93F8-C434-245E90534096}"/>
              </a:ext>
            </a:extLst>
          </p:cNvPr>
          <p:cNvGrpSpPr/>
          <p:nvPr/>
        </p:nvGrpSpPr>
        <p:grpSpPr>
          <a:xfrm>
            <a:off x="5108485" y="4370498"/>
            <a:ext cx="6147339" cy="1601564"/>
            <a:chOff x="5108485" y="4370498"/>
            <a:chExt cx="6147339" cy="1601564"/>
          </a:xfrm>
        </p:grpSpPr>
        <p:sp>
          <p:nvSpPr>
            <p:cNvPr id="16" name="Rectangle 15">
              <a:extLst>
                <a:ext uri="{FF2B5EF4-FFF2-40B4-BE49-F238E27FC236}">
                  <a16:creationId xmlns:a16="http://schemas.microsoft.com/office/drawing/2014/main" id="{0C1A6187-1140-69B6-26BE-2C7180B67E13}"/>
                </a:ext>
              </a:extLst>
            </p:cNvPr>
            <p:cNvSpPr/>
            <p:nvPr/>
          </p:nvSpPr>
          <p:spPr>
            <a:xfrm>
              <a:off x="8441434" y="4370498"/>
              <a:ext cx="2814390" cy="69249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anchor="ct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etricHPE"/>
                  <a:ea typeface="+mn-ea"/>
                  <a:cs typeface="+mn-cs"/>
                </a:rPr>
                <a:t>6 Could be PBBA or cloud storage – slower than production-grade infrastructure</a:t>
              </a:r>
            </a:p>
          </p:txBody>
        </p:sp>
        <p:sp>
          <p:nvSpPr>
            <p:cNvPr id="55" name="Oval 54">
              <a:extLst>
                <a:ext uri="{FF2B5EF4-FFF2-40B4-BE49-F238E27FC236}">
                  <a16:creationId xmlns:a16="http://schemas.microsoft.com/office/drawing/2014/main" id="{09E6E05B-9437-A27B-D178-1AC9F543F702}"/>
                </a:ext>
              </a:extLst>
            </p:cNvPr>
            <p:cNvSpPr/>
            <p:nvPr/>
          </p:nvSpPr>
          <p:spPr>
            <a:xfrm>
              <a:off x="5108485" y="5505337"/>
              <a:ext cx="466725" cy="466725"/>
            </a:xfrm>
            <a:prstGeom prst="ellipse">
              <a:avLst/>
            </a:prstGeom>
            <a:solidFill>
              <a:srgbClr val="01A982"/>
            </a:solidFill>
            <a:ln w="28575" cap="flat" cmpd="sng" algn="ctr">
              <a:solidFill>
                <a:schemeClr val="bg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prstClr val="white"/>
                  </a:solidFill>
                  <a:effectLst/>
                  <a:uLnTx/>
                  <a:uFillTx/>
                  <a:latin typeface="Source Sans Pro SemiBold" panose="020B0603030403020204" pitchFamily="34" charset="0"/>
                  <a:ea typeface="Source Sans Pro SemiBold" panose="020B0603030403020204" pitchFamily="34" charset="0"/>
                  <a:cs typeface="Calibri Light" panose="020F0302020204030204" pitchFamily="34" charset="0"/>
                </a:rPr>
                <a:t>6</a:t>
              </a:r>
              <a:endParaRPr kumimoji="0" lang="en-US" sz="1400" b="1" i="0" u="none" strike="noStrike" kern="0" cap="none" spc="0" normalizeH="0" baseline="0" noProof="0">
                <a:ln>
                  <a:noFill/>
                </a:ln>
                <a:solidFill>
                  <a:prstClr val="white"/>
                </a:solidFill>
                <a:effectLst/>
                <a:uLnTx/>
                <a:uFillTx/>
                <a:latin typeface="Source Sans Pro SemiBold" panose="020B0603030403020204" pitchFamily="34" charset="0"/>
                <a:ea typeface="Source Sans Pro SemiBold" panose="020B0603030403020204" pitchFamily="34" charset="0"/>
                <a:cs typeface="Calibri Light" panose="020F0302020204030204" pitchFamily="34" charset="0"/>
              </a:endParaRPr>
            </a:p>
          </p:txBody>
        </p:sp>
      </p:grpSp>
      <p:grpSp>
        <p:nvGrpSpPr>
          <p:cNvPr id="63" name="Group 62">
            <a:extLst>
              <a:ext uri="{FF2B5EF4-FFF2-40B4-BE49-F238E27FC236}">
                <a16:creationId xmlns:a16="http://schemas.microsoft.com/office/drawing/2014/main" id="{3194752A-FF16-C3DA-2C0E-9FE1108540B8}"/>
              </a:ext>
            </a:extLst>
          </p:cNvPr>
          <p:cNvGrpSpPr/>
          <p:nvPr/>
        </p:nvGrpSpPr>
        <p:grpSpPr>
          <a:xfrm>
            <a:off x="6173240" y="4480890"/>
            <a:ext cx="5082584" cy="1530027"/>
            <a:chOff x="6173240" y="4480890"/>
            <a:chExt cx="5082584" cy="1530027"/>
          </a:xfrm>
        </p:grpSpPr>
        <p:sp>
          <p:nvSpPr>
            <p:cNvPr id="34" name="Rectangle 33">
              <a:extLst>
                <a:ext uri="{FF2B5EF4-FFF2-40B4-BE49-F238E27FC236}">
                  <a16:creationId xmlns:a16="http://schemas.microsoft.com/office/drawing/2014/main" id="{2F0CE630-7375-5804-1C8A-24D1F76E9EA9}"/>
                </a:ext>
              </a:extLst>
            </p:cNvPr>
            <p:cNvSpPr/>
            <p:nvPr/>
          </p:nvSpPr>
          <p:spPr>
            <a:xfrm>
              <a:off x="8441434" y="5318420"/>
              <a:ext cx="2814390" cy="69249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prstClr val="black"/>
                  </a:solidFill>
                  <a:effectLst/>
                  <a:uLnTx/>
                  <a:uFillTx/>
                  <a:latin typeface="MetricHPE"/>
                  <a:ea typeface="+mn-ea"/>
                  <a:cs typeface="+mn-cs"/>
                </a:rPr>
                <a:t>7. Cloud vaults will likely rely on internet connection &amp; speeds and will always be connected </a:t>
              </a:r>
            </a:p>
          </p:txBody>
        </p:sp>
        <p:sp>
          <p:nvSpPr>
            <p:cNvPr id="56" name="Oval 55">
              <a:extLst>
                <a:ext uri="{FF2B5EF4-FFF2-40B4-BE49-F238E27FC236}">
                  <a16:creationId xmlns:a16="http://schemas.microsoft.com/office/drawing/2014/main" id="{06D18D1E-DA05-BF73-7CE1-9C9A85DCE5A3}"/>
                </a:ext>
              </a:extLst>
            </p:cNvPr>
            <p:cNvSpPr/>
            <p:nvPr/>
          </p:nvSpPr>
          <p:spPr>
            <a:xfrm>
              <a:off x="6173240" y="4480890"/>
              <a:ext cx="466725" cy="466725"/>
            </a:xfrm>
            <a:prstGeom prst="ellipse">
              <a:avLst/>
            </a:prstGeom>
            <a:solidFill>
              <a:srgbClr val="01A982"/>
            </a:solidFill>
            <a:ln w="28575" cap="flat" cmpd="sng" algn="ctr">
              <a:solidFill>
                <a:schemeClr val="bg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a:ln>
                    <a:noFill/>
                  </a:ln>
                  <a:solidFill>
                    <a:prstClr val="white"/>
                  </a:solidFill>
                  <a:effectLst/>
                  <a:uLnTx/>
                  <a:uFillTx/>
                  <a:latin typeface="Source Sans Pro SemiBold" panose="020B0603030403020204" pitchFamily="34" charset="0"/>
                  <a:ea typeface="Source Sans Pro SemiBold" panose="020B0603030403020204" pitchFamily="34" charset="0"/>
                  <a:cs typeface="Calibri Light" panose="020F0302020204030204" pitchFamily="34" charset="0"/>
                </a:rPr>
                <a:t>7</a:t>
              </a:r>
              <a:endParaRPr kumimoji="0" lang="en-US" sz="1400" b="1" i="0" u="none" strike="noStrike" kern="0" cap="none" spc="0" normalizeH="0" baseline="0" noProof="0">
                <a:ln>
                  <a:noFill/>
                </a:ln>
                <a:solidFill>
                  <a:prstClr val="white"/>
                </a:solidFill>
                <a:effectLst/>
                <a:uLnTx/>
                <a:uFillTx/>
                <a:latin typeface="Source Sans Pro SemiBold" panose="020B0603030403020204" pitchFamily="34" charset="0"/>
                <a:ea typeface="Source Sans Pro SemiBold" panose="020B0603030403020204" pitchFamily="34" charset="0"/>
                <a:cs typeface="Calibri Light" panose="020F0302020204030204" pitchFamily="34" charset="0"/>
              </a:endParaRPr>
            </a:p>
          </p:txBody>
        </p:sp>
      </p:grpSp>
      <p:sp>
        <p:nvSpPr>
          <p:cNvPr id="32" name="Footer Placeholder 3">
            <a:extLst>
              <a:ext uri="{FF2B5EF4-FFF2-40B4-BE49-F238E27FC236}">
                <a16:creationId xmlns:a16="http://schemas.microsoft.com/office/drawing/2014/main" id="{8519F0C1-6DEF-8C66-3085-72E1C766F1F5}"/>
              </a:ext>
            </a:extLst>
          </p:cNvPr>
          <p:cNvSpPr txBox="1">
            <a:spLocks/>
          </p:cNvSpPr>
          <p:nvPr/>
        </p:nvSpPr>
        <p:spPr>
          <a:xfrm>
            <a:off x="3721696" y="6129337"/>
            <a:ext cx="7481160" cy="411581"/>
          </a:xfrm>
          <a:prstGeom prst="rect">
            <a:avLst/>
          </a:prstGeom>
        </p:spPr>
        <p:txBody>
          <a:bodyPr vert="horz" lIns="90000" tIns="0" rIns="90000" bIns="0" rtlCol="0" anchor="b">
            <a:normAutofit/>
          </a:bodyPr>
          <a:lstStyle>
            <a:defPPr>
              <a:defRPr lang="en-US"/>
            </a:defPPr>
            <a:lvl1pPr algn="r">
              <a:lnSpc>
                <a:spcPct val="90000"/>
              </a:lnSpc>
              <a:spcAft>
                <a:spcPts val="600"/>
              </a:spcAft>
              <a:defRPr sz="1200" cap="none" baseline="0"/>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Confidential - For Training Purposes Only</a:t>
            </a:r>
          </a:p>
        </p:txBody>
      </p:sp>
    </p:spTree>
    <p:extLst>
      <p:ext uri="{BB962C8B-B14F-4D97-AF65-F5344CB8AC3E}">
        <p14:creationId xmlns:p14="http://schemas.microsoft.com/office/powerpoint/2010/main" val="1197082861"/>
      </p:ext>
    </p:extLst>
  </p:cSld>
  <p:clrMapOvr>
    <a:masterClrMapping/>
  </p:clrMapOvr>
  <p:transition spd="slow">
    <p:wipe dir="r"/>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3139D8D-6FCC-7965-64FD-1FD89936E542}"/>
              </a:ext>
            </a:extLst>
          </p:cNvPr>
          <p:cNvSpPr/>
          <p:nvPr/>
        </p:nvSpPr>
        <p:spPr bwMode="ltGray">
          <a:xfrm>
            <a:off x="0" y="0"/>
            <a:ext cx="12192000" cy="6858000"/>
          </a:xfrm>
          <a:prstGeom prst="rect">
            <a:avLst/>
          </a:prstGeom>
          <a:solidFill>
            <a:schemeClr val="bg1">
              <a:alpha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algn="ctr"/>
            <a:endParaRPr lang="en-US" dirty="0" err="1">
              <a:solidFill>
                <a:schemeClr val="tx1"/>
              </a:solidFill>
            </a:endParaRPr>
          </a:p>
        </p:txBody>
      </p:sp>
      <p:grpSp>
        <p:nvGrpSpPr>
          <p:cNvPr id="7" name="Group 6">
            <a:extLst>
              <a:ext uri="{FF2B5EF4-FFF2-40B4-BE49-F238E27FC236}">
                <a16:creationId xmlns:a16="http://schemas.microsoft.com/office/drawing/2014/main" id="{757343DC-FCD1-DDE2-9D9E-0CA39B19E87F}"/>
              </a:ext>
            </a:extLst>
          </p:cNvPr>
          <p:cNvGrpSpPr/>
          <p:nvPr/>
        </p:nvGrpSpPr>
        <p:grpSpPr>
          <a:xfrm>
            <a:off x="318556" y="764140"/>
            <a:ext cx="11451717" cy="5414935"/>
            <a:chOff x="318556" y="923164"/>
            <a:chExt cx="11451717" cy="5414935"/>
          </a:xfrm>
        </p:grpSpPr>
        <p:grpSp>
          <p:nvGrpSpPr>
            <p:cNvPr id="8" name="Group 7">
              <a:extLst>
                <a:ext uri="{FF2B5EF4-FFF2-40B4-BE49-F238E27FC236}">
                  <a16:creationId xmlns:a16="http://schemas.microsoft.com/office/drawing/2014/main" id="{D858FA91-AB66-A28A-0D4D-30BA12145822}"/>
                </a:ext>
              </a:extLst>
            </p:cNvPr>
            <p:cNvGrpSpPr/>
            <p:nvPr/>
          </p:nvGrpSpPr>
          <p:grpSpPr>
            <a:xfrm>
              <a:off x="3891173" y="1889725"/>
              <a:ext cx="4652260" cy="4448374"/>
              <a:chOff x="6016665" y="1828517"/>
              <a:chExt cx="3667095" cy="3594004"/>
            </a:xfrm>
          </p:grpSpPr>
          <p:pic>
            <p:nvPicPr>
              <p:cNvPr id="12" name="arrows">
                <a:extLst>
                  <a:ext uri="{FF2B5EF4-FFF2-40B4-BE49-F238E27FC236}">
                    <a16:creationId xmlns:a16="http://schemas.microsoft.com/office/drawing/2014/main" id="{35310A7F-73BB-43ED-A6EC-5C5DC1435E28}"/>
                  </a:ext>
                </a:extLst>
              </p:cNvPr>
              <p:cNvPicPr preferRelativeResize="0">
                <a:picLocks/>
              </p:cNvPicPr>
              <p:nvPr/>
            </p:nvPicPr>
            <p:blipFill>
              <a:blip r:embed="rId3">
                <a:duotone>
                  <a:prstClr val="black"/>
                  <a:schemeClr val="accent1">
                    <a:tint val="45000"/>
                    <a:satMod val="400000"/>
                  </a:schemeClr>
                </a:duotone>
              </a:blip>
              <a:stretch>
                <a:fillRect/>
              </a:stretch>
            </p:blipFill>
            <p:spPr>
              <a:xfrm>
                <a:off x="6293557" y="2215446"/>
                <a:ext cx="3143916" cy="3207075"/>
              </a:xfrm>
              <a:prstGeom prst="rect">
                <a:avLst/>
              </a:prstGeom>
            </p:spPr>
          </p:pic>
          <p:sp>
            <p:nvSpPr>
              <p:cNvPr id="13" name="circles">
                <a:extLst>
                  <a:ext uri="{FF2B5EF4-FFF2-40B4-BE49-F238E27FC236}">
                    <a16:creationId xmlns:a16="http://schemas.microsoft.com/office/drawing/2014/main" id="{F3BD10F6-4CC5-6079-90C2-44D39A66F6DF}"/>
                  </a:ext>
                </a:extLst>
              </p:cNvPr>
              <p:cNvSpPr/>
              <p:nvPr/>
            </p:nvSpPr>
            <p:spPr>
              <a:xfrm>
                <a:off x="6915713" y="2857285"/>
                <a:ext cx="1883839" cy="1923396"/>
              </a:xfrm>
              <a:prstGeom prst="ellipse">
                <a:avLst/>
              </a:prstGeom>
              <a:solidFill>
                <a:schemeClr val="bg1"/>
              </a:solidFill>
              <a:ln w="44450" cap="rnd">
                <a:solidFill>
                  <a:schemeClr val="tx2"/>
                </a:solidFill>
                <a:prstDash val="sysDot"/>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MetricHPE" pitchFamily="2" charset="77"/>
                  <a:ea typeface="+mn-ea"/>
                  <a:cs typeface="Calibri Light" panose="020F0302020204030204" pitchFamily="34" charset="0"/>
                </a:endParaRPr>
              </a:p>
            </p:txBody>
          </p:sp>
          <p:sp>
            <p:nvSpPr>
              <p:cNvPr id="14" name="text BG">
                <a:extLst>
                  <a:ext uri="{FF2B5EF4-FFF2-40B4-BE49-F238E27FC236}">
                    <a16:creationId xmlns:a16="http://schemas.microsoft.com/office/drawing/2014/main" id="{BAE12711-606C-50D8-9726-BED2D8829C40}"/>
                  </a:ext>
                </a:extLst>
              </p:cNvPr>
              <p:cNvSpPr/>
              <p:nvPr/>
            </p:nvSpPr>
            <p:spPr>
              <a:xfrm>
                <a:off x="7148142" y="3118663"/>
                <a:ext cx="1421692" cy="1451546"/>
              </a:xfrm>
              <a:prstGeom prst="ellipse">
                <a:avLst/>
              </a:prstGeom>
              <a:solidFill>
                <a:srgbClr val="01A982"/>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kumimoji="0" lang="en-US" sz="1800" u="none" strike="noStrike" kern="1200" cap="none" spc="0" normalizeH="0" baseline="0" noProof="0">
                    <a:ln>
                      <a:noFill/>
                    </a:ln>
                    <a:solidFill>
                      <a:prstClr val="white"/>
                    </a:solidFill>
                    <a:effectLst/>
                    <a:uLnTx/>
                    <a:uFillTx/>
                    <a:latin typeface="MetricHPE" pitchFamily="2" charset="77"/>
                    <a:ea typeface="+mn-ea"/>
                    <a:cs typeface="+mn-cs"/>
                  </a:rPr>
                  <a:t>Three pillars of resilience</a:t>
                </a:r>
              </a:p>
            </p:txBody>
          </p:sp>
          <p:sp>
            <p:nvSpPr>
              <p:cNvPr id="15" name="Oval 14">
                <a:extLst>
                  <a:ext uri="{FF2B5EF4-FFF2-40B4-BE49-F238E27FC236}">
                    <a16:creationId xmlns:a16="http://schemas.microsoft.com/office/drawing/2014/main" id="{DF97924C-CDA7-FEB5-B957-69132DBE7E21}"/>
                  </a:ext>
                </a:extLst>
              </p:cNvPr>
              <p:cNvSpPr/>
              <p:nvPr/>
            </p:nvSpPr>
            <p:spPr>
              <a:xfrm>
                <a:off x="8724342" y="4019449"/>
                <a:ext cx="116485" cy="118931"/>
              </a:xfrm>
              <a:prstGeom prst="ellipse">
                <a:avLst/>
              </a:prstGeom>
              <a:solidFill>
                <a:schemeClr val="accent1"/>
              </a:solidFill>
              <a:ln w="412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MetricHPE" pitchFamily="2" charset="77"/>
                  <a:ea typeface="+mn-ea"/>
                  <a:cs typeface="Calibri Light" panose="020F0302020204030204" pitchFamily="34" charset="0"/>
                </a:endParaRPr>
              </a:p>
            </p:txBody>
          </p:sp>
          <p:sp>
            <p:nvSpPr>
              <p:cNvPr id="16" name="Oval 15">
                <a:extLst>
                  <a:ext uri="{FF2B5EF4-FFF2-40B4-BE49-F238E27FC236}">
                    <a16:creationId xmlns:a16="http://schemas.microsoft.com/office/drawing/2014/main" id="{50B58103-BF03-EBF8-5AE3-A7B69F19AE7D}"/>
                  </a:ext>
                </a:extLst>
              </p:cNvPr>
              <p:cNvSpPr/>
              <p:nvPr/>
            </p:nvSpPr>
            <p:spPr>
              <a:xfrm>
                <a:off x="6875505" y="4026269"/>
                <a:ext cx="116485" cy="118931"/>
              </a:xfrm>
              <a:prstGeom prst="ellipse">
                <a:avLst/>
              </a:prstGeom>
              <a:solidFill>
                <a:schemeClr val="accent4"/>
              </a:solidFill>
              <a:ln w="412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MetricHPE" pitchFamily="2" charset="77"/>
                  <a:ea typeface="+mn-ea"/>
                  <a:cs typeface="Calibri Light" panose="020F0302020204030204" pitchFamily="34" charset="0"/>
                </a:endParaRPr>
              </a:p>
            </p:txBody>
          </p:sp>
          <p:sp>
            <p:nvSpPr>
              <p:cNvPr id="17" name="Oval 16">
                <a:extLst>
                  <a:ext uri="{FF2B5EF4-FFF2-40B4-BE49-F238E27FC236}">
                    <a16:creationId xmlns:a16="http://schemas.microsoft.com/office/drawing/2014/main" id="{76F6C469-9D2F-8B9F-0849-BF5D9B09FA71}"/>
                  </a:ext>
                </a:extLst>
              </p:cNvPr>
              <p:cNvSpPr/>
              <p:nvPr/>
            </p:nvSpPr>
            <p:spPr>
              <a:xfrm>
                <a:off x="7812034" y="2795781"/>
                <a:ext cx="116485" cy="118931"/>
              </a:xfrm>
              <a:prstGeom prst="ellipse">
                <a:avLst/>
              </a:prstGeom>
              <a:solidFill>
                <a:schemeClr val="accent3"/>
              </a:solidFill>
              <a:ln w="4127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MetricHPE" pitchFamily="2" charset="77"/>
                  <a:ea typeface="+mn-ea"/>
                  <a:cs typeface="Calibri Light" panose="020F0302020204030204" pitchFamily="34" charset="0"/>
                </a:endParaRPr>
              </a:p>
            </p:txBody>
          </p:sp>
          <p:grpSp>
            <p:nvGrpSpPr>
              <p:cNvPr id="18" name="Group 17">
                <a:extLst>
                  <a:ext uri="{FF2B5EF4-FFF2-40B4-BE49-F238E27FC236}">
                    <a16:creationId xmlns:a16="http://schemas.microsoft.com/office/drawing/2014/main" id="{A85773C1-31A4-F233-0B8C-96DB074BEEE2}"/>
                  </a:ext>
                </a:extLst>
              </p:cNvPr>
              <p:cNvGrpSpPr/>
              <p:nvPr/>
            </p:nvGrpSpPr>
            <p:grpSpPr>
              <a:xfrm>
                <a:off x="7478738" y="1828517"/>
                <a:ext cx="795057" cy="811752"/>
                <a:chOff x="5672323" y="1595765"/>
                <a:chExt cx="849327" cy="849327"/>
              </a:xfrm>
            </p:grpSpPr>
            <p:sp>
              <p:nvSpPr>
                <p:cNvPr id="25" name="Oval 24">
                  <a:extLst>
                    <a:ext uri="{FF2B5EF4-FFF2-40B4-BE49-F238E27FC236}">
                      <a16:creationId xmlns:a16="http://schemas.microsoft.com/office/drawing/2014/main" id="{37B77EE3-FBE6-2548-D032-BEA3C1B8C9AC}"/>
                    </a:ext>
                  </a:extLst>
                </p:cNvPr>
                <p:cNvSpPr/>
                <p:nvPr/>
              </p:nvSpPr>
              <p:spPr>
                <a:xfrm>
                  <a:off x="5672323" y="1595765"/>
                  <a:ext cx="849327" cy="849327"/>
                </a:xfrm>
                <a:prstGeom prst="ellipse">
                  <a:avLst/>
                </a:prstGeom>
                <a:solidFill>
                  <a:schemeClr val="tx2">
                    <a:alpha val="30000"/>
                  </a:schemeClr>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MetricHPE" pitchFamily="2" charset="77"/>
                    <a:ea typeface="+mn-ea"/>
                    <a:cs typeface="Calibri Light" panose="020F0302020204030204" pitchFamily="34" charset="0"/>
                  </a:endParaRPr>
                </a:p>
              </p:txBody>
            </p:sp>
            <p:sp>
              <p:nvSpPr>
                <p:cNvPr id="26" name="Oval 25">
                  <a:extLst>
                    <a:ext uri="{FF2B5EF4-FFF2-40B4-BE49-F238E27FC236}">
                      <a16:creationId xmlns:a16="http://schemas.microsoft.com/office/drawing/2014/main" id="{8CDC5E01-4021-4F2E-AFB2-523B7F1655D6}"/>
                    </a:ext>
                  </a:extLst>
                </p:cNvPr>
                <p:cNvSpPr/>
                <p:nvPr/>
              </p:nvSpPr>
              <p:spPr>
                <a:xfrm>
                  <a:off x="5787361" y="1710803"/>
                  <a:ext cx="619251" cy="619251"/>
                </a:xfrm>
                <a:prstGeom prst="ellipse">
                  <a:avLst/>
                </a:prstGeom>
                <a:solidFill>
                  <a:schemeClr val="accent3"/>
                </a:solidFill>
                <a:ln w="222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MetricHPE" pitchFamily="2" charset="77"/>
                    <a:ea typeface="+mn-ea"/>
                    <a:cs typeface="Calibri Light" panose="020F0302020204030204" pitchFamily="34" charset="0"/>
                  </a:endParaRPr>
                </a:p>
              </p:txBody>
            </p:sp>
          </p:grpSp>
          <p:grpSp>
            <p:nvGrpSpPr>
              <p:cNvPr id="19" name="Group 18">
                <a:extLst>
                  <a:ext uri="{FF2B5EF4-FFF2-40B4-BE49-F238E27FC236}">
                    <a16:creationId xmlns:a16="http://schemas.microsoft.com/office/drawing/2014/main" id="{64D76A24-61FE-3798-5C5B-7B2F674DEBA5}"/>
                  </a:ext>
                </a:extLst>
              </p:cNvPr>
              <p:cNvGrpSpPr/>
              <p:nvPr/>
            </p:nvGrpSpPr>
            <p:grpSpPr>
              <a:xfrm>
                <a:off x="8906760" y="3971463"/>
                <a:ext cx="777000" cy="793316"/>
                <a:chOff x="5672323" y="1595765"/>
                <a:chExt cx="849327" cy="849327"/>
              </a:xfrm>
            </p:grpSpPr>
            <p:sp>
              <p:nvSpPr>
                <p:cNvPr id="23" name="Oval 22">
                  <a:extLst>
                    <a:ext uri="{FF2B5EF4-FFF2-40B4-BE49-F238E27FC236}">
                      <a16:creationId xmlns:a16="http://schemas.microsoft.com/office/drawing/2014/main" id="{14E72B57-0D10-8B59-0C97-FC27E6BE7800}"/>
                    </a:ext>
                  </a:extLst>
                </p:cNvPr>
                <p:cNvSpPr/>
                <p:nvPr/>
              </p:nvSpPr>
              <p:spPr>
                <a:xfrm>
                  <a:off x="5672323" y="1595765"/>
                  <a:ext cx="849327" cy="849327"/>
                </a:xfrm>
                <a:prstGeom prst="ellipse">
                  <a:avLst/>
                </a:prstGeom>
                <a:solidFill>
                  <a:schemeClr val="tx2">
                    <a:alpha val="30000"/>
                  </a:schemeClr>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MetricHPE" pitchFamily="2" charset="77"/>
                    <a:ea typeface="+mn-ea"/>
                    <a:cs typeface="Calibri Light" panose="020F0302020204030204" pitchFamily="34" charset="0"/>
                  </a:endParaRPr>
                </a:p>
              </p:txBody>
            </p:sp>
            <p:sp>
              <p:nvSpPr>
                <p:cNvPr id="24" name="Oval 23">
                  <a:extLst>
                    <a:ext uri="{FF2B5EF4-FFF2-40B4-BE49-F238E27FC236}">
                      <a16:creationId xmlns:a16="http://schemas.microsoft.com/office/drawing/2014/main" id="{BB0AD27C-95D3-6E2E-98BC-7BF4041C4C5A}"/>
                    </a:ext>
                  </a:extLst>
                </p:cNvPr>
                <p:cNvSpPr/>
                <p:nvPr/>
              </p:nvSpPr>
              <p:spPr>
                <a:xfrm>
                  <a:off x="5787361" y="1710803"/>
                  <a:ext cx="619251" cy="619251"/>
                </a:xfrm>
                <a:prstGeom prst="ellipse">
                  <a:avLst/>
                </a:prstGeom>
                <a:solidFill>
                  <a:schemeClr val="accent1"/>
                </a:solidFill>
                <a:ln w="222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MetricHPE" pitchFamily="2" charset="77"/>
                    <a:ea typeface="+mn-ea"/>
                    <a:cs typeface="Calibri Light" panose="020F0302020204030204" pitchFamily="34" charset="0"/>
                  </a:endParaRPr>
                </a:p>
              </p:txBody>
            </p:sp>
          </p:grpSp>
          <p:grpSp>
            <p:nvGrpSpPr>
              <p:cNvPr id="20" name="Group 19">
                <a:extLst>
                  <a:ext uri="{FF2B5EF4-FFF2-40B4-BE49-F238E27FC236}">
                    <a16:creationId xmlns:a16="http://schemas.microsoft.com/office/drawing/2014/main" id="{4B29BFC3-02FF-A89A-F45B-C9D79EC8C7C5}"/>
                  </a:ext>
                </a:extLst>
              </p:cNvPr>
              <p:cNvGrpSpPr/>
              <p:nvPr/>
            </p:nvGrpSpPr>
            <p:grpSpPr>
              <a:xfrm>
                <a:off x="6016665" y="4046635"/>
                <a:ext cx="777000" cy="793316"/>
                <a:chOff x="5974101" y="3360648"/>
                <a:chExt cx="777000" cy="793316"/>
              </a:xfrm>
            </p:grpSpPr>
            <p:sp>
              <p:nvSpPr>
                <p:cNvPr id="21" name="Oval 20">
                  <a:extLst>
                    <a:ext uri="{FF2B5EF4-FFF2-40B4-BE49-F238E27FC236}">
                      <a16:creationId xmlns:a16="http://schemas.microsoft.com/office/drawing/2014/main" id="{636EEE08-3F39-7616-2A7F-3DB27296F041}"/>
                    </a:ext>
                  </a:extLst>
                </p:cNvPr>
                <p:cNvSpPr/>
                <p:nvPr/>
              </p:nvSpPr>
              <p:spPr>
                <a:xfrm>
                  <a:off x="5974101" y="3360648"/>
                  <a:ext cx="777000" cy="793316"/>
                </a:xfrm>
                <a:prstGeom prst="ellipse">
                  <a:avLst/>
                </a:prstGeom>
                <a:solidFill>
                  <a:schemeClr val="tx2">
                    <a:alpha val="30000"/>
                  </a:schemeClr>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MetricHPE" pitchFamily="2" charset="77"/>
                    <a:ea typeface="+mn-ea"/>
                    <a:cs typeface="Calibri Light" panose="020F0302020204030204" pitchFamily="34" charset="0"/>
                  </a:endParaRPr>
                </a:p>
              </p:txBody>
            </p:sp>
            <p:sp>
              <p:nvSpPr>
                <p:cNvPr id="22" name="Oval 21">
                  <a:extLst>
                    <a:ext uri="{FF2B5EF4-FFF2-40B4-BE49-F238E27FC236}">
                      <a16:creationId xmlns:a16="http://schemas.microsoft.com/office/drawing/2014/main" id="{72D18D2C-486E-80B6-6640-73B7AB481AEC}"/>
                    </a:ext>
                  </a:extLst>
                </p:cNvPr>
                <p:cNvSpPr/>
                <p:nvPr/>
              </p:nvSpPr>
              <p:spPr>
                <a:xfrm>
                  <a:off x="6079343" y="3468100"/>
                  <a:ext cx="566516" cy="578413"/>
                </a:xfrm>
                <a:prstGeom prst="ellipse">
                  <a:avLst/>
                </a:prstGeom>
                <a:solidFill>
                  <a:schemeClr val="accent4"/>
                </a:solidFill>
                <a:ln w="22225">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prstClr val="white"/>
                    </a:solidFill>
                    <a:effectLst/>
                    <a:uLnTx/>
                    <a:uFillTx/>
                    <a:latin typeface="MetricHPE" pitchFamily="2" charset="77"/>
                    <a:ea typeface="+mn-ea"/>
                    <a:cs typeface="Calibri Light" panose="020F0302020204030204" pitchFamily="34" charset="0"/>
                  </a:endParaRPr>
                </a:p>
              </p:txBody>
            </p:sp>
          </p:grpSp>
        </p:grpSp>
        <p:sp>
          <p:nvSpPr>
            <p:cNvPr id="9" name="TextBox 8">
              <a:extLst>
                <a:ext uri="{FF2B5EF4-FFF2-40B4-BE49-F238E27FC236}">
                  <a16:creationId xmlns:a16="http://schemas.microsoft.com/office/drawing/2014/main" id="{74506167-68A9-B43A-3E08-311BAB3200D5}"/>
                </a:ext>
              </a:extLst>
            </p:cNvPr>
            <p:cNvSpPr txBox="1"/>
            <p:nvPr/>
          </p:nvSpPr>
          <p:spPr>
            <a:xfrm>
              <a:off x="8677792" y="4252204"/>
              <a:ext cx="3092481" cy="1846659"/>
            </a:xfrm>
            <a:prstGeom prst="rect">
              <a:avLst/>
            </a:prstGeom>
            <a:noFill/>
          </p:spPr>
          <p:txBody>
            <a:bodyPr wrap="square">
              <a:spAutoFit/>
            </a:bodyPr>
            <a:lstStyle/>
            <a:p>
              <a:pPr marR="0" lvl="0" algn="l" defTabSz="914400" rtl="0" eaLnBrk="1" fontAlgn="auto" latinLnBrk="0" hangingPunct="1">
                <a:buClrTx/>
                <a:buSzTx/>
                <a:buFontTx/>
                <a:buNone/>
                <a:tabLst/>
                <a:defRPr/>
              </a:pPr>
              <a:r>
                <a:rPr kumimoji="0" lang="en-US" sz="2400" b="1" i="0" u="none" strike="noStrike" kern="1200" cap="none" spc="0" normalizeH="0" baseline="0" noProof="0" dirty="0">
                  <a:ln>
                    <a:noFill/>
                  </a:ln>
                  <a:effectLst/>
                  <a:uLnTx/>
                  <a:uFillTx/>
                  <a:latin typeface="MetricHPE"/>
                  <a:ea typeface="+mn-ea"/>
                  <a:cs typeface="+mn-cs"/>
                </a:rPr>
                <a:t>#2 Isolate and lock </a:t>
              </a:r>
            </a:p>
            <a:p>
              <a:pPr marR="0" lvl="0" algn="l" defTabSz="914400" rtl="0" eaLnBrk="1" fontAlgn="auto" latinLnBrk="0" hangingPunct="1">
                <a:buClrTx/>
                <a:buSzTx/>
                <a:buFontTx/>
                <a:buNone/>
                <a:tabLst/>
                <a:defRPr/>
              </a:pPr>
              <a:r>
                <a:rPr kumimoji="0" lang="en-US" u="none" strike="noStrike" kern="1200" cap="none" spc="0" normalizeH="0" baseline="0" noProof="0" dirty="0">
                  <a:ln>
                    <a:noFill/>
                  </a:ln>
                  <a:solidFill>
                    <a:prstClr val="black"/>
                  </a:solidFill>
                  <a:effectLst/>
                  <a:uLnTx/>
                  <a:uFillTx/>
                  <a:latin typeface="MetricHPE"/>
                  <a:ea typeface="Source Sans Pro" panose="020B0503030403020204" pitchFamily="34" charset="0"/>
                  <a:cs typeface="+mn-cs"/>
                </a:rPr>
                <a:t>Separated vault is fully</a:t>
              </a:r>
              <a:br>
                <a:rPr kumimoji="0" lang="en-US" u="none" strike="noStrike" kern="1200" cap="none" spc="0" normalizeH="0" baseline="0" noProof="0" dirty="0">
                  <a:ln>
                    <a:noFill/>
                  </a:ln>
                  <a:solidFill>
                    <a:prstClr val="black"/>
                  </a:solidFill>
                  <a:effectLst/>
                  <a:uLnTx/>
                  <a:uFillTx/>
                  <a:latin typeface="MetricHPE"/>
                  <a:ea typeface="Source Sans Pro" panose="020B0503030403020204" pitchFamily="34" charset="0"/>
                  <a:cs typeface="+mn-cs"/>
                </a:rPr>
              </a:br>
              <a:r>
                <a:rPr kumimoji="0" lang="en-US" u="none" strike="noStrike" kern="1200" cap="none" spc="0" normalizeH="0" baseline="0" noProof="0" dirty="0">
                  <a:ln>
                    <a:noFill/>
                  </a:ln>
                  <a:solidFill>
                    <a:prstClr val="black"/>
                  </a:solidFill>
                  <a:effectLst/>
                  <a:uLnTx/>
                  <a:uFillTx/>
                  <a:latin typeface="MetricHPE"/>
                  <a:ea typeface="Source Sans Pro" panose="020B0503030403020204" pitchFamily="34" charset="0"/>
                  <a:cs typeface="+mn-cs"/>
                </a:rPr>
                <a:t>air gapped and stores</a:t>
              </a:r>
              <a:br>
                <a:rPr kumimoji="0" lang="en-US" u="none" strike="noStrike" kern="1200" cap="none" spc="0" normalizeH="0" baseline="0" noProof="0" dirty="0">
                  <a:ln>
                    <a:noFill/>
                  </a:ln>
                  <a:solidFill>
                    <a:prstClr val="black"/>
                  </a:solidFill>
                  <a:effectLst/>
                  <a:uLnTx/>
                  <a:uFillTx/>
                  <a:latin typeface="MetricHPE"/>
                  <a:ea typeface="Source Sans Pro" panose="020B0503030403020204" pitchFamily="34" charset="0"/>
                  <a:cs typeface="+mn-cs"/>
                </a:rPr>
              </a:br>
              <a:r>
                <a:rPr kumimoji="0" lang="en-US" u="none" strike="noStrike" kern="1200" cap="none" spc="0" normalizeH="0" baseline="0" noProof="0" dirty="0">
                  <a:ln>
                    <a:noFill/>
                  </a:ln>
                  <a:solidFill>
                    <a:prstClr val="black"/>
                  </a:solidFill>
                  <a:effectLst/>
                  <a:uLnTx/>
                  <a:uFillTx/>
                  <a:latin typeface="MetricHPE"/>
                  <a:ea typeface="Source Sans Pro" panose="020B0503030403020204" pitchFamily="34" charset="0"/>
                  <a:cs typeface="+mn-cs"/>
                </a:rPr>
                <a:t>immutable data copies on secure, high-performance,</a:t>
              </a:r>
              <a:br>
                <a:rPr kumimoji="0" lang="en-US" u="none" strike="noStrike" kern="1200" cap="none" spc="0" normalizeH="0" baseline="0" noProof="0" dirty="0">
                  <a:ln>
                    <a:noFill/>
                  </a:ln>
                  <a:solidFill>
                    <a:prstClr val="black"/>
                  </a:solidFill>
                  <a:effectLst/>
                  <a:uLnTx/>
                  <a:uFillTx/>
                  <a:latin typeface="MetricHPE"/>
                  <a:ea typeface="Source Sans Pro" panose="020B0503030403020204" pitchFamily="34" charset="0"/>
                  <a:cs typeface="+mn-cs"/>
                </a:rPr>
              </a:br>
              <a:r>
                <a:rPr kumimoji="0" lang="en-US" u="none" strike="noStrike" kern="1200" cap="none" spc="0" normalizeH="0" baseline="0" noProof="0" dirty="0">
                  <a:ln>
                    <a:noFill/>
                  </a:ln>
                  <a:solidFill>
                    <a:prstClr val="black"/>
                  </a:solidFill>
                  <a:effectLst/>
                  <a:uLnTx/>
                  <a:uFillTx/>
                  <a:latin typeface="MetricHPE"/>
                  <a:ea typeface="Source Sans Pro" panose="020B0503030403020204" pitchFamily="34" charset="0"/>
                  <a:cs typeface="+mn-cs"/>
                </a:rPr>
                <a:t>FIPS-validated hardware.</a:t>
              </a:r>
            </a:p>
          </p:txBody>
        </p:sp>
        <p:sp>
          <p:nvSpPr>
            <p:cNvPr id="10" name="TextBox 9">
              <a:extLst>
                <a:ext uri="{FF2B5EF4-FFF2-40B4-BE49-F238E27FC236}">
                  <a16:creationId xmlns:a16="http://schemas.microsoft.com/office/drawing/2014/main" id="{9217D547-B068-E71D-4CC5-780BC18F9F9A}"/>
                </a:ext>
              </a:extLst>
            </p:cNvPr>
            <p:cNvSpPr txBox="1"/>
            <p:nvPr/>
          </p:nvSpPr>
          <p:spPr>
            <a:xfrm>
              <a:off x="318556" y="4252204"/>
              <a:ext cx="3511161" cy="1846659"/>
            </a:xfrm>
            <a:prstGeom prst="rect">
              <a:avLst/>
            </a:prstGeom>
            <a:noFill/>
          </p:spPr>
          <p:txBody>
            <a:bodyPr wrap="square">
              <a:spAutoFit/>
            </a:bodyPr>
            <a:lstStyle/>
            <a:p>
              <a:pPr marL="295275" marR="0" lvl="0" indent="-295275" algn="l" defTabSz="914400" rtl="0" eaLnBrk="1" fontAlgn="auto" latinLnBrk="0" hangingPunct="1">
                <a:buClrTx/>
                <a:buSzTx/>
                <a:buFontTx/>
                <a:buNone/>
                <a:tabLst/>
                <a:defRPr/>
              </a:pPr>
              <a:r>
                <a:rPr kumimoji="0" lang="en-US" sz="2400" b="1" i="0" u="none" strike="noStrike" kern="1200" cap="none" spc="0" normalizeH="0" baseline="0" noProof="0" dirty="0">
                  <a:ln>
                    <a:noFill/>
                  </a:ln>
                  <a:effectLst/>
                  <a:uLnTx/>
                  <a:uFillTx/>
                  <a:latin typeface="MetricHPE"/>
                  <a:ea typeface="+mn-ea"/>
                  <a:cs typeface="+mn-cs"/>
                </a:rPr>
                <a:t>#3 Test and recover</a:t>
              </a:r>
            </a:p>
            <a:p>
              <a:pPr marR="0" lvl="0" algn="l" defTabSz="914400" rtl="0" eaLnBrk="1" fontAlgn="auto" latinLnBrk="0" hangingPunct="1">
                <a:buClrTx/>
                <a:buSzTx/>
                <a:buFontTx/>
                <a:buNone/>
                <a:tabLst/>
                <a:defRPr/>
              </a:pPr>
              <a:r>
                <a:rPr kumimoji="0" lang="en-US" u="none" strike="noStrike" kern="1200" cap="none" spc="0" normalizeH="0" baseline="0" noProof="0" dirty="0">
                  <a:ln>
                    <a:noFill/>
                  </a:ln>
                  <a:solidFill>
                    <a:prstClr val="black"/>
                  </a:solidFill>
                  <a:effectLst/>
                  <a:uLnTx/>
                  <a:uFillTx/>
                  <a:latin typeface="MetricHPE"/>
                  <a:ea typeface="Source Sans Pro" panose="020B0503030403020204" pitchFamily="34" charset="0"/>
                  <a:cs typeface="+mn-cs"/>
                </a:rPr>
                <a:t>Easily identify clean restore points and then quickly recover entire</a:t>
              </a:r>
              <a:br>
                <a:rPr kumimoji="0" lang="en-US" u="none" strike="noStrike" kern="1200" cap="none" spc="0" normalizeH="0" baseline="0" noProof="0" dirty="0">
                  <a:ln>
                    <a:noFill/>
                  </a:ln>
                  <a:solidFill>
                    <a:prstClr val="black"/>
                  </a:solidFill>
                  <a:effectLst/>
                  <a:uLnTx/>
                  <a:uFillTx/>
                  <a:latin typeface="MetricHPE"/>
                  <a:ea typeface="Source Sans Pro" panose="020B0503030403020204" pitchFamily="34" charset="0"/>
                  <a:cs typeface="+mn-cs"/>
                </a:rPr>
              </a:br>
              <a:r>
                <a:rPr kumimoji="0" lang="en-US" u="none" strike="noStrike" kern="1200" cap="none" spc="0" normalizeH="0" baseline="0" noProof="0" dirty="0">
                  <a:ln>
                    <a:noFill/>
                  </a:ln>
                  <a:solidFill>
                    <a:prstClr val="black"/>
                  </a:solidFill>
                  <a:effectLst/>
                  <a:uLnTx/>
                  <a:uFillTx/>
                  <a:latin typeface="MetricHPE"/>
                  <a:ea typeface="Source Sans Pro" panose="020B0503030403020204" pitchFamily="34" charset="0"/>
                  <a:cs typeface="+mn-cs"/>
                </a:rPr>
                <a:t>multi-VM apps onto high-performance storage—all while maintaining cross-VM consistency.</a:t>
              </a:r>
              <a:endParaRPr kumimoji="0" lang="en-US" sz="2400" b="1" i="0" u="none" strike="noStrike" kern="1200" cap="none" spc="0" normalizeH="0" baseline="0" noProof="0" dirty="0">
                <a:ln>
                  <a:noFill/>
                </a:ln>
                <a:solidFill>
                  <a:prstClr val="black"/>
                </a:solidFill>
                <a:effectLst/>
                <a:uLnTx/>
                <a:uFillTx/>
                <a:latin typeface="MetricHPE"/>
                <a:ea typeface="+mn-ea"/>
                <a:cs typeface="+mn-cs"/>
              </a:endParaRPr>
            </a:p>
          </p:txBody>
        </p:sp>
        <p:sp>
          <p:nvSpPr>
            <p:cNvPr id="11" name="TextBox 10">
              <a:extLst>
                <a:ext uri="{FF2B5EF4-FFF2-40B4-BE49-F238E27FC236}">
                  <a16:creationId xmlns:a16="http://schemas.microsoft.com/office/drawing/2014/main" id="{5450E472-64F7-8935-1E62-242447C4BADD}"/>
                </a:ext>
              </a:extLst>
            </p:cNvPr>
            <p:cNvSpPr txBox="1"/>
            <p:nvPr/>
          </p:nvSpPr>
          <p:spPr>
            <a:xfrm>
              <a:off x="7130251" y="923164"/>
              <a:ext cx="4199406" cy="1938992"/>
            </a:xfrm>
            <a:prstGeom prst="rect">
              <a:avLst/>
            </a:prstGeom>
            <a:noFill/>
          </p:spPr>
          <p:txBody>
            <a:bodyPr wrap="square" lIns="0">
              <a:spAutoFit/>
            </a:bodyPr>
            <a:lstStyle/>
            <a:p>
              <a:pPr marL="295275" marR="0" lvl="0" indent="-295275" algn="l" defTabSz="914400" rtl="0" eaLnBrk="1" fontAlgn="auto" latinLnBrk="0" hangingPunct="1">
                <a:buClrTx/>
                <a:buSzTx/>
                <a:buFontTx/>
                <a:buNone/>
                <a:tabLst/>
                <a:defRPr/>
              </a:pPr>
              <a:r>
                <a:rPr kumimoji="0" lang="en-US" sz="2400" b="1" i="0" u="none" strike="noStrike" kern="1200" cap="none" spc="0" normalizeH="0" baseline="0" noProof="0" dirty="0">
                  <a:ln>
                    <a:noFill/>
                  </a:ln>
                  <a:effectLst/>
                  <a:uLnTx/>
                  <a:uFillTx/>
                  <a:latin typeface="MetricHPE"/>
                  <a:ea typeface="+mn-ea"/>
                  <a:cs typeface="+mn-cs"/>
                </a:rPr>
                <a:t>#1 Replicate and detect</a:t>
              </a:r>
            </a:p>
            <a:p>
              <a:pPr>
                <a:defRPr/>
              </a:pPr>
              <a:r>
                <a:rPr kumimoji="0" lang="en-US" u="none" strike="noStrike" kern="1200" cap="none" spc="0" normalizeH="0" baseline="0" noProof="0" dirty="0">
                  <a:ln>
                    <a:noFill/>
                  </a:ln>
                  <a:solidFill>
                    <a:prstClr val="black"/>
                  </a:solidFill>
                  <a:effectLst/>
                  <a:uLnTx/>
                  <a:uFillTx/>
                  <a:latin typeface="MetricHPE"/>
                  <a:ea typeface="Source Sans Pro" panose="020B0503030403020204" pitchFamily="34" charset="0"/>
                  <a:cs typeface="+mn-cs"/>
                </a:rPr>
                <a:t>Streaming near synchronous data replication protects every production write in real time and immediately detects and alerts on any suspicious anomalies.</a:t>
              </a:r>
            </a:p>
            <a:p>
              <a:pPr marL="295275" marR="0" lvl="0" indent="-295275" algn="l" defTabSz="914400" rtl="0" eaLnBrk="1" fontAlgn="auto" latinLnBrk="0" hangingPunct="1">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MetricHPE"/>
                <a:ea typeface="+mn-ea"/>
                <a:cs typeface="+mn-cs"/>
              </a:endParaRPr>
            </a:p>
          </p:txBody>
        </p:sp>
      </p:grpSp>
      <p:pic>
        <p:nvPicPr>
          <p:cNvPr id="27" name="Grafika 49">
            <a:extLst>
              <a:ext uri="{FF2B5EF4-FFF2-40B4-BE49-F238E27FC236}">
                <a16:creationId xmlns:a16="http://schemas.microsoft.com/office/drawing/2014/main" id="{7B12B2B3-32B6-CFF2-D3E4-C9FEFAB513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4017" y="2007705"/>
            <a:ext cx="452251" cy="452251"/>
          </a:xfrm>
          <a:prstGeom prst="rect">
            <a:avLst/>
          </a:prstGeom>
        </p:spPr>
      </p:pic>
      <p:pic>
        <p:nvPicPr>
          <p:cNvPr id="28" name="Grafika 17">
            <a:extLst>
              <a:ext uri="{FF2B5EF4-FFF2-40B4-BE49-F238E27FC236}">
                <a16:creationId xmlns:a16="http://schemas.microsoft.com/office/drawing/2014/main" id="{076FAD84-29E7-91A9-0423-D2EF189A39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852076" y="4695688"/>
            <a:ext cx="403699" cy="363329"/>
          </a:xfrm>
          <a:prstGeom prst="rect">
            <a:avLst/>
          </a:prstGeom>
        </p:spPr>
      </p:pic>
      <p:pic>
        <p:nvPicPr>
          <p:cNvPr id="29" name="Grafika 25">
            <a:extLst>
              <a:ext uri="{FF2B5EF4-FFF2-40B4-BE49-F238E27FC236}">
                <a16:creationId xmlns:a16="http://schemas.microsoft.com/office/drawing/2014/main" id="{515B18E1-7FA8-A3E7-0028-6B771B5675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64669" y="4766123"/>
            <a:ext cx="439656" cy="397784"/>
          </a:xfrm>
          <a:prstGeom prst="rect">
            <a:avLst/>
          </a:prstGeom>
        </p:spPr>
      </p:pic>
      <p:sp>
        <p:nvSpPr>
          <p:cNvPr id="2" name="Title 1">
            <a:extLst>
              <a:ext uri="{FF2B5EF4-FFF2-40B4-BE49-F238E27FC236}">
                <a16:creationId xmlns:a16="http://schemas.microsoft.com/office/drawing/2014/main" id="{EDF3551C-7684-70B0-8E16-5E60431EC87F}"/>
              </a:ext>
            </a:extLst>
          </p:cNvPr>
          <p:cNvSpPr>
            <a:spLocks noGrp="1"/>
          </p:cNvSpPr>
          <p:nvPr>
            <p:ph type="title"/>
          </p:nvPr>
        </p:nvSpPr>
        <p:spPr/>
        <p:txBody>
          <a:bodyPr/>
          <a:lstStyle/>
          <a:p>
            <a:r>
              <a:rPr lang="en-US" dirty="0"/>
              <a:t>Three pillars of cyber resilience</a:t>
            </a:r>
          </a:p>
        </p:txBody>
      </p:sp>
      <p:sp>
        <p:nvSpPr>
          <p:cNvPr id="3" name="Slide Number Placeholder 2">
            <a:extLst>
              <a:ext uri="{FF2B5EF4-FFF2-40B4-BE49-F238E27FC236}">
                <a16:creationId xmlns:a16="http://schemas.microsoft.com/office/drawing/2014/main" id="{59D1034F-CC68-62CF-FE70-745EFBE02D72}"/>
              </a:ext>
            </a:extLst>
          </p:cNvPr>
          <p:cNvSpPr>
            <a:spLocks noGrp="1"/>
          </p:cNvSpPr>
          <p:nvPr>
            <p:ph type="sldNum" sz="quarter" idx="11"/>
          </p:nvPr>
        </p:nvSpPr>
        <p:spPr/>
        <p:txBody>
          <a:bodyPr/>
          <a:lstStyle/>
          <a:p>
            <a:pPr defTabSz="1088421"/>
            <a:fld id="{104FC826-72BB-4AF1-BA01-A94F7396A7DC}" type="slidenum">
              <a:rPr lang="en-US" smtClean="0"/>
              <a:pPr defTabSz="1088421"/>
              <a:t>22</a:t>
            </a:fld>
            <a:endParaRPr lang="en-US" dirty="0"/>
          </a:p>
        </p:txBody>
      </p:sp>
      <p:sp>
        <p:nvSpPr>
          <p:cNvPr id="4" name="Footer Placeholder 3">
            <a:extLst>
              <a:ext uri="{FF2B5EF4-FFF2-40B4-BE49-F238E27FC236}">
                <a16:creationId xmlns:a16="http://schemas.microsoft.com/office/drawing/2014/main" id="{82956305-59A0-06F5-D02C-8E8235BF6189}"/>
              </a:ext>
            </a:extLst>
          </p:cNvPr>
          <p:cNvSpPr>
            <a:spLocks noGrp="1"/>
          </p:cNvSpPr>
          <p:nvPr>
            <p:ph type="ftr" sz="quarter" idx="10"/>
          </p:nvPr>
        </p:nvSpPr>
        <p:spPr/>
        <p:txBody>
          <a:bodyPr/>
          <a:lstStyle/>
          <a:p>
            <a:r>
              <a:rPr lang="en-US" dirty="0"/>
              <a:t>Confidential | Authorized </a:t>
            </a:r>
          </a:p>
        </p:txBody>
      </p:sp>
      <p:sp>
        <p:nvSpPr>
          <p:cNvPr id="30" name="Element">
            <a:extLst>
              <a:ext uri="{FF2B5EF4-FFF2-40B4-BE49-F238E27FC236}">
                <a16:creationId xmlns:a16="http://schemas.microsoft.com/office/drawing/2014/main" id="{1D5B7791-7052-8E0C-3D43-26C905385C92}"/>
              </a:ext>
            </a:extLst>
          </p:cNvPr>
          <p:cNvSpPr>
            <a:spLocks noChangeAspect="1"/>
          </p:cNvSpPr>
          <p:nvPr/>
        </p:nvSpPr>
        <p:spPr>
          <a:xfrm>
            <a:off x="381000" y="6246577"/>
            <a:ext cx="951511" cy="272927"/>
          </a:xfrm>
          <a:custGeom>
            <a:avLst/>
            <a:gdLst>
              <a:gd name="connsiteX0" fmla="*/ 0 w 951511"/>
              <a:gd name="connsiteY0" fmla="*/ 0 h 272927"/>
              <a:gd name="connsiteX1" fmla="*/ 0 w 951511"/>
              <a:gd name="connsiteY1" fmla="*/ 272927 h 272927"/>
              <a:gd name="connsiteX2" fmla="*/ 0 w 951511"/>
              <a:gd name="connsiteY2" fmla="*/ 272927 h 272927"/>
              <a:gd name="connsiteX3" fmla="*/ 951511 w 951511"/>
              <a:gd name="connsiteY3" fmla="*/ 272927 h 272927"/>
              <a:gd name="connsiteX4" fmla="*/ 951511 w 951511"/>
              <a:gd name="connsiteY4" fmla="*/ 0 h 272927"/>
              <a:gd name="connsiteX5" fmla="*/ 0 w 951511"/>
              <a:gd name="connsiteY5" fmla="*/ 0 h 272927"/>
              <a:gd name="connsiteX6" fmla="*/ 891783 w 951511"/>
              <a:gd name="connsiteY6" fmla="*/ 214028 h 272927"/>
              <a:gd name="connsiteX7" fmla="*/ 59729 w 951511"/>
              <a:gd name="connsiteY7" fmla="*/ 214028 h 272927"/>
              <a:gd name="connsiteX8" fmla="*/ 59729 w 951511"/>
              <a:gd name="connsiteY8" fmla="*/ 59729 h 272927"/>
              <a:gd name="connsiteX9" fmla="*/ 892612 w 951511"/>
              <a:gd name="connsiteY9" fmla="*/ 59729 h 272927"/>
              <a:gd name="connsiteX10" fmla="*/ 892612 w 951511"/>
              <a:gd name="connsiteY10" fmla="*/ 214028 h 272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511" h="272927">
                <a:moveTo>
                  <a:pt x="0" y="0"/>
                </a:moveTo>
                <a:lnTo>
                  <a:pt x="0" y="272927"/>
                </a:lnTo>
                <a:lnTo>
                  <a:pt x="0" y="272927"/>
                </a:lnTo>
                <a:lnTo>
                  <a:pt x="951511" y="272927"/>
                </a:lnTo>
                <a:lnTo>
                  <a:pt x="951511" y="0"/>
                </a:lnTo>
                <a:lnTo>
                  <a:pt x="0" y="0"/>
                </a:lnTo>
                <a:close/>
                <a:moveTo>
                  <a:pt x="891783" y="214028"/>
                </a:moveTo>
                <a:lnTo>
                  <a:pt x="59729" y="214028"/>
                </a:lnTo>
                <a:lnTo>
                  <a:pt x="59729" y="59729"/>
                </a:lnTo>
                <a:lnTo>
                  <a:pt x="892612" y="59729"/>
                </a:lnTo>
                <a:lnTo>
                  <a:pt x="892612" y="214028"/>
                </a:lnTo>
                <a:close/>
              </a:path>
            </a:pathLst>
          </a:custGeom>
          <a:solidFill>
            <a:srgbClr val="01A982"/>
          </a:solidFill>
          <a:ln w="8283" cap="flat">
            <a:noFill/>
            <a:prstDash val="solid"/>
            <a:miter/>
          </a:ln>
        </p:spPr>
        <p:txBody>
          <a:bodyPr rtlCol="0" anchor="ctr"/>
          <a:lstStyle/>
          <a:p>
            <a:endParaRPr lang="en-US" dirty="0"/>
          </a:p>
        </p:txBody>
      </p:sp>
      <p:sp>
        <p:nvSpPr>
          <p:cNvPr id="31" name="Bar">
            <a:extLst>
              <a:ext uri="{FF2B5EF4-FFF2-40B4-BE49-F238E27FC236}">
                <a16:creationId xmlns:a16="http://schemas.microsoft.com/office/drawing/2014/main" id="{EED9D9BD-8F9E-6D2B-04B8-32F14C9A283B}"/>
              </a:ext>
            </a:extLst>
          </p:cNvPr>
          <p:cNvSpPr/>
          <p:nvPr/>
        </p:nvSpPr>
        <p:spPr>
          <a:xfrm>
            <a:off x="385100" y="843885"/>
            <a:ext cx="685711" cy="54864"/>
          </a:xfrm>
          <a:prstGeom prst="rect">
            <a:avLst/>
          </a:prstGeom>
          <a:solidFill>
            <a:srgbClr val="01A9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8421"/>
            <a:endParaRPr lang="en-US" sz="2150" dirty="0">
              <a:solidFill>
                <a:prstClr val="white"/>
              </a:solidFill>
              <a:latin typeface="MetricHPE" panose="020B0503030202060203" pitchFamily="34" charset="0"/>
            </a:endParaRPr>
          </a:p>
        </p:txBody>
      </p:sp>
    </p:spTree>
    <p:extLst>
      <p:ext uri="{BB962C8B-B14F-4D97-AF65-F5344CB8AC3E}">
        <p14:creationId xmlns:p14="http://schemas.microsoft.com/office/powerpoint/2010/main" val="785435134"/>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7FD70-4B9A-3226-8B53-9A4753D2B5B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CE438568-F98B-AAF3-F855-6A84358F3127}"/>
              </a:ext>
            </a:extLst>
          </p:cNvPr>
          <p:cNvSpPr/>
          <p:nvPr/>
        </p:nvSpPr>
        <p:spPr bwMode="ltGray">
          <a:xfrm>
            <a:off x="2319586" y="1215284"/>
            <a:ext cx="8182953" cy="4938384"/>
          </a:xfrm>
          <a:prstGeom prst="rect">
            <a:avLst/>
          </a:prstGeom>
          <a:noFill/>
          <a:ln w="57150">
            <a:solidFill>
              <a:srgbClr val="01A98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8" name="Text Placeholder 7">
            <a:extLst>
              <a:ext uri="{FF2B5EF4-FFF2-40B4-BE49-F238E27FC236}">
                <a16:creationId xmlns:a16="http://schemas.microsoft.com/office/drawing/2014/main" id="{A791BF7E-B435-8957-6CEE-B335DB9C945B}"/>
              </a:ext>
            </a:extLst>
          </p:cNvPr>
          <p:cNvSpPr>
            <a:spLocks noGrp="1"/>
          </p:cNvSpPr>
          <p:nvPr>
            <p:ph type="body" sz="quarter" idx="13"/>
          </p:nvPr>
        </p:nvSpPr>
        <p:spPr/>
        <p:txBody>
          <a:bodyPr/>
          <a:lstStyle/>
          <a:p>
            <a:r>
              <a:rPr lang="en-US"/>
              <a:t>High-level overview</a:t>
            </a:r>
          </a:p>
        </p:txBody>
      </p:sp>
      <p:sp>
        <p:nvSpPr>
          <p:cNvPr id="2" name="Title 1">
            <a:extLst>
              <a:ext uri="{FF2B5EF4-FFF2-40B4-BE49-F238E27FC236}">
                <a16:creationId xmlns:a16="http://schemas.microsoft.com/office/drawing/2014/main" id="{0F21B6EA-7CEE-7477-61F5-F4C7A1C9F5E7}"/>
              </a:ext>
            </a:extLst>
          </p:cNvPr>
          <p:cNvSpPr>
            <a:spLocks noGrp="1"/>
          </p:cNvSpPr>
          <p:nvPr>
            <p:ph type="title"/>
          </p:nvPr>
        </p:nvSpPr>
        <p:spPr/>
        <p:txBody>
          <a:bodyPr/>
          <a:lstStyle/>
          <a:p>
            <a:r>
              <a:rPr lang="en-US"/>
              <a:t>Zerto Cyber Resilience Vault architecture</a:t>
            </a:r>
          </a:p>
        </p:txBody>
      </p:sp>
      <p:sp>
        <p:nvSpPr>
          <p:cNvPr id="4" name="Footer Placeholder 3">
            <a:extLst>
              <a:ext uri="{FF2B5EF4-FFF2-40B4-BE49-F238E27FC236}">
                <a16:creationId xmlns:a16="http://schemas.microsoft.com/office/drawing/2014/main" id="{C238AA42-2F4E-55BB-C00A-2FBE8E294FB6}"/>
              </a:ext>
            </a:extLst>
          </p:cNvPr>
          <p:cNvSpPr>
            <a:spLocks noGrp="1"/>
          </p:cNvSpPr>
          <p:nvPr>
            <p:ph type="ftr" sz="quarter" idx="14"/>
          </p:nvPr>
        </p:nvSpPr>
        <p:spPr>
          <a:xfrm>
            <a:off x="3721696" y="6349796"/>
            <a:ext cx="7481160" cy="199120"/>
          </a:xfrm>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etricHPE"/>
                <a:ea typeface="+mn-ea"/>
                <a:cs typeface="+mn-cs"/>
              </a:rPr>
              <a:t>Confidential | Authorized HPE Partner Use Only</a:t>
            </a:r>
          </a:p>
        </p:txBody>
      </p:sp>
      <p:sp>
        <p:nvSpPr>
          <p:cNvPr id="3" name="Slide Number Placeholder 2">
            <a:extLst>
              <a:ext uri="{FF2B5EF4-FFF2-40B4-BE49-F238E27FC236}">
                <a16:creationId xmlns:a16="http://schemas.microsoft.com/office/drawing/2014/main" id="{BCBDD4B0-3401-1DF9-A89B-66B23ECDE2D1}"/>
              </a:ext>
            </a:extLst>
          </p:cNvPr>
          <p:cNvSpPr>
            <a:spLocks noGrp="1"/>
          </p:cNvSpPr>
          <p:nvPr>
            <p:ph type="sldNum" sz="quarter" idx="15"/>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fld id="{104FC826-72BB-4AF1-BA01-A94F7396A7DC}" type="slidenum">
              <a:rPr kumimoji="0" lang="en-US" sz="2000" b="0" i="0" u="none" strike="noStrike" kern="1200" cap="all" spc="0" normalizeH="0" baseline="10000" noProof="0" smtClean="0">
                <a:ln>
                  <a:noFill/>
                </a:ln>
                <a:solidFill>
                  <a:prstClr val="black"/>
                </a:solidFill>
                <a:effectLst/>
                <a:uLnTx/>
                <a:uFillTx/>
                <a:latin typeface="MetricHPE"/>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t>23</a:t>
            </a:fld>
            <a:endParaRPr kumimoji="0" lang="en-US" sz="2000" b="0" i="0" u="none" strike="noStrike" kern="1200" cap="all" spc="0" normalizeH="0" baseline="10000" noProof="0">
              <a:ln>
                <a:noFill/>
              </a:ln>
              <a:solidFill>
                <a:prstClr val="black"/>
              </a:solidFill>
              <a:effectLst/>
              <a:uLnTx/>
              <a:uFillTx/>
              <a:latin typeface="MetricHPE"/>
              <a:ea typeface="+mn-ea"/>
              <a:cs typeface="+mn-cs"/>
            </a:endParaRPr>
          </a:p>
        </p:txBody>
      </p:sp>
      <p:sp>
        <p:nvSpPr>
          <p:cNvPr id="17" name="TextBox 16">
            <a:extLst>
              <a:ext uri="{FF2B5EF4-FFF2-40B4-BE49-F238E27FC236}">
                <a16:creationId xmlns:a16="http://schemas.microsoft.com/office/drawing/2014/main" id="{DF429F25-9519-3ABF-2527-60913BA162B7}"/>
              </a:ext>
            </a:extLst>
          </p:cNvPr>
          <p:cNvSpPr txBox="1"/>
          <p:nvPr/>
        </p:nvSpPr>
        <p:spPr>
          <a:xfrm>
            <a:off x="3215116" y="1682698"/>
            <a:ext cx="2250843" cy="264688"/>
          </a:xfrm>
          <a:prstGeom prst="rect">
            <a:avLst/>
          </a:prstGeom>
          <a:noFill/>
        </p:spPr>
        <p:txBody>
          <a:bodyPr wrap="square" lIns="0" tIns="45720" rIns="0" bIns="45720" rtlCol="0" anchor="t">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0" cap="none" spc="250" normalizeH="0" baseline="0" noProof="0">
                <a:ln>
                  <a:noFill/>
                </a:ln>
                <a:solidFill>
                  <a:prstClr val="black"/>
                </a:solidFill>
                <a:effectLst/>
                <a:uLnTx/>
                <a:uFillTx/>
                <a:latin typeface="MetricHPE"/>
                <a:ea typeface="+mn-ea"/>
                <a:cs typeface="Calibri"/>
              </a:rPr>
              <a:t>LANDING ZONE</a:t>
            </a:r>
            <a:endParaRPr kumimoji="0" lang="en-US" sz="1400" b="0" i="0" u="none" strike="noStrike" kern="0" cap="none" spc="250" normalizeH="0" baseline="0" noProof="0">
              <a:ln>
                <a:noFill/>
              </a:ln>
              <a:solidFill>
                <a:prstClr val="black"/>
              </a:solidFill>
              <a:effectLst/>
              <a:uLnTx/>
              <a:uFillTx/>
              <a:latin typeface="MetricHPE"/>
              <a:ea typeface="+mn-ea"/>
              <a:cs typeface="Calibri" panose="020F0502020204030204" pitchFamily="34" charset="0"/>
            </a:endParaRPr>
          </a:p>
        </p:txBody>
      </p:sp>
      <p:sp>
        <p:nvSpPr>
          <p:cNvPr id="26" name="Rectangle 25">
            <a:extLst>
              <a:ext uri="{FF2B5EF4-FFF2-40B4-BE49-F238E27FC236}">
                <a16:creationId xmlns:a16="http://schemas.microsoft.com/office/drawing/2014/main" id="{87E1AB15-B5AB-2ABD-6CAC-9898E7D923A5}"/>
              </a:ext>
            </a:extLst>
          </p:cNvPr>
          <p:cNvSpPr/>
          <p:nvPr/>
        </p:nvSpPr>
        <p:spPr>
          <a:xfrm>
            <a:off x="3821290" y="2229611"/>
            <a:ext cx="1033272" cy="477607"/>
          </a:xfrm>
          <a:prstGeom prst="rect">
            <a:avLst/>
          </a:prstGeom>
          <a:solidFill>
            <a:srgbClr val="0D5265"/>
          </a:solidFill>
          <a:ln w="12700">
            <a:solidFill>
              <a:srgbClr val="FFFFFF"/>
            </a:solid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v C E N T E R </a:t>
            </a:r>
          </a:p>
        </p:txBody>
      </p:sp>
      <p:sp>
        <p:nvSpPr>
          <p:cNvPr id="27" name="Rectangle 26">
            <a:extLst>
              <a:ext uri="{FF2B5EF4-FFF2-40B4-BE49-F238E27FC236}">
                <a16:creationId xmlns:a16="http://schemas.microsoft.com/office/drawing/2014/main" id="{6756ADAA-51E6-25D9-21DE-9040A1D70E17}"/>
              </a:ext>
            </a:extLst>
          </p:cNvPr>
          <p:cNvSpPr/>
          <p:nvPr/>
        </p:nvSpPr>
        <p:spPr>
          <a:xfrm>
            <a:off x="3821290" y="2798567"/>
            <a:ext cx="1033272" cy="477607"/>
          </a:xfrm>
          <a:prstGeom prst="rect">
            <a:avLst/>
          </a:prstGeom>
          <a:solidFill>
            <a:srgbClr val="01A982"/>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Z E R T O</a:t>
            </a:r>
          </a:p>
        </p:txBody>
      </p:sp>
      <p:sp>
        <p:nvSpPr>
          <p:cNvPr id="16" name="Rectangle 15">
            <a:extLst>
              <a:ext uri="{FF2B5EF4-FFF2-40B4-BE49-F238E27FC236}">
                <a16:creationId xmlns:a16="http://schemas.microsoft.com/office/drawing/2014/main" id="{4FE2D500-327C-33C5-6087-2D1F77A11310}"/>
              </a:ext>
            </a:extLst>
          </p:cNvPr>
          <p:cNvSpPr/>
          <p:nvPr/>
        </p:nvSpPr>
        <p:spPr>
          <a:xfrm>
            <a:off x="3250584" y="2017945"/>
            <a:ext cx="2174684" cy="3934951"/>
          </a:xfrm>
          <a:prstGeom prst="rect">
            <a:avLst/>
          </a:prstGeom>
          <a:noFill/>
          <a:ln w="25400" cap="flat" cmpd="sng" algn="ctr">
            <a:solidFill>
              <a:srgbClr val="90A0AD"/>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47" name="Rectangle 46">
            <a:extLst>
              <a:ext uri="{FF2B5EF4-FFF2-40B4-BE49-F238E27FC236}">
                <a16:creationId xmlns:a16="http://schemas.microsoft.com/office/drawing/2014/main" id="{5AD4D9CB-2E21-4E88-F17C-860043E6E96A}"/>
              </a:ext>
            </a:extLst>
          </p:cNvPr>
          <p:cNvSpPr/>
          <p:nvPr/>
        </p:nvSpPr>
        <p:spPr>
          <a:xfrm>
            <a:off x="7402051" y="2009196"/>
            <a:ext cx="2174684" cy="3934951"/>
          </a:xfrm>
          <a:prstGeom prst="rect">
            <a:avLst/>
          </a:prstGeom>
          <a:noFill/>
          <a:ln w="25400" cap="flat" cmpd="sng" algn="ctr">
            <a:solidFill>
              <a:srgbClr val="90A0AD"/>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48" name="TextBox 47">
            <a:extLst>
              <a:ext uri="{FF2B5EF4-FFF2-40B4-BE49-F238E27FC236}">
                <a16:creationId xmlns:a16="http://schemas.microsoft.com/office/drawing/2014/main" id="{C21E7FE4-E930-8C2B-5257-03BE9401ECFF}"/>
              </a:ext>
            </a:extLst>
          </p:cNvPr>
          <p:cNvSpPr txBox="1"/>
          <p:nvPr/>
        </p:nvSpPr>
        <p:spPr>
          <a:xfrm>
            <a:off x="7402051" y="1673712"/>
            <a:ext cx="2174684" cy="264688"/>
          </a:xfrm>
          <a:prstGeom prst="rect">
            <a:avLst/>
          </a:prstGeom>
          <a:noFill/>
        </p:spPr>
        <p:txBody>
          <a:bodyPr wrap="square" lIns="0" rIns="0" rtlCol="0">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0" cap="none" spc="250" normalizeH="0" baseline="0" noProof="0">
                <a:ln>
                  <a:noFill/>
                </a:ln>
                <a:solidFill>
                  <a:prstClr val="black"/>
                </a:solidFill>
                <a:effectLst/>
                <a:uLnTx/>
                <a:uFillTx/>
                <a:latin typeface="MetricHPE"/>
                <a:ea typeface="+mn-ea"/>
                <a:cs typeface="Calibri" panose="020F0502020204030204" pitchFamily="34" charset="0"/>
              </a:rPr>
              <a:t>VAULT ZONE</a:t>
            </a:r>
          </a:p>
        </p:txBody>
      </p:sp>
      <p:sp>
        <p:nvSpPr>
          <p:cNvPr id="70" name="TextBox 69">
            <a:extLst>
              <a:ext uri="{FF2B5EF4-FFF2-40B4-BE49-F238E27FC236}">
                <a16:creationId xmlns:a16="http://schemas.microsoft.com/office/drawing/2014/main" id="{12AF2745-8623-D2BE-814E-69338343CE6F}"/>
              </a:ext>
            </a:extLst>
          </p:cNvPr>
          <p:cNvSpPr txBox="1"/>
          <p:nvPr/>
        </p:nvSpPr>
        <p:spPr>
          <a:xfrm>
            <a:off x="4484770" y="1013445"/>
            <a:ext cx="3852584" cy="369460"/>
          </a:xfrm>
          <a:prstGeom prst="rect">
            <a:avLst/>
          </a:prstGeom>
          <a:solidFill>
            <a:srgbClr val="01A982"/>
          </a:solidFill>
          <a:ln>
            <a:noFill/>
          </a:ln>
        </p:spPr>
        <p:style>
          <a:lnRef idx="2">
            <a:schemeClr val="dk1">
              <a:shade val="15000"/>
            </a:schemeClr>
          </a:lnRef>
          <a:fillRef idx="1">
            <a:schemeClr val="dk1"/>
          </a:fillRef>
          <a:effectRef idx="0">
            <a:schemeClr val="dk1"/>
          </a:effectRef>
          <a:fontRef idx="minor">
            <a:schemeClr val="lt1"/>
          </a:fontRef>
        </p:style>
        <p:txBody>
          <a:bodyPr wrap="square" lIns="0" tIns="0" rIns="0" bIns="0" rtlCol="0" anchor="ctr">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0" cap="none" spc="300" normalizeH="0" baseline="0" noProof="0">
                <a:ln>
                  <a:noFill/>
                </a:ln>
                <a:solidFill>
                  <a:prstClr val="white"/>
                </a:solidFill>
                <a:effectLst/>
                <a:uLnTx/>
                <a:uFillTx/>
                <a:latin typeface="MetricHPE" panose="020B0503030202060203" pitchFamily="34" charset="77"/>
                <a:ea typeface="Source Sans Pro"/>
                <a:cs typeface="Calibri"/>
              </a:rPr>
              <a:t>CYBER RESILIENCE VAULT</a:t>
            </a:r>
            <a:endParaRPr kumimoji="0" lang="en-US" sz="1400" b="0" i="0" u="none" strike="noStrike" kern="0" cap="none" spc="300" normalizeH="0" baseline="0" noProof="0">
              <a:ln>
                <a:noFill/>
              </a:ln>
              <a:solidFill>
                <a:prstClr val="white"/>
              </a:solidFill>
              <a:effectLst/>
              <a:uLnTx/>
              <a:uFillTx/>
              <a:latin typeface="MetricHPE" panose="020B0503030202060203" pitchFamily="34" charset="77"/>
              <a:ea typeface="+mn-ea"/>
              <a:cs typeface="Calibri" panose="020F0502020204030204" pitchFamily="34" charset="0"/>
            </a:endParaRPr>
          </a:p>
        </p:txBody>
      </p:sp>
      <p:cxnSp>
        <p:nvCxnSpPr>
          <p:cNvPr id="9" name="Straight Connector 8">
            <a:extLst>
              <a:ext uri="{FF2B5EF4-FFF2-40B4-BE49-F238E27FC236}">
                <a16:creationId xmlns:a16="http://schemas.microsoft.com/office/drawing/2014/main" id="{53E1BC4E-EFDF-8E08-F0EC-DF607F25424A}"/>
              </a:ext>
            </a:extLst>
          </p:cNvPr>
          <p:cNvCxnSpPr>
            <a:stCxn id="16" idx="3"/>
          </p:cNvCxnSpPr>
          <p:nvPr/>
        </p:nvCxnSpPr>
        <p:spPr>
          <a:xfrm flipV="1">
            <a:off x="5425268" y="3932157"/>
            <a:ext cx="1976783" cy="0"/>
          </a:xfrm>
          <a:prstGeom prst="line">
            <a:avLst/>
          </a:prstGeom>
          <a:ln w="38100">
            <a:solidFill>
              <a:srgbClr val="01A982"/>
            </a:solidFill>
            <a:prstDash val="lgDashDot"/>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CC919B7D-C2B4-043D-1340-46A272C550B9}"/>
              </a:ext>
            </a:extLst>
          </p:cNvPr>
          <p:cNvGrpSpPr/>
          <p:nvPr/>
        </p:nvGrpSpPr>
        <p:grpSpPr>
          <a:xfrm>
            <a:off x="7873555" y="2568976"/>
            <a:ext cx="1205860" cy="860024"/>
            <a:chOff x="7886463" y="2663483"/>
            <a:chExt cx="1205860" cy="860024"/>
          </a:xfrm>
        </p:grpSpPr>
        <p:pic>
          <p:nvPicPr>
            <p:cNvPr id="45" name="Grafika 32">
              <a:extLst>
                <a:ext uri="{FF2B5EF4-FFF2-40B4-BE49-F238E27FC236}">
                  <a16:creationId xmlns:a16="http://schemas.microsoft.com/office/drawing/2014/main" id="{EA91FBAF-D74B-5648-B23A-B199C05142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23360" y="2663483"/>
              <a:ext cx="532067" cy="405384"/>
            </a:xfrm>
            <a:prstGeom prst="rect">
              <a:avLst/>
            </a:prstGeom>
          </p:spPr>
        </p:pic>
        <p:sp>
          <p:nvSpPr>
            <p:cNvPr id="46" name="Rectangle 45">
              <a:extLst>
                <a:ext uri="{FF2B5EF4-FFF2-40B4-BE49-F238E27FC236}">
                  <a16:creationId xmlns:a16="http://schemas.microsoft.com/office/drawing/2014/main" id="{62CF56AB-197C-D411-181F-4B2BC0D2EBE8}"/>
                </a:ext>
              </a:extLst>
            </p:cNvPr>
            <p:cNvSpPr/>
            <p:nvPr/>
          </p:nvSpPr>
          <p:spPr>
            <a:xfrm>
              <a:off x="7886463" y="3108009"/>
              <a:ext cx="1205860"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baseline="0" noProof="0">
                  <a:ln>
                    <a:noFill/>
                  </a:ln>
                  <a:solidFill>
                    <a:srgbClr val="373C41"/>
                  </a:solidFill>
                  <a:effectLst/>
                  <a:uLnTx/>
                  <a:uFillTx/>
                  <a:latin typeface="MetricHPE"/>
                  <a:ea typeface="+mn-ea"/>
                  <a:cs typeface="+mn-cs"/>
                </a:rPr>
                <a:t>HPE ARUBA</a:t>
              </a:r>
              <a:br>
                <a:rPr kumimoji="0" lang="nl-NL" sz="1050" b="0" i="0" u="none" strike="noStrike" kern="0" cap="none" spc="200" normalizeH="0" baseline="0" noProof="0">
                  <a:ln>
                    <a:noFill/>
                  </a:ln>
                  <a:solidFill>
                    <a:srgbClr val="373C41"/>
                  </a:solidFill>
                  <a:effectLst/>
                  <a:uLnTx/>
                  <a:uFillTx/>
                  <a:latin typeface="MetricHPE"/>
                  <a:ea typeface="+mn-ea"/>
                  <a:cs typeface="+mn-cs"/>
                </a:rPr>
              </a:br>
              <a:r>
                <a:rPr kumimoji="0" lang="nl-NL" sz="1050" b="0" i="0" u="none" strike="noStrike" kern="0" cap="none" spc="200" normalizeH="0" baseline="0" noProof="0">
                  <a:ln>
                    <a:noFill/>
                  </a:ln>
                  <a:solidFill>
                    <a:srgbClr val="373C41"/>
                  </a:solidFill>
                  <a:effectLst/>
                  <a:uLnTx/>
                  <a:uFillTx/>
                  <a:latin typeface="MetricHPE"/>
                  <a:ea typeface="+mn-ea"/>
                  <a:cs typeface="+mn-cs"/>
                </a:rPr>
                <a:t>NETWORKING</a:t>
              </a:r>
            </a:p>
          </p:txBody>
        </p:sp>
      </p:grpSp>
      <p:grpSp>
        <p:nvGrpSpPr>
          <p:cNvPr id="15" name="Group 14">
            <a:extLst>
              <a:ext uri="{FF2B5EF4-FFF2-40B4-BE49-F238E27FC236}">
                <a16:creationId xmlns:a16="http://schemas.microsoft.com/office/drawing/2014/main" id="{31C8DF51-B7B1-8C7B-8003-4616C0415993}"/>
              </a:ext>
            </a:extLst>
          </p:cNvPr>
          <p:cNvGrpSpPr/>
          <p:nvPr/>
        </p:nvGrpSpPr>
        <p:grpSpPr>
          <a:xfrm>
            <a:off x="7703013" y="4753635"/>
            <a:ext cx="1620390" cy="726600"/>
            <a:chOff x="7715921" y="4553214"/>
            <a:chExt cx="1620390" cy="726600"/>
          </a:xfrm>
        </p:grpSpPr>
        <p:sp>
          <p:nvSpPr>
            <p:cNvPr id="75" name="Rectangle 74">
              <a:extLst>
                <a:ext uri="{FF2B5EF4-FFF2-40B4-BE49-F238E27FC236}">
                  <a16:creationId xmlns:a16="http://schemas.microsoft.com/office/drawing/2014/main" id="{3E8E92CF-450A-F540-9615-DFE63D972AD5}"/>
                </a:ext>
              </a:extLst>
            </p:cNvPr>
            <p:cNvSpPr/>
            <p:nvPr/>
          </p:nvSpPr>
          <p:spPr>
            <a:xfrm>
              <a:off x="7715921" y="5018204"/>
              <a:ext cx="1620390" cy="2616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200" normalizeH="0" baseline="0" noProof="0">
                  <a:ln>
                    <a:noFill/>
                  </a:ln>
                  <a:solidFill>
                    <a:srgbClr val="373C41"/>
                  </a:solidFill>
                  <a:effectLst/>
                  <a:uLnTx/>
                  <a:uFillTx/>
                  <a:latin typeface="MetricHPE"/>
                  <a:ea typeface="+mn-ea"/>
                  <a:cs typeface="+mn-cs"/>
                </a:rPr>
                <a:t>HPE ALLETRA MP</a:t>
              </a:r>
            </a:p>
          </p:txBody>
        </p:sp>
        <p:pic>
          <p:nvPicPr>
            <p:cNvPr id="77" name="Grafika 49">
              <a:extLst>
                <a:ext uri="{FF2B5EF4-FFF2-40B4-BE49-F238E27FC236}">
                  <a16:creationId xmlns:a16="http://schemas.microsoft.com/office/drawing/2014/main" id="{6CAB83C3-4031-7040-A55E-6B2AA9EC6E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62699" y="4553214"/>
              <a:ext cx="453389" cy="453389"/>
            </a:xfrm>
            <a:prstGeom prst="rect">
              <a:avLst/>
            </a:prstGeom>
          </p:spPr>
        </p:pic>
      </p:grpSp>
      <p:grpSp>
        <p:nvGrpSpPr>
          <p:cNvPr id="14" name="Group 13">
            <a:extLst>
              <a:ext uri="{FF2B5EF4-FFF2-40B4-BE49-F238E27FC236}">
                <a16:creationId xmlns:a16="http://schemas.microsoft.com/office/drawing/2014/main" id="{E1BD0595-920F-946B-6D5E-DFB0BE4CE979}"/>
              </a:ext>
            </a:extLst>
          </p:cNvPr>
          <p:cNvGrpSpPr/>
          <p:nvPr/>
        </p:nvGrpSpPr>
        <p:grpSpPr>
          <a:xfrm>
            <a:off x="7681089" y="3700245"/>
            <a:ext cx="1590792" cy="782146"/>
            <a:chOff x="7693997" y="3562649"/>
            <a:chExt cx="1590792" cy="782146"/>
          </a:xfrm>
        </p:grpSpPr>
        <p:sp>
          <p:nvSpPr>
            <p:cNvPr id="76" name="Rectangle 75">
              <a:extLst>
                <a:ext uri="{FF2B5EF4-FFF2-40B4-BE49-F238E27FC236}">
                  <a16:creationId xmlns:a16="http://schemas.microsoft.com/office/drawing/2014/main" id="{CDA3EB8A-7F5E-2A4E-AD38-A6B8CA6F81D6}"/>
                </a:ext>
              </a:extLst>
            </p:cNvPr>
            <p:cNvSpPr/>
            <p:nvPr/>
          </p:nvSpPr>
          <p:spPr>
            <a:xfrm>
              <a:off x="7693997" y="4083185"/>
              <a:ext cx="1590792"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200" normalizeH="0" baseline="0" noProof="0">
                  <a:ln>
                    <a:noFill/>
                  </a:ln>
                  <a:solidFill>
                    <a:srgbClr val="373C41"/>
                  </a:solidFill>
                  <a:effectLst/>
                  <a:uLnTx/>
                  <a:uFillTx/>
                  <a:latin typeface="MetricHPE"/>
                  <a:ea typeface="+mn-ea"/>
                  <a:cs typeface="+mn-cs"/>
                </a:rPr>
                <a:t>HPE PROLIANT</a:t>
              </a:r>
            </a:p>
          </p:txBody>
        </p:sp>
        <p:pic>
          <p:nvPicPr>
            <p:cNvPr id="78" name="Grafika 41">
              <a:extLst>
                <a:ext uri="{FF2B5EF4-FFF2-40B4-BE49-F238E27FC236}">
                  <a16:creationId xmlns:a16="http://schemas.microsoft.com/office/drawing/2014/main" id="{B8517394-B59A-0142-9C3E-6897C64EEC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61365" y="3562649"/>
              <a:ext cx="456057" cy="481394"/>
            </a:xfrm>
            <a:prstGeom prst="rect">
              <a:avLst/>
            </a:prstGeom>
          </p:spPr>
        </p:pic>
      </p:grpSp>
      <p:sp>
        <p:nvSpPr>
          <p:cNvPr id="10" name="TextBox 9">
            <a:extLst>
              <a:ext uri="{FF2B5EF4-FFF2-40B4-BE49-F238E27FC236}">
                <a16:creationId xmlns:a16="http://schemas.microsoft.com/office/drawing/2014/main" id="{7366F8E4-85D2-7F4C-925F-5271D663FA5E}"/>
              </a:ext>
            </a:extLst>
          </p:cNvPr>
          <p:cNvSpPr txBox="1"/>
          <p:nvPr/>
        </p:nvSpPr>
        <p:spPr>
          <a:xfrm>
            <a:off x="-982729" y="729592"/>
            <a:ext cx="0" cy="0"/>
          </a:xfrm>
          <a:prstGeom prst="rect">
            <a:avLst/>
          </a:prstGeom>
          <a:noFill/>
          <a:ln w="57150">
            <a:noFill/>
            <a:miter lim="800000"/>
          </a:ln>
        </p:spPr>
        <p:txBody>
          <a:bodyPr wrap="non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endParaRPr kumimoji="0" lang="en-US" sz="1800" b="0" i="0" u="none" strike="noStrike" kern="1200" cap="none" spc="0" normalizeH="0" baseline="0" noProof="0" err="1">
              <a:ln>
                <a:noFill/>
              </a:ln>
              <a:solidFill>
                <a:prstClr val="black"/>
              </a:solidFill>
              <a:effectLst/>
              <a:uLnTx/>
              <a:uFillTx/>
              <a:latin typeface="MetricHPE"/>
              <a:ea typeface="+mn-ea"/>
              <a:cs typeface="+mn-cs"/>
            </a:endParaRPr>
          </a:p>
        </p:txBody>
      </p:sp>
      <p:grpSp>
        <p:nvGrpSpPr>
          <p:cNvPr id="18" name="Group 17">
            <a:extLst>
              <a:ext uri="{FF2B5EF4-FFF2-40B4-BE49-F238E27FC236}">
                <a16:creationId xmlns:a16="http://schemas.microsoft.com/office/drawing/2014/main" id="{E48FC884-AC65-8F5A-077B-F0243C21F386}"/>
              </a:ext>
            </a:extLst>
          </p:cNvPr>
          <p:cNvGrpSpPr/>
          <p:nvPr/>
        </p:nvGrpSpPr>
        <p:grpSpPr>
          <a:xfrm>
            <a:off x="3542530" y="3685341"/>
            <a:ext cx="1590792" cy="782146"/>
            <a:chOff x="7693997" y="3562649"/>
            <a:chExt cx="1590792" cy="782146"/>
          </a:xfrm>
        </p:grpSpPr>
        <p:sp>
          <p:nvSpPr>
            <p:cNvPr id="19" name="Rectangle 18">
              <a:extLst>
                <a:ext uri="{FF2B5EF4-FFF2-40B4-BE49-F238E27FC236}">
                  <a16:creationId xmlns:a16="http://schemas.microsoft.com/office/drawing/2014/main" id="{A03D57DB-5A45-0D80-B156-2F5DF279CD5A}"/>
                </a:ext>
              </a:extLst>
            </p:cNvPr>
            <p:cNvSpPr/>
            <p:nvPr/>
          </p:nvSpPr>
          <p:spPr>
            <a:xfrm>
              <a:off x="7693997" y="4083185"/>
              <a:ext cx="1590792" cy="2616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200" normalizeH="0" baseline="0" noProof="0">
                  <a:ln>
                    <a:noFill/>
                  </a:ln>
                  <a:solidFill>
                    <a:srgbClr val="373C41"/>
                  </a:solidFill>
                  <a:effectLst/>
                  <a:uLnTx/>
                  <a:uFillTx/>
                  <a:latin typeface="MetricHPE"/>
                  <a:ea typeface="+mn-ea"/>
                  <a:cs typeface="+mn-cs"/>
                </a:rPr>
                <a:t>HPE PROLIANT</a:t>
              </a:r>
            </a:p>
          </p:txBody>
        </p:sp>
        <p:pic>
          <p:nvPicPr>
            <p:cNvPr id="20" name="Grafika 41">
              <a:extLst>
                <a:ext uri="{FF2B5EF4-FFF2-40B4-BE49-F238E27FC236}">
                  <a16:creationId xmlns:a16="http://schemas.microsoft.com/office/drawing/2014/main" id="{A03822DD-C619-5DB5-5A8D-553B2045B11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61365" y="3562649"/>
              <a:ext cx="456057" cy="481394"/>
            </a:xfrm>
            <a:prstGeom prst="rect">
              <a:avLst/>
            </a:prstGeom>
          </p:spPr>
        </p:pic>
      </p:grpSp>
      <p:grpSp>
        <p:nvGrpSpPr>
          <p:cNvPr id="21" name="Group 20">
            <a:extLst>
              <a:ext uri="{FF2B5EF4-FFF2-40B4-BE49-F238E27FC236}">
                <a16:creationId xmlns:a16="http://schemas.microsoft.com/office/drawing/2014/main" id="{AC2F9DDB-A10E-75A2-38DC-BB83DC8F9B37}"/>
              </a:ext>
            </a:extLst>
          </p:cNvPr>
          <p:cNvGrpSpPr/>
          <p:nvPr/>
        </p:nvGrpSpPr>
        <p:grpSpPr>
          <a:xfrm>
            <a:off x="3601176" y="4753635"/>
            <a:ext cx="1693836" cy="726600"/>
            <a:chOff x="7752644" y="4553214"/>
            <a:chExt cx="1693836" cy="726600"/>
          </a:xfrm>
        </p:grpSpPr>
        <p:sp>
          <p:nvSpPr>
            <p:cNvPr id="23" name="Rectangle 22">
              <a:extLst>
                <a:ext uri="{FF2B5EF4-FFF2-40B4-BE49-F238E27FC236}">
                  <a16:creationId xmlns:a16="http://schemas.microsoft.com/office/drawing/2014/main" id="{87863348-9A1D-F9C2-E953-7076CEFB9CCB}"/>
                </a:ext>
              </a:extLst>
            </p:cNvPr>
            <p:cNvSpPr/>
            <p:nvPr/>
          </p:nvSpPr>
          <p:spPr>
            <a:xfrm>
              <a:off x="7752644" y="5018204"/>
              <a:ext cx="1693836" cy="261610"/>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200" normalizeH="0" baseline="0" noProof="0">
                  <a:ln>
                    <a:noFill/>
                  </a:ln>
                  <a:solidFill>
                    <a:srgbClr val="373C41"/>
                  </a:solidFill>
                  <a:effectLst/>
                  <a:uLnTx/>
                  <a:uFillTx/>
                  <a:latin typeface="MetricHPE"/>
                  <a:ea typeface="+mn-ea"/>
                  <a:cs typeface="+mn-cs"/>
                </a:rPr>
                <a:t>HPE ALLETRA MP</a:t>
              </a:r>
            </a:p>
          </p:txBody>
        </p:sp>
        <p:pic>
          <p:nvPicPr>
            <p:cNvPr id="24" name="Grafika 49">
              <a:extLst>
                <a:ext uri="{FF2B5EF4-FFF2-40B4-BE49-F238E27FC236}">
                  <a16:creationId xmlns:a16="http://schemas.microsoft.com/office/drawing/2014/main" id="{C76A6805-59A3-E8ED-34FF-B37C85D5AD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62699" y="4553214"/>
              <a:ext cx="453389" cy="453389"/>
            </a:xfrm>
            <a:prstGeom prst="rect">
              <a:avLst/>
            </a:prstGeom>
          </p:spPr>
        </p:pic>
      </p:grpSp>
      <p:pic>
        <p:nvPicPr>
          <p:cNvPr id="56" name="Picture 55" descr="Icon&#10;&#10;Description automatically generated">
            <a:extLst>
              <a:ext uri="{FF2B5EF4-FFF2-40B4-BE49-F238E27FC236}">
                <a16:creationId xmlns:a16="http://schemas.microsoft.com/office/drawing/2014/main" id="{31EC7970-66DF-CE5E-138D-9D444B4725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689838">
            <a:off x="6276904" y="3803794"/>
            <a:ext cx="268313" cy="274294"/>
          </a:xfrm>
          <a:prstGeom prst="rect">
            <a:avLst/>
          </a:prstGeom>
          <a:solidFill>
            <a:schemeClr val="bg1"/>
          </a:solidFill>
        </p:spPr>
      </p:pic>
    </p:spTree>
    <p:custDataLst>
      <p:tags r:id="rId1"/>
    </p:custDataLst>
    <p:extLst>
      <p:ext uri="{BB962C8B-B14F-4D97-AF65-F5344CB8AC3E}">
        <p14:creationId xmlns:p14="http://schemas.microsoft.com/office/powerpoint/2010/main" val="128772359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0"/>
                                        </p:tgtEl>
                                        <p:attrNameLst>
                                          <p:attrName>style.visibility</p:attrName>
                                        </p:attrNameLst>
                                      </p:cBhvr>
                                      <p:to>
                                        <p:strVal val="visible"/>
                                      </p:to>
                                    </p:set>
                                    <p:animEffect transition="in" filter="fade">
                                      <p:cBhvr>
                                        <p:cTn id="11" dur="25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2F1024F-ACE9-77C7-1E04-560FAADA0524}"/>
              </a:ext>
            </a:extLst>
          </p:cNvPr>
          <p:cNvSpPr>
            <a:spLocks noGrp="1"/>
          </p:cNvSpPr>
          <p:nvPr>
            <p:ph type="body" sz="quarter" idx="13"/>
          </p:nvPr>
        </p:nvSpPr>
        <p:spPr/>
        <p:txBody>
          <a:bodyPr/>
          <a:lstStyle/>
          <a:p>
            <a:r>
              <a:rPr lang="en-US"/>
              <a:t>With XDR/security solution in online landing zone</a:t>
            </a:r>
          </a:p>
        </p:txBody>
      </p:sp>
      <p:sp>
        <p:nvSpPr>
          <p:cNvPr id="2" name="Title 1">
            <a:extLst>
              <a:ext uri="{FF2B5EF4-FFF2-40B4-BE49-F238E27FC236}">
                <a16:creationId xmlns:a16="http://schemas.microsoft.com/office/drawing/2014/main" id="{5CD84988-0267-898A-98B7-B75DED04970E}"/>
              </a:ext>
            </a:extLst>
          </p:cNvPr>
          <p:cNvSpPr>
            <a:spLocks noGrp="1"/>
          </p:cNvSpPr>
          <p:nvPr>
            <p:ph type="title"/>
          </p:nvPr>
        </p:nvSpPr>
        <p:spPr/>
        <p:txBody>
          <a:bodyPr/>
          <a:lstStyle/>
          <a:p>
            <a:r>
              <a:rPr lang="en-US"/>
              <a:t>Zerto Cyber Resilience Vault architecture</a:t>
            </a:r>
          </a:p>
        </p:txBody>
      </p:sp>
      <p:sp>
        <p:nvSpPr>
          <p:cNvPr id="4" name="Footer Placeholder 3">
            <a:extLst>
              <a:ext uri="{FF2B5EF4-FFF2-40B4-BE49-F238E27FC236}">
                <a16:creationId xmlns:a16="http://schemas.microsoft.com/office/drawing/2014/main" id="{EF37EDAA-A4F5-3CC4-6B23-5AFBD7F6D534}"/>
              </a:ext>
            </a:extLst>
          </p:cNvPr>
          <p:cNvSpPr>
            <a:spLocks noGrp="1"/>
          </p:cNvSpPr>
          <p:nvPr>
            <p:ph type="ftr" sz="quarter" idx="14"/>
          </p:nvPr>
        </p:nvSpPr>
        <p:spPr>
          <a:xfrm>
            <a:off x="3721696" y="6384505"/>
            <a:ext cx="7481160" cy="272927"/>
          </a:xfrm>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Confidential | Authorized HPE Partner Use Only</a:t>
            </a:r>
          </a:p>
        </p:txBody>
      </p:sp>
      <p:sp>
        <p:nvSpPr>
          <p:cNvPr id="3" name="Slide Number Placeholder 2">
            <a:extLst>
              <a:ext uri="{FF2B5EF4-FFF2-40B4-BE49-F238E27FC236}">
                <a16:creationId xmlns:a16="http://schemas.microsoft.com/office/drawing/2014/main" id="{D05A6E75-457C-4302-9DED-4B2333B9250E}"/>
              </a:ext>
            </a:extLst>
          </p:cNvPr>
          <p:cNvSpPr>
            <a:spLocks noGrp="1"/>
          </p:cNvSpPr>
          <p:nvPr>
            <p:ph type="sldNum" sz="quarter" idx="15"/>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fld id="{104FC826-72BB-4AF1-BA01-A94F7396A7DC}" type="slidenum">
              <a:rPr kumimoji="0" lang="en-US" sz="2000" b="0" i="0" u="none" strike="noStrike" kern="1200" cap="all" spc="0" normalizeH="0" baseline="10000" noProof="0" smtClean="0">
                <a:ln>
                  <a:noFill/>
                </a:ln>
                <a:solidFill>
                  <a:prstClr val="black"/>
                </a:solidFill>
                <a:effectLst/>
                <a:uLnTx/>
                <a:uFillTx/>
                <a:latin typeface="MetricHPE"/>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4"/>
                </a:buBlip>
                <a:tabLst/>
                <a:defRPr/>
              </a:pPr>
              <a:t>24</a:t>
            </a:fld>
            <a:endParaRPr kumimoji="0" lang="en-US" sz="2000" b="0" i="0" u="none" strike="noStrike" kern="1200" cap="all" spc="0" normalizeH="0" baseline="10000" noProof="0">
              <a:ln>
                <a:noFill/>
              </a:ln>
              <a:solidFill>
                <a:prstClr val="black"/>
              </a:solidFill>
              <a:effectLst/>
              <a:uLnTx/>
              <a:uFillTx/>
              <a:latin typeface="MetricHPE"/>
              <a:ea typeface="+mn-ea"/>
              <a:cs typeface="+mn-cs"/>
            </a:endParaRPr>
          </a:p>
        </p:txBody>
      </p:sp>
      <p:sp>
        <p:nvSpPr>
          <p:cNvPr id="7" name="Rectangle 6">
            <a:extLst>
              <a:ext uri="{FF2B5EF4-FFF2-40B4-BE49-F238E27FC236}">
                <a16:creationId xmlns:a16="http://schemas.microsoft.com/office/drawing/2014/main" id="{1BFA59C6-7F9E-D0DA-8239-7E128CAE0764}"/>
              </a:ext>
            </a:extLst>
          </p:cNvPr>
          <p:cNvSpPr/>
          <p:nvPr/>
        </p:nvSpPr>
        <p:spPr bwMode="ltGray">
          <a:xfrm>
            <a:off x="4491031" y="1274960"/>
            <a:ext cx="6583680" cy="4417324"/>
          </a:xfrm>
          <a:prstGeom prst="rect">
            <a:avLst/>
          </a:prstGeom>
          <a:noFill/>
          <a:ln w="57150">
            <a:solidFill>
              <a:srgbClr val="01A982"/>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err="1">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8" name="Rectangle 7">
            <a:extLst>
              <a:ext uri="{FF2B5EF4-FFF2-40B4-BE49-F238E27FC236}">
                <a16:creationId xmlns:a16="http://schemas.microsoft.com/office/drawing/2014/main" id="{8C400728-22E8-BE21-5C04-827B9A97323F}"/>
              </a:ext>
            </a:extLst>
          </p:cNvPr>
          <p:cNvSpPr/>
          <p:nvPr/>
        </p:nvSpPr>
        <p:spPr>
          <a:xfrm>
            <a:off x="601794" y="1524011"/>
            <a:ext cx="2174684" cy="4041478"/>
          </a:xfrm>
          <a:prstGeom prst="rect">
            <a:avLst/>
          </a:prstGeom>
          <a:noFill/>
          <a:ln w="25400" cap="flat" cmpd="sng" algn="ctr">
            <a:solidFill>
              <a:srgbClr val="90A0AD"/>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9" name="TextBox 8">
            <a:extLst>
              <a:ext uri="{FF2B5EF4-FFF2-40B4-BE49-F238E27FC236}">
                <a16:creationId xmlns:a16="http://schemas.microsoft.com/office/drawing/2014/main" id="{3A124D96-EF21-C85F-DCEB-C7C199DB5489}"/>
              </a:ext>
            </a:extLst>
          </p:cNvPr>
          <p:cNvSpPr txBox="1"/>
          <p:nvPr/>
        </p:nvSpPr>
        <p:spPr>
          <a:xfrm>
            <a:off x="601794" y="1295291"/>
            <a:ext cx="2174684" cy="264688"/>
          </a:xfrm>
          <a:prstGeom prst="rect">
            <a:avLst/>
          </a:prstGeom>
          <a:noFill/>
        </p:spPr>
        <p:txBody>
          <a:bodyPr wrap="square" lIns="0" rIns="0" rtlCol="0">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0" cap="none" spc="250" normalizeH="0" baseline="0" noProof="0">
                <a:ln>
                  <a:noFill/>
                </a:ln>
                <a:solidFill>
                  <a:prstClr val="black"/>
                </a:solidFill>
                <a:effectLst/>
                <a:uLnTx/>
                <a:uFillTx/>
                <a:latin typeface="MetricHPE"/>
                <a:ea typeface="+mn-ea"/>
                <a:cs typeface="Calibri" panose="020F0502020204030204" pitchFamily="34" charset="0"/>
              </a:rPr>
              <a:t>PRODUCTION</a:t>
            </a:r>
          </a:p>
        </p:txBody>
      </p:sp>
      <p:sp>
        <p:nvSpPr>
          <p:cNvPr id="10" name="Rectangle 9">
            <a:extLst>
              <a:ext uri="{FF2B5EF4-FFF2-40B4-BE49-F238E27FC236}">
                <a16:creationId xmlns:a16="http://schemas.microsoft.com/office/drawing/2014/main" id="{AE2D3266-A5F4-228B-C46B-EBABC788426A}"/>
              </a:ext>
            </a:extLst>
          </p:cNvPr>
          <p:cNvSpPr/>
          <p:nvPr/>
        </p:nvSpPr>
        <p:spPr>
          <a:xfrm>
            <a:off x="749400" y="1720255"/>
            <a:ext cx="1060176" cy="477607"/>
          </a:xfrm>
          <a:prstGeom prst="rect">
            <a:avLst/>
          </a:prstGeom>
          <a:solidFill>
            <a:schemeClr val="accent1"/>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v C E N T E R </a:t>
            </a:r>
          </a:p>
        </p:txBody>
      </p:sp>
      <p:sp>
        <p:nvSpPr>
          <p:cNvPr id="11" name="Rectangle 10">
            <a:extLst>
              <a:ext uri="{FF2B5EF4-FFF2-40B4-BE49-F238E27FC236}">
                <a16:creationId xmlns:a16="http://schemas.microsoft.com/office/drawing/2014/main" id="{32C7FBDD-5B80-95A8-A5FA-1C74BA126270}"/>
              </a:ext>
            </a:extLst>
          </p:cNvPr>
          <p:cNvSpPr/>
          <p:nvPr/>
        </p:nvSpPr>
        <p:spPr>
          <a:xfrm>
            <a:off x="2133394" y="1720255"/>
            <a:ext cx="484632" cy="475488"/>
          </a:xfrm>
          <a:prstGeom prst="rect">
            <a:avLst/>
          </a:prstGeom>
          <a:solidFill>
            <a:srgbClr val="01A982"/>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Z V M</a:t>
            </a:r>
          </a:p>
        </p:txBody>
      </p:sp>
      <p:pic>
        <p:nvPicPr>
          <p:cNvPr id="12" name="Graphic 11" descr="Database">
            <a:extLst>
              <a:ext uri="{FF2B5EF4-FFF2-40B4-BE49-F238E27FC236}">
                <a16:creationId xmlns:a16="http://schemas.microsoft.com/office/drawing/2014/main" id="{011978D5-F733-17A6-B074-CE3A3F1140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7037" y="4800286"/>
            <a:ext cx="598067" cy="598067"/>
          </a:xfrm>
          <a:prstGeom prst="rect">
            <a:avLst/>
          </a:prstGeom>
        </p:spPr>
      </p:pic>
      <p:sp>
        <p:nvSpPr>
          <p:cNvPr id="13" name="Rectangle 12">
            <a:extLst>
              <a:ext uri="{FF2B5EF4-FFF2-40B4-BE49-F238E27FC236}">
                <a16:creationId xmlns:a16="http://schemas.microsoft.com/office/drawing/2014/main" id="{288A8199-A971-E6BE-4FF6-B7D7932F4E08}"/>
              </a:ext>
            </a:extLst>
          </p:cNvPr>
          <p:cNvSpPr/>
          <p:nvPr/>
        </p:nvSpPr>
        <p:spPr>
          <a:xfrm>
            <a:off x="676066" y="5305983"/>
            <a:ext cx="980008" cy="230832"/>
          </a:xfrm>
          <a:prstGeom prst="rect">
            <a:avLst/>
          </a:prstGeom>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900" b="0" i="0" u="none" strike="noStrike" kern="0" cap="none" spc="0" normalizeH="0" baseline="0" noProof="0">
                <a:ln>
                  <a:noFill/>
                </a:ln>
                <a:solidFill>
                  <a:srgbClr val="373C41"/>
                </a:solidFill>
                <a:effectLst/>
                <a:uLnTx/>
                <a:uFillTx/>
                <a:latin typeface="MetricHPE"/>
                <a:ea typeface="Source Sans Pro" panose="020B0503030403020204" pitchFamily="34" charset="0"/>
                <a:cs typeface="+mn-cs"/>
              </a:rPr>
              <a:t>Storage</a:t>
            </a:r>
          </a:p>
        </p:txBody>
      </p:sp>
      <p:sp>
        <p:nvSpPr>
          <p:cNvPr id="14" name="Rectangle 13">
            <a:extLst>
              <a:ext uri="{FF2B5EF4-FFF2-40B4-BE49-F238E27FC236}">
                <a16:creationId xmlns:a16="http://schemas.microsoft.com/office/drawing/2014/main" id="{C8D8D547-A5C0-36FF-0295-F46FF910AAB5}"/>
              </a:ext>
            </a:extLst>
          </p:cNvPr>
          <p:cNvSpPr/>
          <p:nvPr/>
        </p:nvSpPr>
        <p:spPr>
          <a:xfrm>
            <a:off x="749399" y="2332974"/>
            <a:ext cx="1864836" cy="982065"/>
          </a:xfrm>
          <a:prstGeom prst="rect">
            <a:avLst/>
          </a:prstGeom>
          <a:solidFill>
            <a:srgbClr val="E8EEF3"/>
          </a:solidFill>
          <a:ln w="12700" cap="flat" cmpd="sng" algn="ctr">
            <a:solidFill>
              <a:srgbClr val="01A982"/>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1100" b="0" i="0" u="none" strike="noStrike" kern="0" cap="none" spc="300" normalizeH="0" baseline="0" noProof="0">
                <a:ln>
                  <a:noFill/>
                </a:ln>
                <a:solidFill>
                  <a:sysClr val="windowText" lastClr="000000"/>
                </a:solidFill>
                <a:effectLst/>
                <a:uLnTx/>
                <a:uFillTx/>
                <a:latin typeface="MetricHPE"/>
                <a:ea typeface="+mn-ea"/>
                <a:cs typeface="+mn-cs"/>
              </a:rPr>
              <a:t>HOST</a:t>
            </a:r>
          </a:p>
        </p:txBody>
      </p:sp>
      <p:sp>
        <p:nvSpPr>
          <p:cNvPr id="15" name="Rectangle 14">
            <a:extLst>
              <a:ext uri="{FF2B5EF4-FFF2-40B4-BE49-F238E27FC236}">
                <a16:creationId xmlns:a16="http://schemas.microsoft.com/office/drawing/2014/main" id="{6796A5F8-1EB1-D8AC-C344-8D4FBED74E11}"/>
              </a:ext>
            </a:extLst>
          </p:cNvPr>
          <p:cNvSpPr/>
          <p:nvPr/>
        </p:nvSpPr>
        <p:spPr>
          <a:xfrm>
            <a:off x="1980808" y="2685137"/>
            <a:ext cx="453389" cy="464785"/>
          </a:xfrm>
          <a:prstGeom prst="rect">
            <a:avLst/>
          </a:prstGeom>
          <a:solidFill>
            <a:srgbClr val="01A982"/>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V R A</a:t>
            </a:r>
          </a:p>
        </p:txBody>
      </p:sp>
      <p:sp>
        <p:nvSpPr>
          <p:cNvPr id="16" name="Rectangle 15">
            <a:extLst>
              <a:ext uri="{FF2B5EF4-FFF2-40B4-BE49-F238E27FC236}">
                <a16:creationId xmlns:a16="http://schemas.microsoft.com/office/drawing/2014/main" id="{1FDEE7B7-8AA8-D523-128C-164D6E54E2BB}"/>
              </a:ext>
            </a:extLst>
          </p:cNvPr>
          <p:cNvSpPr/>
          <p:nvPr/>
        </p:nvSpPr>
        <p:spPr>
          <a:xfrm>
            <a:off x="1437018" y="2685137"/>
            <a:ext cx="453389" cy="464785"/>
          </a:xfrm>
          <a:prstGeom prst="rect">
            <a:avLst/>
          </a:prstGeom>
          <a:solidFill>
            <a:srgbClr val="0D5265"/>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V M</a:t>
            </a:r>
          </a:p>
        </p:txBody>
      </p:sp>
      <p:sp>
        <p:nvSpPr>
          <p:cNvPr id="17" name="Rectangle 16">
            <a:extLst>
              <a:ext uri="{FF2B5EF4-FFF2-40B4-BE49-F238E27FC236}">
                <a16:creationId xmlns:a16="http://schemas.microsoft.com/office/drawing/2014/main" id="{BC32EECD-4B36-244E-8E66-744CCE29C89E}"/>
              </a:ext>
            </a:extLst>
          </p:cNvPr>
          <p:cNvSpPr/>
          <p:nvPr/>
        </p:nvSpPr>
        <p:spPr>
          <a:xfrm>
            <a:off x="893224" y="2685133"/>
            <a:ext cx="453389" cy="464785"/>
          </a:xfrm>
          <a:prstGeom prst="rect">
            <a:avLst/>
          </a:prstGeom>
          <a:solidFill>
            <a:srgbClr val="0D5265"/>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V M</a:t>
            </a:r>
          </a:p>
        </p:txBody>
      </p:sp>
      <p:sp>
        <p:nvSpPr>
          <p:cNvPr id="18" name="Rectangle 17">
            <a:extLst>
              <a:ext uri="{FF2B5EF4-FFF2-40B4-BE49-F238E27FC236}">
                <a16:creationId xmlns:a16="http://schemas.microsoft.com/office/drawing/2014/main" id="{75D9435B-E0A0-34E6-D4F1-56C437A3108D}"/>
              </a:ext>
            </a:extLst>
          </p:cNvPr>
          <p:cNvSpPr/>
          <p:nvPr/>
        </p:nvSpPr>
        <p:spPr>
          <a:xfrm>
            <a:off x="749399" y="3509016"/>
            <a:ext cx="1864836" cy="755236"/>
          </a:xfrm>
          <a:prstGeom prst="rect">
            <a:avLst/>
          </a:prstGeom>
          <a:solidFill>
            <a:srgbClr val="9CA6B9">
              <a:alpha val="50000"/>
            </a:srgbClr>
          </a:solidFill>
          <a:ln w="12700" cap="flat" cmpd="sng" algn="ctr">
            <a:noFill/>
            <a:prstDash val="solid"/>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0" normalizeH="0" baseline="0" noProof="0">
                <a:ln>
                  <a:noFill/>
                </a:ln>
                <a:solidFill>
                  <a:prstClr val="black"/>
                </a:solidFill>
                <a:effectLst/>
                <a:uLnTx/>
                <a:uFillTx/>
                <a:latin typeface="MetricHPE"/>
                <a:ea typeface="+mn-ea"/>
                <a:cs typeface="+mn-cs"/>
              </a:rPr>
              <a:t>D A T A S T O R E</a:t>
            </a:r>
          </a:p>
        </p:txBody>
      </p:sp>
      <p:grpSp>
        <p:nvGrpSpPr>
          <p:cNvPr id="19" name="Graphic 30" descr="Database">
            <a:extLst>
              <a:ext uri="{FF2B5EF4-FFF2-40B4-BE49-F238E27FC236}">
                <a16:creationId xmlns:a16="http://schemas.microsoft.com/office/drawing/2014/main" id="{A23431E9-5A6D-436C-EF1E-A2AB2EB5503C}"/>
              </a:ext>
            </a:extLst>
          </p:cNvPr>
          <p:cNvGrpSpPr>
            <a:grpSpLocks noChangeAspect="1"/>
          </p:cNvGrpSpPr>
          <p:nvPr/>
        </p:nvGrpSpPr>
        <p:grpSpPr>
          <a:xfrm>
            <a:off x="1517840" y="3660008"/>
            <a:ext cx="291736" cy="244388"/>
            <a:chOff x="5923669" y="3054632"/>
            <a:chExt cx="463864" cy="298199"/>
          </a:xfrm>
          <a:solidFill>
            <a:schemeClr val="bg1"/>
          </a:solidFill>
        </p:grpSpPr>
        <p:sp>
          <p:nvSpPr>
            <p:cNvPr id="20" name="Freeform: Shape 169">
              <a:extLst>
                <a:ext uri="{FF2B5EF4-FFF2-40B4-BE49-F238E27FC236}">
                  <a16:creationId xmlns:a16="http://schemas.microsoft.com/office/drawing/2014/main" id="{3DD26D70-F081-E367-121D-8F68FB11E01C}"/>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21" name="Freeform: Shape 170">
              <a:extLst>
                <a:ext uri="{FF2B5EF4-FFF2-40B4-BE49-F238E27FC236}">
                  <a16:creationId xmlns:a16="http://schemas.microsoft.com/office/drawing/2014/main" id="{61CF36C6-D576-0C16-04BB-6FCE5AD9D7A7}"/>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grpSp>
      <p:grpSp>
        <p:nvGrpSpPr>
          <p:cNvPr id="22" name="Graphic 30" descr="Database">
            <a:extLst>
              <a:ext uri="{FF2B5EF4-FFF2-40B4-BE49-F238E27FC236}">
                <a16:creationId xmlns:a16="http://schemas.microsoft.com/office/drawing/2014/main" id="{29AC73E8-53FD-8A71-7A7A-5CD506DF0670}"/>
              </a:ext>
            </a:extLst>
          </p:cNvPr>
          <p:cNvGrpSpPr>
            <a:grpSpLocks noChangeAspect="1"/>
          </p:cNvGrpSpPr>
          <p:nvPr/>
        </p:nvGrpSpPr>
        <p:grpSpPr>
          <a:xfrm>
            <a:off x="971416" y="3659684"/>
            <a:ext cx="291736" cy="244388"/>
            <a:chOff x="5923669" y="3054632"/>
            <a:chExt cx="463864" cy="298199"/>
          </a:xfrm>
          <a:solidFill>
            <a:schemeClr val="bg1"/>
          </a:solidFill>
        </p:grpSpPr>
        <p:sp>
          <p:nvSpPr>
            <p:cNvPr id="23" name="Freeform: Shape 172">
              <a:extLst>
                <a:ext uri="{FF2B5EF4-FFF2-40B4-BE49-F238E27FC236}">
                  <a16:creationId xmlns:a16="http://schemas.microsoft.com/office/drawing/2014/main" id="{B13153B2-67F4-1799-4E39-497ECFAFFD95}"/>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24" name="Freeform: Shape 173">
              <a:extLst>
                <a:ext uri="{FF2B5EF4-FFF2-40B4-BE49-F238E27FC236}">
                  <a16:creationId xmlns:a16="http://schemas.microsoft.com/office/drawing/2014/main" id="{4A26B8FC-6458-A620-80D6-DF4258029F9B}"/>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grpFill/>
            <a:ln>
              <a:noFill/>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grpSp>
      <p:cxnSp>
        <p:nvCxnSpPr>
          <p:cNvPr id="25" name="Straight Arrow Connector 24">
            <a:extLst>
              <a:ext uri="{FF2B5EF4-FFF2-40B4-BE49-F238E27FC236}">
                <a16:creationId xmlns:a16="http://schemas.microsoft.com/office/drawing/2014/main" id="{B48EC56C-A4F8-D393-D6D5-E127A3BE419D}"/>
              </a:ext>
            </a:extLst>
          </p:cNvPr>
          <p:cNvCxnSpPr>
            <a:cxnSpLocks/>
            <a:stCxn id="17" idx="2"/>
            <a:endCxn id="23" idx="3"/>
          </p:cNvCxnSpPr>
          <p:nvPr/>
        </p:nvCxnSpPr>
        <p:spPr>
          <a:xfrm flipH="1">
            <a:off x="1117289" y="3149918"/>
            <a:ext cx="2635" cy="509766"/>
          </a:xfrm>
          <a:prstGeom prst="straightConnector1">
            <a:avLst/>
          </a:prstGeom>
          <a:ln w="19050">
            <a:solidFill>
              <a:srgbClr val="363F5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3F281AB-A3A7-A356-466A-16CABE72AA05}"/>
              </a:ext>
            </a:extLst>
          </p:cNvPr>
          <p:cNvCxnSpPr>
            <a:cxnSpLocks/>
          </p:cNvCxnSpPr>
          <p:nvPr/>
        </p:nvCxnSpPr>
        <p:spPr>
          <a:xfrm flipH="1">
            <a:off x="1663708" y="3148529"/>
            <a:ext cx="2635" cy="509766"/>
          </a:xfrm>
          <a:prstGeom prst="straightConnector1">
            <a:avLst/>
          </a:prstGeom>
          <a:ln w="19050">
            <a:solidFill>
              <a:srgbClr val="363F50"/>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C84E632-E7CA-26AF-4602-A0FED64E9E90}"/>
              </a:ext>
            </a:extLst>
          </p:cNvPr>
          <p:cNvGrpSpPr/>
          <p:nvPr/>
        </p:nvGrpSpPr>
        <p:grpSpPr>
          <a:xfrm>
            <a:off x="7012157" y="5211767"/>
            <a:ext cx="1580594" cy="400110"/>
            <a:chOff x="7012157" y="5096017"/>
            <a:chExt cx="1580594" cy="400110"/>
          </a:xfrm>
        </p:grpSpPr>
        <p:pic>
          <p:nvPicPr>
            <p:cNvPr id="28" name="Grafika 7">
              <a:extLst>
                <a:ext uri="{FF2B5EF4-FFF2-40B4-BE49-F238E27FC236}">
                  <a16:creationId xmlns:a16="http://schemas.microsoft.com/office/drawing/2014/main" id="{73A69762-D42F-92DE-4AE1-772A45CE99B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12157" y="5158982"/>
              <a:ext cx="222069" cy="274320"/>
            </a:xfrm>
            <a:prstGeom prst="rect">
              <a:avLst/>
            </a:prstGeom>
          </p:spPr>
        </p:pic>
        <p:sp>
          <p:nvSpPr>
            <p:cNvPr id="29" name="Rectangle 28">
              <a:extLst>
                <a:ext uri="{FF2B5EF4-FFF2-40B4-BE49-F238E27FC236}">
                  <a16:creationId xmlns:a16="http://schemas.microsoft.com/office/drawing/2014/main" id="{18E85BCE-545D-9DBF-F0A9-0A9B7DC8FDFB}"/>
                </a:ext>
              </a:extLst>
            </p:cNvPr>
            <p:cNvSpPr/>
            <p:nvPr/>
          </p:nvSpPr>
          <p:spPr>
            <a:xfrm>
              <a:off x="7229421" y="5096017"/>
              <a:ext cx="136333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MetricHPE"/>
                  <a:ea typeface="+mn-ea"/>
                  <a:cs typeface="+mn-cs"/>
                </a:rPr>
                <a:t>Full air gap with port-to-port direct connect</a:t>
              </a:r>
            </a:p>
          </p:txBody>
        </p:sp>
      </p:grpSp>
      <p:grpSp>
        <p:nvGrpSpPr>
          <p:cNvPr id="30" name="Group 29">
            <a:extLst>
              <a:ext uri="{FF2B5EF4-FFF2-40B4-BE49-F238E27FC236}">
                <a16:creationId xmlns:a16="http://schemas.microsoft.com/office/drawing/2014/main" id="{1E3C57FC-29A9-A982-7C1F-CEA3B0D91F07}"/>
              </a:ext>
            </a:extLst>
          </p:cNvPr>
          <p:cNvGrpSpPr/>
          <p:nvPr/>
        </p:nvGrpSpPr>
        <p:grpSpPr>
          <a:xfrm>
            <a:off x="6996537" y="4664928"/>
            <a:ext cx="1596214" cy="400110"/>
            <a:chOff x="6996537" y="4549178"/>
            <a:chExt cx="1596214" cy="400110"/>
          </a:xfrm>
        </p:grpSpPr>
        <p:sp>
          <p:nvSpPr>
            <p:cNvPr id="31" name="Rectangle 30">
              <a:extLst>
                <a:ext uri="{FF2B5EF4-FFF2-40B4-BE49-F238E27FC236}">
                  <a16:creationId xmlns:a16="http://schemas.microsoft.com/office/drawing/2014/main" id="{30009928-907D-1BEC-4D0C-A124BE939303}"/>
                </a:ext>
              </a:extLst>
            </p:cNvPr>
            <p:cNvSpPr/>
            <p:nvPr/>
          </p:nvSpPr>
          <p:spPr>
            <a:xfrm>
              <a:off x="7229421" y="4549178"/>
              <a:ext cx="136333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MetricHPE"/>
                  <a:ea typeface="+mn-ea"/>
                  <a:cs typeface="+mn-cs"/>
                </a:rPr>
                <a:t>Periodic storage replication (RCIP)</a:t>
              </a:r>
            </a:p>
          </p:txBody>
        </p:sp>
        <p:pic>
          <p:nvPicPr>
            <p:cNvPr id="32" name="Grafika 26">
              <a:extLst>
                <a:ext uri="{FF2B5EF4-FFF2-40B4-BE49-F238E27FC236}">
                  <a16:creationId xmlns:a16="http://schemas.microsoft.com/office/drawing/2014/main" id="{D838109A-0B7C-FAC8-B172-DD907F3365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96537" y="4634031"/>
              <a:ext cx="228600" cy="228600"/>
            </a:xfrm>
            <a:prstGeom prst="rect">
              <a:avLst/>
            </a:prstGeom>
          </p:spPr>
        </p:pic>
      </p:grpSp>
      <p:grpSp>
        <p:nvGrpSpPr>
          <p:cNvPr id="33" name="Group 32">
            <a:extLst>
              <a:ext uri="{FF2B5EF4-FFF2-40B4-BE49-F238E27FC236}">
                <a16:creationId xmlns:a16="http://schemas.microsoft.com/office/drawing/2014/main" id="{282B7BFE-3906-80B3-D3B9-BE2A26F4C5E1}"/>
              </a:ext>
            </a:extLst>
          </p:cNvPr>
          <p:cNvGrpSpPr/>
          <p:nvPr/>
        </p:nvGrpSpPr>
        <p:grpSpPr>
          <a:xfrm>
            <a:off x="2958049" y="2475472"/>
            <a:ext cx="1573932" cy="400110"/>
            <a:chOff x="2958049" y="2359722"/>
            <a:chExt cx="1573932" cy="400110"/>
          </a:xfrm>
        </p:grpSpPr>
        <p:sp>
          <p:nvSpPr>
            <p:cNvPr id="34" name="Rectangle 33">
              <a:extLst>
                <a:ext uri="{FF2B5EF4-FFF2-40B4-BE49-F238E27FC236}">
                  <a16:creationId xmlns:a16="http://schemas.microsoft.com/office/drawing/2014/main" id="{B5FA4817-C797-EA1C-C766-BDEBFE71E217}"/>
                </a:ext>
              </a:extLst>
            </p:cNvPr>
            <p:cNvSpPr/>
            <p:nvPr/>
          </p:nvSpPr>
          <p:spPr>
            <a:xfrm>
              <a:off x="3168651" y="2359722"/>
              <a:ext cx="136333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MetricHPE"/>
                  <a:ea typeface="+mn-ea"/>
                  <a:cs typeface="+mn-cs"/>
                </a:rPr>
                <a:t>Encrypted continuous replication</a:t>
              </a:r>
            </a:p>
          </p:txBody>
        </p:sp>
        <p:pic>
          <p:nvPicPr>
            <p:cNvPr id="35" name="Grafika 26">
              <a:extLst>
                <a:ext uri="{FF2B5EF4-FFF2-40B4-BE49-F238E27FC236}">
                  <a16:creationId xmlns:a16="http://schemas.microsoft.com/office/drawing/2014/main" id="{9B2D41D7-3521-A9E9-C276-C59B44DE369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58049" y="2463582"/>
              <a:ext cx="228600" cy="228600"/>
            </a:xfrm>
            <a:prstGeom prst="rect">
              <a:avLst/>
            </a:prstGeom>
          </p:spPr>
        </p:pic>
      </p:grpSp>
      <p:grpSp>
        <p:nvGrpSpPr>
          <p:cNvPr id="36" name="Group 7">
            <a:extLst>
              <a:ext uri="{FF2B5EF4-FFF2-40B4-BE49-F238E27FC236}">
                <a16:creationId xmlns:a16="http://schemas.microsoft.com/office/drawing/2014/main" id="{CC217412-1E74-CE87-A474-5AA10154657A}"/>
              </a:ext>
            </a:extLst>
          </p:cNvPr>
          <p:cNvGrpSpPr/>
          <p:nvPr/>
        </p:nvGrpSpPr>
        <p:grpSpPr>
          <a:xfrm>
            <a:off x="4641449" y="1335555"/>
            <a:ext cx="2306454" cy="5083036"/>
            <a:chOff x="4641449" y="1219805"/>
            <a:chExt cx="2306454" cy="5083036"/>
          </a:xfrm>
        </p:grpSpPr>
        <p:grpSp>
          <p:nvGrpSpPr>
            <p:cNvPr id="37" name="Graphic 30" descr="Database">
              <a:extLst>
                <a:ext uri="{FF2B5EF4-FFF2-40B4-BE49-F238E27FC236}">
                  <a16:creationId xmlns:a16="http://schemas.microsoft.com/office/drawing/2014/main" id="{31329326-21F8-722C-7ACC-FB906715C990}"/>
                </a:ext>
              </a:extLst>
            </p:cNvPr>
            <p:cNvGrpSpPr>
              <a:grpSpLocks noChangeAspect="1"/>
            </p:cNvGrpSpPr>
            <p:nvPr/>
          </p:nvGrpSpPr>
          <p:grpSpPr>
            <a:xfrm>
              <a:off x="5057883" y="5644868"/>
              <a:ext cx="250794" cy="210091"/>
              <a:chOff x="5923669" y="3054632"/>
              <a:chExt cx="463864" cy="298199"/>
            </a:xfrm>
            <a:solidFill>
              <a:srgbClr val="2B42B1"/>
            </a:solidFill>
          </p:grpSpPr>
          <p:sp>
            <p:nvSpPr>
              <p:cNvPr id="60" name="Freeform: Shape 193">
                <a:extLst>
                  <a:ext uri="{FF2B5EF4-FFF2-40B4-BE49-F238E27FC236}">
                    <a16:creationId xmlns:a16="http://schemas.microsoft.com/office/drawing/2014/main" id="{742F3330-9F1A-ED26-3B39-AA27128B87B8}"/>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01A982"/>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Source Sans Pro" panose="020B0503030403020204" pitchFamily="34" charset="77"/>
                  <a:ea typeface="+mn-ea"/>
                  <a:cs typeface="+mn-cs"/>
                </a:endParaRPr>
              </a:p>
            </p:txBody>
          </p:sp>
          <p:sp>
            <p:nvSpPr>
              <p:cNvPr id="61" name="Freeform: Shape 194">
                <a:extLst>
                  <a:ext uri="{FF2B5EF4-FFF2-40B4-BE49-F238E27FC236}">
                    <a16:creationId xmlns:a16="http://schemas.microsoft.com/office/drawing/2014/main" id="{B8839D75-1511-138B-7286-52B0B234B253}"/>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01A982"/>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Source Sans Pro" panose="020B0503030403020204" pitchFamily="34" charset="77"/>
                  <a:ea typeface="+mn-ea"/>
                  <a:cs typeface="+mn-cs"/>
                </a:endParaRPr>
              </a:p>
            </p:txBody>
          </p:sp>
        </p:grpSp>
        <p:sp>
          <p:nvSpPr>
            <p:cNvPr id="38" name="Rectangle 37">
              <a:extLst>
                <a:ext uri="{FF2B5EF4-FFF2-40B4-BE49-F238E27FC236}">
                  <a16:creationId xmlns:a16="http://schemas.microsoft.com/office/drawing/2014/main" id="{D275DBC8-1AA4-5D29-C0D1-7D618127E2D5}"/>
                </a:ext>
              </a:extLst>
            </p:cNvPr>
            <p:cNvSpPr/>
            <p:nvPr/>
          </p:nvSpPr>
          <p:spPr>
            <a:xfrm>
              <a:off x="5369879" y="5644868"/>
              <a:ext cx="1510423"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MetricHPE"/>
                  <a:ea typeface="+mn-ea"/>
                  <a:cs typeface="+mn-cs"/>
                </a:rPr>
                <a:t>Replica</a:t>
              </a:r>
            </a:p>
          </p:txBody>
        </p:sp>
        <p:sp>
          <p:nvSpPr>
            <p:cNvPr id="39" name="Rectangle 38">
              <a:extLst>
                <a:ext uri="{FF2B5EF4-FFF2-40B4-BE49-F238E27FC236}">
                  <a16:creationId xmlns:a16="http://schemas.microsoft.com/office/drawing/2014/main" id="{37A24DF6-F4B8-D542-25F2-B99DD71FDD89}"/>
                </a:ext>
              </a:extLst>
            </p:cNvPr>
            <p:cNvSpPr/>
            <p:nvPr/>
          </p:nvSpPr>
          <p:spPr>
            <a:xfrm>
              <a:off x="5365703" y="5902731"/>
              <a:ext cx="151042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MetricHPE"/>
                  <a:ea typeface="+mn-ea"/>
                  <a:cs typeface="+mn-cs"/>
                </a:rPr>
                <a:t>Compressed journal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black"/>
                  </a:solidFill>
                  <a:effectLst/>
                  <a:uLnTx/>
                  <a:uFillTx/>
                  <a:latin typeface="MetricHPE"/>
                  <a:ea typeface="+mn-ea"/>
                  <a:cs typeface="+mn-cs"/>
                </a:rPr>
                <a:t>&lt;= 30-day retention</a:t>
              </a:r>
            </a:p>
          </p:txBody>
        </p:sp>
        <p:sp>
          <p:nvSpPr>
            <p:cNvPr id="40" name="Rectangle 39">
              <a:extLst>
                <a:ext uri="{FF2B5EF4-FFF2-40B4-BE49-F238E27FC236}">
                  <a16:creationId xmlns:a16="http://schemas.microsoft.com/office/drawing/2014/main" id="{664F65CF-D774-D5BC-CA05-9B5620DC351E}"/>
                </a:ext>
              </a:extLst>
            </p:cNvPr>
            <p:cNvSpPr/>
            <p:nvPr/>
          </p:nvSpPr>
          <p:spPr>
            <a:xfrm>
              <a:off x="4676917" y="1448525"/>
              <a:ext cx="2174684" cy="4041478"/>
            </a:xfrm>
            <a:prstGeom prst="rect">
              <a:avLst/>
            </a:prstGeom>
            <a:noFill/>
            <a:ln w="25400" cap="flat" cmpd="sng" algn="ctr">
              <a:solidFill>
                <a:srgbClr val="90A0AD"/>
              </a:solidFill>
              <a:prstDash val="sys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Source Sans Pro" panose="020B0503030403020204" pitchFamily="34" charset="77"/>
                <a:ea typeface="+mn-ea"/>
                <a:cs typeface="+mn-cs"/>
              </a:endParaRPr>
            </a:p>
          </p:txBody>
        </p:sp>
        <p:sp>
          <p:nvSpPr>
            <p:cNvPr id="41" name="TextBox 40">
              <a:extLst>
                <a:ext uri="{FF2B5EF4-FFF2-40B4-BE49-F238E27FC236}">
                  <a16:creationId xmlns:a16="http://schemas.microsoft.com/office/drawing/2014/main" id="{170B4E51-F22A-66B7-D0DD-C0B737D0B238}"/>
                </a:ext>
              </a:extLst>
            </p:cNvPr>
            <p:cNvSpPr txBox="1"/>
            <p:nvPr/>
          </p:nvSpPr>
          <p:spPr>
            <a:xfrm>
              <a:off x="4641449" y="1219805"/>
              <a:ext cx="2250843" cy="264688"/>
            </a:xfrm>
            <a:prstGeom prst="rect">
              <a:avLst/>
            </a:prstGeom>
            <a:noFill/>
          </p:spPr>
          <p:txBody>
            <a:bodyPr wrap="square" lIns="0" tIns="45720" rIns="0" bIns="45720" rtlCol="0" anchor="t">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0" cap="none" spc="250" normalizeH="0" baseline="0" noProof="0">
                  <a:ln>
                    <a:noFill/>
                  </a:ln>
                  <a:solidFill>
                    <a:prstClr val="black"/>
                  </a:solidFill>
                  <a:effectLst/>
                  <a:uLnTx/>
                  <a:uFillTx/>
                  <a:latin typeface="MetricHPE"/>
                  <a:ea typeface="+mn-ea"/>
                  <a:cs typeface="Calibri"/>
                </a:rPr>
                <a:t>LANDING ZONE</a:t>
              </a:r>
              <a:endParaRPr kumimoji="0" lang="en-US" sz="1400" b="0" i="0" u="none" strike="noStrike" kern="0" cap="none" spc="250" normalizeH="0" baseline="0" noProof="0">
                <a:ln>
                  <a:noFill/>
                </a:ln>
                <a:solidFill>
                  <a:prstClr val="black"/>
                </a:solidFill>
                <a:effectLst/>
                <a:uLnTx/>
                <a:uFillTx/>
                <a:latin typeface="MetricHPE"/>
                <a:ea typeface="+mn-ea"/>
                <a:cs typeface="Calibri" panose="020F0502020204030204" pitchFamily="34" charset="0"/>
              </a:endParaRPr>
            </a:p>
          </p:txBody>
        </p:sp>
        <p:sp>
          <p:nvSpPr>
            <p:cNvPr id="42" name="Rectangle 41">
              <a:extLst>
                <a:ext uri="{FF2B5EF4-FFF2-40B4-BE49-F238E27FC236}">
                  <a16:creationId xmlns:a16="http://schemas.microsoft.com/office/drawing/2014/main" id="{4AF4FE44-AC09-0F1F-9B32-B03E874CC169}"/>
                </a:ext>
              </a:extLst>
            </p:cNvPr>
            <p:cNvSpPr/>
            <p:nvPr/>
          </p:nvSpPr>
          <p:spPr>
            <a:xfrm>
              <a:off x="4831841" y="3420689"/>
              <a:ext cx="1864836" cy="1212871"/>
            </a:xfrm>
            <a:prstGeom prst="rect">
              <a:avLst/>
            </a:prstGeom>
            <a:solidFill>
              <a:srgbClr val="9CA6B9">
                <a:alpha val="50000"/>
              </a:srgbClr>
            </a:solidFill>
            <a:ln w="12700" cap="flat" cmpd="sng" algn="ctr">
              <a:solidFill>
                <a:srgbClr val="01A982"/>
              </a:solidFill>
              <a:prstDash val="solid"/>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prstClr val="black"/>
                  </a:solidFill>
                  <a:effectLst/>
                  <a:uLnTx/>
                  <a:uFillTx/>
                  <a:latin typeface="MetricHPE"/>
                  <a:ea typeface="+mn-ea"/>
                  <a:cs typeface="+mn-cs"/>
                </a:rPr>
                <a:t>D A T A S T O R E</a:t>
              </a:r>
            </a:p>
          </p:txBody>
        </p:sp>
        <p:grpSp>
          <p:nvGrpSpPr>
            <p:cNvPr id="43" name="Graphic 30" descr="Database">
              <a:extLst>
                <a:ext uri="{FF2B5EF4-FFF2-40B4-BE49-F238E27FC236}">
                  <a16:creationId xmlns:a16="http://schemas.microsoft.com/office/drawing/2014/main" id="{10B54ECB-75CD-F643-B31D-5821CCDD2DFF}"/>
                </a:ext>
              </a:extLst>
            </p:cNvPr>
            <p:cNvGrpSpPr>
              <a:grpSpLocks noChangeAspect="1"/>
            </p:cNvGrpSpPr>
            <p:nvPr/>
          </p:nvGrpSpPr>
          <p:grpSpPr>
            <a:xfrm>
              <a:off x="5596018" y="3737547"/>
              <a:ext cx="250794" cy="210091"/>
              <a:chOff x="5923669" y="3054632"/>
              <a:chExt cx="463864" cy="298199"/>
            </a:xfrm>
            <a:solidFill>
              <a:srgbClr val="2B42B1"/>
            </a:solidFill>
          </p:grpSpPr>
          <p:sp>
            <p:nvSpPr>
              <p:cNvPr id="58" name="Freeform: Shape 22">
                <a:extLst>
                  <a:ext uri="{FF2B5EF4-FFF2-40B4-BE49-F238E27FC236}">
                    <a16:creationId xmlns:a16="http://schemas.microsoft.com/office/drawing/2014/main" id="{BB757E24-DD12-F330-8BFD-F107EA5B6367}"/>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01A982"/>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Source Sans Pro" panose="020B0503030403020204" pitchFamily="34" charset="77"/>
                  <a:ea typeface="+mn-ea"/>
                  <a:cs typeface="+mn-cs"/>
                </a:endParaRPr>
              </a:p>
            </p:txBody>
          </p:sp>
          <p:sp>
            <p:nvSpPr>
              <p:cNvPr id="59" name="Freeform: Shape 23">
                <a:extLst>
                  <a:ext uri="{FF2B5EF4-FFF2-40B4-BE49-F238E27FC236}">
                    <a16:creationId xmlns:a16="http://schemas.microsoft.com/office/drawing/2014/main" id="{8124EBE1-5BC4-0B1C-A792-F886566B5E68}"/>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01A982"/>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Source Sans Pro" panose="020B0503030403020204" pitchFamily="34" charset="77"/>
                  <a:ea typeface="+mn-ea"/>
                  <a:cs typeface="+mn-cs"/>
                </a:endParaRPr>
              </a:p>
            </p:txBody>
          </p:sp>
        </p:grpSp>
        <p:grpSp>
          <p:nvGrpSpPr>
            <p:cNvPr id="44" name="Graphic 30" descr="Database">
              <a:extLst>
                <a:ext uri="{FF2B5EF4-FFF2-40B4-BE49-F238E27FC236}">
                  <a16:creationId xmlns:a16="http://schemas.microsoft.com/office/drawing/2014/main" id="{0C6D18EA-06FB-D83D-13B0-6EFED579F4FE}"/>
                </a:ext>
              </a:extLst>
            </p:cNvPr>
            <p:cNvGrpSpPr>
              <a:grpSpLocks noChangeAspect="1"/>
            </p:cNvGrpSpPr>
            <p:nvPr/>
          </p:nvGrpSpPr>
          <p:grpSpPr>
            <a:xfrm>
              <a:off x="5054980" y="3736893"/>
              <a:ext cx="250794" cy="210091"/>
              <a:chOff x="5923669" y="3054632"/>
              <a:chExt cx="463864" cy="298199"/>
            </a:xfrm>
            <a:solidFill>
              <a:srgbClr val="2B42B1"/>
            </a:solidFill>
          </p:grpSpPr>
          <p:sp>
            <p:nvSpPr>
              <p:cNvPr id="56" name="Freeform: Shape 25">
                <a:extLst>
                  <a:ext uri="{FF2B5EF4-FFF2-40B4-BE49-F238E27FC236}">
                    <a16:creationId xmlns:a16="http://schemas.microsoft.com/office/drawing/2014/main" id="{AB5FC2DE-733F-96EA-A7C6-3E17ABEE9541}"/>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01A982"/>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Source Sans Pro" panose="020B0503030403020204" pitchFamily="34" charset="77"/>
                  <a:ea typeface="+mn-ea"/>
                  <a:cs typeface="+mn-cs"/>
                </a:endParaRPr>
              </a:p>
            </p:txBody>
          </p:sp>
          <p:sp>
            <p:nvSpPr>
              <p:cNvPr id="57" name="Freeform: Shape 26">
                <a:extLst>
                  <a:ext uri="{FF2B5EF4-FFF2-40B4-BE49-F238E27FC236}">
                    <a16:creationId xmlns:a16="http://schemas.microsoft.com/office/drawing/2014/main" id="{EFB07E3D-85E9-EA17-9921-B1DD21E4FA36}"/>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01A982"/>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prstClr val="black"/>
                  </a:solidFill>
                  <a:effectLst/>
                  <a:uLnTx/>
                  <a:uFillTx/>
                  <a:latin typeface="Source Sans Pro" panose="020B0503030403020204" pitchFamily="34" charset="77"/>
                  <a:ea typeface="+mn-ea"/>
                  <a:cs typeface="+mn-cs"/>
                </a:endParaRPr>
              </a:p>
            </p:txBody>
          </p:sp>
        </p:grpSp>
        <p:pic>
          <p:nvPicPr>
            <p:cNvPr id="45" name="Grafika 49">
              <a:extLst>
                <a:ext uri="{FF2B5EF4-FFF2-40B4-BE49-F238E27FC236}">
                  <a16:creationId xmlns:a16="http://schemas.microsoft.com/office/drawing/2014/main" id="{A5C42140-F97C-4B8F-6AD8-ED5573E56FD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914343" y="4747920"/>
              <a:ext cx="532067" cy="532067"/>
            </a:xfrm>
            <a:prstGeom prst="rect">
              <a:avLst/>
            </a:prstGeom>
          </p:spPr>
        </p:pic>
        <p:sp>
          <p:nvSpPr>
            <p:cNvPr id="46" name="Rectangle 45">
              <a:extLst>
                <a:ext uri="{FF2B5EF4-FFF2-40B4-BE49-F238E27FC236}">
                  <a16:creationId xmlns:a16="http://schemas.microsoft.com/office/drawing/2014/main" id="{AC727950-E4E2-97F8-25BE-9625419D7E52}"/>
                </a:ext>
              </a:extLst>
            </p:cNvPr>
            <p:cNvSpPr/>
            <p:nvPr/>
          </p:nvSpPr>
          <p:spPr>
            <a:xfrm>
              <a:off x="5491003" y="4802141"/>
              <a:ext cx="901088"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baseline="0" noProof="0">
                  <a:ln>
                    <a:noFill/>
                  </a:ln>
                  <a:solidFill>
                    <a:prstClr val="black"/>
                  </a:solidFill>
                  <a:effectLst/>
                  <a:uLnTx/>
                  <a:uFillTx/>
                  <a:latin typeface="MetricHPE"/>
                  <a:ea typeface="+mn-ea"/>
                  <a:cs typeface="+mn-cs"/>
                </a:rPr>
                <a:t>HPE ALLETRA</a:t>
              </a:r>
            </a:p>
          </p:txBody>
        </p:sp>
        <p:pic>
          <p:nvPicPr>
            <p:cNvPr id="47" name="Grafika 41">
              <a:extLst>
                <a:ext uri="{FF2B5EF4-FFF2-40B4-BE49-F238E27FC236}">
                  <a16:creationId xmlns:a16="http://schemas.microsoft.com/office/drawing/2014/main" id="{0B3B37CC-D7F2-24C3-30FC-A34B50C63C0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114878" y="2217224"/>
              <a:ext cx="456057" cy="481394"/>
            </a:xfrm>
            <a:prstGeom prst="rect">
              <a:avLst/>
            </a:prstGeom>
          </p:spPr>
        </p:pic>
        <p:sp>
          <p:nvSpPr>
            <p:cNvPr id="48" name="Rectangle 47">
              <a:extLst>
                <a:ext uri="{FF2B5EF4-FFF2-40B4-BE49-F238E27FC236}">
                  <a16:creationId xmlns:a16="http://schemas.microsoft.com/office/drawing/2014/main" id="{86511A97-B888-F6A1-3B20-EF37A23E6F09}"/>
                </a:ext>
              </a:extLst>
            </p:cNvPr>
            <p:cNvSpPr/>
            <p:nvPr/>
          </p:nvSpPr>
          <p:spPr>
            <a:xfrm>
              <a:off x="4816274" y="2217224"/>
              <a:ext cx="1032340" cy="982065"/>
            </a:xfrm>
            <a:prstGeom prst="rect">
              <a:avLst/>
            </a:prstGeom>
            <a:solidFill>
              <a:srgbClr val="E8EEF3"/>
            </a:solidFill>
            <a:ln w="12700" cap="flat" cmpd="sng" algn="ctr">
              <a:solidFill>
                <a:srgbClr val="01A982"/>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200" normalizeH="0" baseline="0" noProof="0">
                  <a:ln>
                    <a:noFill/>
                  </a:ln>
                  <a:solidFill>
                    <a:prstClr val="black"/>
                  </a:solidFill>
                  <a:effectLst/>
                  <a:uLnTx/>
                  <a:uFillTx/>
                  <a:latin typeface="MetricHPE"/>
                  <a:ea typeface="+mn-ea"/>
                  <a:cs typeface="+mn-cs"/>
                </a:rPr>
                <a:t>HOST</a:t>
              </a:r>
            </a:p>
          </p:txBody>
        </p:sp>
        <p:sp>
          <p:nvSpPr>
            <p:cNvPr id="49" name="Rectangle 48">
              <a:extLst>
                <a:ext uri="{FF2B5EF4-FFF2-40B4-BE49-F238E27FC236}">
                  <a16:creationId xmlns:a16="http://schemas.microsoft.com/office/drawing/2014/main" id="{A1A367B1-2A52-D6DF-364E-1D3E28110FF7}"/>
                </a:ext>
              </a:extLst>
            </p:cNvPr>
            <p:cNvSpPr/>
            <p:nvPr/>
          </p:nvSpPr>
          <p:spPr>
            <a:xfrm>
              <a:off x="5737910" y="2677749"/>
              <a:ext cx="1209993"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baseline="0" noProof="0">
                  <a:ln>
                    <a:noFill/>
                  </a:ln>
                  <a:solidFill>
                    <a:prstClr val="black"/>
                  </a:solidFill>
                  <a:effectLst/>
                  <a:uLnTx/>
                  <a:uFillTx/>
                  <a:latin typeface="MetricHPE"/>
                  <a:ea typeface="+mn-ea"/>
                  <a:cs typeface="+mn-cs"/>
                </a:rPr>
                <a:t>HPE PROLIANT</a:t>
              </a:r>
            </a:p>
          </p:txBody>
        </p:sp>
        <p:sp>
          <p:nvSpPr>
            <p:cNvPr id="50" name="Rectangle 49">
              <a:extLst>
                <a:ext uri="{FF2B5EF4-FFF2-40B4-BE49-F238E27FC236}">
                  <a16:creationId xmlns:a16="http://schemas.microsoft.com/office/drawing/2014/main" id="{A6D60409-FF9D-F259-9B1D-7E802BF2733D}"/>
                </a:ext>
              </a:extLst>
            </p:cNvPr>
            <p:cNvSpPr/>
            <p:nvPr/>
          </p:nvSpPr>
          <p:spPr>
            <a:xfrm>
              <a:off x="4815808" y="1603208"/>
              <a:ext cx="1033272" cy="477607"/>
            </a:xfrm>
            <a:prstGeom prst="rect">
              <a:avLst/>
            </a:prstGeom>
            <a:solidFill>
              <a:srgbClr val="0D5265"/>
            </a:solidFill>
            <a:ln w="12700">
              <a:solidFill>
                <a:srgbClr val="FFFFFF"/>
              </a:solid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nl-NL" sz="1100" b="0" i="0" u="none" strike="noStrike" kern="0" cap="none" spc="0" normalizeH="0" baseline="0" noProof="0">
                  <a:ln>
                    <a:noFill/>
                  </a:ln>
                  <a:solidFill>
                    <a:prstClr val="white"/>
                  </a:solidFill>
                  <a:effectLst/>
                  <a:uLnTx/>
                  <a:uFillTx/>
                  <a:latin typeface="MetricHPE"/>
                  <a:ea typeface="+mn-ea"/>
                  <a:cs typeface="+mn-cs"/>
                </a:rPr>
                <a:t>v C E N T E R </a:t>
              </a:r>
            </a:p>
          </p:txBody>
        </p:sp>
        <p:sp>
          <p:nvSpPr>
            <p:cNvPr id="51" name="Rectangle 50">
              <a:extLst>
                <a:ext uri="{FF2B5EF4-FFF2-40B4-BE49-F238E27FC236}">
                  <a16:creationId xmlns:a16="http://schemas.microsoft.com/office/drawing/2014/main" id="{72CCEA3C-F4B1-E978-00BE-F6F07A9887A4}"/>
                </a:ext>
              </a:extLst>
            </p:cNvPr>
            <p:cNvSpPr/>
            <p:nvPr/>
          </p:nvSpPr>
          <p:spPr>
            <a:xfrm>
              <a:off x="6100590" y="1605564"/>
              <a:ext cx="484632" cy="475488"/>
            </a:xfrm>
            <a:prstGeom prst="rect">
              <a:avLst/>
            </a:prstGeom>
            <a:solidFill>
              <a:srgbClr val="01A982"/>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err="1">
                  <a:ln>
                    <a:noFill/>
                  </a:ln>
                  <a:solidFill>
                    <a:prstClr val="white"/>
                  </a:solidFill>
                  <a:effectLst/>
                  <a:uLnTx/>
                  <a:uFillTx/>
                  <a:latin typeface="MetricHPE"/>
                  <a:ea typeface="+mn-ea"/>
                  <a:cs typeface="+mn-cs"/>
                </a:rPr>
                <a:t>Z</a:t>
              </a:r>
              <a:r>
                <a:rPr kumimoji="0" lang="nl-NL" sz="1100" b="0" i="0" u="none" strike="noStrike" kern="0" cap="none" spc="0" normalizeH="0" baseline="0" noProof="0">
                  <a:ln>
                    <a:noFill/>
                  </a:ln>
                  <a:solidFill>
                    <a:prstClr val="white"/>
                  </a:solidFill>
                  <a:effectLst/>
                  <a:uLnTx/>
                  <a:uFillTx/>
                  <a:latin typeface="MetricHPE"/>
                  <a:ea typeface="+mn-ea"/>
                  <a:cs typeface="+mn-cs"/>
                </a:rPr>
                <a:t> V M</a:t>
              </a:r>
            </a:p>
          </p:txBody>
        </p:sp>
        <p:grpSp>
          <p:nvGrpSpPr>
            <p:cNvPr id="52" name="Group 51">
              <a:extLst>
                <a:ext uri="{FF2B5EF4-FFF2-40B4-BE49-F238E27FC236}">
                  <a16:creationId xmlns:a16="http://schemas.microsoft.com/office/drawing/2014/main" id="{280B0D36-570D-F09E-272A-7B26717EB4D8}"/>
                </a:ext>
              </a:extLst>
            </p:cNvPr>
            <p:cNvGrpSpPr/>
            <p:nvPr/>
          </p:nvGrpSpPr>
          <p:grpSpPr>
            <a:xfrm>
              <a:off x="5018688" y="4017669"/>
              <a:ext cx="867319" cy="2252000"/>
              <a:chOff x="5018688" y="4017669"/>
              <a:chExt cx="867319" cy="2252000"/>
            </a:xfrm>
          </p:grpSpPr>
          <p:pic>
            <p:nvPicPr>
              <p:cNvPr id="53" name="Graphic 52" descr="Checklist outline">
                <a:extLst>
                  <a:ext uri="{FF2B5EF4-FFF2-40B4-BE49-F238E27FC236}">
                    <a16:creationId xmlns:a16="http://schemas.microsoft.com/office/drawing/2014/main" id="{B26B5B5C-8C00-E5A8-6D9F-E2CA899D5DB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30694" y="5940485"/>
                <a:ext cx="329184" cy="329184"/>
              </a:xfrm>
              <a:prstGeom prst="rect">
                <a:avLst/>
              </a:prstGeom>
            </p:spPr>
          </p:pic>
          <p:pic>
            <p:nvPicPr>
              <p:cNvPr id="54" name="Graphic 53" descr="Checklist outline">
                <a:extLst>
                  <a:ext uri="{FF2B5EF4-FFF2-40B4-BE49-F238E27FC236}">
                    <a16:creationId xmlns:a16="http://schemas.microsoft.com/office/drawing/2014/main" id="{5AC7630F-BA5F-8D54-8AFA-4E60953E720F}"/>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018688" y="4017784"/>
                <a:ext cx="329184" cy="329184"/>
              </a:xfrm>
              <a:prstGeom prst="rect">
                <a:avLst/>
              </a:prstGeom>
            </p:spPr>
          </p:pic>
          <p:pic>
            <p:nvPicPr>
              <p:cNvPr id="55" name="Graphic 54" descr="Checklist outline">
                <a:extLst>
                  <a:ext uri="{FF2B5EF4-FFF2-40B4-BE49-F238E27FC236}">
                    <a16:creationId xmlns:a16="http://schemas.microsoft.com/office/drawing/2014/main" id="{11488032-E6A8-4401-C28C-10AAEE117E0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556823" y="4017669"/>
                <a:ext cx="329184" cy="329184"/>
              </a:xfrm>
              <a:prstGeom prst="rect">
                <a:avLst/>
              </a:prstGeom>
            </p:spPr>
          </p:pic>
        </p:grpSp>
      </p:grpSp>
      <p:sp>
        <p:nvSpPr>
          <p:cNvPr id="63" name="Rectangle 62">
            <a:extLst>
              <a:ext uri="{FF2B5EF4-FFF2-40B4-BE49-F238E27FC236}">
                <a16:creationId xmlns:a16="http://schemas.microsoft.com/office/drawing/2014/main" id="{A8A40281-2979-9430-7CCE-12421A53C288}"/>
              </a:ext>
            </a:extLst>
          </p:cNvPr>
          <p:cNvSpPr/>
          <p:nvPr/>
        </p:nvSpPr>
        <p:spPr>
          <a:xfrm>
            <a:off x="9058275" y="5703925"/>
            <a:ext cx="1949351" cy="553998"/>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373C41"/>
                </a:solidFill>
                <a:effectLst/>
                <a:uLnTx/>
                <a:uFillTx/>
                <a:latin typeface="MetricHPE"/>
                <a:ea typeface="+mn-ea"/>
                <a:cs typeface="+mn-cs"/>
              </a:rPr>
              <a:t>Virtual Lock: immutable snapshots of all replicas, journals, and all Zerto components needed for recovery</a:t>
            </a:r>
          </a:p>
        </p:txBody>
      </p:sp>
      <p:grpSp>
        <p:nvGrpSpPr>
          <p:cNvPr id="64" name="Group 63">
            <a:extLst>
              <a:ext uri="{FF2B5EF4-FFF2-40B4-BE49-F238E27FC236}">
                <a16:creationId xmlns:a16="http://schemas.microsoft.com/office/drawing/2014/main" id="{46359EF9-F4D8-787B-4DB2-28987813FA50}"/>
              </a:ext>
            </a:extLst>
          </p:cNvPr>
          <p:cNvGrpSpPr/>
          <p:nvPr/>
        </p:nvGrpSpPr>
        <p:grpSpPr>
          <a:xfrm>
            <a:off x="2950516" y="2967750"/>
            <a:ext cx="1589848" cy="400110"/>
            <a:chOff x="2950516" y="2852000"/>
            <a:chExt cx="1589848" cy="400110"/>
          </a:xfrm>
        </p:grpSpPr>
        <p:pic>
          <p:nvPicPr>
            <p:cNvPr id="65" name="Grafika 26">
              <a:extLst>
                <a:ext uri="{FF2B5EF4-FFF2-40B4-BE49-F238E27FC236}">
                  <a16:creationId xmlns:a16="http://schemas.microsoft.com/office/drawing/2014/main" id="{29523BEB-74D9-8474-04D3-2EFBC48BA90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950516" y="2923325"/>
              <a:ext cx="228600" cy="228600"/>
            </a:xfrm>
            <a:prstGeom prst="rect">
              <a:avLst/>
            </a:prstGeom>
          </p:spPr>
        </p:pic>
        <p:sp>
          <p:nvSpPr>
            <p:cNvPr id="66" name="Rectangle 65">
              <a:extLst>
                <a:ext uri="{FF2B5EF4-FFF2-40B4-BE49-F238E27FC236}">
                  <a16:creationId xmlns:a16="http://schemas.microsoft.com/office/drawing/2014/main" id="{67EDCB6C-52DE-E006-9451-2E5D8CF207E6}"/>
                </a:ext>
              </a:extLst>
            </p:cNvPr>
            <p:cNvSpPr/>
            <p:nvPr/>
          </p:nvSpPr>
          <p:spPr>
            <a:xfrm>
              <a:off x="3177034" y="2852000"/>
              <a:ext cx="136333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MetricHPE"/>
                  <a:ea typeface="+mn-ea"/>
                  <a:cs typeface="+mn-cs"/>
                </a:rPr>
                <a:t>Real-time encryption detection &amp; alerting</a:t>
              </a:r>
            </a:p>
          </p:txBody>
        </p:sp>
      </p:grpSp>
      <p:sp>
        <p:nvSpPr>
          <p:cNvPr id="67" name="Freeform: Shape 39">
            <a:extLst>
              <a:ext uri="{FF2B5EF4-FFF2-40B4-BE49-F238E27FC236}">
                <a16:creationId xmlns:a16="http://schemas.microsoft.com/office/drawing/2014/main" id="{7B728676-45B5-8C6F-39D6-2486300504F1}"/>
              </a:ext>
            </a:extLst>
          </p:cNvPr>
          <p:cNvSpPr/>
          <p:nvPr/>
        </p:nvSpPr>
        <p:spPr>
          <a:xfrm>
            <a:off x="2430913" y="2925324"/>
            <a:ext cx="2764467" cy="901119"/>
          </a:xfrm>
          <a:custGeom>
            <a:avLst/>
            <a:gdLst>
              <a:gd name="connsiteX0" fmla="*/ 0 w 1905000"/>
              <a:gd name="connsiteY0" fmla="*/ 0 h 1200150"/>
              <a:gd name="connsiteX1" fmla="*/ 1905000 w 1905000"/>
              <a:gd name="connsiteY1" fmla="*/ 0 h 1200150"/>
              <a:gd name="connsiteX2" fmla="*/ 1905000 w 1905000"/>
              <a:gd name="connsiteY2" fmla="*/ 1200150 h 1200150"/>
            </a:gdLst>
            <a:ahLst/>
            <a:cxnLst>
              <a:cxn ang="0">
                <a:pos x="connsiteX0" y="connsiteY0"/>
              </a:cxn>
              <a:cxn ang="0">
                <a:pos x="connsiteX1" y="connsiteY1"/>
              </a:cxn>
              <a:cxn ang="0">
                <a:pos x="connsiteX2" y="connsiteY2"/>
              </a:cxn>
            </a:cxnLst>
            <a:rect l="l" t="t" r="r" b="b"/>
            <a:pathLst>
              <a:path w="1905000" h="1200150">
                <a:moveTo>
                  <a:pt x="0" y="0"/>
                </a:moveTo>
                <a:lnTo>
                  <a:pt x="1905000" y="0"/>
                </a:lnTo>
                <a:lnTo>
                  <a:pt x="1905000" y="1200150"/>
                </a:lnTo>
              </a:path>
            </a:pathLst>
          </a:custGeom>
          <a:noFill/>
          <a:ln w="28575">
            <a:solidFill>
              <a:srgbClr val="01A982"/>
            </a:solidFill>
            <a:prstDash val="sysDot"/>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sp>
        <p:nvSpPr>
          <p:cNvPr id="68" name="Freeform: Shape 40">
            <a:extLst>
              <a:ext uri="{FF2B5EF4-FFF2-40B4-BE49-F238E27FC236}">
                <a16:creationId xmlns:a16="http://schemas.microsoft.com/office/drawing/2014/main" id="{7E401F7E-1CCF-F875-5666-80C236EB3CFF}"/>
              </a:ext>
            </a:extLst>
          </p:cNvPr>
          <p:cNvSpPr/>
          <p:nvPr/>
        </p:nvSpPr>
        <p:spPr>
          <a:xfrm>
            <a:off x="5175820" y="2925324"/>
            <a:ext cx="560066" cy="901119"/>
          </a:xfrm>
          <a:custGeom>
            <a:avLst/>
            <a:gdLst>
              <a:gd name="connsiteX0" fmla="*/ 0 w 1905000"/>
              <a:gd name="connsiteY0" fmla="*/ 0 h 1200150"/>
              <a:gd name="connsiteX1" fmla="*/ 1905000 w 1905000"/>
              <a:gd name="connsiteY1" fmla="*/ 0 h 1200150"/>
              <a:gd name="connsiteX2" fmla="*/ 1905000 w 1905000"/>
              <a:gd name="connsiteY2" fmla="*/ 1200150 h 1200150"/>
            </a:gdLst>
            <a:ahLst/>
            <a:cxnLst>
              <a:cxn ang="0">
                <a:pos x="connsiteX0" y="connsiteY0"/>
              </a:cxn>
              <a:cxn ang="0">
                <a:pos x="connsiteX1" y="connsiteY1"/>
              </a:cxn>
              <a:cxn ang="0">
                <a:pos x="connsiteX2" y="connsiteY2"/>
              </a:cxn>
            </a:cxnLst>
            <a:rect l="l" t="t" r="r" b="b"/>
            <a:pathLst>
              <a:path w="1905000" h="1200150">
                <a:moveTo>
                  <a:pt x="0" y="0"/>
                </a:moveTo>
                <a:lnTo>
                  <a:pt x="1905000" y="0"/>
                </a:lnTo>
                <a:lnTo>
                  <a:pt x="1905000" y="1200150"/>
                </a:lnTo>
              </a:path>
            </a:pathLst>
          </a:custGeom>
          <a:noFill/>
          <a:ln w="28575">
            <a:solidFill>
              <a:srgbClr val="01A982"/>
            </a:solidFill>
            <a:prstDash val="sysDot"/>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sp>
        <p:nvSpPr>
          <p:cNvPr id="69" name="Rectangle 68">
            <a:extLst>
              <a:ext uri="{FF2B5EF4-FFF2-40B4-BE49-F238E27FC236}">
                <a16:creationId xmlns:a16="http://schemas.microsoft.com/office/drawing/2014/main" id="{37DEA460-F52D-DF3A-E802-FF94B65F357C}"/>
              </a:ext>
            </a:extLst>
          </p:cNvPr>
          <p:cNvSpPr/>
          <p:nvPr/>
        </p:nvSpPr>
        <p:spPr>
          <a:xfrm>
            <a:off x="4951756" y="2685137"/>
            <a:ext cx="453389" cy="464785"/>
          </a:xfrm>
          <a:prstGeom prst="rect">
            <a:avLst/>
          </a:prstGeom>
          <a:solidFill>
            <a:srgbClr val="01A982"/>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1100" b="0" i="0" u="none" strike="noStrike" kern="0" cap="none" spc="0" normalizeH="0" baseline="0" noProof="0">
                <a:ln>
                  <a:noFill/>
                </a:ln>
                <a:solidFill>
                  <a:srgbClr val="FFFFFF"/>
                </a:solidFill>
                <a:effectLst/>
                <a:uLnTx/>
                <a:uFillTx/>
                <a:latin typeface="MetricHPE"/>
                <a:ea typeface="+mn-ea"/>
                <a:cs typeface="+mn-cs"/>
              </a:rPr>
              <a:t>V R A</a:t>
            </a:r>
          </a:p>
        </p:txBody>
      </p:sp>
      <p:sp>
        <p:nvSpPr>
          <p:cNvPr id="70" name="Freeform: Shape 88">
            <a:extLst>
              <a:ext uri="{FF2B5EF4-FFF2-40B4-BE49-F238E27FC236}">
                <a16:creationId xmlns:a16="http://schemas.microsoft.com/office/drawing/2014/main" id="{8D53D053-9728-4084-6824-8C5E3C32DDC4}"/>
              </a:ext>
            </a:extLst>
          </p:cNvPr>
          <p:cNvSpPr/>
          <p:nvPr/>
        </p:nvSpPr>
        <p:spPr>
          <a:xfrm>
            <a:off x="10629901" y="4097200"/>
            <a:ext cx="513574" cy="1885950"/>
          </a:xfrm>
          <a:custGeom>
            <a:avLst/>
            <a:gdLst>
              <a:gd name="connsiteX0" fmla="*/ 457200 w 676275"/>
              <a:gd name="connsiteY0" fmla="*/ 1885950 h 1885950"/>
              <a:gd name="connsiteX1" fmla="*/ 676275 w 676275"/>
              <a:gd name="connsiteY1" fmla="*/ 1885950 h 1885950"/>
              <a:gd name="connsiteX2" fmla="*/ 676275 w 676275"/>
              <a:gd name="connsiteY2" fmla="*/ 0 h 1885950"/>
              <a:gd name="connsiteX3" fmla="*/ 0 w 676275"/>
              <a:gd name="connsiteY3" fmla="*/ 0 h 1885950"/>
            </a:gdLst>
            <a:ahLst/>
            <a:cxnLst>
              <a:cxn ang="0">
                <a:pos x="connsiteX0" y="connsiteY0"/>
              </a:cxn>
              <a:cxn ang="0">
                <a:pos x="connsiteX1" y="connsiteY1"/>
              </a:cxn>
              <a:cxn ang="0">
                <a:pos x="connsiteX2" y="connsiteY2"/>
              </a:cxn>
              <a:cxn ang="0">
                <a:pos x="connsiteX3" y="connsiteY3"/>
              </a:cxn>
            </a:cxnLst>
            <a:rect l="l" t="t" r="r" b="b"/>
            <a:pathLst>
              <a:path w="676275" h="1885950">
                <a:moveTo>
                  <a:pt x="457200" y="1885950"/>
                </a:moveTo>
                <a:lnTo>
                  <a:pt x="676275" y="1885950"/>
                </a:lnTo>
                <a:lnTo>
                  <a:pt x="676275" y="0"/>
                </a:lnTo>
                <a:lnTo>
                  <a:pt x="0" y="0"/>
                </a:lnTo>
              </a:path>
            </a:pathLst>
          </a:custGeom>
          <a:ln w="127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grpSp>
        <p:nvGrpSpPr>
          <p:cNvPr id="71" name="Group 70">
            <a:extLst>
              <a:ext uri="{FF2B5EF4-FFF2-40B4-BE49-F238E27FC236}">
                <a16:creationId xmlns:a16="http://schemas.microsoft.com/office/drawing/2014/main" id="{D1383273-2B88-9990-F598-1BECC5327C76}"/>
              </a:ext>
            </a:extLst>
          </p:cNvPr>
          <p:cNvGrpSpPr/>
          <p:nvPr/>
        </p:nvGrpSpPr>
        <p:grpSpPr>
          <a:xfrm>
            <a:off x="8757264" y="1295291"/>
            <a:ext cx="2273039" cy="4270198"/>
            <a:chOff x="8757264" y="1179541"/>
            <a:chExt cx="2273039" cy="4270198"/>
          </a:xfrm>
        </p:grpSpPr>
        <p:grpSp>
          <p:nvGrpSpPr>
            <p:cNvPr id="72" name="Group 11">
              <a:extLst>
                <a:ext uri="{FF2B5EF4-FFF2-40B4-BE49-F238E27FC236}">
                  <a16:creationId xmlns:a16="http://schemas.microsoft.com/office/drawing/2014/main" id="{3CC28C79-A808-0B97-730F-627C34FEB66B}"/>
                </a:ext>
              </a:extLst>
            </p:cNvPr>
            <p:cNvGrpSpPr/>
            <p:nvPr/>
          </p:nvGrpSpPr>
          <p:grpSpPr>
            <a:xfrm>
              <a:off x="8757264" y="1179541"/>
              <a:ext cx="2273039" cy="4270198"/>
              <a:chOff x="8757264" y="1179541"/>
              <a:chExt cx="2273039" cy="4270198"/>
            </a:xfrm>
          </p:grpSpPr>
          <p:sp>
            <p:nvSpPr>
              <p:cNvPr id="75" name="Rectangle 74">
                <a:extLst>
                  <a:ext uri="{FF2B5EF4-FFF2-40B4-BE49-F238E27FC236}">
                    <a16:creationId xmlns:a16="http://schemas.microsoft.com/office/drawing/2014/main" id="{EE71A74F-0F8F-50D8-E3C0-4CEEDF381945}"/>
                  </a:ext>
                </a:extLst>
              </p:cNvPr>
              <p:cNvSpPr/>
              <p:nvPr/>
            </p:nvSpPr>
            <p:spPr>
              <a:xfrm>
                <a:off x="8757264" y="1408261"/>
                <a:ext cx="2174684" cy="4041478"/>
              </a:xfrm>
              <a:prstGeom prst="rect">
                <a:avLst/>
              </a:prstGeom>
              <a:noFill/>
              <a:ln w="25400" cap="flat" cmpd="sng" algn="ctr">
                <a:solidFill>
                  <a:srgbClr val="90A0AD"/>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FFFFFF"/>
                  </a:solidFill>
                  <a:effectLst/>
                  <a:uLnTx/>
                  <a:uFillTx/>
                  <a:latin typeface="Source Sans Pro" panose="020B0503030403020204" pitchFamily="34" charset="77"/>
                  <a:ea typeface="+mn-ea"/>
                  <a:cs typeface="+mn-cs"/>
                </a:endParaRPr>
              </a:p>
            </p:txBody>
          </p:sp>
          <p:sp>
            <p:nvSpPr>
              <p:cNvPr id="76" name="TextBox 75">
                <a:extLst>
                  <a:ext uri="{FF2B5EF4-FFF2-40B4-BE49-F238E27FC236}">
                    <a16:creationId xmlns:a16="http://schemas.microsoft.com/office/drawing/2014/main" id="{866F9ED7-FB87-295D-D5B4-8233CD0A2179}"/>
                  </a:ext>
                </a:extLst>
              </p:cNvPr>
              <p:cNvSpPr txBox="1"/>
              <p:nvPr/>
            </p:nvSpPr>
            <p:spPr>
              <a:xfrm>
                <a:off x="8757264" y="1179541"/>
                <a:ext cx="2174684" cy="264688"/>
              </a:xfrm>
              <a:prstGeom prst="rect">
                <a:avLst/>
              </a:prstGeom>
              <a:noFill/>
            </p:spPr>
            <p:txBody>
              <a:bodyPr wrap="square" lIns="0" rIns="0" rtlCol="0">
                <a:spAutoFit/>
              </a:bodyPr>
              <a:lstStyle>
                <a:defPPr>
                  <a:defRPr lang="en-US"/>
                </a:defPPr>
                <a:lvl1pPr algn="ctr">
                  <a:lnSpc>
                    <a:spcPct val="80000"/>
                  </a:lnSpc>
                  <a:defRPr sz="1600" kern="0" spc="300">
                    <a:solidFill>
                      <a:schemeClr val="tx1">
                        <a:lumMod val="50000"/>
                      </a:schemeClr>
                    </a:solidFill>
                    <a:latin typeface="Calibri" panose="020F0502020204030204" pitchFamily="34" charset="0"/>
                    <a:cs typeface="Calibri" panose="020F0502020204030204" pitchFamily="34" charset="0"/>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0" cap="none" spc="250" normalizeH="0" baseline="0" noProof="0">
                    <a:ln>
                      <a:noFill/>
                    </a:ln>
                    <a:solidFill>
                      <a:prstClr val="black"/>
                    </a:solidFill>
                    <a:effectLst/>
                    <a:uLnTx/>
                    <a:uFillTx/>
                    <a:latin typeface="MetricHPE"/>
                    <a:ea typeface="+mn-ea"/>
                    <a:cs typeface="Calibri" panose="020F0502020204030204" pitchFamily="34" charset="0"/>
                  </a:rPr>
                  <a:t>VAULT ZONE</a:t>
                </a:r>
              </a:p>
            </p:txBody>
          </p:sp>
          <p:pic>
            <p:nvPicPr>
              <p:cNvPr id="77" name="Grafika 49">
                <a:extLst>
                  <a:ext uri="{FF2B5EF4-FFF2-40B4-BE49-F238E27FC236}">
                    <a16:creationId xmlns:a16="http://schemas.microsoft.com/office/drawing/2014/main" id="{56C87F6D-AF65-FEB2-9CB2-91561C06DBC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52943" y="4747920"/>
                <a:ext cx="532067" cy="532067"/>
              </a:xfrm>
              <a:prstGeom prst="rect">
                <a:avLst/>
              </a:prstGeom>
              <a:effectLst/>
            </p:spPr>
          </p:pic>
          <p:sp>
            <p:nvSpPr>
              <p:cNvPr id="78" name="Rectangle 77">
                <a:extLst>
                  <a:ext uri="{FF2B5EF4-FFF2-40B4-BE49-F238E27FC236}">
                    <a16:creationId xmlns:a16="http://schemas.microsoft.com/office/drawing/2014/main" id="{48567D6B-C472-6366-7D90-CE620621E8F8}"/>
                  </a:ext>
                </a:extLst>
              </p:cNvPr>
              <p:cNvSpPr/>
              <p:nvPr/>
            </p:nvSpPr>
            <p:spPr>
              <a:xfrm>
                <a:off x="9529603" y="4802141"/>
                <a:ext cx="1209993"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baseline="0" noProof="0">
                    <a:ln>
                      <a:noFill/>
                    </a:ln>
                    <a:solidFill>
                      <a:prstClr val="black"/>
                    </a:solidFill>
                    <a:effectLst/>
                    <a:uLnTx/>
                    <a:uFillTx/>
                    <a:latin typeface="MetricHPE"/>
                    <a:ea typeface="+mn-ea"/>
                    <a:cs typeface="+mn-cs"/>
                  </a:rPr>
                  <a:t>HPE ALLETRA</a:t>
                </a:r>
              </a:p>
            </p:txBody>
          </p:sp>
          <p:sp>
            <p:nvSpPr>
              <p:cNvPr id="79" name="Rectangle 78">
                <a:extLst>
                  <a:ext uri="{FF2B5EF4-FFF2-40B4-BE49-F238E27FC236}">
                    <a16:creationId xmlns:a16="http://schemas.microsoft.com/office/drawing/2014/main" id="{D10DF82B-722A-5619-CC19-22BD12FDE8E3}"/>
                  </a:ext>
                </a:extLst>
              </p:cNvPr>
              <p:cNvSpPr/>
              <p:nvPr/>
            </p:nvSpPr>
            <p:spPr>
              <a:xfrm>
                <a:off x="8896431" y="3393266"/>
                <a:ext cx="1864836" cy="1212871"/>
              </a:xfrm>
              <a:prstGeom prst="rect">
                <a:avLst/>
              </a:prstGeom>
              <a:solidFill>
                <a:srgbClr val="9CA6B9">
                  <a:alpha val="50000"/>
                </a:srgbClr>
              </a:solidFill>
              <a:ln w="12700" cap="flat" cmpd="sng" algn="ctr">
                <a:solidFill>
                  <a:srgbClr val="01A982"/>
                </a:solidFill>
                <a:prstDash val="solid"/>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a:ln>
                      <a:noFill/>
                    </a:ln>
                    <a:solidFill>
                      <a:sysClr val="windowText" lastClr="000000"/>
                    </a:solidFill>
                    <a:effectLst/>
                    <a:uLnTx/>
                    <a:uFillTx/>
                    <a:latin typeface="MetricHPE"/>
                    <a:ea typeface="+mn-ea"/>
                    <a:cs typeface="+mn-cs"/>
                  </a:rPr>
                  <a:t>D A T A S T O R E</a:t>
                </a:r>
              </a:p>
            </p:txBody>
          </p:sp>
          <p:grpSp>
            <p:nvGrpSpPr>
              <p:cNvPr id="80" name="Graphic 30" descr="Database">
                <a:extLst>
                  <a:ext uri="{FF2B5EF4-FFF2-40B4-BE49-F238E27FC236}">
                    <a16:creationId xmlns:a16="http://schemas.microsoft.com/office/drawing/2014/main" id="{D1BEABE7-7FF9-69E5-4990-53C65A1C9EE0}"/>
                  </a:ext>
                </a:extLst>
              </p:cNvPr>
              <p:cNvGrpSpPr>
                <a:grpSpLocks noChangeAspect="1"/>
              </p:cNvGrpSpPr>
              <p:nvPr/>
            </p:nvGrpSpPr>
            <p:grpSpPr>
              <a:xfrm>
                <a:off x="9677978" y="3737547"/>
                <a:ext cx="250794" cy="210091"/>
                <a:chOff x="5923669" y="3054632"/>
                <a:chExt cx="463864" cy="298199"/>
              </a:xfrm>
              <a:solidFill>
                <a:srgbClr val="2B42B1"/>
              </a:solidFill>
            </p:grpSpPr>
            <p:sp>
              <p:nvSpPr>
                <p:cNvPr id="92" name="Freeform: Shape 69">
                  <a:extLst>
                    <a:ext uri="{FF2B5EF4-FFF2-40B4-BE49-F238E27FC236}">
                      <a16:creationId xmlns:a16="http://schemas.microsoft.com/office/drawing/2014/main" id="{7E3923D7-A46C-8DAE-487A-2450B2F5CB99}"/>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01A982"/>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93" name="Freeform: Shape 70">
                  <a:extLst>
                    <a:ext uri="{FF2B5EF4-FFF2-40B4-BE49-F238E27FC236}">
                      <a16:creationId xmlns:a16="http://schemas.microsoft.com/office/drawing/2014/main" id="{40B45F70-80A1-2288-D9CB-D3B26C73EF83}"/>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01A982"/>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grpSp>
            <p:nvGrpSpPr>
              <p:cNvPr id="81" name="Graphic 30" descr="Database">
                <a:extLst>
                  <a:ext uri="{FF2B5EF4-FFF2-40B4-BE49-F238E27FC236}">
                    <a16:creationId xmlns:a16="http://schemas.microsoft.com/office/drawing/2014/main" id="{7BA4DA89-744D-164B-6A3E-5F8DA0CF9F76}"/>
                  </a:ext>
                </a:extLst>
              </p:cNvPr>
              <p:cNvGrpSpPr>
                <a:grpSpLocks noChangeAspect="1"/>
              </p:cNvGrpSpPr>
              <p:nvPr/>
            </p:nvGrpSpPr>
            <p:grpSpPr>
              <a:xfrm>
                <a:off x="9136940" y="3736893"/>
                <a:ext cx="250794" cy="210091"/>
                <a:chOff x="5923669" y="3054632"/>
                <a:chExt cx="463864" cy="298199"/>
              </a:xfrm>
              <a:solidFill>
                <a:srgbClr val="2B42B1"/>
              </a:solidFill>
            </p:grpSpPr>
            <p:sp>
              <p:nvSpPr>
                <p:cNvPr id="90" name="Freeform: Shape 72">
                  <a:extLst>
                    <a:ext uri="{FF2B5EF4-FFF2-40B4-BE49-F238E27FC236}">
                      <a16:creationId xmlns:a16="http://schemas.microsoft.com/office/drawing/2014/main" id="{E56D1441-12E1-14A4-DFCE-7C6631650FCD}"/>
                    </a:ext>
                  </a:extLst>
                </p:cNvPr>
                <p:cNvSpPr/>
                <p:nvPr/>
              </p:nvSpPr>
              <p:spPr>
                <a:xfrm>
                  <a:off x="5923669" y="3054632"/>
                  <a:ext cx="463864" cy="132532"/>
                </a:xfrm>
                <a:custGeom>
                  <a:avLst/>
                  <a:gdLst>
                    <a:gd name="connsiteX0" fmla="*/ 463864 w 463864"/>
                    <a:gd name="connsiteY0" fmla="*/ 66266 h 132532"/>
                    <a:gd name="connsiteX1" fmla="*/ 231932 w 463864"/>
                    <a:gd name="connsiteY1" fmla="*/ 132533 h 132532"/>
                    <a:gd name="connsiteX2" fmla="*/ 0 w 463864"/>
                    <a:gd name="connsiteY2" fmla="*/ 66266 h 132532"/>
                    <a:gd name="connsiteX3" fmla="*/ 231932 w 463864"/>
                    <a:gd name="connsiteY3" fmla="*/ 0 h 132532"/>
                    <a:gd name="connsiteX4" fmla="*/ 463864 w 463864"/>
                    <a:gd name="connsiteY4" fmla="*/ 66266 h 132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864" h="132532">
                      <a:moveTo>
                        <a:pt x="463864" y="66266"/>
                      </a:moveTo>
                      <a:cubicBezTo>
                        <a:pt x="463864" y="102864"/>
                        <a:pt x="360025" y="132533"/>
                        <a:pt x="231932" y="132533"/>
                      </a:cubicBezTo>
                      <a:cubicBezTo>
                        <a:pt x="103840" y="132533"/>
                        <a:pt x="0" y="102864"/>
                        <a:pt x="0" y="66266"/>
                      </a:cubicBezTo>
                      <a:cubicBezTo>
                        <a:pt x="0" y="29668"/>
                        <a:pt x="103840" y="0"/>
                        <a:pt x="231932" y="0"/>
                      </a:cubicBezTo>
                      <a:cubicBezTo>
                        <a:pt x="360025" y="0"/>
                        <a:pt x="463864" y="29668"/>
                        <a:pt x="463864" y="66266"/>
                      </a:cubicBezTo>
                      <a:close/>
                    </a:path>
                  </a:pathLst>
                </a:custGeom>
                <a:noFill/>
                <a:ln w="12700" cap="flat" cmpd="sng" algn="ctr">
                  <a:solidFill>
                    <a:srgbClr val="01A982"/>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sp>
              <p:nvSpPr>
                <p:cNvPr id="91" name="Freeform: Shape 73">
                  <a:extLst>
                    <a:ext uri="{FF2B5EF4-FFF2-40B4-BE49-F238E27FC236}">
                      <a16:creationId xmlns:a16="http://schemas.microsoft.com/office/drawing/2014/main" id="{990DCA72-F243-1A74-6B66-32C1CFAD82A7}"/>
                    </a:ext>
                  </a:extLst>
                </p:cNvPr>
                <p:cNvSpPr/>
                <p:nvPr/>
              </p:nvSpPr>
              <p:spPr>
                <a:xfrm>
                  <a:off x="5923669" y="3154032"/>
                  <a:ext cx="463864" cy="198799"/>
                </a:xfrm>
                <a:custGeom>
                  <a:avLst/>
                  <a:gdLst>
                    <a:gd name="connsiteX0" fmla="*/ 397598 w 463864"/>
                    <a:gd name="connsiteY0" fmla="*/ 132533 h 198799"/>
                    <a:gd name="connsiteX1" fmla="*/ 381031 w 463864"/>
                    <a:gd name="connsiteY1" fmla="*/ 115966 h 198799"/>
                    <a:gd name="connsiteX2" fmla="*/ 397598 w 463864"/>
                    <a:gd name="connsiteY2" fmla="*/ 99400 h 198799"/>
                    <a:gd name="connsiteX3" fmla="*/ 414165 w 463864"/>
                    <a:gd name="connsiteY3" fmla="*/ 115966 h 198799"/>
                    <a:gd name="connsiteX4" fmla="*/ 397598 w 463864"/>
                    <a:gd name="connsiteY4" fmla="*/ 132533 h 198799"/>
                    <a:gd name="connsiteX5" fmla="*/ 231932 w 463864"/>
                    <a:gd name="connsiteY5" fmla="*/ 66266 h 198799"/>
                    <a:gd name="connsiteX6" fmla="*/ 0 w 463864"/>
                    <a:gd name="connsiteY6" fmla="*/ 0 h 198799"/>
                    <a:gd name="connsiteX7" fmla="*/ 0 w 463864"/>
                    <a:gd name="connsiteY7" fmla="*/ 132533 h 198799"/>
                    <a:gd name="connsiteX8" fmla="*/ 231932 w 463864"/>
                    <a:gd name="connsiteY8" fmla="*/ 198799 h 198799"/>
                    <a:gd name="connsiteX9" fmla="*/ 463864 w 463864"/>
                    <a:gd name="connsiteY9" fmla="*/ 132533 h 198799"/>
                    <a:gd name="connsiteX10" fmla="*/ 463864 w 463864"/>
                    <a:gd name="connsiteY10" fmla="*/ 0 h 198799"/>
                    <a:gd name="connsiteX11" fmla="*/ 231932 w 463864"/>
                    <a:gd name="connsiteY11" fmla="*/ 66266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3864" h="198799">
                      <a:moveTo>
                        <a:pt x="397598" y="132533"/>
                      </a:moveTo>
                      <a:cubicBezTo>
                        <a:pt x="387658" y="132533"/>
                        <a:pt x="381031" y="125906"/>
                        <a:pt x="381031" y="115966"/>
                      </a:cubicBezTo>
                      <a:cubicBezTo>
                        <a:pt x="381031" y="106026"/>
                        <a:pt x="387658" y="99400"/>
                        <a:pt x="397598" y="99400"/>
                      </a:cubicBezTo>
                      <a:cubicBezTo>
                        <a:pt x="407538" y="99400"/>
                        <a:pt x="414165" y="106026"/>
                        <a:pt x="414165" y="115966"/>
                      </a:cubicBezTo>
                      <a:cubicBezTo>
                        <a:pt x="414165" y="125906"/>
                        <a:pt x="407538" y="132533"/>
                        <a:pt x="397598" y="132533"/>
                      </a:cubicBezTo>
                      <a:close/>
                      <a:moveTo>
                        <a:pt x="231932" y="66266"/>
                      </a:moveTo>
                      <a:cubicBezTo>
                        <a:pt x="104369" y="66266"/>
                        <a:pt x="0" y="36446"/>
                        <a:pt x="0" y="0"/>
                      </a:cubicBezTo>
                      <a:lnTo>
                        <a:pt x="0" y="132533"/>
                      </a:lnTo>
                      <a:cubicBezTo>
                        <a:pt x="0" y="168979"/>
                        <a:pt x="104369" y="198799"/>
                        <a:pt x="231932" y="198799"/>
                      </a:cubicBezTo>
                      <a:cubicBezTo>
                        <a:pt x="359495" y="198799"/>
                        <a:pt x="463864" y="168979"/>
                        <a:pt x="463864" y="132533"/>
                      </a:cubicBezTo>
                      <a:lnTo>
                        <a:pt x="463864" y="0"/>
                      </a:lnTo>
                      <a:cubicBezTo>
                        <a:pt x="463864" y="36446"/>
                        <a:pt x="359495" y="66266"/>
                        <a:pt x="231932" y="66266"/>
                      </a:cubicBezTo>
                      <a:close/>
                    </a:path>
                  </a:pathLst>
                </a:custGeom>
                <a:noFill/>
                <a:ln w="12700" cap="flat" cmpd="sng" algn="ctr">
                  <a:solidFill>
                    <a:srgbClr val="01A982"/>
                  </a:solidFill>
                  <a:prstDash val="sysDot"/>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0" cap="none" spc="0" normalizeH="0" baseline="0" noProof="0">
                    <a:ln>
                      <a:noFill/>
                    </a:ln>
                    <a:solidFill>
                      <a:srgbClr val="373C41"/>
                    </a:solidFill>
                    <a:effectLst/>
                    <a:uLnTx/>
                    <a:uFillTx/>
                    <a:latin typeface="Source Sans Pro" panose="020B0503030403020204" pitchFamily="34" charset="77"/>
                    <a:ea typeface="+mn-ea"/>
                    <a:cs typeface="+mn-cs"/>
                  </a:endParaRPr>
                </a:p>
              </p:txBody>
            </p:sp>
          </p:grpSp>
          <p:pic>
            <p:nvPicPr>
              <p:cNvPr id="82" name="Grafika 41">
                <a:extLst>
                  <a:ext uri="{FF2B5EF4-FFF2-40B4-BE49-F238E27FC236}">
                    <a16:creationId xmlns:a16="http://schemas.microsoft.com/office/drawing/2014/main" id="{E57B8364-A38E-DC0C-6356-80705A393D4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0178399" y="2217224"/>
                <a:ext cx="456057" cy="481394"/>
              </a:xfrm>
              <a:prstGeom prst="rect">
                <a:avLst/>
              </a:prstGeom>
              <a:effectLst/>
            </p:spPr>
          </p:pic>
          <p:sp>
            <p:nvSpPr>
              <p:cNvPr id="83" name="Rectangle 82">
                <a:extLst>
                  <a:ext uri="{FF2B5EF4-FFF2-40B4-BE49-F238E27FC236}">
                    <a16:creationId xmlns:a16="http://schemas.microsoft.com/office/drawing/2014/main" id="{69A09A41-BFAA-E8EB-F5A4-858EC292E1E5}"/>
                  </a:ext>
                </a:extLst>
              </p:cNvPr>
              <p:cNvSpPr/>
              <p:nvPr/>
            </p:nvSpPr>
            <p:spPr>
              <a:xfrm>
                <a:off x="8896872" y="2217224"/>
                <a:ext cx="1002246" cy="982065"/>
              </a:xfrm>
              <a:prstGeom prst="rect">
                <a:avLst/>
              </a:prstGeom>
              <a:solidFill>
                <a:srgbClr val="E8EEF3"/>
              </a:solidFill>
              <a:ln w="12700" cap="flat" cmpd="sng" algn="ctr">
                <a:solidFill>
                  <a:srgbClr val="01A982"/>
                </a:solidFill>
                <a:prstDash val="soli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200" normalizeH="0" baseline="0" noProof="0">
                    <a:ln>
                      <a:noFill/>
                    </a:ln>
                    <a:solidFill>
                      <a:sysClr val="windowText" lastClr="000000"/>
                    </a:solidFill>
                    <a:effectLst/>
                    <a:uLnTx/>
                    <a:uFillTx/>
                    <a:latin typeface="Source Sans Pro" panose="020B0503030403020204" pitchFamily="34" charset="77"/>
                    <a:ea typeface="+mn-ea"/>
                    <a:cs typeface="+mn-cs"/>
                  </a:rPr>
                  <a:t>HOST</a:t>
                </a:r>
              </a:p>
            </p:txBody>
          </p:sp>
          <p:sp>
            <p:nvSpPr>
              <p:cNvPr id="84" name="Rectangle 83">
                <a:extLst>
                  <a:ext uri="{FF2B5EF4-FFF2-40B4-BE49-F238E27FC236}">
                    <a16:creationId xmlns:a16="http://schemas.microsoft.com/office/drawing/2014/main" id="{BDDFDA55-4A06-0034-9944-D5583FC44F43}"/>
                  </a:ext>
                </a:extLst>
              </p:cNvPr>
              <p:cNvSpPr/>
              <p:nvPr/>
            </p:nvSpPr>
            <p:spPr>
              <a:xfrm>
                <a:off x="9171300" y="2569387"/>
                <a:ext cx="453389" cy="464785"/>
              </a:xfrm>
              <a:prstGeom prst="rect">
                <a:avLst/>
              </a:prstGeom>
              <a:solidFill>
                <a:srgbClr val="01A982"/>
              </a:solidFill>
              <a:ln>
                <a:noFill/>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100" b="0" i="0" u="none" strike="noStrike" kern="0" cap="none" spc="0" normalizeH="0" baseline="0" noProof="0" dirty="0">
                    <a:ln>
                      <a:noFill/>
                    </a:ln>
                    <a:solidFill>
                      <a:srgbClr val="FFFFFF"/>
                    </a:solidFill>
                    <a:effectLst/>
                    <a:uLnTx/>
                    <a:uFillTx/>
                    <a:latin typeface="Source Sans Pro" panose="020B0503030403020204" pitchFamily="34" charset="77"/>
                    <a:ea typeface="+mn-ea"/>
                    <a:cs typeface="+mn-cs"/>
                  </a:rPr>
                  <a:t>V R A</a:t>
                </a:r>
              </a:p>
            </p:txBody>
          </p:sp>
          <p:sp>
            <p:nvSpPr>
              <p:cNvPr id="85" name="Rectangle 84">
                <a:extLst>
                  <a:ext uri="{FF2B5EF4-FFF2-40B4-BE49-F238E27FC236}">
                    <a16:creationId xmlns:a16="http://schemas.microsoft.com/office/drawing/2014/main" id="{A2F16C08-255A-EF38-E778-4D3CD618B46E}"/>
                  </a:ext>
                </a:extLst>
              </p:cNvPr>
              <p:cNvSpPr/>
              <p:nvPr/>
            </p:nvSpPr>
            <p:spPr>
              <a:xfrm>
                <a:off x="9820310" y="2677749"/>
                <a:ext cx="1209993"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baseline="0" noProof="0">
                    <a:ln>
                      <a:noFill/>
                    </a:ln>
                    <a:solidFill>
                      <a:prstClr val="black"/>
                    </a:solidFill>
                    <a:effectLst/>
                    <a:uLnTx/>
                    <a:uFillTx/>
                    <a:latin typeface="MetricHPE"/>
                    <a:ea typeface="+mn-ea"/>
                    <a:cs typeface="+mn-cs"/>
                  </a:rPr>
                  <a:t>HPE PROLIANT</a:t>
                </a:r>
              </a:p>
            </p:txBody>
          </p:sp>
          <p:pic>
            <p:nvPicPr>
              <p:cNvPr id="86" name="Grafika 41">
                <a:extLst>
                  <a:ext uri="{FF2B5EF4-FFF2-40B4-BE49-F238E27FC236}">
                    <a16:creationId xmlns:a16="http://schemas.microsoft.com/office/drawing/2014/main" id="{8A317D28-ED45-3ADC-D388-ADB47091714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255673" y="3843285"/>
                <a:ext cx="333220" cy="276329"/>
              </a:xfrm>
              <a:prstGeom prst="rect">
                <a:avLst/>
              </a:prstGeom>
              <a:effectLst/>
            </p:spPr>
          </p:pic>
          <p:grpSp>
            <p:nvGrpSpPr>
              <p:cNvPr id="87" name="Group 86">
                <a:extLst>
                  <a:ext uri="{FF2B5EF4-FFF2-40B4-BE49-F238E27FC236}">
                    <a16:creationId xmlns:a16="http://schemas.microsoft.com/office/drawing/2014/main" id="{51F29859-2B63-0911-8E71-40CF00978D6B}"/>
                  </a:ext>
                </a:extLst>
              </p:cNvPr>
              <p:cNvGrpSpPr/>
              <p:nvPr/>
            </p:nvGrpSpPr>
            <p:grpSpPr>
              <a:xfrm>
                <a:off x="9107957" y="4017669"/>
                <a:ext cx="867319" cy="329299"/>
                <a:chOff x="9107957" y="4017669"/>
                <a:chExt cx="867319" cy="329299"/>
              </a:xfrm>
            </p:grpSpPr>
            <p:pic>
              <p:nvPicPr>
                <p:cNvPr id="88" name="Graphic 87" descr="Checklist outline">
                  <a:extLst>
                    <a:ext uri="{FF2B5EF4-FFF2-40B4-BE49-F238E27FC236}">
                      <a16:creationId xmlns:a16="http://schemas.microsoft.com/office/drawing/2014/main" id="{DF9408A4-86E4-0B5E-6631-0CF6488C7AB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107957" y="4017784"/>
                  <a:ext cx="329184" cy="329184"/>
                </a:xfrm>
                <a:prstGeom prst="rect">
                  <a:avLst/>
                </a:prstGeom>
                <a:effectLst/>
              </p:spPr>
            </p:pic>
            <p:pic>
              <p:nvPicPr>
                <p:cNvPr id="89" name="Graphic 88" descr="Checklist outline">
                  <a:extLst>
                    <a:ext uri="{FF2B5EF4-FFF2-40B4-BE49-F238E27FC236}">
                      <a16:creationId xmlns:a16="http://schemas.microsoft.com/office/drawing/2014/main" id="{B3E7A587-8808-B7A4-EF7E-CFA1E142C62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646092" y="4017669"/>
                  <a:ext cx="329184" cy="329184"/>
                </a:xfrm>
                <a:prstGeom prst="rect">
                  <a:avLst/>
                </a:prstGeom>
                <a:effectLst/>
              </p:spPr>
            </p:pic>
          </p:grpSp>
        </p:grpSp>
        <p:pic>
          <p:nvPicPr>
            <p:cNvPr id="73" name="Grafika 32">
              <a:extLst>
                <a:ext uri="{FF2B5EF4-FFF2-40B4-BE49-F238E27FC236}">
                  <a16:creationId xmlns:a16="http://schemas.microsoft.com/office/drawing/2014/main" id="{2D88C4F5-4A6C-F7F6-3942-2768A700565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896431" y="1613358"/>
              <a:ext cx="532067" cy="405384"/>
            </a:xfrm>
            <a:prstGeom prst="rect">
              <a:avLst/>
            </a:prstGeom>
            <a:effectLst/>
          </p:spPr>
        </p:pic>
        <p:sp>
          <p:nvSpPr>
            <p:cNvPr id="74" name="Rectangle 73">
              <a:extLst>
                <a:ext uri="{FF2B5EF4-FFF2-40B4-BE49-F238E27FC236}">
                  <a16:creationId xmlns:a16="http://schemas.microsoft.com/office/drawing/2014/main" id="{D939A72A-EC5F-91F1-22C8-03912853983A}"/>
                </a:ext>
              </a:extLst>
            </p:cNvPr>
            <p:cNvSpPr/>
            <p:nvPr/>
          </p:nvSpPr>
          <p:spPr>
            <a:xfrm>
              <a:off x="9485010" y="1611045"/>
              <a:ext cx="1276257"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050" b="0" i="0" u="none" strike="noStrike" kern="0" cap="none" spc="200" normalizeH="0" baseline="0" noProof="0">
                  <a:ln>
                    <a:noFill/>
                  </a:ln>
                  <a:solidFill>
                    <a:prstClr val="black"/>
                  </a:solidFill>
                  <a:effectLst/>
                  <a:uLnTx/>
                  <a:uFillTx/>
                  <a:latin typeface="MetricHPE"/>
                  <a:ea typeface="+mn-ea"/>
                  <a:cs typeface="+mn-cs"/>
                </a:rPr>
                <a:t>HPE ARUBA</a:t>
              </a:r>
              <a:br>
                <a:rPr kumimoji="0" lang="nl-NL" sz="1050" b="0" i="0" u="none" strike="noStrike" kern="0" cap="none" spc="200" normalizeH="0" baseline="0" noProof="0">
                  <a:ln>
                    <a:noFill/>
                  </a:ln>
                  <a:solidFill>
                    <a:prstClr val="black"/>
                  </a:solidFill>
                  <a:effectLst/>
                  <a:uLnTx/>
                  <a:uFillTx/>
                  <a:latin typeface="MetricHPE"/>
                  <a:ea typeface="+mn-ea"/>
                  <a:cs typeface="+mn-cs"/>
                </a:rPr>
              </a:br>
              <a:r>
                <a:rPr kumimoji="0" lang="nl-NL" sz="1050" b="0" i="0" u="none" strike="noStrike" kern="0" cap="none" spc="200" normalizeH="0" baseline="0" noProof="0">
                  <a:ln>
                    <a:noFill/>
                  </a:ln>
                  <a:solidFill>
                    <a:prstClr val="black"/>
                  </a:solidFill>
                  <a:effectLst/>
                  <a:uLnTx/>
                  <a:uFillTx/>
                  <a:latin typeface="MetricHPE"/>
                  <a:ea typeface="+mn-ea"/>
                  <a:cs typeface="+mn-cs"/>
                </a:rPr>
                <a:t>NETWORKING</a:t>
              </a:r>
            </a:p>
          </p:txBody>
        </p:sp>
      </p:grpSp>
      <p:grpSp>
        <p:nvGrpSpPr>
          <p:cNvPr id="94" name="Group 93">
            <a:extLst>
              <a:ext uri="{FF2B5EF4-FFF2-40B4-BE49-F238E27FC236}">
                <a16:creationId xmlns:a16="http://schemas.microsoft.com/office/drawing/2014/main" id="{94A1E3B7-6418-3717-CB42-4A107056397B}"/>
              </a:ext>
            </a:extLst>
          </p:cNvPr>
          <p:cNvGrpSpPr/>
          <p:nvPr/>
        </p:nvGrpSpPr>
        <p:grpSpPr>
          <a:xfrm>
            <a:off x="6392091" y="5000986"/>
            <a:ext cx="2560852" cy="274294"/>
            <a:chOff x="6392091" y="4885236"/>
            <a:chExt cx="2560852" cy="274294"/>
          </a:xfrm>
        </p:grpSpPr>
        <p:cxnSp>
          <p:nvCxnSpPr>
            <p:cNvPr id="95" name="Straight Connector 94">
              <a:extLst>
                <a:ext uri="{FF2B5EF4-FFF2-40B4-BE49-F238E27FC236}">
                  <a16:creationId xmlns:a16="http://schemas.microsoft.com/office/drawing/2014/main" id="{B6BD1607-D326-2875-4050-C6340A960B60}"/>
                </a:ext>
              </a:extLst>
            </p:cNvPr>
            <p:cNvCxnSpPr>
              <a:cxnSpLocks/>
              <a:stCxn id="46" idx="3"/>
              <a:endCxn id="77" idx="1"/>
            </p:cNvCxnSpPr>
            <p:nvPr/>
          </p:nvCxnSpPr>
          <p:spPr>
            <a:xfrm>
              <a:off x="6392091" y="5021465"/>
              <a:ext cx="2560852" cy="4064"/>
            </a:xfrm>
            <a:prstGeom prst="line">
              <a:avLst/>
            </a:prstGeom>
            <a:ln w="19050">
              <a:solidFill>
                <a:srgbClr val="01A982"/>
              </a:solidFill>
              <a:prstDash val="lg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96" name="Rectangle 95">
              <a:extLst>
                <a:ext uri="{FF2B5EF4-FFF2-40B4-BE49-F238E27FC236}">
                  <a16:creationId xmlns:a16="http://schemas.microsoft.com/office/drawing/2014/main" id="{075C7542-CA3F-3DEA-2AB6-5B0DD5D0C1A2}"/>
                </a:ext>
              </a:extLst>
            </p:cNvPr>
            <p:cNvSpPr/>
            <p:nvPr/>
          </p:nvSpPr>
          <p:spPr>
            <a:xfrm>
              <a:off x="7574268" y="4951000"/>
              <a:ext cx="379923" cy="1427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pic>
          <p:nvPicPr>
            <p:cNvPr id="97" name="Picture 96" descr="Icon&#10;&#10;Description automatically generated">
              <a:extLst>
                <a:ext uri="{FF2B5EF4-FFF2-40B4-BE49-F238E27FC236}">
                  <a16:creationId xmlns:a16="http://schemas.microsoft.com/office/drawing/2014/main" id="{7BAFD17A-D462-B1E2-D17B-45DFC7A78E9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689838">
              <a:off x="7632745" y="4885236"/>
              <a:ext cx="274294" cy="274294"/>
            </a:xfrm>
            <a:prstGeom prst="rect">
              <a:avLst/>
            </a:prstGeom>
          </p:spPr>
        </p:pic>
      </p:grpSp>
      <p:sp>
        <p:nvSpPr>
          <p:cNvPr id="98" name="TextBox 97">
            <a:extLst>
              <a:ext uri="{FF2B5EF4-FFF2-40B4-BE49-F238E27FC236}">
                <a16:creationId xmlns:a16="http://schemas.microsoft.com/office/drawing/2014/main" id="{79870B9D-090A-D90D-CA47-0DE1488667FD}"/>
              </a:ext>
            </a:extLst>
          </p:cNvPr>
          <p:cNvSpPr txBox="1"/>
          <p:nvPr/>
        </p:nvSpPr>
        <p:spPr>
          <a:xfrm>
            <a:off x="6236471" y="1006575"/>
            <a:ext cx="3183954" cy="274801"/>
          </a:xfrm>
          <a:prstGeom prst="rect">
            <a:avLst/>
          </a:prstGeom>
          <a:solidFill>
            <a:srgbClr val="01A982"/>
          </a:solidFill>
          <a:ln>
            <a:noFill/>
          </a:ln>
        </p:spPr>
        <p:style>
          <a:lnRef idx="2">
            <a:schemeClr val="dk1">
              <a:shade val="15000"/>
            </a:schemeClr>
          </a:lnRef>
          <a:fillRef idx="1">
            <a:schemeClr val="dk1"/>
          </a:fillRef>
          <a:effectRef idx="0">
            <a:schemeClr val="dk1"/>
          </a:effectRef>
          <a:fontRef idx="minor">
            <a:schemeClr val="lt1"/>
          </a:fontRef>
        </p:style>
        <p:txBody>
          <a:bodyPr wrap="square" lIns="0" tIns="0" rIns="0" bIns="0" rtlCol="0" anchor="ctr">
            <a:spAutoFit/>
          </a:bodyPr>
          <a:lstStyle>
            <a:defPPr>
              <a:defRPr lang="en-US"/>
            </a:defPPr>
            <a:lvl1pPr algn="ctr">
              <a:lnSpc>
                <a:spcPct val="80000"/>
              </a:lnSpc>
              <a:defRPr sz="1400" kern="0" spc="300">
                <a:solidFill>
                  <a:schemeClr val="bg1"/>
                </a:solidFill>
                <a:latin typeface="MetricHPE" panose="020B0503030202060203" pitchFamily="34" charset="77"/>
                <a:ea typeface="Source Sans Pro"/>
                <a:cs typeface="Calibri"/>
              </a:defRPr>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0" cap="none" spc="300" normalizeH="0" baseline="0" noProof="0">
                <a:ln>
                  <a:noFill/>
                </a:ln>
                <a:solidFill>
                  <a:prstClr val="white"/>
                </a:solidFill>
                <a:effectLst/>
                <a:uLnTx/>
                <a:uFillTx/>
                <a:latin typeface="MetricHPE" panose="020B0503030202060203" pitchFamily="34" charset="77"/>
                <a:ea typeface="Source Sans Pro"/>
                <a:cs typeface="Calibri"/>
              </a:rPr>
              <a:t>CYBER RESILIENCE VAULT</a:t>
            </a:r>
          </a:p>
        </p:txBody>
      </p:sp>
      <p:sp>
        <p:nvSpPr>
          <p:cNvPr id="6" name="Rectangle 5">
            <a:extLst>
              <a:ext uri="{FF2B5EF4-FFF2-40B4-BE49-F238E27FC236}">
                <a16:creationId xmlns:a16="http://schemas.microsoft.com/office/drawing/2014/main" id="{7C7088EB-2261-7598-6239-500B1C418F51}"/>
              </a:ext>
            </a:extLst>
          </p:cNvPr>
          <p:cNvSpPr/>
          <p:nvPr/>
        </p:nvSpPr>
        <p:spPr>
          <a:xfrm>
            <a:off x="1778227" y="5305983"/>
            <a:ext cx="858156" cy="25157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srgbClr val="373C41"/>
                </a:solidFill>
                <a:effectLst/>
                <a:uLnTx/>
                <a:uFillTx/>
                <a:latin typeface="MetricHPE"/>
                <a:ea typeface="Source Sans Pro" panose="020B0503030403020204" pitchFamily="34" charset="0"/>
                <a:cs typeface="+mn-cs"/>
              </a:rPr>
              <a:t>Backup Server</a:t>
            </a:r>
          </a:p>
        </p:txBody>
      </p:sp>
      <p:sp>
        <p:nvSpPr>
          <p:cNvPr id="100" name="Freeform: Shape 39">
            <a:extLst>
              <a:ext uri="{FF2B5EF4-FFF2-40B4-BE49-F238E27FC236}">
                <a16:creationId xmlns:a16="http://schemas.microsoft.com/office/drawing/2014/main" id="{940112DF-14ED-C993-6C1C-E8D88EE61FDE}"/>
              </a:ext>
            </a:extLst>
          </p:cNvPr>
          <p:cNvSpPr/>
          <p:nvPr/>
        </p:nvSpPr>
        <p:spPr>
          <a:xfrm>
            <a:off x="2431245" y="5146566"/>
            <a:ext cx="2201375" cy="9684"/>
          </a:xfrm>
          <a:custGeom>
            <a:avLst/>
            <a:gdLst>
              <a:gd name="connsiteX0" fmla="*/ 0 w 1905000"/>
              <a:gd name="connsiteY0" fmla="*/ 0 h 1200150"/>
              <a:gd name="connsiteX1" fmla="*/ 1905000 w 1905000"/>
              <a:gd name="connsiteY1" fmla="*/ 0 h 1200150"/>
              <a:gd name="connsiteX2" fmla="*/ 1905000 w 1905000"/>
              <a:gd name="connsiteY2" fmla="*/ 1200150 h 1200150"/>
              <a:gd name="connsiteX0" fmla="*/ 0 w 1988503"/>
              <a:gd name="connsiteY0" fmla="*/ 0 h 372443"/>
              <a:gd name="connsiteX1" fmla="*/ 1905000 w 1988503"/>
              <a:gd name="connsiteY1" fmla="*/ 0 h 372443"/>
              <a:gd name="connsiteX2" fmla="*/ 1988503 w 1988503"/>
              <a:gd name="connsiteY2" fmla="*/ 372443 h 372443"/>
              <a:gd name="connsiteX0" fmla="*/ 0 w 1988503"/>
              <a:gd name="connsiteY0" fmla="*/ 0 h 372443"/>
              <a:gd name="connsiteX1" fmla="*/ 1988503 w 1988503"/>
              <a:gd name="connsiteY1" fmla="*/ 372443 h 372443"/>
              <a:gd name="connsiteX0" fmla="*/ 0 w 1774300"/>
              <a:gd name="connsiteY0" fmla="*/ 0 h 254210"/>
              <a:gd name="connsiteX1" fmla="*/ 1774300 w 1774300"/>
              <a:gd name="connsiteY1" fmla="*/ 254210 h 254210"/>
            </a:gdLst>
            <a:ahLst/>
            <a:cxnLst>
              <a:cxn ang="0">
                <a:pos x="connsiteX0" y="connsiteY0"/>
              </a:cxn>
              <a:cxn ang="0">
                <a:pos x="connsiteX1" y="connsiteY1"/>
              </a:cxn>
            </a:cxnLst>
            <a:rect l="l" t="t" r="r" b="b"/>
            <a:pathLst>
              <a:path w="1774300" h="254210">
                <a:moveTo>
                  <a:pt x="0" y="0"/>
                </a:moveTo>
                <a:lnTo>
                  <a:pt x="1774300" y="254210"/>
                </a:lnTo>
              </a:path>
            </a:pathLst>
          </a:custGeom>
          <a:noFill/>
          <a:ln w="28575">
            <a:solidFill>
              <a:srgbClr val="01A982"/>
            </a:solidFill>
            <a:prstDash val="sysDot"/>
            <a:headEnd type="none" w="med" len="med"/>
            <a:tailEnd type="triangl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tricHPE"/>
              <a:ea typeface="+mn-ea"/>
              <a:cs typeface="+mn-cs"/>
            </a:endParaRPr>
          </a:p>
        </p:txBody>
      </p:sp>
      <p:grpSp>
        <p:nvGrpSpPr>
          <p:cNvPr id="101" name="Group 100">
            <a:extLst>
              <a:ext uri="{FF2B5EF4-FFF2-40B4-BE49-F238E27FC236}">
                <a16:creationId xmlns:a16="http://schemas.microsoft.com/office/drawing/2014/main" id="{39361261-1D1D-1573-94BD-234CD6177E47}"/>
              </a:ext>
            </a:extLst>
          </p:cNvPr>
          <p:cNvGrpSpPr/>
          <p:nvPr/>
        </p:nvGrpSpPr>
        <p:grpSpPr>
          <a:xfrm>
            <a:off x="6072810" y="3848692"/>
            <a:ext cx="640970" cy="736933"/>
            <a:chOff x="7188936" y="5806780"/>
            <a:chExt cx="640970" cy="736933"/>
          </a:xfrm>
        </p:grpSpPr>
        <p:sp>
          <p:nvSpPr>
            <p:cNvPr id="102" name="Freeform: Shape 98">
              <a:extLst>
                <a:ext uri="{FF2B5EF4-FFF2-40B4-BE49-F238E27FC236}">
                  <a16:creationId xmlns:a16="http://schemas.microsoft.com/office/drawing/2014/main" id="{B7595674-3FF5-B4A1-3942-4267CE33994F}"/>
                </a:ext>
              </a:extLst>
            </p:cNvPr>
            <p:cNvSpPr/>
            <p:nvPr/>
          </p:nvSpPr>
          <p:spPr>
            <a:xfrm>
              <a:off x="7188936" y="5806780"/>
              <a:ext cx="329561" cy="428550"/>
            </a:xfrm>
            <a:custGeom>
              <a:avLst/>
              <a:gdLst>
                <a:gd name="connsiteX0" fmla="*/ 113663 w 329561"/>
                <a:gd name="connsiteY0" fmla="*/ 0 h 428550"/>
                <a:gd name="connsiteX1" fmla="*/ 113663 w 329561"/>
                <a:gd name="connsiteY1" fmla="*/ 253063 h 428550"/>
                <a:gd name="connsiteX2" fmla="*/ 80577 w 329561"/>
                <a:gd name="connsiteY2" fmla="*/ 252095 h 428550"/>
                <a:gd name="connsiteX3" fmla="*/ 0 w 329561"/>
                <a:gd name="connsiteY3" fmla="*/ 272323 h 428550"/>
                <a:gd name="connsiteX4" fmla="*/ 0 w 329561"/>
                <a:gd name="connsiteY4" fmla="*/ 272323 h 428550"/>
                <a:gd name="connsiteX5" fmla="*/ 0 w 329561"/>
                <a:gd name="connsiteY5" fmla="*/ 411336 h 428550"/>
                <a:gd name="connsiteX6" fmla="*/ 80577 w 329561"/>
                <a:gd name="connsiteY6" fmla="*/ 428551 h 428550"/>
                <a:gd name="connsiteX7" fmla="*/ 161154 w 329561"/>
                <a:gd name="connsiteY7" fmla="*/ 411336 h 428550"/>
                <a:gd name="connsiteX8" fmla="*/ 161154 w 329561"/>
                <a:gd name="connsiteY8" fmla="*/ 389279 h 428550"/>
                <a:gd name="connsiteX9" fmla="*/ 329562 w 329561"/>
                <a:gd name="connsiteY9" fmla="*/ 389279 h 428550"/>
                <a:gd name="connsiteX10" fmla="*/ 329562 w 329561"/>
                <a:gd name="connsiteY10" fmla="*/ 0 h 428550"/>
                <a:gd name="connsiteX11" fmla="*/ 113663 w 329561"/>
                <a:gd name="connsiteY11" fmla="*/ 0 h 428550"/>
                <a:gd name="connsiteX12" fmla="*/ 80577 w 329561"/>
                <a:gd name="connsiteY12" fmla="*/ 268665 h 428550"/>
                <a:gd name="connsiteX13" fmla="*/ 101342 w 329561"/>
                <a:gd name="connsiteY13" fmla="*/ 272323 h 428550"/>
                <a:gd name="connsiteX14" fmla="*/ 80577 w 329561"/>
                <a:gd name="connsiteY14" fmla="*/ 275981 h 428550"/>
                <a:gd name="connsiteX15" fmla="*/ 59812 w 329561"/>
                <a:gd name="connsiteY15" fmla="*/ 272323 h 428550"/>
                <a:gd name="connsiteX16" fmla="*/ 80577 w 329561"/>
                <a:gd name="connsiteY16" fmla="*/ 268665 h 428550"/>
                <a:gd name="connsiteX17" fmla="*/ 146847 w 329561"/>
                <a:gd name="connsiteY17" fmla="*/ 407355 h 428550"/>
                <a:gd name="connsiteX18" fmla="*/ 80577 w 329561"/>
                <a:gd name="connsiteY18" fmla="*/ 412950 h 428550"/>
                <a:gd name="connsiteX19" fmla="*/ 14307 w 329561"/>
                <a:gd name="connsiteY19" fmla="*/ 407355 h 428550"/>
                <a:gd name="connsiteX20" fmla="*/ 14307 w 329561"/>
                <a:gd name="connsiteY20" fmla="*/ 377766 h 428550"/>
                <a:gd name="connsiteX21" fmla="*/ 80577 w 329561"/>
                <a:gd name="connsiteY21" fmla="*/ 382931 h 428550"/>
                <a:gd name="connsiteX22" fmla="*/ 146847 w 329561"/>
                <a:gd name="connsiteY22" fmla="*/ 377766 h 428550"/>
                <a:gd name="connsiteX23" fmla="*/ 146847 w 329561"/>
                <a:gd name="connsiteY23" fmla="*/ 407355 h 428550"/>
                <a:gd name="connsiteX24" fmla="*/ 146847 w 329561"/>
                <a:gd name="connsiteY24" fmla="*/ 361842 h 428550"/>
                <a:gd name="connsiteX25" fmla="*/ 80577 w 329561"/>
                <a:gd name="connsiteY25" fmla="*/ 367437 h 428550"/>
                <a:gd name="connsiteX26" fmla="*/ 14307 w 329561"/>
                <a:gd name="connsiteY26" fmla="*/ 361842 h 428550"/>
                <a:gd name="connsiteX27" fmla="*/ 14307 w 329561"/>
                <a:gd name="connsiteY27" fmla="*/ 332253 h 428550"/>
                <a:gd name="connsiteX28" fmla="*/ 80577 w 329561"/>
                <a:gd name="connsiteY28" fmla="*/ 337418 h 428550"/>
                <a:gd name="connsiteX29" fmla="*/ 146847 w 329561"/>
                <a:gd name="connsiteY29" fmla="*/ 332253 h 428550"/>
                <a:gd name="connsiteX30" fmla="*/ 146847 w 329561"/>
                <a:gd name="connsiteY30" fmla="*/ 361842 h 428550"/>
                <a:gd name="connsiteX31" fmla="*/ 146847 w 329561"/>
                <a:gd name="connsiteY31" fmla="*/ 316329 h 428550"/>
                <a:gd name="connsiteX32" fmla="*/ 80577 w 329561"/>
                <a:gd name="connsiteY32" fmla="*/ 321924 h 428550"/>
                <a:gd name="connsiteX33" fmla="*/ 14307 w 329561"/>
                <a:gd name="connsiteY33" fmla="*/ 316329 h 428550"/>
                <a:gd name="connsiteX34" fmla="*/ 14307 w 329561"/>
                <a:gd name="connsiteY34" fmla="*/ 287494 h 428550"/>
                <a:gd name="connsiteX35" fmla="*/ 80577 w 329561"/>
                <a:gd name="connsiteY35" fmla="*/ 293627 h 428550"/>
                <a:gd name="connsiteX36" fmla="*/ 146847 w 329561"/>
                <a:gd name="connsiteY36" fmla="*/ 287494 h 428550"/>
                <a:gd name="connsiteX37" fmla="*/ 146847 w 329561"/>
                <a:gd name="connsiteY37" fmla="*/ 316329 h 428550"/>
                <a:gd name="connsiteX38" fmla="*/ 315254 w 329561"/>
                <a:gd name="connsiteY38" fmla="*/ 373785 h 428550"/>
                <a:gd name="connsiteX39" fmla="*/ 161154 w 329561"/>
                <a:gd name="connsiteY39" fmla="*/ 373785 h 428550"/>
                <a:gd name="connsiteX40" fmla="*/ 161154 w 329561"/>
                <a:gd name="connsiteY40" fmla="*/ 341614 h 428550"/>
                <a:gd name="connsiteX41" fmla="*/ 315254 w 329561"/>
                <a:gd name="connsiteY41" fmla="*/ 341614 h 428550"/>
                <a:gd name="connsiteX42" fmla="*/ 315254 w 329561"/>
                <a:gd name="connsiteY42" fmla="*/ 373785 h 428550"/>
                <a:gd name="connsiteX43" fmla="*/ 315254 w 329561"/>
                <a:gd name="connsiteY43" fmla="*/ 326120 h 428550"/>
                <a:gd name="connsiteX44" fmla="*/ 161154 w 329561"/>
                <a:gd name="connsiteY44" fmla="*/ 326120 h 428550"/>
                <a:gd name="connsiteX45" fmla="*/ 161154 w 329561"/>
                <a:gd name="connsiteY45" fmla="*/ 274905 h 428550"/>
                <a:gd name="connsiteX46" fmla="*/ 161154 w 329561"/>
                <a:gd name="connsiteY46" fmla="*/ 274905 h 428550"/>
                <a:gd name="connsiteX47" fmla="*/ 161154 w 329561"/>
                <a:gd name="connsiteY47" fmla="*/ 272861 h 428550"/>
                <a:gd name="connsiteX48" fmla="*/ 127970 w 329561"/>
                <a:gd name="connsiteY48" fmla="*/ 254462 h 428550"/>
                <a:gd name="connsiteX49" fmla="*/ 127970 w 329561"/>
                <a:gd name="connsiteY49" fmla="*/ 68000 h 428550"/>
                <a:gd name="connsiteX50" fmla="*/ 315254 w 329561"/>
                <a:gd name="connsiteY50" fmla="*/ 68000 h 428550"/>
                <a:gd name="connsiteX51" fmla="*/ 315254 w 329561"/>
                <a:gd name="connsiteY51" fmla="*/ 326120 h 428550"/>
                <a:gd name="connsiteX52" fmla="*/ 315254 w 329561"/>
                <a:gd name="connsiteY52" fmla="*/ 52506 h 428550"/>
                <a:gd name="connsiteX53" fmla="*/ 127970 w 329561"/>
                <a:gd name="connsiteY53" fmla="*/ 52506 h 428550"/>
                <a:gd name="connsiteX54" fmla="*/ 127970 w 329561"/>
                <a:gd name="connsiteY54" fmla="*/ 15494 h 428550"/>
                <a:gd name="connsiteX55" fmla="*/ 315254 w 329561"/>
                <a:gd name="connsiteY55" fmla="*/ 15494 h 428550"/>
                <a:gd name="connsiteX56" fmla="*/ 315254 w 329561"/>
                <a:gd name="connsiteY56" fmla="*/ 52506 h 42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29561" h="428550">
                  <a:moveTo>
                    <a:pt x="113663" y="0"/>
                  </a:moveTo>
                  <a:lnTo>
                    <a:pt x="113663" y="253063"/>
                  </a:lnTo>
                  <a:cubicBezTo>
                    <a:pt x="104522" y="252418"/>
                    <a:pt x="93692" y="252095"/>
                    <a:pt x="80577" y="252095"/>
                  </a:cubicBezTo>
                  <a:cubicBezTo>
                    <a:pt x="1689" y="252095"/>
                    <a:pt x="0" y="265006"/>
                    <a:pt x="0" y="272323"/>
                  </a:cubicBezTo>
                  <a:lnTo>
                    <a:pt x="0" y="272323"/>
                  </a:lnTo>
                  <a:lnTo>
                    <a:pt x="0" y="411336"/>
                  </a:lnTo>
                  <a:cubicBezTo>
                    <a:pt x="0" y="416931"/>
                    <a:pt x="0" y="428551"/>
                    <a:pt x="80577" y="428551"/>
                  </a:cubicBezTo>
                  <a:cubicBezTo>
                    <a:pt x="161154" y="428551"/>
                    <a:pt x="161154" y="416931"/>
                    <a:pt x="161154" y="411336"/>
                  </a:cubicBezTo>
                  <a:lnTo>
                    <a:pt x="161154" y="389279"/>
                  </a:lnTo>
                  <a:lnTo>
                    <a:pt x="329562" y="389279"/>
                  </a:lnTo>
                  <a:lnTo>
                    <a:pt x="329562" y="0"/>
                  </a:lnTo>
                  <a:lnTo>
                    <a:pt x="113663" y="0"/>
                  </a:lnTo>
                  <a:close/>
                  <a:moveTo>
                    <a:pt x="80577" y="268665"/>
                  </a:moveTo>
                  <a:cubicBezTo>
                    <a:pt x="86837" y="268665"/>
                    <a:pt x="101342" y="268987"/>
                    <a:pt x="101342" y="272323"/>
                  </a:cubicBezTo>
                  <a:cubicBezTo>
                    <a:pt x="101342" y="275658"/>
                    <a:pt x="86837" y="275981"/>
                    <a:pt x="80577" y="275981"/>
                  </a:cubicBezTo>
                  <a:cubicBezTo>
                    <a:pt x="74318" y="275981"/>
                    <a:pt x="59812" y="275658"/>
                    <a:pt x="59812" y="272323"/>
                  </a:cubicBezTo>
                  <a:cubicBezTo>
                    <a:pt x="59812" y="268987"/>
                    <a:pt x="74318" y="268665"/>
                    <a:pt x="80577" y="268665"/>
                  </a:cubicBezTo>
                  <a:close/>
                  <a:moveTo>
                    <a:pt x="146847" y="407355"/>
                  </a:moveTo>
                  <a:cubicBezTo>
                    <a:pt x="139694" y="409722"/>
                    <a:pt x="117041" y="412950"/>
                    <a:pt x="80577" y="412950"/>
                  </a:cubicBezTo>
                  <a:cubicBezTo>
                    <a:pt x="44114" y="412950"/>
                    <a:pt x="21461" y="409614"/>
                    <a:pt x="14307" y="407355"/>
                  </a:cubicBezTo>
                  <a:lnTo>
                    <a:pt x="14307" y="377766"/>
                  </a:lnTo>
                  <a:cubicBezTo>
                    <a:pt x="25435" y="380779"/>
                    <a:pt x="45306" y="382931"/>
                    <a:pt x="80577" y="382931"/>
                  </a:cubicBezTo>
                  <a:cubicBezTo>
                    <a:pt x="115848" y="382931"/>
                    <a:pt x="135719" y="380671"/>
                    <a:pt x="146847" y="377766"/>
                  </a:cubicBezTo>
                  <a:lnTo>
                    <a:pt x="146847" y="407355"/>
                  </a:lnTo>
                  <a:close/>
                  <a:moveTo>
                    <a:pt x="146847" y="361842"/>
                  </a:moveTo>
                  <a:cubicBezTo>
                    <a:pt x="139694" y="364209"/>
                    <a:pt x="117041" y="367437"/>
                    <a:pt x="80577" y="367437"/>
                  </a:cubicBezTo>
                  <a:cubicBezTo>
                    <a:pt x="44114" y="367437"/>
                    <a:pt x="21461" y="364101"/>
                    <a:pt x="14307" y="361842"/>
                  </a:cubicBezTo>
                  <a:lnTo>
                    <a:pt x="14307" y="332253"/>
                  </a:lnTo>
                  <a:cubicBezTo>
                    <a:pt x="25435" y="335266"/>
                    <a:pt x="45306" y="337418"/>
                    <a:pt x="80577" y="337418"/>
                  </a:cubicBezTo>
                  <a:cubicBezTo>
                    <a:pt x="115848" y="337418"/>
                    <a:pt x="135719" y="335158"/>
                    <a:pt x="146847" y="332253"/>
                  </a:cubicBezTo>
                  <a:lnTo>
                    <a:pt x="146847" y="361842"/>
                  </a:lnTo>
                  <a:close/>
                  <a:moveTo>
                    <a:pt x="146847" y="316329"/>
                  </a:moveTo>
                  <a:cubicBezTo>
                    <a:pt x="139694" y="318696"/>
                    <a:pt x="117041" y="321924"/>
                    <a:pt x="80577" y="321924"/>
                  </a:cubicBezTo>
                  <a:cubicBezTo>
                    <a:pt x="44114" y="321924"/>
                    <a:pt x="21461" y="318589"/>
                    <a:pt x="14307" y="316329"/>
                  </a:cubicBezTo>
                  <a:lnTo>
                    <a:pt x="14307" y="287494"/>
                  </a:lnTo>
                  <a:cubicBezTo>
                    <a:pt x="25435" y="291045"/>
                    <a:pt x="45306" y="293627"/>
                    <a:pt x="80577" y="293627"/>
                  </a:cubicBezTo>
                  <a:cubicBezTo>
                    <a:pt x="115848" y="293627"/>
                    <a:pt x="135719" y="291045"/>
                    <a:pt x="146847" y="287494"/>
                  </a:cubicBezTo>
                  <a:lnTo>
                    <a:pt x="146847" y="316329"/>
                  </a:lnTo>
                  <a:close/>
                  <a:moveTo>
                    <a:pt x="315254" y="373785"/>
                  </a:moveTo>
                  <a:lnTo>
                    <a:pt x="161154" y="373785"/>
                  </a:lnTo>
                  <a:lnTo>
                    <a:pt x="161154" y="341614"/>
                  </a:lnTo>
                  <a:lnTo>
                    <a:pt x="315254" y="341614"/>
                  </a:lnTo>
                  <a:lnTo>
                    <a:pt x="315254" y="373785"/>
                  </a:lnTo>
                  <a:close/>
                  <a:moveTo>
                    <a:pt x="315254" y="326120"/>
                  </a:moveTo>
                  <a:lnTo>
                    <a:pt x="161154" y="326120"/>
                  </a:lnTo>
                  <a:lnTo>
                    <a:pt x="161154" y="274905"/>
                  </a:lnTo>
                  <a:lnTo>
                    <a:pt x="161154" y="274905"/>
                  </a:lnTo>
                  <a:cubicBezTo>
                    <a:pt x="161154" y="274152"/>
                    <a:pt x="161154" y="273507"/>
                    <a:pt x="161154" y="272861"/>
                  </a:cubicBezTo>
                  <a:cubicBezTo>
                    <a:pt x="161154" y="267481"/>
                    <a:pt x="161154" y="258658"/>
                    <a:pt x="127970" y="254462"/>
                  </a:cubicBezTo>
                  <a:lnTo>
                    <a:pt x="127970" y="68000"/>
                  </a:lnTo>
                  <a:lnTo>
                    <a:pt x="315254" y="68000"/>
                  </a:lnTo>
                  <a:lnTo>
                    <a:pt x="315254" y="326120"/>
                  </a:lnTo>
                  <a:close/>
                  <a:moveTo>
                    <a:pt x="315254" y="52506"/>
                  </a:moveTo>
                  <a:lnTo>
                    <a:pt x="127970" y="52506"/>
                  </a:lnTo>
                  <a:lnTo>
                    <a:pt x="127970" y="15494"/>
                  </a:lnTo>
                  <a:lnTo>
                    <a:pt x="315254" y="15494"/>
                  </a:lnTo>
                  <a:lnTo>
                    <a:pt x="315254" y="52506"/>
                  </a:lnTo>
                  <a:close/>
                </a:path>
              </a:pathLst>
            </a:custGeom>
            <a:solidFill>
              <a:srgbClr val="84489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8D978B"/>
                </a:solidFill>
                <a:effectLst/>
                <a:uLnTx/>
                <a:uFillTx/>
                <a:latin typeface="Arial" panose="020B0604020202020204"/>
                <a:ea typeface="+mn-ea"/>
                <a:cs typeface="+mn-cs"/>
              </a:endParaRPr>
            </a:p>
          </p:txBody>
        </p:sp>
        <p:sp>
          <p:nvSpPr>
            <p:cNvPr id="103" name="Freeform: Shape 99">
              <a:extLst>
                <a:ext uri="{FF2B5EF4-FFF2-40B4-BE49-F238E27FC236}">
                  <a16:creationId xmlns:a16="http://schemas.microsoft.com/office/drawing/2014/main" id="{9F7129FC-DBA1-AE1B-20DB-71D8ABD34187}"/>
                </a:ext>
              </a:extLst>
            </p:cNvPr>
            <p:cNvSpPr/>
            <p:nvPr/>
          </p:nvSpPr>
          <p:spPr>
            <a:xfrm>
              <a:off x="7347706" y="5910501"/>
              <a:ext cx="125684" cy="15493"/>
            </a:xfrm>
            <a:custGeom>
              <a:avLst/>
              <a:gdLst>
                <a:gd name="connsiteX0" fmla="*/ 0 w 125684"/>
                <a:gd name="connsiteY0" fmla="*/ 0 h 15493"/>
                <a:gd name="connsiteX1" fmla="*/ 125685 w 125684"/>
                <a:gd name="connsiteY1" fmla="*/ 0 h 15493"/>
                <a:gd name="connsiteX2" fmla="*/ 125685 w 125684"/>
                <a:gd name="connsiteY2" fmla="*/ 15494 h 15493"/>
                <a:gd name="connsiteX3" fmla="*/ 0 w 125684"/>
                <a:gd name="connsiteY3" fmla="*/ 15494 h 15493"/>
              </a:gdLst>
              <a:ahLst/>
              <a:cxnLst>
                <a:cxn ang="0">
                  <a:pos x="connsiteX0" y="connsiteY0"/>
                </a:cxn>
                <a:cxn ang="0">
                  <a:pos x="connsiteX1" y="connsiteY1"/>
                </a:cxn>
                <a:cxn ang="0">
                  <a:pos x="connsiteX2" y="connsiteY2"/>
                </a:cxn>
                <a:cxn ang="0">
                  <a:pos x="connsiteX3" y="connsiteY3"/>
                </a:cxn>
              </a:cxnLst>
              <a:rect l="l" t="t" r="r" b="b"/>
              <a:pathLst>
                <a:path w="125684" h="15493">
                  <a:moveTo>
                    <a:pt x="0" y="0"/>
                  </a:moveTo>
                  <a:lnTo>
                    <a:pt x="125685" y="0"/>
                  </a:lnTo>
                  <a:lnTo>
                    <a:pt x="125685" y="15494"/>
                  </a:lnTo>
                  <a:lnTo>
                    <a:pt x="0" y="15494"/>
                  </a:lnTo>
                  <a:close/>
                </a:path>
              </a:pathLst>
            </a:custGeom>
            <a:solidFill>
              <a:srgbClr val="84489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8D978B"/>
                </a:solidFill>
                <a:effectLst/>
                <a:uLnTx/>
                <a:uFillTx/>
                <a:latin typeface="Arial" panose="020B0604020202020204"/>
                <a:ea typeface="+mn-ea"/>
                <a:cs typeface="+mn-cs"/>
              </a:endParaRPr>
            </a:p>
          </p:txBody>
        </p:sp>
        <p:sp>
          <p:nvSpPr>
            <p:cNvPr id="104" name="Freeform: Shape 100">
              <a:extLst>
                <a:ext uri="{FF2B5EF4-FFF2-40B4-BE49-F238E27FC236}">
                  <a16:creationId xmlns:a16="http://schemas.microsoft.com/office/drawing/2014/main" id="{6B576118-25A1-E116-B68F-EB8A9DB239F4}"/>
                </a:ext>
              </a:extLst>
            </p:cNvPr>
            <p:cNvSpPr/>
            <p:nvPr/>
          </p:nvSpPr>
          <p:spPr>
            <a:xfrm>
              <a:off x="7347706" y="5945147"/>
              <a:ext cx="125684" cy="15493"/>
            </a:xfrm>
            <a:custGeom>
              <a:avLst/>
              <a:gdLst>
                <a:gd name="connsiteX0" fmla="*/ 0 w 125684"/>
                <a:gd name="connsiteY0" fmla="*/ 0 h 15493"/>
                <a:gd name="connsiteX1" fmla="*/ 125685 w 125684"/>
                <a:gd name="connsiteY1" fmla="*/ 0 h 15493"/>
                <a:gd name="connsiteX2" fmla="*/ 125685 w 125684"/>
                <a:gd name="connsiteY2" fmla="*/ 15494 h 15493"/>
                <a:gd name="connsiteX3" fmla="*/ 0 w 125684"/>
                <a:gd name="connsiteY3" fmla="*/ 15494 h 15493"/>
              </a:gdLst>
              <a:ahLst/>
              <a:cxnLst>
                <a:cxn ang="0">
                  <a:pos x="connsiteX0" y="connsiteY0"/>
                </a:cxn>
                <a:cxn ang="0">
                  <a:pos x="connsiteX1" y="connsiteY1"/>
                </a:cxn>
                <a:cxn ang="0">
                  <a:pos x="connsiteX2" y="connsiteY2"/>
                </a:cxn>
                <a:cxn ang="0">
                  <a:pos x="connsiteX3" y="connsiteY3"/>
                </a:cxn>
              </a:cxnLst>
              <a:rect l="l" t="t" r="r" b="b"/>
              <a:pathLst>
                <a:path w="125684" h="15493">
                  <a:moveTo>
                    <a:pt x="0" y="0"/>
                  </a:moveTo>
                  <a:lnTo>
                    <a:pt x="125685" y="0"/>
                  </a:lnTo>
                  <a:lnTo>
                    <a:pt x="125685" y="15494"/>
                  </a:lnTo>
                  <a:lnTo>
                    <a:pt x="0" y="15494"/>
                  </a:lnTo>
                  <a:close/>
                </a:path>
              </a:pathLst>
            </a:custGeom>
            <a:solidFill>
              <a:srgbClr val="844896"/>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8D978B"/>
                </a:solidFill>
                <a:effectLst/>
                <a:uLnTx/>
                <a:uFillTx/>
                <a:latin typeface="Arial" panose="020B0604020202020204"/>
                <a:ea typeface="+mn-ea"/>
                <a:cs typeface="+mn-cs"/>
              </a:endParaRPr>
            </a:p>
          </p:txBody>
        </p:sp>
        <p:sp>
          <p:nvSpPr>
            <p:cNvPr id="105" name="TextBox 104">
              <a:extLst>
                <a:ext uri="{FF2B5EF4-FFF2-40B4-BE49-F238E27FC236}">
                  <a16:creationId xmlns:a16="http://schemas.microsoft.com/office/drawing/2014/main" id="{DE3D7C66-1C22-108C-6E97-0498F783331C}"/>
                </a:ext>
              </a:extLst>
            </p:cNvPr>
            <p:cNvSpPr txBox="1"/>
            <p:nvPr/>
          </p:nvSpPr>
          <p:spPr>
            <a:xfrm>
              <a:off x="7238077" y="6205159"/>
              <a:ext cx="59182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844896"/>
                  </a:solidFill>
                  <a:effectLst/>
                  <a:uLnTx/>
                  <a:uFillTx/>
                  <a:latin typeface="Arial" panose="020B0604020202020204"/>
                  <a:ea typeface="+mn-ea"/>
                  <a:cs typeface="+mn-cs"/>
                </a:rPr>
                <a:t>Security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844896"/>
                  </a:solidFill>
                  <a:effectLst/>
                  <a:uLnTx/>
                  <a:uFillTx/>
                  <a:latin typeface="Arial" panose="020B0604020202020204"/>
                  <a:ea typeface="+mn-ea"/>
                  <a:cs typeface="+mn-cs"/>
                </a:rPr>
                <a:t>Scan</a:t>
              </a:r>
            </a:p>
          </p:txBody>
        </p:sp>
      </p:grpSp>
      <p:pic>
        <p:nvPicPr>
          <p:cNvPr id="107" name="Graphic 106" descr="Server with solid fill">
            <a:extLst>
              <a:ext uri="{FF2B5EF4-FFF2-40B4-BE49-F238E27FC236}">
                <a16:creationId xmlns:a16="http://schemas.microsoft.com/office/drawing/2014/main" id="{6D882BAA-D898-9E43-8EC6-1F6E5EB2554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890407" y="4800286"/>
            <a:ext cx="579512" cy="579512"/>
          </a:xfrm>
          <a:prstGeom prst="rect">
            <a:avLst/>
          </a:prstGeom>
        </p:spPr>
      </p:pic>
    </p:spTree>
    <p:custDataLst>
      <p:tags r:id="rId1"/>
    </p:custDataLst>
    <p:extLst>
      <p:ext uri="{BB962C8B-B14F-4D97-AF65-F5344CB8AC3E}">
        <p14:creationId xmlns:p14="http://schemas.microsoft.com/office/powerpoint/2010/main" val="306332548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1000"/>
                                        <p:tgtEl>
                                          <p:spTgt spid="7"/>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98"/>
                                        </p:tgtEl>
                                        <p:attrNameLst>
                                          <p:attrName>style.visibility</p:attrName>
                                        </p:attrNameLst>
                                      </p:cBhvr>
                                      <p:to>
                                        <p:strVal val="visible"/>
                                      </p:to>
                                    </p:set>
                                    <p:animEffect transition="in" filter="fade">
                                      <p:cBhvr>
                                        <p:cTn id="14" dur="250"/>
                                        <p:tgtEl>
                                          <p:spTgt spid="9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500"/>
                                        <p:tgtEl>
                                          <p:spTgt spid="69"/>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7"/>
                                        </p:tgtEl>
                                        <p:attrNameLst>
                                          <p:attrName>style.visibility</p:attrName>
                                        </p:attrNameLst>
                                      </p:cBhvr>
                                      <p:to>
                                        <p:strVal val="visible"/>
                                      </p:to>
                                    </p:set>
                                    <p:animEffect transition="in" filter="wipe(left)">
                                      <p:cBhvr>
                                        <p:cTn id="20" dur="500"/>
                                        <p:tgtEl>
                                          <p:spTgt spid="67"/>
                                        </p:tgtEl>
                                      </p:cBhvr>
                                    </p:animEffect>
                                  </p:childTnLst>
                                </p:cTn>
                              </p:par>
                              <p:par>
                                <p:cTn id="21" presetID="22" presetClass="entr" presetSubtype="1" fill="hold" grpId="0" nodeType="withEffect">
                                  <p:stCondLst>
                                    <p:cond delay="450"/>
                                  </p:stCondLst>
                                  <p:childTnLst>
                                    <p:set>
                                      <p:cBhvr>
                                        <p:cTn id="22" dur="1" fill="hold">
                                          <p:stCondLst>
                                            <p:cond delay="0"/>
                                          </p:stCondLst>
                                        </p:cTn>
                                        <p:tgtEl>
                                          <p:spTgt spid="68"/>
                                        </p:tgtEl>
                                        <p:attrNameLst>
                                          <p:attrName>style.visibility</p:attrName>
                                        </p:attrNameLst>
                                      </p:cBhvr>
                                      <p:to>
                                        <p:strVal val="visible"/>
                                      </p:to>
                                    </p:set>
                                    <p:animEffect transition="in" filter="wipe(up)">
                                      <p:cBhvr>
                                        <p:cTn id="23" dur="500"/>
                                        <p:tgtEl>
                                          <p:spTgt spid="68"/>
                                        </p:tgtEl>
                                      </p:cBhvr>
                                    </p:animEffect>
                                  </p:childTnLst>
                                </p:cTn>
                              </p:par>
                              <p:par>
                                <p:cTn id="24" presetID="10" presetClass="entr" presetSubtype="0" fill="hold" nodeType="withEffect">
                                  <p:stCondLst>
                                    <p:cond delay="45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500"/>
                                        <p:tgtEl>
                                          <p:spTgt spid="33"/>
                                        </p:tgtEl>
                                      </p:cBhvr>
                                    </p:animEffect>
                                  </p:childTnLst>
                                </p:cTn>
                              </p:par>
                              <p:par>
                                <p:cTn id="27" presetID="10" presetClass="entr" presetSubtype="0" fill="hold" nodeType="with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wipe(left)">
                                      <p:cBhvr>
                                        <p:cTn id="34" dur="500"/>
                                        <p:tgtEl>
                                          <p:spTgt spid="10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fade">
                                      <p:cBhvr>
                                        <p:cTn id="43" dur="500"/>
                                        <p:tgtEl>
                                          <p:spTgt spid="71"/>
                                        </p:tgtEl>
                                      </p:cBhvr>
                                    </p:animEffect>
                                  </p:childTnLst>
                                </p:cTn>
                              </p:par>
                              <p:par>
                                <p:cTn id="44" presetID="22" presetClass="entr" presetSubtype="8" fill="hold" nodeType="withEffect">
                                  <p:stCondLst>
                                    <p:cond delay="0"/>
                                  </p:stCondLst>
                                  <p:childTnLst>
                                    <p:set>
                                      <p:cBhvr>
                                        <p:cTn id="45" dur="1" fill="hold">
                                          <p:stCondLst>
                                            <p:cond delay="0"/>
                                          </p:stCondLst>
                                        </p:cTn>
                                        <p:tgtEl>
                                          <p:spTgt spid="94"/>
                                        </p:tgtEl>
                                        <p:attrNameLst>
                                          <p:attrName>style.visibility</p:attrName>
                                        </p:attrNameLst>
                                      </p:cBhvr>
                                      <p:to>
                                        <p:strVal val="visible"/>
                                      </p:to>
                                    </p:set>
                                    <p:animEffect transition="in" filter="wipe(left)">
                                      <p:cBhvr>
                                        <p:cTn id="46" dur="500"/>
                                        <p:tgtEl>
                                          <p:spTgt spid="94"/>
                                        </p:tgtEl>
                                      </p:cBhvr>
                                    </p:animEffect>
                                  </p:childTnLst>
                                </p:cTn>
                              </p:par>
                              <p:par>
                                <p:cTn id="47" presetID="10"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par>
                                <p:cTn id="50" presetID="10" presetClass="entr" presetSubtype="0" fill="hold"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wipe(up)">
                                      <p:cBhvr>
                                        <p:cTn id="57" dur="500"/>
                                        <p:tgtEl>
                                          <p:spTgt spid="70"/>
                                        </p:tgtEl>
                                      </p:cBhvr>
                                    </p:animEffect>
                                  </p:childTnLst>
                                </p:cTn>
                              </p:par>
                            </p:childTnLst>
                          </p:cTn>
                        </p:par>
                        <p:par>
                          <p:cTn id="58" fill="hold">
                            <p:stCondLst>
                              <p:cond delay="500"/>
                            </p:stCondLst>
                            <p:childTnLst>
                              <p:par>
                                <p:cTn id="59" presetID="10" presetClass="entr" presetSubtype="0" fill="hold" grpId="0" nodeType="afterEffect">
                                  <p:stCondLst>
                                    <p:cond delay="15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3" grpId="0"/>
      <p:bldP spid="67" grpId="0" animBg="1"/>
      <p:bldP spid="68" grpId="0" animBg="1"/>
      <p:bldP spid="69" grpId="0" animBg="1"/>
      <p:bldP spid="70" grpId="0" animBg="1"/>
      <p:bldP spid="98" grpId="0" animBg="1"/>
      <p:bldP spid="10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BAD45E1-458C-7E60-AD3C-53FCF25398AF}"/>
              </a:ext>
            </a:extLst>
          </p:cNvPr>
          <p:cNvSpPr>
            <a:spLocks noGrp="1"/>
          </p:cNvSpPr>
          <p:nvPr>
            <p:ph type="body" sz="quarter" idx="13"/>
          </p:nvPr>
        </p:nvSpPr>
        <p:spPr/>
        <p:txBody>
          <a:bodyPr/>
          <a:lstStyle/>
          <a:p>
            <a:r>
              <a:rPr lang="en-US" dirty="0"/>
              <a:t>Rapid recovery = less ransomware impact</a:t>
            </a:r>
          </a:p>
        </p:txBody>
      </p:sp>
      <p:sp>
        <p:nvSpPr>
          <p:cNvPr id="3" name="Title 2">
            <a:extLst>
              <a:ext uri="{FF2B5EF4-FFF2-40B4-BE49-F238E27FC236}">
                <a16:creationId xmlns:a16="http://schemas.microsoft.com/office/drawing/2014/main" id="{E74F9C1C-C2FA-4C11-8AA2-B9E5834ED253}"/>
              </a:ext>
            </a:extLst>
          </p:cNvPr>
          <p:cNvSpPr>
            <a:spLocks noGrp="1"/>
          </p:cNvSpPr>
          <p:nvPr>
            <p:ph type="title"/>
          </p:nvPr>
        </p:nvSpPr>
        <p:spPr/>
        <p:txBody>
          <a:bodyPr/>
          <a:lstStyle/>
          <a:p>
            <a:r>
              <a:rPr lang="en-US" dirty="0"/>
              <a:t>Zerto Cyber Resilience Vault ROI</a:t>
            </a:r>
          </a:p>
        </p:txBody>
      </p:sp>
      <p:sp>
        <p:nvSpPr>
          <p:cNvPr id="4" name="Footer Placeholder 3">
            <a:extLst>
              <a:ext uri="{FF2B5EF4-FFF2-40B4-BE49-F238E27FC236}">
                <a16:creationId xmlns:a16="http://schemas.microsoft.com/office/drawing/2014/main" id="{30BEC5C2-2C4C-01EB-B2BB-F1C5CAF42823}"/>
              </a:ext>
            </a:extLst>
          </p:cNvPr>
          <p:cNvSpPr>
            <a:spLocks noGrp="1"/>
          </p:cNvSpPr>
          <p:nvPr>
            <p:ph type="ftr" sz="quarter" idx="14"/>
          </p:nvPr>
        </p:nvSpPr>
        <p:spPr/>
        <p:txBody>
          <a:bodyPr/>
          <a:lstStyle/>
          <a:p>
            <a:r>
              <a:rPr lang="en-US"/>
              <a:t>Confidential | Authorized </a:t>
            </a:r>
            <a:endParaRPr lang="en-US" dirty="0"/>
          </a:p>
        </p:txBody>
      </p:sp>
      <p:sp>
        <p:nvSpPr>
          <p:cNvPr id="5" name="Slide Number Placeholder 4">
            <a:extLst>
              <a:ext uri="{FF2B5EF4-FFF2-40B4-BE49-F238E27FC236}">
                <a16:creationId xmlns:a16="http://schemas.microsoft.com/office/drawing/2014/main" id="{568B5F46-ADB7-BEC0-6CBC-8BDBCB794F4E}"/>
              </a:ext>
            </a:extLst>
          </p:cNvPr>
          <p:cNvSpPr>
            <a:spLocks noGrp="1"/>
          </p:cNvSpPr>
          <p:nvPr>
            <p:ph type="sldNum" sz="quarter" idx="15"/>
          </p:nvPr>
        </p:nvSpPr>
        <p:spPr/>
        <p:txBody>
          <a:bodyPr/>
          <a:lstStyle/>
          <a:p>
            <a:pPr defTabSz="1088421"/>
            <a:fld id="{104FC826-72BB-4AF1-BA01-A94F7396A7DC}" type="slidenum">
              <a:rPr lang="en-US" smtClean="0"/>
              <a:pPr defTabSz="1088421"/>
              <a:t>25</a:t>
            </a:fld>
            <a:endParaRPr lang="en-US" dirty="0"/>
          </a:p>
        </p:txBody>
      </p:sp>
      <p:graphicFrame>
        <p:nvGraphicFramePr>
          <p:cNvPr id="6" name="Table 12">
            <a:extLst>
              <a:ext uri="{FF2B5EF4-FFF2-40B4-BE49-F238E27FC236}">
                <a16:creationId xmlns:a16="http://schemas.microsoft.com/office/drawing/2014/main" id="{7979459D-C328-D4AE-1E63-BBD86EF2DDB0}"/>
              </a:ext>
            </a:extLst>
          </p:cNvPr>
          <p:cNvGraphicFramePr>
            <a:graphicFrameLocks noGrp="1"/>
          </p:cNvGraphicFramePr>
          <p:nvPr>
            <p:extLst>
              <p:ext uri="{D42A27DB-BD31-4B8C-83A1-F6EECF244321}">
                <p14:modId xmlns:p14="http://schemas.microsoft.com/office/powerpoint/2010/main" val="3895919911"/>
              </p:ext>
            </p:extLst>
          </p:nvPr>
        </p:nvGraphicFramePr>
        <p:xfrm>
          <a:off x="1738926" y="1686583"/>
          <a:ext cx="7888210" cy="3818926"/>
        </p:xfrm>
        <a:graphic>
          <a:graphicData uri="http://schemas.openxmlformats.org/drawingml/2006/table">
            <a:tbl>
              <a:tblPr firstRow="1" bandRow="1">
                <a:tableStyleId>{5940675A-B579-460E-94D1-54222C63F5DA}</a:tableStyleId>
              </a:tblPr>
              <a:tblGrid>
                <a:gridCol w="2395154">
                  <a:extLst>
                    <a:ext uri="{9D8B030D-6E8A-4147-A177-3AD203B41FA5}">
                      <a16:colId xmlns:a16="http://schemas.microsoft.com/office/drawing/2014/main" val="2194956886"/>
                    </a:ext>
                  </a:extLst>
                </a:gridCol>
                <a:gridCol w="1925578">
                  <a:extLst>
                    <a:ext uri="{9D8B030D-6E8A-4147-A177-3AD203B41FA5}">
                      <a16:colId xmlns:a16="http://schemas.microsoft.com/office/drawing/2014/main" val="1902818779"/>
                    </a:ext>
                  </a:extLst>
                </a:gridCol>
                <a:gridCol w="1813661">
                  <a:extLst>
                    <a:ext uri="{9D8B030D-6E8A-4147-A177-3AD203B41FA5}">
                      <a16:colId xmlns:a16="http://schemas.microsoft.com/office/drawing/2014/main" val="1303332116"/>
                    </a:ext>
                  </a:extLst>
                </a:gridCol>
                <a:gridCol w="1753817">
                  <a:extLst>
                    <a:ext uri="{9D8B030D-6E8A-4147-A177-3AD203B41FA5}">
                      <a16:colId xmlns:a16="http://schemas.microsoft.com/office/drawing/2014/main" val="1294431869"/>
                    </a:ext>
                  </a:extLst>
                </a:gridCol>
              </a:tblGrid>
              <a:tr h="942115">
                <a:tc>
                  <a:txBody>
                    <a:bodyPr/>
                    <a:lstStyle/>
                    <a:p>
                      <a:endParaRPr lang="en-US" sz="1600" dirty="0">
                        <a:solidFill>
                          <a:schemeClr val="tx1"/>
                        </a:solidFill>
                        <a:latin typeface="Source Sans Pro" panose="020B0503030403020204" pitchFamily="34" charset="0"/>
                        <a:ea typeface="Source Sans Pro" panose="020B0503030403020204" pitchFamily="34" charset="0"/>
                      </a:endParaRPr>
                    </a:p>
                  </a:txBody>
                  <a:tcPr anchor="ctr">
                    <a:lnL w="9525" cap="flat" cmpd="sng" algn="ctr">
                      <a:no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a:solidFill>
                            <a:schemeClr val="bg1"/>
                          </a:solidFill>
                          <a:latin typeface="+mn-lt"/>
                          <a:ea typeface="Source Sans Pro" panose="020B0503030403020204" pitchFamily="34" charset="0"/>
                        </a:rPr>
                        <a:t>Leading Backup-Based Cyber Vault </a:t>
                      </a:r>
                      <a:r>
                        <a:rPr lang="en-US" sz="1800">
                          <a:solidFill>
                            <a:schemeClr val="bg1"/>
                          </a:solidFill>
                          <a:latin typeface="+mn-lt"/>
                          <a:ea typeface="Source Sans Pro" panose="020B0503030403020204" pitchFamily="34" charset="0"/>
                        </a:rPr>
                        <a:t>*</a:t>
                      </a:r>
                      <a:endParaRPr lang="en-US" sz="1600">
                        <a:solidFill>
                          <a:schemeClr val="bg1"/>
                        </a:solidFill>
                        <a:latin typeface="+mn-lt"/>
                        <a:ea typeface="Source Sans Pro" panose="020B0503030403020204" pitchFamily="34" charset="0"/>
                      </a:endParaRPr>
                    </a:p>
                  </a:txBody>
                  <a:tcPr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50000"/>
                      </a:schemeClr>
                    </a:solidFill>
                  </a:tcPr>
                </a:tc>
                <a:tc>
                  <a:txBody>
                    <a:bodyPr/>
                    <a:lstStyle/>
                    <a:p>
                      <a:pPr algn="ctr"/>
                      <a:r>
                        <a:rPr lang="en-US" sz="1600">
                          <a:solidFill>
                            <a:srgbClr val="BA0C25"/>
                          </a:solidFill>
                          <a:latin typeface="Source Sans Pro" panose="020B0503030403020204" pitchFamily="34" charset="0"/>
                          <a:ea typeface="Source Sans Pro" panose="020B0503030403020204" pitchFamily="34" charset="0"/>
                        </a:rPr>
                        <a:t>Zerto</a:t>
                      </a:r>
                    </a:p>
                  </a:txBody>
                  <a:tcPr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BA0C25"/>
                    </a:solidFill>
                  </a:tcPr>
                </a:tc>
                <a:tc>
                  <a:txBody>
                    <a:bodyPr/>
                    <a:lstStyle/>
                    <a:p>
                      <a:pPr algn="ctr"/>
                      <a:r>
                        <a:rPr lang="en-US" sz="2400" b="1">
                          <a:solidFill>
                            <a:schemeClr val="bg1"/>
                          </a:solidFill>
                          <a:latin typeface="+mj-lt"/>
                          <a:ea typeface="Source Sans Pro" panose="020B0503030403020204" pitchFamily="34" charset="0"/>
                        </a:rPr>
                        <a:t>Zerto</a:t>
                      </a:r>
                    </a:p>
                    <a:p>
                      <a:pPr algn="ctr"/>
                      <a:r>
                        <a:rPr lang="en-US" sz="1600" b="1">
                          <a:solidFill>
                            <a:schemeClr val="bg1"/>
                          </a:solidFill>
                          <a:latin typeface="+mj-lt"/>
                          <a:ea typeface="Source Sans Pro" panose="020B0503030403020204" pitchFamily="34" charset="0"/>
                        </a:rPr>
                        <a:t>Benefits</a:t>
                      </a:r>
                    </a:p>
                  </a:txBody>
                  <a:tcPr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accent3">
                        <a:lumMod val="50000"/>
                      </a:schemeClr>
                    </a:solidFill>
                  </a:tcPr>
                </a:tc>
                <a:extLst>
                  <a:ext uri="{0D108BD9-81ED-4DB2-BD59-A6C34878D82A}">
                    <a16:rowId xmlns:a16="http://schemas.microsoft.com/office/drawing/2014/main" val="2161549647"/>
                  </a:ext>
                </a:extLst>
              </a:tr>
              <a:tr h="699857">
                <a:tc>
                  <a:txBody>
                    <a:bodyPr/>
                    <a:lstStyle/>
                    <a:p>
                      <a:pPr algn="r"/>
                      <a:r>
                        <a:rPr lang="en-US" sz="1500" b="0" i="0" dirty="0">
                          <a:solidFill>
                            <a:schemeClr val="tx1"/>
                          </a:solidFill>
                          <a:latin typeface="+mn-lt"/>
                          <a:ea typeface="Source Sans Pro" panose="020B0503030403020204" pitchFamily="34" charset="0"/>
                        </a:rPr>
                        <a:t>Average Data Loss</a:t>
                      </a:r>
                    </a:p>
                  </a:txBody>
                  <a:tcPr anchor="ctr">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0" dirty="0">
                          <a:solidFill>
                            <a:schemeClr val="tx1"/>
                          </a:solidFill>
                          <a:latin typeface="+mn-lt"/>
                          <a:ea typeface="Source Sans Pro" panose="020B0503030403020204" pitchFamily="34" charset="0"/>
                        </a:rPr>
                        <a:t>2+ days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b="0" dirty="0">
                          <a:solidFill>
                            <a:schemeClr val="tx1"/>
                          </a:solidFill>
                          <a:latin typeface="+mn-lt"/>
                          <a:ea typeface="Source Sans Pro" panose="020B0503030403020204" pitchFamily="34" charset="0"/>
                        </a:rPr>
                        <a:t>4 hours or less</a:t>
                      </a:r>
                    </a:p>
                  </a:txBody>
                  <a:tcPr anchor="ctr">
                    <a:lnL w="12700" cap="flat" cmpd="sng" algn="ctr">
                      <a:solidFill>
                        <a:schemeClr val="bg1">
                          <a:lumMod val="75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b="0" i="0" dirty="0">
                          <a:solidFill>
                            <a:schemeClr val="tx1">
                              <a:lumMod val="50000"/>
                            </a:schemeClr>
                          </a:solidFill>
                          <a:latin typeface="+mn-lt"/>
                          <a:ea typeface="Source Sans Pro" panose="020B0503030403020204" pitchFamily="34" charset="0"/>
                        </a:rPr>
                        <a:t>&gt;87% Reduction</a:t>
                      </a:r>
                    </a:p>
                  </a:txBody>
                  <a:tcPr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10629564"/>
                  </a:ext>
                </a:extLst>
              </a:tr>
              <a:tr h="699857">
                <a:tc>
                  <a:txBody>
                    <a:bodyPr/>
                    <a:lstStyle/>
                    <a:p>
                      <a:pPr algn="r"/>
                      <a:r>
                        <a:rPr lang="en-US" sz="1500" b="0" i="0" dirty="0">
                          <a:solidFill>
                            <a:schemeClr val="tx1"/>
                          </a:solidFill>
                          <a:latin typeface="+mn-lt"/>
                          <a:ea typeface="Source Sans Pro" panose="020B0503030403020204" pitchFamily="34" charset="0"/>
                        </a:rPr>
                        <a:t>Availability of Data</a:t>
                      </a:r>
                    </a:p>
                  </a:txBody>
                  <a:tcPr anchor="ctr">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0" dirty="0">
                          <a:solidFill>
                            <a:schemeClr val="tx1"/>
                          </a:solidFill>
                          <a:latin typeface="+mn-lt"/>
                          <a:ea typeface="Source Sans Pro" panose="020B0503030403020204" pitchFamily="34" charset="0"/>
                        </a:rPr>
                        <a:t>22+ days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b="0" dirty="0">
                          <a:solidFill>
                            <a:schemeClr val="tx1"/>
                          </a:solidFill>
                          <a:latin typeface="+mn-lt"/>
                          <a:ea typeface="Source Sans Pro" panose="020B0503030403020204" pitchFamily="34" charset="0"/>
                        </a:rPr>
                        <a:t>2 hours</a:t>
                      </a:r>
                    </a:p>
                  </a:txBody>
                  <a:tcPr anchor="ctr">
                    <a:lnL w="12700" cap="flat" cmpd="sng" algn="ctr">
                      <a:solidFill>
                        <a:schemeClr val="bg1">
                          <a:lumMod val="75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b="0" i="0" dirty="0">
                          <a:solidFill>
                            <a:schemeClr val="tx1">
                              <a:lumMod val="50000"/>
                            </a:schemeClr>
                          </a:solidFill>
                          <a:latin typeface="+mn-lt"/>
                          <a:ea typeface="Source Sans Pro" panose="020B0503030403020204" pitchFamily="34" charset="0"/>
                        </a:rPr>
                        <a:t>&gt;99% Reduction</a:t>
                      </a:r>
                    </a:p>
                  </a:txBody>
                  <a:tcPr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8827081"/>
                  </a:ext>
                </a:extLst>
              </a:tr>
              <a:tr h="699857">
                <a:tc>
                  <a:txBody>
                    <a:bodyPr/>
                    <a:lstStyle/>
                    <a:p>
                      <a:pPr algn="r"/>
                      <a:r>
                        <a:rPr lang="en-US" sz="1500" b="0" i="0">
                          <a:solidFill>
                            <a:schemeClr val="tx1"/>
                          </a:solidFill>
                          <a:latin typeface="+mn-lt"/>
                          <a:ea typeface="Source Sans Pro" panose="020B0503030403020204" pitchFamily="34" charset="0"/>
                        </a:rPr>
                        <a:t>Total Ransomware Impact</a:t>
                      </a:r>
                    </a:p>
                  </a:txBody>
                  <a:tcPr anchor="ctr">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0" dirty="0">
                          <a:solidFill>
                            <a:schemeClr val="tx1"/>
                          </a:solidFill>
                          <a:latin typeface="+mn-lt"/>
                          <a:ea typeface="Source Sans Pro" panose="020B0503030403020204" pitchFamily="34" charset="0"/>
                        </a:rPr>
                        <a:t>3 – 5+ Weeks</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b="0" dirty="0">
                          <a:solidFill>
                            <a:schemeClr val="tx1"/>
                          </a:solidFill>
                          <a:latin typeface="+mn-lt"/>
                          <a:ea typeface="Source Sans Pro" panose="020B0503030403020204" pitchFamily="34" charset="0"/>
                        </a:rPr>
                        <a:t>6 hours or less</a:t>
                      </a:r>
                    </a:p>
                  </a:txBody>
                  <a:tcPr anchor="ctr">
                    <a:lnL w="12700" cap="flat" cmpd="sng" algn="ctr">
                      <a:solidFill>
                        <a:schemeClr val="bg1">
                          <a:lumMod val="75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b="0" i="0">
                          <a:solidFill>
                            <a:schemeClr val="tx1">
                              <a:lumMod val="50000"/>
                            </a:schemeClr>
                          </a:solidFill>
                          <a:latin typeface="+mn-lt"/>
                          <a:ea typeface="Source Sans Pro" panose="020B0503030403020204" pitchFamily="34" charset="0"/>
                        </a:rPr>
                        <a:t>&gt;99% Reduction</a:t>
                      </a:r>
                    </a:p>
                  </a:txBody>
                  <a:tcPr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7613011"/>
                  </a:ext>
                </a:extLst>
              </a:tr>
              <a:tr h="699857">
                <a:tc>
                  <a:txBody>
                    <a:bodyPr/>
                    <a:lstStyle/>
                    <a:p>
                      <a:pPr marL="0" marR="0" lvl="0" indent="0" algn="r" defTabSz="609555" rtl="0" eaLnBrk="1" fontAlgn="auto" latinLnBrk="0" hangingPunct="1">
                        <a:lnSpc>
                          <a:spcPct val="100000"/>
                        </a:lnSpc>
                        <a:spcBef>
                          <a:spcPts val="0"/>
                        </a:spcBef>
                        <a:spcAft>
                          <a:spcPts val="0"/>
                        </a:spcAft>
                        <a:buClrTx/>
                        <a:buSzTx/>
                        <a:buFontTx/>
                        <a:buNone/>
                        <a:tabLst/>
                        <a:defRPr/>
                      </a:pPr>
                      <a:r>
                        <a:rPr lang="en-US" sz="1500" b="0" i="0">
                          <a:solidFill>
                            <a:schemeClr val="tx1"/>
                          </a:solidFill>
                          <a:latin typeface="+mn-lt"/>
                          <a:ea typeface="Source Sans Pro" panose="020B0503030403020204" pitchFamily="34" charset="0"/>
                        </a:rPr>
                        <a:t>Journal-Based Recovery</a:t>
                      </a:r>
                    </a:p>
                  </a:txBody>
                  <a:tcPr anchor="ctr">
                    <a:lnL w="9525"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500" b="0">
                          <a:solidFill>
                            <a:schemeClr val="tx1"/>
                          </a:solidFill>
                          <a:latin typeface="+mn-lt"/>
                          <a:ea typeface="Source Sans Pro" panose="020B0503030403020204" pitchFamily="34" charset="0"/>
                        </a:rPr>
                        <a:t>NO</a:t>
                      </a:r>
                    </a:p>
                  </a:txBody>
                  <a:tcPr anchor="ctr">
                    <a:lnL w="12700" cap="flat" cmpd="sng" algn="ctr">
                      <a:solidFill>
                        <a:schemeClr val="bg1">
                          <a:lumMod val="75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500" b="0" i="0" u="none" strike="noStrike">
                          <a:solidFill>
                            <a:srgbClr val="000000"/>
                          </a:solidFill>
                          <a:effectLst/>
                          <a:latin typeface="+mn-lt"/>
                          <a:ea typeface="Source Sans Pro" panose="020B0503030403020204" pitchFamily="34" charset="0"/>
                        </a:rPr>
                        <a:t>YES</a:t>
                      </a:r>
                      <a:endParaRPr lang="en-US" sz="1500" b="0">
                        <a:solidFill>
                          <a:schemeClr val="tx1"/>
                        </a:solidFill>
                        <a:latin typeface="+mn-lt"/>
                        <a:ea typeface="Source Sans Pro" panose="020B0503030403020204" pitchFamily="34" charset="0"/>
                      </a:endParaRPr>
                    </a:p>
                  </a:txBody>
                  <a:tcPr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500" b="0" i="0" dirty="0">
                          <a:solidFill>
                            <a:schemeClr val="tx1">
                              <a:lumMod val="50000"/>
                            </a:schemeClr>
                          </a:solidFill>
                          <a:latin typeface="+mn-lt"/>
                          <a:ea typeface="Source Sans Pro" panose="020B0503030403020204" pitchFamily="34" charset="0"/>
                        </a:rPr>
                        <a:t>Only journal-based solution for cyber recovery</a:t>
                      </a:r>
                    </a:p>
                  </a:txBody>
                  <a:tcPr anchor="ctr">
                    <a:lnL w="9525" cap="flat" cmpd="sng" algn="ctr">
                      <a:solidFill>
                        <a:schemeClr val="bg2">
                          <a:lumMod val="90000"/>
                        </a:schemeClr>
                      </a:solidFill>
                      <a:prstDash val="solid"/>
                      <a:round/>
                      <a:headEnd type="none" w="med" len="med"/>
                      <a:tailEnd type="none" w="med" len="med"/>
                    </a:lnL>
                    <a:lnR w="9525" cap="flat" cmpd="sng" algn="ctr">
                      <a:solidFill>
                        <a:schemeClr val="bg2">
                          <a:lumMod val="90000"/>
                        </a:schemeClr>
                      </a:solidFill>
                      <a:prstDash val="solid"/>
                      <a:round/>
                      <a:headEnd type="none" w="med" len="med"/>
                      <a:tailEnd type="none" w="med" len="med"/>
                    </a:lnR>
                    <a:lnT w="9525" cap="flat" cmpd="sng" algn="ctr">
                      <a:solidFill>
                        <a:schemeClr val="bg2">
                          <a:lumMod val="90000"/>
                        </a:schemeClr>
                      </a:solidFill>
                      <a:prstDash val="solid"/>
                      <a:round/>
                      <a:headEnd type="none" w="med" len="med"/>
                      <a:tailEnd type="none" w="med" len="med"/>
                    </a:lnT>
                    <a:lnB w="9525"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389233"/>
                  </a:ext>
                </a:extLst>
              </a:tr>
            </a:tbl>
          </a:graphicData>
        </a:graphic>
      </p:graphicFrame>
      <p:sp>
        <p:nvSpPr>
          <p:cNvPr id="7" name="TextBox 6">
            <a:extLst>
              <a:ext uri="{FF2B5EF4-FFF2-40B4-BE49-F238E27FC236}">
                <a16:creationId xmlns:a16="http://schemas.microsoft.com/office/drawing/2014/main" id="{27B07F77-B3DA-1568-608C-CF4147866202}"/>
              </a:ext>
            </a:extLst>
          </p:cNvPr>
          <p:cNvSpPr txBox="1"/>
          <p:nvPr/>
        </p:nvSpPr>
        <p:spPr>
          <a:xfrm>
            <a:off x="5140289" y="5695542"/>
            <a:ext cx="49610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282F3C"/>
                </a:solidFill>
                <a:effectLst/>
                <a:uLnTx/>
                <a:uFillTx/>
                <a:latin typeface="MetricHPE"/>
                <a:ea typeface="+mn-ea"/>
                <a:cs typeface="+mn-cs"/>
              </a:rPr>
              <a:t>*</a:t>
            </a:r>
            <a:r>
              <a:rPr kumimoji="0" lang="en-US" sz="1200" b="0" i="0" u="none" strike="noStrike" kern="1200" cap="none" spc="0" normalizeH="0" baseline="0" noProof="0">
                <a:ln>
                  <a:noFill/>
                </a:ln>
                <a:solidFill>
                  <a:srgbClr val="282F3C"/>
                </a:solidFill>
                <a:effectLst/>
                <a:uLnTx/>
                <a:uFillTx/>
                <a:latin typeface="MetricHPE"/>
                <a:ea typeface="+mn-ea"/>
                <a:cs typeface="+mn-cs"/>
              </a:rPr>
              <a:t> R</a:t>
            </a:r>
            <a:r>
              <a:rPr kumimoji="0" lang="en-US" sz="1200" b="0" i="0" u="none" strike="noStrike" kern="1200" cap="none" spc="0" normalizeH="0" baseline="0" noProof="0" err="1">
                <a:ln>
                  <a:noFill/>
                </a:ln>
                <a:solidFill>
                  <a:srgbClr val="282F3C"/>
                </a:solidFill>
                <a:effectLst/>
                <a:uLnTx/>
                <a:uFillTx/>
                <a:latin typeface="MetricHPE"/>
                <a:ea typeface="+mn-ea"/>
                <a:cs typeface="+mn-cs"/>
              </a:rPr>
              <a:t>eal</a:t>
            </a:r>
            <a:r>
              <a:rPr kumimoji="0" lang="en-US" sz="1200" b="0" i="0" u="none" strike="noStrike" kern="1200" cap="none" spc="0" normalizeH="0" baseline="0" noProof="0">
                <a:ln>
                  <a:noFill/>
                </a:ln>
                <a:solidFill>
                  <a:srgbClr val="282F3C"/>
                </a:solidFill>
                <a:effectLst/>
                <a:uLnTx/>
                <a:uFillTx/>
                <a:latin typeface="MetricHPE"/>
                <a:ea typeface="+mn-ea"/>
                <a:cs typeface="+mn-cs"/>
              </a:rPr>
              <a:t>-life example based on customer protecting 300 VMs and 300 TBs</a:t>
            </a:r>
          </a:p>
        </p:txBody>
      </p:sp>
      <p:pic>
        <p:nvPicPr>
          <p:cNvPr id="8" name="Graphic 7">
            <a:extLst>
              <a:ext uri="{FF2B5EF4-FFF2-40B4-BE49-F238E27FC236}">
                <a16:creationId xmlns:a16="http://schemas.microsoft.com/office/drawing/2014/main" id="{E1A7AF4F-6186-520F-68C9-58D20E993B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27775" y="1875994"/>
            <a:ext cx="1469587" cy="600147"/>
          </a:xfrm>
          <a:prstGeom prst="rect">
            <a:avLst/>
          </a:prstGeom>
        </p:spPr>
      </p:pic>
    </p:spTree>
    <p:extLst>
      <p:ext uri="{BB962C8B-B14F-4D97-AF65-F5344CB8AC3E}">
        <p14:creationId xmlns:p14="http://schemas.microsoft.com/office/powerpoint/2010/main" val="3974038761"/>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3B97F8-BF12-5640-FBC9-9652705D0BA1}"/>
              </a:ext>
            </a:extLst>
          </p:cNvPr>
          <p:cNvSpPr>
            <a:spLocks noGrp="1"/>
          </p:cNvSpPr>
          <p:nvPr>
            <p:ph type="body" sz="quarter" idx="13"/>
          </p:nvPr>
        </p:nvSpPr>
        <p:spPr>
          <a:xfrm>
            <a:off x="293442" y="3528820"/>
            <a:ext cx="3067379" cy="2055116"/>
          </a:xfrm>
        </p:spPr>
        <p:txBody>
          <a:bodyPr/>
          <a:lstStyle/>
          <a:p>
            <a:r>
              <a:rPr lang="en-US" dirty="0">
                <a:solidFill>
                  <a:schemeClr val="bg1"/>
                </a:solidFill>
              </a:rPr>
              <a:t>Daniel Mueller</a:t>
            </a:r>
          </a:p>
          <a:p>
            <a:r>
              <a:rPr lang="en-US" dirty="0">
                <a:solidFill>
                  <a:schemeClr val="bg1"/>
                </a:solidFill>
              </a:rPr>
              <a:t>Sr. Systems Engineer</a:t>
            </a:r>
          </a:p>
          <a:p>
            <a:r>
              <a:rPr lang="en-US" dirty="0">
                <a:solidFill>
                  <a:schemeClr val="bg1"/>
                </a:solidFill>
              </a:rPr>
              <a:t>+49 152 59228928</a:t>
            </a:r>
          </a:p>
          <a:p>
            <a:r>
              <a:rPr lang="en-US" dirty="0">
                <a:solidFill>
                  <a:schemeClr val="bg1"/>
                </a:solidFill>
              </a:rPr>
              <a:t>daniel.mueller@hpe.com</a:t>
            </a:r>
          </a:p>
        </p:txBody>
      </p:sp>
      <p:sp>
        <p:nvSpPr>
          <p:cNvPr id="3" name="Title 2">
            <a:extLst>
              <a:ext uri="{FF2B5EF4-FFF2-40B4-BE49-F238E27FC236}">
                <a16:creationId xmlns:a16="http://schemas.microsoft.com/office/drawing/2014/main" id="{A0A43E21-4A3D-ADB5-4036-8EF7DE2C4CB4}"/>
              </a:ext>
            </a:extLst>
          </p:cNvPr>
          <p:cNvSpPr>
            <a:spLocks noGrp="1"/>
          </p:cNvSpPr>
          <p:nvPr>
            <p:ph type="title"/>
          </p:nvPr>
        </p:nvSpPr>
        <p:spPr/>
        <p:txBody>
          <a:bodyPr/>
          <a:lstStyle/>
          <a:p>
            <a:r>
              <a:rPr lang="en-US">
                <a:solidFill>
                  <a:schemeClr val="bg1"/>
                </a:solidFill>
              </a:rPr>
              <a:t>Thank you</a:t>
            </a:r>
          </a:p>
        </p:txBody>
      </p:sp>
      <p:sp>
        <p:nvSpPr>
          <p:cNvPr id="4" name="Footer Placeholder 3">
            <a:extLst>
              <a:ext uri="{FF2B5EF4-FFF2-40B4-BE49-F238E27FC236}">
                <a16:creationId xmlns:a16="http://schemas.microsoft.com/office/drawing/2014/main" id="{59CDC977-46FE-A9F2-26F3-BC900D597BE9}"/>
              </a:ext>
            </a:extLst>
          </p:cNvPr>
          <p:cNvSpPr>
            <a:spLocks noGrp="1"/>
          </p:cNvSpPr>
          <p:nvPr>
            <p:ph type="ftr" sz="quarter" idx="3"/>
          </p:nvPr>
        </p:nvSpPr>
        <p:spPr/>
        <p:txBody>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MetricHPE"/>
                <a:ea typeface="+mn-ea"/>
                <a:cs typeface="+mn-cs"/>
              </a:rPr>
              <a:t>Confidential | Authorized HPE Partner Use Only </a:t>
            </a:r>
          </a:p>
        </p:txBody>
      </p:sp>
      <p:sp>
        <p:nvSpPr>
          <p:cNvPr id="5" name="TextBox 4">
            <a:extLst>
              <a:ext uri="{FF2B5EF4-FFF2-40B4-BE49-F238E27FC236}">
                <a16:creationId xmlns:a16="http://schemas.microsoft.com/office/drawing/2014/main" id="{913ADA71-014E-7ECC-AEA2-E0ABD5816CF2}"/>
              </a:ext>
            </a:extLst>
          </p:cNvPr>
          <p:cNvSpPr txBox="1"/>
          <p:nvPr/>
        </p:nvSpPr>
        <p:spPr>
          <a:xfrm>
            <a:off x="4943340" y="6349285"/>
            <a:ext cx="2305319" cy="270456"/>
          </a:xfrm>
          <a:prstGeom prst="rect">
            <a:avLst/>
          </a:prstGeom>
          <a:noFill/>
          <a:ln w="57150">
            <a:noFill/>
            <a:miter lim="800000"/>
          </a:ln>
        </p:spPr>
        <p:txBody>
          <a:bodyPr wrap="none" lIns="90000" tIns="90000" rIns="90000" bIns="90000" rtlCol="0" anchor="ctr" anchorCtr="0">
            <a:noAutofit/>
          </a:bodyPr>
          <a:lstStyle/>
          <a:p>
            <a:pPr marL="0" marR="0" lvl="0" indent="0" algn="ctr" defTabSz="914400" rtl="0" eaLnBrk="1" fontAlgn="auto" latinLnBrk="0" hangingPunct="1">
              <a:lnSpc>
                <a:spcPct val="90000"/>
              </a:lnSpc>
              <a:spcBef>
                <a:spcPts val="400"/>
              </a:spcBef>
              <a:spcAft>
                <a:spcPts val="0"/>
              </a:spcAft>
              <a:buClrTx/>
              <a:buSzTx/>
              <a:buFont typeface="MetricHPE" panose="020B0503030202060203" pitchFamily="34" charset="0"/>
              <a:buNone/>
              <a:tabLst/>
              <a:defRPr/>
            </a:pPr>
            <a:r>
              <a:rPr kumimoji="0" lang="en-US" sz="1200" b="0" i="0" u="none" strike="noStrike" kern="1200" cap="none" spc="0" normalizeH="0" baseline="0" noProof="0" dirty="0">
                <a:ln>
                  <a:noFill/>
                </a:ln>
                <a:solidFill>
                  <a:prstClr val="white"/>
                </a:solidFill>
                <a:effectLst/>
                <a:uLnTx/>
                <a:uFillTx/>
                <a:latin typeface="MetricHPE"/>
                <a:ea typeface="+mn-ea"/>
                <a:cs typeface="+mn-cs"/>
              </a:rPr>
              <a:t>a00137922enw</a:t>
            </a:r>
            <a:endParaRPr kumimoji="0" lang="en-GB" sz="1200" b="0" i="0" u="none" strike="noStrike" kern="1200" cap="none" spc="0" normalizeH="0" baseline="0" noProof="0" dirty="0" err="1">
              <a:ln>
                <a:noFill/>
              </a:ln>
              <a:solidFill>
                <a:prstClr val="white"/>
              </a:solidFill>
              <a:effectLst/>
              <a:uLnTx/>
              <a:uFillTx/>
              <a:latin typeface="MetricHPE"/>
              <a:ea typeface="+mn-ea"/>
              <a:cs typeface="+mn-cs"/>
            </a:endParaRPr>
          </a:p>
        </p:txBody>
      </p:sp>
      <p:sp>
        <p:nvSpPr>
          <p:cNvPr id="6" name="Text Placeholder 1">
            <a:extLst>
              <a:ext uri="{FF2B5EF4-FFF2-40B4-BE49-F238E27FC236}">
                <a16:creationId xmlns:a16="http://schemas.microsoft.com/office/drawing/2014/main" id="{0D145DDA-824C-7337-6388-BA933E67D976}"/>
              </a:ext>
            </a:extLst>
          </p:cNvPr>
          <p:cNvSpPr txBox="1">
            <a:spLocks/>
          </p:cNvSpPr>
          <p:nvPr/>
        </p:nvSpPr>
        <p:spPr>
          <a:xfrm>
            <a:off x="4015211" y="3528820"/>
            <a:ext cx="3283947" cy="2055116"/>
          </a:xfrm>
          <a:prstGeom prst="rect">
            <a:avLst/>
          </a:prstGeom>
          <a:ln w="57150">
            <a:noFill/>
            <a:miter lim="800000"/>
          </a:ln>
        </p:spPr>
        <p:txBody>
          <a:bodyPr vert="horz" lIns="91440" tIns="91440" rIns="91440" bIns="91440" rtlCol="0">
            <a:noAutofit/>
          </a:bodyPr>
          <a:lstStyle>
            <a:lvl1pPr marL="0" indent="0" algn="l" defTabSz="914400" rtl="0" eaLnBrk="1" latinLnBrk="0" hangingPunct="1">
              <a:lnSpc>
                <a:spcPct val="90000"/>
              </a:lnSpc>
              <a:spcBef>
                <a:spcPts val="0"/>
              </a:spcBef>
              <a:buClrTx/>
              <a:buFont typeface="" panose="020B0303030202060203" pitchFamily="34" charset="0"/>
              <a:buNone/>
              <a:defRPr sz="2200" kern="1200" baseline="0">
                <a:solidFill>
                  <a:schemeClr val="tx1"/>
                </a:solidFill>
                <a:latin typeface="+mn-lt"/>
                <a:ea typeface="+mn-ea"/>
                <a:cs typeface="+mn-cs"/>
              </a:defRPr>
            </a:lvl1pPr>
            <a:lvl2pPr marL="0" indent="0" algn="l" defTabSz="914400" rtl="0" eaLnBrk="1" latinLnBrk="0" hangingPunct="1">
              <a:lnSpc>
                <a:spcPct val="90000"/>
              </a:lnSpc>
              <a:spcBef>
                <a:spcPts val="0"/>
              </a:spcBef>
              <a:buClrTx/>
              <a:buSzPct val="90000"/>
              <a:buFont typeface="" panose="020B0303030202060203" pitchFamily="34" charset="0"/>
              <a:buNone/>
              <a:defRPr sz="2400" kern="1200">
                <a:solidFill>
                  <a:schemeClr val="tx1"/>
                </a:solidFill>
                <a:latin typeface="+mn-lt"/>
                <a:ea typeface="+mn-ea"/>
                <a:cs typeface="+mn-cs"/>
              </a:defRPr>
            </a:lvl2pPr>
            <a:lvl3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3pPr>
            <a:lvl4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ClrTx/>
              <a:buFont typeface="" panose="020B0303030202060203" pitchFamily="34" charset="0"/>
              <a:buNone/>
              <a:defRPr sz="2400" kern="1200">
                <a:solidFill>
                  <a:schemeClr val="tx1"/>
                </a:solidFill>
                <a:latin typeface="+mn-lt"/>
                <a:ea typeface="+mn-ea"/>
                <a:cs typeface="+mn-cs"/>
              </a:defRPr>
            </a:lvl9pPr>
          </a:lstStyle>
          <a:p>
            <a:r>
              <a:rPr lang="en-US" dirty="0">
                <a:solidFill>
                  <a:schemeClr val="bg1"/>
                </a:solidFill>
              </a:rPr>
              <a:t>Ronny Wettermann</a:t>
            </a:r>
          </a:p>
          <a:p>
            <a:r>
              <a:rPr lang="en-US" dirty="0">
                <a:solidFill>
                  <a:schemeClr val="bg1"/>
                </a:solidFill>
              </a:rPr>
              <a:t>Zerto Sr. Sales Executive</a:t>
            </a:r>
          </a:p>
          <a:p>
            <a:r>
              <a:rPr lang="en-US" dirty="0">
                <a:solidFill>
                  <a:schemeClr val="bg1"/>
                </a:solidFill>
              </a:rPr>
              <a:t>+49 160 98151754</a:t>
            </a:r>
          </a:p>
          <a:p>
            <a:r>
              <a:rPr lang="en-US" dirty="0">
                <a:solidFill>
                  <a:schemeClr val="bg1"/>
                </a:solidFill>
              </a:rPr>
              <a:t>ronny.wettermann@hpe.com</a:t>
            </a:r>
          </a:p>
        </p:txBody>
      </p:sp>
    </p:spTree>
    <p:extLst>
      <p:ext uri="{BB962C8B-B14F-4D97-AF65-F5344CB8AC3E}">
        <p14:creationId xmlns:p14="http://schemas.microsoft.com/office/powerpoint/2010/main" val="818707801"/>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E8188-932A-8071-3FC8-1D348F465533}"/>
            </a:ext>
          </a:extLst>
        </p:cNvPr>
        <p:cNvGrpSpPr/>
        <p:nvPr/>
      </p:nvGrpSpPr>
      <p:grpSpPr>
        <a:xfrm>
          <a:off x="0" y="0"/>
          <a:ext cx="0" cy="0"/>
          <a:chOff x="0" y="0"/>
          <a:chExt cx="0" cy="0"/>
        </a:xfrm>
      </p:grpSpPr>
      <p:pic>
        <p:nvPicPr>
          <p:cNvPr id="5" name="Picture 4" descr="Shape, rectangle&#10;&#10;Description automatically generated">
            <a:extLst>
              <a:ext uri="{FF2B5EF4-FFF2-40B4-BE49-F238E27FC236}">
                <a16:creationId xmlns:a16="http://schemas.microsoft.com/office/drawing/2014/main" id="{539E96E1-8DDA-21CD-E603-87554A0647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a:extLst>
              <a:ext uri="{FF2B5EF4-FFF2-40B4-BE49-F238E27FC236}">
                <a16:creationId xmlns:a16="http://schemas.microsoft.com/office/drawing/2014/main" id="{D198AA3A-F472-18E1-D360-B5ACAEB6E263}"/>
              </a:ext>
            </a:extLst>
          </p:cNvPr>
          <p:cNvSpPr>
            <a:spLocks noGrp="1"/>
          </p:cNvSpPr>
          <p:nvPr>
            <p:ph type="title"/>
          </p:nvPr>
        </p:nvSpPr>
        <p:spPr/>
        <p:txBody>
          <a:bodyPr/>
          <a:lstStyle/>
          <a:p>
            <a:r>
              <a:rPr lang="en-US" dirty="0">
                <a:solidFill>
                  <a:schemeClr val="bg1"/>
                </a:solidFill>
              </a:rPr>
              <a:t>Zerto Introduction</a:t>
            </a:r>
            <a:r>
              <a:rPr lang="en-US" sz="3200" b="0" dirty="0">
                <a:solidFill>
                  <a:schemeClr val="bg1"/>
                </a:solidFill>
                <a:latin typeface="+mn-lt"/>
              </a:rPr>
              <a:t> </a:t>
            </a:r>
          </a:p>
        </p:txBody>
      </p:sp>
      <p:grpSp>
        <p:nvGrpSpPr>
          <p:cNvPr id="6" name="Logo">
            <a:extLst>
              <a:ext uri="{FF2B5EF4-FFF2-40B4-BE49-F238E27FC236}">
                <a16:creationId xmlns:a16="http://schemas.microsoft.com/office/drawing/2014/main" id="{67067B66-93D9-4F62-05FA-0A4713C3FCB9}"/>
              </a:ext>
            </a:extLst>
          </p:cNvPr>
          <p:cNvGrpSpPr>
            <a:grpSpLocks noChangeAspect="1"/>
          </p:cNvGrpSpPr>
          <p:nvPr/>
        </p:nvGrpSpPr>
        <p:grpSpPr>
          <a:xfrm>
            <a:off x="393523" y="381956"/>
            <a:ext cx="2218745" cy="893759"/>
            <a:chOff x="393523" y="381956"/>
            <a:chExt cx="2218745" cy="893759"/>
          </a:xfrm>
        </p:grpSpPr>
        <p:sp>
          <p:nvSpPr>
            <p:cNvPr id="7" name="Element">
              <a:extLst>
                <a:ext uri="{FF2B5EF4-FFF2-40B4-BE49-F238E27FC236}">
                  <a16:creationId xmlns:a16="http://schemas.microsoft.com/office/drawing/2014/main" id="{ADF4DA34-0647-5CA0-613B-972EEAEB0395}"/>
                </a:ext>
              </a:extLst>
            </p:cNvPr>
            <p:cNvSpPr>
              <a:spLocks noEditPoints="1"/>
            </p:cNvSpPr>
            <p:nvPr/>
          </p:nvSpPr>
          <p:spPr bwMode="auto">
            <a:xfrm>
              <a:off x="393523" y="381956"/>
              <a:ext cx="759854" cy="211008"/>
            </a:xfrm>
            <a:custGeom>
              <a:avLst/>
              <a:gdLst>
                <a:gd name="T0" fmla="*/ 0 w 1087"/>
                <a:gd name="T1" fmla="*/ 0 h 314"/>
                <a:gd name="T2" fmla="*/ 0 w 1087"/>
                <a:gd name="T3" fmla="*/ 314 h 314"/>
                <a:gd name="T4" fmla="*/ 0 w 1087"/>
                <a:gd name="T5" fmla="*/ 314 h 314"/>
                <a:gd name="T6" fmla="*/ 1087 w 1087"/>
                <a:gd name="T7" fmla="*/ 314 h 314"/>
                <a:gd name="T8" fmla="*/ 1087 w 1087"/>
                <a:gd name="T9" fmla="*/ 0 h 314"/>
                <a:gd name="T10" fmla="*/ 0 w 1087"/>
                <a:gd name="T11" fmla="*/ 0 h 314"/>
                <a:gd name="T12" fmla="*/ 1018 w 1087"/>
                <a:gd name="T13" fmla="*/ 245 h 314"/>
                <a:gd name="T14" fmla="*/ 69 w 1087"/>
                <a:gd name="T15" fmla="*/ 245 h 314"/>
                <a:gd name="T16" fmla="*/ 69 w 1087"/>
                <a:gd name="T17" fmla="*/ 69 h 314"/>
                <a:gd name="T18" fmla="*/ 1018 w 1087"/>
                <a:gd name="T19" fmla="*/ 69 h 314"/>
                <a:gd name="T20" fmla="*/ 1018 w 1087"/>
                <a:gd name="T21" fmla="*/ 245 h 314"/>
                <a:gd name="T22" fmla="*/ 1018 w 1087"/>
                <a:gd name="T23" fmla="*/ 24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7" h="314">
                  <a:moveTo>
                    <a:pt x="0" y="0"/>
                  </a:moveTo>
                  <a:lnTo>
                    <a:pt x="0" y="314"/>
                  </a:lnTo>
                  <a:lnTo>
                    <a:pt x="0" y="314"/>
                  </a:lnTo>
                  <a:lnTo>
                    <a:pt x="1087" y="314"/>
                  </a:lnTo>
                  <a:lnTo>
                    <a:pt x="1087" y="0"/>
                  </a:lnTo>
                  <a:lnTo>
                    <a:pt x="0" y="0"/>
                  </a:lnTo>
                  <a:close/>
                  <a:moveTo>
                    <a:pt x="1018" y="245"/>
                  </a:moveTo>
                  <a:lnTo>
                    <a:pt x="69" y="245"/>
                  </a:lnTo>
                  <a:lnTo>
                    <a:pt x="69" y="69"/>
                  </a:lnTo>
                  <a:lnTo>
                    <a:pt x="1018" y="69"/>
                  </a:lnTo>
                  <a:lnTo>
                    <a:pt x="1018" y="245"/>
                  </a:lnTo>
                  <a:lnTo>
                    <a:pt x="1018" y="245"/>
                  </a:lnTo>
                  <a:close/>
                </a:path>
              </a:pathLst>
            </a:custGeom>
            <a:solidFill>
              <a:srgbClr val="01A9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Black" panose="020B0A03030202060203" pitchFamily="34" charset="0"/>
                <a:ea typeface="+mn-ea"/>
                <a:cs typeface="+mn-cs"/>
              </a:endParaRPr>
            </a:p>
          </p:txBody>
        </p:sp>
        <p:sp>
          <p:nvSpPr>
            <p:cNvPr id="8" name="Wordmark">
              <a:extLst>
                <a:ext uri="{FF2B5EF4-FFF2-40B4-BE49-F238E27FC236}">
                  <a16:creationId xmlns:a16="http://schemas.microsoft.com/office/drawing/2014/main" id="{07D83650-25F3-D36A-491D-40A9FB8458C4}"/>
                </a:ext>
              </a:extLst>
            </p:cNvPr>
            <p:cNvSpPr>
              <a:spLocks noEditPoints="1"/>
            </p:cNvSpPr>
            <p:nvPr/>
          </p:nvSpPr>
          <p:spPr bwMode="auto">
            <a:xfrm>
              <a:off x="393523" y="730052"/>
              <a:ext cx="2218745" cy="545663"/>
            </a:xfrm>
            <a:custGeom>
              <a:avLst/>
              <a:gdLst>
                <a:gd name="T0" fmla="*/ 80 w 1341"/>
                <a:gd name="T1" fmla="*/ 52 h 342"/>
                <a:gd name="T2" fmla="*/ 29 w 1341"/>
                <a:gd name="T3" fmla="*/ 77 h 342"/>
                <a:gd name="T4" fmla="*/ 212 w 1341"/>
                <a:gd name="T5" fmla="*/ 93 h 342"/>
                <a:gd name="T6" fmla="*/ 174 w 1341"/>
                <a:gd name="T7" fmla="*/ 134 h 342"/>
                <a:gd name="T8" fmla="*/ 272 w 1341"/>
                <a:gd name="T9" fmla="*/ 132 h 342"/>
                <a:gd name="T10" fmla="*/ 276 w 1341"/>
                <a:gd name="T11" fmla="*/ 38 h 342"/>
                <a:gd name="T12" fmla="*/ 327 w 1341"/>
                <a:gd name="T13" fmla="*/ 132 h 342"/>
                <a:gd name="T14" fmla="*/ 398 w 1341"/>
                <a:gd name="T15" fmla="*/ 0 h 342"/>
                <a:gd name="T16" fmla="*/ 402 w 1341"/>
                <a:gd name="T17" fmla="*/ 134 h 342"/>
                <a:gd name="T18" fmla="*/ 448 w 1341"/>
                <a:gd name="T19" fmla="*/ 93 h 342"/>
                <a:gd name="T20" fmla="*/ 448 w 1341"/>
                <a:gd name="T21" fmla="*/ 74 h 342"/>
                <a:gd name="T22" fmla="*/ 642 w 1341"/>
                <a:gd name="T23" fmla="*/ 60 h 342"/>
                <a:gd name="T24" fmla="*/ 642 w 1341"/>
                <a:gd name="T25" fmla="*/ 131 h 342"/>
                <a:gd name="T26" fmla="*/ 570 w 1341"/>
                <a:gd name="T27" fmla="*/ 111 h 342"/>
                <a:gd name="T28" fmla="*/ 530 w 1341"/>
                <a:gd name="T29" fmla="*/ 60 h 342"/>
                <a:gd name="T30" fmla="*/ 558 w 1341"/>
                <a:gd name="T31" fmla="*/ 38 h 342"/>
                <a:gd name="T32" fmla="*/ 738 w 1341"/>
                <a:gd name="T33" fmla="*/ 89 h 342"/>
                <a:gd name="T34" fmla="*/ 787 w 1341"/>
                <a:gd name="T35" fmla="*/ 45 h 342"/>
                <a:gd name="T36" fmla="*/ 736 w 1341"/>
                <a:gd name="T37" fmla="*/ 65 h 342"/>
                <a:gd name="T38" fmla="*/ 848 w 1341"/>
                <a:gd name="T39" fmla="*/ 73 h 342"/>
                <a:gd name="T40" fmla="*/ 876 w 1341"/>
                <a:gd name="T41" fmla="*/ 73 h 342"/>
                <a:gd name="T42" fmla="*/ 833 w 1341"/>
                <a:gd name="T43" fmla="*/ 91 h 342"/>
                <a:gd name="T44" fmla="*/ 965 w 1341"/>
                <a:gd name="T45" fmla="*/ 43 h 342"/>
                <a:gd name="T46" fmla="*/ 964 w 1341"/>
                <a:gd name="T47" fmla="*/ 103 h 342"/>
                <a:gd name="T48" fmla="*/ 1010 w 1341"/>
                <a:gd name="T49" fmla="*/ 132 h 342"/>
                <a:gd name="T50" fmla="*/ 1070 w 1341"/>
                <a:gd name="T51" fmla="*/ 38 h 342"/>
                <a:gd name="T52" fmla="*/ 1010 w 1341"/>
                <a:gd name="T53" fmla="*/ 89 h 342"/>
                <a:gd name="T54" fmla="*/ 1133 w 1341"/>
                <a:gd name="T55" fmla="*/ 73 h 342"/>
                <a:gd name="T56" fmla="*/ 1160 w 1341"/>
                <a:gd name="T57" fmla="*/ 73 h 342"/>
                <a:gd name="T58" fmla="*/ 1117 w 1341"/>
                <a:gd name="T59" fmla="*/ 91 h 342"/>
                <a:gd name="T60" fmla="*/ 1239 w 1341"/>
                <a:gd name="T61" fmla="*/ 39 h 342"/>
                <a:gd name="T62" fmla="*/ 1180 w 1341"/>
                <a:gd name="T63" fmla="*/ 132 h 342"/>
                <a:gd name="T64" fmla="*/ 1246 w 1341"/>
                <a:gd name="T65" fmla="*/ 85 h 342"/>
                <a:gd name="T66" fmla="*/ 1314 w 1341"/>
                <a:gd name="T67" fmla="*/ 132 h 342"/>
                <a:gd name="T68" fmla="*/ 1295 w 1341"/>
                <a:gd name="T69" fmla="*/ 110 h 342"/>
                <a:gd name="T70" fmla="*/ 18 w 1341"/>
                <a:gd name="T71" fmla="*/ 231 h 342"/>
                <a:gd name="T72" fmla="*/ 81 w 1341"/>
                <a:gd name="T73" fmla="*/ 307 h 342"/>
                <a:gd name="T74" fmla="*/ 164 w 1341"/>
                <a:gd name="T75" fmla="*/ 307 h 342"/>
                <a:gd name="T76" fmla="*/ 103 w 1341"/>
                <a:gd name="T77" fmla="*/ 214 h 342"/>
                <a:gd name="T78" fmla="*/ 252 w 1341"/>
                <a:gd name="T79" fmla="*/ 229 h 342"/>
                <a:gd name="T80" fmla="*/ 252 w 1341"/>
                <a:gd name="T81" fmla="*/ 307 h 342"/>
                <a:gd name="T82" fmla="*/ 211 w 1341"/>
                <a:gd name="T83" fmla="*/ 214 h 342"/>
                <a:gd name="T84" fmla="*/ 305 w 1341"/>
                <a:gd name="T85" fmla="*/ 212 h 342"/>
                <a:gd name="T86" fmla="*/ 338 w 1341"/>
                <a:gd name="T87" fmla="*/ 285 h 342"/>
                <a:gd name="T88" fmla="*/ 281 w 1341"/>
                <a:gd name="T89" fmla="*/ 251 h 342"/>
                <a:gd name="T90" fmla="*/ 403 w 1341"/>
                <a:gd name="T91" fmla="*/ 229 h 342"/>
                <a:gd name="T92" fmla="*/ 382 w 1341"/>
                <a:gd name="T93" fmla="*/ 228 h 342"/>
                <a:gd name="T94" fmla="*/ 430 w 1341"/>
                <a:gd name="T95" fmla="*/ 342 h 342"/>
                <a:gd name="T96" fmla="*/ 498 w 1341"/>
                <a:gd name="T97" fmla="*/ 260 h 342"/>
                <a:gd name="T98" fmla="*/ 577 w 1341"/>
                <a:gd name="T99" fmla="*/ 212 h 342"/>
                <a:gd name="T100" fmla="*/ 554 w 1341"/>
                <a:gd name="T101" fmla="*/ 307 h 342"/>
                <a:gd name="T102" fmla="*/ 623 w 1341"/>
                <a:gd name="T103" fmla="*/ 187 h 342"/>
                <a:gd name="T104" fmla="*/ 621 w 1341"/>
                <a:gd name="T105" fmla="*/ 307 h 342"/>
                <a:gd name="T106" fmla="*/ 644 w 1341"/>
                <a:gd name="T107" fmla="*/ 300 h 342"/>
                <a:gd name="T108" fmla="*/ 644 w 1341"/>
                <a:gd name="T109" fmla="*/ 240 h 342"/>
                <a:gd name="T110" fmla="*/ 661 w 1341"/>
                <a:gd name="T111" fmla="*/ 238 h 342"/>
                <a:gd name="T112" fmla="*/ 807 w 1341"/>
                <a:gd name="T113" fmla="*/ 266 h 342"/>
                <a:gd name="T114" fmla="*/ 772 w 1341"/>
                <a:gd name="T115" fmla="*/ 309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41" h="342">
                  <a:moveTo>
                    <a:pt x="29" y="132"/>
                  </a:moveTo>
                  <a:cubicBezTo>
                    <a:pt x="0" y="132"/>
                    <a:pt x="0" y="132"/>
                    <a:pt x="0" y="132"/>
                  </a:cubicBezTo>
                  <a:cubicBezTo>
                    <a:pt x="0" y="0"/>
                    <a:pt x="0" y="0"/>
                    <a:pt x="0" y="0"/>
                  </a:cubicBezTo>
                  <a:cubicBezTo>
                    <a:pt x="29" y="0"/>
                    <a:pt x="29" y="0"/>
                    <a:pt x="29" y="0"/>
                  </a:cubicBezTo>
                  <a:cubicBezTo>
                    <a:pt x="29" y="52"/>
                    <a:pt x="29" y="52"/>
                    <a:pt x="29" y="52"/>
                  </a:cubicBezTo>
                  <a:cubicBezTo>
                    <a:pt x="80" y="52"/>
                    <a:pt x="80" y="52"/>
                    <a:pt x="80" y="52"/>
                  </a:cubicBezTo>
                  <a:cubicBezTo>
                    <a:pt x="80" y="0"/>
                    <a:pt x="80" y="0"/>
                    <a:pt x="80" y="0"/>
                  </a:cubicBezTo>
                  <a:cubicBezTo>
                    <a:pt x="109" y="0"/>
                    <a:pt x="109" y="0"/>
                    <a:pt x="109" y="0"/>
                  </a:cubicBezTo>
                  <a:cubicBezTo>
                    <a:pt x="109" y="132"/>
                    <a:pt x="109" y="132"/>
                    <a:pt x="109" y="132"/>
                  </a:cubicBezTo>
                  <a:cubicBezTo>
                    <a:pt x="80" y="132"/>
                    <a:pt x="80" y="132"/>
                    <a:pt x="80" y="132"/>
                  </a:cubicBezTo>
                  <a:cubicBezTo>
                    <a:pt x="80" y="77"/>
                    <a:pt x="80" y="77"/>
                    <a:pt x="80" y="77"/>
                  </a:cubicBezTo>
                  <a:cubicBezTo>
                    <a:pt x="29" y="77"/>
                    <a:pt x="29" y="77"/>
                    <a:pt x="29" y="77"/>
                  </a:cubicBezTo>
                  <a:lnTo>
                    <a:pt x="29" y="132"/>
                  </a:lnTo>
                  <a:close/>
                  <a:moveTo>
                    <a:pt x="174" y="134"/>
                  </a:moveTo>
                  <a:cubicBezTo>
                    <a:pt x="145" y="134"/>
                    <a:pt x="125" y="116"/>
                    <a:pt x="125" y="85"/>
                  </a:cubicBezTo>
                  <a:cubicBezTo>
                    <a:pt x="125" y="56"/>
                    <a:pt x="144" y="36"/>
                    <a:pt x="170" y="36"/>
                  </a:cubicBezTo>
                  <a:cubicBezTo>
                    <a:pt x="198" y="36"/>
                    <a:pt x="212" y="55"/>
                    <a:pt x="212" y="83"/>
                  </a:cubicBezTo>
                  <a:cubicBezTo>
                    <a:pt x="212" y="93"/>
                    <a:pt x="212" y="93"/>
                    <a:pt x="212" y="93"/>
                  </a:cubicBezTo>
                  <a:cubicBezTo>
                    <a:pt x="152" y="93"/>
                    <a:pt x="152" y="93"/>
                    <a:pt x="152" y="93"/>
                  </a:cubicBezTo>
                  <a:cubicBezTo>
                    <a:pt x="155" y="108"/>
                    <a:pt x="167" y="112"/>
                    <a:pt x="178" y="112"/>
                  </a:cubicBezTo>
                  <a:cubicBezTo>
                    <a:pt x="188" y="112"/>
                    <a:pt x="195" y="110"/>
                    <a:pt x="204" y="104"/>
                  </a:cubicBezTo>
                  <a:cubicBezTo>
                    <a:pt x="205" y="104"/>
                    <a:pt x="205" y="104"/>
                    <a:pt x="205" y="104"/>
                  </a:cubicBezTo>
                  <a:cubicBezTo>
                    <a:pt x="205" y="126"/>
                    <a:pt x="205" y="126"/>
                    <a:pt x="205" y="126"/>
                  </a:cubicBezTo>
                  <a:cubicBezTo>
                    <a:pt x="198" y="131"/>
                    <a:pt x="187" y="134"/>
                    <a:pt x="174" y="134"/>
                  </a:cubicBezTo>
                  <a:close/>
                  <a:moveTo>
                    <a:pt x="152" y="74"/>
                  </a:moveTo>
                  <a:cubicBezTo>
                    <a:pt x="186" y="74"/>
                    <a:pt x="186" y="74"/>
                    <a:pt x="186" y="74"/>
                  </a:cubicBezTo>
                  <a:cubicBezTo>
                    <a:pt x="186" y="64"/>
                    <a:pt x="182" y="58"/>
                    <a:pt x="170" y="58"/>
                  </a:cubicBezTo>
                  <a:cubicBezTo>
                    <a:pt x="162" y="58"/>
                    <a:pt x="155" y="61"/>
                    <a:pt x="152" y="74"/>
                  </a:cubicBezTo>
                  <a:close/>
                  <a:moveTo>
                    <a:pt x="287" y="77"/>
                  </a:moveTo>
                  <a:cubicBezTo>
                    <a:pt x="272" y="132"/>
                    <a:pt x="272" y="132"/>
                    <a:pt x="272" y="132"/>
                  </a:cubicBezTo>
                  <a:cubicBezTo>
                    <a:pt x="247" y="132"/>
                    <a:pt x="247" y="132"/>
                    <a:pt x="247" y="132"/>
                  </a:cubicBezTo>
                  <a:cubicBezTo>
                    <a:pt x="218" y="39"/>
                    <a:pt x="218" y="39"/>
                    <a:pt x="218" y="39"/>
                  </a:cubicBezTo>
                  <a:cubicBezTo>
                    <a:pt x="218" y="38"/>
                    <a:pt x="218" y="38"/>
                    <a:pt x="218" y="38"/>
                  </a:cubicBezTo>
                  <a:cubicBezTo>
                    <a:pt x="246" y="38"/>
                    <a:pt x="246" y="38"/>
                    <a:pt x="246" y="38"/>
                  </a:cubicBezTo>
                  <a:cubicBezTo>
                    <a:pt x="261" y="93"/>
                    <a:pt x="261" y="93"/>
                    <a:pt x="261" y="93"/>
                  </a:cubicBezTo>
                  <a:cubicBezTo>
                    <a:pt x="276" y="38"/>
                    <a:pt x="276" y="38"/>
                    <a:pt x="276" y="38"/>
                  </a:cubicBezTo>
                  <a:cubicBezTo>
                    <a:pt x="298" y="38"/>
                    <a:pt x="298" y="38"/>
                    <a:pt x="298" y="38"/>
                  </a:cubicBezTo>
                  <a:cubicBezTo>
                    <a:pt x="313" y="93"/>
                    <a:pt x="313" y="93"/>
                    <a:pt x="313" y="93"/>
                  </a:cubicBezTo>
                  <a:cubicBezTo>
                    <a:pt x="329" y="38"/>
                    <a:pt x="329" y="38"/>
                    <a:pt x="329" y="38"/>
                  </a:cubicBezTo>
                  <a:cubicBezTo>
                    <a:pt x="355" y="38"/>
                    <a:pt x="355" y="38"/>
                    <a:pt x="355" y="38"/>
                  </a:cubicBezTo>
                  <a:cubicBezTo>
                    <a:pt x="355" y="39"/>
                    <a:pt x="355" y="39"/>
                    <a:pt x="355" y="39"/>
                  </a:cubicBezTo>
                  <a:cubicBezTo>
                    <a:pt x="327" y="132"/>
                    <a:pt x="327" y="132"/>
                    <a:pt x="327" y="132"/>
                  </a:cubicBezTo>
                  <a:cubicBezTo>
                    <a:pt x="302" y="132"/>
                    <a:pt x="302" y="132"/>
                    <a:pt x="302" y="132"/>
                  </a:cubicBezTo>
                  <a:lnTo>
                    <a:pt x="287" y="77"/>
                  </a:lnTo>
                  <a:close/>
                  <a:moveTo>
                    <a:pt x="402" y="134"/>
                  </a:moveTo>
                  <a:cubicBezTo>
                    <a:pt x="379" y="134"/>
                    <a:pt x="370" y="125"/>
                    <a:pt x="370" y="104"/>
                  </a:cubicBezTo>
                  <a:cubicBezTo>
                    <a:pt x="370" y="0"/>
                    <a:pt x="370" y="0"/>
                    <a:pt x="370" y="0"/>
                  </a:cubicBezTo>
                  <a:cubicBezTo>
                    <a:pt x="398" y="0"/>
                    <a:pt x="398" y="0"/>
                    <a:pt x="398" y="0"/>
                  </a:cubicBezTo>
                  <a:cubicBezTo>
                    <a:pt x="398" y="102"/>
                    <a:pt x="398" y="102"/>
                    <a:pt x="398" y="102"/>
                  </a:cubicBezTo>
                  <a:cubicBezTo>
                    <a:pt x="398" y="108"/>
                    <a:pt x="400" y="111"/>
                    <a:pt x="406" y="111"/>
                  </a:cubicBezTo>
                  <a:cubicBezTo>
                    <a:pt x="408" y="111"/>
                    <a:pt x="410" y="110"/>
                    <a:pt x="412" y="109"/>
                  </a:cubicBezTo>
                  <a:cubicBezTo>
                    <a:pt x="413" y="109"/>
                    <a:pt x="413" y="109"/>
                    <a:pt x="413" y="109"/>
                  </a:cubicBezTo>
                  <a:cubicBezTo>
                    <a:pt x="413" y="132"/>
                    <a:pt x="413" y="132"/>
                    <a:pt x="413" y="132"/>
                  </a:cubicBezTo>
                  <a:cubicBezTo>
                    <a:pt x="410" y="133"/>
                    <a:pt x="406" y="134"/>
                    <a:pt x="402" y="134"/>
                  </a:cubicBezTo>
                  <a:close/>
                  <a:moveTo>
                    <a:pt x="469" y="134"/>
                  </a:moveTo>
                  <a:cubicBezTo>
                    <a:pt x="440" y="134"/>
                    <a:pt x="420" y="116"/>
                    <a:pt x="420" y="85"/>
                  </a:cubicBezTo>
                  <a:cubicBezTo>
                    <a:pt x="420" y="56"/>
                    <a:pt x="440" y="36"/>
                    <a:pt x="465" y="36"/>
                  </a:cubicBezTo>
                  <a:cubicBezTo>
                    <a:pt x="494" y="36"/>
                    <a:pt x="507" y="55"/>
                    <a:pt x="507" y="83"/>
                  </a:cubicBezTo>
                  <a:cubicBezTo>
                    <a:pt x="507" y="93"/>
                    <a:pt x="507" y="93"/>
                    <a:pt x="507" y="93"/>
                  </a:cubicBezTo>
                  <a:cubicBezTo>
                    <a:pt x="448" y="93"/>
                    <a:pt x="448" y="93"/>
                    <a:pt x="448" y="93"/>
                  </a:cubicBezTo>
                  <a:cubicBezTo>
                    <a:pt x="451" y="108"/>
                    <a:pt x="462" y="112"/>
                    <a:pt x="474" y="112"/>
                  </a:cubicBezTo>
                  <a:cubicBezTo>
                    <a:pt x="484" y="112"/>
                    <a:pt x="491" y="110"/>
                    <a:pt x="500" y="104"/>
                  </a:cubicBezTo>
                  <a:cubicBezTo>
                    <a:pt x="501" y="104"/>
                    <a:pt x="501" y="104"/>
                    <a:pt x="501" y="104"/>
                  </a:cubicBezTo>
                  <a:cubicBezTo>
                    <a:pt x="501" y="126"/>
                    <a:pt x="501" y="126"/>
                    <a:pt x="501" y="126"/>
                  </a:cubicBezTo>
                  <a:cubicBezTo>
                    <a:pt x="493" y="131"/>
                    <a:pt x="482" y="134"/>
                    <a:pt x="469" y="134"/>
                  </a:cubicBezTo>
                  <a:close/>
                  <a:moveTo>
                    <a:pt x="448" y="74"/>
                  </a:moveTo>
                  <a:cubicBezTo>
                    <a:pt x="482" y="74"/>
                    <a:pt x="482" y="74"/>
                    <a:pt x="482" y="74"/>
                  </a:cubicBezTo>
                  <a:cubicBezTo>
                    <a:pt x="481" y="64"/>
                    <a:pt x="477" y="58"/>
                    <a:pt x="466" y="58"/>
                  </a:cubicBezTo>
                  <a:cubicBezTo>
                    <a:pt x="457" y="58"/>
                    <a:pt x="450" y="61"/>
                    <a:pt x="448" y="74"/>
                  </a:cubicBezTo>
                  <a:close/>
                  <a:moveTo>
                    <a:pt x="622" y="38"/>
                  </a:moveTo>
                  <a:cubicBezTo>
                    <a:pt x="642" y="38"/>
                    <a:pt x="642" y="38"/>
                    <a:pt x="642" y="38"/>
                  </a:cubicBezTo>
                  <a:cubicBezTo>
                    <a:pt x="642" y="60"/>
                    <a:pt x="642" y="60"/>
                    <a:pt x="642" y="60"/>
                  </a:cubicBezTo>
                  <a:cubicBezTo>
                    <a:pt x="622" y="60"/>
                    <a:pt x="622" y="60"/>
                    <a:pt x="622" y="60"/>
                  </a:cubicBezTo>
                  <a:cubicBezTo>
                    <a:pt x="622" y="99"/>
                    <a:pt x="622" y="99"/>
                    <a:pt x="622" y="99"/>
                  </a:cubicBezTo>
                  <a:cubicBezTo>
                    <a:pt x="622" y="107"/>
                    <a:pt x="625" y="111"/>
                    <a:pt x="633" y="111"/>
                  </a:cubicBezTo>
                  <a:cubicBezTo>
                    <a:pt x="636" y="111"/>
                    <a:pt x="639" y="110"/>
                    <a:pt x="642" y="109"/>
                  </a:cubicBezTo>
                  <a:cubicBezTo>
                    <a:pt x="642" y="109"/>
                    <a:pt x="642" y="109"/>
                    <a:pt x="642" y="109"/>
                  </a:cubicBezTo>
                  <a:cubicBezTo>
                    <a:pt x="642" y="131"/>
                    <a:pt x="642" y="131"/>
                    <a:pt x="642" y="131"/>
                  </a:cubicBezTo>
                  <a:cubicBezTo>
                    <a:pt x="639" y="132"/>
                    <a:pt x="633" y="134"/>
                    <a:pt x="625" y="134"/>
                  </a:cubicBezTo>
                  <a:cubicBezTo>
                    <a:pt x="603" y="134"/>
                    <a:pt x="594" y="124"/>
                    <a:pt x="594" y="100"/>
                  </a:cubicBezTo>
                  <a:cubicBezTo>
                    <a:pt x="594" y="60"/>
                    <a:pt x="594" y="60"/>
                    <a:pt x="594" y="60"/>
                  </a:cubicBezTo>
                  <a:cubicBezTo>
                    <a:pt x="558" y="60"/>
                    <a:pt x="558" y="60"/>
                    <a:pt x="558" y="60"/>
                  </a:cubicBezTo>
                  <a:cubicBezTo>
                    <a:pt x="558" y="99"/>
                    <a:pt x="558" y="99"/>
                    <a:pt x="558" y="99"/>
                  </a:cubicBezTo>
                  <a:cubicBezTo>
                    <a:pt x="558" y="107"/>
                    <a:pt x="561" y="111"/>
                    <a:pt x="570" y="111"/>
                  </a:cubicBezTo>
                  <a:cubicBezTo>
                    <a:pt x="572" y="111"/>
                    <a:pt x="575" y="110"/>
                    <a:pt x="578" y="109"/>
                  </a:cubicBezTo>
                  <a:cubicBezTo>
                    <a:pt x="579" y="109"/>
                    <a:pt x="579" y="109"/>
                    <a:pt x="579" y="109"/>
                  </a:cubicBezTo>
                  <a:cubicBezTo>
                    <a:pt x="579" y="131"/>
                    <a:pt x="579" y="131"/>
                    <a:pt x="579" y="131"/>
                  </a:cubicBezTo>
                  <a:cubicBezTo>
                    <a:pt x="575" y="132"/>
                    <a:pt x="570" y="134"/>
                    <a:pt x="562" y="134"/>
                  </a:cubicBezTo>
                  <a:cubicBezTo>
                    <a:pt x="539" y="134"/>
                    <a:pt x="530" y="124"/>
                    <a:pt x="530" y="100"/>
                  </a:cubicBezTo>
                  <a:cubicBezTo>
                    <a:pt x="530" y="60"/>
                    <a:pt x="530" y="60"/>
                    <a:pt x="530" y="60"/>
                  </a:cubicBezTo>
                  <a:cubicBezTo>
                    <a:pt x="516" y="60"/>
                    <a:pt x="516" y="60"/>
                    <a:pt x="516" y="60"/>
                  </a:cubicBezTo>
                  <a:cubicBezTo>
                    <a:pt x="516" y="38"/>
                    <a:pt x="516" y="38"/>
                    <a:pt x="516" y="38"/>
                  </a:cubicBezTo>
                  <a:cubicBezTo>
                    <a:pt x="530" y="38"/>
                    <a:pt x="530" y="38"/>
                    <a:pt x="530" y="38"/>
                  </a:cubicBezTo>
                  <a:cubicBezTo>
                    <a:pt x="530" y="12"/>
                    <a:pt x="530" y="12"/>
                    <a:pt x="530" y="12"/>
                  </a:cubicBezTo>
                  <a:cubicBezTo>
                    <a:pt x="558" y="12"/>
                    <a:pt x="558" y="12"/>
                    <a:pt x="558" y="12"/>
                  </a:cubicBezTo>
                  <a:cubicBezTo>
                    <a:pt x="558" y="38"/>
                    <a:pt x="558" y="38"/>
                    <a:pt x="558" y="38"/>
                  </a:cubicBezTo>
                  <a:cubicBezTo>
                    <a:pt x="594" y="38"/>
                    <a:pt x="594" y="38"/>
                    <a:pt x="594" y="38"/>
                  </a:cubicBezTo>
                  <a:cubicBezTo>
                    <a:pt x="594" y="12"/>
                    <a:pt x="594" y="12"/>
                    <a:pt x="594" y="12"/>
                  </a:cubicBezTo>
                  <a:cubicBezTo>
                    <a:pt x="622" y="12"/>
                    <a:pt x="622" y="12"/>
                    <a:pt x="622" y="12"/>
                  </a:cubicBezTo>
                  <a:cubicBezTo>
                    <a:pt x="622" y="38"/>
                    <a:pt x="622" y="38"/>
                    <a:pt x="622" y="38"/>
                  </a:cubicBezTo>
                  <a:close/>
                  <a:moveTo>
                    <a:pt x="787" y="45"/>
                  </a:moveTo>
                  <a:cubicBezTo>
                    <a:pt x="787" y="73"/>
                    <a:pt x="768" y="89"/>
                    <a:pt x="738" y="89"/>
                  </a:cubicBezTo>
                  <a:cubicBezTo>
                    <a:pt x="718" y="89"/>
                    <a:pt x="718" y="89"/>
                    <a:pt x="718" y="89"/>
                  </a:cubicBezTo>
                  <a:cubicBezTo>
                    <a:pt x="718" y="132"/>
                    <a:pt x="718" y="132"/>
                    <a:pt x="718" y="132"/>
                  </a:cubicBezTo>
                  <a:cubicBezTo>
                    <a:pt x="689" y="132"/>
                    <a:pt x="689" y="132"/>
                    <a:pt x="689" y="132"/>
                  </a:cubicBezTo>
                  <a:cubicBezTo>
                    <a:pt x="689" y="0"/>
                    <a:pt x="689" y="0"/>
                    <a:pt x="689" y="0"/>
                  </a:cubicBezTo>
                  <a:cubicBezTo>
                    <a:pt x="738" y="0"/>
                    <a:pt x="738" y="0"/>
                    <a:pt x="738" y="0"/>
                  </a:cubicBezTo>
                  <a:cubicBezTo>
                    <a:pt x="768" y="0"/>
                    <a:pt x="787" y="16"/>
                    <a:pt x="787" y="45"/>
                  </a:cubicBezTo>
                  <a:close/>
                  <a:moveTo>
                    <a:pt x="736" y="65"/>
                  </a:moveTo>
                  <a:cubicBezTo>
                    <a:pt x="751" y="65"/>
                    <a:pt x="758" y="57"/>
                    <a:pt x="758" y="45"/>
                  </a:cubicBezTo>
                  <a:cubicBezTo>
                    <a:pt x="758" y="33"/>
                    <a:pt x="751" y="24"/>
                    <a:pt x="736" y="24"/>
                  </a:cubicBezTo>
                  <a:cubicBezTo>
                    <a:pt x="718" y="24"/>
                    <a:pt x="718" y="24"/>
                    <a:pt x="718" y="24"/>
                  </a:cubicBezTo>
                  <a:cubicBezTo>
                    <a:pt x="718" y="65"/>
                    <a:pt x="718" y="65"/>
                    <a:pt x="718" y="65"/>
                  </a:cubicBezTo>
                  <a:lnTo>
                    <a:pt x="736" y="65"/>
                  </a:lnTo>
                  <a:close/>
                  <a:moveTo>
                    <a:pt x="849" y="123"/>
                  </a:moveTo>
                  <a:cubicBezTo>
                    <a:pt x="843" y="130"/>
                    <a:pt x="834" y="134"/>
                    <a:pt x="824" y="134"/>
                  </a:cubicBezTo>
                  <a:cubicBezTo>
                    <a:pt x="806" y="134"/>
                    <a:pt x="791" y="122"/>
                    <a:pt x="791" y="103"/>
                  </a:cubicBezTo>
                  <a:cubicBezTo>
                    <a:pt x="791" y="84"/>
                    <a:pt x="806" y="72"/>
                    <a:pt x="827" y="72"/>
                  </a:cubicBezTo>
                  <a:cubicBezTo>
                    <a:pt x="834" y="72"/>
                    <a:pt x="841" y="73"/>
                    <a:pt x="848" y="75"/>
                  </a:cubicBezTo>
                  <a:cubicBezTo>
                    <a:pt x="848" y="73"/>
                    <a:pt x="848" y="73"/>
                    <a:pt x="848" y="73"/>
                  </a:cubicBezTo>
                  <a:cubicBezTo>
                    <a:pt x="848" y="63"/>
                    <a:pt x="842" y="59"/>
                    <a:pt x="827" y="59"/>
                  </a:cubicBezTo>
                  <a:cubicBezTo>
                    <a:pt x="818" y="59"/>
                    <a:pt x="809" y="62"/>
                    <a:pt x="801" y="66"/>
                  </a:cubicBezTo>
                  <a:cubicBezTo>
                    <a:pt x="800" y="66"/>
                    <a:pt x="800" y="66"/>
                    <a:pt x="800" y="66"/>
                  </a:cubicBezTo>
                  <a:cubicBezTo>
                    <a:pt x="800" y="44"/>
                    <a:pt x="800" y="44"/>
                    <a:pt x="800" y="44"/>
                  </a:cubicBezTo>
                  <a:cubicBezTo>
                    <a:pt x="807" y="40"/>
                    <a:pt x="820" y="36"/>
                    <a:pt x="832" y="36"/>
                  </a:cubicBezTo>
                  <a:cubicBezTo>
                    <a:pt x="860" y="36"/>
                    <a:pt x="876" y="49"/>
                    <a:pt x="876" y="73"/>
                  </a:cubicBezTo>
                  <a:cubicBezTo>
                    <a:pt x="876" y="132"/>
                    <a:pt x="876" y="132"/>
                    <a:pt x="876" y="132"/>
                  </a:cubicBezTo>
                  <a:cubicBezTo>
                    <a:pt x="849" y="132"/>
                    <a:pt x="849" y="132"/>
                    <a:pt x="849" y="132"/>
                  </a:cubicBezTo>
                  <a:cubicBezTo>
                    <a:pt x="849" y="123"/>
                    <a:pt x="849" y="123"/>
                    <a:pt x="849" y="123"/>
                  </a:cubicBezTo>
                  <a:close/>
                  <a:moveTo>
                    <a:pt x="848" y="102"/>
                  </a:moveTo>
                  <a:cubicBezTo>
                    <a:pt x="848" y="94"/>
                    <a:pt x="848" y="94"/>
                    <a:pt x="848" y="94"/>
                  </a:cubicBezTo>
                  <a:cubicBezTo>
                    <a:pt x="844" y="92"/>
                    <a:pt x="838" y="91"/>
                    <a:pt x="833" y="91"/>
                  </a:cubicBezTo>
                  <a:cubicBezTo>
                    <a:pt x="823" y="91"/>
                    <a:pt x="818" y="95"/>
                    <a:pt x="818" y="102"/>
                  </a:cubicBezTo>
                  <a:cubicBezTo>
                    <a:pt x="818" y="110"/>
                    <a:pt x="823" y="113"/>
                    <a:pt x="832" y="113"/>
                  </a:cubicBezTo>
                  <a:cubicBezTo>
                    <a:pt x="839" y="113"/>
                    <a:pt x="845" y="109"/>
                    <a:pt x="848" y="102"/>
                  </a:cubicBezTo>
                  <a:close/>
                  <a:moveTo>
                    <a:pt x="890" y="85"/>
                  </a:moveTo>
                  <a:cubicBezTo>
                    <a:pt x="890" y="55"/>
                    <a:pt x="911" y="36"/>
                    <a:pt x="939" y="36"/>
                  </a:cubicBezTo>
                  <a:cubicBezTo>
                    <a:pt x="949" y="36"/>
                    <a:pt x="958" y="38"/>
                    <a:pt x="965" y="43"/>
                  </a:cubicBezTo>
                  <a:cubicBezTo>
                    <a:pt x="965" y="67"/>
                    <a:pt x="965" y="67"/>
                    <a:pt x="965" y="67"/>
                  </a:cubicBezTo>
                  <a:cubicBezTo>
                    <a:pt x="964" y="67"/>
                    <a:pt x="964" y="67"/>
                    <a:pt x="964" y="67"/>
                  </a:cubicBezTo>
                  <a:cubicBezTo>
                    <a:pt x="958" y="62"/>
                    <a:pt x="951" y="60"/>
                    <a:pt x="943" y="60"/>
                  </a:cubicBezTo>
                  <a:cubicBezTo>
                    <a:pt x="929" y="60"/>
                    <a:pt x="918" y="69"/>
                    <a:pt x="918" y="85"/>
                  </a:cubicBezTo>
                  <a:cubicBezTo>
                    <a:pt x="918" y="101"/>
                    <a:pt x="929" y="110"/>
                    <a:pt x="943" y="110"/>
                  </a:cubicBezTo>
                  <a:cubicBezTo>
                    <a:pt x="951" y="110"/>
                    <a:pt x="958" y="108"/>
                    <a:pt x="964" y="103"/>
                  </a:cubicBezTo>
                  <a:cubicBezTo>
                    <a:pt x="965" y="103"/>
                    <a:pt x="965" y="103"/>
                    <a:pt x="965" y="103"/>
                  </a:cubicBezTo>
                  <a:cubicBezTo>
                    <a:pt x="965" y="127"/>
                    <a:pt x="965" y="127"/>
                    <a:pt x="965" y="127"/>
                  </a:cubicBezTo>
                  <a:cubicBezTo>
                    <a:pt x="958" y="132"/>
                    <a:pt x="949" y="134"/>
                    <a:pt x="939" y="134"/>
                  </a:cubicBezTo>
                  <a:cubicBezTo>
                    <a:pt x="911" y="134"/>
                    <a:pt x="890" y="115"/>
                    <a:pt x="890" y="85"/>
                  </a:cubicBezTo>
                  <a:close/>
                  <a:moveTo>
                    <a:pt x="1010" y="89"/>
                  </a:moveTo>
                  <a:cubicBezTo>
                    <a:pt x="1010" y="132"/>
                    <a:pt x="1010" y="132"/>
                    <a:pt x="1010" y="132"/>
                  </a:cubicBezTo>
                  <a:cubicBezTo>
                    <a:pt x="983" y="132"/>
                    <a:pt x="983" y="132"/>
                    <a:pt x="983" y="132"/>
                  </a:cubicBezTo>
                  <a:cubicBezTo>
                    <a:pt x="983" y="0"/>
                    <a:pt x="983" y="0"/>
                    <a:pt x="983" y="0"/>
                  </a:cubicBezTo>
                  <a:cubicBezTo>
                    <a:pt x="1010" y="0"/>
                    <a:pt x="1010" y="0"/>
                    <a:pt x="1010" y="0"/>
                  </a:cubicBezTo>
                  <a:cubicBezTo>
                    <a:pt x="1010" y="75"/>
                    <a:pt x="1010" y="75"/>
                    <a:pt x="1010" y="75"/>
                  </a:cubicBezTo>
                  <a:cubicBezTo>
                    <a:pt x="1039" y="38"/>
                    <a:pt x="1039" y="38"/>
                    <a:pt x="1039" y="38"/>
                  </a:cubicBezTo>
                  <a:cubicBezTo>
                    <a:pt x="1070" y="38"/>
                    <a:pt x="1070" y="38"/>
                    <a:pt x="1070" y="38"/>
                  </a:cubicBezTo>
                  <a:cubicBezTo>
                    <a:pt x="1070" y="39"/>
                    <a:pt x="1070" y="39"/>
                    <a:pt x="1070" y="39"/>
                  </a:cubicBezTo>
                  <a:cubicBezTo>
                    <a:pt x="1036" y="82"/>
                    <a:pt x="1036" y="82"/>
                    <a:pt x="1036" y="82"/>
                  </a:cubicBezTo>
                  <a:cubicBezTo>
                    <a:pt x="1070" y="131"/>
                    <a:pt x="1070" y="131"/>
                    <a:pt x="1070" y="131"/>
                  </a:cubicBezTo>
                  <a:cubicBezTo>
                    <a:pt x="1070" y="132"/>
                    <a:pt x="1070" y="132"/>
                    <a:pt x="1070" y="132"/>
                  </a:cubicBezTo>
                  <a:cubicBezTo>
                    <a:pt x="1038" y="132"/>
                    <a:pt x="1038" y="132"/>
                    <a:pt x="1038" y="132"/>
                  </a:cubicBezTo>
                  <a:lnTo>
                    <a:pt x="1010" y="89"/>
                  </a:lnTo>
                  <a:close/>
                  <a:moveTo>
                    <a:pt x="1133" y="123"/>
                  </a:moveTo>
                  <a:cubicBezTo>
                    <a:pt x="1127" y="130"/>
                    <a:pt x="1118" y="134"/>
                    <a:pt x="1108" y="134"/>
                  </a:cubicBezTo>
                  <a:cubicBezTo>
                    <a:pt x="1090" y="134"/>
                    <a:pt x="1075" y="122"/>
                    <a:pt x="1075" y="103"/>
                  </a:cubicBezTo>
                  <a:cubicBezTo>
                    <a:pt x="1075" y="84"/>
                    <a:pt x="1090" y="72"/>
                    <a:pt x="1112" y="72"/>
                  </a:cubicBezTo>
                  <a:cubicBezTo>
                    <a:pt x="1118" y="72"/>
                    <a:pt x="1125" y="73"/>
                    <a:pt x="1133" y="75"/>
                  </a:cubicBezTo>
                  <a:cubicBezTo>
                    <a:pt x="1133" y="73"/>
                    <a:pt x="1133" y="73"/>
                    <a:pt x="1133" y="73"/>
                  </a:cubicBezTo>
                  <a:cubicBezTo>
                    <a:pt x="1133" y="63"/>
                    <a:pt x="1127" y="59"/>
                    <a:pt x="1112" y="59"/>
                  </a:cubicBezTo>
                  <a:cubicBezTo>
                    <a:pt x="1102" y="59"/>
                    <a:pt x="1093" y="62"/>
                    <a:pt x="1086" y="66"/>
                  </a:cubicBezTo>
                  <a:cubicBezTo>
                    <a:pt x="1084" y="66"/>
                    <a:pt x="1084" y="66"/>
                    <a:pt x="1084" y="66"/>
                  </a:cubicBezTo>
                  <a:cubicBezTo>
                    <a:pt x="1084" y="44"/>
                    <a:pt x="1084" y="44"/>
                    <a:pt x="1084" y="44"/>
                  </a:cubicBezTo>
                  <a:cubicBezTo>
                    <a:pt x="1092" y="40"/>
                    <a:pt x="1104" y="36"/>
                    <a:pt x="1117" y="36"/>
                  </a:cubicBezTo>
                  <a:cubicBezTo>
                    <a:pt x="1145" y="36"/>
                    <a:pt x="1160" y="49"/>
                    <a:pt x="1160" y="73"/>
                  </a:cubicBezTo>
                  <a:cubicBezTo>
                    <a:pt x="1160" y="132"/>
                    <a:pt x="1160" y="132"/>
                    <a:pt x="1160" y="132"/>
                  </a:cubicBezTo>
                  <a:cubicBezTo>
                    <a:pt x="1133" y="132"/>
                    <a:pt x="1133" y="132"/>
                    <a:pt x="1133" y="132"/>
                  </a:cubicBezTo>
                  <a:cubicBezTo>
                    <a:pt x="1133" y="123"/>
                    <a:pt x="1133" y="123"/>
                    <a:pt x="1133" y="123"/>
                  </a:cubicBezTo>
                  <a:close/>
                  <a:moveTo>
                    <a:pt x="1133" y="102"/>
                  </a:moveTo>
                  <a:cubicBezTo>
                    <a:pt x="1133" y="94"/>
                    <a:pt x="1133" y="94"/>
                    <a:pt x="1133" y="94"/>
                  </a:cubicBezTo>
                  <a:cubicBezTo>
                    <a:pt x="1128" y="92"/>
                    <a:pt x="1123" y="91"/>
                    <a:pt x="1117" y="91"/>
                  </a:cubicBezTo>
                  <a:cubicBezTo>
                    <a:pt x="1108" y="91"/>
                    <a:pt x="1103" y="95"/>
                    <a:pt x="1103" y="102"/>
                  </a:cubicBezTo>
                  <a:cubicBezTo>
                    <a:pt x="1103" y="110"/>
                    <a:pt x="1108" y="113"/>
                    <a:pt x="1116" y="113"/>
                  </a:cubicBezTo>
                  <a:cubicBezTo>
                    <a:pt x="1124" y="113"/>
                    <a:pt x="1130" y="109"/>
                    <a:pt x="1133" y="102"/>
                  </a:cubicBezTo>
                  <a:close/>
                  <a:moveTo>
                    <a:pt x="1207" y="53"/>
                  </a:moveTo>
                  <a:cubicBezTo>
                    <a:pt x="1212" y="43"/>
                    <a:pt x="1220" y="37"/>
                    <a:pt x="1230" y="37"/>
                  </a:cubicBezTo>
                  <a:cubicBezTo>
                    <a:pt x="1234" y="37"/>
                    <a:pt x="1238" y="38"/>
                    <a:pt x="1239" y="39"/>
                  </a:cubicBezTo>
                  <a:cubicBezTo>
                    <a:pt x="1239" y="65"/>
                    <a:pt x="1239" y="65"/>
                    <a:pt x="1239" y="65"/>
                  </a:cubicBezTo>
                  <a:cubicBezTo>
                    <a:pt x="1238" y="65"/>
                    <a:pt x="1238" y="65"/>
                    <a:pt x="1238" y="65"/>
                  </a:cubicBezTo>
                  <a:cubicBezTo>
                    <a:pt x="1235" y="64"/>
                    <a:pt x="1231" y="63"/>
                    <a:pt x="1226" y="63"/>
                  </a:cubicBezTo>
                  <a:cubicBezTo>
                    <a:pt x="1217" y="63"/>
                    <a:pt x="1210" y="68"/>
                    <a:pt x="1208" y="78"/>
                  </a:cubicBezTo>
                  <a:cubicBezTo>
                    <a:pt x="1208" y="132"/>
                    <a:pt x="1208" y="132"/>
                    <a:pt x="1208" y="132"/>
                  </a:cubicBezTo>
                  <a:cubicBezTo>
                    <a:pt x="1180" y="132"/>
                    <a:pt x="1180" y="132"/>
                    <a:pt x="1180" y="132"/>
                  </a:cubicBezTo>
                  <a:cubicBezTo>
                    <a:pt x="1180" y="38"/>
                    <a:pt x="1180" y="38"/>
                    <a:pt x="1180" y="38"/>
                  </a:cubicBezTo>
                  <a:cubicBezTo>
                    <a:pt x="1207" y="38"/>
                    <a:pt x="1207" y="38"/>
                    <a:pt x="1207" y="38"/>
                  </a:cubicBezTo>
                  <a:cubicBezTo>
                    <a:pt x="1207" y="53"/>
                    <a:pt x="1207" y="53"/>
                    <a:pt x="1207" y="53"/>
                  </a:cubicBezTo>
                  <a:close/>
                  <a:moveTo>
                    <a:pt x="1314" y="122"/>
                  </a:moveTo>
                  <a:cubicBezTo>
                    <a:pt x="1308" y="130"/>
                    <a:pt x="1298" y="134"/>
                    <a:pt x="1286" y="134"/>
                  </a:cubicBezTo>
                  <a:cubicBezTo>
                    <a:pt x="1262" y="134"/>
                    <a:pt x="1246" y="112"/>
                    <a:pt x="1246" y="85"/>
                  </a:cubicBezTo>
                  <a:cubicBezTo>
                    <a:pt x="1246" y="58"/>
                    <a:pt x="1262" y="36"/>
                    <a:pt x="1286" y="36"/>
                  </a:cubicBezTo>
                  <a:cubicBezTo>
                    <a:pt x="1298" y="36"/>
                    <a:pt x="1307" y="40"/>
                    <a:pt x="1313" y="47"/>
                  </a:cubicBezTo>
                  <a:cubicBezTo>
                    <a:pt x="1313" y="0"/>
                    <a:pt x="1313" y="0"/>
                    <a:pt x="1313" y="0"/>
                  </a:cubicBezTo>
                  <a:cubicBezTo>
                    <a:pt x="1341" y="0"/>
                    <a:pt x="1341" y="0"/>
                    <a:pt x="1341" y="0"/>
                  </a:cubicBezTo>
                  <a:cubicBezTo>
                    <a:pt x="1341" y="132"/>
                    <a:pt x="1341" y="132"/>
                    <a:pt x="1341" y="132"/>
                  </a:cubicBezTo>
                  <a:cubicBezTo>
                    <a:pt x="1314" y="132"/>
                    <a:pt x="1314" y="132"/>
                    <a:pt x="1314" y="132"/>
                  </a:cubicBezTo>
                  <a:cubicBezTo>
                    <a:pt x="1314" y="122"/>
                    <a:pt x="1314" y="122"/>
                    <a:pt x="1314" y="122"/>
                  </a:cubicBezTo>
                  <a:close/>
                  <a:moveTo>
                    <a:pt x="1313" y="100"/>
                  </a:moveTo>
                  <a:cubicBezTo>
                    <a:pt x="1313" y="70"/>
                    <a:pt x="1313" y="70"/>
                    <a:pt x="1313" y="70"/>
                  </a:cubicBezTo>
                  <a:cubicBezTo>
                    <a:pt x="1308" y="63"/>
                    <a:pt x="1302" y="60"/>
                    <a:pt x="1295" y="60"/>
                  </a:cubicBezTo>
                  <a:cubicBezTo>
                    <a:pt x="1283" y="60"/>
                    <a:pt x="1275" y="69"/>
                    <a:pt x="1275" y="85"/>
                  </a:cubicBezTo>
                  <a:cubicBezTo>
                    <a:pt x="1275" y="101"/>
                    <a:pt x="1283" y="110"/>
                    <a:pt x="1295" y="110"/>
                  </a:cubicBezTo>
                  <a:cubicBezTo>
                    <a:pt x="1302" y="110"/>
                    <a:pt x="1308" y="107"/>
                    <a:pt x="1313" y="100"/>
                  </a:cubicBezTo>
                  <a:close/>
                  <a:moveTo>
                    <a:pt x="0" y="175"/>
                  </a:moveTo>
                  <a:cubicBezTo>
                    <a:pt x="81" y="175"/>
                    <a:pt x="81" y="175"/>
                    <a:pt x="81" y="175"/>
                  </a:cubicBezTo>
                  <a:cubicBezTo>
                    <a:pt x="81" y="191"/>
                    <a:pt x="81" y="191"/>
                    <a:pt x="81" y="191"/>
                  </a:cubicBezTo>
                  <a:cubicBezTo>
                    <a:pt x="18" y="191"/>
                    <a:pt x="18" y="191"/>
                    <a:pt x="18" y="191"/>
                  </a:cubicBezTo>
                  <a:cubicBezTo>
                    <a:pt x="18" y="231"/>
                    <a:pt x="18" y="231"/>
                    <a:pt x="18" y="231"/>
                  </a:cubicBezTo>
                  <a:cubicBezTo>
                    <a:pt x="75" y="231"/>
                    <a:pt x="75" y="231"/>
                    <a:pt x="75" y="231"/>
                  </a:cubicBezTo>
                  <a:cubicBezTo>
                    <a:pt x="75" y="247"/>
                    <a:pt x="75" y="247"/>
                    <a:pt x="75" y="247"/>
                  </a:cubicBezTo>
                  <a:cubicBezTo>
                    <a:pt x="18" y="247"/>
                    <a:pt x="18" y="247"/>
                    <a:pt x="18" y="247"/>
                  </a:cubicBezTo>
                  <a:cubicBezTo>
                    <a:pt x="18" y="291"/>
                    <a:pt x="18" y="291"/>
                    <a:pt x="18" y="291"/>
                  </a:cubicBezTo>
                  <a:cubicBezTo>
                    <a:pt x="81" y="291"/>
                    <a:pt x="81" y="291"/>
                    <a:pt x="81" y="291"/>
                  </a:cubicBezTo>
                  <a:cubicBezTo>
                    <a:pt x="81" y="307"/>
                    <a:pt x="81" y="307"/>
                    <a:pt x="81" y="307"/>
                  </a:cubicBezTo>
                  <a:cubicBezTo>
                    <a:pt x="0" y="307"/>
                    <a:pt x="0" y="307"/>
                    <a:pt x="0" y="307"/>
                  </a:cubicBezTo>
                  <a:lnTo>
                    <a:pt x="0" y="175"/>
                  </a:lnTo>
                  <a:close/>
                  <a:moveTo>
                    <a:pt x="149" y="212"/>
                  </a:moveTo>
                  <a:cubicBezTo>
                    <a:pt x="169" y="212"/>
                    <a:pt x="181" y="226"/>
                    <a:pt x="181" y="248"/>
                  </a:cubicBezTo>
                  <a:cubicBezTo>
                    <a:pt x="181" y="307"/>
                    <a:pt x="181" y="307"/>
                    <a:pt x="181" y="307"/>
                  </a:cubicBezTo>
                  <a:cubicBezTo>
                    <a:pt x="164" y="307"/>
                    <a:pt x="164" y="307"/>
                    <a:pt x="164" y="307"/>
                  </a:cubicBezTo>
                  <a:cubicBezTo>
                    <a:pt x="164" y="249"/>
                    <a:pt x="164" y="249"/>
                    <a:pt x="164" y="249"/>
                  </a:cubicBezTo>
                  <a:cubicBezTo>
                    <a:pt x="164" y="237"/>
                    <a:pt x="157" y="228"/>
                    <a:pt x="144" y="228"/>
                  </a:cubicBezTo>
                  <a:cubicBezTo>
                    <a:pt x="133" y="228"/>
                    <a:pt x="124" y="235"/>
                    <a:pt x="121" y="245"/>
                  </a:cubicBezTo>
                  <a:cubicBezTo>
                    <a:pt x="121" y="307"/>
                    <a:pt x="121" y="307"/>
                    <a:pt x="121" y="307"/>
                  </a:cubicBezTo>
                  <a:cubicBezTo>
                    <a:pt x="103" y="307"/>
                    <a:pt x="103" y="307"/>
                    <a:pt x="103" y="307"/>
                  </a:cubicBezTo>
                  <a:cubicBezTo>
                    <a:pt x="103" y="214"/>
                    <a:pt x="103" y="214"/>
                    <a:pt x="103" y="214"/>
                  </a:cubicBezTo>
                  <a:cubicBezTo>
                    <a:pt x="121" y="214"/>
                    <a:pt x="121" y="214"/>
                    <a:pt x="121" y="214"/>
                  </a:cubicBezTo>
                  <a:cubicBezTo>
                    <a:pt x="121" y="227"/>
                    <a:pt x="121" y="227"/>
                    <a:pt x="121" y="227"/>
                  </a:cubicBezTo>
                  <a:cubicBezTo>
                    <a:pt x="126" y="219"/>
                    <a:pt x="136" y="212"/>
                    <a:pt x="149" y="212"/>
                  </a:cubicBezTo>
                  <a:close/>
                  <a:moveTo>
                    <a:pt x="228" y="214"/>
                  </a:moveTo>
                  <a:cubicBezTo>
                    <a:pt x="252" y="214"/>
                    <a:pt x="252" y="214"/>
                    <a:pt x="252" y="214"/>
                  </a:cubicBezTo>
                  <a:cubicBezTo>
                    <a:pt x="252" y="229"/>
                    <a:pt x="252" y="229"/>
                    <a:pt x="252" y="229"/>
                  </a:cubicBezTo>
                  <a:cubicBezTo>
                    <a:pt x="228" y="229"/>
                    <a:pt x="228" y="229"/>
                    <a:pt x="228" y="229"/>
                  </a:cubicBezTo>
                  <a:cubicBezTo>
                    <a:pt x="228" y="279"/>
                    <a:pt x="228" y="279"/>
                    <a:pt x="228" y="279"/>
                  </a:cubicBezTo>
                  <a:cubicBezTo>
                    <a:pt x="228" y="289"/>
                    <a:pt x="234" y="293"/>
                    <a:pt x="243" y="293"/>
                  </a:cubicBezTo>
                  <a:cubicBezTo>
                    <a:pt x="246" y="293"/>
                    <a:pt x="249" y="293"/>
                    <a:pt x="251" y="292"/>
                  </a:cubicBezTo>
                  <a:cubicBezTo>
                    <a:pt x="252" y="292"/>
                    <a:pt x="252" y="292"/>
                    <a:pt x="252" y="292"/>
                  </a:cubicBezTo>
                  <a:cubicBezTo>
                    <a:pt x="252" y="307"/>
                    <a:pt x="252" y="307"/>
                    <a:pt x="252" y="307"/>
                  </a:cubicBezTo>
                  <a:cubicBezTo>
                    <a:pt x="249" y="308"/>
                    <a:pt x="246" y="309"/>
                    <a:pt x="241" y="309"/>
                  </a:cubicBezTo>
                  <a:cubicBezTo>
                    <a:pt x="219" y="309"/>
                    <a:pt x="211" y="299"/>
                    <a:pt x="211" y="281"/>
                  </a:cubicBezTo>
                  <a:cubicBezTo>
                    <a:pt x="211" y="229"/>
                    <a:pt x="211" y="229"/>
                    <a:pt x="211" y="229"/>
                  </a:cubicBezTo>
                  <a:cubicBezTo>
                    <a:pt x="195" y="229"/>
                    <a:pt x="195" y="229"/>
                    <a:pt x="195" y="229"/>
                  </a:cubicBezTo>
                  <a:cubicBezTo>
                    <a:pt x="195" y="214"/>
                    <a:pt x="195" y="214"/>
                    <a:pt x="195" y="214"/>
                  </a:cubicBezTo>
                  <a:cubicBezTo>
                    <a:pt x="211" y="214"/>
                    <a:pt x="211" y="214"/>
                    <a:pt x="211" y="214"/>
                  </a:cubicBezTo>
                  <a:cubicBezTo>
                    <a:pt x="211" y="189"/>
                    <a:pt x="211" y="189"/>
                    <a:pt x="211" y="189"/>
                  </a:cubicBezTo>
                  <a:cubicBezTo>
                    <a:pt x="228" y="189"/>
                    <a:pt x="228" y="189"/>
                    <a:pt x="228" y="189"/>
                  </a:cubicBezTo>
                  <a:lnTo>
                    <a:pt x="228" y="214"/>
                  </a:lnTo>
                  <a:close/>
                  <a:moveTo>
                    <a:pt x="309" y="309"/>
                  </a:moveTo>
                  <a:cubicBezTo>
                    <a:pt x="282" y="309"/>
                    <a:pt x="263" y="290"/>
                    <a:pt x="263" y="261"/>
                  </a:cubicBezTo>
                  <a:cubicBezTo>
                    <a:pt x="263" y="232"/>
                    <a:pt x="280" y="212"/>
                    <a:pt x="305" y="212"/>
                  </a:cubicBezTo>
                  <a:cubicBezTo>
                    <a:pt x="331" y="212"/>
                    <a:pt x="344" y="230"/>
                    <a:pt x="344" y="258"/>
                  </a:cubicBezTo>
                  <a:cubicBezTo>
                    <a:pt x="344" y="266"/>
                    <a:pt x="344" y="266"/>
                    <a:pt x="344" y="266"/>
                  </a:cubicBezTo>
                  <a:cubicBezTo>
                    <a:pt x="281" y="266"/>
                    <a:pt x="281" y="266"/>
                    <a:pt x="281" y="266"/>
                  </a:cubicBezTo>
                  <a:cubicBezTo>
                    <a:pt x="282" y="284"/>
                    <a:pt x="295" y="293"/>
                    <a:pt x="311" y="293"/>
                  </a:cubicBezTo>
                  <a:cubicBezTo>
                    <a:pt x="321" y="293"/>
                    <a:pt x="329" y="291"/>
                    <a:pt x="337" y="285"/>
                  </a:cubicBezTo>
                  <a:cubicBezTo>
                    <a:pt x="338" y="285"/>
                    <a:pt x="338" y="285"/>
                    <a:pt x="338" y="285"/>
                  </a:cubicBezTo>
                  <a:cubicBezTo>
                    <a:pt x="338" y="300"/>
                    <a:pt x="338" y="300"/>
                    <a:pt x="338" y="300"/>
                  </a:cubicBezTo>
                  <a:cubicBezTo>
                    <a:pt x="330" y="306"/>
                    <a:pt x="320" y="309"/>
                    <a:pt x="309" y="309"/>
                  </a:cubicBezTo>
                  <a:close/>
                  <a:moveTo>
                    <a:pt x="281" y="251"/>
                  </a:moveTo>
                  <a:cubicBezTo>
                    <a:pt x="327" y="251"/>
                    <a:pt x="327" y="251"/>
                    <a:pt x="327" y="251"/>
                  </a:cubicBezTo>
                  <a:cubicBezTo>
                    <a:pt x="327" y="237"/>
                    <a:pt x="320" y="227"/>
                    <a:pt x="306" y="227"/>
                  </a:cubicBezTo>
                  <a:cubicBezTo>
                    <a:pt x="292" y="227"/>
                    <a:pt x="284" y="237"/>
                    <a:pt x="281" y="251"/>
                  </a:cubicBezTo>
                  <a:close/>
                  <a:moveTo>
                    <a:pt x="382" y="228"/>
                  </a:moveTo>
                  <a:cubicBezTo>
                    <a:pt x="386" y="218"/>
                    <a:pt x="395" y="212"/>
                    <a:pt x="405" y="212"/>
                  </a:cubicBezTo>
                  <a:cubicBezTo>
                    <a:pt x="409" y="212"/>
                    <a:pt x="413" y="213"/>
                    <a:pt x="414" y="214"/>
                  </a:cubicBezTo>
                  <a:cubicBezTo>
                    <a:pt x="414" y="231"/>
                    <a:pt x="414" y="231"/>
                    <a:pt x="414" y="231"/>
                  </a:cubicBezTo>
                  <a:cubicBezTo>
                    <a:pt x="414" y="231"/>
                    <a:pt x="414" y="231"/>
                    <a:pt x="414" y="231"/>
                  </a:cubicBezTo>
                  <a:cubicBezTo>
                    <a:pt x="411" y="230"/>
                    <a:pt x="407" y="229"/>
                    <a:pt x="403" y="229"/>
                  </a:cubicBezTo>
                  <a:cubicBezTo>
                    <a:pt x="393" y="229"/>
                    <a:pt x="385" y="236"/>
                    <a:pt x="382" y="246"/>
                  </a:cubicBezTo>
                  <a:cubicBezTo>
                    <a:pt x="382" y="307"/>
                    <a:pt x="382" y="307"/>
                    <a:pt x="382" y="307"/>
                  </a:cubicBezTo>
                  <a:cubicBezTo>
                    <a:pt x="365" y="307"/>
                    <a:pt x="365" y="307"/>
                    <a:pt x="365" y="307"/>
                  </a:cubicBezTo>
                  <a:cubicBezTo>
                    <a:pt x="365" y="214"/>
                    <a:pt x="365" y="214"/>
                    <a:pt x="365" y="214"/>
                  </a:cubicBezTo>
                  <a:cubicBezTo>
                    <a:pt x="382" y="214"/>
                    <a:pt x="382" y="214"/>
                    <a:pt x="382" y="214"/>
                  </a:cubicBezTo>
                  <a:cubicBezTo>
                    <a:pt x="382" y="228"/>
                    <a:pt x="382" y="228"/>
                    <a:pt x="382" y="228"/>
                  </a:cubicBezTo>
                  <a:close/>
                  <a:moveTo>
                    <a:pt x="474" y="212"/>
                  </a:moveTo>
                  <a:cubicBezTo>
                    <a:pt x="502" y="212"/>
                    <a:pt x="516" y="235"/>
                    <a:pt x="516" y="260"/>
                  </a:cubicBezTo>
                  <a:cubicBezTo>
                    <a:pt x="516" y="286"/>
                    <a:pt x="502" y="309"/>
                    <a:pt x="474" y="309"/>
                  </a:cubicBezTo>
                  <a:cubicBezTo>
                    <a:pt x="463" y="309"/>
                    <a:pt x="453" y="303"/>
                    <a:pt x="448" y="296"/>
                  </a:cubicBezTo>
                  <a:cubicBezTo>
                    <a:pt x="448" y="342"/>
                    <a:pt x="448" y="342"/>
                    <a:pt x="448" y="342"/>
                  </a:cubicBezTo>
                  <a:cubicBezTo>
                    <a:pt x="430" y="342"/>
                    <a:pt x="430" y="342"/>
                    <a:pt x="430" y="342"/>
                  </a:cubicBezTo>
                  <a:cubicBezTo>
                    <a:pt x="430" y="214"/>
                    <a:pt x="430" y="214"/>
                    <a:pt x="430" y="214"/>
                  </a:cubicBezTo>
                  <a:cubicBezTo>
                    <a:pt x="448" y="214"/>
                    <a:pt x="448" y="214"/>
                    <a:pt x="448" y="214"/>
                  </a:cubicBezTo>
                  <a:cubicBezTo>
                    <a:pt x="448" y="224"/>
                    <a:pt x="448" y="224"/>
                    <a:pt x="448" y="224"/>
                  </a:cubicBezTo>
                  <a:cubicBezTo>
                    <a:pt x="453" y="218"/>
                    <a:pt x="463" y="212"/>
                    <a:pt x="474" y="212"/>
                  </a:cubicBezTo>
                  <a:close/>
                  <a:moveTo>
                    <a:pt x="471" y="293"/>
                  </a:moveTo>
                  <a:cubicBezTo>
                    <a:pt x="488" y="293"/>
                    <a:pt x="498" y="279"/>
                    <a:pt x="498" y="260"/>
                  </a:cubicBezTo>
                  <a:cubicBezTo>
                    <a:pt x="498" y="242"/>
                    <a:pt x="488" y="228"/>
                    <a:pt x="471" y="228"/>
                  </a:cubicBezTo>
                  <a:cubicBezTo>
                    <a:pt x="461" y="228"/>
                    <a:pt x="453" y="233"/>
                    <a:pt x="448" y="243"/>
                  </a:cubicBezTo>
                  <a:cubicBezTo>
                    <a:pt x="448" y="278"/>
                    <a:pt x="448" y="278"/>
                    <a:pt x="448" y="278"/>
                  </a:cubicBezTo>
                  <a:cubicBezTo>
                    <a:pt x="453" y="287"/>
                    <a:pt x="461" y="293"/>
                    <a:pt x="471" y="293"/>
                  </a:cubicBezTo>
                  <a:close/>
                  <a:moveTo>
                    <a:pt x="554" y="228"/>
                  </a:moveTo>
                  <a:cubicBezTo>
                    <a:pt x="558" y="218"/>
                    <a:pt x="567" y="212"/>
                    <a:pt x="577" y="212"/>
                  </a:cubicBezTo>
                  <a:cubicBezTo>
                    <a:pt x="581" y="212"/>
                    <a:pt x="585" y="213"/>
                    <a:pt x="587" y="214"/>
                  </a:cubicBezTo>
                  <a:cubicBezTo>
                    <a:pt x="587" y="231"/>
                    <a:pt x="587" y="231"/>
                    <a:pt x="587" y="231"/>
                  </a:cubicBezTo>
                  <a:cubicBezTo>
                    <a:pt x="586" y="231"/>
                    <a:pt x="586" y="231"/>
                    <a:pt x="586" y="231"/>
                  </a:cubicBezTo>
                  <a:cubicBezTo>
                    <a:pt x="583" y="230"/>
                    <a:pt x="579" y="229"/>
                    <a:pt x="575" y="229"/>
                  </a:cubicBezTo>
                  <a:cubicBezTo>
                    <a:pt x="565" y="229"/>
                    <a:pt x="557" y="236"/>
                    <a:pt x="554" y="246"/>
                  </a:cubicBezTo>
                  <a:cubicBezTo>
                    <a:pt x="554" y="307"/>
                    <a:pt x="554" y="307"/>
                    <a:pt x="554" y="307"/>
                  </a:cubicBezTo>
                  <a:cubicBezTo>
                    <a:pt x="537" y="307"/>
                    <a:pt x="537" y="307"/>
                    <a:pt x="537" y="307"/>
                  </a:cubicBezTo>
                  <a:cubicBezTo>
                    <a:pt x="537" y="214"/>
                    <a:pt x="537" y="214"/>
                    <a:pt x="537" y="214"/>
                  </a:cubicBezTo>
                  <a:cubicBezTo>
                    <a:pt x="554" y="214"/>
                    <a:pt x="554" y="214"/>
                    <a:pt x="554" y="214"/>
                  </a:cubicBezTo>
                  <a:cubicBezTo>
                    <a:pt x="554" y="228"/>
                    <a:pt x="554" y="228"/>
                    <a:pt x="554" y="228"/>
                  </a:cubicBezTo>
                  <a:close/>
                  <a:moveTo>
                    <a:pt x="612" y="176"/>
                  </a:moveTo>
                  <a:cubicBezTo>
                    <a:pt x="618" y="176"/>
                    <a:pt x="623" y="181"/>
                    <a:pt x="623" y="187"/>
                  </a:cubicBezTo>
                  <a:cubicBezTo>
                    <a:pt x="623" y="193"/>
                    <a:pt x="618" y="198"/>
                    <a:pt x="612" y="198"/>
                  </a:cubicBezTo>
                  <a:cubicBezTo>
                    <a:pt x="606" y="198"/>
                    <a:pt x="601" y="193"/>
                    <a:pt x="601" y="187"/>
                  </a:cubicBezTo>
                  <a:cubicBezTo>
                    <a:pt x="601" y="181"/>
                    <a:pt x="606" y="176"/>
                    <a:pt x="612" y="176"/>
                  </a:cubicBezTo>
                  <a:close/>
                  <a:moveTo>
                    <a:pt x="603" y="214"/>
                  </a:moveTo>
                  <a:cubicBezTo>
                    <a:pt x="621" y="214"/>
                    <a:pt x="621" y="214"/>
                    <a:pt x="621" y="214"/>
                  </a:cubicBezTo>
                  <a:cubicBezTo>
                    <a:pt x="621" y="307"/>
                    <a:pt x="621" y="307"/>
                    <a:pt x="621" y="307"/>
                  </a:cubicBezTo>
                  <a:cubicBezTo>
                    <a:pt x="603" y="307"/>
                    <a:pt x="603" y="307"/>
                    <a:pt x="603" y="307"/>
                  </a:cubicBezTo>
                  <a:lnTo>
                    <a:pt x="603" y="214"/>
                  </a:lnTo>
                  <a:close/>
                  <a:moveTo>
                    <a:pt x="683" y="252"/>
                  </a:moveTo>
                  <a:cubicBezTo>
                    <a:pt x="696" y="257"/>
                    <a:pt x="711" y="262"/>
                    <a:pt x="711" y="280"/>
                  </a:cubicBezTo>
                  <a:cubicBezTo>
                    <a:pt x="711" y="299"/>
                    <a:pt x="696" y="309"/>
                    <a:pt x="675" y="309"/>
                  </a:cubicBezTo>
                  <a:cubicBezTo>
                    <a:pt x="663" y="309"/>
                    <a:pt x="651" y="306"/>
                    <a:pt x="644" y="300"/>
                  </a:cubicBezTo>
                  <a:cubicBezTo>
                    <a:pt x="644" y="283"/>
                    <a:pt x="644" y="283"/>
                    <a:pt x="644" y="283"/>
                  </a:cubicBezTo>
                  <a:cubicBezTo>
                    <a:pt x="645" y="283"/>
                    <a:pt x="645" y="283"/>
                    <a:pt x="645" y="283"/>
                  </a:cubicBezTo>
                  <a:cubicBezTo>
                    <a:pt x="653" y="291"/>
                    <a:pt x="664" y="294"/>
                    <a:pt x="675" y="294"/>
                  </a:cubicBezTo>
                  <a:cubicBezTo>
                    <a:pt x="685" y="294"/>
                    <a:pt x="694" y="290"/>
                    <a:pt x="694" y="282"/>
                  </a:cubicBezTo>
                  <a:cubicBezTo>
                    <a:pt x="694" y="274"/>
                    <a:pt x="687" y="272"/>
                    <a:pt x="672" y="267"/>
                  </a:cubicBezTo>
                  <a:cubicBezTo>
                    <a:pt x="659" y="263"/>
                    <a:pt x="644" y="258"/>
                    <a:pt x="644" y="240"/>
                  </a:cubicBezTo>
                  <a:cubicBezTo>
                    <a:pt x="644" y="223"/>
                    <a:pt x="659" y="212"/>
                    <a:pt x="678" y="212"/>
                  </a:cubicBezTo>
                  <a:cubicBezTo>
                    <a:pt x="689" y="212"/>
                    <a:pt x="699" y="214"/>
                    <a:pt x="706" y="220"/>
                  </a:cubicBezTo>
                  <a:cubicBezTo>
                    <a:pt x="706" y="236"/>
                    <a:pt x="706" y="236"/>
                    <a:pt x="706" y="236"/>
                  </a:cubicBezTo>
                  <a:cubicBezTo>
                    <a:pt x="706" y="236"/>
                    <a:pt x="706" y="236"/>
                    <a:pt x="706" y="236"/>
                  </a:cubicBezTo>
                  <a:cubicBezTo>
                    <a:pt x="698" y="230"/>
                    <a:pt x="689" y="227"/>
                    <a:pt x="678" y="227"/>
                  </a:cubicBezTo>
                  <a:cubicBezTo>
                    <a:pt x="667" y="227"/>
                    <a:pt x="661" y="232"/>
                    <a:pt x="661" y="238"/>
                  </a:cubicBezTo>
                  <a:cubicBezTo>
                    <a:pt x="661" y="246"/>
                    <a:pt x="668" y="248"/>
                    <a:pt x="683" y="252"/>
                  </a:cubicBezTo>
                  <a:close/>
                  <a:moveTo>
                    <a:pt x="772" y="309"/>
                  </a:moveTo>
                  <a:cubicBezTo>
                    <a:pt x="745" y="309"/>
                    <a:pt x="726" y="290"/>
                    <a:pt x="726" y="261"/>
                  </a:cubicBezTo>
                  <a:cubicBezTo>
                    <a:pt x="726" y="232"/>
                    <a:pt x="744" y="212"/>
                    <a:pt x="769" y="212"/>
                  </a:cubicBezTo>
                  <a:cubicBezTo>
                    <a:pt x="794" y="212"/>
                    <a:pt x="807" y="230"/>
                    <a:pt x="807" y="258"/>
                  </a:cubicBezTo>
                  <a:cubicBezTo>
                    <a:pt x="807" y="266"/>
                    <a:pt x="807" y="266"/>
                    <a:pt x="807" y="266"/>
                  </a:cubicBezTo>
                  <a:cubicBezTo>
                    <a:pt x="744" y="266"/>
                    <a:pt x="744" y="266"/>
                    <a:pt x="744" y="266"/>
                  </a:cubicBezTo>
                  <a:cubicBezTo>
                    <a:pt x="746" y="284"/>
                    <a:pt x="758" y="293"/>
                    <a:pt x="774" y="293"/>
                  </a:cubicBezTo>
                  <a:cubicBezTo>
                    <a:pt x="785" y="293"/>
                    <a:pt x="792" y="291"/>
                    <a:pt x="800" y="285"/>
                  </a:cubicBezTo>
                  <a:cubicBezTo>
                    <a:pt x="801" y="285"/>
                    <a:pt x="801" y="285"/>
                    <a:pt x="801" y="285"/>
                  </a:cubicBezTo>
                  <a:cubicBezTo>
                    <a:pt x="801" y="300"/>
                    <a:pt x="801" y="300"/>
                    <a:pt x="801" y="300"/>
                  </a:cubicBezTo>
                  <a:cubicBezTo>
                    <a:pt x="793" y="306"/>
                    <a:pt x="783" y="309"/>
                    <a:pt x="772" y="309"/>
                  </a:cubicBezTo>
                  <a:close/>
                  <a:moveTo>
                    <a:pt x="744" y="251"/>
                  </a:moveTo>
                  <a:cubicBezTo>
                    <a:pt x="791" y="251"/>
                    <a:pt x="791" y="251"/>
                    <a:pt x="791" y="251"/>
                  </a:cubicBezTo>
                  <a:cubicBezTo>
                    <a:pt x="790" y="237"/>
                    <a:pt x="783" y="227"/>
                    <a:pt x="769" y="227"/>
                  </a:cubicBezTo>
                  <a:cubicBezTo>
                    <a:pt x="756" y="227"/>
                    <a:pt x="747" y="237"/>
                    <a:pt x="744" y="251"/>
                  </a:cubicBez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MetricHPE Black" panose="020B0A03030202060203" pitchFamily="34" charset="0"/>
                <a:ea typeface="+mn-ea"/>
                <a:cs typeface="+mn-cs"/>
              </a:endParaRPr>
            </a:p>
          </p:txBody>
        </p:sp>
      </p:grpSp>
    </p:spTree>
    <p:extLst>
      <p:ext uri="{BB962C8B-B14F-4D97-AF65-F5344CB8AC3E}">
        <p14:creationId xmlns:p14="http://schemas.microsoft.com/office/powerpoint/2010/main" val="2845493885"/>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8856438E-E8B1-E365-B569-44CE52FAC5D5}"/>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120" b="69055"/>
          <a:stretch/>
        </p:blipFill>
        <p:spPr>
          <a:xfrm>
            <a:off x="0" y="4812608"/>
            <a:ext cx="12192000" cy="2045392"/>
          </a:xfrm>
          <a:prstGeom prst="rect">
            <a:avLst/>
          </a:prstGeom>
        </p:spPr>
      </p:pic>
      <p:sp>
        <p:nvSpPr>
          <p:cNvPr id="2" name="Title 1">
            <a:extLst>
              <a:ext uri="{FF2B5EF4-FFF2-40B4-BE49-F238E27FC236}">
                <a16:creationId xmlns:a16="http://schemas.microsoft.com/office/drawing/2014/main" id="{5F46022D-BDCE-30D9-F8CE-7FA11A858F2D}"/>
              </a:ext>
            </a:extLst>
          </p:cNvPr>
          <p:cNvSpPr>
            <a:spLocks noGrp="1"/>
          </p:cNvSpPr>
          <p:nvPr>
            <p:ph type="title"/>
          </p:nvPr>
        </p:nvSpPr>
        <p:spPr/>
        <p:txBody>
          <a:bodyPr/>
          <a:lstStyle/>
          <a:p>
            <a:r>
              <a:rPr lang="en-US"/>
              <a:t>Continuous availability from edge to cloud</a:t>
            </a:r>
          </a:p>
        </p:txBody>
      </p:sp>
      <p:grpSp>
        <p:nvGrpSpPr>
          <p:cNvPr id="4" name="Group 3">
            <a:extLst>
              <a:ext uri="{FF2B5EF4-FFF2-40B4-BE49-F238E27FC236}">
                <a16:creationId xmlns:a16="http://schemas.microsoft.com/office/drawing/2014/main" id="{BAE470F1-C397-DB73-8F04-6E0B15BFE308}"/>
              </a:ext>
            </a:extLst>
          </p:cNvPr>
          <p:cNvGrpSpPr/>
          <p:nvPr/>
        </p:nvGrpSpPr>
        <p:grpSpPr>
          <a:xfrm>
            <a:off x="4562946" y="2002284"/>
            <a:ext cx="3185813" cy="1554480"/>
            <a:chOff x="5206630" y="1895916"/>
            <a:chExt cx="3185813" cy="2996926"/>
          </a:xfrm>
        </p:grpSpPr>
        <p:cxnSp>
          <p:nvCxnSpPr>
            <p:cNvPr id="5" name="Straight Connector 4">
              <a:extLst>
                <a:ext uri="{FF2B5EF4-FFF2-40B4-BE49-F238E27FC236}">
                  <a16:creationId xmlns:a16="http://schemas.microsoft.com/office/drawing/2014/main" id="{09A37E46-8DC4-59E2-781E-EDA37587B907}"/>
                </a:ext>
              </a:extLst>
            </p:cNvPr>
            <p:cNvCxnSpPr>
              <a:cxnSpLocks/>
            </p:cNvCxnSpPr>
            <p:nvPr/>
          </p:nvCxnSpPr>
          <p:spPr>
            <a:xfrm flipV="1">
              <a:off x="8392443" y="1897596"/>
              <a:ext cx="0" cy="2995246"/>
            </a:xfrm>
            <a:prstGeom prst="line">
              <a:avLst/>
            </a:prstGeom>
            <a:ln w="22225" cap="rnd">
              <a:solidFill>
                <a:srgbClr val="01A98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8AD1E0F-C2E8-1ED0-CAA5-3D2E271A367A}"/>
                </a:ext>
              </a:extLst>
            </p:cNvPr>
            <p:cNvCxnSpPr>
              <a:cxnSpLocks/>
            </p:cNvCxnSpPr>
            <p:nvPr/>
          </p:nvCxnSpPr>
          <p:spPr>
            <a:xfrm flipV="1">
              <a:off x="5206630" y="1895916"/>
              <a:ext cx="0" cy="2995246"/>
            </a:xfrm>
            <a:prstGeom prst="line">
              <a:avLst/>
            </a:prstGeom>
            <a:ln w="22225" cap="rnd">
              <a:solidFill>
                <a:srgbClr val="01A982"/>
              </a:solidFill>
            </a:ln>
          </p:spPr>
          <p:style>
            <a:lnRef idx="1">
              <a:schemeClr val="accent1"/>
            </a:lnRef>
            <a:fillRef idx="0">
              <a:schemeClr val="accent1"/>
            </a:fillRef>
            <a:effectRef idx="0">
              <a:schemeClr val="accent1"/>
            </a:effectRef>
            <a:fontRef idx="minor">
              <a:schemeClr val="tx1"/>
            </a:fontRef>
          </p:style>
        </p:cxnSp>
      </p:grpSp>
      <p:sp>
        <p:nvSpPr>
          <p:cNvPr id="7" name="Title 5">
            <a:extLst>
              <a:ext uri="{FF2B5EF4-FFF2-40B4-BE49-F238E27FC236}">
                <a16:creationId xmlns:a16="http://schemas.microsoft.com/office/drawing/2014/main" id="{F8101F84-DAB6-14BB-3A03-E6638D114766}"/>
              </a:ext>
            </a:extLst>
          </p:cNvPr>
          <p:cNvSpPr txBox="1">
            <a:spLocks/>
          </p:cNvSpPr>
          <p:nvPr/>
        </p:nvSpPr>
        <p:spPr>
          <a:xfrm>
            <a:off x="1377178" y="3109868"/>
            <a:ext cx="2859989" cy="916342"/>
          </a:xfrm>
          <a:prstGeom prst="rect">
            <a:avLst/>
          </a:prstGeom>
          <a:ln>
            <a:noFill/>
          </a:ln>
        </p:spPr>
        <p:txBody>
          <a:bodyPr vert="horz" lIns="0" tIns="0" rIns="0" bIns="0" rtlCol="0" anchor="t">
            <a:normAutofit/>
          </a:bodyPr>
          <a:lstStyle>
            <a:lvl1pPr algn="l" defTabSz="914400" rtl="0" eaLnBrk="1" latinLnBrk="0" hangingPunct="1">
              <a:lnSpc>
                <a:spcPct val="90000"/>
              </a:lnSpc>
              <a:spcBef>
                <a:spcPct val="0"/>
              </a:spcBef>
              <a:buNone/>
              <a:defRPr lang="en-US" sz="4400" b="0" i="0" kern="1200">
                <a:solidFill>
                  <a:schemeClr val="bg2">
                    <a:lumMod val="50000"/>
                  </a:schemeClr>
                </a:solidFill>
                <a:latin typeface="Calibri Light" charset="0"/>
                <a:ea typeface="Calibri Light" charset="0"/>
                <a:cs typeface="Calibri Light"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a:ln>
                  <a:noFill/>
                </a:ln>
                <a:solidFill>
                  <a:srgbClr val="373D42"/>
                </a:solidFill>
                <a:effectLst/>
                <a:uLnTx/>
                <a:uFillTx/>
                <a:latin typeface="MetricHPE"/>
                <a:ea typeface="Source Sans Pro Light" panose="020B0403030403020204" pitchFamily="34" charset="0"/>
                <a:cs typeface="Calibri Light" panose="020F0302020204030204" pitchFamily="34" charset="0"/>
              </a:rPr>
              <a:t>Radically reduce data loss and  downtime with lowest RTOs and RPOs</a:t>
            </a:r>
          </a:p>
        </p:txBody>
      </p:sp>
      <p:sp>
        <p:nvSpPr>
          <p:cNvPr id="8" name="Title 5">
            <a:extLst>
              <a:ext uri="{FF2B5EF4-FFF2-40B4-BE49-F238E27FC236}">
                <a16:creationId xmlns:a16="http://schemas.microsoft.com/office/drawing/2014/main" id="{37179D31-76AB-8E47-897E-2B016AD1AD87}"/>
              </a:ext>
            </a:extLst>
          </p:cNvPr>
          <p:cNvSpPr txBox="1">
            <a:spLocks/>
          </p:cNvSpPr>
          <p:nvPr/>
        </p:nvSpPr>
        <p:spPr>
          <a:xfrm>
            <a:off x="1491782" y="2488489"/>
            <a:ext cx="2577895" cy="814766"/>
          </a:xfrm>
          <a:prstGeom prst="rect">
            <a:avLst/>
          </a:prstGeom>
          <a:ln>
            <a:noFill/>
          </a:ln>
        </p:spPr>
        <p:txBody>
          <a:bodyPr vert="horz" lIns="0" tIns="0" rIns="0" bIns="0" rtlCol="0" anchor="t">
            <a:normAutofit/>
          </a:bodyPr>
          <a:lstStyle>
            <a:lvl1pPr algn="l" defTabSz="914400" rtl="0" eaLnBrk="1" latinLnBrk="0" hangingPunct="1">
              <a:lnSpc>
                <a:spcPct val="90000"/>
              </a:lnSpc>
              <a:spcBef>
                <a:spcPct val="0"/>
              </a:spcBef>
              <a:buNone/>
              <a:defRPr lang="en-US" sz="4400" b="0" i="0" kern="1200">
                <a:solidFill>
                  <a:schemeClr val="bg2">
                    <a:lumMod val="50000"/>
                  </a:schemeClr>
                </a:solidFill>
                <a:latin typeface="Calibri Light" charset="0"/>
                <a:ea typeface="Calibri Light" charset="0"/>
                <a:cs typeface="Calibri Light" charset="0"/>
              </a:defRPr>
            </a:lvl1pPr>
          </a:lstStyle>
          <a:p>
            <a:pPr marL="0" marR="0" lvl="0" indent="0" algn="ctr" defTabSz="914354" rtl="0" eaLnBrk="1" fontAlgn="auto" latinLnBrk="0" hangingPunct="1">
              <a:lnSpc>
                <a:spcPts val="2200"/>
              </a:lnSpc>
              <a:spcBef>
                <a:spcPct val="0"/>
              </a:spcBef>
              <a:spcAft>
                <a:spcPts val="0"/>
              </a:spcAft>
              <a:buClrTx/>
              <a:buSzTx/>
              <a:buFontTx/>
              <a:buNone/>
              <a:tabLst/>
              <a:defRPr/>
            </a:pPr>
            <a:r>
              <a:rPr kumimoji="0" lang="en-US" sz="2000" b="1" i="0" u="none" strike="noStrike" kern="1200" cap="none" spc="0" normalizeH="0" baseline="0" noProof="0">
                <a:ln>
                  <a:noFill/>
                </a:ln>
                <a:solidFill>
                  <a:srgbClr val="373D42"/>
                </a:solidFill>
                <a:effectLst/>
                <a:uLnTx/>
                <a:uFillTx/>
                <a:latin typeface="MetricHPE"/>
                <a:ea typeface="Source Sans Pro Semibold" panose="020B0503030403020204" pitchFamily="34" charset="0"/>
                <a:cs typeface="Calibri Light" panose="020F0302020204030204" pitchFamily="34" charset="0"/>
              </a:rPr>
              <a:t>Disaster </a:t>
            </a:r>
          </a:p>
          <a:p>
            <a:pPr marL="0" marR="0" lvl="0" indent="0" algn="ctr" defTabSz="914354" rtl="0" eaLnBrk="1" fontAlgn="auto" latinLnBrk="0" hangingPunct="1">
              <a:lnSpc>
                <a:spcPts val="2200"/>
              </a:lnSpc>
              <a:spcBef>
                <a:spcPct val="0"/>
              </a:spcBef>
              <a:spcAft>
                <a:spcPts val="0"/>
              </a:spcAft>
              <a:buClrTx/>
              <a:buSzTx/>
              <a:buFontTx/>
              <a:buNone/>
              <a:tabLst/>
              <a:defRPr/>
            </a:pPr>
            <a:r>
              <a:rPr kumimoji="0" lang="en-US" sz="2000" b="1" i="0" u="none" strike="noStrike" kern="1200" cap="none" spc="0" normalizeH="0" baseline="0" noProof="0">
                <a:ln>
                  <a:noFill/>
                </a:ln>
                <a:solidFill>
                  <a:srgbClr val="373D42"/>
                </a:solidFill>
                <a:effectLst/>
                <a:uLnTx/>
                <a:uFillTx/>
                <a:latin typeface="MetricHPE"/>
                <a:ea typeface="Source Sans Pro Semibold" panose="020B0503030403020204" pitchFamily="34" charset="0"/>
                <a:cs typeface="Calibri Light" panose="020F0302020204030204" pitchFamily="34" charset="0"/>
              </a:rPr>
              <a:t>Recovery</a:t>
            </a:r>
          </a:p>
        </p:txBody>
      </p:sp>
      <p:sp>
        <p:nvSpPr>
          <p:cNvPr id="10" name="Title 5">
            <a:extLst>
              <a:ext uri="{FF2B5EF4-FFF2-40B4-BE49-F238E27FC236}">
                <a16:creationId xmlns:a16="http://schemas.microsoft.com/office/drawing/2014/main" id="{447AAD44-3616-DA93-B78D-E50056591E6D}"/>
              </a:ext>
            </a:extLst>
          </p:cNvPr>
          <p:cNvSpPr txBox="1">
            <a:spLocks/>
          </p:cNvSpPr>
          <p:nvPr/>
        </p:nvSpPr>
        <p:spPr>
          <a:xfrm>
            <a:off x="7643010" y="3060805"/>
            <a:ext cx="2871950" cy="916342"/>
          </a:xfrm>
          <a:prstGeom prst="rect">
            <a:avLst/>
          </a:prstGeom>
          <a:ln>
            <a:noFill/>
          </a:ln>
        </p:spPr>
        <p:txBody>
          <a:bodyPr vert="horz" lIns="0" tIns="0" rIns="0" bIns="0" rtlCol="0" anchor="t">
            <a:normAutofit/>
          </a:bodyPr>
          <a:lstStyle>
            <a:lvl1pPr algn="l" defTabSz="914400" rtl="0" eaLnBrk="1" latinLnBrk="0" hangingPunct="1">
              <a:lnSpc>
                <a:spcPct val="90000"/>
              </a:lnSpc>
              <a:spcBef>
                <a:spcPct val="0"/>
              </a:spcBef>
              <a:buNone/>
              <a:defRPr lang="en-US" sz="4400" b="0" i="0" kern="1200">
                <a:solidFill>
                  <a:schemeClr val="bg2">
                    <a:lumMod val="50000"/>
                  </a:schemeClr>
                </a:solidFill>
                <a:latin typeface="Calibri Light" charset="0"/>
                <a:ea typeface="Calibri Light" charset="0"/>
                <a:cs typeface="Calibri Light"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a:ln>
                  <a:noFill/>
                </a:ln>
                <a:solidFill>
                  <a:srgbClr val="373D42"/>
                </a:solidFill>
                <a:effectLst/>
                <a:uLnTx/>
                <a:uFillTx/>
                <a:latin typeface="MetricHPE"/>
                <a:ea typeface="Source Sans Pro Light" panose="020B0403030403020204" pitchFamily="34" charset="0"/>
                <a:cs typeface="Calibri Light" panose="020F0302020204030204" pitchFamily="34" charset="0"/>
              </a:rPr>
              <a:t>Freedom to move and</a:t>
            </a:r>
            <a:br>
              <a:rPr kumimoji="0" lang="en-US" sz="1500" b="0" i="0" u="none" strike="noStrike" kern="1200" cap="none" spc="0" normalizeH="0" baseline="0" noProof="0">
                <a:ln>
                  <a:noFill/>
                </a:ln>
                <a:solidFill>
                  <a:srgbClr val="373D42"/>
                </a:solidFill>
                <a:effectLst/>
                <a:uLnTx/>
                <a:uFillTx/>
                <a:latin typeface="MetricHPE"/>
                <a:ea typeface="Source Sans Pro Light" panose="020B0403030403020204" pitchFamily="34" charset="0"/>
                <a:cs typeface="Calibri Light" panose="020F0302020204030204" pitchFamily="34" charset="0"/>
              </a:rPr>
            </a:br>
            <a:r>
              <a:rPr kumimoji="0" lang="en-US" sz="1500" b="0" i="0" u="none" strike="noStrike" kern="1200" cap="none" spc="0" normalizeH="0" baseline="0" noProof="0">
                <a:ln>
                  <a:noFill/>
                </a:ln>
                <a:solidFill>
                  <a:srgbClr val="373D42"/>
                </a:solidFill>
                <a:effectLst/>
                <a:uLnTx/>
                <a:uFillTx/>
                <a:latin typeface="MetricHPE"/>
                <a:ea typeface="Source Sans Pro Light" panose="020B0403030403020204" pitchFamily="34" charset="0"/>
                <a:cs typeface="Calibri Light" panose="020F0302020204030204" pitchFamily="34" charset="0"/>
              </a:rPr>
              <a:t> protect across clouds</a:t>
            </a:r>
          </a:p>
        </p:txBody>
      </p:sp>
      <p:sp>
        <p:nvSpPr>
          <p:cNvPr id="11" name="Title 5">
            <a:extLst>
              <a:ext uri="{FF2B5EF4-FFF2-40B4-BE49-F238E27FC236}">
                <a16:creationId xmlns:a16="http://schemas.microsoft.com/office/drawing/2014/main" id="{5BDB06E4-D507-C903-F6E3-1859FDD41F11}"/>
              </a:ext>
            </a:extLst>
          </p:cNvPr>
          <p:cNvSpPr txBox="1">
            <a:spLocks/>
          </p:cNvSpPr>
          <p:nvPr/>
        </p:nvSpPr>
        <p:spPr>
          <a:xfrm>
            <a:off x="7769874" y="2488489"/>
            <a:ext cx="2577898" cy="820586"/>
          </a:xfrm>
          <a:prstGeom prst="rect">
            <a:avLst/>
          </a:prstGeom>
          <a:ln>
            <a:noFill/>
          </a:ln>
        </p:spPr>
        <p:txBody>
          <a:bodyPr vert="horz" lIns="0" tIns="0" rIns="0" bIns="0" rtlCol="0" anchor="t">
            <a:normAutofit/>
          </a:bodyPr>
          <a:lstStyle>
            <a:defPPr>
              <a:defRPr lang="en-US"/>
            </a:defPPr>
            <a:lvl1pPr marR="0" lvl="0" indent="0" algn="ctr" defTabSz="914354" fontAlgn="auto">
              <a:lnSpc>
                <a:spcPts val="2200"/>
              </a:lnSpc>
              <a:spcBef>
                <a:spcPct val="0"/>
              </a:spcBef>
              <a:spcAft>
                <a:spcPts val="0"/>
              </a:spcAft>
              <a:buClrTx/>
              <a:buSzTx/>
              <a:buFontTx/>
              <a:buNone/>
              <a:tabLst/>
              <a:defRPr kumimoji="0" sz="2000" b="1" i="0" u="none" strike="noStrike" cap="none" spc="0" normalizeH="0" baseline="0">
                <a:ln>
                  <a:noFill/>
                </a:ln>
                <a:solidFill>
                  <a:srgbClr val="373D42"/>
                </a:solidFill>
                <a:effectLst/>
                <a:uLnTx/>
                <a:uFillTx/>
                <a:latin typeface="+mj-lt"/>
                <a:ea typeface="Source Sans Pro Semibold" panose="020B0503030403020204" pitchFamily="34" charset="0"/>
                <a:cs typeface="Calibri Light" panose="020F0302020204030204" pitchFamily="34" charset="0"/>
              </a:defRPr>
            </a:lvl1pPr>
          </a:lstStyle>
          <a:p>
            <a:pPr marL="0" marR="0" lvl="0" indent="0" algn="ctr" defTabSz="914354" rtl="0" eaLnBrk="1" fontAlgn="auto" latinLnBrk="0" hangingPunct="1">
              <a:lnSpc>
                <a:spcPts val="2200"/>
              </a:lnSpc>
              <a:spcBef>
                <a:spcPct val="0"/>
              </a:spcBef>
              <a:spcAft>
                <a:spcPts val="0"/>
              </a:spcAft>
              <a:buClrTx/>
              <a:buSzTx/>
              <a:buFontTx/>
              <a:buNone/>
              <a:tabLst/>
              <a:defRPr/>
            </a:pPr>
            <a:r>
              <a:rPr kumimoji="0" lang="en-US" sz="2000" b="1" i="0" u="none" strike="noStrike" kern="1200" cap="none" spc="0" normalizeH="0" baseline="0" noProof="0">
                <a:ln>
                  <a:noFill/>
                </a:ln>
                <a:solidFill>
                  <a:srgbClr val="373D42"/>
                </a:solidFill>
                <a:effectLst/>
                <a:uLnTx/>
                <a:uFillTx/>
                <a:latin typeface="MetricHPE"/>
                <a:ea typeface="Source Sans Pro Semibold" panose="020B0503030403020204" pitchFamily="34" charset="0"/>
                <a:cs typeface="Calibri Light" panose="020F0302020204030204" pitchFamily="34" charset="0"/>
              </a:rPr>
              <a:t>Multi-Cloud</a:t>
            </a:r>
          </a:p>
          <a:p>
            <a:pPr marL="0" marR="0" lvl="0" indent="0" algn="ctr" defTabSz="914354" rtl="0" eaLnBrk="1" fontAlgn="auto" latinLnBrk="0" hangingPunct="1">
              <a:lnSpc>
                <a:spcPts val="2200"/>
              </a:lnSpc>
              <a:spcBef>
                <a:spcPct val="0"/>
              </a:spcBef>
              <a:spcAft>
                <a:spcPts val="0"/>
              </a:spcAft>
              <a:buClrTx/>
              <a:buSzTx/>
              <a:buFontTx/>
              <a:buNone/>
              <a:tabLst/>
              <a:defRPr/>
            </a:pPr>
            <a:r>
              <a:rPr kumimoji="0" lang="en-US" sz="2000" b="1" i="0" u="none" strike="noStrike" kern="1200" cap="none" spc="0" normalizeH="0" baseline="0" noProof="0">
                <a:ln>
                  <a:noFill/>
                </a:ln>
                <a:solidFill>
                  <a:srgbClr val="373D42"/>
                </a:solidFill>
                <a:effectLst/>
                <a:uLnTx/>
                <a:uFillTx/>
                <a:latin typeface="MetricHPE"/>
                <a:ea typeface="Source Sans Pro Semibold" panose="020B0503030403020204" pitchFamily="34" charset="0"/>
                <a:cs typeface="Calibri Light" panose="020F0302020204030204" pitchFamily="34" charset="0"/>
              </a:rPr>
              <a:t>Mobility</a:t>
            </a:r>
          </a:p>
        </p:txBody>
      </p:sp>
      <p:sp>
        <p:nvSpPr>
          <p:cNvPr id="13" name="Rectangle: Rounded Corners 4">
            <a:extLst>
              <a:ext uri="{FF2B5EF4-FFF2-40B4-BE49-F238E27FC236}">
                <a16:creationId xmlns:a16="http://schemas.microsoft.com/office/drawing/2014/main" id="{2BB9D3D0-A666-B9AB-A721-A5C074B523EA}"/>
              </a:ext>
            </a:extLst>
          </p:cNvPr>
          <p:cNvSpPr/>
          <p:nvPr/>
        </p:nvSpPr>
        <p:spPr>
          <a:xfrm>
            <a:off x="1266931" y="1510737"/>
            <a:ext cx="9658139" cy="2610785"/>
          </a:xfrm>
          <a:prstGeom prst="roundRect">
            <a:avLst>
              <a:gd name="adj" fmla="val 0"/>
            </a:avLst>
          </a:prstGeom>
          <a:noFill/>
          <a:ln w="19050" cap="flat" cmpd="sng" algn="ctr">
            <a:solidFill>
              <a:schemeClr val="accent3">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latin typeface="Source Sans Pro Light" panose="020B0403030403020204" pitchFamily="34" charset="0"/>
              <a:ea typeface="+mn-ea"/>
              <a:cs typeface="+mn-cs"/>
            </a:endParaRPr>
          </a:p>
        </p:txBody>
      </p:sp>
      <p:sp>
        <p:nvSpPr>
          <p:cNvPr id="14" name="Rectangle: Rounded Corners 1">
            <a:extLst>
              <a:ext uri="{FF2B5EF4-FFF2-40B4-BE49-F238E27FC236}">
                <a16:creationId xmlns:a16="http://schemas.microsoft.com/office/drawing/2014/main" id="{44B3FFA2-0C1F-3CAC-6D8C-997F747048E3}"/>
              </a:ext>
            </a:extLst>
          </p:cNvPr>
          <p:cNvSpPr/>
          <p:nvPr/>
        </p:nvSpPr>
        <p:spPr>
          <a:xfrm>
            <a:off x="3913118" y="1294685"/>
            <a:ext cx="4410028" cy="414755"/>
          </a:xfrm>
          <a:prstGeom prst="roundRect">
            <a:avLst>
              <a:gd name="adj" fmla="val 50000"/>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73D42"/>
                </a:solidFill>
                <a:effectLst/>
                <a:uLnTx/>
                <a:uFillTx/>
                <a:latin typeface="MetricHPE"/>
                <a:ea typeface="+mn-ea"/>
                <a:cs typeface="Calibri Light" panose="020F0302020204030204" pitchFamily="34" charset="0"/>
              </a:rPr>
              <a:t>Orchestration  </a:t>
            </a:r>
            <a:r>
              <a:rPr kumimoji="0" lang="en-US" sz="1800" b="0" i="0" u="none" strike="noStrike" kern="1200" cap="none" spc="0" normalizeH="0" baseline="0" noProof="0">
                <a:ln>
                  <a:noFill/>
                </a:ln>
                <a:solidFill>
                  <a:srgbClr val="01A982"/>
                </a:solidFill>
                <a:effectLst/>
                <a:uLnTx/>
                <a:uFillTx/>
                <a:latin typeface="MetricHPE"/>
                <a:ea typeface="+mn-ea"/>
                <a:cs typeface="Calibri Light" panose="020F0302020204030204" pitchFamily="34" charset="0"/>
              </a:rPr>
              <a:t>|</a:t>
            </a:r>
            <a:r>
              <a:rPr kumimoji="0" lang="en-US" sz="1800" b="0" i="0" u="none" strike="noStrike" kern="1200" cap="none" spc="0" normalizeH="0" baseline="0" noProof="0">
                <a:ln>
                  <a:noFill/>
                </a:ln>
                <a:solidFill>
                  <a:srgbClr val="373D42"/>
                </a:solidFill>
                <a:effectLst/>
                <a:uLnTx/>
                <a:uFillTx/>
                <a:latin typeface="MetricHPE"/>
                <a:ea typeface="+mn-ea"/>
                <a:cs typeface="Calibri Light" panose="020F0302020204030204" pitchFamily="34" charset="0"/>
              </a:rPr>
              <a:t>  Automation  </a:t>
            </a:r>
            <a:r>
              <a:rPr kumimoji="0" lang="en-US" sz="1800" b="0" i="0" u="none" strike="noStrike" kern="1200" cap="none" spc="0" normalizeH="0" baseline="0" noProof="0">
                <a:ln>
                  <a:noFill/>
                </a:ln>
                <a:solidFill>
                  <a:srgbClr val="01A982"/>
                </a:solidFill>
                <a:effectLst/>
                <a:uLnTx/>
                <a:uFillTx/>
                <a:latin typeface="MetricHPE"/>
                <a:ea typeface="+mn-ea"/>
                <a:cs typeface="Calibri Light" panose="020F0302020204030204" pitchFamily="34" charset="0"/>
              </a:rPr>
              <a:t>|</a:t>
            </a:r>
            <a:r>
              <a:rPr kumimoji="0" lang="en-US" sz="1800" b="0" i="0" u="none" strike="noStrike" kern="1200" cap="none" spc="0" normalizeH="0" baseline="0" noProof="0">
                <a:ln>
                  <a:noFill/>
                </a:ln>
                <a:solidFill>
                  <a:srgbClr val="373D42"/>
                </a:solidFill>
                <a:effectLst/>
                <a:uLnTx/>
                <a:uFillTx/>
                <a:latin typeface="MetricHPE"/>
                <a:ea typeface="+mn-ea"/>
                <a:cs typeface="Calibri Light" panose="020F0302020204030204" pitchFamily="34" charset="0"/>
              </a:rPr>
              <a:t>  Analytics</a:t>
            </a:r>
          </a:p>
        </p:txBody>
      </p:sp>
      <p:pic>
        <p:nvPicPr>
          <p:cNvPr id="16" name="Picture 15" descr="A picture containing drawing&#10;&#10;Description automatically generated">
            <a:extLst>
              <a:ext uri="{FF2B5EF4-FFF2-40B4-BE49-F238E27FC236}">
                <a16:creationId xmlns:a16="http://schemas.microsoft.com/office/drawing/2014/main" id="{78D81CC3-424C-5B29-7A31-A07EA16EB0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8086" y="5002125"/>
            <a:ext cx="2751252" cy="907236"/>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D31B7D28-861F-5ECB-8E74-5DBA7905BD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55524" y="5802218"/>
            <a:ext cx="2098153" cy="812558"/>
          </a:xfrm>
          <a:prstGeom prst="rect">
            <a:avLst/>
          </a:prstGeom>
        </p:spPr>
      </p:pic>
      <p:pic>
        <p:nvPicPr>
          <p:cNvPr id="18" name="Graphic 17">
            <a:extLst>
              <a:ext uri="{FF2B5EF4-FFF2-40B4-BE49-F238E27FC236}">
                <a16:creationId xmlns:a16="http://schemas.microsoft.com/office/drawing/2014/main" id="{83720199-946D-0738-711C-D0EAAE064599}"/>
              </a:ext>
            </a:extLst>
          </p:cNvPr>
          <p:cNvPicPr>
            <a:picLocks noChangeAspect="1"/>
          </p:cNvPicPr>
          <p:nvPr/>
        </p:nvPicPr>
        <p:blipFill>
          <a:blip r:embed="rId6">
            <a:lum bright="100000"/>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81939" y="5101488"/>
            <a:ext cx="733816" cy="733816"/>
          </a:xfrm>
          <a:prstGeom prst="rect">
            <a:avLst/>
          </a:prstGeom>
        </p:spPr>
      </p:pic>
      <p:pic>
        <p:nvPicPr>
          <p:cNvPr id="19" name="Graphic 18">
            <a:extLst>
              <a:ext uri="{FF2B5EF4-FFF2-40B4-BE49-F238E27FC236}">
                <a16:creationId xmlns:a16="http://schemas.microsoft.com/office/drawing/2014/main" id="{F565E180-9C84-CD16-7AD0-3AB34AD435C5}"/>
              </a:ext>
            </a:extLst>
          </p:cNvPr>
          <p:cNvPicPr>
            <a:picLocks noChangeAspect="1"/>
          </p:cNvPicPr>
          <p:nvPr/>
        </p:nvPicPr>
        <p:blipFill rotWithShape="1">
          <a:blip r:embed="rId8" cstate="print">
            <a:lum bright="10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t="25580" b="25768"/>
          <a:stretch/>
        </p:blipFill>
        <p:spPr>
          <a:xfrm>
            <a:off x="1261767" y="5875737"/>
            <a:ext cx="1369431" cy="666267"/>
          </a:xfrm>
          <a:prstGeom prst="rect">
            <a:avLst/>
          </a:prstGeom>
        </p:spPr>
      </p:pic>
      <p:grpSp>
        <p:nvGrpSpPr>
          <p:cNvPr id="20" name="Group 19">
            <a:extLst>
              <a:ext uri="{FF2B5EF4-FFF2-40B4-BE49-F238E27FC236}">
                <a16:creationId xmlns:a16="http://schemas.microsoft.com/office/drawing/2014/main" id="{86CFF8DA-22FF-5F70-EC54-67AC937765A0}"/>
              </a:ext>
            </a:extLst>
          </p:cNvPr>
          <p:cNvGrpSpPr/>
          <p:nvPr/>
        </p:nvGrpSpPr>
        <p:grpSpPr>
          <a:xfrm>
            <a:off x="9099236" y="5671590"/>
            <a:ext cx="1248536" cy="1072516"/>
            <a:chOff x="8817091" y="5284908"/>
            <a:chExt cx="890352" cy="764829"/>
          </a:xfrm>
        </p:grpSpPr>
        <p:pic>
          <p:nvPicPr>
            <p:cNvPr id="21" name="Graphic 20">
              <a:extLst>
                <a:ext uri="{FF2B5EF4-FFF2-40B4-BE49-F238E27FC236}">
                  <a16:creationId xmlns:a16="http://schemas.microsoft.com/office/drawing/2014/main" id="{7FDFFC62-286B-B01C-F21A-90610C0D086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17091" y="5284908"/>
              <a:ext cx="859103" cy="764829"/>
            </a:xfrm>
            <a:prstGeom prst="rect">
              <a:avLst/>
            </a:prstGeom>
          </p:spPr>
        </p:pic>
        <p:sp>
          <p:nvSpPr>
            <p:cNvPr id="22" name="TextBox 21">
              <a:extLst>
                <a:ext uri="{FF2B5EF4-FFF2-40B4-BE49-F238E27FC236}">
                  <a16:creationId xmlns:a16="http://schemas.microsoft.com/office/drawing/2014/main" id="{AADB732F-B011-7153-AE96-95F5CB96D90E}"/>
                </a:ext>
              </a:extLst>
            </p:cNvPr>
            <p:cNvSpPr txBox="1"/>
            <p:nvPr/>
          </p:nvSpPr>
          <p:spPr>
            <a:xfrm>
              <a:off x="8848341" y="5596977"/>
              <a:ext cx="859102" cy="2414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1D2136"/>
                  </a:solidFill>
                  <a:effectLst/>
                  <a:uLnTx/>
                  <a:uFillTx/>
                  <a:latin typeface="MetricHPE"/>
                  <a:ea typeface="+mn-ea"/>
                  <a:cs typeface="+mn-cs"/>
                </a:rPr>
                <a:t>MSP</a:t>
              </a:r>
            </a:p>
          </p:txBody>
        </p:sp>
      </p:grpSp>
      <p:pic>
        <p:nvPicPr>
          <p:cNvPr id="23" name="Picture 22" descr="A picture containing drawing&#10;&#10;Description automatically generated">
            <a:extLst>
              <a:ext uri="{FF2B5EF4-FFF2-40B4-BE49-F238E27FC236}">
                <a16:creationId xmlns:a16="http://schemas.microsoft.com/office/drawing/2014/main" id="{B86C0763-B817-9C6A-501B-47AC7F220AB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15755" y="5879152"/>
            <a:ext cx="2410797" cy="615255"/>
          </a:xfrm>
          <a:prstGeom prst="rect">
            <a:avLst/>
          </a:prstGeom>
        </p:spPr>
      </p:pic>
      <p:sp>
        <p:nvSpPr>
          <p:cNvPr id="24" name="Rounded Rectangle 23">
            <a:extLst>
              <a:ext uri="{FF2B5EF4-FFF2-40B4-BE49-F238E27FC236}">
                <a16:creationId xmlns:a16="http://schemas.microsoft.com/office/drawing/2014/main" id="{C263C632-B346-5AA0-3736-AF5C463673B3}"/>
              </a:ext>
            </a:extLst>
          </p:cNvPr>
          <p:cNvSpPr/>
          <p:nvPr/>
        </p:nvSpPr>
        <p:spPr>
          <a:xfrm>
            <a:off x="3047999" y="3915400"/>
            <a:ext cx="6105525" cy="456332"/>
          </a:xfrm>
          <a:prstGeom prst="roundRect">
            <a:avLst>
              <a:gd name="adj" fmla="val 50000"/>
            </a:avLst>
          </a:prstGeom>
          <a:solidFill>
            <a:srgbClr val="BA0C2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MetricHPE"/>
                <a:ea typeface="+mn-ea"/>
                <a:cs typeface="Calibri Light" panose="020F0302020204030204" pitchFamily="34" charset="0"/>
              </a:rPr>
              <a:t>Continuous Data Protection</a:t>
            </a:r>
          </a:p>
        </p:txBody>
      </p:sp>
      <p:sp>
        <p:nvSpPr>
          <p:cNvPr id="25" name="Title 5">
            <a:extLst>
              <a:ext uri="{FF2B5EF4-FFF2-40B4-BE49-F238E27FC236}">
                <a16:creationId xmlns:a16="http://schemas.microsoft.com/office/drawing/2014/main" id="{6051316C-F942-CC6F-618F-724BF01F2A04}"/>
              </a:ext>
            </a:extLst>
          </p:cNvPr>
          <p:cNvSpPr txBox="1">
            <a:spLocks/>
          </p:cNvSpPr>
          <p:nvPr/>
        </p:nvSpPr>
        <p:spPr>
          <a:xfrm>
            <a:off x="4910168" y="3104717"/>
            <a:ext cx="2432304" cy="916342"/>
          </a:xfrm>
          <a:prstGeom prst="rect">
            <a:avLst/>
          </a:prstGeom>
          <a:ln>
            <a:noFill/>
          </a:ln>
        </p:spPr>
        <p:txBody>
          <a:bodyPr vert="horz" lIns="0" tIns="0" rIns="0" bIns="0" rtlCol="0" anchor="t">
            <a:normAutofit/>
          </a:bodyPr>
          <a:lstStyle>
            <a:lvl1pPr algn="l" defTabSz="914400" rtl="0" eaLnBrk="1" latinLnBrk="0" hangingPunct="1">
              <a:lnSpc>
                <a:spcPct val="90000"/>
              </a:lnSpc>
              <a:spcBef>
                <a:spcPct val="0"/>
              </a:spcBef>
              <a:buNone/>
              <a:defRPr lang="en-US" sz="4400" b="0" i="0" kern="1200">
                <a:solidFill>
                  <a:schemeClr val="bg2">
                    <a:lumMod val="50000"/>
                  </a:schemeClr>
                </a:solidFill>
                <a:latin typeface="Calibri Light" charset="0"/>
                <a:ea typeface="Calibri Light" charset="0"/>
                <a:cs typeface="Calibri Light"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500" b="0" i="0" u="none" strike="noStrike" kern="1200" cap="none" spc="0" normalizeH="0" baseline="0" noProof="0">
                <a:ln>
                  <a:noFill/>
                </a:ln>
                <a:solidFill>
                  <a:srgbClr val="373D42"/>
                </a:solidFill>
                <a:effectLst/>
                <a:uLnTx/>
                <a:uFillTx/>
                <a:latin typeface="MetricHPE"/>
                <a:ea typeface="Source Sans Pro Light"/>
                <a:cs typeface="Calibri Light"/>
              </a:rPr>
              <a:t>Real-time detection,  </a:t>
            </a:r>
            <a:br>
              <a:rPr kumimoji="0" lang="en-US" sz="1500" b="0" i="0" u="none" strike="noStrike" kern="1200" cap="none" spc="0" normalizeH="0" baseline="0" noProof="0">
                <a:ln>
                  <a:noFill/>
                </a:ln>
                <a:solidFill>
                  <a:srgbClr val="787871">
                    <a:lumMod val="50000"/>
                  </a:srgbClr>
                </a:solidFill>
                <a:effectLst/>
                <a:uLnTx/>
                <a:uFillTx/>
                <a:latin typeface="MetricHPE"/>
                <a:ea typeface="Source Sans Pro Light"/>
                <a:cs typeface="Calibri Light"/>
              </a:rPr>
            </a:br>
            <a:r>
              <a:rPr kumimoji="0" lang="en-US" sz="1500" b="0" i="0" u="none" strike="noStrike" kern="1200" cap="none" spc="0" normalizeH="0" baseline="0" noProof="0">
                <a:ln>
                  <a:noFill/>
                </a:ln>
                <a:solidFill>
                  <a:srgbClr val="373D42"/>
                </a:solidFill>
                <a:effectLst/>
                <a:uLnTx/>
                <a:uFillTx/>
                <a:latin typeface="MetricHPE"/>
                <a:ea typeface="Source Sans Pro Light"/>
                <a:cs typeface="Calibri Light"/>
              </a:rPr>
              <a:t>protection, and cyber recovery</a:t>
            </a:r>
          </a:p>
        </p:txBody>
      </p:sp>
      <p:sp>
        <p:nvSpPr>
          <p:cNvPr id="26" name="Title 5">
            <a:extLst>
              <a:ext uri="{FF2B5EF4-FFF2-40B4-BE49-F238E27FC236}">
                <a16:creationId xmlns:a16="http://schemas.microsoft.com/office/drawing/2014/main" id="{300563B4-477A-7911-631E-D640F9686423}"/>
              </a:ext>
            </a:extLst>
          </p:cNvPr>
          <p:cNvSpPr txBox="1">
            <a:spLocks/>
          </p:cNvSpPr>
          <p:nvPr/>
        </p:nvSpPr>
        <p:spPr>
          <a:xfrm>
            <a:off x="4854733" y="2488489"/>
            <a:ext cx="2577896" cy="812764"/>
          </a:xfrm>
          <a:prstGeom prst="rect">
            <a:avLst/>
          </a:prstGeom>
          <a:ln>
            <a:noFill/>
          </a:ln>
        </p:spPr>
        <p:txBody>
          <a:bodyPr vert="horz" lIns="0" tIns="0" rIns="0" bIns="0" rtlCol="0" anchor="t">
            <a:normAutofit/>
          </a:bodyPr>
          <a:lstStyle>
            <a:defPPr>
              <a:defRPr lang="en-US"/>
            </a:defPPr>
            <a:lvl1pPr marR="0" lvl="0" indent="0" algn="ctr" defTabSz="914354" fontAlgn="auto">
              <a:lnSpc>
                <a:spcPts val="2200"/>
              </a:lnSpc>
              <a:spcBef>
                <a:spcPct val="0"/>
              </a:spcBef>
              <a:spcAft>
                <a:spcPts val="0"/>
              </a:spcAft>
              <a:buClrTx/>
              <a:buSzTx/>
              <a:buFontTx/>
              <a:buNone/>
              <a:tabLst/>
              <a:defRPr kumimoji="0" sz="2000" b="1" i="0" u="none" strike="noStrike" cap="none" spc="0" normalizeH="0" baseline="0">
                <a:ln>
                  <a:noFill/>
                </a:ln>
                <a:solidFill>
                  <a:srgbClr val="373D42"/>
                </a:solidFill>
                <a:effectLst/>
                <a:uLnTx/>
                <a:uFillTx/>
                <a:latin typeface="+mj-lt"/>
                <a:ea typeface="Source Sans Pro Semibold" panose="020B0503030403020204" pitchFamily="34" charset="0"/>
                <a:cs typeface="Calibri Light" panose="020F0302020204030204" pitchFamily="34" charset="0"/>
              </a:defRPr>
            </a:lvl1pPr>
          </a:lstStyle>
          <a:p>
            <a:pPr marL="0" marR="0" lvl="0" indent="0" algn="ctr" defTabSz="914354" rtl="0" eaLnBrk="1" fontAlgn="auto" latinLnBrk="0" hangingPunct="1">
              <a:lnSpc>
                <a:spcPts val="2200"/>
              </a:lnSpc>
              <a:spcBef>
                <a:spcPct val="0"/>
              </a:spcBef>
              <a:spcAft>
                <a:spcPts val="0"/>
              </a:spcAft>
              <a:buClrTx/>
              <a:buSzTx/>
              <a:buFontTx/>
              <a:buNone/>
              <a:tabLst/>
              <a:defRPr/>
            </a:pPr>
            <a:r>
              <a:rPr kumimoji="0" lang="en-US" sz="2000" b="1" i="0" u="none" strike="noStrike" kern="1200" cap="none" spc="0" normalizeH="0" baseline="0" noProof="0">
                <a:ln>
                  <a:noFill/>
                </a:ln>
                <a:solidFill>
                  <a:srgbClr val="373D42"/>
                </a:solidFill>
                <a:effectLst/>
                <a:uLnTx/>
                <a:uFillTx/>
                <a:latin typeface="MetricHPE"/>
                <a:ea typeface="Source Sans Pro Semibold" panose="020B0503030403020204" pitchFamily="34" charset="0"/>
                <a:cs typeface="Calibri Light" panose="020F0302020204030204" pitchFamily="34" charset="0"/>
              </a:rPr>
              <a:t>Ransomware </a:t>
            </a:r>
          </a:p>
          <a:p>
            <a:pPr marL="0" marR="0" lvl="0" indent="0" algn="ctr" defTabSz="914354" rtl="0" eaLnBrk="1" fontAlgn="auto" latinLnBrk="0" hangingPunct="1">
              <a:lnSpc>
                <a:spcPts val="2200"/>
              </a:lnSpc>
              <a:spcBef>
                <a:spcPct val="0"/>
              </a:spcBef>
              <a:spcAft>
                <a:spcPts val="0"/>
              </a:spcAft>
              <a:buClrTx/>
              <a:buSzTx/>
              <a:buFontTx/>
              <a:buNone/>
              <a:tabLst/>
              <a:defRPr/>
            </a:pPr>
            <a:r>
              <a:rPr kumimoji="0" lang="en-US" sz="2000" b="1" i="0" u="none" strike="noStrike" kern="1200" cap="none" spc="0" normalizeH="0" baseline="0" noProof="0">
                <a:ln>
                  <a:noFill/>
                </a:ln>
                <a:solidFill>
                  <a:srgbClr val="373D42"/>
                </a:solidFill>
                <a:effectLst/>
                <a:uLnTx/>
                <a:uFillTx/>
                <a:latin typeface="MetricHPE"/>
                <a:ea typeface="Source Sans Pro Semibold" panose="020B0503030403020204" pitchFamily="34" charset="0"/>
                <a:cs typeface="Calibri Light" panose="020F0302020204030204" pitchFamily="34" charset="0"/>
              </a:rPr>
              <a:t>Resilience</a:t>
            </a:r>
          </a:p>
        </p:txBody>
      </p:sp>
      <p:pic>
        <p:nvPicPr>
          <p:cNvPr id="28" name="Picture 27">
            <a:extLst>
              <a:ext uri="{FF2B5EF4-FFF2-40B4-BE49-F238E27FC236}">
                <a16:creationId xmlns:a16="http://schemas.microsoft.com/office/drawing/2014/main" id="{8FD9C066-38A0-366F-5180-1F9CF8039412}"/>
              </a:ext>
            </a:extLst>
          </p:cNvPr>
          <p:cNvPicPr>
            <a:picLocks noChangeAspect="1"/>
          </p:cNvPicPr>
          <p:nvPr/>
        </p:nvPicPr>
        <p:blipFill>
          <a:blip r:embed="rId13" cstate="print">
            <a:biLevel thresh="25000"/>
            <a:extLst>
              <a:ext uri="{28A0092B-C50C-407E-A947-70E740481C1C}">
                <a14:useLocalDpi xmlns:a14="http://schemas.microsoft.com/office/drawing/2010/main" val="0"/>
              </a:ext>
            </a:extLst>
          </a:blip>
          <a:stretch>
            <a:fillRect/>
          </a:stretch>
        </p:blipFill>
        <p:spPr>
          <a:xfrm>
            <a:off x="8103685" y="5290573"/>
            <a:ext cx="1028544" cy="355645"/>
          </a:xfrm>
          <a:prstGeom prst="rect">
            <a:avLst/>
          </a:prstGeom>
        </p:spPr>
      </p:pic>
      <p:pic>
        <p:nvPicPr>
          <p:cNvPr id="29" name="Picture 28" descr="A black and white text on a black background&#10;&#10;Description automatically generated">
            <a:extLst>
              <a:ext uri="{FF2B5EF4-FFF2-40B4-BE49-F238E27FC236}">
                <a16:creationId xmlns:a16="http://schemas.microsoft.com/office/drawing/2014/main" id="{38B2DC80-BAD0-F9E0-8CA3-997FBC716AA8}"/>
              </a:ext>
            </a:extLst>
          </p:cNvPr>
          <p:cNvPicPr>
            <a:picLocks noChangeAspect="1"/>
          </p:cNvPicPr>
          <p:nvPr/>
        </p:nvPicPr>
        <p:blipFill>
          <a:blip r:embed="rId1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620425" y="5968462"/>
            <a:ext cx="1438398" cy="497686"/>
          </a:xfrm>
          <a:prstGeom prst="rect">
            <a:avLst/>
          </a:prstGeom>
        </p:spPr>
      </p:pic>
      <p:pic>
        <p:nvPicPr>
          <p:cNvPr id="9" name="Graphic 8">
            <a:extLst>
              <a:ext uri="{FF2B5EF4-FFF2-40B4-BE49-F238E27FC236}">
                <a16:creationId xmlns:a16="http://schemas.microsoft.com/office/drawing/2014/main" id="{D06011AC-AE55-BD33-8589-0CAA35EC0F0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5842165" y="1860234"/>
            <a:ext cx="587344" cy="490462"/>
          </a:xfrm>
          <a:prstGeom prst="rect">
            <a:avLst/>
          </a:prstGeom>
        </p:spPr>
      </p:pic>
      <p:pic>
        <p:nvPicPr>
          <p:cNvPr id="27" name="Graphic 26">
            <a:extLst>
              <a:ext uri="{FF2B5EF4-FFF2-40B4-BE49-F238E27FC236}">
                <a16:creationId xmlns:a16="http://schemas.microsoft.com/office/drawing/2014/main" id="{13F17251-0A5E-048C-DA94-8A49CEAD5D43}"/>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2418530" y="1799904"/>
            <a:ext cx="724399" cy="547323"/>
          </a:xfrm>
          <a:prstGeom prst="rect">
            <a:avLst/>
          </a:prstGeom>
        </p:spPr>
      </p:pic>
      <p:pic>
        <p:nvPicPr>
          <p:cNvPr id="31" name="Graphic 30">
            <a:extLst>
              <a:ext uri="{FF2B5EF4-FFF2-40B4-BE49-F238E27FC236}">
                <a16:creationId xmlns:a16="http://schemas.microsoft.com/office/drawing/2014/main" id="{339BDA23-6D63-3257-FD7D-4953D9EB556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751329" y="1837680"/>
            <a:ext cx="614988" cy="471772"/>
          </a:xfrm>
          <a:prstGeom prst="rect">
            <a:avLst/>
          </a:prstGeom>
        </p:spPr>
      </p:pic>
      <p:pic>
        <p:nvPicPr>
          <p:cNvPr id="3" name="Picture 2">
            <a:extLst>
              <a:ext uri="{FF2B5EF4-FFF2-40B4-BE49-F238E27FC236}">
                <a16:creationId xmlns:a16="http://schemas.microsoft.com/office/drawing/2014/main" id="{A6261336-FD05-A1C4-421E-577EA418D11D}"/>
              </a:ext>
            </a:extLst>
          </p:cNvPr>
          <p:cNvPicPr>
            <a:picLocks noChangeAspect="1" noChangeArrowheads="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bwMode="auto">
          <a:xfrm>
            <a:off x="2392116" y="5347263"/>
            <a:ext cx="1303549" cy="386450"/>
          </a:xfrm>
          <a:prstGeom prst="rect">
            <a:avLst/>
          </a:prstGeom>
          <a:noFill/>
        </p:spPr>
      </p:pic>
    </p:spTree>
    <p:extLst>
      <p:ext uri="{BB962C8B-B14F-4D97-AF65-F5344CB8AC3E}">
        <p14:creationId xmlns:p14="http://schemas.microsoft.com/office/powerpoint/2010/main" val="1359321806"/>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FF55C0-DDF1-3BF0-4A80-AE60B7A829F2}"/>
              </a:ext>
            </a:extLst>
          </p:cNvPr>
          <p:cNvSpPr>
            <a:spLocks noGrp="1"/>
          </p:cNvSpPr>
          <p:nvPr>
            <p:ph type="body" sz="quarter" idx="13"/>
          </p:nvPr>
        </p:nvSpPr>
        <p:spPr/>
        <p:txBody>
          <a:bodyPr/>
          <a:lstStyle/>
          <a:p>
            <a:r>
              <a:rPr lang="en-US"/>
              <a:t>Best-in-class CDP using near-synchronous replication</a:t>
            </a:r>
          </a:p>
        </p:txBody>
      </p:sp>
      <p:sp>
        <p:nvSpPr>
          <p:cNvPr id="3" name="Title 2">
            <a:extLst>
              <a:ext uri="{FF2B5EF4-FFF2-40B4-BE49-F238E27FC236}">
                <a16:creationId xmlns:a16="http://schemas.microsoft.com/office/drawing/2014/main" id="{B4836CFA-F8ED-47D5-E4EF-3A8FFA66A427}"/>
              </a:ext>
            </a:extLst>
          </p:cNvPr>
          <p:cNvSpPr>
            <a:spLocks noGrp="1"/>
          </p:cNvSpPr>
          <p:nvPr>
            <p:ph type="title"/>
          </p:nvPr>
        </p:nvSpPr>
        <p:spPr/>
        <p:txBody>
          <a:bodyPr/>
          <a:lstStyle/>
          <a:p>
            <a:r>
              <a:rPr lang="en-US"/>
              <a:t>Continuous data protection</a:t>
            </a:r>
          </a:p>
        </p:txBody>
      </p:sp>
      <p:grpSp>
        <p:nvGrpSpPr>
          <p:cNvPr id="54" name="Group 53">
            <a:extLst>
              <a:ext uri="{FF2B5EF4-FFF2-40B4-BE49-F238E27FC236}">
                <a16:creationId xmlns:a16="http://schemas.microsoft.com/office/drawing/2014/main" id="{5A864FDB-5B2F-B155-8728-654609A7DE8D}"/>
              </a:ext>
            </a:extLst>
          </p:cNvPr>
          <p:cNvGrpSpPr/>
          <p:nvPr/>
        </p:nvGrpSpPr>
        <p:grpSpPr>
          <a:xfrm>
            <a:off x="1936815" y="1118791"/>
            <a:ext cx="8408792" cy="4789083"/>
            <a:chOff x="1936815" y="1118791"/>
            <a:chExt cx="8408792" cy="4789083"/>
          </a:xfrm>
        </p:grpSpPr>
        <p:sp>
          <p:nvSpPr>
            <p:cNvPr id="5" name="base">
              <a:extLst>
                <a:ext uri="{FF2B5EF4-FFF2-40B4-BE49-F238E27FC236}">
                  <a16:creationId xmlns:a16="http://schemas.microsoft.com/office/drawing/2014/main" id="{8003C3BB-5908-6FC2-6508-CE79986514D1}"/>
                </a:ext>
              </a:extLst>
            </p:cNvPr>
            <p:cNvSpPr/>
            <p:nvPr/>
          </p:nvSpPr>
          <p:spPr>
            <a:xfrm rot="19800000">
              <a:off x="2179346" y="3920709"/>
              <a:ext cx="4626864" cy="1490472"/>
            </a:xfrm>
            <a:prstGeom prst="rect">
              <a:avLst/>
            </a:prstGeom>
            <a:solidFill>
              <a:schemeClr val="bg2">
                <a:lumMod val="40000"/>
                <a:lumOff val="60000"/>
              </a:schemeClr>
            </a:solidFill>
            <a:ln>
              <a:noFill/>
            </a:ln>
            <a:effectLst/>
            <a:scene3d>
              <a:camera prst="orthographicFront">
                <a:rot lat="2100000" lon="2700000" rev="180000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6" name="base">
              <a:extLst>
                <a:ext uri="{FF2B5EF4-FFF2-40B4-BE49-F238E27FC236}">
                  <a16:creationId xmlns:a16="http://schemas.microsoft.com/office/drawing/2014/main" id="{1131FAD9-DE72-B2DE-7C86-750F35079E9F}"/>
                </a:ext>
              </a:extLst>
            </p:cNvPr>
            <p:cNvSpPr/>
            <p:nvPr/>
          </p:nvSpPr>
          <p:spPr>
            <a:xfrm rot="19800000">
              <a:off x="5307591" y="1205192"/>
              <a:ext cx="2556497" cy="1493374"/>
            </a:xfrm>
            <a:prstGeom prst="rect">
              <a:avLst/>
            </a:prstGeom>
            <a:solidFill>
              <a:schemeClr val="bg2">
                <a:lumMod val="40000"/>
                <a:lumOff val="60000"/>
              </a:schemeClr>
            </a:solidFill>
            <a:ln>
              <a:noFill/>
            </a:ln>
            <a:effectLst/>
            <a:scene3d>
              <a:camera prst="orthographicFront">
                <a:rot lat="2100000" lon="2700000" rev="180000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7" name="Oval 6">
              <a:extLst>
                <a:ext uri="{FF2B5EF4-FFF2-40B4-BE49-F238E27FC236}">
                  <a16:creationId xmlns:a16="http://schemas.microsoft.com/office/drawing/2014/main" id="{7405EA04-ABEC-31F9-5126-D5F7ED6D2936}"/>
                </a:ext>
              </a:extLst>
            </p:cNvPr>
            <p:cNvSpPr/>
            <p:nvPr/>
          </p:nvSpPr>
          <p:spPr>
            <a:xfrm>
              <a:off x="8345039" y="3589938"/>
              <a:ext cx="760614" cy="183640"/>
            </a:xfrm>
            <a:prstGeom prst="ellipse">
              <a:avLst/>
            </a:prstGeom>
            <a:solidFill>
              <a:schemeClr val="tx1">
                <a:lumMod val="40000"/>
                <a:lumOff val="60000"/>
              </a:schemeClr>
            </a:solidFill>
            <a:ln>
              <a:noFill/>
            </a:ln>
            <a:effectLst/>
            <a:scene3d>
              <a:camera prst="orthographicFront">
                <a:rot lat="3600000" lon="180000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cxnSp>
          <p:nvCxnSpPr>
            <p:cNvPr id="8" name="Straight Connector 7">
              <a:extLst>
                <a:ext uri="{FF2B5EF4-FFF2-40B4-BE49-F238E27FC236}">
                  <a16:creationId xmlns:a16="http://schemas.microsoft.com/office/drawing/2014/main" id="{30FC18F7-C3B2-A5AA-7F36-F4A5659B6272}"/>
                </a:ext>
              </a:extLst>
            </p:cNvPr>
            <p:cNvCxnSpPr>
              <a:cxnSpLocks/>
            </p:cNvCxnSpPr>
            <p:nvPr/>
          </p:nvCxnSpPr>
          <p:spPr>
            <a:xfrm rot="19800000">
              <a:off x="3772908" y="4940779"/>
              <a:ext cx="274320" cy="0"/>
            </a:xfrm>
            <a:prstGeom prst="line">
              <a:avLst/>
            </a:prstGeom>
            <a:ln w="25400" cap="rnd">
              <a:solidFill>
                <a:schemeClr val="tx1">
                  <a:lumMod val="75000"/>
                </a:schemeClr>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F58C0AE5-1D39-E940-634C-B4DC4E29E294}"/>
                </a:ext>
              </a:extLst>
            </p:cNvPr>
            <p:cNvCxnSpPr>
              <a:cxnSpLocks/>
            </p:cNvCxnSpPr>
            <p:nvPr/>
          </p:nvCxnSpPr>
          <p:spPr>
            <a:xfrm rot="19800000">
              <a:off x="4710987" y="4369292"/>
              <a:ext cx="365760" cy="0"/>
            </a:xfrm>
            <a:prstGeom prst="line">
              <a:avLst/>
            </a:prstGeom>
            <a:ln w="25400" cap="rnd">
              <a:solidFill>
                <a:schemeClr val="tx1">
                  <a:lumMod val="75000"/>
                </a:schemeClr>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4A2FF51C-754C-6A92-6526-BEDD034DD9AF}"/>
                </a:ext>
              </a:extLst>
            </p:cNvPr>
            <p:cNvCxnSpPr>
              <a:cxnSpLocks/>
            </p:cNvCxnSpPr>
            <p:nvPr/>
          </p:nvCxnSpPr>
          <p:spPr>
            <a:xfrm rot="19800000">
              <a:off x="5743210" y="3423735"/>
              <a:ext cx="1828800" cy="0"/>
            </a:xfrm>
            <a:prstGeom prst="line">
              <a:avLst/>
            </a:prstGeom>
            <a:ln w="25400" cap="rnd">
              <a:solidFill>
                <a:schemeClr val="tx1">
                  <a:lumMod val="75000"/>
                </a:schemeClr>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378DA3F-CA9B-2552-0991-254086F7447B}"/>
                </a:ext>
              </a:extLst>
            </p:cNvPr>
            <p:cNvCxnSpPr>
              <a:cxnSpLocks/>
            </p:cNvCxnSpPr>
            <p:nvPr/>
          </p:nvCxnSpPr>
          <p:spPr>
            <a:xfrm rot="19800000">
              <a:off x="5699638" y="3257752"/>
              <a:ext cx="1737360" cy="0"/>
            </a:xfrm>
            <a:prstGeom prst="line">
              <a:avLst/>
            </a:prstGeom>
            <a:ln w="25400" cap="rnd">
              <a:solidFill>
                <a:schemeClr val="tx1">
                  <a:lumMod val="75000"/>
                </a:schemeClr>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97743EB4-A9AD-F0BF-1D69-E0C476E3ADE4}"/>
                </a:ext>
              </a:extLst>
            </p:cNvPr>
            <p:cNvCxnSpPr>
              <a:cxnSpLocks/>
            </p:cNvCxnSpPr>
            <p:nvPr/>
          </p:nvCxnSpPr>
          <p:spPr>
            <a:xfrm rot="1800000">
              <a:off x="7400449" y="3169808"/>
              <a:ext cx="822960" cy="0"/>
            </a:xfrm>
            <a:prstGeom prst="line">
              <a:avLst/>
            </a:prstGeom>
            <a:ln w="25400" cap="rnd">
              <a:solidFill>
                <a:schemeClr val="tx1">
                  <a:lumMod val="75000"/>
                </a:schemeClr>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FD3A8A94-EA8A-4627-7099-062E658E415C}"/>
                </a:ext>
              </a:extLst>
            </p:cNvPr>
            <p:cNvCxnSpPr>
              <a:cxnSpLocks/>
            </p:cNvCxnSpPr>
            <p:nvPr/>
          </p:nvCxnSpPr>
          <p:spPr>
            <a:xfrm rot="1800000">
              <a:off x="6466461" y="2592770"/>
              <a:ext cx="914400" cy="0"/>
            </a:xfrm>
            <a:prstGeom prst="line">
              <a:avLst/>
            </a:prstGeom>
            <a:ln w="25400" cap="rnd">
              <a:solidFill>
                <a:schemeClr val="tx1">
                  <a:lumMod val="75000"/>
                </a:schemeClr>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09113CC0-E6A8-17F3-543A-861061B79202}"/>
                </a:ext>
              </a:extLst>
            </p:cNvPr>
            <p:cNvCxnSpPr>
              <a:cxnSpLocks/>
            </p:cNvCxnSpPr>
            <p:nvPr/>
          </p:nvCxnSpPr>
          <p:spPr>
            <a:xfrm rot="19800000">
              <a:off x="6452447" y="1855295"/>
              <a:ext cx="274320" cy="0"/>
            </a:xfrm>
            <a:prstGeom prst="line">
              <a:avLst/>
            </a:prstGeom>
            <a:ln w="25400" cap="rnd">
              <a:solidFill>
                <a:schemeClr val="tx1">
                  <a:lumMod val="75000"/>
                </a:schemeClr>
              </a:solidFill>
              <a:prstDash val="solid"/>
              <a:headEnd type="none" w="lg" len="med"/>
              <a:tailEnd type="none" w="lg" len="med"/>
            </a:ln>
            <a:effectLst/>
          </p:spPr>
          <p:style>
            <a:lnRef idx="2">
              <a:schemeClr val="accent1"/>
            </a:lnRef>
            <a:fillRef idx="0">
              <a:schemeClr val="accent1"/>
            </a:fillRef>
            <a:effectRef idx="1">
              <a:schemeClr val="accent1"/>
            </a:effectRef>
            <a:fontRef idx="minor">
              <a:schemeClr val="tx1"/>
            </a:fontRef>
          </p:style>
        </p:cxnSp>
        <p:pic>
          <p:nvPicPr>
            <p:cNvPr id="16" name="icon_Zerto">
              <a:extLst>
                <a:ext uri="{FF2B5EF4-FFF2-40B4-BE49-F238E27FC236}">
                  <a16:creationId xmlns:a16="http://schemas.microsoft.com/office/drawing/2014/main" id="{A77729B8-D0B7-1326-24B4-E2BCD598523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875057" y="4126626"/>
              <a:ext cx="995540" cy="995540"/>
            </a:xfrm>
            <a:prstGeom prst="rect">
              <a:avLst/>
            </a:prstGeom>
          </p:spPr>
        </p:pic>
        <p:grpSp>
          <p:nvGrpSpPr>
            <p:cNvPr id="34" name="Group 33">
              <a:extLst>
                <a:ext uri="{FF2B5EF4-FFF2-40B4-BE49-F238E27FC236}">
                  <a16:creationId xmlns:a16="http://schemas.microsoft.com/office/drawing/2014/main" id="{A57FEF74-1082-58B6-0572-9D2D9AC4744E}"/>
                </a:ext>
              </a:extLst>
            </p:cNvPr>
            <p:cNvGrpSpPr/>
            <p:nvPr/>
          </p:nvGrpSpPr>
          <p:grpSpPr>
            <a:xfrm>
              <a:off x="8235397" y="2682430"/>
              <a:ext cx="1287415" cy="1089157"/>
              <a:chOff x="8235397" y="2682430"/>
              <a:chExt cx="1287415" cy="1089157"/>
            </a:xfrm>
          </p:grpSpPr>
          <p:sp>
            <p:nvSpPr>
              <p:cNvPr id="30" name="Freeform 29">
                <a:extLst>
                  <a:ext uri="{FF2B5EF4-FFF2-40B4-BE49-F238E27FC236}">
                    <a16:creationId xmlns:a16="http://schemas.microsoft.com/office/drawing/2014/main" id="{B4DFB624-19CE-4C76-3661-095E655E0D98}"/>
                  </a:ext>
                </a:extLst>
              </p:cNvPr>
              <p:cNvSpPr/>
              <p:nvPr/>
            </p:nvSpPr>
            <p:spPr>
              <a:xfrm>
                <a:off x="8556899" y="2682430"/>
                <a:ext cx="965913" cy="1068338"/>
              </a:xfrm>
              <a:custGeom>
                <a:avLst/>
                <a:gdLst>
                  <a:gd name="connsiteX0" fmla="*/ 647709 w 965913"/>
                  <a:gd name="connsiteY0" fmla="*/ 360965 h 1068338"/>
                  <a:gd name="connsiteX1" fmla="*/ 152605 w 965913"/>
                  <a:gd name="connsiteY1" fmla="*/ 26612 h 1068338"/>
                  <a:gd name="connsiteX2" fmla="*/ 0 w 965913"/>
                  <a:gd name="connsiteY2" fmla="*/ 115536 h 1068338"/>
                  <a:gd name="connsiteX3" fmla="*/ 477549 w 965913"/>
                  <a:gd name="connsiteY3" fmla="*/ 460445 h 1068338"/>
                  <a:gd name="connsiteX4" fmla="*/ 763252 w 965913"/>
                  <a:gd name="connsiteY4" fmla="*/ 757278 h 1068338"/>
                  <a:gd name="connsiteX5" fmla="*/ 730551 w 965913"/>
                  <a:gd name="connsiteY5" fmla="*/ 1068339 h 1068338"/>
                  <a:gd name="connsiteX6" fmla="*/ 895318 w 965913"/>
                  <a:gd name="connsiteY6" fmla="*/ 973219 h 1068338"/>
                  <a:gd name="connsiteX7" fmla="*/ 894630 w 965913"/>
                  <a:gd name="connsiteY7" fmla="*/ 973219 h 1068338"/>
                  <a:gd name="connsiteX8" fmla="*/ 647709 w 965913"/>
                  <a:gd name="connsiteY8" fmla="*/ 360965 h 1068338"/>
                  <a:gd name="connsiteX9" fmla="*/ 938690 w 965913"/>
                  <a:gd name="connsiteY9" fmla="*/ 674206 h 1068338"/>
                  <a:gd name="connsiteX10" fmla="*/ 936510 w 965913"/>
                  <a:gd name="connsiteY10" fmla="*/ 675239 h 1068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5913" h="1068338">
                    <a:moveTo>
                      <a:pt x="647709" y="360965"/>
                    </a:moveTo>
                    <a:cubicBezTo>
                      <a:pt x="538247" y="101652"/>
                      <a:pt x="293047" y="-68278"/>
                      <a:pt x="152605" y="26612"/>
                    </a:cubicBezTo>
                    <a:lnTo>
                      <a:pt x="0" y="115536"/>
                    </a:lnTo>
                    <a:cubicBezTo>
                      <a:pt x="143540" y="44856"/>
                      <a:pt x="371644" y="210885"/>
                      <a:pt x="477549" y="460445"/>
                    </a:cubicBezTo>
                    <a:cubicBezTo>
                      <a:pt x="563719" y="480410"/>
                      <a:pt x="680410" y="563711"/>
                      <a:pt x="763252" y="757278"/>
                    </a:cubicBezTo>
                    <a:cubicBezTo>
                      <a:pt x="804903" y="865707"/>
                      <a:pt x="816377" y="1009018"/>
                      <a:pt x="730551" y="1068339"/>
                    </a:cubicBezTo>
                    <a:lnTo>
                      <a:pt x="895318" y="973219"/>
                    </a:lnTo>
                    <a:lnTo>
                      <a:pt x="894630" y="973219"/>
                    </a:lnTo>
                    <a:cubicBezTo>
                      <a:pt x="1072248" y="868232"/>
                      <a:pt x="890843" y="418335"/>
                      <a:pt x="647709" y="360965"/>
                    </a:cubicBezTo>
                    <a:close/>
                    <a:moveTo>
                      <a:pt x="938690" y="674206"/>
                    </a:moveTo>
                    <a:lnTo>
                      <a:pt x="936510" y="675239"/>
                    </a:lnTo>
                    <a:close/>
                  </a:path>
                </a:pathLst>
              </a:custGeom>
              <a:gradFill>
                <a:gsLst>
                  <a:gs pos="0">
                    <a:schemeClr val="accent3">
                      <a:lumMod val="20000"/>
                      <a:lumOff val="80000"/>
                    </a:schemeClr>
                  </a:gs>
                  <a:gs pos="50000">
                    <a:schemeClr val="accent3">
                      <a:lumMod val="40000"/>
                      <a:lumOff val="60000"/>
                    </a:schemeClr>
                  </a:gs>
                  <a:gs pos="100000">
                    <a:schemeClr val="accent3">
                      <a:lumMod val="60000"/>
                      <a:lumOff val="40000"/>
                    </a:schemeClr>
                  </a:gs>
                </a:gsLst>
                <a:lin ang="0" scaled="1"/>
              </a:gradFill>
              <a:ln w="114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31" name="Freeform 30">
                <a:extLst>
                  <a:ext uri="{FF2B5EF4-FFF2-40B4-BE49-F238E27FC236}">
                    <a16:creationId xmlns:a16="http://schemas.microsoft.com/office/drawing/2014/main" id="{0B937852-0359-6E74-0A31-BBD4185B65CC}"/>
                  </a:ext>
                </a:extLst>
              </p:cNvPr>
              <p:cNvSpPr/>
              <p:nvPr/>
            </p:nvSpPr>
            <p:spPr>
              <a:xfrm>
                <a:off x="8530853" y="2808866"/>
                <a:ext cx="7343" cy="4474"/>
              </a:xfrm>
              <a:custGeom>
                <a:avLst/>
                <a:gdLst>
                  <a:gd name="connsiteX0" fmla="*/ 0 w 7343"/>
                  <a:gd name="connsiteY0" fmla="*/ 4245 h 4474"/>
                  <a:gd name="connsiteX1" fmla="*/ 7343 w 7343"/>
                  <a:gd name="connsiteY1" fmla="*/ 0 h 4474"/>
                  <a:gd name="connsiteX2" fmla="*/ 1147 w 7343"/>
                  <a:gd name="connsiteY2" fmla="*/ 4475 h 4474"/>
                </a:gdLst>
                <a:ahLst/>
                <a:cxnLst>
                  <a:cxn ang="0">
                    <a:pos x="connsiteX0" y="connsiteY0"/>
                  </a:cxn>
                  <a:cxn ang="0">
                    <a:pos x="connsiteX1" y="connsiteY1"/>
                  </a:cxn>
                  <a:cxn ang="0">
                    <a:pos x="connsiteX2" y="connsiteY2"/>
                  </a:cxn>
                </a:cxnLst>
                <a:rect l="l" t="t" r="r" b="b"/>
                <a:pathLst>
                  <a:path w="7343" h="4474">
                    <a:moveTo>
                      <a:pt x="0" y="4245"/>
                    </a:moveTo>
                    <a:lnTo>
                      <a:pt x="7343" y="0"/>
                    </a:lnTo>
                    <a:cubicBezTo>
                      <a:pt x="5163" y="1377"/>
                      <a:pt x="3213" y="2983"/>
                      <a:pt x="1147" y="4475"/>
                    </a:cubicBezTo>
                    <a:close/>
                  </a:path>
                </a:pathLst>
              </a:custGeom>
              <a:solidFill>
                <a:srgbClr val="F2E8EA"/>
              </a:solidFill>
              <a:ln w="114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32" name="Freeform 31">
                <a:extLst>
                  <a:ext uri="{FF2B5EF4-FFF2-40B4-BE49-F238E27FC236}">
                    <a16:creationId xmlns:a16="http://schemas.microsoft.com/office/drawing/2014/main" id="{A9DDC034-D85F-B4BF-1C4E-990E0789FE87}"/>
                  </a:ext>
                </a:extLst>
              </p:cNvPr>
              <p:cNvSpPr/>
              <p:nvPr/>
            </p:nvSpPr>
            <p:spPr>
              <a:xfrm>
                <a:off x="8290472" y="2832999"/>
                <a:ext cx="219268" cy="167139"/>
              </a:xfrm>
              <a:custGeom>
                <a:avLst/>
                <a:gdLst>
                  <a:gd name="connsiteX0" fmla="*/ 108888 w 219268"/>
                  <a:gd name="connsiteY0" fmla="*/ 121817 h 167139"/>
                  <a:gd name="connsiteX1" fmla="*/ 0 w 219268"/>
                  <a:gd name="connsiteY1" fmla="*/ 106671 h 167139"/>
                  <a:gd name="connsiteX2" fmla="*/ 157079 w 219268"/>
                  <a:gd name="connsiteY2" fmla="*/ 14879 h 167139"/>
                  <a:gd name="connsiteX3" fmla="*/ 219269 w 219268"/>
                  <a:gd name="connsiteY3" fmla="*/ 1110 h 167139"/>
                  <a:gd name="connsiteX4" fmla="*/ 166488 w 219268"/>
                  <a:gd name="connsiteY4" fmla="*/ 167139 h 167139"/>
                  <a:gd name="connsiteX5" fmla="*/ 108888 w 219268"/>
                  <a:gd name="connsiteY5" fmla="*/ 121817 h 16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268" h="167139">
                    <a:moveTo>
                      <a:pt x="108888" y="121817"/>
                    </a:moveTo>
                    <a:cubicBezTo>
                      <a:pt x="67008" y="97722"/>
                      <a:pt x="28570" y="93706"/>
                      <a:pt x="0" y="106671"/>
                    </a:cubicBezTo>
                    <a:lnTo>
                      <a:pt x="157079" y="14879"/>
                    </a:lnTo>
                    <a:cubicBezTo>
                      <a:pt x="175290" y="2515"/>
                      <a:pt x="197541" y="-2411"/>
                      <a:pt x="219269" y="1110"/>
                    </a:cubicBezTo>
                    <a:cubicBezTo>
                      <a:pt x="186453" y="38401"/>
                      <a:pt x="167062" y="94738"/>
                      <a:pt x="166488" y="167139"/>
                    </a:cubicBezTo>
                    <a:cubicBezTo>
                      <a:pt x="149387" y="149541"/>
                      <a:pt x="130017" y="134299"/>
                      <a:pt x="108888" y="121817"/>
                    </a:cubicBezTo>
                    <a:close/>
                  </a:path>
                </a:pathLst>
              </a:custGeom>
              <a:gradFill>
                <a:gsLst>
                  <a:gs pos="0">
                    <a:schemeClr val="accent3">
                      <a:lumMod val="20000"/>
                      <a:lumOff val="80000"/>
                    </a:schemeClr>
                  </a:gs>
                  <a:gs pos="50000">
                    <a:schemeClr val="accent3">
                      <a:lumMod val="40000"/>
                      <a:lumOff val="60000"/>
                    </a:schemeClr>
                  </a:gs>
                  <a:gs pos="100000">
                    <a:schemeClr val="accent3">
                      <a:lumMod val="60000"/>
                      <a:lumOff val="40000"/>
                    </a:schemeClr>
                  </a:gs>
                </a:gsLst>
                <a:lin ang="0" scaled="1"/>
              </a:gradFill>
              <a:ln w="114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33" name="Freeform 32">
                <a:extLst>
                  <a:ext uri="{FF2B5EF4-FFF2-40B4-BE49-F238E27FC236}">
                    <a16:creationId xmlns:a16="http://schemas.microsoft.com/office/drawing/2014/main" id="{B15E07A9-71A5-2EC3-35BA-C34C3914ED02}"/>
                  </a:ext>
                </a:extLst>
              </p:cNvPr>
              <p:cNvSpPr/>
              <p:nvPr/>
            </p:nvSpPr>
            <p:spPr>
              <a:xfrm>
                <a:off x="8235397" y="2781750"/>
                <a:ext cx="1114123" cy="989837"/>
              </a:xfrm>
              <a:custGeom>
                <a:avLst/>
                <a:gdLst>
                  <a:gd name="connsiteX0" fmla="*/ 535149 w 1114123"/>
                  <a:gd name="connsiteY0" fmla="*/ 42950 h 989837"/>
                  <a:gd name="connsiteX1" fmla="*/ 553392 w 1114123"/>
                  <a:gd name="connsiteY1" fmla="*/ 54424 h 989837"/>
                  <a:gd name="connsiteX2" fmla="*/ 557867 w 1114123"/>
                  <a:gd name="connsiteY2" fmla="*/ 57408 h 989837"/>
                  <a:gd name="connsiteX3" fmla="*/ 575308 w 1114123"/>
                  <a:gd name="connsiteY3" fmla="*/ 68882 h 989837"/>
                  <a:gd name="connsiteX4" fmla="*/ 578291 w 1114123"/>
                  <a:gd name="connsiteY4" fmla="*/ 71177 h 989837"/>
                  <a:gd name="connsiteX5" fmla="*/ 592634 w 1114123"/>
                  <a:gd name="connsiteY5" fmla="*/ 82077 h 989837"/>
                  <a:gd name="connsiteX6" fmla="*/ 598485 w 1114123"/>
                  <a:gd name="connsiteY6" fmla="*/ 86781 h 989837"/>
                  <a:gd name="connsiteX7" fmla="*/ 613631 w 1114123"/>
                  <a:gd name="connsiteY7" fmla="*/ 99517 h 989837"/>
                  <a:gd name="connsiteX8" fmla="*/ 620171 w 1114123"/>
                  <a:gd name="connsiteY8" fmla="*/ 105484 h 989837"/>
                  <a:gd name="connsiteX9" fmla="*/ 629350 w 1114123"/>
                  <a:gd name="connsiteY9" fmla="*/ 113860 h 989837"/>
                  <a:gd name="connsiteX10" fmla="*/ 637382 w 1114123"/>
                  <a:gd name="connsiteY10" fmla="*/ 121548 h 989837"/>
                  <a:gd name="connsiteX11" fmla="*/ 645299 w 1114123"/>
                  <a:gd name="connsiteY11" fmla="*/ 129350 h 989837"/>
                  <a:gd name="connsiteX12" fmla="*/ 659527 w 1114123"/>
                  <a:gd name="connsiteY12" fmla="*/ 144266 h 989837"/>
                  <a:gd name="connsiteX13" fmla="*/ 663658 w 1114123"/>
                  <a:gd name="connsiteY13" fmla="*/ 148741 h 989837"/>
                  <a:gd name="connsiteX14" fmla="*/ 695556 w 1114123"/>
                  <a:gd name="connsiteY14" fmla="*/ 186261 h 989837"/>
                  <a:gd name="connsiteX15" fmla="*/ 726765 w 1114123"/>
                  <a:gd name="connsiteY15" fmla="*/ 228600 h 989837"/>
                  <a:gd name="connsiteX16" fmla="*/ 781611 w 1114123"/>
                  <a:gd name="connsiteY16" fmla="*/ 322917 h 989837"/>
                  <a:gd name="connsiteX17" fmla="*/ 784135 w 1114123"/>
                  <a:gd name="connsiteY17" fmla="*/ 328195 h 989837"/>
                  <a:gd name="connsiteX18" fmla="*/ 798363 w 1114123"/>
                  <a:gd name="connsiteY18" fmla="*/ 359289 h 989837"/>
                  <a:gd name="connsiteX19" fmla="*/ 799166 w 1114123"/>
                  <a:gd name="connsiteY19" fmla="*/ 361125 h 989837"/>
                  <a:gd name="connsiteX20" fmla="*/ 816262 w 1114123"/>
                  <a:gd name="connsiteY20" fmla="*/ 365830 h 989837"/>
                  <a:gd name="connsiteX21" fmla="*/ 870190 w 1114123"/>
                  <a:gd name="connsiteY21" fmla="*/ 390154 h 989837"/>
                  <a:gd name="connsiteX22" fmla="*/ 885565 w 1114123"/>
                  <a:gd name="connsiteY22" fmla="*/ 399563 h 989837"/>
                  <a:gd name="connsiteX23" fmla="*/ 890040 w 1114123"/>
                  <a:gd name="connsiteY23" fmla="*/ 402546 h 989837"/>
                  <a:gd name="connsiteX24" fmla="*/ 901514 w 1114123"/>
                  <a:gd name="connsiteY24" fmla="*/ 410578 h 989837"/>
                  <a:gd name="connsiteX25" fmla="*/ 905530 w 1114123"/>
                  <a:gd name="connsiteY25" fmla="*/ 413447 h 989837"/>
                  <a:gd name="connsiteX26" fmla="*/ 920332 w 1114123"/>
                  <a:gd name="connsiteY26" fmla="*/ 424921 h 989837"/>
                  <a:gd name="connsiteX27" fmla="*/ 921594 w 1114123"/>
                  <a:gd name="connsiteY27" fmla="*/ 425953 h 989837"/>
                  <a:gd name="connsiteX28" fmla="*/ 935019 w 1114123"/>
                  <a:gd name="connsiteY28" fmla="*/ 437427 h 989837"/>
                  <a:gd name="connsiteX29" fmla="*/ 938805 w 1114123"/>
                  <a:gd name="connsiteY29" fmla="*/ 440870 h 989837"/>
                  <a:gd name="connsiteX30" fmla="*/ 950279 w 1114123"/>
                  <a:gd name="connsiteY30" fmla="*/ 451770 h 989837"/>
                  <a:gd name="connsiteX31" fmla="*/ 953033 w 1114123"/>
                  <a:gd name="connsiteY31" fmla="*/ 454409 h 989837"/>
                  <a:gd name="connsiteX32" fmla="*/ 967146 w 1114123"/>
                  <a:gd name="connsiteY32" fmla="*/ 468866 h 989837"/>
                  <a:gd name="connsiteX33" fmla="*/ 968064 w 1114123"/>
                  <a:gd name="connsiteY33" fmla="*/ 470014 h 989837"/>
                  <a:gd name="connsiteX34" fmla="*/ 980685 w 1114123"/>
                  <a:gd name="connsiteY34" fmla="*/ 484127 h 989837"/>
                  <a:gd name="connsiteX35" fmla="*/ 983324 w 1114123"/>
                  <a:gd name="connsiteY35" fmla="*/ 487110 h 989837"/>
                  <a:gd name="connsiteX36" fmla="*/ 995487 w 1114123"/>
                  <a:gd name="connsiteY36" fmla="*/ 501797 h 989837"/>
                  <a:gd name="connsiteX37" fmla="*/ 996290 w 1114123"/>
                  <a:gd name="connsiteY37" fmla="*/ 502944 h 989837"/>
                  <a:gd name="connsiteX38" fmla="*/ 1009600 w 1114123"/>
                  <a:gd name="connsiteY38" fmla="*/ 520270 h 989837"/>
                  <a:gd name="connsiteX39" fmla="*/ 1009600 w 1114123"/>
                  <a:gd name="connsiteY39" fmla="*/ 520270 h 989837"/>
                  <a:gd name="connsiteX40" fmla="*/ 1021074 w 1114123"/>
                  <a:gd name="connsiteY40" fmla="*/ 537251 h 989837"/>
                  <a:gd name="connsiteX41" fmla="*/ 1022451 w 1114123"/>
                  <a:gd name="connsiteY41" fmla="*/ 539317 h 989837"/>
                  <a:gd name="connsiteX42" fmla="*/ 1056987 w 1114123"/>
                  <a:gd name="connsiteY42" fmla="*/ 596343 h 989837"/>
                  <a:gd name="connsiteX43" fmla="*/ 1056987 w 1114123"/>
                  <a:gd name="connsiteY43" fmla="*/ 597146 h 989837"/>
                  <a:gd name="connsiteX44" fmla="*/ 1084410 w 1114123"/>
                  <a:gd name="connsiteY44" fmla="*/ 657958 h 989837"/>
                  <a:gd name="connsiteX45" fmla="*/ 1103113 w 1114123"/>
                  <a:gd name="connsiteY45" fmla="*/ 716361 h 989837"/>
                  <a:gd name="connsiteX46" fmla="*/ 1103113 w 1114123"/>
                  <a:gd name="connsiteY46" fmla="*/ 718771 h 989837"/>
                  <a:gd name="connsiteX47" fmla="*/ 1107129 w 1114123"/>
                  <a:gd name="connsiteY47" fmla="*/ 736555 h 989837"/>
                  <a:gd name="connsiteX48" fmla="*/ 1107129 w 1114123"/>
                  <a:gd name="connsiteY48" fmla="*/ 737818 h 989837"/>
                  <a:gd name="connsiteX49" fmla="*/ 1110571 w 1114123"/>
                  <a:gd name="connsiteY49" fmla="*/ 756979 h 989837"/>
                  <a:gd name="connsiteX50" fmla="*/ 1110571 w 1114123"/>
                  <a:gd name="connsiteY50" fmla="*/ 758585 h 989837"/>
                  <a:gd name="connsiteX51" fmla="*/ 1112751 w 1114123"/>
                  <a:gd name="connsiteY51" fmla="*/ 774649 h 989837"/>
                  <a:gd name="connsiteX52" fmla="*/ 1112751 w 1114123"/>
                  <a:gd name="connsiteY52" fmla="*/ 779812 h 989837"/>
                  <a:gd name="connsiteX53" fmla="*/ 1113899 w 1114123"/>
                  <a:gd name="connsiteY53" fmla="*/ 792893 h 989837"/>
                  <a:gd name="connsiteX54" fmla="*/ 1113899 w 1114123"/>
                  <a:gd name="connsiteY54" fmla="*/ 798056 h 989837"/>
                  <a:gd name="connsiteX55" fmla="*/ 1113899 w 1114123"/>
                  <a:gd name="connsiteY55" fmla="*/ 815267 h 989837"/>
                  <a:gd name="connsiteX56" fmla="*/ 1102884 w 1114123"/>
                  <a:gd name="connsiteY56" fmla="*/ 899601 h 989837"/>
                  <a:gd name="connsiteX57" fmla="*/ 1094507 w 1114123"/>
                  <a:gd name="connsiteY57" fmla="*/ 918992 h 989837"/>
                  <a:gd name="connsiteX58" fmla="*/ 1058938 w 1114123"/>
                  <a:gd name="connsiteY58" fmla="*/ 963626 h 989837"/>
                  <a:gd name="connsiteX59" fmla="*/ 1051595 w 1114123"/>
                  <a:gd name="connsiteY59" fmla="*/ 969019 h 989837"/>
                  <a:gd name="connsiteX60" fmla="*/ 869617 w 1114123"/>
                  <a:gd name="connsiteY60" fmla="*/ 955939 h 989837"/>
                  <a:gd name="connsiteX61" fmla="*/ 153408 w 1114123"/>
                  <a:gd name="connsiteY61" fmla="*/ 542874 h 989837"/>
                  <a:gd name="connsiteX62" fmla="*/ 153408 w 1114123"/>
                  <a:gd name="connsiteY62" fmla="*/ 542874 h 989837"/>
                  <a:gd name="connsiteX63" fmla="*/ 0 w 1114123"/>
                  <a:gd name="connsiteY63" fmla="*/ 267497 h 989837"/>
                  <a:gd name="connsiteX64" fmla="*/ 54616 w 1114123"/>
                  <a:gd name="connsiteY64" fmla="*/ 159182 h 989837"/>
                  <a:gd name="connsiteX65" fmla="*/ 163505 w 1114123"/>
                  <a:gd name="connsiteY65" fmla="*/ 174328 h 989837"/>
                  <a:gd name="connsiteX66" fmla="*/ 220875 w 1114123"/>
                  <a:gd name="connsiteY66" fmla="*/ 220224 h 989837"/>
                  <a:gd name="connsiteX67" fmla="*/ 273656 w 1114123"/>
                  <a:gd name="connsiteY67" fmla="*/ 54195 h 989837"/>
                  <a:gd name="connsiteX68" fmla="*/ 296604 w 1114123"/>
                  <a:gd name="connsiteY68" fmla="*/ 32165 h 989837"/>
                  <a:gd name="connsiteX69" fmla="*/ 302800 w 1114123"/>
                  <a:gd name="connsiteY69" fmla="*/ 27690 h 989837"/>
                  <a:gd name="connsiteX70" fmla="*/ 321502 w 1114123"/>
                  <a:gd name="connsiteY70" fmla="*/ 16216 h 989837"/>
                  <a:gd name="connsiteX71" fmla="*/ 535149 w 1114123"/>
                  <a:gd name="connsiteY71" fmla="*/ 42950 h 98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114123" h="989837">
                    <a:moveTo>
                      <a:pt x="535149" y="42950"/>
                    </a:moveTo>
                    <a:cubicBezTo>
                      <a:pt x="541230" y="46507"/>
                      <a:pt x="547311" y="50294"/>
                      <a:pt x="553392" y="54424"/>
                    </a:cubicBezTo>
                    <a:lnTo>
                      <a:pt x="557867" y="57408"/>
                    </a:lnTo>
                    <a:cubicBezTo>
                      <a:pt x="563719" y="61194"/>
                      <a:pt x="569341" y="65210"/>
                      <a:pt x="575308" y="68882"/>
                    </a:cubicBezTo>
                    <a:lnTo>
                      <a:pt x="578291" y="71177"/>
                    </a:lnTo>
                    <a:cubicBezTo>
                      <a:pt x="583110" y="74733"/>
                      <a:pt x="587929" y="78290"/>
                      <a:pt x="592634" y="82077"/>
                    </a:cubicBezTo>
                    <a:lnTo>
                      <a:pt x="598485" y="86781"/>
                    </a:lnTo>
                    <a:cubicBezTo>
                      <a:pt x="603534" y="90912"/>
                      <a:pt x="608582" y="95157"/>
                      <a:pt x="613631" y="99517"/>
                    </a:cubicBezTo>
                    <a:lnTo>
                      <a:pt x="620171" y="105484"/>
                    </a:lnTo>
                    <a:cubicBezTo>
                      <a:pt x="623269" y="108238"/>
                      <a:pt x="626367" y="110991"/>
                      <a:pt x="629350" y="113860"/>
                    </a:cubicBezTo>
                    <a:lnTo>
                      <a:pt x="637382" y="121548"/>
                    </a:lnTo>
                    <a:lnTo>
                      <a:pt x="645299" y="129350"/>
                    </a:lnTo>
                    <a:cubicBezTo>
                      <a:pt x="650118" y="134284"/>
                      <a:pt x="654823" y="139218"/>
                      <a:pt x="659527" y="144266"/>
                    </a:cubicBezTo>
                    <a:lnTo>
                      <a:pt x="663658" y="148741"/>
                    </a:lnTo>
                    <a:cubicBezTo>
                      <a:pt x="675132" y="160215"/>
                      <a:pt x="685229" y="173295"/>
                      <a:pt x="695556" y="186261"/>
                    </a:cubicBezTo>
                    <a:cubicBezTo>
                      <a:pt x="705882" y="199227"/>
                      <a:pt x="716782" y="214028"/>
                      <a:pt x="726765" y="228600"/>
                    </a:cubicBezTo>
                    <a:cubicBezTo>
                      <a:pt x="747255" y="258702"/>
                      <a:pt x="765583" y="290220"/>
                      <a:pt x="781611" y="322917"/>
                    </a:cubicBezTo>
                    <a:cubicBezTo>
                      <a:pt x="782529" y="324638"/>
                      <a:pt x="783332" y="326474"/>
                      <a:pt x="784135" y="328195"/>
                    </a:cubicBezTo>
                    <a:cubicBezTo>
                      <a:pt x="789184" y="338521"/>
                      <a:pt x="793888" y="348848"/>
                      <a:pt x="798363" y="359289"/>
                    </a:cubicBezTo>
                    <a:lnTo>
                      <a:pt x="799166" y="361125"/>
                    </a:lnTo>
                    <a:cubicBezTo>
                      <a:pt x="804788" y="362387"/>
                      <a:pt x="810640" y="363994"/>
                      <a:pt x="816262" y="365830"/>
                    </a:cubicBezTo>
                    <a:cubicBezTo>
                      <a:pt x="835077" y="371931"/>
                      <a:pt x="853163" y="380089"/>
                      <a:pt x="870190" y="390154"/>
                    </a:cubicBezTo>
                    <a:cubicBezTo>
                      <a:pt x="875354" y="393138"/>
                      <a:pt x="880517" y="396350"/>
                      <a:pt x="885565" y="399563"/>
                    </a:cubicBezTo>
                    <a:lnTo>
                      <a:pt x="890040" y="402546"/>
                    </a:lnTo>
                    <a:cubicBezTo>
                      <a:pt x="893827" y="405071"/>
                      <a:pt x="897728" y="407824"/>
                      <a:pt x="901514" y="410578"/>
                    </a:cubicBezTo>
                    <a:lnTo>
                      <a:pt x="905530" y="413447"/>
                    </a:lnTo>
                    <a:cubicBezTo>
                      <a:pt x="910464" y="417118"/>
                      <a:pt x="915513" y="421020"/>
                      <a:pt x="920332" y="424921"/>
                    </a:cubicBezTo>
                    <a:lnTo>
                      <a:pt x="921594" y="425953"/>
                    </a:lnTo>
                    <a:lnTo>
                      <a:pt x="935019" y="437427"/>
                    </a:lnTo>
                    <a:lnTo>
                      <a:pt x="938805" y="440870"/>
                    </a:lnTo>
                    <a:lnTo>
                      <a:pt x="950279" y="451770"/>
                    </a:lnTo>
                    <a:lnTo>
                      <a:pt x="953033" y="454409"/>
                    </a:lnTo>
                    <a:cubicBezTo>
                      <a:pt x="957703" y="459076"/>
                      <a:pt x="962407" y="463895"/>
                      <a:pt x="967146" y="468866"/>
                    </a:cubicBezTo>
                    <a:lnTo>
                      <a:pt x="968064" y="470014"/>
                    </a:lnTo>
                    <a:cubicBezTo>
                      <a:pt x="972424" y="474603"/>
                      <a:pt x="976554" y="479308"/>
                      <a:pt x="980685" y="484127"/>
                    </a:cubicBezTo>
                    <a:cubicBezTo>
                      <a:pt x="981626" y="485067"/>
                      <a:pt x="982510" y="486062"/>
                      <a:pt x="983324" y="487110"/>
                    </a:cubicBezTo>
                    <a:cubicBezTo>
                      <a:pt x="987455" y="491929"/>
                      <a:pt x="991471" y="496863"/>
                      <a:pt x="995487" y="501797"/>
                    </a:cubicBezTo>
                    <a:cubicBezTo>
                      <a:pt x="995785" y="502159"/>
                      <a:pt x="996049" y="502543"/>
                      <a:pt x="996290" y="502944"/>
                    </a:cubicBezTo>
                    <a:cubicBezTo>
                      <a:pt x="1000879" y="508566"/>
                      <a:pt x="1005239" y="514418"/>
                      <a:pt x="1009600" y="520270"/>
                    </a:cubicBezTo>
                    <a:lnTo>
                      <a:pt x="1009600" y="520270"/>
                    </a:lnTo>
                    <a:cubicBezTo>
                      <a:pt x="1013730" y="525777"/>
                      <a:pt x="1017631" y="531744"/>
                      <a:pt x="1021074" y="537251"/>
                    </a:cubicBezTo>
                    <a:lnTo>
                      <a:pt x="1022451" y="539317"/>
                    </a:lnTo>
                    <a:cubicBezTo>
                      <a:pt x="1035015" y="557668"/>
                      <a:pt x="1046546" y="576706"/>
                      <a:pt x="1056987" y="596343"/>
                    </a:cubicBezTo>
                    <a:lnTo>
                      <a:pt x="1056987" y="597146"/>
                    </a:lnTo>
                    <a:cubicBezTo>
                      <a:pt x="1067257" y="616892"/>
                      <a:pt x="1076401" y="637194"/>
                      <a:pt x="1084410" y="657958"/>
                    </a:cubicBezTo>
                    <a:cubicBezTo>
                      <a:pt x="1091800" y="677036"/>
                      <a:pt x="1098042" y="696539"/>
                      <a:pt x="1103113" y="716361"/>
                    </a:cubicBezTo>
                    <a:cubicBezTo>
                      <a:pt x="1103056" y="717163"/>
                      <a:pt x="1103056" y="717969"/>
                      <a:pt x="1103113" y="718771"/>
                    </a:cubicBezTo>
                    <a:cubicBezTo>
                      <a:pt x="1104605" y="724737"/>
                      <a:pt x="1105981" y="730245"/>
                      <a:pt x="1107129" y="736555"/>
                    </a:cubicBezTo>
                    <a:lnTo>
                      <a:pt x="1107129" y="737818"/>
                    </a:lnTo>
                    <a:cubicBezTo>
                      <a:pt x="1108391" y="744243"/>
                      <a:pt x="1109538" y="750554"/>
                      <a:pt x="1110571" y="756979"/>
                    </a:cubicBezTo>
                    <a:cubicBezTo>
                      <a:pt x="1110571" y="756979"/>
                      <a:pt x="1110571" y="758012"/>
                      <a:pt x="1110571" y="758585"/>
                    </a:cubicBezTo>
                    <a:cubicBezTo>
                      <a:pt x="1111374" y="763978"/>
                      <a:pt x="1112063" y="769371"/>
                      <a:pt x="1112751" y="774649"/>
                    </a:cubicBezTo>
                    <a:cubicBezTo>
                      <a:pt x="1112751" y="776370"/>
                      <a:pt x="1112751" y="778091"/>
                      <a:pt x="1112751" y="779812"/>
                    </a:cubicBezTo>
                    <a:cubicBezTo>
                      <a:pt x="1112751" y="784173"/>
                      <a:pt x="1113554" y="788533"/>
                      <a:pt x="1113899" y="792893"/>
                    </a:cubicBezTo>
                    <a:lnTo>
                      <a:pt x="1113899" y="798056"/>
                    </a:lnTo>
                    <a:cubicBezTo>
                      <a:pt x="1113899" y="803793"/>
                      <a:pt x="1113899" y="809530"/>
                      <a:pt x="1113899" y="815267"/>
                    </a:cubicBezTo>
                    <a:cubicBezTo>
                      <a:pt x="1115115" y="843803"/>
                      <a:pt x="1111386" y="872339"/>
                      <a:pt x="1102884" y="899601"/>
                    </a:cubicBezTo>
                    <a:cubicBezTo>
                      <a:pt x="1100485" y="906222"/>
                      <a:pt x="1097686" y="912705"/>
                      <a:pt x="1094507" y="918992"/>
                    </a:cubicBezTo>
                    <a:cubicBezTo>
                      <a:pt x="1085971" y="936238"/>
                      <a:pt x="1073843" y="951464"/>
                      <a:pt x="1058938" y="963626"/>
                    </a:cubicBezTo>
                    <a:lnTo>
                      <a:pt x="1051595" y="969019"/>
                    </a:lnTo>
                    <a:cubicBezTo>
                      <a:pt x="1006502" y="999540"/>
                      <a:pt x="941673" y="997589"/>
                      <a:pt x="869617" y="955939"/>
                    </a:cubicBezTo>
                    <a:lnTo>
                      <a:pt x="153408" y="542874"/>
                    </a:lnTo>
                    <a:lnTo>
                      <a:pt x="153408" y="542874"/>
                    </a:lnTo>
                    <a:cubicBezTo>
                      <a:pt x="67812" y="487454"/>
                      <a:pt x="0" y="366977"/>
                      <a:pt x="0" y="267497"/>
                    </a:cubicBezTo>
                    <a:cubicBezTo>
                      <a:pt x="0" y="211963"/>
                      <a:pt x="21112" y="174099"/>
                      <a:pt x="54616" y="159182"/>
                    </a:cubicBezTo>
                    <a:cubicBezTo>
                      <a:pt x="83531" y="146217"/>
                      <a:pt x="121625" y="150233"/>
                      <a:pt x="163505" y="174328"/>
                    </a:cubicBezTo>
                    <a:cubicBezTo>
                      <a:pt x="184587" y="187003"/>
                      <a:pt x="203881" y="202438"/>
                      <a:pt x="220875" y="220224"/>
                    </a:cubicBezTo>
                    <a:cubicBezTo>
                      <a:pt x="221449" y="147823"/>
                      <a:pt x="240840" y="91486"/>
                      <a:pt x="273656" y="54195"/>
                    </a:cubicBezTo>
                    <a:cubicBezTo>
                      <a:pt x="280553" y="46106"/>
                      <a:pt x="288240" y="38726"/>
                      <a:pt x="296604" y="32165"/>
                    </a:cubicBezTo>
                    <a:cubicBezTo>
                      <a:pt x="298669" y="30673"/>
                      <a:pt x="300620" y="29067"/>
                      <a:pt x="302800" y="27690"/>
                    </a:cubicBezTo>
                    <a:cubicBezTo>
                      <a:pt x="308734" y="23398"/>
                      <a:pt x="314986" y="19562"/>
                      <a:pt x="321502" y="16216"/>
                    </a:cubicBezTo>
                    <a:cubicBezTo>
                      <a:pt x="377495" y="-11322"/>
                      <a:pt x="452536" y="-4667"/>
                      <a:pt x="535149" y="42950"/>
                    </a:cubicBezTo>
                    <a:close/>
                  </a:path>
                </a:pathLst>
              </a:custGeom>
              <a:solidFill>
                <a:schemeClr val="accent3">
                  <a:lumMod val="20000"/>
                  <a:lumOff val="80000"/>
                </a:schemeClr>
              </a:solidFill>
              <a:ln w="114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grpSp>
        <p:grpSp>
          <p:nvGrpSpPr>
            <p:cNvPr id="45" name="Group 44">
              <a:extLst>
                <a:ext uri="{FF2B5EF4-FFF2-40B4-BE49-F238E27FC236}">
                  <a16:creationId xmlns:a16="http://schemas.microsoft.com/office/drawing/2014/main" id="{3D2CD3E4-5FF1-78E5-D096-32BA7E680E6B}"/>
                </a:ext>
              </a:extLst>
            </p:cNvPr>
            <p:cNvGrpSpPr/>
            <p:nvPr/>
          </p:nvGrpSpPr>
          <p:grpSpPr>
            <a:xfrm>
              <a:off x="6758194" y="1118791"/>
              <a:ext cx="716789" cy="798173"/>
              <a:chOff x="6758194" y="1118791"/>
              <a:chExt cx="716789" cy="798173"/>
            </a:xfrm>
          </p:grpSpPr>
          <p:sp>
            <p:nvSpPr>
              <p:cNvPr id="37" name="Freeform 36">
                <a:extLst>
                  <a:ext uri="{FF2B5EF4-FFF2-40B4-BE49-F238E27FC236}">
                    <a16:creationId xmlns:a16="http://schemas.microsoft.com/office/drawing/2014/main" id="{2492D17F-A355-6D46-9E93-9F52CCC0721D}"/>
                  </a:ext>
                </a:extLst>
              </p:cNvPr>
              <p:cNvSpPr/>
              <p:nvPr/>
            </p:nvSpPr>
            <p:spPr>
              <a:xfrm>
                <a:off x="6843873" y="1551568"/>
                <a:ext cx="631110" cy="365396"/>
              </a:xfrm>
              <a:custGeom>
                <a:avLst/>
                <a:gdLst>
                  <a:gd name="connsiteX0" fmla="*/ 90033 w 631110"/>
                  <a:gd name="connsiteY0" fmla="*/ 57096 h 365396"/>
                  <a:gd name="connsiteX1" fmla="*/ 536832 w 631110"/>
                  <a:gd name="connsiteY1" fmla="*/ 49676 h 365396"/>
                  <a:gd name="connsiteX2" fmla="*/ 541039 w 631110"/>
                  <a:gd name="connsiteY2" fmla="*/ 308216 h 365396"/>
                  <a:gd name="connsiteX3" fmla="*/ 94319 w 631110"/>
                  <a:gd name="connsiteY3" fmla="*/ 316027 h 365396"/>
                  <a:gd name="connsiteX4" fmla="*/ 90033 w 631110"/>
                  <a:gd name="connsiteY4" fmla="*/ 57096 h 3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110" h="365396">
                    <a:moveTo>
                      <a:pt x="90033" y="57096"/>
                    </a:moveTo>
                    <a:cubicBezTo>
                      <a:pt x="211746" y="-16014"/>
                      <a:pt x="412781" y="-19372"/>
                      <a:pt x="536832" y="49676"/>
                    </a:cubicBezTo>
                    <a:cubicBezTo>
                      <a:pt x="660882" y="118724"/>
                      <a:pt x="662752" y="235106"/>
                      <a:pt x="541039" y="308216"/>
                    </a:cubicBezTo>
                    <a:cubicBezTo>
                      <a:pt x="419327" y="381326"/>
                      <a:pt x="218369" y="384762"/>
                      <a:pt x="94319" y="316027"/>
                    </a:cubicBezTo>
                    <a:cubicBezTo>
                      <a:pt x="-29731" y="247291"/>
                      <a:pt x="-31680" y="130206"/>
                      <a:pt x="90033" y="57096"/>
                    </a:cubicBezTo>
                    <a:close/>
                  </a:path>
                </a:pathLst>
              </a:custGeom>
              <a:solidFill>
                <a:schemeClr val="accent3">
                  <a:lumMod val="50000"/>
                </a:schemeClr>
              </a:solidFill>
              <a:ln w="77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38" name="Freeform 37">
                <a:extLst>
                  <a:ext uri="{FF2B5EF4-FFF2-40B4-BE49-F238E27FC236}">
                    <a16:creationId xmlns:a16="http://schemas.microsoft.com/office/drawing/2014/main" id="{64E05425-6CF0-FBFF-930B-6DD30EE0334A}"/>
                  </a:ext>
                </a:extLst>
              </p:cNvPr>
              <p:cNvSpPr/>
              <p:nvPr/>
            </p:nvSpPr>
            <p:spPr>
              <a:xfrm>
                <a:off x="6758194" y="1515207"/>
                <a:ext cx="631159" cy="365295"/>
              </a:xfrm>
              <a:custGeom>
                <a:avLst/>
                <a:gdLst>
                  <a:gd name="connsiteX0" fmla="*/ 631160 w 631159"/>
                  <a:gd name="connsiteY0" fmla="*/ 98300 h 365295"/>
                  <a:gd name="connsiteX1" fmla="*/ 595783 w 631159"/>
                  <a:gd name="connsiteY1" fmla="*/ 98300 h 365295"/>
                  <a:gd name="connsiteX2" fmla="*/ 538979 w 631159"/>
                  <a:gd name="connsiteY2" fmla="*/ 53309 h 365295"/>
                  <a:gd name="connsiteX3" fmla="*/ 92103 w 631159"/>
                  <a:gd name="connsiteY3" fmla="*/ 53309 h 365295"/>
                  <a:gd name="connsiteX4" fmla="*/ 35298 w 631159"/>
                  <a:gd name="connsiteY4" fmla="*/ 98300 h 365295"/>
                  <a:gd name="connsiteX5" fmla="*/ 0 w 631159"/>
                  <a:gd name="connsiteY5" fmla="*/ 98300 h 365295"/>
                  <a:gd name="connsiteX6" fmla="*/ 0 w 631159"/>
                  <a:gd name="connsiteY6" fmla="*/ 181954 h 365295"/>
                  <a:gd name="connsiteX7" fmla="*/ 0 w 631159"/>
                  <a:gd name="connsiteY7" fmla="*/ 181954 h 365295"/>
                  <a:gd name="connsiteX8" fmla="*/ 92103 w 631159"/>
                  <a:gd name="connsiteY8" fmla="*/ 311927 h 365295"/>
                  <a:gd name="connsiteX9" fmla="*/ 538979 w 631159"/>
                  <a:gd name="connsiteY9" fmla="*/ 311927 h 365295"/>
                  <a:gd name="connsiteX10" fmla="*/ 631082 w 631159"/>
                  <a:gd name="connsiteY10" fmla="*/ 181954 h 365295"/>
                  <a:gd name="connsiteX11" fmla="*/ 631082 w 631159"/>
                  <a:gd name="connsiteY11" fmla="*/ 181954 h 36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1159" h="365295">
                    <a:moveTo>
                      <a:pt x="631160" y="98300"/>
                    </a:moveTo>
                    <a:lnTo>
                      <a:pt x="595783" y="98300"/>
                    </a:lnTo>
                    <a:cubicBezTo>
                      <a:pt x="579327" y="80404"/>
                      <a:pt x="560158" y="65221"/>
                      <a:pt x="538979" y="53309"/>
                    </a:cubicBezTo>
                    <a:cubicBezTo>
                      <a:pt x="416098" y="-17770"/>
                      <a:pt x="214984" y="-17770"/>
                      <a:pt x="92103" y="53309"/>
                    </a:cubicBezTo>
                    <a:cubicBezTo>
                      <a:pt x="70927" y="65221"/>
                      <a:pt x="51757" y="80404"/>
                      <a:pt x="35298" y="98300"/>
                    </a:cubicBezTo>
                    <a:lnTo>
                      <a:pt x="0" y="98300"/>
                    </a:lnTo>
                    <a:lnTo>
                      <a:pt x="0" y="181954"/>
                    </a:lnTo>
                    <a:lnTo>
                      <a:pt x="0" y="181954"/>
                    </a:lnTo>
                    <a:cubicBezTo>
                      <a:pt x="0" y="228820"/>
                      <a:pt x="30389" y="276232"/>
                      <a:pt x="92103" y="311927"/>
                    </a:cubicBezTo>
                    <a:cubicBezTo>
                      <a:pt x="214984" y="383084"/>
                      <a:pt x="416098" y="383084"/>
                      <a:pt x="538979" y="311927"/>
                    </a:cubicBezTo>
                    <a:cubicBezTo>
                      <a:pt x="600693" y="276232"/>
                      <a:pt x="631393" y="229054"/>
                      <a:pt x="631082" y="181954"/>
                    </a:cubicBezTo>
                    <a:lnTo>
                      <a:pt x="631082" y="181954"/>
                    </a:lnTo>
                    <a:close/>
                  </a:path>
                </a:pathLst>
              </a:custGeom>
              <a:gradFill>
                <a:gsLst>
                  <a:gs pos="21000">
                    <a:srgbClr val="D0C2E7"/>
                  </a:gs>
                  <a:gs pos="43000">
                    <a:schemeClr val="accent3">
                      <a:lumMod val="40000"/>
                      <a:lumOff val="60000"/>
                    </a:schemeClr>
                  </a:gs>
                  <a:gs pos="63000">
                    <a:schemeClr val="accent3">
                      <a:lumMod val="60000"/>
                      <a:lumOff val="40000"/>
                    </a:schemeClr>
                  </a:gs>
                </a:gsLst>
                <a:lin ang="0" scaled="1"/>
              </a:gradFill>
              <a:ln w="77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39" name="Freeform 38">
                <a:extLst>
                  <a:ext uri="{FF2B5EF4-FFF2-40B4-BE49-F238E27FC236}">
                    <a16:creationId xmlns:a16="http://schemas.microsoft.com/office/drawing/2014/main" id="{0BC01326-B5DD-2B00-0DC8-39599E588573}"/>
                  </a:ext>
                </a:extLst>
              </p:cNvPr>
              <p:cNvSpPr/>
              <p:nvPr/>
            </p:nvSpPr>
            <p:spPr>
              <a:xfrm>
                <a:off x="6758323" y="1430757"/>
                <a:ext cx="630986" cy="365441"/>
              </a:xfrm>
              <a:custGeom>
                <a:avLst/>
                <a:gdLst>
                  <a:gd name="connsiteX0" fmla="*/ 89869 w 630986"/>
                  <a:gd name="connsiteY0" fmla="*/ 57151 h 365441"/>
                  <a:gd name="connsiteX1" fmla="*/ 536668 w 630986"/>
                  <a:gd name="connsiteY1" fmla="*/ 49340 h 365441"/>
                  <a:gd name="connsiteX2" fmla="*/ 540954 w 630986"/>
                  <a:gd name="connsiteY2" fmla="*/ 307958 h 365441"/>
                  <a:gd name="connsiteX3" fmla="*/ 94311 w 630986"/>
                  <a:gd name="connsiteY3" fmla="*/ 315769 h 365441"/>
                  <a:gd name="connsiteX4" fmla="*/ 89869 w 630986"/>
                  <a:gd name="connsiteY4" fmla="*/ 57151 h 36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86" h="365441">
                    <a:moveTo>
                      <a:pt x="89869" y="57151"/>
                    </a:moveTo>
                    <a:cubicBezTo>
                      <a:pt x="211582" y="-15959"/>
                      <a:pt x="412618" y="-19318"/>
                      <a:pt x="536668" y="49340"/>
                    </a:cubicBezTo>
                    <a:cubicBezTo>
                      <a:pt x="660718" y="117997"/>
                      <a:pt x="662666" y="234770"/>
                      <a:pt x="540954" y="307958"/>
                    </a:cubicBezTo>
                    <a:cubicBezTo>
                      <a:pt x="419241" y="381146"/>
                      <a:pt x="218205" y="385208"/>
                      <a:pt x="94311" y="315769"/>
                    </a:cubicBezTo>
                    <a:cubicBezTo>
                      <a:pt x="-29583" y="246330"/>
                      <a:pt x="-31765" y="130339"/>
                      <a:pt x="89869" y="57151"/>
                    </a:cubicBezTo>
                    <a:close/>
                  </a:path>
                </a:pathLst>
              </a:custGeom>
              <a:solidFill>
                <a:schemeClr val="accent3">
                  <a:lumMod val="20000"/>
                  <a:lumOff val="80000"/>
                </a:schemeClr>
              </a:solidFill>
              <a:ln w="77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40" name="Freeform 39">
                <a:extLst>
                  <a:ext uri="{FF2B5EF4-FFF2-40B4-BE49-F238E27FC236}">
                    <a16:creationId xmlns:a16="http://schemas.microsoft.com/office/drawing/2014/main" id="{BC8F0145-CB62-C8AE-69A6-E6FB1D56A929}"/>
                  </a:ext>
                </a:extLst>
              </p:cNvPr>
              <p:cNvSpPr/>
              <p:nvPr/>
            </p:nvSpPr>
            <p:spPr>
              <a:xfrm>
                <a:off x="6758194" y="1359224"/>
                <a:ext cx="631159" cy="365295"/>
              </a:xfrm>
              <a:custGeom>
                <a:avLst/>
                <a:gdLst>
                  <a:gd name="connsiteX0" fmla="*/ 631160 w 631159"/>
                  <a:gd name="connsiteY0" fmla="*/ 98300 h 365295"/>
                  <a:gd name="connsiteX1" fmla="*/ 595783 w 631159"/>
                  <a:gd name="connsiteY1" fmla="*/ 98300 h 365295"/>
                  <a:gd name="connsiteX2" fmla="*/ 538979 w 631159"/>
                  <a:gd name="connsiteY2" fmla="*/ 53309 h 365295"/>
                  <a:gd name="connsiteX3" fmla="*/ 92103 w 631159"/>
                  <a:gd name="connsiteY3" fmla="*/ 53309 h 365295"/>
                  <a:gd name="connsiteX4" fmla="*/ 35298 w 631159"/>
                  <a:gd name="connsiteY4" fmla="*/ 98300 h 365295"/>
                  <a:gd name="connsiteX5" fmla="*/ 0 w 631159"/>
                  <a:gd name="connsiteY5" fmla="*/ 98300 h 365295"/>
                  <a:gd name="connsiteX6" fmla="*/ 0 w 631159"/>
                  <a:gd name="connsiteY6" fmla="*/ 181954 h 365295"/>
                  <a:gd name="connsiteX7" fmla="*/ 0 w 631159"/>
                  <a:gd name="connsiteY7" fmla="*/ 181954 h 365295"/>
                  <a:gd name="connsiteX8" fmla="*/ 92103 w 631159"/>
                  <a:gd name="connsiteY8" fmla="*/ 311927 h 365295"/>
                  <a:gd name="connsiteX9" fmla="*/ 538979 w 631159"/>
                  <a:gd name="connsiteY9" fmla="*/ 311927 h 365295"/>
                  <a:gd name="connsiteX10" fmla="*/ 631082 w 631159"/>
                  <a:gd name="connsiteY10" fmla="*/ 181954 h 365295"/>
                  <a:gd name="connsiteX11" fmla="*/ 631082 w 631159"/>
                  <a:gd name="connsiteY11" fmla="*/ 181954 h 36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1159" h="365295">
                    <a:moveTo>
                      <a:pt x="631160" y="98300"/>
                    </a:moveTo>
                    <a:lnTo>
                      <a:pt x="595783" y="98300"/>
                    </a:lnTo>
                    <a:cubicBezTo>
                      <a:pt x="579303" y="80427"/>
                      <a:pt x="560135" y="65247"/>
                      <a:pt x="538979" y="53309"/>
                    </a:cubicBezTo>
                    <a:cubicBezTo>
                      <a:pt x="416098" y="-17770"/>
                      <a:pt x="214984" y="-17770"/>
                      <a:pt x="92103" y="53309"/>
                    </a:cubicBezTo>
                    <a:cubicBezTo>
                      <a:pt x="70944" y="65247"/>
                      <a:pt x="51778" y="80427"/>
                      <a:pt x="35298" y="98300"/>
                    </a:cubicBezTo>
                    <a:lnTo>
                      <a:pt x="0" y="98300"/>
                    </a:lnTo>
                    <a:lnTo>
                      <a:pt x="0" y="181954"/>
                    </a:lnTo>
                    <a:lnTo>
                      <a:pt x="0" y="181954"/>
                    </a:lnTo>
                    <a:cubicBezTo>
                      <a:pt x="0" y="228820"/>
                      <a:pt x="30389" y="276232"/>
                      <a:pt x="92103" y="311927"/>
                    </a:cubicBezTo>
                    <a:cubicBezTo>
                      <a:pt x="214984" y="383084"/>
                      <a:pt x="416098" y="383084"/>
                      <a:pt x="538979" y="311927"/>
                    </a:cubicBezTo>
                    <a:cubicBezTo>
                      <a:pt x="600693" y="276232"/>
                      <a:pt x="631393" y="229054"/>
                      <a:pt x="631082" y="181954"/>
                    </a:cubicBezTo>
                    <a:lnTo>
                      <a:pt x="631082" y="181954"/>
                    </a:lnTo>
                    <a:close/>
                  </a:path>
                </a:pathLst>
              </a:custGeom>
              <a:gradFill>
                <a:gsLst>
                  <a:gs pos="21000">
                    <a:srgbClr val="D0C2E7"/>
                  </a:gs>
                  <a:gs pos="43000">
                    <a:schemeClr val="accent3">
                      <a:lumMod val="40000"/>
                      <a:lumOff val="60000"/>
                    </a:schemeClr>
                  </a:gs>
                  <a:gs pos="63000">
                    <a:schemeClr val="accent3">
                      <a:lumMod val="60000"/>
                      <a:lumOff val="40000"/>
                    </a:schemeClr>
                  </a:gs>
                </a:gsLst>
                <a:lin ang="0" scaled="1"/>
              </a:gradFill>
              <a:ln w="77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41" name="Freeform 40">
                <a:extLst>
                  <a:ext uri="{FF2B5EF4-FFF2-40B4-BE49-F238E27FC236}">
                    <a16:creationId xmlns:a16="http://schemas.microsoft.com/office/drawing/2014/main" id="{C891CEAE-0F4C-C388-94C5-AB30FEC673AF}"/>
                  </a:ext>
                </a:extLst>
              </p:cNvPr>
              <p:cNvSpPr/>
              <p:nvPr/>
            </p:nvSpPr>
            <p:spPr>
              <a:xfrm>
                <a:off x="6758323" y="1274540"/>
                <a:ext cx="630986" cy="365474"/>
              </a:xfrm>
              <a:custGeom>
                <a:avLst/>
                <a:gdLst>
                  <a:gd name="connsiteX0" fmla="*/ 89869 w 630986"/>
                  <a:gd name="connsiteY0" fmla="*/ 57151 h 365474"/>
                  <a:gd name="connsiteX1" fmla="*/ 536668 w 630986"/>
                  <a:gd name="connsiteY1" fmla="*/ 49340 h 365474"/>
                  <a:gd name="connsiteX2" fmla="*/ 540954 w 630986"/>
                  <a:gd name="connsiteY2" fmla="*/ 307958 h 365474"/>
                  <a:gd name="connsiteX3" fmla="*/ 94311 w 630986"/>
                  <a:gd name="connsiteY3" fmla="*/ 316003 h 365474"/>
                  <a:gd name="connsiteX4" fmla="*/ 89869 w 630986"/>
                  <a:gd name="connsiteY4" fmla="*/ 57151 h 365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86" h="365474">
                    <a:moveTo>
                      <a:pt x="89869" y="57151"/>
                    </a:moveTo>
                    <a:cubicBezTo>
                      <a:pt x="211582" y="-15959"/>
                      <a:pt x="412618" y="-19318"/>
                      <a:pt x="536668" y="49340"/>
                    </a:cubicBezTo>
                    <a:cubicBezTo>
                      <a:pt x="660718" y="117997"/>
                      <a:pt x="662666" y="234770"/>
                      <a:pt x="540954" y="307958"/>
                    </a:cubicBezTo>
                    <a:cubicBezTo>
                      <a:pt x="419241" y="381146"/>
                      <a:pt x="218205" y="385208"/>
                      <a:pt x="94311" y="316003"/>
                    </a:cubicBezTo>
                    <a:cubicBezTo>
                      <a:pt x="-29583" y="246799"/>
                      <a:pt x="-31765" y="130573"/>
                      <a:pt x="89869" y="57151"/>
                    </a:cubicBezTo>
                    <a:close/>
                  </a:path>
                </a:pathLst>
              </a:custGeom>
              <a:solidFill>
                <a:schemeClr val="accent3">
                  <a:lumMod val="20000"/>
                  <a:lumOff val="80000"/>
                </a:schemeClr>
              </a:solidFill>
              <a:ln w="77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42" name="Freeform 41">
                <a:extLst>
                  <a:ext uri="{FF2B5EF4-FFF2-40B4-BE49-F238E27FC236}">
                    <a16:creationId xmlns:a16="http://schemas.microsoft.com/office/drawing/2014/main" id="{569888D2-5812-21B8-2715-342D9607D186}"/>
                  </a:ext>
                </a:extLst>
              </p:cNvPr>
              <p:cNvSpPr/>
              <p:nvPr/>
            </p:nvSpPr>
            <p:spPr>
              <a:xfrm>
                <a:off x="6758194" y="1203260"/>
                <a:ext cx="631159" cy="365275"/>
              </a:xfrm>
              <a:custGeom>
                <a:avLst/>
                <a:gdLst>
                  <a:gd name="connsiteX0" fmla="*/ 631160 w 631159"/>
                  <a:gd name="connsiteY0" fmla="*/ 98280 h 365275"/>
                  <a:gd name="connsiteX1" fmla="*/ 595783 w 631159"/>
                  <a:gd name="connsiteY1" fmla="*/ 98280 h 365275"/>
                  <a:gd name="connsiteX2" fmla="*/ 538979 w 631159"/>
                  <a:gd name="connsiteY2" fmla="*/ 53368 h 365275"/>
                  <a:gd name="connsiteX3" fmla="*/ 92103 w 631159"/>
                  <a:gd name="connsiteY3" fmla="*/ 53368 h 365275"/>
                  <a:gd name="connsiteX4" fmla="*/ 35298 w 631159"/>
                  <a:gd name="connsiteY4" fmla="*/ 98280 h 365275"/>
                  <a:gd name="connsiteX5" fmla="*/ 0 w 631159"/>
                  <a:gd name="connsiteY5" fmla="*/ 98280 h 365275"/>
                  <a:gd name="connsiteX6" fmla="*/ 0 w 631159"/>
                  <a:gd name="connsiteY6" fmla="*/ 181935 h 365275"/>
                  <a:gd name="connsiteX7" fmla="*/ 0 w 631159"/>
                  <a:gd name="connsiteY7" fmla="*/ 181935 h 365275"/>
                  <a:gd name="connsiteX8" fmla="*/ 92103 w 631159"/>
                  <a:gd name="connsiteY8" fmla="*/ 311908 h 365275"/>
                  <a:gd name="connsiteX9" fmla="*/ 538979 w 631159"/>
                  <a:gd name="connsiteY9" fmla="*/ 311908 h 365275"/>
                  <a:gd name="connsiteX10" fmla="*/ 631082 w 631159"/>
                  <a:gd name="connsiteY10" fmla="*/ 181935 h 365275"/>
                  <a:gd name="connsiteX11" fmla="*/ 631082 w 631159"/>
                  <a:gd name="connsiteY11" fmla="*/ 181935 h 36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1159" h="365275">
                    <a:moveTo>
                      <a:pt x="631160" y="98280"/>
                    </a:moveTo>
                    <a:lnTo>
                      <a:pt x="595783" y="98280"/>
                    </a:lnTo>
                    <a:cubicBezTo>
                      <a:pt x="579319" y="80410"/>
                      <a:pt x="560150" y="65254"/>
                      <a:pt x="538979" y="53368"/>
                    </a:cubicBezTo>
                    <a:cubicBezTo>
                      <a:pt x="416098" y="-17789"/>
                      <a:pt x="214984" y="-17789"/>
                      <a:pt x="92103" y="53368"/>
                    </a:cubicBezTo>
                    <a:cubicBezTo>
                      <a:pt x="70931" y="65254"/>
                      <a:pt x="51761" y="80410"/>
                      <a:pt x="35298" y="98280"/>
                    </a:cubicBezTo>
                    <a:lnTo>
                      <a:pt x="0" y="98280"/>
                    </a:lnTo>
                    <a:lnTo>
                      <a:pt x="0" y="181935"/>
                    </a:lnTo>
                    <a:lnTo>
                      <a:pt x="0" y="181935"/>
                    </a:lnTo>
                    <a:cubicBezTo>
                      <a:pt x="0" y="228800"/>
                      <a:pt x="30389" y="276212"/>
                      <a:pt x="92103" y="311908"/>
                    </a:cubicBezTo>
                    <a:cubicBezTo>
                      <a:pt x="214984" y="383065"/>
                      <a:pt x="416098" y="383065"/>
                      <a:pt x="538979" y="311908"/>
                    </a:cubicBezTo>
                    <a:cubicBezTo>
                      <a:pt x="600693" y="276212"/>
                      <a:pt x="631393" y="229034"/>
                      <a:pt x="631082" y="181935"/>
                    </a:cubicBezTo>
                    <a:lnTo>
                      <a:pt x="631082" y="181935"/>
                    </a:lnTo>
                    <a:close/>
                  </a:path>
                </a:pathLst>
              </a:custGeom>
              <a:gradFill>
                <a:gsLst>
                  <a:gs pos="21000">
                    <a:srgbClr val="D0C2E7"/>
                  </a:gs>
                  <a:gs pos="43000">
                    <a:schemeClr val="accent3">
                      <a:lumMod val="40000"/>
                      <a:lumOff val="60000"/>
                    </a:schemeClr>
                  </a:gs>
                  <a:gs pos="63000">
                    <a:schemeClr val="accent3">
                      <a:lumMod val="60000"/>
                      <a:lumOff val="40000"/>
                    </a:schemeClr>
                  </a:gs>
                </a:gsLst>
                <a:lin ang="0" scaled="1"/>
              </a:gradFill>
              <a:ln w="77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43" name="Freeform 42">
                <a:extLst>
                  <a:ext uri="{FF2B5EF4-FFF2-40B4-BE49-F238E27FC236}">
                    <a16:creationId xmlns:a16="http://schemas.microsoft.com/office/drawing/2014/main" id="{D75CE162-A531-4358-5950-2FEA3F6D3260}"/>
                  </a:ext>
                </a:extLst>
              </p:cNvPr>
              <p:cNvSpPr/>
              <p:nvPr/>
            </p:nvSpPr>
            <p:spPr>
              <a:xfrm>
                <a:off x="6758323" y="1118791"/>
                <a:ext cx="630986" cy="365258"/>
              </a:xfrm>
              <a:custGeom>
                <a:avLst/>
                <a:gdLst>
                  <a:gd name="connsiteX0" fmla="*/ 89869 w 630986"/>
                  <a:gd name="connsiteY0" fmla="*/ 57151 h 365258"/>
                  <a:gd name="connsiteX1" fmla="*/ 536668 w 630986"/>
                  <a:gd name="connsiteY1" fmla="*/ 49340 h 365258"/>
                  <a:gd name="connsiteX2" fmla="*/ 540954 w 630986"/>
                  <a:gd name="connsiteY2" fmla="*/ 307958 h 365258"/>
                  <a:gd name="connsiteX3" fmla="*/ 94311 w 630986"/>
                  <a:gd name="connsiteY3" fmla="*/ 315769 h 365258"/>
                  <a:gd name="connsiteX4" fmla="*/ 89869 w 630986"/>
                  <a:gd name="connsiteY4" fmla="*/ 57151 h 365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86" h="365258">
                    <a:moveTo>
                      <a:pt x="89869" y="57151"/>
                    </a:moveTo>
                    <a:cubicBezTo>
                      <a:pt x="211582" y="-15959"/>
                      <a:pt x="412618" y="-19318"/>
                      <a:pt x="536668" y="49340"/>
                    </a:cubicBezTo>
                    <a:cubicBezTo>
                      <a:pt x="660718" y="117997"/>
                      <a:pt x="662666" y="234770"/>
                      <a:pt x="540954" y="307958"/>
                    </a:cubicBezTo>
                    <a:cubicBezTo>
                      <a:pt x="419241" y="381146"/>
                      <a:pt x="218205" y="384739"/>
                      <a:pt x="94311" y="315769"/>
                    </a:cubicBezTo>
                    <a:cubicBezTo>
                      <a:pt x="-29583" y="246799"/>
                      <a:pt x="-31765" y="130339"/>
                      <a:pt x="89869" y="57151"/>
                    </a:cubicBezTo>
                    <a:close/>
                  </a:path>
                </a:pathLst>
              </a:custGeom>
              <a:solidFill>
                <a:schemeClr val="accent3">
                  <a:lumMod val="20000"/>
                  <a:lumOff val="80000"/>
                </a:schemeClr>
              </a:solidFill>
              <a:ln w="77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grpSp>
        <p:pic>
          <p:nvPicPr>
            <p:cNvPr id="19" name="icon_Zerto">
              <a:extLst>
                <a:ext uri="{FF2B5EF4-FFF2-40B4-BE49-F238E27FC236}">
                  <a16:creationId xmlns:a16="http://schemas.microsoft.com/office/drawing/2014/main" id="{A9C2F445-8914-8B97-3AEE-DC20866653B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606107" y="1541789"/>
              <a:ext cx="995540" cy="995540"/>
            </a:xfrm>
            <a:prstGeom prst="rect">
              <a:avLst/>
            </a:prstGeom>
          </p:spPr>
        </p:pic>
        <p:grpSp>
          <p:nvGrpSpPr>
            <p:cNvPr id="20" name="icon_screen">
              <a:extLst>
                <a:ext uri="{FF2B5EF4-FFF2-40B4-BE49-F238E27FC236}">
                  <a16:creationId xmlns:a16="http://schemas.microsoft.com/office/drawing/2014/main" id="{DA7A3DBD-F237-B15E-2026-A85DBD66B7BB}"/>
                </a:ext>
              </a:extLst>
            </p:cNvPr>
            <p:cNvGrpSpPr/>
            <p:nvPr/>
          </p:nvGrpSpPr>
          <p:grpSpPr>
            <a:xfrm>
              <a:off x="2599278" y="4424267"/>
              <a:ext cx="1293091" cy="1293091"/>
              <a:chOff x="1964595" y="4893805"/>
              <a:chExt cx="1293091" cy="1293091"/>
            </a:xfrm>
          </p:grpSpPr>
          <p:sp>
            <p:nvSpPr>
              <p:cNvPr id="27" name="Oval 26">
                <a:extLst>
                  <a:ext uri="{FF2B5EF4-FFF2-40B4-BE49-F238E27FC236}">
                    <a16:creationId xmlns:a16="http://schemas.microsoft.com/office/drawing/2014/main" id="{C92B3B3A-B651-1CB1-2AEA-93168ADA9C5C}"/>
                  </a:ext>
                </a:extLst>
              </p:cNvPr>
              <p:cNvSpPr/>
              <p:nvPr/>
            </p:nvSpPr>
            <p:spPr>
              <a:xfrm>
                <a:off x="2175691" y="5823012"/>
                <a:ext cx="691467" cy="166945"/>
              </a:xfrm>
              <a:prstGeom prst="ellipse">
                <a:avLst/>
              </a:prstGeom>
              <a:solidFill>
                <a:schemeClr val="tx1">
                  <a:lumMod val="40000"/>
                  <a:lumOff val="60000"/>
                </a:schemeClr>
              </a:solidFill>
              <a:ln>
                <a:noFill/>
              </a:ln>
              <a:effectLst/>
              <a:scene3d>
                <a:camera prst="orthographicFront">
                  <a:rot lat="3600000" lon="1800000" rev="0"/>
                </a:camera>
                <a:lightRig rig="threePt" dir="t"/>
              </a:scene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pic>
            <p:nvPicPr>
              <p:cNvPr id="28" name="Graphic 27">
                <a:extLst>
                  <a:ext uri="{FF2B5EF4-FFF2-40B4-BE49-F238E27FC236}">
                    <a16:creationId xmlns:a16="http://schemas.microsoft.com/office/drawing/2014/main" id="{C2516248-EACB-A0CC-C60A-40FA076DF43D}"/>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964595" y="4893805"/>
                <a:ext cx="1293091" cy="1293091"/>
              </a:xfrm>
              <a:prstGeom prst="rect">
                <a:avLst/>
              </a:prstGeom>
            </p:spPr>
          </p:pic>
        </p:grpSp>
        <p:sp>
          <p:nvSpPr>
            <p:cNvPr id="21" name="TextBox 20">
              <a:extLst>
                <a:ext uri="{FF2B5EF4-FFF2-40B4-BE49-F238E27FC236}">
                  <a16:creationId xmlns:a16="http://schemas.microsoft.com/office/drawing/2014/main" id="{4E9B7349-1381-CA57-A62B-270B68F61AC0}"/>
                </a:ext>
              </a:extLst>
            </p:cNvPr>
            <p:cNvSpPr txBox="1"/>
            <p:nvPr/>
          </p:nvSpPr>
          <p:spPr>
            <a:xfrm>
              <a:off x="6641103" y="4091976"/>
              <a:ext cx="1760385" cy="397032"/>
            </a:xfrm>
            <a:prstGeom prst="rect">
              <a:avLst/>
            </a:prstGeom>
            <a:ln>
              <a:noFill/>
            </a:ln>
          </p:spPr>
          <p:txBody>
            <a:bodyPr vert="horz" lIns="0" tIns="0" rIns="0" bIns="0" rtlCol="0" anchor="t">
              <a:noAutofit/>
            </a:bodyPr>
            <a:lstStyle>
              <a:defPPr>
                <a:defRPr lang="en-US"/>
              </a:defPPr>
              <a:lvl1pPr marR="0" lvl="0" indent="0" defTabSz="609585" fontAlgn="base">
                <a:lnSpc>
                  <a:spcPct val="100000"/>
                </a:lnSpc>
                <a:spcBef>
                  <a:spcPts val="0"/>
                </a:spcBef>
                <a:spcAft>
                  <a:spcPct val="0"/>
                </a:spcAft>
                <a:buClrTx/>
                <a:buSzTx/>
                <a:buFontTx/>
                <a:buNone/>
                <a:tabLst/>
                <a:defRPr kumimoji="0" sz="1500" b="0" i="0" u="none" strike="noStrike" cap="none" spc="0" normalizeH="0" baseline="0">
                  <a:ln>
                    <a:noFill/>
                  </a:ln>
                  <a:effectLst/>
                  <a:uLnTx/>
                  <a:uFillTx/>
                  <a:ea typeface="Source Sans Pro Light" panose="020B0403030403020204" pitchFamily="34" charset="0"/>
                  <a:cs typeface="Calibri"/>
                </a:defRPr>
              </a:lvl1pPr>
            </a:lstStyle>
            <a:p>
              <a:pPr marL="0" marR="0" lvl="0" indent="0" algn="l" defTabSz="609585" rtl="0" eaLnBrk="1" fontAlgn="base" latinLnBrk="0" hangingPunct="1">
                <a:lnSpc>
                  <a:spcPct val="100000"/>
                </a:lnSpc>
                <a:spcBef>
                  <a:spcPts val="0"/>
                </a:spcBef>
                <a:spcAft>
                  <a:spcPct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MetricHPE"/>
                  <a:ea typeface="Source Sans Pro Light" panose="020B0403030403020204" pitchFamily="34" charset="0"/>
                  <a:cs typeface="Calibri"/>
                </a:rPr>
                <a:t>Hardware &amp; storage </a:t>
              </a:r>
            </a:p>
            <a:p>
              <a:pPr marL="0" marR="0" lvl="0" indent="0" algn="l" defTabSz="609585" rtl="0" eaLnBrk="1" fontAlgn="base" latinLnBrk="0" hangingPunct="1">
                <a:lnSpc>
                  <a:spcPct val="100000"/>
                </a:lnSpc>
                <a:spcBef>
                  <a:spcPts val="0"/>
                </a:spcBef>
                <a:spcAft>
                  <a:spcPct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MetricHPE"/>
                  <a:ea typeface="Source Sans Pro Light" panose="020B0403030403020204" pitchFamily="34" charset="0"/>
                  <a:cs typeface="Calibri"/>
                </a:rPr>
                <a:t>of your choice</a:t>
              </a:r>
            </a:p>
          </p:txBody>
        </p:sp>
        <p:sp>
          <p:nvSpPr>
            <p:cNvPr id="22" name="TextBox 21">
              <a:extLst>
                <a:ext uri="{FF2B5EF4-FFF2-40B4-BE49-F238E27FC236}">
                  <a16:creationId xmlns:a16="http://schemas.microsoft.com/office/drawing/2014/main" id="{BEAB7037-55C3-E967-64F2-2E184AFBA082}"/>
                </a:ext>
              </a:extLst>
            </p:cNvPr>
            <p:cNvSpPr txBox="1"/>
            <p:nvPr/>
          </p:nvSpPr>
          <p:spPr>
            <a:xfrm>
              <a:off x="4395872" y="5510842"/>
              <a:ext cx="2074949" cy="397032"/>
            </a:xfrm>
            <a:prstGeom prst="rect">
              <a:avLst/>
            </a:prstGeom>
            <a:ln>
              <a:noFill/>
            </a:ln>
          </p:spPr>
          <p:txBody>
            <a:bodyPr vert="horz" lIns="0" tIns="0" rIns="0" bIns="0" rtlCol="0" anchor="t">
              <a:noAutofit/>
            </a:bodyPr>
            <a:lstStyle>
              <a:defPPr>
                <a:defRPr lang="en-US"/>
              </a:defPPr>
              <a:lvl1pPr marR="0" lvl="0" indent="0" defTabSz="609585" fontAlgn="base">
                <a:lnSpc>
                  <a:spcPct val="100000"/>
                </a:lnSpc>
                <a:spcBef>
                  <a:spcPts val="0"/>
                </a:spcBef>
                <a:spcAft>
                  <a:spcPct val="0"/>
                </a:spcAft>
                <a:buClrTx/>
                <a:buSzTx/>
                <a:buFontTx/>
                <a:buNone/>
                <a:tabLst/>
                <a:defRPr kumimoji="0" sz="1500" b="0" i="0" u="none" strike="noStrike" cap="none" spc="0" normalizeH="0" baseline="0">
                  <a:ln>
                    <a:noFill/>
                  </a:ln>
                  <a:effectLst/>
                  <a:uLnTx/>
                  <a:uFillTx/>
                  <a:ea typeface="Source Sans Pro Light" panose="020B0403030403020204" pitchFamily="34" charset="0"/>
                  <a:cs typeface="Calibri"/>
                </a:defRPr>
              </a:lvl1pPr>
            </a:lstStyle>
            <a:p>
              <a:pPr marL="0" marR="0" lvl="0" indent="0" algn="l" defTabSz="609585" rtl="0" eaLnBrk="1" fontAlgn="base" latinLnBrk="0" hangingPunct="1">
                <a:lnSpc>
                  <a:spcPct val="100000"/>
                </a:lnSpc>
                <a:spcBef>
                  <a:spcPts val="0"/>
                </a:spcBef>
                <a:spcAft>
                  <a:spcPct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MetricHPE"/>
                  <a:ea typeface="Source Sans Pro Light" panose="020B0403030403020204" pitchFamily="34" charset="0"/>
                  <a:cs typeface="Calibri"/>
                </a:rPr>
                <a:t>Real-time replication of every data change</a:t>
              </a:r>
            </a:p>
          </p:txBody>
        </p:sp>
        <p:sp>
          <p:nvSpPr>
            <p:cNvPr id="23" name="TextBox 22">
              <a:extLst>
                <a:ext uri="{FF2B5EF4-FFF2-40B4-BE49-F238E27FC236}">
                  <a16:creationId xmlns:a16="http://schemas.microsoft.com/office/drawing/2014/main" id="{03A1173F-B337-7EC2-FB0A-00428829CB54}"/>
                </a:ext>
              </a:extLst>
            </p:cNvPr>
            <p:cNvSpPr txBox="1"/>
            <p:nvPr/>
          </p:nvSpPr>
          <p:spPr>
            <a:xfrm>
              <a:off x="8017294" y="1987876"/>
              <a:ext cx="2328313" cy="397032"/>
            </a:xfrm>
            <a:prstGeom prst="rect">
              <a:avLst/>
            </a:prstGeom>
            <a:ln>
              <a:noFill/>
            </a:ln>
          </p:spPr>
          <p:txBody>
            <a:bodyPr vert="horz" lIns="0" tIns="0" rIns="0" bIns="0" rtlCol="0" anchor="t">
              <a:noAutofit/>
            </a:bodyPr>
            <a:lstStyle>
              <a:defPPr>
                <a:defRPr lang="en-US"/>
              </a:defPPr>
              <a:lvl1pPr defTabSz="609585" eaLnBrk="1" latinLnBrk="0" hangingPunct="1">
                <a:lnSpc>
                  <a:spcPct val="80000"/>
                </a:lnSpc>
                <a:spcBef>
                  <a:spcPts val="0"/>
                </a:spcBef>
                <a:buNone/>
                <a:defRPr sz="1200" b="0" i="0" spc="0">
                  <a:solidFill>
                    <a:schemeClr val="tx1">
                      <a:lumMod val="40000"/>
                      <a:lumOff val="60000"/>
                    </a:schemeClr>
                  </a:solidFill>
                  <a:latin typeface="Source Sans Pro" panose="020B0503030403020204" pitchFamily="34" charset="0"/>
                  <a:cs typeface="Calibri"/>
                </a:defRPr>
              </a:lvl1pPr>
            </a:lstStyle>
            <a:p>
              <a:pPr marL="0" marR="0" lvl="0" indent="0" algn="l" defTabSz="609585" rtl="0" eaLnBrk="1" fontAlgn="base" latinLnBrk="0" hangingPunct="1">
                <a:lnSpc>
                  <a:spcPct val="100000"/>
                </a:lnSpc>
                <a:spcBef>
                  <a:spcPts val="0"/>
                </a:spcBef>
                <a:spcAft>
                  <a:spcPct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MetricHPE"/>
                  <a:ea typeface="Source Sans Pro Light" panose="020B0403030403020204" pitchFamily="34" charset="0"/>
                  <a:cs typeface="Calibri"/>
                </a:rPr>
                <a:t>Protect on-premises, to the cloud, or both simultaneously</a:t>
              </a:r>
            </a:p>
          </p:txBody>
        </p:sp>
        <p:sp>
          <p:nvSpPr>
            <p:cNvPr id="24" name="TextBox 23">
              <a:extLst>
                <a:ext uri="{FF2B5EF4-FFF2-40B4-BE49-F238E27FC236}">
                  <a16:creationId xmlns:a16="http://schemas.microsoft.com/office/drawing/2014/main" id="{888E0238-B507-D51F-1272-02F71B13C32A}"/>
                </a:ext>
              </a:extLst>
            </p:cNvPr>
            <p:cNvSpPr txBox="1"/>
            <p:nvPr/>
          </p:nvSpPr>
          <p:spPr>
            <a:xfrm>
              <a:off x="1936815" y="3998472"/>
              <a:ext cx="1522795" cy="397032"/>
            </a:xfrm>
            <a:prstGeom prst="rect">
              <a:avLst/>
            </a:prstGeom>
            <a:ln>
              <a:noFill/>
            </a:ln>
          </p:spPr>
          <p:txBody>
            <a:bodyPr vert="horz" lIns="0" tIns="0" rIns="0" bIns="0" rtlCol="0" anchor="t">
              <a:noAutofit/>
            </a:bodyPr>
            <a:lstStyle>
              <a:defPPr>
                <a:defRPr lang="en-US"/>
              </a:defPPr>
              <a:lvl1pPr marR="0" lvl="0" indent="0" defTabSz="609585" fontAlgn="base">
                <a:lnSpc>
                  <a:spcPct val="100000"/>
                </a:lnSpc>
                <a:spcBef>
                  <a:spcPts val="0"/>
                </a:spcBef>
                <a:spcAft>
                  <a:spcPct val="0"/>
                </a:spcAft>
                <a:buClrTx/>
                <a:buSzTx/>
                <a:buFontTx/>
                <a:buNone/>
                <a:tabLst/>
                <a:defRPr kumimoji="0" sz="1500" b="0" i="0" u="none" strike="noStrike" cap="none" spc="0" normalizeH="0" baseline="0">
                  <a:ln>
                    <a:noFill/>
                  </a:ln>
                  <a:effectLst/>
                  <a:uLnTx/>
                  <a:uFillTx/>
                  <a:ea typeface="Source Sans Pro Light" panose="020B0403030403020204" pitchFamily="34" charset="0"/>
                  <a:cs typeface="Calibri"/>
                </a:defRPr>
              </a:lvl1pPr>
            </a:lstStyle>
            <a:p>
              <a:pPr marL="0" marR="0" lvl="0" indent="0" algn="r" defTabSz="609585" rtl="0" eaLnBrk="1" fontAlgn="base" latinLnBrk="0" hangingPunct="1">
                <a:lnSpc>
                  <a:spcPct val="100000"/>
                </a:lnSpc>
                <a:spcBef>
                  <a:spcPts val="0"/>
                </a:spcBef>
                <a:spcAft>
                  <a:spcPct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MetricHPE"/>
                  <a:ea typeface="Source Sans Pro Light" panose="020B0403030403020204" pitchFamily="34" charset="0"/>
                  <a:cs typeface="Calibri"/>
                </a:rPr>
                <a:t>No production impact or VM stun</a:t>
              </a:r>
            </a:p>
          </p:txBody>
        </p:sp>
        <p:sp>
          <p:nvSpPr>
            <p:cNvPr id="25" name="TextBox 24">
              <a:extLst>
                <a:ext uri="{FF2B5EF4-FFF2-40B4-BE49-F238E27FC236}">
                  <a16:creationId xmlns:a16="http://schemas.microsoft.com/office/drawing/2014/main" id="{8D53E7E0-A562-49E7-3658-995581D06985}"/>
                </a:ext>
              </a:extLst>
            </p:cNvPr>
            <p:cNvSpPr txBox="1"/>
            <p:nvPr/>
          </p:nvSpPr>
          <p:spPr>
            <a:xfrm>
              <a:off x="3200273" y="3214466"/>
              <a:ext cx="1522795" cy="397032"/>
            </a:xfrm>
            <a:prstGeom prst="rect">
              <a:avLst/>
            </a:prstGeom>
            <a:ln>
              <a:noFill/>
            </a:ln>
          </p:spPr>
          <p:txBody>
            <a:bodyPr vert="horz" lIns="0" tIns="0" rIns="0" bIns="0" rtlCol="0" anchor="t">
              <a:noAutofit/>
            </a:bodyPr>
            <a:lstStyle>
              <a:defPPr>
                <a:defRPr lang="en-US"/>
              </a:defPPr>
              <a:lvl1pPr marR="0" lvl="0" indent="0" algn="r" defTabSz="609585" fontAlgn="base">
                <a:lnSpc>
                  <a:spcPct val="100000"/>
                </a:lnSpc>
                <a:spcBef>
                  <a:spcPts val="0"/>
                </a:spcBef>
                <a:spcAft>
                  <a:spcPct val="0"/>
                </a:spcAft>
                <a:buClrTx/>
                <a:buSzTx/>
                <a:buFontTx/>
                <a:buNone/>
                <a:tabLst/>
                <a:defRPr kumimoji="0" sz="1500" b="0" i="0" u="none" strike="noStrike" cap="none" spc="0" normalizeH="0" baseline="0">
                  <a:ln>
                    <a:noFill/>
                  </a:ln>
                  <a:effectLst/>
                  <a:uLnTx/>
                  <a:uFillTx/>
                  <a:ea typeface="Source Sans Pro Light" panose="020B0403030403020204" pitchFamily="34" charset="0"/>
                  <a:cs typeface="Calibri"/>
                </a:defRPr>
              </a:lvl1pPr>
            </a:lstStyle>
            <a:p>
              <a:pPr marL="0" marR="0" lvl="0" indent="0" algn="r" defTabSz="609585" rtl="0" eaLnBrk="1" fontAlgn="base" latinLnBrk="0" hangingPunct="1">
                <a:lnSpc>
                  <a:spcPct val="100000"/>
                </a:lnSpc>
                <a:spcBef>
                  <a:spcPts val="0"/>
                </a:spcBef>
                <a:spcAft>
                  <a:spcPct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MetricHPE"/>
                  <a:ea typeface="Source Sans Pro Light" panose="020B0403030403020204" pitchFamily="34" charset="0"/>
                  <a:cs typeface="Calibri"/>
                </a:rPr>
                <a:t>No scheduling, snapshots, or agents</a:t>
              </a:r>
            </a:p>
          </p:txBody>
        </p:sp>
        <p:sp>
          <p:nvSpPr>
            <p:cNvPr id="26" name="TextBox 25">
              <a:extLst>
                <a:ext uri="{FF2B5EF4-FFF2-40B4-BE49-F238E27FC236}">
                  <a16:creationId xmlns:a16="http://schemas.microsoft.com/office/drawing/2014/main" id="{5C41267C-D798-FD5E-669B-7BFE91D441BE}"/>
                </a:ext>
              </a:extLst>
            </p:cNvPr>
            <p:cNvSpPr txBox="1"/>
            <p:nvPr/>
          </p:nvSpPr>
          <p:spPr>
            <a:xfrm>
              <a:off x="5426706" y="4867560"/>
              <a:ext cx="2117094" cy="397032"/>
            </a:xfrm>
            <a:prstGeom prst="rect">
              <a:avLst/>
            </a:prstGeom>
            <a:ln>
              <a:noFill/>
            </a:ln>
          </p:spPr>
          <p:txBody>
            <a:bodyPr vert="horz" lIns="0" tIns="0" rIns="0" bIns="0" rtlCol="0" anchor="t">
              <a:noAutofit/>
            </a:bodyPr>
            <a:lstStyle>
              <a:defPPr>
                <a:defRPr lang="en-US"/>
              </a:defPPr>
              <a:lvl1pPr marR="0" lvl="0" indent="0" defTabSz="609585" fontAlgn="base">
                <a:lnSpc>
                  <a:spcPct val="100000"/>
                </a:lnSpc>
                <a:spcBef>
                  <a:spcPts val="0"/>
                </a:spcBef>
                <a:spcAft>
                  <a:spcPct val="0"/>
                </a:spcAft>
                <a:buClrTx/>
                <a:buSzTx/>
                <a:buFontTx/>
                <a:buNone/>
                <a:tabLst/>
                <a:defRPr kumimoji="0" sz="1500" b="0" i="0" u="none" strike="noStrike" cap="none" spc="0" normalizeH="0" baseline="0">
                  <a:ln>
                    <a:noFill/>
                  </a:ln>
                  <a:effectLst/>
                  <a:uLnTx/>
                  <a:uFillTx/>
                  <a:ea typeface="Source Sans Pro Light" panose="020B0403030403020204" pitchFamily="34" charset="0"/>
                  <a:cs typeface="Calibri"/>
                </a:defRPr>
              </a:lvl1pPr>
            </a:lstStyle>
            <a:p>
              <a:pPr marL="0" marR="0" lvl="0" indent="0" algn="l" defTabSz="609585" rtl="0" eaLnBrk="1" fontAlgn="base" latinLnBrk="0" hangingPunct="1">
                <a:lnSpc>
                  <a:spcPct val="100000"/>
                </a:lnSpc>
                <a:spcBef>
                  <a:spcPts val="0"/>
                </a:spcBef>
                <a:spcAft>
                  <a:spcPct val="0"/>
                </a:spcAft>
                <a:buClrTx/>
                <a:buSzTx/>
                <a:buFontTx/>
                <a:buNone/>
                <a:tabLst/>
                <a:defRPr/>
              </a:pPr>
              <a:r>
                <a:rPr kumimoji="0" lang="en-US" sz="1500" b="0" i="0" u="none" strike="noStrike" kern="1200" cap="none" spc="0" normalizeH="0" baseline="0" noProof="0">
                  <a:ln>
                    <a:noFill/>
                  </a:ln>
                  <a:solidFill>
                    <a:prstClr val="black"/>
                  </a:solidFill>
                  <a:effectLst/>
                  <a:uLnTx/>
                  <a:uFillTx/>
                  <a:latin typeface="MetricHPE"/>
                  <a:ea typeface="Source Sans Pro Light" panose="020B0403030403020204" pitchFamily="34" charset="0"/>
                  <a:cs typeface="Calibri"/>
                </a:rPr>
                <a:t>Inline, real-time encryption detection &amp; alerting</a:t>
              </a:r>
            </a:p>
          </p:txBody>
        </p:sp>
        <p:grpSp>
          <p:nvGrpSpPr>
            <p:cNvPr id="46" name="Group 45">
              <a:extLst>
                <a:ext uri="{FF2B5EF4-FFF2-40B4-BE49-F238E27FC236}">
                  <a16:creationId xmlns:a16="http://schemas.microsoft.com/office/drawing/2014/main" id="{7ABA3195-DEC8-9C30-0C11-33E983C52E49}"/>
                </a:ext>
              </a:extLst>
            </p:cNvPr>
            <p:cNvGrpSpPr/>
            <p:nvPr/>
          </p:nvGrpSpPr>
          <p:grpSpPr>
            <a:xfrm>
              <a:off x="5091366" y="3588722"/>
              <a:ext cx="716789" cy="798173"/>
              <a:chOff x="6758194" y="1118791"/>
              <a:chExt cx="716789" cy="798173"/>
            </a:xfrm>
          </p:grpSpPr>
          <p:sp>
            <p:nvSpPr>
              <p:cNvPr id="47" name="Freeform 46">
                <a:extLst>
                  <a:ext uri="{FF2B5EF4-FFF2-40B4-BE49-F238E27FC236}">
                    <a16:creationId xmlns:a16="http://schemas.microsoft.com/office/drawing/2014/main" id="{BD00608D-7317-5168-7573-AD60FAA2D12A}"/>
                  </a:ext>
                </a:extLst>
              </p:cNvPr>
              <p:cNvSpPr/>
              <p:nvPr/>
            </p:nvSpPr>
            <p:spPr>
              <a:xfrm>
                <a:off x="6843873" y="1551568"/>
                <a:ext cx="631110" cy="365396"/>
              </a:xfrm>
              <a:custGeom>
                <a:avLst/>
                <a:gdLst>
                  <a:gd name="connsiteX0" fmla="*/ 90033 w 631110"/>
                  <a:gd name="connsiteY0" fmla="*/ 57096 h 365396"/>
                  <a:gd name="connsiteX1" fmla="*/ 536832 w 631110"/>
                  <a:gd name="connsiteY1" fmla="*/ 49676 h 365396"/>
                  <a:gd name="connsiteX2" fmla="*/ 541039 w 631110"/>
                  <a:gd name="connsiteY2" fmla="*/ 308216 h 365396"/>
                  <a:gd name="connsiteX3" fmla="*/ 94319 w 631110"/>
                  <a:gd name="connsiteY3" fmla="*/ 316027 h 365396"/>
                  <a:gd name="connsiteX4" fmla="*/ 90033 w 631110"/>
                  <a:gd name="connsiteY4" fmla="*/ 57096 h 3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1110" h="365396">
                    <a:moveTo>
                      <a:pt x="90033" y="57096"/>
                    </a:moveTo>
                    <a:cubicBezTo>
                      <a:pt x="211746" y="-16014"/>
                      <a:pt x="412781" y="-19372"/>
                      <a:pt x="536832" y="49676"/>
                    </a:cubicBezTo>
                    <a:cubicBezTo>
                      <a:pt x="660882" y="118724"/>
                      <a:pt x="662752" y="235106"/>
                      <a:pt x="541039" y="308216"/>
                    </a:cubicBezTo>
                    <a:cubicBezTo>
                      <a:pt x="419327" y="381326"/>
                      <a:pt x="218369" y="384762"/>
                      <a:pt x="94319" y="316027"/>
                    </a:cubicBezTo>
                    <a:cubicBezTo>
                      <a:pt x="-29731" y="247291"/>
                      <a:pt x="-31680" y="130206"/>
                      <a:pt x="90033" y="57096"/>
                    </a:cubicBezTo>
                    <a:close/>
                  </a:path>
                </a:pathLst>
              </a:custGeom>
              <a:solidFill>
                <a:schemeClr val="accent3">
                  <a:lumMod val="50000"/>
                </a:schemeClr>
              </a:solidFill>
              <a:ln w="77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48" name="Freeform 47">
                <a:extLst>
                  <a:ext uri="{FF2B5EF4-FFF2-40B4-BE49-F238E27FC236}">
                    <a16:creationId xmlns:a16="http://schemas.microsoft.com/office/drawing/2014/main" id="{12769C65-37E0-2ADC-D974-FDC18DEDA440}"/>
                  </a:ext>
                </a:extLst>
              </p:cNvPr>
              <p:cNvSpPr/>
              <p:nvPr/>
            </p:nvSpPr>
            <p:spPr>
              <a:xfrm>
                <a:off x="6758194" y="1515207"/>
                <a:ext cx="631159" cy="365295"/>
              </a:xfrm>
              <a:custGeom>
                <a:avLst/>
                <a:gdLst>
                  <a:gd name="connsiteX0" fmla="*/ 631160 w 631159"/>
                  <a:gd name="connsiteY0" fmla="*/ 98300 h 365295"/>
                  <a:gd name="connsiteX1" fmla="*/ 595783 w 631159"/>
                  <a:gd name="connsiteY1" fmla="*/ 98300 h 365295"/>
                  <a:gd name="connsiteX2" fmla="*/ 538979 w 631159"/>
                  <a:gd name="connsiteY2" fmla="*/ 53309 h 365295"/>
                  <a:gd name="connsiteX3" fmla="*/ 92103 w 631159"/>
                  <a:gd name="connsiteY3" fmla="*/ 53309 h 365295"/>
                  <a:gd name="connsiteX4" fmla="*/ 35298 w 631159"/>
                  <a:gd name="connsiteY4" fmla="*/ 98300 h 365295"/>
                  <a:gd name="connsiteX5" fmla="*/ 0 w 631159"/>
                  <a:gd name="connsiteY5" fmla="*/ 98300 h 365295"/>
                  <a:gd name="connsiteX6" fmla="*/ 0 w 631159"/>
                  <a:gd name="connsiteY6" fmla="*/ 181954 h 365295"/>
                  <a:gd name="connsiteX7" fmla="*/ 0 w 631159"/>
                  <a:gd name="connsiteY7" fmla="*/ 181954 h 365295"/>
                  <a:gd name="connsiteX8" fmla="*/ 92103 w 631159"/>
                  <a:gd name="connsiteY8" fmla="*/ 311927 h 365295"/>
                  <a:gd name="connsiteX9" fmla="*/ 538979 w 631159"/>
                  <a:gd name="connsiteY9" fmla="*/ 311927 h 365295"/>
                  <a:gd name="connsiteX10" fmla="*/ 631082 w 631159"/>
                  <a:gd name="connsiteY10" fmla="*/ 181954 h 365295"/>
                  <a:gd name="connsiteX11" fmla="*/ 631082 w 631159"/>
                  <a:gd name="connsiteY11" fmla="*/ 181954 h 36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1159" h="365295">
                    <a:moveTo>
                      <a:pt x="631160" y="98300"/>
                    </a:moveTo>
                    <a:lnTo>
                      <a:pt x="595783" y="98300"/>
                    </a:lnTo>
                    <a:cubicBezTo>
                      <a:pt x="579327" y="80404"/>
                      <a:pt x="560158" y="65221"/>
                      <a:pt x="538979" y="53309"/>
                    </a:cubicBezTo>
                    <a:cubicBezTo>
                      <a:pt x="416098" y="-17770"/>
                      <a:pt x="214984" y="-17770"/>
                      <a:pt x="92103" y="53309"/>
                    </a:cubicBezTo>
                    <a:cubicBezTo>
                      <a:pt x="70927" y="65221"/>
                      <a:pt x="51757" y="80404"/>
                      <a:pt x="35298" y="98300"/>
                    </a:cubicBezTo>
                    <a:lnTo>
                      <a:pt x="0" y="98300"/>
                    </a:lnTo>
                    <a:lnTo>
                      <a:pt x="0" y="181954"/>
                    </a:lnTo>
                    <a:lnTo>
                      <a:pt x="0" y="181954"/>
                    </a:lnTo>
                    <a:cubicBezTo>
                      <a:pt x="0" y="228820"/>
                      <a:pt x="30389" y="276232"/>
                      <a:pt x="92103" y="311927"/>
                    </a:cubicBezTo>
                    <a:cubicBezTo>
                      <a:pt x="214984" y="383084"/>
                      <a:pt x="416098" y="383084"/>
                      <a:pt x="538979" y="311927"/>
                    </a:cubicBezTo>
                    <a:cubicBezTo>
                      <a:pt x="600693" y="276232"/>
                      <a:pt x="631393" y="229054"/>
                      <a:pt x="631082" y="181954"/>
                    </a:cubicBezTo>
                    <a:lnTo>
                      <a:pt x="631082" y="181954"/>
                    </a:lnTo>
                    <a:close/>
                  </a:path>
                </a:pathLst>
              </a:custGeom>
              <a:gradFill>
                <a:gsLst>
                  <a:gs pos="21000">
                    <a:srgbClr val="D0C2E7"/>
                  </a:gs>
                  <a:gs pos="43000">
                    <a:schemeClr val="accent3">
                      <a:lumMod val="40000"/>
                      <a:lumOff val="60000"/>
                    </a:schemeClr>
                  </a:gs>
                  <a:gs pos="63000">
                    <a:schemeClr val="accent3">
                      <a:lumMod val="60000"/>
                      <a:lumOff val="40000"/>
                    </a:schemeClr>
                  </a:gs>
                </a:gsLst>
                <a:lin ang="0" scaled="1"/>
              </a:gradFill>
              <a:ln w="77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49" name="Freeform 48">
                <a:extLst>
                  <a:ext uri="{FF2B5EF4-FFF2-40B4-BE49-F238E27FC236}">
                    <a16:creationId xmlns:a16="http://schemas.microsoft.com/office/drawing/2014/main" id="{3ED39AF8-F073-EA01-01C3-BF4E376A0315}"/>
                  </a:ext>
                </a:extLst>
              </p:cNvPr>
              <p:cNvSpPr/>
              <p:nvPr/>
            </p:nvSpPr>
            <p:spPr>
              <a:xfrm>
                <a:off x="6758323" y="1430757"/>
                <a:ext cx="630986" cy="365441"/>
              </a:xfrm>
              <a:custGeom>
                <a:avLst/>
                <a:gdLst>
                  <a:gd name="connsiteX0" fmla="*/ 89869 w 630986"/>
                  <a:gd name="connsiteY0" fmla="*/ 57151 h 365441"/>
                  <a:gd name="connsiteX1" fmla="*/ 536668 w 630986"/>
                  <a:gd name="connsiteY1" fmla="*/ 49340 h 365441"/>
                  <a:gd name="connsiteX2" fmla="*/ 540954 w 630986"/>
                  <a:gd name="connsiteY2" fmla="*/ 307958 h 365441"/>
                  <a:gd name="connsiteX3" fmla="*/ 94311 w 630986"/>
                  <a:gd name="connsiteY3" fmla="*/ 315769 h 365441"/>
                  <a:gd name="connsiteX4" fmla="*/ 89869 w 630986"/>
                  <a:gd name="connsiteY4" fmla="*/ 57151 h 365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86" h="365441">
                    <a:moveTo>
                      <a:pt x="89869" y="57151"/>
                    </a:moveTo>
                    <a:cubicBezTo>
                      <a:pt x="211582" y="-15959"/>
                      <a:pt x="412618" y="-19318"/>
                      <a:pt x="536668" y="49340"/>
                    </a:cubicBezTo>
                    <a:cubicBezTo>
                      <a:pt x="660718" y="117997"/>
                      <a:pt x="662666" y="234770"/>
                      <a:pt x="540954" y="307958"/>
                    </a:cubicBezTo>
                    <a:cubicBezTo>
                      <a:pt x="419241" y="381146"/>
                      <a:pt x="218205" y="385208"/>
                      <a:pt x="94311" y="315769"/>
                    </a:cubicBezTo>
                    <a:cubicBezTo>
                      <a:pt x="-29583" y="246330"/>
                      <a:pt x="-31765" y="130339"/>
                      <a:pt x="89869" y="57151"/>
                    </a:cubicBezTo>
                    <a:close/>
                  </a:path>
                </a:pathLst>
              </a:custGeom>
              <a:solidFill>
                <a:schemeClr val="accent3">
                  <a:lumMod val="20000"/>
                  <a:lumOff val="80000"/>
                </a:schemeClr>
              </a:solidFill>
              <a:ln w="77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50" name="Freeform 49">
                <a:extLst>
                  <a:ext uri="{FF2B5EF4-FFF2-40B4-BE49-F238E27FC236}">
                    <a16:creationId xmlns:a16="http://schemas.microsoft.com/office/drawing/2014/main" id="{3D536C49-C46B-5699-A281-D0CA735D2893}"/>
                  </a:ext>
                </a:extLst>
              </p:cNvPr>
              <p:cNvSpPr/>
              <p:nvPr/>
            </p:nvSpPr>
            <p:spPr>
              <a:xfrm>
                <a:off x="6758194" y="1359224"/>
                <a:ext cx="631159" cy="365295"/>
              </a:xfrm>
              <a:custGeom>
                <a:avLst/>
                <a:gdLst>
                  <a:gd name="connsiteX0" fmla="*/ 631160 w 631159"/>
                  <a:gd name="connsiteY0" fmla="*/ 98300 h 365295"/>
                  <a:gd name="connsiteX1" fmla="*/ 595783 w 631159"/>
                  <a:gd name="connsiteY1" fmla="*/ 98300 h 365295"/>
                  <a:gd name="connsiteX2" fmla="*/ 538979 w 631159"/>
                  <a:gd name="connsiteY2" fmla="*/ 53309 h 365295"/>
                  <a:gd name="connsiteX3" fmla="*/ 92103 w 631159"/>
                  <a:gd name="connsiteY3" fmla="*/ 53309 h 365295"/>
                  <a:gd name="connsiteX4" fmla="*/ 35298 w 631159"/>
                  <a:gd name="connsiteY4" fmla="*/ 98300 h 365295"/>
                  <a:gd name="connsiteX5" fmla="*/ 0 w 631159"/>
                  <a:gd name="connsiteY5" fmla="*/ 98300 h 365295"/>
                  <a:gd name="connsiteX6" fmla="*/ 0 w 631159"/>
                  <a:gd name="connsiteY6" fmla="*/ 181954 h 365295"/>
                  <a:gd name="connsiteX7" fmla="*/ 0 w 631159"/>
                  <a:gd name="connsiteY7" fmla="*/ 181954 h 365295"/>
                  <a:gd name="connsiteX8" fmla="*/ 92103 w 631159"/>
                  <a:gd name="connsiteY8" fmla="*/ 311927 h 365295"/>
                  <a:gd name="connsiteX9" fmla="*/ 538979 w 631159"/>
                  <a:gd name="connsiteY9" fmla="*/ 311927 h 365295"/>
                  <a:gd name="connsiteX10" fmla="*/ 631082 w 631159"/>
                  <a:gd name="connsiteY10" fmla="*/ 181954 h 365295"/>
                  <a:gd name="connsiteX11" fmla="*/ 631082 w 631159"/>
                  <a:gd name="connsiteY11" fmla="*/ 181954 h 36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1159" h="365295">
                    <a:moveTo>
                      <a:pt x="631160" y="98300"/>
                    </a:moveTo>
                    <a:lnTo>
                      <a:pt x="595783" y="98300"/>
                    </a:lnTo>
                    <a:cubicBezTo>
                      <a:pt x="579303" y="80427"/>
                      <a:pt x="560135" y="65247"/>
                      <a:pt x="538979" y="53309"/>
                    </a:cubicBezTo>
                    <a:cubicBezTo>
                      <a:pt x="416098" y="-17770"/>
                      <a:pt x="214984" y="-17770"/>
                      <a:pt x="92103" y="53309"/>
                    </a:cubicBezTo>
                    <a:cubicBezTo>
                      <a:pt x="70944" y="65247"/>
                      <a:pt x="51778" y="80427"/>
                      <a:pt x="35298" y="98300"/>
                    </a:cubicBezTo>
                    <a:lnTo>
                      <a:pt x="0" y="98300"/>
                    </a:lnTo>
                    <a:lnTo>
                      <a:pt x="0" y="181954"/>
                    </a:lnTo>
                    <a:lnTo>
                      <a:pt x="0" y="181954"/>
                    </a:lnTo>
                    <a:cubicBezTo>
                      <a:pt x="0" y="228820"/>
                      <a:pt x="30389" y="276232"/>
                      <a:pt x="92103" y="311927"/>
                    </a:cubicBezTo>
                    <a:cubicBezTo>
                      <a:pt x="214984" y="383084"/>
                      <a:pt x="416098" y="383084"/>
                      <a:pt x="538979" y="311927"/>
                    </a:cubicBezTo>
                    <a:cubicBezTo>
                      <a:pt x="600693" y="276232"/>
                      <a:pt x="631393" y="229054"/>
                      <a:pt x="631082" y="181954"/>
                    </a:cubicBezTo>
                    <a:lnTo>
                      <a:pt x="631082" y="181954"/>
                    </a:lnTo>
                    <a:close/>
                  </a:path>
                </a:pathLst>
              </a:custGeom>
              <a:gradFill>
                <a:gsLst>
                  <a:gs pos="21000">
                    <a:srgbClr val="D0C2E7"/>
                  </a:gs>
                  <a:gs pos="43000">
                    <a:schemeClr val="accent3">
                      <a:lumMod val="40000"/>
                      <a:lumOff val="60000"/>
                    </a:schemeClr>
                  </a:gs>
                  <a:gs pos="63000">
                    <a:schemeClr val="accent3">
                      <a:lumMod val="60000"/>
                      <a:lumOff val="40000"/>
                    </a:schemeClr>
                  </a:gs>
                </a:gsLst>
                <a:lin ang="0" scaled="1"/>
              </a:gradFill>
              <a:ln w="77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51" name="Freeform 50">
                <a:extLst>
                  <a:ext uri="{FF2B5EF4-FFF2-40B4-BE49-F238E27FC236}">
                    <a16:creationId xmlns:a16="http://schemas.microsoft.com/office/drawing/2014/main" id="{C12B1054-674A-C68A-1745-C16412EE6440}"/>
                  </a:ext>
                </a:extLst>
              </p:cNvPr>
              <p:cNvSpPr/>
              <p:nvPr/>
            </p:nvSpPr>
            <p:spPr>
              <a:xfrm>
                <a:off x="6758323" y="1274540"/>
                <a:ext cx="630986" cy="365474"/>
              </a:xfrm>
              <a:custGeom>
                <a:avLst/>
                <a:gdLst>
                  <a:gd name="connsiteX0" fmla="*/ 89869 w 630986"/>
                  <a:gd name="connsiteY0" fmla="*/ 57151 h 365474"/>
                  <a:gd name="connsiteX1" fmla="*/ 536668 w 630986"/>
                  <a:gd name="connsiteY1" fmla="*/ 49340 h 365474"/>
                  <a:gd name="connsiteX2" fmla="*/ 540954 w 630986"/>
                  <a:gd name="connsiteY2" fmla="*/ 307958 h 365474"/>
                  <a:gd name="connsiteX3" fmla="*/ 94311 w 630986"/>
                  <a:gd name="connsiteY3" fmla="*/ 316003 h 365474"/>
                  <a:gd name="connsiteX4" fmla="*/ 89869 w 630986"/>
                  <a:gd name="connsiteY4" fmla="*/ 57151 h 365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86" h="365474">
                    <a:moveTo>
                      <a:pt x="89869" y="57151"/>
                    </a:moveTo>
                    <a:cubicBezTo>
                      <a:pt x="211582" y="-15959"/>
                      <a:pt x="412618" y="-19318"/>
                      <a:pt x="536668" y="49340"/>
                    </a:cubicBezTo>
                    <a:cubicBezTo>
                      <a:pt x="660718" y="117997"/>
                      <a:pt x="662666" y="234770"/>
                      <a:pt x="540954" y="307958"/>
                    </a:cubicBezTo>
                    <a:cubicBezTo>
                      <a:pt x="419241" y="381146"/>
                      <a:pt x="218205" y="385208"/>
                      <a:pt x="94311" y="316003"/>
                    </a:cubicBezTo>
                    <a:cubicBezTo>
                      <a:pt x="-29583" y="246799"/>
                      <a:pt x="-31765" y="130573"/>
                      <a:pt x="89869" y="57151"/>
                    </a:cubicBezTo>
                    <a:close/>
                  </a:path>
                </a:pathLst>
              </a:custGeom>
              <a:solidFill>
                <a:schemeClr val="accent3">
                  <a:lumMod val="20000"/>
                  <a:lumOff val="80000"/>
                </a:schemeClr>
              </a:solidFill>
              <a:ln w="77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52" name="Freeform 51">
                <a:extLst>
                  <a:ext uri="{FF2B5EF4-FFF2-40B4-BE49-F238E27FC236}">
                    <a16:creationId xmlns:a16="http://schemas.microsoft.com/office/drawing/2014/main" id="{5C83CC24-33CE-9FA9-F571-056B8D3491CD}"/>
                  </a:ext>
                </a:extLst>
              </p:cNvPr>
              <p:cNvSpPr/>
              <p:nvPr/>
            </p:nvSpPr>
            <p:spPr>
              <a:xfrm>
                <a:off x="6758194" y="1203260"/>
                <a:ext cx="631159" cy="365275"/>
              </a:xfrm>
              <a:custGeom>
                <a:avLst/>
                <a:gdLst>
                  <a:gd name="connsiteX0" fmla="*/ 631160 w 631159"/>
                  <a:gd name="connsiteY0" fmla="*/ 98280 h 365275"/>
                  <a:gd name="connsiteX1" fmla="*/ 595783 w 631159"/>
                  <a:gd name="connsiteY1" fmla="*/ 98280 h 365275"/>
                  <a:gd name="connsiteX2" fmla="*/ 538979 w 631159"/>
                  <a:gd name="connsiteY2" fmla="*/ 53368 h 365275"/>
                  <a:gd name="connsiteX3" fmla="*/ 92103 w 631159"/>
                  <a:gd name="connsiteY3" fmla="*/ 53368 h 365275"/>
                  <a:gd name="connsiteX4" fmla="*/ 35298 w 631159"/>
                  <a:gd name="connsiteY4" fmla="*/ 98280 h 365275"/>
                  <a:gd name="connsiteX5" fmla="*/ 0 w 631159"/>
                  <a:gd name="connsiteY5" fmla="*/ 98280 h 365275"/>
                  <a:gd name="connsiteX6" fmla="*/ 0 w 631159"/>
                  <a:gd name="connsiteY6" fmla="*/ 181935 h 365275"/>
                  <a:gd name="connsiteX7" fmla="*/ 0 w 631159"/>
                  <a:gd name="connsiteY7" fmla="*/ 181935 h 365275"/>
                  <a:gd name="connsiteX8" fmla="*/ 92103 w 631159"/>
                  <a:gd name="connsiteY8" fmla="*/ 311908 h 365275"/>
                  <a:gd name="connsiteX9" fmla="*/ 538979 w 631159"/>
                  <a:gd name="connsiteY9" fmla="*/ 311908 h 365275"/>
                  <a:gd name="connsiteX10" fmla="*/ 631082 w 631159"/>
                  <a:gd name="connsiteY10" fmla="*/ 181935 h 365275"/>
                  <a:gd name="connsiteX11" fmla="*/ 631082 w 631159"/>
                  <a:gd name="connsiteY11" fmla="*/ 181935 h 36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1159" h="365275">
                    <a:moveTo>
                      <a:pt x="631160" y="98280"/>
                    </a:moveTo>
                    <a:lnTo>
                      <a:pt x="595783" y="98280"/>
                    </a:lnTo>
                    <a:cubicBezTo>
                      <a:pt x="579319" y="80410"/>
                      <a:pt x="560150" y="65254"/>
                      <a:pt x="538979" y="53368"/>
                    </a:cubicBezTo>
                    <a:cubicBezTo>
                      <a:pt x="416098" y="-17789"/>
                      <a:pt x="214984" y="-17789"/>
                      <a:pt x="92103" y="53368"/>
                    </a:cubicBezTo>
                    <a:cubicBezTo>
                      <a:pt x="70931" y="65254"/>
                      <a:pt x="51761" y="80410"/>
                      <a:pt x="35298" y="98280"/>
                    </a:cubicBezTo>
                    <a:lnTo>
                      <a:pt x="0" y="98280"/>
                    </a:lnTo>
                    <a:lnTo>
                      <a:pt x="0" y="181935"/>
                    </a:lnTo>
                    <a:lnTo>
                      <a:pt x="0" y="181935"/>
                    </a:lnTo>
                    <a:cubicBezTo>
                      <a:pt x="0" y="228800"/>
                      <a:pt x="30389" y="276212"/>
                      <a:pt x="92103" y="311908"/>
                    </a:cubicBezTo>
                    <a:cubicBezTo>
                      <a:pt x="214984" y="383065"/>
                      <a:pt x="416098" y="383065"/>
                      <a:pt x="538979" y="311908"/>
                    </a:cubicBezTo>
                    <a:cubicBezTo>
                      <a:pt x="600693" y="276212"/>
                      <a:pt x="631393" y="229034"/>
                      <a:pt x="631082" y="181935"/>
                    </a:cubicBezTo>
                    <a:lnTo>
                      <a:pt x="631082" y="181935"/>
                    </a:lnTo>
                    <a:close/>
                  </a:path>
                </a:pathLst>
              </a:custGeom>
              <a:gradFill>
                <a:gsLst>
                  <a:gs pos="21000">
                    <a:srgbClr val="D0C2E7"/>
                  </a:gs>
                  <a:gs pos="43000">
                    <a:schemeClr val="accent3">
                      <a:lumMod val="40000"/>
                      <a:lumOff val="60000"/>
                    </a:schemeClr>
                  </a:gs>
                  <a:gs pos="63000">
                    <a:schemeClr val="accent3">
                      <a:lumMod val="60000"/>
                      <a:lumOff val="40000"/>
                    </a:schemeClr>
                  </a:gs>
                </a:gsLst>
                <a:lin ang="0" scaled="1"/>
              </a:gradFill>
              <a:ln w="77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53" name="Freeform 52">
                <a:extLst>
                  <a:ext uri="{FF2B5EF4-FFF2-40B4-BE49-F238E27FC236}">
                    <a16:creationId xmlns:a16="http://schemas.microsoft.com/office/drawing/2014/main" id="{F9180E8A-6768-1BE0-2E6D-A7EA4EFF08B4}"/>
                  </a:ext>
                </a:extLst>
              </p:cNvPr>
              <p:cNvSpPr/>
              <p:nvPr/>
            </p:nvSpPr>
            <p:spPr>
              <a:xfrm>
                <a:off x="6758323" y="1118791"/>
                <a:ext cx="630986" cy="365258"/>
              </a:xfrm>
              <a:custGeom>
                <a:avLst/>
                <a:gdLst>
                  <a:gd name="connsiteX0" fmla="*/ 89869 w 630986"/>
                  <a:gd name="connsiteY0" fmla="*/ 57151 h 365258"/>
                  <a:gd name="connsiteX1" fmla="*/ 536668 w 630986"/>
                  <a:gd name="connsiteY1" fmla="*/ 49340 h 365258"/>
                  <a:gd name="connsiteX2" fmla="*/ 540954 w 630986"/>
                  <a:gd name="connsiteY2" fmla="*/ 307958 h 365258"/>
                  <a:gd name="connsiteX3" fmla="*/ 94311 w 630986"/>
                  <a:gd name="connsiteY3" fmla="*/ 315769 h 365258"/>
                  <a:gd name="connsiteX4" fmla="*/ 89869 w 630986"/>
                  <a:gd name="connsiteY4" fmla="*/ 57151 h 365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86" h="365258">
                    <a:moveTo>
                      <a:pt x="89869" y="57151"/>
                    </a:moveTo>
                    <a:cubicBezTo>
                      <a:pt x="211582" y="-15959"/>
                      <a:pt x="412618" y="-19318"/>
                      <a:pt x="536668" y="49340"/>
                    </a:cubicBezTo>
                    <a:cubicBezTo>
                      <a:pt x="660718" y="117997"/>
                      <a:pt x="662666" y="234770"/>
                      <a:pt x="540954" y="307958"/>
                    </a:cubicBezTo>
                    <a:cubicBezTo>
                      <a:pt x="419241" y="381146"/>
                      <a:pt x="218205" y="384739"/>
                      <a:pt x="94311" y="315769"/>
                    </a:cubicBezTo>
                    <a:cubicBezTo>
                      <a:pt x="-29583" y="246799"/>
                      <a:pt x="-31765" y="130339"/>
                      <a:pt x="89869" y="57151"/>
                    </a:cubicBezTo>
                    <a:close/>
                  </a:path>
                </a:pathLst>
              </a:custGeom>
              <a:solidFill>
                <a:schemeClr val="accent3">
                  <a:lumMod val="20000"/>
                  <a:lumOff val="80000"/>
                </a:schemeClr>
              </a:solidFill>
              <a:ln w="774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grpSp>
      </p:grpSp>
      <p:sp>
        <p:nvSpPr>
          <p:cNvPr id="4" name="Footer Placeholder 3">
            <a:extLst>
              <a:ext uri="{FF2B5EF4-FFF2-40B4-BE49-F238E27FC236}">
                <a16:creationId xmlns:a16="http://schemas.microsoft.com/office/drawing/2014/main" id="{89C96751-1761-A2BB-96FC-1522A39A181C}"/>
              </a:ext>
            </a:extLst>
          </p:cNvPr>
          <p:cNvSpPr txBox="1">
            <a:spLocks/>
          </p:cNvSpPr>
          <p:nvPr/>
        </p:nvSpPr>
        <p:spPr>
          <a:xfrm>
            <a:off x="3721696" y="6129337"/>
            <a:ext cx="7481160" cy="411581"/>
          </a:xfrm>
          <a:prstGeom prst="rect">
            <a:avLst/>
          </a:prstGeom>
        </p:spPr>
        <p:txBody>
          <a:bodyPr vert="horz" lIns="90000" tIns="0" rIns="90000" bIns="0" rtlCol="0" anchor="b">
            <a:normAutofit/>
          </a:bodyPr>
          <a:lstStyle>
            <a:defPPr>
              <a:defRPr lang="en-US"/>
            </a:defPPr>
            <a:lvl1pPr algn="r">
              <a:lnSpc>
                <a:spcPct val="90000"/>
              </a:lnSpc>
              <a:spcAft>
                <a:spcPts val="600"/>
              </a:spcAft>
              <a:defRPr sz="1200" cap="none" baseline="0"/>
            </a:lvl1pPr>
            <a:lvl2pPr marL="411480" indent="-182880" algn="l" defTabSz="914400" rtl="0" eaLnBrk="1" latinLnBrk="0" hangingPunct="1">
              <a:lnSpc>
                <a:spcPct val="90000"/>
              </a:lnSpc>
              <a:spcBef>
                <a:spcPts val="400"/>
              </a:spcBef>
              <a:buClrTx/>
              <a:buSzPct val="90000"/>
              <a:buFont typeface="" panose="020B0303030202060203" pitchFamily="34" charset="0"/>
              <a:buChar char="•"/>
              <a:defRPr sz="2000" kern="1200">
                <a:solidFill>
                  <a:schemeClr val="tx1"/>
                </a:solidFill>
                <a:latin typeface="+mn-lt"/>
                <a:ea typeface="+mn-ea"/>
                <a:cs typeface="+mn-cs"/>
              </a:defRPr>
            </a:lvl2pPr>
            <a:lvl3pPr marL="548640" indent="-137160" algn="l" defTabSz="914400" rtl="0" eaLnBrk="1" latinLnBrk="0" hangingPunct="1">
              <a:lnSpc>
                <a:spcPct val="90000"/>
              </a:lnSpc>
              <a:spcBef>
                <a:spcPts val="400"/>
              </a:spcBef>
              <a:buClrTx/>
              <a:buFont typeface="" panose="020B0303030202060203" pitchFamily="34" charset="0"/>
              <a:buChar char="–"/>
              <a:defRPr sz="1800" kern="1200">
                <a:solidFill>
                  <a:schemeClr val="tx1"/>
                </a:solidFill>
                <a:latin typeface="+mn-lt"/>
                <a:ea typeface="+mn-ea"/>
                <a:cs typeface="+mn-cs"/>
              </a:defRPr>
            </a:lvl3pPr>
            <a:lvl4pPr marL="73152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4pPr>
            <a:lvl5pPr marL="868680" indent="-137160" algn="l" defTabSz="914400" rtl="0" eaLnBrk="1" latinLnBrk="0" hangingPunct="1">
              <a:lnSpc>
                <a:spcPct val="90000"/>
              </a:lnSpc>
              <a:spcBef>
                <a:spcPts val="400"/>
              </a:spcBef>
              <a:buClrTx/>
              <a:buFont typeface="" panose="020B0303030202060203" pitchFamily="34" charset="0"/>
              <a:buChar char="–"/>
              <a:defRPr sz="1600" kern="1200">
                <a:solidFill>
                  <a:schemeClr val="tx1"/>
                </a:solidFill>
                <a:latin typeface="+mn-lt"/>
                <a:ea typeface="+mn-ea"/>
                <a:cs typeface="+mn-cs"/>
              </a:defRPr>
            </a:lvl5pPr>
            <a:lvl6pPr marL="105156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6pPr>
            <a:lvl7pPr marL="118872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7pPr>
            <a:lvl8pPr marL="137160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8pPr>
            <a:lvl9pPr marL="1554480" indent="-137160" algn="l" defTabSz="914400" rtl="0" eaLnBrk="1" latinLnBrk="0" hangingPunct="1">
              <a:lnSpc>
                <a:spcPct val="90000"/>
              </a:lnSpc>
              <a:spcBef>
                <a:spcPts val="600"/>
              </a:spcBef>
              <a:buClrTx/>
              <a:buFont typeface="" panose="020B0303030202060203" pitchFamily="34" charset="0"/>
              <a:buChar char="–"/>
              <a:defRPr sz="12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MetricHPE"/>
                <a:ea typeface="+mn-ea"/>
                <a:cs typeface="+mn-cs"/>
              </a:rPr>
              <a:t>Confidential - For Training Purposes Only</a:t>
            </a:r>
          </a:p>
        </p:txBody>
      </p:sp>
      <p:sp>
        <p:nvSpPr>
          <p:cNvPr id="15" name="Slide Number Placeholder 14">
            <a:extLst>
              <a:ext uri="{FF2B5EF4-FFF2-40B4-BE49-F238E27FC236}">
                <a16:creationId xmlns:a16="http://schemas.microsoft.com/office/drawing/2014/main" id="{FBB50249-0D0F-5D0D-FE8D-15587CA16643}"/>
              </a:ext>
            </a:extLst>
          </p:cNvPr>
          <p:cNvSpPr>
            <a:spLocks noGrp="1"/>
          </p:cNvSpPr>
          <p:nvPr>
            <p:ph type="sldNum" sz="quarter" idx="15"/>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7"/>
              </a:buBlip>
              <a:tabLst/>
              <a:defRPr/>
            </a:pPr>
            <a:fld id="{104FC826-72BB-4AF1-BA01-A94F7396A7DC}" type="slidenum">
              <a:rPr kumimoji="0" lang="en-US" sz="2000" b="0" i="0" u="none" strike="noStrike" kern="1200" cap="all" spc="0" normalizeH="0" baseline="10000" noProof="0" smtClean="0">
                <a:ln>
                  <a:noFill/>
                </a:ln>
                <a:solidFill>
                  <a:prstClr val="black"/>
                </a:solidFill>
                <a:effectLst/>
                <a:uLnTx/>
                <a:uFillTx/>
                <a:latin typeface="MetricHPE"/>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7"/>
                </a:buBlip>
                <a:tabLst/>
                <a:defRPr/>
              </a:pPr>
              <a:t>5</a:t>
            </a:fld>
            <a:endParaRPr kumimoji="0" lang="en-US" sz="2000" b="0" i="0" u="none" strike="noStrike" kern="1200" cap="all" spc="0" normalizeH="0" baseline="10000" noProof="0">
              <a:ln>
                <a:noFill/>
              </a:ln>
              <a:solidFill>
                <a:prstClr val="black"/>
              </a:solidFill>
              <a:effectLst/>
              <a:uLnTx/>
              <a:uFillTx/>
              <a:latin typeface="MetricHPE"/>
              <a:ea typeface="+mn-ea"/>
              <a:cs typeface="+mn-cs"/>
            </a:endParaRPr>
          </a:p>
        </p:txBody>
      </p:sp>
    </p:spTree>
    <p:extLst>
      <p:ext uri="{BB962C8B-B14F-4D97-AF65-F5344CB8AC3E}">
        <p14:creationId xmlns:p14="http://schemas.microsoft.com/office/powerpoint/2010/main" val="87232136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5AAD14-633C-E9A4-2FC9-78BD58E07408}"/>
              </a:ext>
            </a:extLst>
          </p:cNvPr>
          <p:cNvSpPr/>
          <p:nvPr/>
        </p:nvSpPr>
        <p:spPr bwMode="ltGray">
          <a:xfrm>
            <a:off x="1670050" y="4644066"/>
            <a:ext cx="8851900" cy="1418069"/>
          </a:xfrm>
          <a:prstGeom prst="rect">
            <a:avLst/>
          </a:prstGeom>
          <a:noFill/>
          <a:ln w="571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err="1">
              <a:ln>
                <a:noFill/>
              </a:ln>
              <a:solidFill>
                <a:prstClr val="black"/>
              </a:solidFill>
              <a:effectLst/>
              <a:uLnTx/>
              <a:uFillTx/>
              <a:latin typeface="MetricHPE"/>
              <a:ea typeface="+mn-ea"/>
              <a:cs typeface="+mn-cs"/>
            </a:endParaRPr>
          </a:p>
        </p:txBody>
      </p:sp>
      <p:sp>
        <p:nvSpPr>
          <p:cNvPr id="2" name="Text Placeholder 1">
            <a:extLst>
              <a:ext uri="{FF2B5EF4-FFF2-40B4-BE49-F238E27FC236}">
                <a16:creationId xmlns:a16="http://schemas.microsoft.com/office/drawing/2014/main" id="{FBCABD08-C85C-CCDE-C572-D68BCA9EDE9A}"/>
              </a:ext>
            </a:extLst>
          </p:cNvPr>
          <p:cNvSpPr>
            <a:spLocks noGrp="1"/>
          </p:cNvSpPr>
          <p:nvPr>
            <p:ph type="body" sz="quarter" idx="13"/>
          </p:nvPr>
        </p:nvSpPr>
        <p:spPr/>
        <p:txBody>
          <a:bodyPr/>
          <a:lstStyle/>
          <a:p>
            <a:r>
              <a:rPr lang="en-US"/>
              <a:t>Granular, point-in-time recovery with the dynamic Zerto journal</a:t>
            </a:r>
          </a:p>
        </p:txBody>
      </p:sp>
      <p:sp>
        <p:nvSpPr>
          <p:cNvPr id="3" name="Title 2">
            <a:extLst>
              <a:ext uri="{FF2B5EF4-FFF2-40B4-BE49-F238E27FC236}">
                <a16:creationId xmlns:a16="http://schemas.microsoft.com/office/drawing/2014/main" id="{D42BA229-3D60-A369-5EA2-4A0921CA7AD4}"/>
              </a:ext>
            </a:extLst>
          </p:cNvPr>
          <p:cNvSpPr>
            <a:spLocks noGrp="1"/>
          </p:cNvSpPr>
          <p:nvPr>
            <p:ph type="title"/>
          </p:nvPr>
        </p:nvSpPr>
        <p:spPr/>
        <p:txBody>
          <a:bodyPr/>
          <a:lstStyle/>
          <a:p>
            <a:r>
              <a:rPr lang="en-US"/>
              <a:t>Unique journaling</a:t>
            </a:r>
          </a:p>
        </p:txBody>
      </p:sp>
      <p:sp>
        <p:nvSpPr>
          <p:cNvPr id="7" name="TextBox 6">
            <a:extLst>
              <a:ext uri="{FF2B5EF4-FFF2-40B4-BE49-F238E27FC236}">
                <a16:creationId xmlns:a16="http://schemas.microsoft.com/office/drawing/2014/main" id="{95A94DE1-85CB-38BA-0CC6-1E076FEA1E34}"/>
              </a:ext>
            </a:extLst>
          </p:cNvPr>
          <p:cNvSpPr txBox="1"/>
          <p:nvPr/>
        </p:nvSpPr>
        <p:spPr>
          <a:xfrm>
            <a:off x="7552449" y="4867180"/>
            <a:ext cx="2651760" cy="104644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MetricHPE"/>
                <a:ea typeface="+mn-ea"/>
                <a:cs typeface="+mn-cs"/>
              </a:rPr>
              <a:t>Recover</a:t>
            </a:r>
            <a:br>
              <a:rPr kumimoji="0" lang="en-US" sz="1400" b="0" i="0" u="none" strike="noStrike" kern="1200" cap="none" spc="0" normalizeH="0" baseline="0" noProof="0">
                <a:ln>
                  <a:noFill/>
                </a:ln>
                <a:solidFill>
                  <a:prstClr val="black"/>
                </a:solidFill>
                <a:effectLst/>
                <a:uLnTx/>
                <a:uFillTx/>
                <a:latin typeface="MetricHPE"/>
                <a:ea typeface="+mn-ea"/>
                <a:cs typeface="+mn-cs"/>
              </a:rPr>
            </a:br>
            <a:r>
              <a:rPr kumimoji="0" lang="en-US" sz="1500" b="0" i="0" u="none" strike="noStrike" kern="1200" cap="none" spc="0" normalizeH="0" baseline="0" noProof="0">
                <a:ln>
                  <a:noFill/>
                </a:ln>
                <a:solidFill>
                  <a:prstClr val="black"/>
                </a:solidFill>
                <a:effectLst/>
                <a:uLnTx/>
                <a:uFillTx/>
                <a:latin typeface="MetricHPE"/>
                <a:ea typeface="+mn-ea"/>
                <a:cs typeface="+mn-cs"/>
              </a:rPr>
              <a:t>in minutes to a clean state seconds before an attack or disruption</a:t>
            </a:r>
            <a:endParaRPr kumimoji="0" lang="en-GB" sz="1500" b="0" i="0" u="none" strike="noStrike" kern="1200" cap="none" spc="0" normalizeH="0" baseline="0" noProof="0">
              <a:ln>
                <a:noFill/>
              </a:ln>
              <a:solidFill>
                <a:prstClr val="black"/>
              </a:solidFill>
              <a:effectLst/>
              <a:uLnTx/>
              <a:uFillTx/>
              <a:latin typeface="MetricHPE"/>
              <a:ea typeface="+mn-ea"/>
              <a:cs typeface="+mn-cs"/>
            </a:endParaRPr>
          </a:p>
        </p:txBody>
      </p:sp>
      <p:sp>
        <p:nvSpPr>
          <p:cNvPr id="8" name="TextBox 7">
            <a:extLst>
              <a:ext uri="{FF2B5EF4-FFF2-40B4-BE49-F238E27FC236}">
                <a16:creationId xmlns:a16="http://schemas.microsoft.com/office/drawing/2014/main" id="{AF5DCA98-64AD-6692-F0E3-1E9964D1A1CA}"/>
              </a:ext>
            </a:extLst>
          </p:cNvPr>
          <p:cNvSpPr txBox="1"/>
          <p:nvPr/>
        </p:nvSpPr>
        <p:spPr>
          <a:xfrm>
            <a:off x="4701636" y="4867180"/>
            <a:ext cx="2651760" cy="104644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MetricHPE"/>
                <a:ea typeface="+mn-ea"/>
                <a:cs typeface="+mn-cs"/>
              </a:rPr>
              <a:t>Respond</a:t>
            </a:r>
            <a:br>
              <a:rPr kumimoji="0" lang="en-US" sz="1400" b="0" i="0" u="none" strike="noStrike" kern="1200" cap="none" spc="0" normalizeH="0" baseline="0" noProof="0">
                <a:ln>
                  <a:noFill/>
                </a:ln>
                <a:solidFill>
                  <a:prstClr val="black"/>
                </a:solidFill>
                <a:effectLst/>
                <a:uLnTx/>
                <a:uFillTx/>
                <a:latin typeface="MetricHPE"/>
                <a:ea typeface="+mn-ea"/>
                <a:cs typeface="+mn-cs"/>
              </a:rPr>
            </a:br>
            <a:r>
              <a:rPr kumimoji="0" lang="en-US" sz="1500" b="0" i="0" u="none" strike="noStrike" kern="1200" cap="none" spc="0" normalizeH="0" baseline="0" noProof="0">
                <a:ln>
                  <a:noFill/>
                </a:ln>
                <a:solidFill>
                  <a:prstClr val="black"/>
                </a:solidFill>
                <a:effectLst/>
                <a:uLnTx/>
                <a:uFillTx/>
                <a:latin typeface="MetricHPE"/>
                <a:ea typeface="+mn-ea"/>
                <a:cs typeface="+mn-cs"/>
              </a:rPr>
              <a:t>quickly to minimize data loss &amp; downtime with low RPOs and </a:t>
            </a:r>
            <a:br>
              <a:rPr kumimoji="0" lang="en-US" sz="1500" b="0" i="0" u="none" strike="noStrike" kern="1200" cap="none" spc="0" normalizeH="0" baseline="0" noProof="0">
                <a:ln>
                  <a:noFill/>
                </a:ln>
                <a:solidFill>
                  <a:prstClr val="black"/>
                </a:solidFill>
                <a:effectLst/>
                <a:uLnTx/>
                <a:uFillTx/>
                <a:latin typeface="MetricHPE"/>
                <a:ea typeface="+mn-ea"/>
                <a:cs typeface="+mn-cs"/>
              </a:rPr>
            </a:br>
            <a:r>
              <a:rPr kumimoji="0" lang="en-US" sz="1500" b="0" i="0" u="none" strike="noStrike" kern="1200" cap="none" spc="0" normalizeH="0" baseline="0" noProof="0">
                <a:ln>
                  <a:noFill/>
                </a:ln>
                <a:solidFill>
                  <a:prstClr val="black"/>
                </a:solidFill>
                <a:effectLst/>
                <a:uLnTx/>
                <a:uFillTx/>
                <a:latin typeface="MetricHPE"/>
                <a:ea typeface="+mn-ea"/>
                <a:cs typeface="+mn-cs"/>
              </a:rPr>
              <a:t>fast RTOs</a:t>
            </a:r>
            <a:endParaRPr kumimoji="0" lang="en-GB" sz="1500" b="0" i="0" u="none" strike="noStrike" kern="1200" cap="none" spc="0" normalizeH="0" baseline="0" noProof="0">
              <a:ln>
                <a:noFill/>
              </a:ln>
              <a:solidFill>
                <a:prstClr val="black"/>
              </a:solidFill>
              <a:effectLst/>
              <a:uLnTx/>
              <a:uFillTx/>
              <a:latin typeface="MetricHPE"/>
              <a:ea typeface="+mn-ea"/>
              <a:cs typeface="+mn-cs"/>
            </a:endParaRPr>
          </a:p>
        </p:txBody>
      </p:sp>
      <p:sp>
        <p:nvSpPr>
          <p:cNvPr id="9" name="TextBox 8">
            <a:extLst>
              <a:ext uri="{FF2B5EF4-FFF2-40B4-BE49-F238E27FC236}">
                <a16:creationId xmlns:a16="http://schemas.microsoft.com/office/drawing/2014/main" id="{EC723BC3-DDD8-7AA0-06DB-29FBC58B9795}"/>
              </a:ext>
            </a:extLst>
          </p:cNvPr>
          <p:cNvSpPr txBox="1"/>
          <p:nvPr/>
        </p:nvSpPr>
        <p:spPr>
          <a:xfrm>
            <a:off x="1850823" y="4867180"/>
            <a:ext cx="2651760" cy="104644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prstClr val="black"/>
                </a:solidFill>
                <a:effectLst/>
                <a:uLnTx/>
                <a:uFillTx/>
                <a:latin typeface="MetricHPE"/>
                <a:ea typeface="+mn-ea"/>
                <a:cs typeface="+mn-cs"/>
              </a:rPr>
              <a:t>Detect</a:t>
            </a:r>
            <a:r>
              <a:rPr kumimoji="0" lang="en-US" sz="1600" b="1" i="0" u="none" strike="noStrike" kern="1200" cap="none" spc="0" normalizeH="0" baseline="0" noProof="0">
                <a:ln>
                  <a:noFill/>
                </a:ln>
                <a:solidFill>
                  <a:prstClr val="black"/>
                </a:solidFill>
                <a:effectLst/>
                <a:uLnTx/>
                <a:uFillTx/>
                <a:latin typeface="MetricHPE"/>
                <a:ea typeface="+mn-ea"/>
                <a:cs typeface="+mn-cs"/>
              </a:rPr>
              <a:t> </a:t>
            </a:r>
            <a:br>
              <a:rPr kumimoji="0" lang="en-US" sz="1400" b="0" i="0" u="none" strike="noStrike" kern="1200" cap="none" spc="0" normalizeH="0" baseline="0" noProof="0">
                <a:ln>
                  <a:noFill/>
                </a:ln>
                <a:solidFill>
                  <a:prstClr val="black"/>
                </a:solidFill>
                <a:effectLst/>
                <a:uLnTx/>
                <a:uFillTx/>
                <a:latin typeface="MetricHPE"/>
                <a:ea typeface="+mn-ea"/>
                <a:cs typeface="+mn-cs"/>
              </a:rPr>
            </a:br>
            <a:r>
              <a:rPr kumimoji="0" lang="en-US" sz="1500" b="0" i="0" u="none" strike="noStrike" kern="1200" cap="none" spc="0" normalizeH="0" baseline="0" noProof="0">
                <a:ln>
                  <a:noFill/>
                </a:ln>
                <a:solidFill>
                  <a:prstClr val="black"/>
                </a:solidFill>
                <a:effectLst/>
                <a:uLnTx/>
                <a:uFillTx/>
                <a:latin typeface="MetricHPE"/>
                <a:ea typeface="+mn-ea"/>
                <a:cs typeface="+mn-cs"/>
              </a:rPr>
              <a:t>anomalous encryption in real-time to alert to possible ransomware</a:t>
            </a:r>
            <a:endParaRPr kumimoji="0" lang="en-GB" sz="1500" b="0" i="0" u="none" strike="noStrike" kern="1200" cap="none" spc="0" normalizeH="0" baseline="0" noProof="0">
              <a:ln>
                <a:noFill/>
              </a:ln>
              <a:solidFill>
                <a:prstClr val="black"/>
              </a:solidFill>
              <a:effectLst/>
              <a:uLnTx/>
              <a:uFillTx/>
              <a:latin typeface="MetricHPE"/>
              <a:ea typeface="+mn-ea"/>
              <a:cs typeface="+mn-cs"/>
            </a:endParaRPr>
          </a:p>
        </p:txBody>
      </p:sp>
      <p:sp>
        <p:nvSpPr>
          <p:cNvPr id="10" name="Rounded Rectangle 69">
            <a:extLst>
              <a:ext uri="{FF2B5EF4-FFF2-40B4-BE49-F238E27FC236}">
                <a16:creationId xmlns:a16="http://schemas.microsoft.com/office/drawing/2014/main" id="{2B94FD4D-5B66-F223-84C3-6204331DE729}"/>
              </a:ext>
            </a:extLst>
          </p:cNvPr>
          <p:cNvSpPr/>
          <p:nvPr/>
        </p:nvSpPr>
        <p:spPr>
          <a:xfrm>
            <a:off x="2426228" y="3544772"/>
            <a:ext cx="1635839" cy="5498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Source Sans Pro Semibold" panose="020B0503030403020204" pitchFamily="34" charset="0"/>
                <a:ea typeface="+mn-ea"/>
                <a:cs typeface="+mn-cs"/>
              </a:rPr>
              <a:t>10:00:00 BACKUP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Source Sans Pro Semibold" panose="020B0503030403020204" pitchFamily="34" charset="0"/>
                <a:ea typeface="+mn-ea"/>
                <a:cs typeface="+mn-cs"/>
              </a:rPr>
              <a:t>Up to 24 </a:t>
            </a:r>
            <a:r>
              <a:rPr kumimoji="0" lang="en-US" sz="1000" b="1" i="0" u="none" strike="noStrike" kern="1200" cap="none" spc="0" normalizeH="0" baseline="0" noProof="0" err="1">
                <a:ln>
                  <a:noFill/>
                </a:ln>
                <a:solidFill>
                  <a:prstClr val="white"/>
                </a:solidFill>
                <a:effectLst/>
                <a:uLnTx/>
                <a:uFillTx/>
                <a:latin typeface="Source Sans Pro Semibold" panose="020B0503030403020204" pitchFamily="34" charset="0"/>
                <a:ea typeface="+mn-ea"/>
                <a:cs typeface="+mn-cs"/>
              </a:rPr>
              <a:t>hrs</a:t>
            </a:r>
            <a:r>
              <a:rPr kumimoji="0" lang="en-US" sz="1000" b="1" i="0" u="none" strike="noStrike" kern="1200" cap="none" spc="0" normalizeH="0" baseline="0" noProof="0">
                <a:ln>
                  <a:noFill/>
                </a:ln>
                <a:solidFill>
                  <a:prstClr val="white"/>
                </a:solidFill>
                <a:effectLst/>
                <a:uLnTx/>
                <a:uFillTx/>
                <a:latin typeface="Source Sans Pro Semibold" panose="020B0503030403020204" pitchFamily="34" charset="0"/>
                <a:ea typeface="+mn-ea"/>
                <a:cs typeface="+mn-cs"/>
              </a:rPr>
              <a:t> data loss</a:t>
            </a:r>
          </a:p>
        </p:txBody>
      </p:sp>
      <p:sp>
        <p:nvSpPr>
          <p:cNvPr id="11" name="Rounded Rectangle 5">
            <a:extLst>
              <a:ext uri="{FF2B5EF4-FFF2-40B4-BE49-F238E27FC236}">
                <a16:creationId xmlns:a16="http://schemas.microsoft.com/office/drawing/2014/main" id="{1312C9B3-E182-44AD-F1E6-7A698AAAA250}"/>
              </a:ext>
            </a:extLst>
          </p:cNvPr>
          <p:cNvSpPr/>
          <p:nvPr/>
        </p:nvSpPr>
        <p:spPr>
          <a:xfrm>
            <a:off x="2420384" y="2437439"/>
            <a:ext cx="7116738" cy="514992"/>
          </a:xfrm>
          <a:prstGeom prst="roundRect">
            <a:avLst>
              <a:gd name="adj" fmla="val 50000"/>
            </a:avLst>
          </a:prstGeom>
          <a:solidFill>
            <a:srgbClr val="1D2136"/>
          </a:solidFill>
          <a:ln w="28575">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cxnSp>
        <p:nvCxnSpPr>
          <p:cNvPr id="12" name="Straight Connector 11">
            <a:extLst>
              <a:ext uri="{FF2B5EF4-FFF2-40B4-BE49-F238E27FC236}">
                <a16:creationId xmlns:a16="http://schemas.microsoft.com/office/drawing/2014/main" id="{612EB01F-65DB-C577-5D40-341973C24E30}"/>
              </a:ext>
            </a:extLst>
          </p:cNvPr>
          <p:cNvCxnSpPr>
            <a:cxnSpLocks/>
          </p:cNvCxnSpPr>
          <p:nvPr/>
        </p:nvCxnSpPr>
        <p:spPr>
          <a:xfrm flipV="1">
            <a:off x="2847632" y="2687433"/>
            <a:ext cx="6184176" cy="0"/>
          </a:xfrm>
          <a:prstGeom prst="line">
            <a:avLst/>
          </a:prstGeom>
          <a:ln w="12700">
            <a:solidFill>
              <a:schemeClr val="bg2">
                <a:lumMod val="50000"/>
              </a:schemeClr>
            </a:solidFill>
          </a:ln>
          <a:effectLst/>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1B441DB3-B5A5-BF8F-2C69-05FFDE82CB01}"/>
              </a:ext>
            </a:extLst>
          </p:cNvPr>
          <p:cNvGrpSpPr/>
          <p:nvPr/>
        </p:nvGrpSpPr>
        <p:grpSpPr>
          <a:xfrm>
            <a:off x="2795586" y="2602710"/>
            <a:ext cx="6293714" cy="169446"/>
            <a:chOff x="1235300" y="2857131"/>
            <a:chExt cx="6293714" cy="169446"/>
          </a:xfrm>
        </p:grpSpPr>
        <p:sp>
          <p:nvSpPr>
            <p:cNvPr id="14" name="Oval 13">
              <a:extLst>
                <a:ext uri="{FF2B5EF4-FFF2-40B4-BE49-F238E27FC236}">
                  <a16:creationId xmlns:a16="http://schemas.microsoft.com/office/drawing/2014/main" id="{39D264DB-7444-8BBD-B607-D1263A4A5699}"/>
                </a:ext>
              </a:extLst>
            </p:cNvPr>
            <p:cNvSpPr/>
            <p:nvPr/>
          </p:nvSpPr>
          <p:spPr>
            <a:xfrm>
              <a:off x="2300390"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5" name="Oval 14">
              <a:extLst>
                <a:ext uri="{FF2B5EF4-FFF2-40B4-BE49-F238E27FC236}">
                  <a16:creationId xmlns:a16="http://schemas.microsoft.com/office/drawing/2014/main" id="{17FE8789-15A3-3FA0-3F00-BF2EE2491E7D}"/>
                </a:ext>
              </a:extLst>
            </p:cNvPr>
            <p:cNvSpPr/>
            <p:nvPr/>
          </p:nvSpPr>
          <p:spPr>
            <a:xfrm>
              <a:off x="1235300"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6" name="Oval 15">
              <a:extLst>
                <a:ext uri="{FF2B5EF4-FFF2-40B4-BE49-F238E27FC236}">
                  <a16:creationId xmlns:a16="http://schemas.microsoft.com/office/drawing/2014/main" id="{0DC4CC27-F6BF-6348-ED44-533012DFC42C}"/>
                </a:ext>
              </a:extLst>
            </p:cNvPr>
            <p:cNvSpPr/>
            <p:nvPr/>
          </p:nvSpPr>
          <p:spPr>
            <a:xfrm>
              <a:off x="1501573" y="2857131"/>
              <a:ext cx="169446" cy="169446"/>
            </a:xfrm>
            <a:prstGeom prst="ellipse">
              <a:avLst/>
            </a:prstGeom>
            <a:solidFill>
              <a:schemeClr val="bg1"/>
            </a:solidFill>
            <a:ln w="5715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7" name="Oval 16">
              <a:extLst>
                <a:ext uri="{FF2B5EF4-FFF2-40B4-BE49-F238E27FC236}">
                  <a16:creationId xmlns:a16="http://schemas.microsoft.com/office/drawing/2014/main" id="{A511D8D3-6A34-0F25-4B89-37F678CD4E73}"/>
                </a:ext>
              </a:extLst>
            </p:cNvPr>
            <p:cNvSpPr/>
            <p:nvPr/>
          </p:nvSpPr>
          <p:spPr>
            <a:xfrm>
              <a:off x="1767845"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8" name="Oval 17">
              <a:extLst>
                <a:ext uri="{FF2B5EF4-FFF2-40B4-BE49-F238E27FC236}">
                  <a16:creationId xmlns:a16="http://schemas.microsoft.com/office/drawing/2014/main" id="{D1CC3275-7BA8-A682-1253-7EE44A20612E}"/>
                </a:ext>
              </a:extLst>
            </p:cNvPr>
            <p:cNvSpPr/>
            <p:nvPr/>
          </p:nvSpPr>
          <p:spPr>
            <a:xfrm>
              <a:off x="2034118"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19" name="Oval 18">
              <a:extLst>
                <a:ext uri="{FF2B5EF4-FFF2-40B4-BE49-F238E27FC236}">
                  <a16:creationId xmlns:a16="http://schemas.microsoft.com/office/drawing/2014/main" id="{F890C809-79AD-D830-57E9-5B1092063821}"/>
                </a:ext>
              </a:extLst>
            </p:cNvPr>
            <p:cNvSpPr/>
            <p:nvPr/>
          </p:nvSpPr>
          <p:spPr>
            <a:xfrm>
              <a:off x="2566663"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0" name="Oval 19">
              <a:extLst>
                <a:ext uri="{FF2B5EF4-FFF2-40B4-BE49-F238E27FC236}">
                  <a16:creationId xmlns:a16="http://schemas.microsoft.com/office/drawing/2014/main" id="{47BFD1AF-3400-EB4A-07EE-545A41382E0B}"/>
                </a:ext>
              </a:extLst>
            </p:cNvPr>
            <p:cNvSpPr/>
            <p:nvPr/>
          </p:nvSpPr>
          <p:spPr>
            <a:xfrm>
              <a:off x="2832935"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1" name="Oval 20">
              <a:extLst>
                <a:ext uri="{FF2B5EF4-FFF2-40B4-BE49-F238E27FC236}">
                  <a16:creationId xmlns:a16="http://schemas.microsoft.com/office/drawing/2014/main" id="{016F9879-D0E3-02F3-7EE5-4546AADCB503}"/>
                </a:ext>
              </a:extLst>
            </p:cNvPr>
            <p:cNvSpPr/>
            <p:nvPr/>
          </p:nvSpPr>
          <p:spPr>
            <a:xfrm>
              <a:off x="3099208"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2" name="Oval 21">
              <a:extLst>
                <a:ext uri="{FF2B5EF4-FFF2-40B4-BE49-F238E27FC236}">
                  <a16:creationId xmlns:a16="http://schemas.microsoft.com/office/drawing/2014/main" id="{B4A2CC72-3D72-226B-03AA-C3A74D3E05AF}"/>
                </a:ext>
              </a:extLst>
            </p:cNvPr>
            <p:cNvSpPr/>
            <p:nvPr/>
          </p:nvSpPr>
          <p:spPr>
            <a:xfrm>
              <a:off x="3365480"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3" name="Oval 22">
              <a:extLst>
                <a:ext uri="{FF2B5EF4-FFF2-40B4-BE49-F238E27FC236}">
                  <a16:creationId xmlns:a16="http://schemas.microsoft.com/office/drawing/2014/main" id="{C3CA6C1E-BE0E-259A-FA9F-C27B8E910DB0}"/>
                </a:ext>
              </a:extLst>
            </p:cNvPr>
            <p:cNvSpPr/>
            <p:nvPr/>
          </p:nvSpPr>
          <p:spPr>
            <a:xfrm>
              <a:off x="3631753" y="2857131"/>
              <a:ext cx="169446" cy="169446"/>
            </a:xfrm>
            <a:prstGeom prst="ellipse">
              <a:avLst/>
            </a:prstGeom>
            <a:solidFill>
              <a:schemeClr val="bg1"/>
            </a:solidFill>
            <a:ln w="57150">
              <a:solidFill>
                <a:schemeClr val="accent3"/>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4" name="Oval 23">
              <a:extLst>
                <a:ext uri="{FF2B5EF4-FFF2-40B4-BE49-F238E27FC236}">
                  <a16:creationId xmlns:a16="http://schemas.microsoft.com/office/drawing/2014/main" id="{DB90384E-4E71-FF7A-A0F6-1973C729CA28}"/>
                </a:ext>
              </a:extLst>
            </p:cNvPr>
            <p:cNvSpPr/>
            <p:nvPr/>
          </p:nvSpPr>
          <p:spPr>
            <a:xfrm>
              <a:off x="3898025"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5" name="Oval 24">
              <a:extLst>
                <a:ext uri="{FF2B5EF4-FFF2-40B4-BE49-F238E27FC236}">
                  <a16:creationId xmlns:a16="http://schemas.microsoft.com/office/drawing/2014/main" id="{A41C33CB-BD00-FE99-9F1F-5604CA1086BD}"/>
                </a:ext>
              </a:extLst>
            </p:cNvPr>
            <p:cNvSpPr/>
            <p:nvPr/>
          </p:nvSpPr>
          <p:spPr>
            <a:xfrm>
              <a:off x="4164298"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6" name="Oval 25">
              <a:extLst>
                <a:ext uri="{FF2B5EF4-FFF2-40B4-BE49-F238E27FC236}">
                  <a16:creationId xmlns:a16="http://schemas.microsoft.com/office/drawing/2014/main" id="{077647F1-5D05-B540-47B2-A41658300CE0}"/>
                </a:ext>
              </a:extLst>
            </p:cNvPr>
            <p:cNvSpPr/>
            <p:nvPr/>
          </p:nvSpPr>
          <p:spPr>
            <a:xfrm>
              <a:off x="4430570"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7" name="Oval 26">
              <a:extLst>
                <a:ext uri="{FF2B5EF4-FFF2-40B4-BE49-F238E27FC236}">
                  <a16:creationId xmlns:a16="http://schemas.microsoft.com/office/drawing/2014/main" id="{124CD0DA-E978-417B-3DE1-EA8A9827DF15}"/>
                </a:ext>
              </a:extLst>
            </p:cNvPr>
            <p:cNvSpPr/>
            <p:nvPr/>
          </p:nvSpPr>
          <p:spPr>
            <a:xfrm>
              <a:off x="4696843"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8" name="Oval 27">
              <a:extLst>
                <a:ext uri="{FF2B5EF4-FFF2-40B4-BE49-F238E27FC236}">
                  <a16:creationId xmlns:a16="http://schemas.microsoft.com/office/drawing/2014/main" id="{FFA62E1B-B3F3-6BB1-D94C-EA8EEA701661}"/>
                </a:ext>
              </a:extLst>
            </p:cNvPr>
            <p:cNvSpPr/>
            <p:nvPr/>
          </p:nvSpPr>
          <p:spPr>
            <a:xfrm>
              <a:off x="4963115"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29" name="Oval 28">
              <a:extLst>
                <a:ext uri="{FF2B5EF4-FFF2-40B4-BE49-F238E27FC236}">
                  <a16:creationId xmlns:a16="http://schemas.microsoft.com/office/drawing/2014/main" id="{384C2F1F-89A7-5655-0D71-62378A9067D2}"/>
                </a:ext>
              </a:extLst>
            </p:cNvPr>
            <p:cNvSpPr/>
            <p:nvPr/>
          </p:nvSpPr>
          <p:spPr>
            <a:xfrm>
              <a:off x="5229388"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30" name="Oval 29">
              <a:extLst>
                <a:ext uri="{FF2B5EF4-FFF2-40B4-BE49-F238E27FC236}">
                  <a16:creationId xmlns:a16="http://schemas.microsoft.com/office/drawing/2014/main" id="{A18FB59C-A552-1738-12DA-859BB45FBB89}"/>
                </a:ext>
              </a:extLst>
            </p:cNvPr>
            <p:cNvSpPr/>
            <p:nvPr/>
          </p:nvSpPr>
          <p:spPr>
            <a:xfrm>
              <a:off x="5495660"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31" name="Oval 30">
              <a:extLst>
                <a:ext uri="{FF2B5EF4-FFF2-40B4-BE49-F238E27FC236}">
                  <a16:creationId xmlns:a16="http://schemas.microsoft.com/office/drawing/2014/main" id="{3CEBDA4A-BC4B-FE8E-D141-59225BBEDBDF}"/>
                </a:ext>
              </a:extLst>
            </p:cNvPr>
            <p:cNvSpPr/>
            <p:nvPr/>
          </p:nvSpPr>
          <p:spPr>
            <a:xfrm>
              <a:off x="5761933"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32" name="Oval 31">
              <a:extLst>
                <a:ext uri="{FF2B5EF4-FFF2-40B4-BE49-F238E27FC236}">
                  <a16:creationId xmlns:a16="http://schemas.microsoft.com/office/drawing/2014/main" id="{3B326CF7-BE82-45C4-9EC7-832FFBE793BB}"/>
                </a:ext>
              </a:extLst>
            </p:cNvPr>
            <p:cNvSpPr/>
            <p:nvPr/>
          </p:nvSpPr>
          <p:spPr>
            <a:xfrm>
              <a:off x="6028205"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33" name="Oval 32">
              <a:extLst>
                <a:ext uri="{FF2B5EF4-FFF2-40B4-BE49-F238E27FC236}">
                  <a16:creationId xmlns:a16="http://schemas.microsoft.com/office/drawing/2014/main" id="{D3EB207A-FF4D-2903-F24A-CB73CDAFCF5F}"/>
                </a:ext>
              </a:extLst>
            </p:cNvPr>
            <p:cNvSpPr/>
            <p:nvPr/>
          </p:nvSpPr>
          <p:spPr>
            <a:xfrm>
              <a:off x="6294478" y="2857131"/>
              <a:ext cx="169446" cy="169446"/>
            </a:xfrm>
            <a:prstGeom prst="ellipse">
              <a:avLst/>
            </a:prstGeom>
            <a:solidFill>
              <a:schemeClr val="bg1"/>
            </a:solidFill>
            <a:ln w="57150">
              <a:solidFill>
                <a:srgbClr val="BA0C2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34" name="Oval 33">
              <a:extLst>
                <a:ext uri="{FF2B5EF4-FFF2-40B4-BE49-F238E27FC236}">
                  <a16:creationId xmlns:a16="http://schemas.microsoft.com/office/drawing/2014/main" id="{1518E457-94CF-CF86-0CEB-F5F32F38352B}"/>
                </a:ext>
              </a:extLst>
            </p:cNvPr>
            <p:cNvSpPr/>
            <p:nvPr/>
          </p:nvSpPr>
          <p:spPr>
            <a:xfrm>
              <a:off x="6560750" y="2857131"/>
              <a:ext cx="169446" cy="169446"/>
            </a:xfrm>
            <a:prstGeom prst="ellipse">
              <a:avLst/>
            </a:prstGeom>
            <a:solidFill>
              <a:schemeClr val="bg1"/>
            </a:solidFill>
            <a:ln w="57150">
              <a:solidFill>
                <a:schemeClr val="accent6"/>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35" name="Oval 34">
              <a:extLst>
                <a:ext uri="{FF2B5EF4-FFF2-40B4-BE49-F238E27FC236}">
                  <a16:creationId xmlns:a16="http://schemas.microsoft.com/office/drawing/2014/main" id="{734B79C3-ED61-B613-1069-27024DD332B8}"/>
                </a:ext>
              </a:extLst>
            </p:cNvPr>
            <p:cNvSpPr/>
            <p:nvPr/>
          </p:nvSpPr>
          <p:spPr>
            <a:xfrm>
              <a:off x="6827023"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36" name="Oval 35">
              <a:extLst>
                <a:ext uri="{FF2B5EF4-FFF2-40B4-BE49-F238E27FC236}">
                  <a16:creationId xmlns:a16="http://schemas.microsoft.com/office/drawing/2014/main" id="{9AFF5B2C-2325-EED3-54B1-87753A91423B}"/>
                </a:ext>
              </a:extLst>
            </p:cNvPr>
            <p:cNvSpPr/>
            <p:nvPr/>
          </p:nvSpPr>
          <p:spPr>
            <a:xfrm>
              <a:off x="7093295"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sp>
          <p:nvSpPr>
            <p:cNvPr id="37" name="Oval 36">
              <a:extLst>
                <a:ext uri="{FF2B5EF4-FFF2-40B4-BE49-F238E27FC236}">
                  <a16:creationId xmlns:a16="http://schemas.microsoft.com/office/drawing/2014/main" id="{37AF68FC-80F3-1FB4-99AC-B4D728D7CB5B}"/>
                </a:ext>
              </a:extLst>
            </p:cNvPr>
            <p:cNvSpPr/>
            <p:nvPr/>
          </p:nvSpPr>
          <p:spPr>
            <a:xfrm>
              <a:off x="7359568" y="2857131"/>
              <a:ext cx="169446" cy="16944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Light" panose="020F0302020204030204" pitchFamily="34" charset="0"/>
                <a:ea typeface="+mn-ea"/>
                <a:cs typeface="Calibri Light" panose="020F0302020204030204" pitchFamily="34" charset="0"/>
              </a:endParaRPr>
            </a:p>
          </p:txBody>
        </p:sp>
      </p:grpSp>
      <p:cxnSp>
        <p:nvCxnSpPr>
          <p:cNvPr id="38" name="Straight Connector 37">
            <a:extLst>
              <a:ext uri="{FF2B5EF4-FFF2-40B4-BE49-F238E27FC236}">
                <a16:creationId xmlns:a16="http://schemas.microsoft.com/office/drawing/2014/main" id="{D2738BB6-4405-7DE4-BFE4-59B55D09F2A3}"/>
              </a:ext>
            </a:extLst>
          </p:cNvPr>
          <p:cNvCxnSpPr>
            <a:cxnSpLocks/>
          </p:cNvCxnSpPr>
          <p:nvPr/>
        </p:nvCxnSpPr>
        <p:spPr>
          <a:xfrm flipV="1">
            <a:off x="3146582" y="2772156"/>
            <a:ext cx="0" cy="871437"/>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9" name="Rounded Rectangle 70">
            <a:extLst>
              <a:ext uri="{FF2B5EF4-FFF2-40B4-BE49-F238E27FC236}">
                <a16:creationId xmlns:a16="http://schemas.microsoft.com/office/drawing/2014/main" id="{195FED57-E86F-075A-BB14-96E11BFC1C97}"/>
              </a:ext>
            </a:extLst>
          </p:cNvPr>
          <p:cNvSpPr/>
          <p:nvPr/>
        </p:nvSpPr>
        <p:spPr>
          <a:xfrm>
            <a:off x="4781422" y="3544772"/>
            <a:ext cx="1635839" cy="54987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Source Sans Pro Semibold" panose="020B0503030403020204" pitchFamily="34" charset="0"/>
                <a:ea typeface="+mn-ea"/>
                <a:cs typeface="+mn-cs"/>
              </a:rPr>
              <a:t>6:00:00 SNAPSHOT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Source Sans Pro Semibold" panose="020B0503030403020204" pitchFamily="34" charset="0"/>
                <a:ea typeface="+mn-ea"/>
                <a:cs typeface="+mn-cs"/>
              </a:rPr>
              <a:t>Up to 4 </a:t>
            </a:r>
            <a:r>
              <a:rPr kumimoji="0" lang="en-US" sz="1000" b="1" i="0" u="none" strike="noStrike" kern="1200" cap="none" spc="0" normalizeH="0" baseline="0" noProof="0" err="1">
                <a:ln>
                  <a:noFill/>
                </a:ln>
                <a:solidFill>
                  <a:prstClr val="white"/>
                </a:solidFill>
                <a:effectLst/>
                <a:uLnTx/>
                <a:uFillTx/>
                <a:latin typeface="Source Sans Pro Semibold" panose="020B0503030403020204" pitchFamily="34" charset="0"/>
                <a:ea typeface="+mn-ea"/>
                <a:cs typeface="+mn-cs"/>
              </a:rPr>
              <a:t>hrs</a:t>
            </a:r>
            <a:r>
              <a:rPr kumimoji="0" lang="en-US" sz="1000" b="1" i="0" u="none" strike="noStrike" kern="1200" cap="none" spc="0" normalizeH="0" baseline="0" noProof="0">
                <a:ln>
                  <a:noFill/>
                </a:ln>
                <a:solidFill>
                  <a:prstClr val="white"/>
                </a:solidFill>
                <a:effectLst/>
                <a:uLnTx/>
                <a:uFillTx/>
                <a:latin typeface="Source Sans Pro Semibold" panose="020B0503030403020204" pitchFamily="34" charset="0"/>
                <a:ea typeface="+mn-ea"/>
                <a:cs typeface="+mn-cs"/>
              </a:rPr>
              <a:t> data loss</a:t>
            </a:r>
          </a:p>
        </p:txBody>
      </p:sp>
      <p:cxnSp>
        <p:nvCxnSpPr>
          <p:cNvPr id="40" name="Straight Connector 39">
            <a:extLst>
              <a:ext uri="{FF2B5EF4-FFF2-40B4-BE49-F238E27FC236}">
                <a16:creationId xmlns:a16="http://schemas.microsoft.com/office/drawing/2014/main" id="{052F319B-EC0F-24A5-A8E5-9998148A58FF}"/>
              </a:ext>
            </a:extLst>
          </p:cNvPr>
          <p:cNvCxnSpPr>
            <a:cxnSpLocks/>
          </p:cNvCxnSpPr>
          <p:nvPr/>
        </p:nvCxnSpPr>
        <p:spPr>
          <a:xfrm flipV="1">
            <a:off x="5277814" y="2772156"/>
            <a:ext cx="0" cy="871437"/>
          </a:xfrm>
          <a:prstGeom prst="line">
            <a:avLst/>
          </a:prstGeom>
          <a:ln w="12700">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41" name="Rounded Rectangle 7">
            <a:extLst>
              <a:ext uri="{FF2B5EF4-FFF2-40B4-BE49-F238E27FC236}">
                <a16:creationId xmlns:a16="http://schemas.microsoft.com/office/drawing/2014/main" id="{C24B0717-D88D-4564-C321-DC4692AF3F44}"/>
              </a:ext>
            </a:extLst>
          </p:cNvPr>
          <p:cNvSpPr/>
          <p:nvPr/>
        </p:nvSpPr>
        <p:spPr>
          <a:xfrm>
            <a:off x="7444693" y="3544772"/>
            <a:ext cx="2020221" cy="549872"/>
          </a:xfrm>
          <a:prstGeom prst="rect">
            <a:avLst/>
          </a:prstGeom>
          <a:solidFill>
            <a:srgbClr val="BA0C2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white"/>
                </a:solidFill>
                <a:effectLst/>
                <a:uLnTx/>
                <a:uFillTx/>
                <a:latin typeface="Source Sans Pro Semibold" panose="020B0503030403020204" pitchFamily="34" charset="0"/>
                <a:ea typeface="+mn-ea"/>
                <a:cs typeface="+mn-cs"/>
              </a:rPr>
              <a:t>9:59:55 REWIND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white"/>
                </a:solidFill>
                <a:effectLst/>
                <a:uLnTx/>
                <a:uFillTx/>
                <a:latin typeface="Source Sans Pro Semibold" panose="020B0503030403020204" pitchFamily="34" charset="0"/>
                <a:ea typeface="+mn-ea"/>
                <a:cs typeface="+mn-cs"/>
              </a:rPr>
              <a:t>BACK SECONDS WITH </a:t>
            </a:r>
            <a:r>
              <a:rPr kumimoji="0" lang="en-US" sz="1000" b="0" i="0" u="none" strike="noStrike" kern="1200" cap="none" spc="0" normalizeH="0" baseline="0" noProof="0">
                <a:ln>
                  <a:noFill/>
                </a:ln>
                <a:solidFill>
                  <a:prstClr val="white"/>
                </a:solidFill>
                <a:effectLst/>
                <a:uLnTx/>
                <a:uFillTx/>
                <a:latin typeface="Source Sans Pro Black" panose="020B0803030403020204" pitchFamily="34" charset="0"/>
                <a:ea typeface="Source Sans Pro Black" panose="020B0803030403020204" pitchFamily="34" charset="0"/>
                <a:cs typeface="+mn-cs"/>
              </a:rPr>
              <a:t>ZERTO</a:t>
            </a:r>
          </a:p>
        </p:txBody>
      </p:sp>
      <p:cxnSp>
        <p:nvCxnSpPr>
          <p:cNvPr id="42" name="Straight Connector 41">
            <a:extLst>
              <a:ext uri="{FF2B5EF4-FFF2-40B4-BE49-F238E27FC236}">
                <a16:creationId xmlns:a16="http://schemas.microsoft.com/office/drawing/2014/main" id="{C2E74D43-1896-7140-EB91-3FF5B9CA58AE}"/>
              </a:ext>
            </a:extLst>
          </p:cNvPr>
          <p:cNvCxnSpPr>
            <a:cxnSpLocks/>
          </p:cNvCxnSpPr>
          <p:nvPr/>
        </p:nvCxnSpPr>
        <p:spPr>
          <a:xfrm flipV="1">
            <a:off x="7941085" y="2772156"/>
            <a:ext cx="0" cy="871437"/>
          </a:xfrm>
          <a:prstGeom prst="line">
            <a:avLst/>
          </a:prstGeom>
          <a:ln w="12700">
            <a:solidFill>
              <a:srgbClr val="BA0C25"/>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36378D1E-057E-9CDE-4C76-818E42E00517}"/>
              </a:ext>
            </a:extLst>
          </p:cNvPr>
          <p:cNvCxnSpPr>
            <a:cxnSpLocks/>
          </p:cNvCxnSpPr>
          <p:nvPr/>
        </p:nvCxnSpPr>
        <p:spPr>
          <a:xfrm flipV="1">
            <a:off x="8205759" y="1727014"/>
            <a:ext cx="0" cy="871437"/>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44" name="Rounded Rectangle 9">
            <a:extLst>
              <a:ext uri="{FF2B5EF4-FFF2-40B4-BE49-F238E27FC236}">
                <a16:creationId xmlns:a16="http://schemas.microsoft.com/office/drawing/2014/main" id="{5143C9DA-3E83-2DF8-A572-E468223C6C31}"/>
              </a:ext>
            </a:extLst>
          </p:cNvPr>
          <p:cNvSpPr/>
          <p:nvPr/>
        </p:nvSpPr>
        <p:spPr>
          <a:xfrm>
            <a:off x="7443536" y="1295226"/>
            <a:ext cx="2021378" cy="54987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48640" tIns="45720" rIns="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Source Sans Pro Semibold" panose="020B0503030403020204" pitchFamily="34" charset="0"/>
                <a:ea typeface="+mn-ea"/>
                <a:cs typeface="+mn-cs"/>
              </a:rPr>
              <a:t>10:00:00 </a:t>
            </a:r>
            <a:br>
              <a:rPr kumimoji="0" lang="en-US" sz="1100" b="1" i="0" u="none" strike="noStrike" kern="1200" cap="none" spc="0" normalizeH="0" baseline="0" noProof="0">
                <a:ln>
                  <a:noFill/>
                </a:ln>
                <a:solidFill>
                  <a:prstClr val="black"/>
                </a:solidFill>
                <a:effectLst/>
                <a:uLnTx/>
                <a:uFillTx/>
                <a:latin typeface="Source Sans Pro Semibold" panose="020B0503030403020204" pitchFamily="34" charset="0"/>
                <a:ea typeface="+mn-ea"/>
                <a:cs typeface="+mn-cs"/>
              </a:rPr>
            </a:br>
            <a:r>
              <a:rPr kumimoji="0" lang="en-US" sz="1100" b="1" i="0" u="none" strike="noStrike" kern="1200" cap="none" spc="0" normalizeH="0" baseline="0" noProof="0">
                <a:ln>
                  <a:noFill/>
                </a:ln>
                <a:solidFill>
                  <a:prstClr val="black"/>
                </a:solidFill>
                <a:effectLst/>
                <a:uLnTx/>
                <a:uFillTx/>
                <a:latin typeface="Source Sans Pro Semibold" panose="020B0503030403020204" pitchFamily="34" charset="0"/>
                <a:ea typeface="+mn-ea"/>
                <a:cs typeface="+mn-cs"/>
              </a:rPr>
              <a:t>DISASTER HITS</a:t>
            </a:r>
            <a:endParaRPr kumimoji="0" lang="en-US" sz="1000" b="1" i="0" u="none" strike="noStrike" kern="1200" cap="none" spc="0" normalizeH="0" baseline="0" noProof="0">
              <a:ln>
                <a:noFill/>
              </a:ln>
              <a:solidFill>
                <a:prstClr val="black"/>
              </a:solidFill>
              <a:effectLst/>
              <a:uLnTx/>
              <a:uFillTx/>
              <a:latin typeface="Source Sans Pro Semibold" panose="020B0503030403020204" pitchFamily="34" charset="0"/>
              <a:ea typeface="+mn-ea"/>
              <a:cs typeface="+mn-cs"/>
            </a:endParaRPr>
          </a:p>
        </p:txBody>
      </p:sp>
      <p:pic>
        <p:nvPicPr>
          <p:cNvPr id="45" name="Graphic 44">
            <a:extLst>
              <a:ext uri="{FF2B5EF4-FFF2-40B4-BE49-F238E27FC236}">
                <a16:creationId xmlns:a16="http://schemas.microsoft.com/office/drawing/2014/main" id="{340956E7-BAE1-CA03-1E99-302F182FD3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23628" y="1336556"/>
            <a:ext cx="468617" cy="468617"/>
          </a:xfrm>
          <a:prstGeom prst="rect">
            <a:avLst/>
          </a:prstGeom>
        </p:spPr>
      </p:pic>
    </p:spTree>
    <p:extLst>
      <p:ext uri="{BB962C8B-B14F-4D97-AF65-F5344CB8AC3E}">
        <p14:creationId xmlns:p14="http://schemas.microsoft.com/office/powerpoint/2010/main" val="1304585394"/>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06E5F4E-DDBB-AB25-CB24-1E1B0D78EC44}"/>
              </a:ext>
            </a:extLst>
          </p:cNvPr>
          <p:cNvSpPr>
            <a:spLocks noGrp="1"/>
          </p:cNvSpPr>
          <p:nvPr>
            <p:ph type="body" sz="quarter" idx="13"/>
          </p:nvPr>
        </p:nvSpPr>
        <p:spPr/>
        <p:txBody>
          <a:bodyPr/>
          <a:lstStyle/>
          <a:p>
            <a:r>
              <a:rPr lang="en-US"/>
              <a:t>Implementing both backup and DR together ensures depth and breadth</a:t>
            </a:r>
          </a:p>
        </p:txBody>
      </p:sp>
      <p:sp>
        <p:nvSpPr>
          <p:cNvPr id="6" name="Title 5">
            <a:extLst>
              <a:ext uri="{FF2B5EF4-FFF2-40B4-BE49-F238E27FC236}">
                <a16:creationId xmlns:a16="http://schemas.microsoft.com/office/drawing/2014/main" id="{8CCCD14C-D33C-36B7-D7E6-80A528360927}"/>
              </a:ext>
            </a:extLst>
          </p:cNvPr>
          <p:cNvSpPr>
            <a:spLocks noGrp="1"/>
          </p:cNvSpPr>
          <p:nvPr>
            <p:ph type="title"/>
          </p:nvPr>
        </p:nvSpPr>
        <p:spPr/>
        <p:txBody>
          <a:bodyPr/>
          <a:lstStyle/>
          <a:p>
            <a:r>
              <a:rPr lang="en-US"/>
              <a:t>Complementary IT practices</a:t>
            </a:r>
          </a:p>
        </p:txBody>
      </p:sp>
      <p:sp>
        <p:nvSpPr>
          <p:cNvPr id="3" name="Slide Number Placeholder 2">
            <a:extLst>
              <a:ext uri="{FF2B5EF4-FFF2-40B4-BE49-F238E27FC236}">
                <a16:creationId xmlns:a16="http://schemas.microsoft.com/office/drawing/2014/main" id="{5CA070E5-381A-EEEE-03EC-2F7FEFAFC5C0}"/>
              </a:ext>
            </a:extLst>
          </p:cNvPr>
          <p:cNvSpPr>
            <a:spLocks noGrp="1"/>
          </p:cNvSpPr>
          <p:nvPr>
            <p:ph type="sldNum" sz="quarter" idx="15"/>
          </p:nvPr>
        </p:nvSpPr>
        <p:spPr/>
        <p:txBody>
          <a:bodyPr/>
          <a:lstStyle/>
          <a:p>
            <a:pPr marL="205699" marR="0" lvl="0" indent="-205699" algn="l" defTabSz="1088421" rtl="0" eaLnBrk="1" fontAlgn="auto" latinLnBrk="0" hangingPunct="1">
              <a:lnSpc>
                <a:spcPct val="90000"/>
              </a:lnSpc>
              <a:spcBef>
                <a:spcPts val="0"/>
              </a:spcBef>
              <a:spcAft>
                <a:spcPts val="0"/>
              </a:spcAft>
              <a:buClrTx/>
              <a:buSzPct val="120000"/>
              <a:buFontTx/>
              <a:buBlip>
                <a:blip r:embed="rId2"/>
              </a:buBlip>
              <a:tabLst/>
              <a:defRPr/>
            </a:pPr>
            <a:fld id="{104FC826-72BB-4AF1-BA01-A94F7396A7DC}" type="slidenum">
              <a:rPr kumimoji="0" lang="en-US" sz="2000" b="0" i="0" u="none" strike="noStrike" kern="1200" cap="all" spc="0" normalizeH="0" baseline="10000" noProof="0" smtClean="0">
                <a:ln>
                  <a:noFill/>
                </a:ln>
                <a:solidFill>
                  <a:prstClr val="black"/>
                </a:solidFill>
                <a:effectLst/>
                <a:uLnTx/>
                <a:uFillTx/>
                <a:latin typeface="MetricHPE"/>
                <a:ea typeface="+mn-ea"/>
                <a:cs typeface="+mn-cs"/>
              </a:rPr>
              <a:pPr marL="205699" marR="0" lvl="0" indent="-205699" algn="l" defTabSz="1088421" rtl="0" eaLnBrk="1" fontAlgn="auto" latinLnBrk="0" hangingPunct="1">
                <a:lnSpc>
                  <a:spcPct val="90000"/>
                </a:lnSpc>
                <a:spcBef>
                  <a:spcPts val="0"/>
                </a:spcBef>
                <a:spcAft>
                  <a:spcPts val="0"/>
                </a:spcAft>
                <a:buClrTx/>
                <a:buSzPct val="120000"/>
                <a:buFontTx/>
                <a:buBlip>
                  <a:blip r:embed="rId2"/>
                </a:buBlip>
                <a:tabLst/>
                <a:defRPr/>
              </a:pPr>
              <a:t>7</a:t>
            </a:fld>
            <a:endParaRPr kumimoji="0" lang="en-US" sz="2000" b="0" i="0" u="none" strike="noStrike" kern="1200" cap="all" spc="0" normalizeH="0" baseline="10000" noProof="0">
              <a:ln>
                <a:noFill/>
              </a:ln>
              <a:solidFill>
                <a:prstClr val="black"/>
              </a:solidFill>
              <a:effectLst/>
              <a:uLnTx/>
              <a:uFillTx/>
              <a:latin typeface="MetricHPE"/>
              <a:ea typeface="+mn-ea"/>
              <a:cs typeface="+mn-cs"/>
            </a:endParaRPr>
          </a:p>
        </p:txBody>
      </p:sp>
      <p:grpSp>
        <p:nvGrpSpPr>
          <p:cNvPr id="8" name="Group 7">
            <a:extLst>
              <a:ext uri="{FF2B5EF4-FFF2-40B4-BE49-F238E27FC236}">
                <a16:creationId xmlns:a16="http://schemas.microsoft.com/office/drawing/2014/main" id="{73D6483B-D41F-C9A1-FB95-0B26DF87C90C}"/>
              </a:ext>
            </a:extLst>
          </p:cNvPr>
          <p:cNvGrpSpPr/>
          <p:nvPr/>
        </p:nvGrpSpPr>
        <p:grpSpPr>
          <a:xfrm>
            <a:off x="3059391" y="2426498"/>
            <a:ext cx="3941976" cy="2476461"/>
            <a:chOff x="3059391" y="2426498"/>
            <a:chExt cx="3941976" cy="2476461"/>
          </a:xfrm>
        </p:grpSpPr>
        <p:sp>
          <p:nvSpPr>
            <p:cNvPr id="11" name="Parallelogram 10">
              <a:extLst>
                <a:ext uri="{FF2B5EF4-FFF2-40B4-BE49-F238E27FC236}">
                  <a16:creationId xmlns:a16="http://schemas.microsoft.com/office/drawing/2014/main" id="{0437754A-BEE5-3479-DBDB-C47E269C0018}"/>
                </a:ext>
              </a:extLst>
            </p:cNvPr>
            <p:cNvSpPr/>
            <p:nvPr/>
          </p:nvSpPr>
          <p:spPr>
            <a:xfrm flipH="1">
              <a:off x="3064105" y="3422388"/>
              <a:ext cx="3937262" cy="1480571"/>
            </a:xfrm>
            <a:prstGeom prst="parallelogram">
              <a:avLst>
                <a:gd name="adj" fmla="val 194541"/>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2" name="Parallelogram 11">
              <a:extLst>
                <a:ext uri="{FF2B5EF4-FFF2-40B4-BE49-F238E27FC236}">
                  <a16:creationId xmlns:a16="http://schemas.microsoft.com/office/drawing/2014/main" id="{FB10A736-50FF-B141-E1C1-B83CB677468B}"/>
                </a:ext>
              </a:extLst>
            </p:cNvPr>
            <p:cNvSpPr/>
            <p:nvPr/>
          </p:nvSpPr>
          <p:spPr>
            <a:xfrm>
              <a:off x="3059391" y="2426498"/>
              <a:ext cx="1069848" cy="999460"/>
            </a:xfrm>
            <a:prstGeom prst="parallelogram">
              <a:avLst>
                <a:gd name="adj" fmla="val 0"/>
              </a:avLst>
            </a:prstGeom>
            <a:solidFill>
              <a:schemeClr val="accent1">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73C41"/>
                  </a:solidFill>
                  <a:effectLst/>
                  <a:uLnTx/>
                  <a:uFillTx/>
                  <a:latin typeface="MetricHPE"/>
                  <a:ea typeface="+mn-ea"/>
                  <a:cs typeface="Calibri Light" panose="020F0302020204030204" pitchFamily="34" charset="0"/>
                </a:rPr>
                <a:t>Disaster</a:t>
              </a:r>
              <a:br>
                <a:rPr kumimoji="0" lang="en-US" sz="1600" b="1" i="0" u="none" strike="noStrike" kern="1200" cap="none" spc="0" normalizeH="0" baseline="0" noProof="0">
                  <a:ln>
                    <a:noFill/>
                  </a:ln>
                  <a:solidFill>
                    <a:srgbClr val="373C41"/>
                  </a:solidFill>
                  <a:effectLst/>
                  <a:uLnTx/>
                  <a:uFillTx/>
                  <a:latin typeface="MetricHPE"/>
                  <a:ea typeface="+mn-ea"/>
                  <a:cs typeface="Calibri Light" panose="020F0302020204030204" pitchFamily="34" charset="0"/>
                </a:rPr>
              </a:br>
              <a:r>
                <a:rPr kumimoji="0" lang="en-US" sz="1600" b="1" i="0" u="none" strike="noStrike" kern="1200" cap="none" spc="0" normalizeH="0" baseline="0" noProof="0">
                  <a:ln>
                    <a:noFill/>
                  </a:ln>
                  <a:solidFill>
                    <a:srgbClr val="373C41"/>
                  </a:solidFill>
                  <a:effectLst/>
                  <a:uLnTx/>
                  <a:uFillTx/>
                  <a:latin typeface="MetricHPE"/>
                  <a:ea typeface="+mn-ea"/>
                  <a:cs typeface="Calibri Light" panose="020F0302020204030204" pitchFamily="34" charset="0"/>
                </a:rPr>
                <a:t>Recovery</a:t>
              </a:r>
              <a:endParaRPr kumimoji="0" lang="en-GB" sz="1600" b="1" i="0" u="none" strike="noStrike" kern="1200" cap="none" spc="0" normalizeH="0" baseline="0" noProof="0">
                <a:ln>
                  <a:noFill/>
                </a:ln>
                <a:solidFill>
                  <a:srgbClr val="373C41"/>
                </a:solidFill>
                <a:effectLst/>
                <a:uLnTx/>
                <a:uFillTx/>
                <a:latin typeface="MetricHPE"/>
                <a:ea typeface="+mn-ea"/>
                <a:cs typeface="Calibri Light" panose="020F0302020204030204" pitchFamily="34" charset="0"/>
              </a:endParaRPr>
            </a:p>
          </p:txBody>
        </p:sp>
      </p:grpSp>
      <p:grpSp>
        <p:nvGrpSpPr>
          <p:cNvPr id="23" name="Group 22">
            <a:extLst>
              <a:ext uri="{FF2B5EF4-FFF2-40B4-BE49-F238E27FC236}">
                <a16:creationId xmlns:a16="http://schemas.microsoft.com/office/drawing/2014/main" id="{CF2F1EC9-C4AF-AA2C-71FC-FF4B92A3A8C3}"/>
              </a:ext>
            </a:extLst>
          </p:cNvPr>
          <p:cNvGrpSpPr/>
          <p:nvPr/>
        </p:nvGrpSpPr>
        <p:grpSpPr>
          <a:xfrm>
            <a:off x="4178037" y="2425895"/>
            <a:ext cx="3946689" cy="2477064"/>
            <a:chOff x="4178037" y="2425895"/>
            <a:chExt cx="3946689" cy="2477064"/>
          </a:xfrm>
        </p:grpSpPr>
        <p:sp>
          <p:nvSpPr>
            <p:cNvPr id="13" name="Parallelogram 12">
              <a:extLst>
                <a:ext uri="{FF2B5EF4-FFF2-40B4-BE49-F238E27FC236}">
                  <a16:creationId xmlns:a16="http://schemas.microsoft.com/office/drawing/2014/main" id="{88E340E5-92E6-1F0A-DC74-8BE2A1BE261F}"/>
                </a:ext>
              </a:extLst>
            </p:cNvPr>
            <p:cNvSpPr/>
            <p:nvPr/>
          </p:nvSpPr>
          <p:spPr>
            <a:xfrm flipH="1">
              <a:off x="4187465" y="3422388"/>
              <a:ext cx="3937261" cy="1480571"/>
            </a:xfrm>
            <a:prstGeom prst="parallelogram">
              <a:avLst>
                <a:gd name="adj" fmla="val 194541"/>
              </a:avLst>
            </a:prstGeom>
            <a:solidFill>
              <a:schemeClr val="accent3">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4" name="Parallelogram 13">
              <a:extLst>
                <a:ext uri="{FF2B5EF4-FFF2-40B4-BE49-F238E27FC236}">
                  <a16:creationId xmlns:a16="http://schemas.microsoft.com/office/drawing/2014/main" id="{0E37450A-5C3B-BAA1-67B5-396DDCA3B227}"/>
                </a:ext>
              </a:extLst>
            </p:cNvPr>
            <p:cNvSpPr/>
            <p:nvPr/>
          </p:nvSpPr>
          <p:spPr>
            <a:xfrm>
              <a:off x="4178037" y="2425895"/>
              <a:ext cx="1069848" cy="999460"/>
            </a:xfrm>
            <a:prstGeom prst="parallelogram">
              <a:avLst>
                <a:gd name="adj" fmla="val 0"/>
              </a:avLst>
            </a:prstGeom>
            <a:solidFill>
              <a:schemeClr val="accent3">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73C41"/>
                  </a:solidFill>
                  <a:effectLst/>
                  <a:uLnTx/>
                  <a:uFillTx/>
                  <a:latin typeface="MetricHPE"/>
                  <a:ea typeface="+mn-ea"/>
                  <a:cs typeface="Calibri Light" panose="020F0302020204030204" pitchFamily="34" charset="0"/>
                </a:rPr>
                <a:t>Backup</a:t>
              </a:r>
              <a:endParaRPr kumimoji="0" lang="en-GB" sz="1600" b="1" i="0" u="none" strike="noStrike" kern="1200" cap="none" spc="0" normalizeH="0" baseline="0" noProof="0">
                <a:ln>
                  <a:noFill/>
                </a:ln>
                <a:solidFill>
                  <a:srgbClr val="373C41"/>
                </a:solidFill>
                <a:effectLst/>
                <a:uLnTx/>
                <a:uFillTx/>
                <a:latin typeface="MetricHPE"/>
                <a:ea typeface="+mn-ea"/>
                <a:cs typeface="Calibri Light" panose="020F0302020204030204" pitchFamily="34" charset="0"/>
              </a:endParaRPr>
            </a:p>
          </p:txBody>
        </p:sp>
      </p:grpSp>
      <p:grpSp>
        <p:nvGrpSpPr>
          <p:cNvPr id="24" name="Group 23">
            <a:extLst>
              <a:ext uri="{FF2B5EF4-FFF2-40B4-BE49-F238E27FC236}">
                <a16:creationId xmlns:a16="http://schemas.microsoft.com/office/drawing/2014/main" id="{1A21375F-8EEF-ABD2-6475-3FEF13E7E810}"/>
              </a:ext>
            </a:extLst>
          </p:cNvPr>
          <p:cNvGrpSpPr/>
          <p:nvPr/>
        </p:nvGrpSpPr>
        <p:grpSpPr>
          <a:xfrm>
            <a:off x="5312442" y="2425895"/>
            <a:ext cx="5010202" cy="2477064"/>
            <a:chOff x="5312442" y="2425895"/>
            <a:chExt cx="5010202" cy="2477064"/>
          </a:xfrm>
        </p:grpSpPr>
        <p:sp>
          <p:nvSpPr>
            <p:cNvPr id="17" name="Parallelogram 16">
              <a:extLst>
                <a:ext uri="{FF2B5EF4-FFF2-40B4-BE49-F238E27FC236}">
                  <a16:creationId xmlns:a16="http://schemas.microsoft.com/office/drawing/2014/main" id="{09C06330-2F33-18AD-F659-BA99ED8CD807}"/>
                </a:ext>
              </a:extLst>
            </p:cNvPr>
            <p:cNvSpPr/>
            <p:nvPr/>
          </p:nvSpPr>
          <p:spPr>
            <a:xfrm flipH="1">
              <a:off x="5321869" y="3422388"/>
              <a:ext cx="5000775" cy="1480571"/>
            </a:xfrm>
            <a:prstGeom prst="parallelogram">
              <a:avLst>
                <a:gd name="adj" fmla="val 194541"/>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8" name="Parallelogram 17">
              <a:extLst>
                <a:ext uri="{FF2B5EF4-FFF2-40B4-BE49-F238E27FC236}">
                  <a16:creationId xmlns:a16="http://schemas.microsoft.com/office/drawing/2014/main" id="{48BA0B2E-612B-3508-FDCD-440068D04E74}"/>
                </a:ext>
              </a:extLst>
            </p:cNvPr>
            <p:cNvSpPr/>
            <p:nvPr/>
          </p:nvSpPr>
          <p:spPr>
            <a:xfrm>
              <a:off x="5312442" y="2425895"/>
              <a:ext cx="2143178" cy="999460"/>
            </a:xfrm>
            <a:prstGeom prst="parallelogram">
              <a:avLst>
                <a:gd name="adj" fmla="val 0"/>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73C41"/>
                  </a:solidFill>
                  <a:effectLst/>
                  <a:uLnTx/>
                  <a:uFillTx/>
                  <a:latin typeface="MetricHPE"/>
                  <a:ea typeface="+mn-ea"/>
                  <a:cs typeface="Calibri Light" panose="020F0302020204030204" pitchFamily="34" charset="0"/>
                </a:rPr>
                <a:t>Archive</a:t>
              </a:r>
              <a:endParaRPr kumimoji="0" lang="en-GB" sz="1600" b="1" i="0" u="none" strike="noStrike" kern="1200" cap="none" spc="0" normalizeH="0" baseline="0" noProof="0">
                <a:ln>
                  <a:noFill/>
                </a:ln>
                <a:solidFill>
                  <a:srgbClr val="373C41"/>
                </a:solidFill>
                <a:effectLst/>
                <a:uLnTx/>
                <a:uFillTx/>
                <a:latin typeface="MetricHPE"/>
                <a:ea typeface="+mn-ea"/>
                <a:cs typeface="Calibri Light" panose="020F0302020204030204" pitchFamily="34" charset="0"/>
              </a:endParaRPr>
            </a:p>
          </p:txBody>
        </p:sp>
      </p:grpSp>
      <p:grpSp>
        <p:nvGrpSpPr>
          <p:cNvPr id="4" name="Group 3">
            <a:extLst>
              <a:ext uri="{FF2B5EF4-FFF2-40B4-BE49-F238E27FC236}">
                <a16:creationId xmlns:a16="http://schemas.microsoft.com/office/drawing/2014/main" id="{24BAA22A-7321-59DC-E540-D9B6BDFF5381}"/>
              </a:ext>
            </a:extLst>
          </p:cNvPr>
          <p:cNvGrpSpPr/>
          <p:nvPr/>
        </p:nvGrpSpPr>
        <p:grpSpPr>
          <a:xfrm>
            <a:off x="1776561" y="3083851"/>
            <a:ext cx="8638879" cy="999460"/>
            <a:chOff x="1776561" y="3083851"/>
            <a:chExt cx="8638879" cy="999460"/>
          </a:xfrm>
        </p:grpSpPr>
        <p:cxnSp>
          <p:nvCxnSpPr>
            <p:cNvPr id="9" name="Straight Connector 8">
              <a:extLst>
                <a:ext uri="{FF2B5EF4-FFF2-40B4-BE49-F238E27FC236}">
                  <a16:creationId xmlns:a16="http://schemas.microsoft.com/office/drawing/2014/main" id="{8CE0E9D3-4D3F-5275-23AA-28A89C2A260F}"/>
                </a:ext>
              </a:extLst>
            </p:cNvPr>
            <p:cNvCxnSpPr>
              <a:cxnSpLocks/>
            </p:cNvCxnSpPr>
            <p:nvPr/>
          </p:nvCxnSpPr>
          <p:spPr>
            <a:xfrm>
              <a:off x="3040540" y="3785712"/>
              <a:ext cx="6728263"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Parallelogram 14">
              <a:extLst>
                <a:ext uri="{FF2B5EF4-FFF2-40B4-BE49-F238E27FC236}">
                  <a16:creationId xmlns:a16="http://schemas.microsoft.com/office/drawing/2014/main" id="{F6051F71-3484-0589-FB5B-B0A3E47C87AB}"/>
                </a:ext>
              </a:extLst>
            </p:cNvPr>
            <p:cNvSpPr/>
            <p:nvPr/>
          </p:nvSpPr>
          <p:spPr>
            <a:xfrm>
              <a:off x="1776561" y="3083851"/>
              <a:ext cx="1498075" cy="999460"/>
            </a:xfrm>
            <a:prstGeom prst="parallelogram">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73C41"/>
                  </a:solidFill>
                  <a:effectLst/>
                  <a:uLnTx/>
                  <a:uFillTx/>
                  <a:latin typeface="MetricHPE"/>
                  <a:ea typeface="+mn-ea"/>
                  <a:cs typeface="Calibri Light" panose="020F0302020204030204" pitchFamily="34" charset="0"/>
                </a:rPr>
                <a:t>RECOVERY:</a:t>
              </a:r>
              <a:endParaRPr kumimoji="0" lang="en-GB" sz="1600" b="0" i="0" u="none" strike="noStrike" kern="1200" cap="none" spc="0" normalizeH="0" baseline="0" noProof="0">
                <a:ln>
                  <a:noFill/>
                </a:ln>
                <a:solidFill>
                  <a:srgbClr val="373C41"/>
                </a:solidFill>
                <a:effectLst/>
                <a:uLnTx/>
                <a:uFillTx/>
                <a:latin typeface="MetricHPE"/>
                <a:ea typeface="+mn-ea"/>
                <a:cs typeface="Calibri Light" panose="020F0302020204030204" pitchFamily="34" charset="0"/>
              </a:endParaRPr>
            </a:p>
          </p:txBody>
        </p:sp>
        <p:sp>
          <p:nvSpPr>
            <p:cNvPr id="19" name="TextBox 18">
              <a:extLst>
                <a:ext uri="{FF2B5EF4-FFF2-40B4-BE49-F238E27FC236}">
                  <a16:creationId xmlns:a16="http://schemas.microsoft.com/office/drawing/2014/main" id="{3D01A03B-72F7-17B5-8D68-C7DDDF50042C}"/>
                </a:ext>
              </a:extLst>
            </p:cNvPr>
            <p:cNvSpPr txBox="1"/>
            <p:nvPr/>
          </p:nvSpPr>
          <p:spPr>
            <a:xfrm>
              <a:off x="3040540" y="3454509"/>
              <a:ext cx="7374900" cy="276999"/>
            </a:xfrm>
            <a:prstGeom prst="rect">
              <a:avLst/>
            </a:prstGeom>
            <a:noFill/>
          </p:spPr>
          <p:txBody>
            <a:bodyPr wrap="square" rtlCol="0">
              <a:spAutoFit/>
            </a:bodyPr>
            <a:lstStyle/>
            <a:p>
              <a:pPr marL="0" marR="0" lvl="0" indent="0" algn="ctr" defTabSz="114141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2F3C"/>
                  </a:solidFill>
                  <a:effectLst/>
                  <a:uLnTx/>
                  <a:uFillTx/>
                  <a:latin typeface="MetricHPE"/>
                  <a:ea typeface="+mn-ea"/>
                  <a:cs typeface="+mn-cs"/>
                </a:rPr>
                <a:t>Minutes	Hours	Days	Weeks	Months	Years</a:t>
              </a:r>
              <a:endParaRPr kumimoji="0" lang="en-GB" sz="1200" b="0" i="0" u="none" strike="noStrike" kern="1200" cap="none" spc="0" normalizeH="0" baseline="0" noProof="0">
                <a:ln>
                  <a:noFill/>
                </a:ln>
                <a:solidFill>
                  <a:srgbClr val="282F3C"/>
                </a:solidFill>
                <a:effectLst/>
                <a:uLnTx/>
                <a:uFillTx/>
                <a:latin typeface="MetricHPE"/>
                <a:ea typeface="+mn-ea"/>
                <a:cs typeface="+mn-cs"/>
              </a:endParaRPr>
            </a:p>
          </p:txBody>
        </p:sp>
      </p:grpSp>
      <p:grpSp>
        <p:nvGrpSpPr>
          <p:cNvPr id="5" name="Group 4">
            <a:extLst>
              <a:ext uri="{FF2B5EF4-FFF2-40B4-BE49-F238E27FC236}">
                <a16:creationId xmlns:a16="http://schemas.microsoft.com/office/drawing/2014/main" id="{72402AD1-F0D0-490A-9463-581CC182F995}"/>
              </a:ext>
            </a:extLst>
          </p:cNvPr>
          <p:cNvGrpSpPr/>
          <p:nvPr/>
        </p:nvGrpSpPr>
        <p:grpSpPr>
          <a:xfrm>
            <a:off x="1776561" y="4208764"/>
            <a:ext cx="8638876" cy="999460"/>
            <a:chOff x="1776561" y="4208764"/>
            <a:chExt cx="8638876" cy="999460"/>
          </a:xfrm>
        </p:grpSpPr>
        <p:cxnSp>
          <p:nvCxnSpPr>
            <p:cNvPr id="10" name="Straight Connector 9">
              <a:extLst>
                <a:ext uri="{FF2B5EF4-FFF2-40B4-BE49-F238E27FC236}">
                  <a16:creationId xmlns:a16="http://schemas.microsoft.com/office/drawing/2014/main" id="{19E55F14-9C4F-CC9E-0D6E-C3DDD99CAE84}"/>
                </a:ext>
              </a:extLst>
            </p:cNvPr>
            <p:cNvCxnSpPr>
              <a:cxnSpLocks/>
            </p:cNvCxnSpPr>
            <p:nvPr/>
          </p:nvCxnSpPr>
          <p:spPr>
            <a:xfrm>
              <a:off x="3040540" y="4542865"/>
              <a:ext cx="6728263" cy="0"/>
            </a:xfrm>
            <a:prstGeom prst="line">
              <a:avLst/>
            </a:prstGeom>
            <a:ln w="285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Parallelogram 15">
              <a:extLst>
                <a:ext uri="{FF2B5EF4-FFF2-40B4-BE49-F238E27FC236}">
                  <a16:creationId xmlns:a16="http://schemas.microsoft.com/office/drawing/2014/main" id="{5A833759-C0BC-2A46-2F7E-028FF7EDE46C}"/>
                </a:ext>
              </a:extLst>
            </p:cNvPr>
            <p:cNvSpPr/>
            <p:nvPr/>
          </p:nvSpPr>
          <p:spPr>
            <a:xfrm>
              <a:off x="1776561" y="4208764"/>
              <a:ext cx="1498075" cy="999460"/>
            </a:xfrm>
            <a:prstGeom prst="parallelogram">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73C41"/>
                  </a:solidFill>
                  <a:effectLst/>
                  <a:uLnTx/>
                  <a:uFillTx/>
                  <a:latin typeface="MetricHPE"/>
                  <a:ea typeface="+mn-ea"/>
                  <a:cs typeface="Calibri Light" panose="020F0302020204030204" pitchFamily="34" charset="0"/>
                </a:rPr>
                <a:t>RETENTION:</a:t>
              </a:r>
              <a:endParaRPr kumimoji="0" lang="en-GB" sz="1600" b="0" i="0" u="none" strike="noStrike" kern="1200" cap="none" spc="0" normalizeH="0" baseline="0" noProof="0">
                <a:ln>
                  <a:noFill/>
                </a:ln>
                <a:solidFill>
                  <a:srgbClr val="373C41"/>
                </a:solidFill>
                <a:effectLst/>
                <a:uLnTx/>
                <a:uFillTx/>
                <a:latin typeface="MetricHPE"/>
                <a:ea typeface="+mn-ea"/>
                <a:cs typeface="Calibri Light" panose="020F0302020204030204" pitchFamily="34" charset="0"/>
              </a:endParaRPr>
            </a:p>
          </p:txBody>
        </p:sp>
        <p:sp>
          <p:nvSpPr>
            <p:cNvPr id="20" name="TextBox 19">
              <a:extLst>
                <a:ext uri="{FF2B5EF4-FFF2-40B4-BE49-F238E27FC236}">
                  <a16:creationId xmlns:a16="http://schemas.microsoft.com/office/drawing/2014/main" id="{4F81ACD9-DAA8-B840-904A-B8B073E17990}"/>
                </a:ext>
              </a:extLst>
            </p:cNvPr>
            <p:cNvSpPr txBox="1"/>
            <p:nvPr/>
          </p:nvSpPr>
          <p:spPr>
            <a:xfrm>
              <a:off x="3040538" y="4593840"/>
              <a:ext cx="7374899" cy="276999"/>
            </a:xfrm>
            <a:prstGeom prst="rect">
              <a:avLst/>
            </a:prstGeom>
            <a:noFill/>
          </p:spPr>
          <p:txBody>
            <a:bodyPr wrap="square" rtlCol="0">
              <a:spAutoFit/>
            </a:bodyPr>
            <a:lstStyle/>
            <a:p>
              <a:pPr marL="0" marR="0" lvl="0" indent="0" algn="ctr" defTabSz="114141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82F3C"/>
                  </a:solidFill>
                  <a:effectLst/>
                  <a:uLnTx/>
                  <a:uFillTx/>
                  <a:latin typeface="MetricHPE"/>
                  <a:ea typeface="+mn-ea"/>
                  <a:cs typeface="+mn-cs"/>
                </a:rPr>
                <a:t>Minutes	Hours	Days	Weeks	Months	Years</a:t>
              </a:r>
              <a:endParaRPr kumimoji="0" lang="en-GB" sz="1200" b="0" i="0" u="none" strike="noStrike" kern="1200" cap="none" spc="0" normalizeH="0" baseline="0" noProof="0">
                <a:ln>
                  <a:noFill/>
                </a:ln>
                <a:solidFill>
                  <a:srgbClr val="282F3C"/>
                </a:solidFill>
                <a:effectLst/>
                <a:uLnTx/>
                <a:uFillTx/>
                <a:latin typeface="MetricHPE"/>
                <a:ea typeface="+mn-ea"/>
                <a:cs typeface="+mn-cs"/>
              </a:endParaRPr>
            </a:p>
          </p:txBody>
        </p:sp>
      </p:grpSp>
      <p:grpSp>
        <p:nvGrpSpPr>
          <p:cNvPr id="26" name="Group 25">
            <a:extLst>
              <a:ext uri="{FF2B5EF4-FFF2-40B4-BE49-F238E27FC236}">
                <a16:creationId xmlns:a16="http://schemas.microsoft.com/office/drawing/2014/main" id="{9436789D-2800-6424-3202-D000811787C4}"/>
              </a:ext>
            </a:extLst>
          </p:cNvPr>
          <p:cNvGrpSpPr/>
          <p:nvPr/>
        </p:nvGrpSpPr>
        <p:grpSpPr>
          <a:xfrm>
            <a:off x="3059392" y="1744797"/>
            <a:ext cx="2188495" cy="649578"/>
            <a:chOff x="3059392" y="1744797"/>
            <a:chExt cx="2188495" cy="649578"/>
          </a:xfrm>
        </p:grpSpPr>
        <p:sp>
          <p:nvSpPr>
            <p:cNvPr id="21" name="Right Brace 20">
              <a:extLst>
                <a:ext uri="{FF2B5EF4-FFF2-40B4-BE49-F238E27FC236}">
                  <a16:creationId xmlns:a16="http://schemas.microsoft.com/office/drawing/2014/main" id="{9EF4BF2A-33DD-D11D-5B1E-5C4758C58E1C}"/>
                </a:ext>
              </a:extLst>
            </p:cNvPr>
            <p:cNvSpPr/>
            <p:nvPr/>
          </p:nvSpPr>
          <p:spPr>
            <a:xfrm rot="16200000">
              <a:off x="3984364" y="1130851"/>
              <a:ext cx="338552" cy="2188495"/>
            </a:xfrm>
            <a:prstGeom prst="rightBrace">
              <a:avLst>
                <a:gd name="adj1" fmla="val 47785"/>
                <a:gd name="adj2" fmla="val 50000"/>
              </a:avLst>
            </a:prstGeom>
            <a:ln w="19050">
              <a:solidFill>
                <a:schemeClr val="bg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etricHPE"/>
                <a:ea typeface="+mn-ea"/>
                <a:cs typeface="+mn-cs"/>
              </a:endParaRPr>
            </a:p>
          </p:txBody>
        </p:sp>
        <p:sp>
          <p:nvSpPr>
            <p:cNvPr id="22" name="TextBox 21">
              <a:extLst>
                <a:ext uri="{FF2B5EF4-FFF2-40B4-BE49-F238E27FC236}">
                  <a16:creationId xmlns:a16="http://schemas.microsoft.com/office/drawing/2014/main" id="{4C1705A5-4680-8E19-FE6A-8253B54B17C6}"/>
                </a:ext>
              </a:extLst>
            </p:cNvPr>
            <p:cNvSpPr txBox="1"/>
            <p:nvPr/>
          </p:nvSpPr>
          <p:spPr>
            <a:xfrm>
              <a:off x="3326772" y="1744797"/>
              <a:ext cx="165462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82F3C"/>
                  </a:solidFill>
                  <a:effectLst/>
                  <a:uLnTx/>
                  <a:uFillTx/>
                  <a:latin typeface="MetricHPE"/>
                  <a:ea typeface="+mn-ea"/>
                  <a:cs typeface="+mn-cs"/>
                </a:rPr>
                <a:t>Cyber Recovery</a:t>
              </a:r>
            </a:p>
          </p:txBody>
        </p:sp>
      </p:grpSp>
    </p:spTree>
    <p:extLst>
      <p:ext uri="{BB962C8B-B14F-4D97-AF65-F5344CB8AC3E}">
        <p14:creationId xmlns:p14="http://schemas.microsoft.com/office/powerpoint/2010/main" val="381566489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15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AFAB6-7751-6872-5DAB-D50F1C93EDE1}"/>
            </a:ext>
          </a:extLst>
        </p:cNvPr>
        <p:cNvGrpSpPr/>
        <p:nvPr/>
      </p:nvGrpSpPr>
      <p:grpSpPr>
        <a:xfrm>
          <a:off x="0" y="0"/>
          <a:ext cx="0" cy="0"/>
          <a:chOff x="0" y="0"/>
          <a:chExt cx="0" cy="0"/>
        </a:xfrm>
      </p:grpSpPr>
      <p:sp>
        <p:nvSpPr>
          <p:cNvPr id="47" name="Title 46">
            <a:extLst>
              <a:ext uri="{FF2B5EF4-FFF2-40B4-BE49-F238E27FC236}">
                <a16:creationId xmlns:a16="http://schemas.microsoft.com/office/drawing/2014/main" id="{875BCC93-33D4-1FC4-110A-4DF6D97DB236}"/>
              </a:ext>
            </a:extLst>
          </p:cNvPr>
          <p:cNvSpPr>
            <a:spLocks noGrp="1"/>
          </p:cNvSpPr>
          <p:nvPr>
            <p:ph type="title"/>
          </p:nvPr>
        </p:nvSpPr>
        <p:spPr>
          <a:xfrm>
            <a:off x="285743" y="628479"/>
            <a:ext cx="11498270" cy="401362"/>
          </a:xfrm>
        </p:spPr>
        <p:txBody>
          <a:bodyPr/>
          <a:lstStyle/>
          <a:p>
            <a:pPr marL="0" marR="0" lvl="0" indent="0" defTabSz="608013" rtl="0" eaLnBrk="0" fontAlgn="base" latinLnBrk="0" hangingPunct="0">
              <a:lnSpc>
                <a:spcPct val="90000"/>
              </a:lnSpc>
              <a:spcBef>
                <a:spcPct val="0"/>
              </a:spcBef>
              <a:spcAft>
                <a:spcPct val="0"/>
              </a:spcAft>
              <a:tabLst/>
              <a:defRPr/>
            </a:pPr>
            <a:r>
              <a:rPr kumimoji="0" lang="en-US" altLang="en-US" sz="2800" b="0" i="0" u="none" strike="noStrike" kern="1200" cap="none" spc="0" normalizeH="0" baseline="0" noProof="0" dirty="0">
                <a:ln>
                  <a:noFill/>
                </a:ln>
                <a:solidFill>
                  <a:srgbClr val="373C41"/>
                </a:solidFill>
                <a:effectLst/>
                <a:uLnTx/>
                <a:uFillTx/>
                <a:latin typeface="Source Sans Pro Black" panose="020B0803030403020204" pitchFamily="34" charset="0"/>
                <a:ea typeface="Lato" charset="0"/>
                <a:cs typeface="Lato" charset="0"/>
              </a:rPr>
              <a:t>WHY IS BACKUP NOT ENOUGH?</a:t>
            </a:r>
            <a:endParaRPr kumimoji="0" lang="en-US" altLang="en-US" sz="2800" b="0" i="0" u="none" strike="noStrike" kern="1200" cap="none" spc="0" normalizeH="0" baseline="0" noProof="0" dirty="0">
              <a:ln>
                <a:noFill/>
              </a:ln>
              <a:solidFill>
                <a:srgbClr val="373C41"/>
              </a:solidFill>
              <a:effectLst/>
              <a:uLnTx/>
              <a:uFillTx/>
              <a:latin typeface="Source Sans Pro" panose="020B0503030403020204" pitchFamily="34" charset="0"/>
              <a:ea typeface="Lato" charset="0"/>
              <a:cs typeface="Lato" charset="0"/>
            </a:endParaRPr>
          </a:p>
        </p:txBody>
      </p:sp>
      <p:cxnSp>
        <p:nvCxnSpPr>
          <p:cNvPr id="106" name="Straight Connector 105">
            <a:extLst>
              <a:ext uri="{FF2B5EF4-FFF2-40B4-BE49-F238E27FC236}">
                <a16:creationId xmlns:a16="http://schemas.microsoft.com/office/drawing/2014/main" id="{ADD25913-577E-A218-A3C4-3246B033FBE0}"/>
              </a:ext>
            </a:extLst>
          </p:cNvPr>
          <p:cNvCxnSpPr>
            <a:cxnSpLocks/>
          </p:cNvCxnSpPr>
          <p:nvPr/>
        </p:nvCxnSpPr>
        <p:spPr>
          <a:xfrm>
            <a:off x="1196859" y="4354913"/>
            <a:ext cx="10116000" cy="0"/>
          </a:xfrm>
          <a:prstGeom prst="line">
            <a:avLst/>
          </a:prstGeom>
          <a:noFill/>
          <a:ln w="25400" cap="flat" cmpd="sng" algn="ctr">
            <a:solidFill>
              <a:srgbClr val="373C41">
                <a:alpha val="75000"/>
              </a:srgbClr>
            </a:solidFill>
            <a:prstDash val="solid"/>
          </a:ln>
          <a:effectLst/>
        </p:spPr>
      </p:cxnSp>
      <p:cxnSp>
        <p:nvCxnSpPr>
          <p:cNvPr id="107" name="Straight Connector 106">
            <a:extLst>
              <a:ext uri="{FF2B5EF4-FFF2-40B4-BE49-F238E27FC236}">
                <a16:creationId xmlns:a16="http://schemas.microsoft.com/office/drawing/2014/main" id="{0F6A55C1-CD43-3A05-0C96-4E4BC11B11B7}"/>
              </a:ext>
            </a:extLst>
          </p:cNvPr>
          <p:cNvCxnSpPr/>
          <p:nvPr/>
        </p:nvCxnSpPr>
        <p:spPr>
          <a:xfrm>
            <a:off x="1499466" y="4354913"/>
            <a:ext cx="0" cy="216000"/>
          </a:xfrm>
          <a:prstGeom prst="line">
            <a:avLst/>
          </a:prstGeom>
          <a:noFill/>
          <a:ln w="12700" cap="flat" cmpd="sng" algn="ctr">
            <a:solidFill>
              <a:srgbClr val="696D71"/>
            </a:solidFill>
            <a:prstDash val="solid"/>
          </a:ln>
          <a:effectLst/>
        </p:spPr>
      </p:cxnSp>
      <p:cxnSp>
        <p:nvCxnSpPr>
          <p:cNvPr id="108" name="Straight Connector 107">
            <a:extLst>
              <a:ext uri="{FF2B5EF4-FFF2-40B4-BE49-F238E27FC236}">
                <a16:creationId xmlns:a16="http://schemas.microsoft.com/office/drawing/2014/main" id="{21651ECD-DD79-E21A-5070-4479E5EF5378}"/>
              </a:ext>
            </a:extLst>
          </p:cNvPr>
          <p:cNvCxnSpPr/>
          <p:nvPr/>
        </p:nvCxnSpPr>
        <p:spPr>
          <a:xfrm>
            <a:off x="1803171" y="3039027"/>
            <a:ext cx="0" cy="1800000"/>
          </a:xfrm>
          <a:prstGeom prst="line">
            <a:avLst/>
          </a:prstGeom>
          <a:noFill/>
          <a:ln w="25400" cap="flat" cmpd="sng" algn="ctr">
            <a:solidFill>
              <a:srgbClr val="373C41">
                <a:alpha val="75000"/>
              </a:srgbClr>
            </a:solidFill>
            <a:prstDash val="solid"/>
          </a:ln>
          <a:effectLst/>
        </p:spPr>
      </p:cxnSp>
      <p:cxnSp>
        <p:nvCxnSpPr>
          <p:cNvPr id="109" name="Straight Connector 108">
            <a:extLst>
              <a:ext uri="{FF2B5EF4-FFF2-40B4-BE49-F238E27FC236}">
                <a16:creationId xmlns:a16="http://schemas.microsoft.com/office/drawing/2014/main" id="{B71ABEEC-B660-8F04-24E0-F46ED21A6DF7}"/>
              </a:ext>
            </a:extLst>
          </p:cNvPr>
          <p:cNvCxnSpPr/>
          <p:nvPr/>
        </p:nvCxnSpPr>
        <p:spPr>
          <a:xfrm>
            <a:off x="2112333" y="4350442"/>
            <a:ext cx="0" cy="216000"/>
          </a:xfrm>
          <a:prstGeom prst="line">
            <a:avLst/>
          </a:prstGeom>
          <a:noFill/>
          <a:ln w="12700" cap="flat" cmpd="sng" algn="ctr">
            <a:solidFill>
              <a:srgbClr val="696D71"/>
            </a:solidFill>
            <a:prstDash val="solid"/>
          </a:ln>
          <a:effectLst/>
        </p:spPr>
      </p:cxnSp>
      <p:cxnSp>
        <p:nvCxnSpPr>
          <p:cNvPr id="110" name="Straight Connector 109">
            <a:extLst>
              <a:ext uri="{FF2B5EF4-FFF2-40B4-BE49-F238E27FC236}">
                <a16:creationId xmlns:a16="http://schemas.microsoft.com/office/drawing/2014/main" id="{8A58D346-B4B8-6E35-A724-4E107AE0BEA1}"/>
              </a:ext>
            </a:extLst>
          </p:cNvPr>
          <p:cNvCxnSpPr/>
          <p:nvPr/>
        </p:nvCxnSpPr>
        <p:spPr>
          <a:xfrm>
            <a:off x="2514739" y="4350442"/>
            <a:ext cx="0" cy="216000"/>
          </a:xfrm>
          <a:prstGeom prst="line">
            <a:avLst/>
          </a:prstGeom>
          <a:noFill/>
          <a:ln w="12700" cap="flat" cmpd="sng" algn="ctr">
            <a:solidFill>
              <a:srgbClr val="696D71"/>
            </a:solidFill>
            <a:prstDash val="solid"/>
          </a:ln>
          <a:effectLst/>
        </p:spPr>
      </p:cxnSp>
      <p:sp>
        <p:nvSpPr>
          <p:cNvPr id="111" name="Rectangle 110">
            <a:extLst>
              <a:ext uri="{FF2B5EF4-FFF2-40B4-BE49-F238E27FC236}">
                <a16:creationId xmlns:a16="http://schemas.microsoft.com/office/drawing/2014/main" id="{B701EE5D-13ED-152D-0F0E-3E5BD46CEB4A}"/>
              </a:ext>
            </a:extLst>
          </p:cNvPr>
          <p:cNvSpPr/>
          <p:nvPr/>
        </p:nvSpPr>
        <p:spPr>
          <a:xfrm>
            <a:off x="1657328" y="4197986"/>
            <a:ext cx="302599" cy="302400"/>
          </a:xfrm>
          <a:prstGeom prst="rect">
            <a:avLst/>
          </a:prstGeom>
          <a:solidFill>
            <a:srgbClr val="00B05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DE" sz="1800" b="0" i="0" u="none" strike="noStrike" kern="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cxnSp>
        <p:nvCxnSpPr>
          <p:cNvPr id="112" name="Straight Connector 111">
            <a:extLst>
              <a:ext uri="{FF2B5EF4-FFF2-40B4-BE49-F238E27FC236}">
                <a16:creationId xmlns:a16="http://schemas.microsoft.com/office/drawing/2014/main" id="{F334B725-7923-1127-51B6-AABB6D4DCE2C}"/>
              </a:ext>
            </a:extLst>
          </p:cNvPr>
          <p:cNvCxnSpPr/>
          <p:nvPr/>
        </p:nvCxnSpPr>
        <p:spPr>
          <a:xfrm>
            <a:off x="2922593" y="4350442"/>
            <a:ext cx="0" cy="216000"/>
          </a:xfrm>
          <a:prstGeom prst="line">
            <a:avLst/>
          </a:prstGeom>
          <a:noFill/>
          <a:ln w="12700" cap="flat" cmpd="sng" algn="ctr">
            <a:solidFill>
              <a:srgbClr val="696D71"/>
            </a:solidFill>
            <a:prstDash val="solid"/>
          </a:ln>
          <a:effectLst/>
        </p:spPr>
      </p:cxnSp>
      <p:cxnSp>
        <p:nvCxnSpPr>
          <p:cNvPr id="113" name="Straight Connector 112">
            <a:extLst>
              <a:ext uri="{FF2B5EF4-FFF2-40B4-BE49-F238E27FC236}">
                <a16:creationId xmlns:a16="http://schemas.microsoft.com/office/drawing/2014/main" id="{01B72A16-C0EC-E09D-4246-D967A145C1A8}"/>
              </a:ext>
            </a:extLst>
          </p:cNvPr>
          <p:cNvCxnSpPr/>
          <p:nvPr/>
        </p:nvCxnSpPr>
        <p:spPr>
          <a:xfrm>
            <a:off x="3323858" y="4349814"/>
            <a:ext cx="0" cy="216000"/>
          </a:xfrm>
          <a:prstGeom prst="line">
            <a:avLst/>
          </a:prstGeom>
          <a:noFill/>
          <a:ln w="12700" cap="flat" cmpd="sng" algn="ctr">
            <a:solidFill>
              <a:srgbClr val="696D71"/>
            </a:solidFill>
            <a:prstDash val="solid"/>
          </a:ln>
          <a:effectLst/>
        </p:spPr>
      </p:cxnSp>
      <p:cxnSp>
        <p:nvCxnSpPr>
          <p:cNvPr id="114" name="Straight Connector 113">
            <a:extLst>
              <a:ext uri="{FF2B5EF4-FFF2-40B4-BE49-F238E27FC236}">
                <a16:creationId xmlns:a16="http://schemas.microsoft.com/office/drawing/2014/main" id="{F8EE2520-D15C-E83E-45A0-3EDBC4FFE7AC}"/>
              </a:ext>
            </a:extLst>
          </p:cNvPr>
          <p:cNvCxnSpPr/>
          <p:nvPr/>
        </p:nvCxnSpPr>
        <p:spPr>
          <a:xfrm>
            <a:off x="3726264" y="4349814"/>
            <a:ext cx="0" cy="216000"/>
          </a:xfrm>
          <a:prstGeom prst="line">
            <a:avLst/>
          </a:prstGeom>
          <a:noFill/>
          <a:ln w="12700" cap="flat" cmpd="sng" algn="ctr">
            <a:solidFill>
              <a:srgbClr val="696D71"/>
            </a:solidFill>
            <a:prstDash val="solid"/>
          </a:ln>
          <a:effectLst/>
        </p:spPr>
      </p:cxnSp>
      <p:cxnSp>
        <p:nvCxnSpPr>
          <p:cNvPr id="115" name="Straight Connector 114">
            <a:extLst>
              <a:ext uri="{FF2B5EF4-FFF2-40B4-BE49-F238E27FC236}">
                <a16:creationId xmlns:a16="http://schemas.microsoft.com/office/drawing/2014/main" id="{83A6AA1B-A284-9041-AA0C-5752F441B1C2}"/>
              </a:ext>
            </a:extLst>
          </p:cNvPr>
          <p:cNvCxnSpPr/>
          <p:nvPr/>
        </p:nvCxnSpPr>
        <p:spPr>
          <a:xfrm>
            <a:off x="4541973" y="4349814"/>
            <a:ext cx="0" cy="216000"/>
          </a:xfrm>
          <a:prstGeom prst="line">
            <a:avLst/>
          </a:prstGeom>
          <a:noFill/>
          <a:ln w="12700" cap="flat" cmpd="sng" algn="ctr">
            <a:solidFill>
              <a:srgbClr val="696D71"/>
            </a:solidFill>
            <a:prstDash val="solid"/>
          </a:ln>
          <a:effectLst/>
        </p:spPr>
      </p:cxnSp>
      <p:cxnSp>
        <p:nvCxnSpPr>
          <p:cNvPr id="116" name="Straight Connector 115">
            <a:extLst>
              <a:ext uri="{FF2B5EF4-FFF2-40B4-BE49-F238E27FC236}">
                <a16:creationId xmlns:a16="http://schemas.microsoft.com/office/drawing/2014/main" id="{7AA83A82-35F4-8909-4EBB-932CBC63F16F}"/>
              </a:ext>
            </a:extLst>
          </p:cNvPr>
          <p:cNvCxnSpPr/>
          <p:nvPr/>
        </p:nvCxnSpPr>
        <p:spPr>
          <a:xfrm>
            <a:off x="4944379" y="4349814"/>
            <a:ext cx="0" cy="216000"/>
          </a:xfrm>
          <a:prstGeom prst="line">
            <a:avLst/>
          </a:prstGeom>
          <a:noFill/>
          <a:ln w="12700" cap="flat" cmpd="sng" algn="ctr">
            <a:solidFill>
              <a:srgbClr val="696D71"/>
            </a:solidFill>
            <a:prstDash val="solid"/>
          </a:ln>
          <a:effectLst/>
        </p:spPr>
      </p:cxnSp>
      <p:cxnSp>
        <p:nvCxnSpPr>
          <p:cNvPr id="117" name="Straight Connector 116">
            <a:extLst>
              <a:ext uri="{FF2B5EF4-FFF2-40B4-BE49-F238E27FC236}">
                <a16:creationId xmlns:a16="http://schemas.microsoft.com/office/drawing/2014/main" id="{8820CAB0-B6A6-25FD-CA39-1823801F653A}"/>
              </a:ext>
            </a:extLst>
          </p:cNvPr>
          <p:cNvCxnSpPr/>
          <p:nvPr/>
        </p:nvCxnSpPr>
        <p:spPr>
          <a:xfrm>
            <a:off x="5352233" y="4349814"/>
            <a:ext cx="0" cy="216000"/>
          </a:xfrm>
          <a:prstGeom prst="line">
            <a:avLst/>
          </a:prstGeom>
          <a:noFill/>
          <a:ln w="12700" cap="flat" cmpd="sng" algn="ctr">
            <a:solidFill>
              <a:srgbClr val="696D71"/>
            </a:solidFill>
            <a:prstDash val="solid"/>
          </a:ln>
          <a:effectLst/>
        </p:spPr>
      </p:cxnSp>
      <p:cxnSp>
        <p:nvCxnSpPr>
          <p:cNvPr id="118" name="Straight Connector 117">
            <a:extLst>
              <a:ext uri="{FF2B5EF4-FFF2-40B4-BE49-F238E27FC236}">
                <a16:creationId xmlns:a16="http://schemas.microsoft.com/office/drawing/2014/main" id="{8FA9FD08-E51A-66A6-8BB0-84E75F4FE2C7}"/>
              </a:ext>
            </a:extLst>
          </p:cNvPr>
          <p:cNvCxnSpPr/>
          <p:nvPr/>
        </p:nvCxnSpPr>
        <p:spPr>
          <a:xfrm>
            <a:off x="5753498" y="4349186"/>
            <a:ext cx="0" cy="216000"/>
          </a:xfrm>
          <a:prstGeom prst="line">
            <a:avLst/>
          </a:prstGeom>
          <a:noFill/>
          <a:ln w="12700" cap="flat" cmpd="sng" algn="ctr">
            <a:solidFill>
              <a:srgbClr val="696D71"/>
            </a:solidFill>
            <a:prstDash val="solid"/>
          </a:ln>
          <a:effectLst/>
        </p:spPr>
      </p:cxnSp>
      <p:cxnSp>
        <p:nvCxnSpPr>
          <p:cNvPr id="119" name="Straight Connector 118">
            <a:extLst>
              <a:ext uri="{FF2B5EF4-FFF2-40B4-BE49-F238E27FC236}">
                <a16:creationId xmlns:a16="http://schemas.microsoft.com/office/drawing/2014/main" id="{E12EFD49-7171-82C3-93C8-EC8A5AE84415}"/>
              </a:ext>
            </a:extLst>
          </p:cNvPr>
          <p:cNvCxnSpPr/>
          <p:nvPr/>
        </p:nvCxnSpPr>
        <p:spPr>
          <a:xfrm>
            <a:off x="6155904" y="4349186"/>
            <a:ext cx="0" cy="216000"/>
          </a:xfrm>
          <a:prstGeom prst="line">
            <a:avLst/>
          </a:prstGeom>
          <a:noFill/>
          <a:ln w="12700" cap="flat" cmpd="sng" algn="ctr">
            <a:solidFill>
              <a:srgbClr val="696D71"/>
            </a:solidFill>
            <a:prstDash val="solid"/>
          </a:ln>
          <a:effectLst/>
        </p:spPr>
      </p:cxnSp>
      <p:cxnSp>
        <p:nvCxnSpPr>
          <p:cNvPr id="120" name="Straight Connector 119">
            <a:extLst>
              <a:ext uri="{FF2B5EF4-FFF2-40B4-BE49-F238E27FC236}">
                <a16:creationId xmlns:a16="http://schemas.microsoft.com/office/drawing/2014/main" id="{F052DA97-D575-61F5-DCF3-FD4DCF159A13}"/>
              </a:ext>
            </a:extLst>
          </p:cNvPr>
          <p:cNvCxnSpPr/>
          <p:nvPr/>
        </p:nvCxnSpPr>
        <p:spPr>
          <a:xfrm>
            <a:off x="6563758" y="4349186"/>
            <a:ext cx="0" cy="216000"/>
          </a:xfrm>
          <a:prstGeom prst="line">
            <a:avLst/>
          </a:prstGeom>
          <a:noFill/>
          <a:ln w="12700" cap="flat" cmpd="sng" algn="ctr">
            <a:solidFill>
              <a:srgbClr val="696D71"/>
            </a:solidFill>
            <a:prstDash val="solid"/>
          </a:ln>
          <a:effectLst/>
        </p:spPr>
      </p:cxnSp>
      <p:cxnSp>
        <p:nvCxnSpPr>
          <p:cNvPr id="121" name="Straight Connector 120">
            <a:extLst>
              <a:ext uri="{FF2B5EF4-FFF2-40B4-BE49-F238E27FC236}">
                <a16:creationId xmlns:a16="http://schemas.microsoft.com/office/drawing/2014/main" id="{1FC6C00E-BB62-07E7-3C68-551F2330C9B2}"/>
              </a:ext>
            </a:extLst>
          </p:cNvPr>
          <p:cNvCxnSpPr/>
          <p:nvPr/>
        </p:nvCxnSpPr>
        <p:spPr>
          <a:xfrm>
            <a:off x="6974880" y="4351606"/>
            <a:ext cx="0" cy="216000"/>
          </a:xfrm>
          <a:prstGeom prst="line">
            <a:avLst/>
          </a:prstGeom>
          <a:noFill/>
          <a:ln w="12700" cap="flat" cmpd="sng" algn="ctr">
            <a:solidFill>
              <a:srgbClr val="696D71"/>
            </a:solidFill>
            <a:prstDash val="solid"/>
          </a:ln>
          <a:effectLst/>
        </p:spPr>
      </p:cxnSp>
      <p:cxnSp>
        <p:nvCxnSpPr>
          <p:cNvPr id="122" name="Straight Connector 121">
            <a:extLst>
              <a:ext uri="{FF2B5EF4-FFF2-40B4-BE49-F238E27FC236}">
                <a16:creationId xmlns:a16="http://schemas.microsoft.com/office/drawing/2014/main" id="{FFEF7782-B118-251B-04D5-90C43DED99BC}"/>
              </a:ext>
            </a:extLst>
          </p:cNvPr>
          <p:cNvCxnSpPr/>
          <p:nvPr/>
        </p:nvCxnSpPr>
        <p:spPr>
          <a:xfrm>
            <a:off x="7377286" y="4351606"/>
            <a:ext cx="0" cy="216000"/>
          </a:xfrm>
          <a:prstGeom prst="line">
            <a:avLst/>
          </a:prstGeom>
          <a:noFill/>
          <a:ln w="12700" cap="flat" cmpd="sng" algn="ctr">
            <a:solidFill>
              <a:srgbClr val="696D71"/>
            </a:solidFill>
            <a:prstDash val="solid"/>
          </a:ln>
          <a:effectLst/>
        </p:spPr>
      </p:cxnSp>
      <p:cxnSp>
        <p:nvCxnSpPr>
          <p:cNvPr id="123" name="Straight Connector 122">
            <a:extLst>
              <a:ext uri="{FF2B5EF4-FFF2-40B4-BE49-F238E27FC236}">
                <a16:creationId xmlns:a16="http://schemas.microsoft.com/office/drawing/2014/main" id="{76F9EC5E-0766-C2F6-FC47-56F41E1C3D21}"/>
              </a:ext>
            </a:extLst>
          </p:cNvPr>
          <p:cNvCxnSpPr/>
          <p:nvPr/>
        </p:nvCxnSpPr>
        <p:spPr>
          <a:xfrm>
            <a:off x="8186405" y="4350978"/>
            <a:ext cx="0" cy="216000"/>
          </a:xfrm>
          <a:prstGeom prst="line">
            <a:avLst/>
          </a:prstGeom>
          <a:noFill/>
          <a:ln w="12700" cap="flat" cmpd="sng" algn="ctr">
            <a:solidFill>
              <a:srgbClr val="696D71"/>
            </a:solidFill>
            <a:prstDash val="solid"/>
          </a:ln>
          <a:effectLst/>
        </p:spPr>
      </p:cxnSp>
      <p:cxnSp>
        <p:nvCxnSpPr>
          <p:cNvPr id="124" name="Straight Connector 123">
            <a:extLst>
              <a:ext uri="{FF2B5EF4-FFF2-40B4-BE49-F238E27FC236}">
                <a16:creationId xmlns:a16="http://schemas.microsoft.com/office/drawing/2014/main" id="{9383C0B2-4B06-BB02-373D-9C6F0204AADF}"/>
              </a:ext>
            </a:extLst>
          </p:cNvPr>
          <p:cNvCxnSpPr/>
          <p:nvPr/>
        </p:nvCxnSpPr>
        <p:spPr>
          <a:xfrm>
            <a:off x="8588811" y="4350978"/>
            <a:ext cx="0" cy="216000"/>
          </a:xfrm>
          <a:prstGeom prst="line">
            <a:avLst/>
          </a:prstGeom>
          <a:noFill/>
          <a:ln w="12700" cap="flat" cmpd="sng" algn="ctr">
            <a:solidFill>
              <a:srgbClr val="696D71"/>
            </a:solidFill>
            <a:prstDash val="solid"/>
          </a:ln>
          <a:effectLst/>
        </p:spPr>
      </p:cxnSp>
      <p:cxnSp>
        <p:nvCxnSpPr>
          <p:cNvPr id="125" name="Straight Connector 124">
            <a:extLst>
              <a:ext uri="{FF2B5EF4-FFF2-40B4-BE49-F238E27FC236}">
                <a16:creationId xmlns:a16="http://schemas.microsoft.com/office/drawing/2014/main" id="{611C2260-42A4-A9B6-4F6C-A232F5AE7ECA}"/>
              </a:ext>
            </a:extLst>
          </p:cNvPr>
          <p:cNvCxnSpPr/>
          <p:nvPr/>
        </p:nvCxnSpPr>
        <p:spPr>
          <a:xfrm>
            <a:off x="8996665" y="4350978"/>
            <a:ext cx="0" cy="216000"/>
          </a:xfrm>
          <a:prstGeom prst="line">
            <a:avLst/>
          </a:prstGeom>
          <a:noFill/>
          <a:ln w="12700" cap="flat" cmpd="sng" algn="ctr">
            <a:solidFill>
              <a:srgbClr val="696D71"/>
            </a:solidFill>
            <a:prstDash val="solid"/>
          </a:ln>
          <a:effectLst/>
        </p:spPr>
      </p:cxnSp>
      <p:cxnSp>
        <p:nvCxnSpPr>
          <p:cNvPr id="126" name="Straight Connector 125">
            <a:extLst>
              <a:ext uri="{FF2B5EF4-FFF2-40B4-BE49-F238E27FC236}">
                <a16:creationId xmlns:a16="http://schemas.microsoft.com/office/drawing/2014/main" id="{FB5BB075-3543-ABC5-B608-BD9C552A1E10}"/>
              </a:ext>
            </a:extLst>
          </p:cNvPr>
          <p:cNvCxnSpPr/>
          <p:nvPr/>
        </p:nvCxnSpPr>
        <p:spPr>
          <a:xfrm>
            <a:off x="9404520" y="4350978"/>
            <a:ext cx="0" cy="216000"/>
          </a:xfrm>
          <a:prstGeom prst="line">
            <a:avLst/>
          </a:prstGeom>
          <a:noFill/>
          <a:ln w="12700" cap="flat" cmpd="sng" algn="ctr">
            <a:solidFill>
              <a:srgbClr val="696D71"/>
            </a:solidFill>
            <a:prstDash val="solid"/>
          </a:ln>
          <a:effectLst/>
        </p:spPr>
      </p:cxnSp>
      <p:cxnSp>
        <p:nvCxnSpPr>
          <p:cNvPr id="127" name="Straight Connector 126">
            <a:extLst>
              <a:ext uri="{FF2B5EF4-FFF2-40B4-BE49-F238E27FC236}">
                <a16:creationId xmlns:a16="http://schemas.microsoft.com/office/drawing/2014/main" id="{8FAF0F87-D43A-8A96-98A3-C60AD705C6F3}"/>
              </a:ext>
            </a:extLst>
          </p:cNvPr>
          <p:cNvCxnSpPr/>
          <p:nvPr/>
        </p:nvCxnSpPr>
        <p:spPr>
          <a:xfrm>
            <a:off x="9806926" y="4350978"/>
            <a:ext cx="0" cy="216000"/>
          </a:xfrm>
          <a:prstGeom prst="line">
            <a:avLst/>
          </a:prstGeom>
          <a:noFill/>
          <a:ln w="12700" cap="flat" cmpd="sng" algn="ctr">
            <a:solidFill>
              <a:srgbClr val="696D71"/>
            </a:solidFill>
            <a:prstDash val="solid"/>
          </a:ln>
          <a:effectLst/>
        </p:spPr>
      </p:cxnSp>
      <p:cxnSp>
        <p:nvCxnSpPr>
          <p:cNvPr id="128" name="Straight Connector 127">
            <a:extLst>
              <a:ext uri="{FF2B5EF4-FFF2-40B4-BE49-F238E27FC236}">
                <a16:creationId xmlns:a16="http://schemas.microsoft.com/office/drawing/2014/main" id="{A5FF9418-6594-81D1-9340-D894B46DB409}"/>
              </a:ext>
            </a:extLst>
          </p:cNvPr>
          <p:cNvCxnSpPr/>
          <p:nvPr/>
        </p:nvCxnSpPr>
        <p:spPr>
          <a:xfrm>
            <a:off x="10214780" y="4350978"/>
            <a:ext cx="0" cy="216000"/>
          </a:xfrm>
          <a:prstGeom prst="line">
            <a:avLst/>
          </a:prstGeom>
          <a:noFill/>
          <a:ln w="12700" cap="flat" cmpd="sng" algn="ctr">
            <a:solidFill>
              <a:srgbClr val="696D71"/>
            </a:solidFill>
            <a:prstDash val="solid"/>
          </a:ln>
          <a:effectLst/>
        </p:spPr>
      </p:cxnSp>
      <p:cxnSp>
        <p:nvCxnSpPr>
          <p:cNvPr id="129" name="Straight Connector 128">
            <a:extLst>
              <a:ext uri="{FF2B5EF4-FFF2-40B4-BE49-F238E27FC236}">
                <a16:creationId xmlns:a16="http://schemas.microsoft.com/office/drawing/2014/main" id="{B398F9E4-5E3D-CF47-1F33-4889CC9C43CB}"/>
              </a:ext>
            </a:extLst>
          </p:cNvPr>
          <p:cNvCxnSpPr/>
          <p:nvPr/>
        </p:nvCxnSpPr>
        <p:spPr>
          <a:xfrm>
            <a:off x="11018451" y="4350350"/>
            <a:ext cx="0" cy="216000"/>
          </a:xfrm>
          <a:prstGeom prst="line">
            <a:avLst/>
          </a:prstGeom>
          <a:noFill/>
          <a:ln w="12700" cap="flat" cmpd="sng" algn="ctr">
            <a:solidFill>
              <a:srgbClr val="696D71"/>
            </a:solidFill>
            <a:prstDash val="solid"/>
          </a:ln>
          <a:effectLst/>
        </p:spPr>
      </p:cxnSp>
      <p:sp>
        <p:nvSpPr>
          <p:cNvPr id="130" name="TextBox 129">
            <a:extLst>
              <a:ext uri="{FF2B5EF4-FFF2-40B4-BE49-F238E27FC236}">
                <a16:creationId xmlns:a16="http://schemas.microsoft.com/office/drawing/2014/main" id="{C31923C9-84B3-BA66-F1BD-6838F10A645A}"/>
              </a:ext>
            </a:extLst>
          </p:cNvPr>
          <p:cNvSpPr txBox="1"/>
          <p:nvPr/>
        </p:nvSpPr>
        <p:spPr>
          <a:xfrm>
            <a:off x="509854" y="4187322"/>
            <a:ext cx="660245" cy="338554"/>
          </a:xfrm>
          <a:prstGeom prst="rect">
            <a:avLst/>
          </a:prstGeom>
          <a:noFill/>
        </p:spPr>
        <p:txBody>
          <a:bodyPr wrap="none" rtlCol="0">
            <a:spAutoFit/>
          </a:bodyPr>
          <a:lstStyle/>
          <a:p>
            <a:pPr eaLnBrk="0" fontAlgn="base" hangingPunct="0">
              <a:spcBef>
                <a:spcPct val="0"/>
              </a:spcBef>
              <a:spcAft>
                <a:spcPct val="0"/>
              </a:spcAft>
              <a:defRPr/>
            </a:pPr>
            <a:r>
              <a:rPr lang="de-DE" sz="1600" b="1" dirty="0">
                <a:solidFill>
                  <a:srgbClr val="373C41"/>
                </a:solidFill>
                <a:latin typeface="Arial" panose="020B0604020202020204" pitchFamily="34" charset="0"/>
                <a:cs typeface="Arial" panose="020B0604020202020204" pitchFamily="34" charset="0"/>
              </a:rPr>
              <a:t>Time</a:t>
            </a:r>
            <a:endParaRPr lang="en-DE" sz="1600" b="1" dirty="0">
              <a:solidFill>
                <a:srgbClr val="373C41"/>
              </a:solidFill>
              <a:latin typeface="Arial" panose="020B0604020202020204" pitchFamily="34" charset="0"/>
              <a:cs typeface="Arial" panose="020B0604020202020204" pitchFamily="34" charset="0"/>
            </a:endParaRPr>
          </a:p>
        </p:txBody>
      </p:sp>
      <p:sp>
        <p:nvSpPr>
          <p:cNvPr id="131" name="TextBox 130">
            <a:extLst>
              <a:ext uri="{FF2B5EF4-FFF2-40B4-BE49-F238E27FC236}">
                <a16:creationId xmlns:a16="http://schemas.microsoft.com/office/drawing/2014/main" id="{E7D831C9-6303-E56E-EAC6-E69B02AFD5D0}"/>
              </a:ext>
            </a:extLst>
          </p:cNvPr>
          <p:cNvSpPr txBox="1"/>
          <p:nvPr/>
        </p:nvSpPr>
        <p:spPr>
          <a:xfrm>
            <a:off x="1247569" y="4897277"/>
            <a:ext cx="1111203" cy="584775"/>
          </a:xfrm>
          <a:prstGeom prst="rect">
            <a:avLst/>
          </a:prstGeom>
          <a:noFill/>
        </p:spPr>
        <p:txBody>
          <a:bodyPr wrap="none" rtlCol="0">
            <a:spAutoFit/>
          </a:bodyPr>
          <a:lstStyle/>
          <a:p>
            <a:pPr algn="ctr" eaLnBrk="0" fontAlgn="base" hangingPunct="0">
              <a:spcBef>
                <a:spcPct val="0"/>
              </a:spcBef>
              <a:spcAft>
                <a:spcPct val="0"/>
              </a:spcAft>
              <a:defRPr/>
            </a:pPr>
            <a:r>
              <a:rPr lang="de-DE" sz="1600" b="1" dirty="0">
                <a:solidFill>
                  <a:srgbClr val="373C41"/>
                </a:solidFill>
                <a:latin typeface="Source Sans Pro Light" panose="020B0403030403020204" pitchFamily="34" charset="0"/>
              </a:rPr>
              <a:t>Normal </a:t>
            </a:r>
          </a:p>
          <a:p>
            <a:pPr algn="ctr" eaLnBrk="0" fontAlgn="base" hangingPunct="0">
              <a:spcBef>
                <a:spcPct val="0"/>
              </a:spcBef>
              <a:spcAft>
                <a:spcPct val="0"/>
              </a:spcAft>
              <a:defRPr/>
            </a:pPr>
            <a:r>
              <a:rPr lang="de-DE" sz="1600" b="1" dirty="0">
                <a:solidFill>
                  <a:srgbClr val="373C41"/>
                </a:solidFill>
                <a:latin typeface="Source Sans Pro Light" panose="020B0403030403020204" pitchFamily="34" charset="0"/>
              </a:rPr>
              <a:t>Operations</a:t>
            </a:r>
            <a:endParaRPr lang="en-DE" sz="2000" b="1" dirty="0">
              <a:solidFill>
                <a:srgbClr val="373C41"/>
              </a:solidFill>
              <a:latin typeface="Source Sans Pro Light" panose="020B0403030403020204" pitchFamily="34" charset="0"/>
            </a:endParaRPr>
          </a:p>
        </p:txBody>
      </p:sp>
      <p:cxnSp>
        <p:nvCxnSpPr>
          <p:cNvPr id="132" name="Straight Connector 131">
            <a:extLst>
              <a:ext uri="{FF2B5EF4-FFF2-40B4-BE49-F238E27FC236}">
                <a16:creationId xmlns:a16="http://schemas.microsoft.com/office/drawing/2014/main" id="{11E7A1B1-FA07-A7DF-A6C3-45C2A9003415}"/>
              </a:ext>
            </a:extLst>
          </p:cNvPr>
          <p:cNvCxnSpPr/>
          <p:nvPr/>
        </p:nvCxnSpPr>
        <p:spPr>
          <a:xfrm>
            <a:off x="4130794" y="3047550"/>
            <a:ext cx="0" cy="1800000"/>
          </a:xfrm>
          <a:prstGeom prst="line">
            <a:avLst/>
          </a:prstGeom>
          <a:noFill/>
          <a:ln w="25400" cap="flat" cmpd="sng" algn="ctr">
            <a:solidFill>
              <a:srgbClr val="373C41">
                <a:alpha val="75000"/>
              </a:srgbClr>
            </a:solidFill>
            <a:prstDash val="solid"/>
          </a:ln>
          <a:effectLst/>
        </p:spPr>
      </p:cxnSp>
      <p:sp>
        <p:nvSpPr>
          <p:cNvPr id="133" name="TextBox 132">
            <a:extLst>
              <a:ext uri="{FF2B5EF4-FFF2-40B4-BE49-F238E27FC236}">
                <a16:creationId xmlns:a16="http://schemas.microsoft.com/office/drawing/2014/main" id="{311E1323-49EC-7684-1038-1B6EE5566011}"/>
              </a:ext>
            </a:extLst>
          </p:cNvPr>
          <p:cNvSpPr txBox="1"/>
          <p:nvPr/>
        </p:nvSpPr>
        <p:spPr>
          <a:xfrm>
            <a:off x="3613713" y="4897277"/>
            <a:ext cx="1024639" cy="584775"/>
          </a:xfrm>
          <a:prstGeom prst="rect">
            <a:avLst/>
          </a:prstGeom>
          <a:noFill/>
        </p:spPr>
        <p:txBody>
          <a:bodyPr wrap="none" rtlCol="0">
            <a:spAutoFit/>
          </a:bodyPr>
          <a:lstStyle/>
          <a:p>
            <a:pPr algn="ctr" eaLnBrk="0" fontAlgn="base" hangingPunct="0">
              <a:spcBef>
                <a:spcPct val="0"/>
              </a:spcBef>
              <a:spcAft>
                <a:spcPct val="0"/>
              </a:spcAft>
              <a:defRPr/>
            </a:pPr>
            <a:r>
              <a:rPr lang="de-DE" sz="1600" b="1" dirty="0">
                <a:solidFill>
                  <a:srgbClr val="373C41"/>
                </a:solidFill>
                <a:latin typeface="Source Sans Pro Light" panose="020B0403030403020204" pitchFamily="34" charset="0"/>
              </a:rPr>
              <a:t>Disruptive</a:t>
            </a:r>
          </a:p>
          <a:p>
            <a:pPr algn="ctr" eaLnBrk="0" fontAlgn="base" hangingPunct="0">
              <a:spcBef>
                <a:spcPct val="0"/>
              </a:spcBef>
              <a:spcAft>
                <a:spcPct val="0"/>
              </a:spcAft>
              <a:defRPr/>
            </a:pPr>
            <a:r>
              <a:rPr lang="de-DE" sz="1600" b="1" dirty="0">
                <a:solidFill>
                  <a:srgbClr val="373C41"/>
                </a:solidFill>
                <a:latin typeface="Source Sans Pro Light" panose="020B0403030403020204" pitchFamily="34" charset="0"/>
              </a:rPr>
              <a:t>Event</a:t>
            </a:r>
            <a:endParaRPr lang="en-DE" sz="2000" b="1" dirty="0">
              <a:solidFill>
                <a:srgbClr val="373C41"/>
              </a:solidFill>
              <a:latin typeface="Source Sans Pro Light" panose="020B0403030403020204" pitchFamily="34" charset="0"/>
            </a:endParaRPr>
          </a:p>
        </p:txBody>
      </p:sp>
      <p:cxnSp>
        <p:nvCxnSpPr>
          <p:cNvPr id="134" name="Straight Connector 133">
            <a:extLst>
              <a:ext uri="{FF2B5EF4-FFF2-40B4-BE49-F238E27FC236}">
                <a16:creationId xmlns:a16="http://schemas.microsoft.com/office/drawing/2014/main" id="{A814DA0A-AC11-7972-1589-FED55C20AAD4}"/>
              </a:ext>
            </a:extLst>
          </p:cNvPr>
          <p:cNvCxnSpPr/>
          <p:nvPr/>
        </p:nvCxnSpPr>
        <p:spPr>
          <a:xfrm>
            <a:off x="7792537" y="3047550"/>
            <a:ext cx="0" cy="1800000"/>
          </a:xfrm>
          <a:prstGeom prst="line">
            <a:avLst/>
          </a:prstGeom>
          <a:noFill/>
          <a:ln w="25400" cap="flat" cmpd="sng" algn="ctr">
            <a:solidFill>
              <a:srgbClr val="373C41">
                <a:alpha val="75000"/>
              </a:srgbClr>
            </a:solidFill>
            <a:prstDash val="solid"/>
          </a:ln>
          <a:effectLst/>
        </p:spPr>
      </p:cxnSp>
      <p:sp>
        <p:nvSpPr>
          <p:cNvPr id="135" name="TextBox 134">
            <a:extLst>
              <a:ext uri="{FF2B5EF4-FFF2-40B4-BE49-F238E27FC236}">
                <a16:creationId xmlns:a16="http://schemas.microsoft.com/office/drawing/2014/main" id="{6F114445-55AC-9FE3-835D-4B6752A403E6}"/>
              </a:ext>
            </a:extLst>
          </p:cNvPr>
          <p:cNvSpPr txBox="1"/>
          <p:nvPr/>
        </p:nvSpPr>
        <p:spPr>
          <a:xfrm>
            <a:off x="7320293" y="4897277"/>
            <a:ext cx="944490" cy="338554"/>
          </a:xfrm>
          <a:prstGeom prst="rect">
            <a:avLst/>
          </a:prstGeom>
          <a:noFill/>
        </p:spPr>
        <p:txBody>
          <a:bodyPr wrap="none" rtlCol="0">
            <a:spAutoFit/>
          </a:bodyPr>
          <a:lstStyle/>
          <a:p>
            <a:pPr algn="ctr" eaLnBrk="0" fontAlgn="base" hangingPunct="0">
              <a:spcBef>
                <a:spcPct val="0"/>
              </a:spcBef>
              <a:spcAft>
                <a:spcPct val="0"/>
              </a:spcAft>
              <a:defRPr/>
            </a:pPr>
            <a:r>
              <a:rPr lang="de-DE" sz="1600" b="1" dirty="0">
                <a:solidFill>
                  <a:srgbClr val="373C41"/>
                </a:solidFill>
                <a:latin typeface="Source Sans Pro Light" panose="020B0403030403020204" pitchFamily="34" charset="0"/>
              </a:rPr>
              <a:t>Recovery</a:t>
            </a:r>
            <a:endParaRPr lang="en-DE" sz="2000" b="1" dirty="0">
              <a:solidFill>
                <a:srgbClr val="373C41"/>
              </a:solidFill>
              <a:latin typeface="Source Sans Pro Light" panose="020B0403030403020204" pitchFamily="34" charset="0"/>
            </a:endParaRPr>
          </a:p>
        </p:txBody>
      </p:sp>
      <p:sp>
        <p:nvSpPr>
          <p:cNvPr id="136" name="TextBox 135">
            <a:extLst>
              <a:ext uri="{FF2B5EF4-FFF2-40B4-BE49-F238E27FC236}">
                <a16:creationId xmlns:a16="http://schemas.microsoft.com/office/drawing/2014/main" id="{955D1A73-103D-D31D-0CEF-0867580A79D4}"/>
              </a:ext>
            </a:extLst>
          </p:cNvPr>
          <p:cNvSpPr txBox="1"/>
          <p:nvPr/>
        </p:nvSpPr>
        <p:spPr>
          <a:xfrm>
            <a:off x="10066073" y="4897860"/>
            <a:ext cx="1117615" cy="584775"/>
          </a:xfrm>
          <a:prstGeom prst="rect">
            <a:avLst/>
          </a:prstGeom>
          <a:noFill/>
        </p:spPr>
        <p:txBody>
          <a:bodyPr wrap="none" rtlCol="0">
            <a:spAutoFit/>
          </a:bodyPr>
          <a:lstStyle/>
          <a:p>
            <a:pPr algn="ctr" eaLnBrk="0" fontAlgn="base" hangingPunct="0">
              <a:spcBef>
                <a:spcPct val="0"/>
              </a:spcBef>
              <a:spcAft>
                <a:spcPct val="0"/>
              </a:spcAft>
              <a:defRPr/>
            </a:pPr>
            <a:r>
              <a:rPr lang="de-DE" sz="1600" b="1" dirty="0">
                <a:solidFill>
                  <a:srgbClr val="373C41"/>
                </a:solidFill>
                <a:latin typeface="Source Sans Pro Light" panose="020B0403030403020204" pitchFamily="34" charset="0"/>
              </a:rPr>
              <a:t>Resume</a:t>
            </a:r>
            <a:br>
              <a:rPr lang="de-DE" sz="1600" b="1" dirty="0">
                <a:solidFill>
                  <a:srgbClr val="373C41"/>
                </a:solidFill>
                <a:latin typeface="Source Sans Pro Light" panose="020B0403030403020204" pitchFamily="34" charset="0"/>
              </a:rPr>
            </a:br>
            <a:r>
              <a:rPr lang="de-DE" sz="1600" b="1" dirty="0">
                <a:solidFill>
                  <a:srgbClr val="373C41"/>
                </a:solidFill>
                <a:latin typeface="Source Sans Pro Light" panose="020B0403030403020204" pitchFamily="34" charset="0"/>
              </a:rPr>
              <a:t>Production</a:t>
            </a:r>
            <a:endParaRPr lang="en-DE" sz="2000" b="1" dirty="0">
              <a:solidFill>
                <a:srgbClr val="373C41"/>
              </a:solidFill>
              <a:latin typeface="Source Sans Pro Light" panose="020B0403030403020204" pitchFamily="34" charset="0"/>
            </a:endParaRPr>
          </a:p>
        </p:txBody>
      </p:sp>
      <p:cxnSp>
        <p:nvCxnSpPr>
          <p:cNvPr id="137" name="Straight Connector 136">
            <a:extLst>
              <a:ext uri="{FF2B5EF4-FFF2-40B4-BE49-F238E27FC236}">
                <a16:creationId xmlns:a16="http://schemas.microsoft.com/office/drawing/2014/main" id="{94A7BC8E-6C4C-BE89-10E7-AD422DFCB611}"/>
              </a:ext>
            </a:extLst>
          </p:cNvPr>
          <p:cNvCxnSpPr/>
          <p:nvPr/>
        </p:nvCxnSpPr>
        <p:spPr>
          <a:xfrm>
            <a:off x="10615352" y="3044374"/>
            <a:ext cx="0" cy="1800000"/>
          </a:xfrm>
          <a:prstGeom prst="line">
            <a:avLst/>
          </a:prstGeom>
          <a:noFill/>
          <a:ln w="25400" cap="flat" cmpd="sng" algn="ctr">
            <a:solidFill>
              <a:srgbClr val="373C41">
                <a:alpha val="75000"/>
              </a:srgbClr>
            </a:solidFill>
            <a:prstDash val="solid"/>
          </a:ln>
          <a:effectLst/>
        </p:spPr>
      </p:cxnSp>
      <p:cxnSp>
        <p:nvCxnSpPr>
          <p:cNvPr id="138" name="Straight Arrow Connector 137">
            <a:extLst>
              <a:ext uri="{FF2B5EF4-FFF2-40B4-BE49-F238E27FC236}">
                <a16:creationId xmlns:a16="http://schemas.microsoft.com/office/drawing/2014/main" id="{EAC61E7C-FBAD-138E-3680-FAA99D4A9429}"/>
              </a:ext>
            </a:extLst>
          </p:cNvPr>
          <p:cNvCxnSpPr/>
          <p:nvPr/>
        </p:nvCxnSpPr>
        <p:spPr>
          <a:xfrm>
            <a:off x="10793783" y="4357582"/>
            <a:ext cx="571330" cy="0"/>
          </a:xfrm>
          <a:prstGeom prst="straightConnector1">
            <a:avLst/>
          </a:prstGeom>
          <a:noFill/>
          <a:ln w="25400" cap="flat" cmpd="sng" algn="ctr">
            <a:solidFill>
              <a:srgbClr val="696D71"/>
            </a:solidFill>
            <a:prstDash val="solid"/>
            <a:tailEnd type="triangle"/>
          </a:ln>
          <a:effectLst/>
        </p:spPr>
      </p:cxnSp>
      <p:cxnSp>
        <p:nvCxnSpPr>
          <p:cNvPr id="139" name="Straight Arrow Connector 138">
            <a:extLst>
              <a:ext uri="{FF2B5EF4-FFF2-40B4-BE49-F238E27FC236}">
                <a16:creationId xmlns:a16="http://schemas.microsoft.com/office/drawing/2014/main" id="{CB52B864-43C3-7A17-5648-21F0606B5091}"/>
              </a:ext>
            </a:extLst>
          </p:cNvPr>
          <p:cNvCxnSpPr/>
          <p:nvPr/>
        </p:nvCxnSpPr>
        <p:spPr>
          <a:xfrm>
            <a:off x="1912307" y="3363220"/>
            <a:ext cx="2092378" cy="0"/>
          </a:xfrm>
          <a:prstGeom prst="straightConnector1">
            <a:avLst/>
          </a:prstGeom>
          <a:noFill/>
          <a:ln w="31750" cap="flat" cmpd="sng" algn="ctr">
            <a:solidFill>
              <a:srgbClr val="696D71"/>
            </a:solidFill>
            <a:prstDash val="solid"/>
            <a:headEnd type="triangle"/>
            <a:tailEnd type="triangle"/>
          </a:ln>
          <a:effectLst/>
        </p:spPr>
      </p:cxnSp>
      <p:sp>
        <p:nvSpPr>
          <p:cNvPr id="140" name="TextBox 139">
            <a:extLst>
              <a:ext uri="{FF2B5EF4-FFF2-40B4-BE49-F238E27FC236}">
                <a16:creationId xmlns:a16="http://schemas.microsoft.com/office/drawing/2014/main" id="{CB5F465D-CBD4-C6E9-EB39-1600DCE1E7AA}"/>
              </a:ext>
            </a:extLst>
          </p:cNvPr>
          <p:cNvSpPr txBox="1"/>
          <p:nvPr/>
        </p:nvSpPr>
        <p:spPr>
          <a:xfrm>
            <a:off x="2610107" y="3193943"/>
            <a:ext cx="628698" cy="338554"/>
          </a:xfrm>
          <a:prstGeom prst="rect">
            <a:avLst/>
          </a:prstGeom>
          <a:solidFill>
            <a:srgbClr val="FFFFFF"/>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de-DE" sz="1600" b="1" i="0" u="none" strike="noStrike" kern="0" cap="none" spc="0" normalizeH="0" baseline="0" noProof="0" dirty="0">
                <a:ln>
                  <a:noFill/>
                </a:ln>
                <a:solidFill>
                  <a:srgbClr val="373C41"/>
                </a:solidFill>
                <a:effectLst/>
                <a:uLnTx/>
                <a:uFillTx/>
                <a:latin typeface="Arial" panose="020B0604020202020204" pitchFamily="34" charset="0"/>
                <a:cs typeface="Arial" panose="020B0604020202020204" pitchFamily="34" charset="0"/>
              </a:rPr>
              <a:t>RPO</a:t>
            </a:r>
            <a:endParaRPr kumimoji="0" lang="en-DE" sz="2000" b="1" i="0" u="none" strike="noStrike" kern="0" cap="none" spc="0" normalizeH="0" baseline="0" noProof="0" dirty="0">
              <a:ln>
                <a:noFill/>
              </a:ln>
              <a:solidFill>
                <a:srgbClr val="373C41"/>
              </a:solidFill>
              <a:effectLst/>
              <a:uLnTx/>
              <a:uFillTx/>
              <a:latin typeface="Arial" panose="020B0604020202020204" pitchFamily="34" charset="0"/>
              <a:cs typeface="Arial" panose="020B0604020202020204" pitchFamily="34" charset="0"/>
            </a:endParaRPr>
          </a:p>
        </p:txBody>
      </p:sp>
      <p:cxnSp>
        <p:nvCxnSpPr>
          <p:cNvPr id="141" name="Straight Arrow Connector 140">
            <a:extLst>
              <a:ext uri="{FF2B5EF4-FFF2-40B4-BE49-F238E27FC236}">
                <a16:creationId xmlns:a16="http://schemas.microsoft.com/office/drawing/2014/main" id="{80E4342C-BDAB-FF51-E68E-B45625E0F5A4}"/>
              </a:ext>
            </a:extLst>
          </p:cNvPr>
          <p:cNvCxnSpPr/>
          <p:nvPr/>
        </p:nvCxnSpPr>
        <p:spPr>
          <a:xfrm>
            <a:off x="4261970" y="3363220"/>
            <a:ext cx="3384000" cy="0"/>
          </a:xfrm>
          <a:prstGeom prst="straightConnector1">
            <a:avLst/>
          </a:prstGeom>
          <a:noFill/>
          <a:ln w="31750" cap="flat" cmpd="sng" algn="ctr">
            <a:solidFill>
              <a:srgbClr val="696D71"/>
            </a:solidFill>
            <a:prstDash val="solid"/>
            <a:headEnd type="triangle"/>
            <a:tailEnd type="triangle"/>
          </a:ln>
          <a:effectLst/>
        </p:spPr>
      </p:cxnSp>
      <p:sp>
        <p:nvSpPr>
          <p:cNvPr id="142" name="TextBox 141">
            <a:extLst>
              <a:ext uri="{FF2B5EF4-FFF2-40B4-BE49-F238E27FC236}">
                <a16:creationId xmlns:a16="http://schemas.microsoft.com/office/drawing/2014/main" id="{8E6CFBE9-B814-6ADF-4A0A-63A14E565006}"/>
              </a:ext>
            </a:extLst>
          </p:cNvPr>
          <p:cNvSpPr txBox="1"/>
          <p:nvPr/>
        </p:nvSpPr>
        <p:spPr>
          <a:xfrm>
            <a:off x="5641317" y="3193943"/>
            <a:ext cx="628698" cy="338554"/>
          </a:xfrm>
          <a:prstGeom prst="rect">
            <a:avLst/>
          </a:prstGeom>
          <a:solidFill>
            <a:srgbClr val="FFFFFF"/>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de-DE" sz="1600" b="1" i="0" u="none" strike="noStrike" kern="0" cap="none" spc="0" normalizeH="0" baseline="0" noProof="0" dirty="0">
                <a:ln>
                  <a:noFill/>
                </a:ln>
                <a:solidFill>
                  <a:srgbClr val="373C41"/>
                </a:solidFill>
                <a:effectLst/>
                <a:uLnTx/>
                <a:uFillTx/>
                <a:latin typeface="Arial" panose="020B0604020202020204" pitchFamily="34" charset="0"/>
                <a:cs typeface="Arial" panose="020B0604020202020204" pitchFamily="34" charset="0"/>
              </a:rPr>
              <a:t>RTO</a:t>
            </a:r>
            <a:endParaRPr kumimoji="0" lang="en-DE" sz="2000" b="1" i="0" u="none" strike="noStrike" kern="0" cap="none" spc="0" normalizeH="0" baseline="0" noProof="0" dirty="0">
              <a:ln>
                <a:noFill/>
              </a:ln>
              <a:solidFill>
                <a:srgbClr val="373C41"/>
              </a:solidFill>
              <a:effectLst/>
              <a:uLnTx/>
              <a:uFillTx/>
              <a:latin typeface="Arial" panose="020B0604020202020204" pitchFamily="34" charset="0"/>
              <a:cs typeface="Arial" panose="020B0604020202020204" pitchFamily="34" charset="0"/>
            </a:endParaRPr>
          </a:p>
        </p:txBody>
      </p:sp>
      <p:cxnSp>
        <p:nvCxnSpPr>
          <p:cNvPr id="143" name="Straight Arrow Connector 142">
            <a:extLst>
              <a:ext uri="{FF2B5EF4-FFF2-40B4-BE49-F238E27FC236}">
                <a16:creationId xmlns:a16="http://schemas.microsoft.com/office/drawing/2014/main" id="{24817910-A84E-368E-128D-9B266C166801}"/>
              </a:ext>
            </a:extLst>
          </p:cNvPr>
          <p:cNvCxnSpPr/>
          <p:nvPr/>
        </p:nvCxnSpPr>
        <p:spPr>
          <a:xfrm>
            <a:off x="7910553" y="3363220"/>
            <a:ext cx="2592000" cy="0"/>
          </a:xfrm>
          <a:prstGeom prst="straightConnector1">
            <a:avLst/>
          </a:prstGeom>
          <a:noFill/>
          <a:ln w="31750" cap="flat" cmpd="sng" algn="ctr">
            <a:solidFill>
              <a:srgbClr val="696D71"/>
            </a:solidFill>
            <a:prstDash val="solid"/>
            <a:headEnd type="triangle"/>
            <a:tailEnd type="triangle"/>
          </a:ln>
          <a:effectLst/>
        </p:spPr>
      </p:cxnSp>
      <p:sp>
        <p:nvSpPr>
          <p:cNvPr id="144" name="TextBox 143">
            <a:extLst>
              <a:ext uri="{FF2B5EF4-FFF2-40B4-BE49-F238E27FC236}">
                <a16:creationId xmlns:a16="http://schemas.microsoft.com/office/drawing/2014/main" id="{0A905F05-1798-3854-D32C-34EF0DFEC3D5}"/>
              </a:ext>
            </a:extLst>
          </p:cNvPr>
          <p:cNvSpPr txBox="1"/>
          <p:nvPr/>
        </p:nvSpPr>
        <p:spPr>
          <a:xfrm>
            <a:off x="8880983" y="3193943"/>
            <a:ext cx="651140" cy="338554"/>
          </a:xfrm>
          <a:prstGeom prst="rect">
            <a:avLst/>
          </a:prstGeom>
          <a:solidFill>
            <a:srgbClr val="FFFFFF"/>
          </a:solidFill>
        </p:spPr>
        <p:txBody>
          <a:bodyPr wrap="none" rtlCol="0">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de-DE" sz="1600" b="1" i="0" u="none" strike="noStrike" kern="0" cap="none" spc="0" normalizeH="0" baseline="0" noProof="0" dirty="0">
                <a:ln>
                  <a:noFill/>
                </a:ln>
                <a:solidFill>
                  <a:srgbClr val="373C41"/>
                </a:solidFill>
                <a:effectLst/>
                <a:uLnTx/>
                <a:uFillTx/>
                <a:latin typeface="Arial" panose="020B0604020202020204" pitchFamily="34" charset="0"/>
                <a:cs typeface="Arial" panose="020B0604020202020204" pitchFamily="34" charset="0"/>
              </a:rPr>
              <a:t>WRT</a:t>
            </a:r>
            <a:endParaRPr kumimoji="0" lang="en-DE" sz="2000" b="1" i="0" u="none" strike="noStrike" kern="0" cap="none" spc="0" normalizeH="0" baseline="0" noProof="0" dirty="0">
              <a:ln>
                <a:noFill/>
              </a:ln>
              <a:solidFill>
                <a:srgbClr val="373C41"/>
              </a:solidFill>
              <a:effectLst/>
              <a:uLnTx/>
              <a:uFillTx/>
              <a:latin typeface="Arial" panose="020B0604020202020204" pitchFamily="34" charset="0"/>
              <a:cs typeface="Arial" panose="020B0604020202020204" pitchFamily="34" charset="0"/>
            </a:endParaRPr>
          </a:p>
        </p:txBody>
      </p:sp>
      <p:sp>
        <p:nvSpPr>
          <p:cNvPr id="145" name="TextBox 144">
            <a:extLst>
              <a:ext uri="{FF2B5EF4-FFF2-40B4-BE49-F238E27FC236}">
                <a16:creationId xmlns:a16="http://schemas.microsoft.com/office/drawing/2014/main" id="{EB57B9CF-8230-5680-4EF4-F080454CA7FC}"/>
              </a:ext>
            </a:extLst>
          </p:cNvPr>
          <p:cNvSpPr txBox="1"/>
          <p:nvPr/>
        </p:nvSpPr>
        <p:spPr>
          <a:xfrm rot="2510256">
            <a:off x="919061" y="2471413"/>
            <a:ext cx="1069524" cy="307777"/>
          </a:xfrm>
          <a:prstGeom prst="rect">
            <a:avLst/>
          </a:prstGeom>
          <a:noFill/>
        </p:spPr>
        <p:txBody>
          <a:bodyPr wrap="none" rtlCol="0">
            <a:spAutoFit/>
          </a:bodyPr>
          <a:lstStyle/>
          <a:p>
            <a:pPr algn="ctr" eaLnBrk="0" fontAlgn="base" hangingPunct="0">
              <a:spcBef>
                <a:spcPct val="0"/>
              </a:spcBef>
              <a:spcAft>
                <a:spcPct val="0"/>
              </a:spcAft>
              <a:defRPr/>
            </a:pPr>
            <a:r>
              <a:rPr lang="de-DE" sz="1400" b="1" dirty="0">
                <a:solidFill>
                  <a:srgbClr val="00B050"/>
                </a:solidFill>
                <a:latin typeface="Source Sans Pro Light" panose="020B0403030403020204" pitchFamily="34" charset="0"/>
              </a:rPr>
              <a:t>Last Backup</a:t>
            </a:r>
            <a:endParaRPr lang="en-DE" b="1" dirty="0">
              <a:solidFill>
                <a:srgbClr val="00B050"/>
              </a:solidFill>
              <a:latin typeface="Source Sans Pro Light" panose="020B0403030403020204" pitchFamily="34" charset="0"/>
            </a:endParaRPr>
          </a:p>
        </p:txBody>
      </p:sp>
      <p:sp>
        <p:nvSpPr>
          <p:cNvPr id="146" name="TextBox 145">
            <a:extLst>
              <a:ext uri="{FF2B5EF4-FFF2-40B4-BE49-F238E27FC236}">
                <a16:creationId xmlns:a16="http://schemas.microsoft.com/office/drawing/2014/main" id="{F0C81767-3AE0-5036-004C-ABF12AA10539}"/>
              </a:ext>
            </a:extLst>
          </p:cNvPr>
          <p:cNvSpPr txBox="1"/>
          <p:nvPr/>
        </p:nvSpPr>
        <p:spPr>
          <a:xfrm rot="2510256">
            <a:off x="6666908" y="2430863"/>
            <a:ext cx="1306769" cy="307777"/>
          </a:xfrm>
          <a:prstGeom prst="rect">
            <a:avLst/>
          </a:prstGeom>
          <a:noFill/>
        </p:spPr>
        <p:txBody>
          <a:bodyPr wrap="none" rtlCol="0">
            <a:spAutoFit/>
          </a:bodyPr>
          <a:lstStyle/>
          <a:p>
            <a:pPr algn="ctr" eaLnBrk="0" fontAlgn="base" hangingPunct="0">
              <a:spcBef>
                <a:spcPct val="0"/>
              </a:spcBef>
              <a:spcAft>
                <a:spcPct val="0"/>
              </a:spcAft>
              <a:defRPr/>
            </a:pPr>
            <a:r>
              <a:rPr lang="de-DE" sz="1400" b="1" dirty="0">
                <a:solidFill>
                  <a:srgbClr val="FFC000"/>
                </a:solidFill>
                <a:latin typeface="Source Sans Pro Light" panose="020B0403030403020204" pitchFamily="34" charset="0"/>
              </a:rPr>
              <a:t>Systems Online</a:t>
            </a:r>
            <a:endParaRPr lang="en-DE" b="1" dirty="0">
              <a:solidFill>
                <a:srgbClr val="FFC000"/>
              </a:solidFill>
              <a:latin typeface="Source Sans Pro Light" panose="020B0403030403020204" pitchFamily="34" charset="0"/>
            </a:endParaRPr>
          </a:p>
        </p:txBody>
      </p:sp>
      <p:sp>
        <p:nvSpPr>
          <p:cNvPr id="147" name="TextBox 146">
            <a:extLst>
              <a:ext uri="{FF2B5EF4-FFF2-40B4-BE49-F238E27FC236}">
                <a16:creationId xmlns:a16="http://schemas.microsoft.com/office/drawing/2014/main" id="{64F7379D-4C98-E080-3754-FFF28BD1D800}"/>
              </a:ext>
            </a:extLst>
          </p:cNvPr>
          <p:cNvSpPr txBox="1"/>
          <p:nvPr/>
        </p:nvSpPr>
        <p:spPr>
          <a:xfrm rot="2510256">
            <a:off x="2673712" y="2302553"/>
            <a:ext cx="1691489" cy="307777"/>
          </a:xfrm>
          <a:prstGeom prst="rect">
            <a:avLst/>
          </a:prstGeom>
          <a:noFill/>
        </p:spPr>
        <p:txBody>
          <a:bodyPr wrap="none" rtlCol="0">
            <a:spAutoFit/>
          </a:bodyPr>
          <a:lstStyle/>
          <a:p>
            <a:pPr algn="ctr" eaLnBrk="0" fontAlgn="base" hangingPunct="0">
              <a:spcBef>
                <a:spcPct val="0"/>
              </a:spcBef>
              <a:spcAft>
                <a:spcPct val="0"/>
              </a:spcAft>
              <a:defRPr/>
            </a:pPr>
            <a:r>
              <a:rPr lang="de-DE" sz="1400" b="1" dirty="0">
                <a:solidFill>
                  <a:srgbClr val="FF0000"/>
                </a:solidFill>
                <a:latin typeface="Source Sans Pro Light" panose="020B0403030403020204" pitchFamily="34" charset="0"/>
              </a:rPr>
              <a:t>Systems Unavailable</a:t>
            </a:r>
            <a:endParaRPr lang="en-DE" b="1" dirty="0">
              <a:solidFill>
                <a:srgbClr val="FF0000"/>
              </a:solidFill>
              <a:latin typeface="Source Sans Pro Light" panose="020B0403030403020204" pitchFamily="34" charset="0"/>
            </a:endParaRPr>
          </a:p>
        </p:txBody>
      </p:sp>
      <p:sp>
        <p:nvSpPr>
          <p:cNvPr id="148" name="TextBox 147">
            <a:extLst>
              <a:ext uri="{FF2B5EF4-FFF2-40B4-BE49-F238E27FC236}">
                <a16:creationId xmlns:a16="http://schemas.microsoft.com/office/drawing/2014/main" id="{EFD861A9-FF11-9003-FB22-A001C0255660}"/>
              </a:ext>
            </a:extLst>
          </p:cNvPr>
          <p:cNvSpPr txBox="1"/>
          <p:nvPr/>
        </p:nvSpPr>
        <p:spPr>
          <a:xfrm>
            <a:off x="2479202" y="3474388"/>
            <a:ext cx="886781" cy="307777"/>
          </a:xfrm>
          <a:prstGeom prst="rect">
            <a:avLst/>
          </a:prstGeom>
          <a:noFill/>
        </p:spPr>
        <p:txBody>
          <a:bodyPr wrap="none" rtlCol="0">
            <a:spAutoFit/>
          </a:bodyPr>
          <a:lstStyle/>
          <a:p>
            <a:pPr algn="ctr" eaLnBrk="0" fontAlgn="base" hangingPunct="0">
              <a:spcBef>
                <a:spcPct val="0"/>
              </a:spcBef>
              <a:spcAft>
                <a:spcPct val="0"/>
              </a:spcAft>
              <a:defRPr/>
            </a:pPr>
            <a:r>
              <a:rPr lang="de-DE" sz="1400" b="1" dirty="0">
                <a:solidFill>
                  <a:srgbClr val="373C41"/>
                </a:solidFill>
                <a:latin typeface="Source Sans Pro Light" panose="020B0403030403020204" pitchFamily="34" charset="0"/>
              </a:rPr>
              <a:t>Data Loss</a:t>
            </a:r>
            <a:endParaRPr lang="en-DE" b="1" dirty="0">
              <a:solidFill>
                <a:srgbClr val="373C41"/>
              </a:solidFill>
              <a:latin typeface="Source Sans Pro Light" panose="020B0403030403020204" pitchFamily="34" charset="0"/>
            </a:endParaRPr>
          </a:p>
        </p:txBody>
      </p:sp>
      <p:sp>
        <p:nvSpPr>
          <p:cNvPr id="149" name="TextBox 148">
            <a:extLst>
              <a:ext uri="{FF2B5EF4-FFF2-40B4-BE49-F238E27FC236}">
                <a16:creationId xmlns:a16="http://schemas.microsoft.com/office/drawing/2014/main" id="{728876FA-B65B-54CC-A3BC-F52B3AECCD90}"/>
              </a:ext>
            </a:extLst>
          </p:cNvPr>
          <p:cNvSpPr txBox="1"/>
          <p:nvPr/>
        </p:nvSpPr>
        <p:spPr>
          <a:xfrm>
            <a:off x="2613785" y="4052620"/>
            <a:ext cx="620684" cy="307777"/>
          </a:xfrm>
          <a:prstGeom prst="rect">
            <a:avLst/>
          </a:prstGeom>
          <a:noFill/>
        </p:spPr>
        <p:txBody>
          <a:bodyPr wrap="none" rtlCol="0">
            <a:spAutoFit/>
          </a:bodyPr>
          <a:lstStyle/>
          <a:p>
            <a:pPr algn="ctr" eaLnBrk="0" fontAlgn="base" hangingPunct="0">
              <a:spcBef>
                <a:spcPct val="0"/>
              </a:spcBef>
              <a:spcAft>
                <a:spcPct val="0"/>
              </a:spcAft>
              <a:defRPr/>
            </a:pPr>
            <a:r>
              <a:rPr lang="de-DE" sz="1400" b="1" dirty="0">
                <a:solidFill>
                  <a:srgbClr val="373C41"/>
                </a:solidFill>
                <a:latin typeface="Source Sans Pro Light" panose="020B0403030403020204" pitchFamily="34" charset="0"/>
              </a:rPr>
              <a:t>Hours</a:t>
            </a:r>
            <a:endParaRPr lang="en-DE" b="1" dirty="0">
              <a:solidFill>
                <a:srgbClr val="373C41"/>
              </a:solidFill>
              <a:latin typeface="Source Sans Pro Light" panose="020B0403030403020204" pitchFamily="34" charset="0"/>
            </a:endParaRPr>
          </a:p>
        </p:txBody>
      </p:sp>
      <p:sp>
        <p:nvSpPr>
          <p:cNvPr id="150" name="TextBox 149">
            <a:extLst>
              <a:ext uri="{FF2B5EF4-FFF2-40B4-BE49-F238E27FC236}">
                <a16:creationId xmlns:a16="http://schemas.microsoft.com/office/drawing/2014/main" id="{5E6F40D3-8A77-16CE-8737-FF8AA0C49C29}"/>
              </a:ext>
            </a:extLst>
          </p:cNvPr>
          <p:cNvSpPr txBox="1"/>
          <p:nvPr/>
        </p:nvSpPr>
        <p:spPr>
          <a:xfrm>
            <a:off x="5647654" y="4050831"/>
            <a:ext cx="620684" cy="307777"/>
          </a:xfrm>
          <a:prstGeom prst="rect">
            <a:avLst/>
          </a:prstGeom>
          <a:noFill/>
        </p:spPr>
        <p:txBody>
          <a:bodyPr wrap="none" rtlCol="0">
            <a:spAutoFit/>
          </a:bodyPr>
          <a:lstStyle/>
          <a:p>
            <a:pPr algn="ctr" eaLnBrk="0" fontAlgn="base" hangingPunct="0">
              <a:spcBef>
                <a:spcPct val="0"/>
              </a:spcBef>
              <a:spcAft>
                <a:spcPct val="0"/>
              </a:spcAft>
              <a:defRPr/>
            </a:pPr>
            <a:r>
              <a:rPr lang="de-DE" sz="1400" b="1" dirty="0">
                <a:solidFill>
                  <a:srgbClr val="373C41"/>
                </a:solidFill>
                <a:latin typeface="Source Sans Pro Light" panose="020B0403030403020204" pitchFamily="34" charset="0"/>
              </a:rPr>
              <a:t>Hours</a:t>
            </a:r>
            <a:endParaRPr lang="en-DE" b="1" dirty="0">
              <a:solidFill>
                <a:srgbClr val="373C41"/>
              </a:solidFill>
              <a:latin typeface="Source Sans Pro Light" panose="020B0403030403020204" pitchFamily="34" charset="0"/>
            </a:endParaRPr>
          </a:p>
        </p:txBody>
      </p:sp>
      <p:sp>
        <p:nvSpPr>
          <p:cNvPr id="151" name="TextBox 150">
            <a:extLst>
              <a:ext uri="{FF2B5EF4-FFF2-40B4-BE49-F238E27FC236}">
                <a16:creationId xmlns:a16="http://schemas.microsoft.com/office/drawing/2014/main" id="{8F2B5544-4E86-7F2B-8C86-63EEC17B1EA0}"/>
              </a:ext>
            </a:extLst>
          </p:cNvPr>
          <p:cNvSpPr txBox="1"/>
          <p:nvPr/>
        </p:nvSpPr>
        <p:spPr>
          <a:xfrm>
            <a:off x="5335532" y="3489334"/>
            <a:ext cx="1252267" cy="307777"/>
          </a:xfrm>
          <a:prstGeom prst="rect">
            <a:avLst/>
          </a:prstGeom>
          <a:noFill/>
        </p:spPr>
        <p:txBody>
          <a:bodyPr wrap="none" rtlCol="0">
            <a:spAutoFit/>
          </a:bodyPr>
          <a:lstStyle/>
          <a:p>
            <a:pPr algn="ctr" eaLnBrk="0" fontAlgn="base" hangingPunct="0">
              <a:spcBef>
                <a:spcPct val="0"/>
              </a:spcBef>
              <a:spcAft>
                <a:spcPct val="0"/>
              </a:spcAft>
              <a:defRPr/>
            </a:pPr>
            <a:r>
              <a:rPr lang="de-DE" sz="1400" b="1" dirty="0">
                <a:solidFill>
                  <a:srgbClr val="373C41"/>
                </a:solidFill>
                <a:latin typeface="Source Sans Pro Light" panose="020B0403030403020204" pitchFamily="34" charset="0"/>
              </a:rPr>
              <a:t>Recovery Time</a:t>
            </a:r>
            <a:endParaRPr lang="en-DE" b="1" dirty="0">
              <a:solidFill>
                <a:srgbClr val="373C41"/>
              </a:solidFill>
              <a:latin typeface="Source Sans Pro Light" panose="020B0403030403020204" pitchFamily="34" charset="0"/>
            </a:endParaRPr>
          </a:p>
        </p:txBody>
      </p:sp>
      <p:sp>
        <p:nvSpPr>
          <p:cNvPr id="152" name="TextBox 151">
            <a:extLst>
              <a:ext uri="{FF2B5EF4-FFF2-40B4-BE49-F238E27FC236}">
                <a16:creationId xmlns:a16="http://schemas.microsoft.com/office/drawing/2014/main" id="{9CB4B06C-E0CB-251A-6075-5F82A525E994}"/>
              </a:ext>
            </a:extLst>
          </p:cNvPr>
          <p:cNvSpPr txBox="1"/>
          <p:nvPr/>
        </p:nvSpPr>
        <p:spPr>
          <a:xfrm>
            <a:off x="8640974" y="4040337"/>
            <a:ext cx="1136850" cy="307777"/>
          </a:xfrm>
          <a:prstGeom prst="rect">
            <a:avLst/>
          </a:prstGeom>
          <a:noFill/>
        </p:spPr>
        <p:txBody>
          <a:bodyPr wrap="none" rtlCol="0">
            <a:spAutoFit/>
          </a:bodyPr>
          <a:lstStyle/>
          <a:p>
            <a:pPr algn="ctr" eaLnBrk="0" fontAlgn="base" hangingPunct="0">
              <a:spcBef>
                <a:spcPct val="0"/>
              </a:spcBef>
              <a:spcAft>
                <a:spcPct val="0"/>
              </a:spcAft>
              <a:defRPr/>
            </a:pPr>
            <a:r>
              <a:rPr lang="de-DE" sz="1400" b="1" dirty="0">
                <a:solidFill>
                  <a:srgbClr val="373C41"/>
                </a:solidFill>
                <a:latin typeface="Source Sans Pro Light" panose="020B0403030403020204" pitchFamily="34" charset="0"/>
              </a:rPr>
              <a:t>Days / Weeks</a:t>
            </a:r>
            <a:endParaRPr lang="en-DE" b="1" dirty="0">
              <a:solidFill>
                <a:srgbClr val="373C41"/>
              </a:solidFill>
              <a:latin typeface="Source Sans Pro Light" panose="020B0403030403020204" pitchFamily="34" charset="0"/>
            </a:endParaRPr>
          </a:p>
        </p:txBody>
      </p:sp>
      <p:sp>
        <p:nvSpPr>
          <p:cNvPr id="153" name="TextBox 152">
            <a:extLst>
              <a:ext uri="{FF2B5EF4-FFF2-40B4-BE49-F238E27FC236}">
                <a16:creationId xmlns:a16="http://schemas.microsoft.com/office/drawing/2014/main" id="{A23EA556-C77A-71A0-F805-FEB25998F57D}"/>
              </a:ext>
            </a:extLst>
          </p:cNvPr>
          <p:cNvSpPr txBox="1"/>
          <p:nvPr/>
        </p:nvSpPr>
        <p:spPr>
          <a:xfrm>
            <a:off x="8497068" y="3469483"/>
            <a:ext cx="1418978" cy="307777"/>
          </a:xfrm>
          <a:prstGeom prst="rect">
            <a:avLst/>
          </a:prstGeom>
          <a:noFill/>
        </p:spPr>
        <p:txBody>
          <a:bodyPr wrap="none" rtlCol="0">
            <a:spAutoFit/>
          </a:bodyPr>
          <a:lstStyle/>
          <a:p>
            <a:pPr algn="ctr" eaLnBrk="0" fontAlgn="base" hangingPunct="0">
              <a:spcBef>
                <a:spcPct val="0"/>
              </a:spcBef>
              <a:spcAft>
                <a:spcPct val="0"/>
              </a:spcAft>
              <a:defRPr/>
            </a:pPr>
            <a:r>
              <a:rPr lang="de-DE" sz="1400" b="1" dirty="0">
                <a:solidFill>
                  <a:srgbClr val="373C41"/>
                </a:solidFill>
                <a:latin typeface="Source Sans Pro Light" panose="020B0403030403020204" pitchFamily="34" charset="0"/>
              </a:rPr>
              <a:t>Sync / Test Apps</a:t>
            </a:r>
            <a:endParaRPr lang="en-DE" b="1" dirty="0">
              <a:solidFill>
                <a:srgbClr val="373C41"/>
              </a:solidFill>
              <a:latin typeface="Source Sans Pro Light" panose="020B0403030403020204" pitchFamily="34" charset="0"/>
            </a:endParaRPr>
          </a:p>
        </p:txBody>
      </p:sp>
      <p:sp>
        <p:nvSpPr>
          <p:cNvPr id="154" name="TextBox 153">
            <a:extLst>
              <a:ext uri="{FF2B5EF4-FFF2-40B4-BE49-F238E27FC236}">
                <a16:creationId xmlns:a16="http://schemas.microsoft.com/office/drawing/2014/main" id="{E80D85A9-0E9E-0109-909C-8BB49DF1A69F}"/>
              </a:ext>
            </a:extLst>
          </p:cNvPr>
          <p:cNvSpPr txBox="1"/>
          <p:nvPr/>
        </p:nvSpPr>
        <p:spPr>
          <a:xfrm rot="2510256">
            <a:off x="9129057" y="2360612"/>
            <a:ext cx="1694695" cy="307777"/>
          </a:xfrm>
          <a:prstGeom prst="rect">
            <a:avLst/>
          </a:prstGeom>
          <a:noFill/>
        </p:spPr>
        <p:txBody>
          <a:bodyPr wrap="none" rtlCol="0">
            <a:spAutoFit/>
          </a:bodyPr>
          <a:lstStyle/>
          <a:p>
            <a:pPr algn="ctr" eaLnBrk="0" fontAlgn="base" hangingPunct="0">
              <a:spcBef>
                <a:spcPct val="0"/>
              </a:spcBef>
              <a:spcAft>
                <a:spcPct val="0"/>
              </a:spcAft>
              <a:defRPr/>
            </a:pPr>
            <a:r>
              <a:rPr lang="de-DE" sz="1400" b="1" dirty="0">
                <a:solidFill>
                  <a:srgbClr val="00B050"/>
                </a:solidFill>
                <a:latin typeface="Source Sans Pro Light" panose="020B0403030403020204" pitchFamily="34" charset="0"/>
              </a:rPr>
              <a:t>Systems Operational</a:t>
            </a:r>
            <a:endParaRPr lang="en-DE" b="1" dirty="0">
              <a:solidFill>
                <a:srgbClr val="00B050"/>
              </a:solidFill>
              <a:latin typeface="Source Sans Pro Light" panose="020B0403030403020204" pitchFamily="34" charset="0"/>
            </a:endParaRPr>
          </a:p>
        </p:txBody>
      </p:sp>
      <p:sp>
        <p:nvSpPr>
          <p:cNvPr id="155" name="Rectangle 154">
            <a:extLst>
              <a:ext uri="{FF2B5EF4-FFF2-40B4-BE49-F238E27FC236}">
                <a16:creationId xmlns:a16="http://schemas.microsoft.com/office/drawing/2014/main" id="{580C9A52-7157-04B8-41D6-A78B93CEDA8F}"/>
              </a:ext>
            </a:extLst>
          </p:cNvPr>
          <p:cNvSpPr/>
          <p:nvPr/>
        </p:nvSpPr>
        <p:spPr>
          <a:xfrm>
            <a:off x="251135" y="6321428"/>
            <a:ext cx="1293091" cy="501167"/>
          </a:xfrm>
          <a:prstGeom prst="rect">
            <a:avLst/>
          </a:prstGeom>
          <a:solidFill>
            <a:srgbClr val="FFFFFF"/>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56" name="TextBox 155">
            <a:extLst>
              <a:ext uri="{FF2B5EF4-FFF2-40B4-BE49-F238E27FC236}">
                <a16:creationId xmlns:a16="http://schemas.microsoft.com/office/drawing/2014/main" id="{D61C3F9C-F4BC-D892-2B15-E0D8E2278812}"/>
              </a:ext>
            </a:extLst>
          </p:cNvPr>
          <p:cNvSpPr txBox="1"/>
          <p:nvPr/>
        </p:nvSpPr>
        <p:spPr>
          <a:xfrm>
            <a:off x="1400190" y="6150466"/>
            <a:ext cx="1651414" cy="507831"/>
          </a:xfrm>
          <a:prstGeom prst="rect">
            <a:avLst/>
          </a:prstGeom>
          <a:noFill/>
        </p:spPr>
        <p:txBody>
          <a:bodyPr wrap="none" rtlCol="0">
            <a:spAutoFit/>
          </a:bodyPr>
          <a:lstStyle/>
          <a:p>
            <a:pPr eaLnBrk="0" fontAlgn="base" hangingPunct="0">
              <a:spcBef>
                <a:spcPct val="0"/>
              </a:spcBef>
              <a:spcAft>
                <a:spcPct val="0"/>
              </a:spcAft>
              <a:defRPr/>
            </a:pPr>
            <a:r>
              <a:rPr lang="de-DE" sz="900" b="1" dirty="0">
                <a:solidFill>
                  <a:srgbClr val="373C41"/>
                </a:solidFill>
                <a:latin typeface="Source Sans Pro Light" panose="020B0403030403020204" pitchFamily="34" charset="0"/>
              </a:rPr>
              <a:t>RPO </a:t>
            </a:r>
            <a:r>
              <a:rPr lang="de-DE" sz="900" dirty="0">
                <a:solidFill>
                  <a:srgbClr val="373C41"/>
                </a:solidFill>
                <a:latin typeface="Source Sans Pro Light" panose="020B0403030403020204" pitchFamily="34" charset="0"/>
              </a:rPr>
              <a:t>= Recovery Point Objective</a:t>
            </a:r>
          </a:p>
          <a:p>
            <a:pPr eaLnBrk="0" fontAlgn="base" hangingPunct="0">
              <a:spcBef>
                <a:spcPct val="0"/>
              </a:spcBef>
              <a:spcAft>
                <a:spcPct val="0"/>
              </a:spcAft>
              <a:defRPr/>
            </a:pPr>
            <a:r>
              <a:rPr lang="de-DE" sz="900" b="1" dirty="0">
                <a:solidFill>
                  <a:srgbClr val="373C41"/>
                </a:solidFill>
                <a:latin typeface="Source Sans Pro Light" panose="020B0403030403020204" pitchFamily="34" charset="0"/>
              </a:rPr>
              <a:t>RTO </a:t>
            </a:r>
            <a:r>
              <a:rPr lang="de-DE" sz="900" dirty="0">
                <a:solidFill>
                  <a:srgbClr val="373C41"/>
                </a:solidFill>
                <a:latin typeface="Source Sans Pro Light" panose="020B0403030403020204" pitchFamily="34" charset="0"/>
              </a:rPr>
              <a:t>= Recovery Time Objective</a:t>
            </a:r>
          </a:p>
          <a:p>
            <a:pPr eaLnBrk="0" fontAlgn="base" hangingPunct="0">
              <a:spcBef>
                <a:spcPct val="0"/>
              </a:spcBef>
              <a:spcAft>
                <a:spcPct val="0"/>
              </a:spcAft>
              <a:defRPr/>
            </a:pPr>
            <a:r>
              <a:rPr lang="de-DE" sz="900" b="1" dirty="0">
                <a:solidFill>
                  <a:srgbClr val="373C41"/>
                </a:solidFill>
                <a:latin typeface="Source Sans Pro Light" panose="020B0403030403020204" pitchFamily="34" charset="0"/>
              </a:rPr>
              <a:t>WRT </a:t>
            </a:r>
            <a:r>
              <a:rPr lang="de-DE" sz="900" dirty="0">
                <a:solidFill>
                  <a:srgbClr val="373C41"/>
                </a:solidFill>
                <a:latin typeface="Source Sans Pro Light" panose="020B0403030403020204" pitchFamily="34" charset="0"/>
              </a:rPr>
              <a:t>= Work Recovery Time</a:t>
            </a:r>
            <a:endParaRPr lang="en-DE" sz="1050" dirty="0">
              <a:solidFill>
                <a:srgbClr val="373C41"/>
              </a:solidFill>
              <a:latin typeface="Source Sans Pro Light" panose="020B0403030403020204" pitchFamily="34" charset="0"/>
            </a:endParaRPr>
          </a:p>
        </p:txBody>
      </p:sp>
      <p:cxnSp>
        <p:nvCxnSpPr>
          <p:cNvPr id="157" name="Straight Connector 156">
            <a:extLst>
              <a:ext uri="{FF2B5EF4-FFF2-40B4-BE49-F238E27FC236}">
                <a16:creationId xmlns:a16="http://schemas.microsoft.com/office/drawing/2014/main" id="{550D963C-57B5-FBB5-7785-D13164C12F21}"/>
              </a:ext>
            </a:extLst>
          </p:cNvPr>
          <p:cNvCxnSpPr/>
          <p:nvPr/>
        </p:nvCxnSpPr>
        <p:spPr>
          <a:xfrm>
            <a:off x="4130796" y="4349186"/>
            <a:ext cx="0" cy="216000"/>
          </a:xfrm>
          <a:prstGeom prst="line">
            <a:avLst/>
          </a:prstGeom>
          <a:noFill/>
          <a:ln w="12700" cap="flat" cmpd="sng" algn="ctr">
            <a:solidFill>
              <a:srgbClr val="696D71"/>
            </a:solidFill>
            <a:prstDash val="solid"/>
          </a:ln>
          <a:effectLst/>
        </p:spPr>
      </p:cxnSp>
      <p:sp>
        <p:nvSpPr>
          <p:cNvPr id="158" name="Rectangle 157">
            <a:extLst>
              <a:ext uri="{FF2B5EF4-FFF2-40B4-BE49-F238E27FC236}">
                <a16:creationId xmlns:a16="http://schemas.microsoft.com/office/drawing/2014/main" id="{29F31D7E-927D-A32E-8DBB-BF313DC4CEC2}"/>
              </a:ext>
            </a:extLst>
          </p:cNvPr>
          <p:cNvSpPr/>
          <p:nvPr/>
        </p:nvSpPr>
        <p:spPr>
          <a:xfrm>
            <a:off x="3984951" y="4206509"/>
            <a:ext cx="302599" cy="302400"/>
          </a:xfrm>
          <a:prstGeom prst="rect">
            <a:avLst/>
          </a:prstGeom>
          <a:solidFill>
            <a:srgbClr val="FF0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DE" sz="1800" b="0" i="0" u="none" strike="noStrike" kern="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cxnSp>
        <p:nvCxnSpPr>
          <p:cNvPr id="159" name="Straight Connector 158">
            <a:extLst>
              <a:ext uri="{FF2B5EF4-FFF2-40B4-BE49-F238E27FC236}">
                <a16:creationId xmlns:a16="http://schemas.microsoft.com/office/drawing/2014/main" id="{40A6A8CC-1993-EC13-98BC-DB3EEEFE8509}"/>
              </a:ext>
            </a:extLst>
          </p:cNvPr>
          <p:cNvCxnSpPr/>
          <p:nvPr/>
        </p:nvCxnSpPr>
        <p:spPr>
          <a:xfrm>
            <a:off x="7792674" y="4354533"/>
            <a:ext cx="0" cy="216000"/>
          </a:xfrm>
          <a:prstGeom prst="line">
            <a:avLst/>
          </a:prstGeom>
          <a:noFill/>
          <a:ln w="12700" cap="flat" cmpd="sng" algn="ctr">
            <a:solidFill>
              <a:srgbClr val="696D71"/>
            </a:solidFill>
            <a:prstDash val="solid"/>
          </a:ln>
          <a:effectLst/>
        </p:spPr>
      </p:cxnSp>
      <p:sp>
        <p:nvSpPr>
          <p:cNvPr id="160" name="Oval 159">
            <a:extLst>
              <a:ext uri="{FF2B5EF4-FFF2-40B4-BE49-F238E27FC236}">
                <a16:creationId xmlns:a16="http://schemas.microsoft.com/office/drawing/2014/main" id="{C3BCFEDD-806E-B1CD-6288-183BFBDE5C1B}"/>
              </a:ext>
            </a:extLst>
          </p:cNvPr>
          <p:cNvSpPr/>
          <p:nvPr/>
        </p:nvSpPr>
        <p:spPr>
          <a:xfrm>
            <a:off x="7646694" y="4206509"/>
            <a:ext cx="302596" cy="293877"/>
          </a:xfrm>
          <a:prstGeom prst="ellipse">
            <a:avLst/>
          </a:prstGeom>
          <a:solidFill>
            <a:srgbClr val="FFC00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DE" sz="1800" b="0" i="0" u="none" strike="noStrike" kern="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cxnSp>
        <p:nvCxnSpPr>
          <p:cNvPr id="161" name="Straight Connector 160">
            <a:extLst>
              <a:ext uri="{FF2B5EF4-FFF2-40B4-BE49-F238E27FC236}">
                <a16:creationId xmlns:a16="http://schemas.microsoft.com/office/drawing/2014/main" id="{E60C9CB5-C836-9F04-F534-0E12D429D822}"/>
              </a:ext>
            </a:extLst>
          </p:cNvPr>
          <p:cNvCxnSpPr/>
          <p:nvPr/>
        </p:nvCxnSpPr>
        <p:spPr>
          <a:xfrm>
            <a:off x="10615092" y="4357600"/>
            <a:ext cx="0" cy="216000"/>
          </a:xfrm>
          <a:prstGeom prst="line">
            <a:avLst/>
          </a:prstGeom>
          <a:noFill/>
          <a:ln w="12700" cap="flat" cmpd="sng" algn="ctr">
            <a:solidFill>
              <a:srgbClr val="696D71"/>
            </a:solidFill>
            <a:prstDash val="solid"/>
          </a:ln>
          <a:effectLst/>
        </p:spPr>
      </p:cxnSp>
      <p:sp>
        <p:nvSpPr>
          <p:cNvPr id="162" name="Rectangle 161">
            <a:extLst>
              <a:ext uri="{FF2B5EF4-FFF2-40B4-BE49-F238E27FC236}">
                <a16:creationId xmlns:a16="http://schemas.microsoft.com/office/drawing/2014/main" id="{136B1D97-D98F-21D3-496C-0A188F74025A}"/>
              </a:ext>
            </a:extLst>
          </p:cNvPr>
          <p:cNvSpPr/>
          <p:nvPr/>
        </p:nvSpPr>
        <p:spPr>
          <a:xfrm>
            <a:off x="10469509" y="4203333"/>
            <a:ext cx="302599" cy="302400"/>
          </a:xfrm>
          <a:prstGeom prst="rect">
            <a:avLst/>
          </a:prstGeom>
          <a:solidFill>
            <a:srgbClr val="00B050"/>
          </a:solidFill>
          <a:ln w="952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DE" sz="1800" b="0" i="0" u="none" strike="noStrike" kern="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
        <p:nvSpPr>
          <p:cNvPr id="163" name="Rectangle 162">
            <a:extLst>
              <a:ext uri="{FF2B5EF4-FFF2-40B4-BE49-F238E27FC236}">
                <a16:creationId xmlns:a16="http://schemas.microsoft.com/office/drawing/2014/main" id="{909FB70E-1406-B678-C24D-726A44E27003}"/>
              </a:ext>
            </a:extLst>
          </p:cNvPr>
          <p:cNvSpPr/>
          <p:nvPr/>
        </p:nvSpPr>
        <p:spPr>
          <a:xfrm>
            <a:off x="8634467" y="4005155"/>
            <a:ext cx="1159650" cy="390430"/>
          </a:xfrm>
          <a:prstGeom prst="rect">
            <a:avLst/>
          </a:prstGeom>
          <a:noFill/>
          <a:ln w="76200" cap="flat" cmpd="sng" algn="ctr">
            <a:solidFill>
              <a:srgbClr val="FF0000"/>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DE" sz="1800" b="0" i="0" u="none" strike="noStrike" kern="0" cap="none" spc="0" normalizeH="0" baseline="0" noProof="0" dirty="0">
              <a:ln>
                <a:noFill/>
              </a:ln>
              <a:solidFill>
                <a:srgbClr val="FFFFFF"/>
              </a:solidFill>
              <a:effectLst/>
              <a:uLnTx/>
              <a:uFillTx/>
              <a:latin typeface="Calibri Light" panose="020F0302020204030204" pitchFamily="34" charset="0"/>
              <a:ea typeface="+mn-ea"/>
              <a:cs typeface="Calibri Light" panose="020F0302020204030204" pitchFamily="34" charset="0"/>
            </a:endParaRPr>
          </a:p>
        </p:txBody>
      </p:sp>
    </p:spTree>
    <p:extLst>
      <p:ext uri="{BB962C8B-B14F-4D97-AF65-F5344CB8AC3E}">
        <p14:creationId xmlns:p14="http://schemas.microsoft.com/office/powerpoint/2010/main" val="270067807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8"/>
                                        </p:tgtEl>
                                        <p:attrNameLst>
                                          <p:attrName>style.visibility</p:attrName>
                                        </p:attrNameLst>
                                      </p:cBhvr>
                                      <p:to>
                                        <p:strVal val="visible"/>
                                      </p:to>
                                    </p:set>
                                    <p:animEffect transition="in" filter="fade">
                                      <p:cBhvr>
                                        <p:cTn id="10" dur="500"/>
                                        <p:tgtEl>
                                          <p:spTgt spid="15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8"/>
                                        </p:tgtEl>
                                        <p:attrNameLst>
                                          <p:attrName>style.visibility</p:attrName>
                                        </p:attrNameLst>
                                      </p:cBhvr>
                                      <p:to>
                                        <p:strVal val="visible"/>
                                      </p:to>
                                    </p:set>
                                    <p:animEffect transition="in" filter="fade">
                                      <p:cBhvr>
                                        <p:cTn id="13" dur="500"/>
                                        <p:tgtEl>
                                          <p:spTgt spid="1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9"/>
                                        </p:tgtEl>
                                        <p:attrNameLst>
                                          <p:attrName>style.visibility</p:attrName>
                                        </p:attrNameLst>
                                      </p:cBhvr>
                                      <p:to>
                                        <p:strVal val="visible"/>
                                      </p:to>
                                    </p:set>
                                    <p:animEffect transition="in" filter="fade">
                                      <p:cBhvr>
                                        <p:cTn id="16" dur="500"/>
                                        <p:tgtEl>
                                          <p:spTgt spid="149"/>
                                        </p:tgtEl>
                                      </p:cBhvr>
                                    </p:animEffect>
                                  </p:childTnLst>
                                </p:cTn>
                              </p:par>
                              <p:par>
                                <p:cTn id="17" presetID="22" presetClass="entr" presetSubtype="4" fill="hold" nodeType="withEffect">
                                  <p:stCondLst>
                                    <p:cond delay="0"/>
                                  </p:stCondLst>
                                  <p:childTnLst>
                                    <p:set>
                                      <p:cBhvr>
                                        <p:cTn id="18" dur="1" fill="hold">
                                          <p:stCondLst>
                                            <p:cond delay="0"/>
                                          </p:stCondLst>
                                        </p:cTn>
                                        <p:tgtEl>
                                          <p:spTgt spid="132"/>
                                        </p:tgtEl>
                                        <p:attrNameLst>
                                          <p:attrName>style.visibility</p:attrName>
                                        </p:attrNameLst>
                                      </p:cBhvr>
                                      <p:to>
                                        <p:strVal val="visible"/>
                                      </p:to>
                                    </p:set>
                                    <p:animEffect transition="in" filter="wipe(down)">
                                      <p:cBhvr>
                                        <p:cTn id="19" dur="500"/>
                                        <p:tgtEl>
                                          <p:spTgt spid="13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0"/>
                                        </p:tgtEl>
                                        <p:attrNameLst>
                                          <p:attrName>style.visibility</p:attrName>
                                        </p:attrNameLst>
                                      </p:cBhvr>
                                      <p:to>
                                        <p:strVal val="visible"/>
                                      </p:to>
                                    </p:set>
                                    <p:animEffect transition="in" filter="fade">
                                      <p:cBhvr>
                                        <p:cTn id="22" dur="500"/>
                                        <p:tgtEl>
                                          <p:spTgt spid="140"/>
                                        </p:tgtEl>
                                      </p:cBhvr>
                                    </p:animEffect>
                                  </p:childTnLst>
                                </p:cTn>
                              </p:par>
                            </p:childTnLst>
                          </p:cTn>
                        </p:par>
                        <p:par>
                          <p:cTn id="23" fill="hold">
                            <p:stCondLst>
                              <p:cond delay="500"/>
                            </p:stCondLst>
                            <p:childTnLst>
                              <p:par>
                                <p:cTn id="24" presetID="6" presetClass="entr" presetSubtype="32" fill="hold" nodeType="afterEffect">
                                  <p:stCondLst>
                                    <p:cond delay="0"/>
                                  </p:stCondLst>
                                  <p:childTnLst>
                                    <p:set>
                                      <p:cBhvr>
                                        <p:cTn id="25" dur="1" fill="hold">
                                          <p:stCondLst>
                                            <p:cond delay="0"/>
                                          </p:stCondLst>
                                        </p:cTn>
                                        <p:tgtEl>
                                          <p:spTgt spid="139"/>
                                        </p:tgtEl>
                                        <p:attrNameLst>
                                          <p:attrName>style.visibility</p:attrName>
                                        </p:attrNameLst>
                                      </p:cBhvr>
                                      <p:to>
                                        <p:strVal val="visible"/>
                                      </p:to>
                                    </p:set>
                                    <p:animEffect transition="in" filter="circle(out)">
                                      <p:cBhvr>
                                        <p:cTn id="26" dur="750"/>
                                        <p:tgtEl>
                                          <p:spTgt spid="139"/>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47"/>
                                        </p:tgtEl>
                                        <p:attrNameLst>
                                          <p:attrName>style.visibility</p:attrName>
                                        </p:attrNameLst>
                                      </p:cBhvr>
                                      <p:to>
                                        <p:strVal val="visible"/>
                                      </p:to>
                                    </p:set>
                                    <p:animEffect transition="in" filter="wipe(down)">
                                      <p:cBhvr>
                                        <p:cTn id="29" dur="500"/>
                                        <p:tgtEl>
                                          <p:spTgt spid="14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35"/>
                                        </p:tgtEl>
                                        <p:attrNameLst>
                                          <p:attrName>style.visibility</p:attrName>
                                        </p:attrNameLst>
                                      </p:cBhvr>
                                      <p:to>
                                        <p:strVal val="visible"/>
                                      </p:to>
                                    </p:set>
                                    <p:animEffect transition="in" filter="fade">
                                      <p:cBhvr>
                                        <p:cTn id="34" dur="500"/>
                                        <p:tgtEl>
                                          <p:spTgt spid="135"/>
                                        </p:tgtEl>
                                      </p:cBhvr>
                                    </p:animEffect>
                                  </p:childTnLst>
                                </p:cTn>
                              </p:par>
                              <p:par>
                                <p:cTn id="35" presetID="22" presetClass="entr" presetSubtype="4" fill="hold" nodeType="withEffect">
                                  <p:stCondLst>
                                    <p:cond delay="0"/>
                                  </p:stCondLst>
                                  <p:childTnLst>
                                    <p:set>
                                      <p:cBhvr>
                                        <p:cTn id="36" dur="1" fill="hold">
                                          <p:stCondLst>
                                            <p:cond delay="0"/>
                                          </p:stCondLst>
                                        </p:cTn>
                                        <p:tgtEl>
                                          <p:spTgt spid="134"/>
                                        </p:tgtEl>
                                        <p:attrNameLst>
                                          <p:attrName>style.visibility</p:attrName>
                                        </p:attrNameLst>
                                      </p:cBhvr>
                                      <p:to>
                                        <p:strVal val="visible"/>
                                      </p:to>
                                    </p:set>
                                    <p:animEffect transition="in" filter="wipe(down)">
                                      <p:cBhvr>
                                        <p:cTn id="37" dur="500"/>
                                        <p:tgtEl>
                                          <p:spTgt spid="13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0"/>
                                        </p:tgtEl>
                                        <p:attrNameLst>
                                          <p:attrName>style.visibility</p:attrName>
                                        </p:attrNameLst>
                                      </p:cBhvr>
                                      <p:to>
                                        <p:strVal val="visible"/>
                                      </p:to>
                                    </p:set>
                                    <p:animEffect transition="in" filter="fade">
                                      <p:cBhvr>
                                        <p:cTn id="40" dur="500"/>
                                        <p:tgtEl>
                                          <p:spTgt spid="15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1"/>
                                        </p:tgtEl>
                                        <p:attrNameLst>
                                          <p:attrName>style.visibility</p:attrName>
                                        </p:attrNameLst>
                                      </p:cBhvr>
                                      <p:to>
                                        <p:strVal val="visible"/>
                                      </p:to>
                                    </p:set>
                                    <p:animEffect transition="in" filter="fade">
                                      <p:cBhvr>
                                        <p:cTn id="43" dur="500"/>
                                        <p:tgtEl>
                                          <p:spTgt spid="15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0"/>
                                        </p:tgtEl>
                                        <p:attrNameLst>
                                          <p:attrName>style.visibility</p:attrName>
                                        </p:attrNameLst>
                                      </p:cBhvr>
                                      <p:to>
                                        <p:strVal val="visible"/>
                                      </p:to>
                                    </p:set>
                                    <p:animEffect transition="in" filter="fade">
                                      <p:cBhvr>
                                        <p:cTn id="46" dur="500"/>
                                        <p:tgtEl>
                                          <p:spTgt spid="160"/>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2"/>
                                        </p:tgtEl>
                                        <p:attrNameLst>
                                          <p:attrName>style.visibility</p:attrName>
                                        </p:attrNameLst>
                                      </p:cBhvr>
                                      <p:to>
                                        <p:strVal val="visible"/>
                                      </p:to>
                                    </p:set>
                                    <p:animEffect transition="in" filter="fade">
                                      <p:cBhvr>
                                        <p:cTn id="49" dur="500"/>
                                        <p:tgtEl>
                                          <p:spTgt spid="142"/>
                                        </p:tgtEl>
                                      </p:cBhvr>
                                    </p:animEffect>
                                  </p:childTnLst>
                                </p:cTn>
                              </p:par>
                            </p:childTnLst>
                          </p:cTn>
                        </p:par>
                        <p:par>
                          <p:cTn id="50" fill="hold">
                            <p:stCondLst>
                              <p:cond delay="500"/>
                            </p:stCondLst>
                            <p:childTnLst>
                              <p:par>
                                <p:cTn id="51" presetID="22" presetClass="entr" presetSubtype="4" fill="hold" grpId="0" nodeType="afterEffect">
                                  <p:stCondLst>
                                    <p:cond delay="0"/>
                                  </p:stCondLst>
                                  <p:childTnLst>
                                    <p:set>
                                      <p:cBhvr>
                                        <p:cTn id="52" dur="1" fill="hold">
                                          <p:stCondLst>
                                            <p:cond delay="0"/>
                                          </p:stCondLst>
                                        </p:cTn>
                                        <p:tgtEl>
                                          <p:spTgt spid="146"/>
                                        </p:tgtEl>
                                        <p:attrNameLst>
                                          <p:attrName>style.visibility</p:attrName>
                                        </p:attrNameLst>
                                      </p:cBhvr>
                                      <p:to>
                                        <p:strVal val="visible"/>
                                      </p:to>
                                    </p:set>
                                    <p:animEffect transition="in" filter="wipe(down)">
                                      <p:cBhvr>
                                        <p:cTn id="53" dur="500"/>
                                        <p:tgtEl>
                                          <p:spTgt spid="146"/>
                                        </p:tgtEl>
                                      </p:cBhvr>
                                    </p:animEffect>
                                  </p:childTnLst>
                                </p:cTn>
                              </p:par>
                              <p:par>
                                <p:cTn id="54" presetID="6" presetClass="entr" presetSubtype="32" fill="hold" nodeType="withEffect">
                                  <p:stCondLst>
                                    <p:cond delay="0"/>
                                  </p:stCondLst>
                                  <p:childTnLst>
                                    <p:set>
                                      <p:cBhvr>
                                        <p:cTn id="55" dur="1" fill="hold">
                                          <p:stCondLst>
                                            <p:cond delay="0"/>
                                          </p:stCondLst>
                                        </p:cTn>
                                        <p:tgtEl>
                                          <p:spTgt spid="141"/>
                                        </p:tgtEl>
                                        <p:attrNameLst>
                                          <p:attrName>style.visibility</p:attrName>
                                        </p:attrNameLst>
                                      </p:cBhvr>
                                      <p:to>
                                        <p:strVal val="visible"/>
                                      </p:to>
                                    </p:set>
                                    <p:animEffect transition="in" filter="circle(out)">
                                      <p:cBhvr>
                                        <p:cTn id="56" dur="750"/>
                                        <p:tgtEl>
                                          <p:spTgt spid="141"/>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36"/>
                                        </p:tgtEl>
                                        <p:attrNameLst>
                                          <p:attrName>style.visibility</p:attrName>
                                        </p:attrNameLst>
                                      </p:cBhvr>
                                      <p:to>
                                        <p:strVal val="visible"/>
                                      </p:to>
                                    </p:set>
                                    <p:animEffect transition="in" filter="fade">
                                      <p:cBhvr>
                                        <p:cTn id="61" dur="500"/>
                                        <p:tgtEl>
                                          <p:spTgt spid="13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62"/>
                                        </p:tgtEl>
                                        <p:attrNameLst>
                                          <p:attrName>style.visibility</p:attrName>
                                        </p:attrNameLst>
                                      </p:cBhvr>
                                      <p:to>
                                        <p:strVal val="visible"/>
                                      </p:to>
                                    </p:set>
                                    <p:animEffect transition="in" filter="fade">
                                      <p:cBhvr>
                                        <p:cTn id="64" dur="500"/>
                                        <p:tgtEl>
                                          <p:spTgt spid="16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52"/>
                                        </p:tgtEl>
                                        <p:attrNameLst>
                                          <p:attrName>style.visibility</p:attrName>
                                        </p:attrNameLst>
                                      </p:cBhvr>
                                      <p:to>
                                        <p:strVal val="visible"/>
                                      </p:to>
                                    </p:set>
                                    <p:animEffect transition="in" filter="fade">
                                      <p:cBhvr>
                                        <p:cTn id="67" dur="500"/>
                                        <p:tgtEl>
                                          <p:spTgt spid="152"/>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53"/>
                                        </p:tgtEl>
                                        <p:attrNameLst>
                                          <p:attrName>style.visibility</p:attrName>
                                        </p:attrNameLst>
                                      </p:cBhvr>
                                      <p:to>
                                        <p:strVal val="visible"/>
                                      </p:to>
                                    </p:set>
                                    <p:animEffect transition="in" filter="fade">
                                      <p:cBhvr>
                                        <p:cTn id="70" dur="500"/>
                                        <p:tgtEl>
                                          <p:spTgt spid="153"/>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44"/>
                                        </p:tgtEl>
                                        <p:attrNameLst>
                                          <p:attrName>style.visibility</p:attrName>
                                        </p:attrNameLst>
                                      </p:cBhvr>
                                      <p:to>
                                        <p:strVal val="visible"/>
                                      </p:to>
                                    </p:set>
                                    <p:animEffect transition="in" filter="fade">
                                      <p:cBhvr>
                                        <p:cTn id="73" dur="500"/>
                                        <p:tgtEl>
                                          <p:spTgt spid="144"/>
                                        </p:tgtEl>
                                      </p:cBhvr>
                                    </p:animEffect>
                                  </p:childTnLst>
                                </p:cTn>
                              </p:par>
                              <p:par>
                                <p:cTn id="74" presetID="22" presetClass="entr" presetSubtype="4" fill="hold" nodeType="withEffect">
                                  <p:stCondLst>
                                    <p:cond delay="0"/>
                                  </p:stCondLst>
                                  <p:childTnLst>
                                    <p:set>
                                      <p:cBhvr>
                                        <p:cTn id="75" dur="1" fill="hold">
                                          <p:stCondLst>
                                            <p:cond delay="0"/>
                                          </p:stCondLst>
                                        </p:cTn>
                                        <p:tgtEl>
                                          <p:spTgt spid="137"/>
                                        </p:tgtEl>
                                        <p:attrNameLst>
                                          <p:attrName>style.visibility</p:attrName>
                                        </p:attrNameLst>
                                      </p:cBhvr>
                                      <p:to>
                                        <p:strVal val="visible"/>
                                      </p:to>
                                    </p:set>
                                    <p:animEffect transition="in" filter="wipe(down)">
                                      <p:cBhvr>
                                        <p:cTn id="76" dur="500"/>
                                        <p:tgtEl>
                                          <p:spTgt spid="137"/>
                                        </p:tgtEl>
                                      </p:cBhvr>
                                    </p:animEffect>
                                  </p:childTnLst>
                                </p:cTn>
                              </p:par>
                            </p:childTnLst>
                          </p:cTn>
                        </p:par>
                        <p:par>
                          <p:cTn id="77" fill="hold">
                            <p:stCondLst>
                              <p:cond delay="500"/>
                            </p:stCondLst>
                            <p:childTnLst>
                              <p:par>
                                <p:cTn id="78" presetID="22" presetClass="entr" presetSubtype="4" fill="hold" grpId="0" nodeType="afterEffect">
                                  <p:stCondLst>
                                    <p:cond delay="0"/>
                                  </p:stCondLst>
                                  <p:childTnLst>
                                    <p:set>
                                      <p:cBhvr>
                                        <p:cTn id="79" dur="1" fill="hold">
                                          <p:stCondLst>
                                            <p:cond delay="0"/>
                                          </p:stCondLst>
                                        </p:cTn>
                                        <p:tgtEl>
                                          <p:spTgt spid="154"/>
                                        </p:tgtEl>
                                        <p:attrNameLst>
                                          <p:attrName>style.visibility</p:attrName>
                                        </p:attrNameLst>
                                      </p:cBhvr>
                                      <p:to>
                                        <p:strVal val="visible"/>
                                      </p:to>
                                    </p:set>
                                    <p:animEffect transition="in" filter="wipe(down)">
                                      <p:cBhvr>
                                        <p:cTn id="80" dur="500"/>
                                        <p:tgtEl>
                                          <p:spTgt spid="154"/>
                                        </p:tgtEl>
                                      </p:cBhvr>
                                    </p:animEffect>
                                  </p:childTnLst>
                                </p:cTn>
                              </p:par>
                              <p:par>
                                <p:cTn id="81" presetID="6" presetClass="entr" presetSubtype="32" fill="hold" nodeType="withEffect">
                                  <p:stCondLst>
                                    <p:cond delay="0"/>
                                  </p:stCondLst>
                                  <p:childTnLst>
                                    <p:set>
                                      <p:cBhvr>
                                        <p:cTn id="82" dur="1" fill="hold">
                                          <p:stCondLst>
                                            <p:cond delay="0"/>
                                          </p:stCondLst>
                                        </p:cTn>
                                        <p:tgtEl>
                                          <p:spTgt spid="143"/>
                                        </p:tgtEl>
                                        <p:attrNameLst>
                                          <p:attrName>style.visibility</p:attrName>
                                        </p:attrNameLst>
                                      </p:cBhvr>
                                      <p:to>
                                        <p:strVal val="visible"/>
                                      </p:to>
                                    </p:set>
                                    <p:animEffect transition="in" filter="circle(out)">
                                      <p:cBhvr>
                                        <p:cTn id="83" dur="750"/>
                                        <p:tgtEl>
                                          <p:spTgt spid="143"/>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163"/>
                                        </p:tgtEl>
                                        <p:attrNameLst>
                                          <p:attrName>style.visibility</p:attrName>
                                        </p:attrNameLst>
                                      </p:cBhvr>
                                      <p:to>
                                        <p:strVal val="visible"/>
                                      </p:to>
                                    </p:set>
                                    <p:animEffect transition="in" filter="fade">
                                      <p:cBhvr>
                                        <p:cTn id="88" dur="500"/>
                                        <p:tgtEl>
                                          <p:spTgt spid="163"/>
                                        </p:tgtEl>
                                      </p:cBhvr>
                                    </p:animEffect>
                                  </p:childTnLst>
                                </p:cTn>
                              </p:par>
                              <p:par>
                                <p:cTn id="89" presetID="26" presetClass="emph" presetSubtype="0" repeatCount="indefinite" fill="hold" grpId="1" nodeType="withEffect">
                                  <p:stCondLst>
                                    <p:cond delay="0"/>
                                  </p:stCondLst>
                                  <p:endCondLst>
                                    <p:cond evt="onNext" delay="0">
                                      <p:tgtEl>
                                        <p:sldTgt/>
                                      </p:tgtEl>
                                    </p:cond>
                                  </p:endCondLst>
                                  <p:childTnLst>
                                    <p:animEffect transition="out" filter="fade">
                                      <p:cBhvr>
                                        <p:cTn id="90" dur="500" tmFilter="0, 0; .2, .5; .8, .5; 1, 0"/>
                                        <p:tgtEl>
                                          <p:spTgt spid="163"/>
                                        </p:tgtEl>
                                      </p:cBhvr>
                                    </p:animEffect>
                                    <p:animScale>
                                      <p:cBhvr>
                                        <p:cTn id="91" dur="250" autoRev="1" fill="hold"/>
                                        <p:tgtEl>
                                          <p:spTgt spid="16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p:bldP spid="135" grpId="0"/>
      <p:bldP spid="136" grpId="0"/>
      <p:bldP spid="140" grpId="0" animBg="1"/>
      <p:bldP spid="142" grpId="0" animBg="1"/>
      <p:bldP spid="144" grpId="0" animBg="1"/>
      <p:bldP spid="146" grpId="0"/>
      <p:bldP spid="147" grpId="0"/>
      <p:bldP spid="148" grpId="0"/>
      <p:bldP spid="149" grpId="0"/>
      <p:bldP spid="150" grpId="0"/>
      <p:bldP spid="151" grpId="0"/>
      <p:bldP spid="152" grpId="0"/>
      <p:bldP spid="153" grpId="0"/>
      <p:bldP spid="154" grpId="0"/>
      <p:bldP spid="158" grpId="0" animBg="1"/>
      <p:bldP spid="160" grpId="0" animBg="1"/>
      <p:bldP spid="162" grpId="0" animBg="1"/>
      <p:bldP spid="163" grpId="0" animBg="1"/>
      <p:bldP spid="16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74423E6A-7E45-4D7B-80B3-6E61725F7302}"/>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58" r="58"/>
          <a:stretch/>
        </p:blipFill>
        <p:spPr>
          <a:xfrm>
            <a:off x="0" y="1504950"/>
            <a:ext cx="12192000" cy="3295650"/>
          </a:xfrm>
        </p:spPr>
      </p:pic>
      <p:sp>
        <p:nvSpPr>
          <p:cNvPr id="6" name="Title 5">
            <a:extLst>
              <a:ext uri="{FF2B5EF4-FFF2-40B4-BE49-F238E27FC236}">
                <a16:creationId xmlns:a16="http://schemas.microsoft.com/office/drawing/2014/main" id="{876E629C-BAC4-429F-A2F0-85C2E9B93B79}"/>
              </a:ext>
            </a:extLst>
          </p:cNvPr>
          <p:cNvSpPr>
            <a:spLocks noGrp="1"/>
          </p:cNvSpPr>
          <p:nvPr>
            <p:ph type="title"/>
          </p:nvPr>
        </p:nvSpPr>
        <p:spPr>
          <a:xfrm>
            <a:off x="292101" y="2686713"/>
            <a:ext cx="8522208" cy="499365"/>
          </a:xfrm>
        </p:spPr>
        <p:txBody>
          <a:bodyPr/>
          <a:lstStyle/>
          <a:p>
            <a:r>
              <a:rPr lang="en-US" dirty="0"/>
              <a:t>Application Consistency Grouping</a:t>
            </a:r>
          </a:p>
        </p:txBody>
      </p:sp>
      <p:sp>
        <p:nvSpPr>
          <p:cNvPr id="4" name="Text Placeholder 3">
            <a:extLst>
              <a:ext uri="{FF2B5EF4-FFF2-40B4-BE49-F238E27FC236}">
                <a16:creationId xmlns:a16="http://schemas.microsoft.com/office/drawing/2014/main" id="{4DB39BD3-DD93-5F75-862A-19BB862EDA22}"/>
              </a:ext>
            </a:extLst>
          </p:cNvPr>
          <p:cNvSpPr>
            <a:spLocks noGrp="1"/>
          </p:cNvSpPr>
          <p:nvPr>
            <p:ph type="body" sz="quarter" idx="14"/>
          </p:nvPr>
        </p:nvSpPr>
        <p:spPr/>
        <p:txBody>
          <a:bodyPr/>
          <a:lstStyle/>
          <a:p>
            <a:endParaRPr lang="en-US" dirty="0"/>
          </a:p>
        </p:txBody>
      </p:sp>
    </p:spTree>
    <p:extLst>
      <p:ext uri="{BB962C8B-B14F-4D97-AF65-F5344CB8AC3E}">
        <p14:creationId xmlns:p14="http://schemas.microsoft.com/office/powerpoint/2010/main" val="3284089176"/>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 Standard 16x9 White Template" id="{95AD0B46-8996-43D6-A757-ECCCFC03F9B8}" vid="{83FBB3FB-0FD9-4489-83E5-958E13ED0952}"/>
    </a:ext>
  </a:extLst>
</a:theme>
</file>

<file path=ppt/theme/theme10.xml><?xml version="1.0" encoding="utf-8"?>
<a:theme xmlns:a="http://schemas.openxmlformats.org/drawingml/2006/main" name="8_Zerto072517">
  <a:themeElements>
    <a:clrScheme name="Custom 9 1">
      <a:dk1>
        <a:srgbClr val="373C41"/>
      </a:dk1>
      <a:lt1>
        <a:srgbClr val="FFFFFF"/>
      </a:lt1>
      <a:dk2>
        <a:srgbClr val="373C41"/>
      </a:dk2>
      <a:lt2>
        <a:srgbClr val="F5F7FA"/>
      </a:lt2>
      <a:accent1>
        <a:srgbClr val="373C41"/>
      </a:accent1>
      <a:accent2>
        <a:srgbClr val="4E5E6A"/>
      </a:accent2>
      <a:accent3>
        <a:srgbClr val="90A0AD"/>
      </a:accent3>
      <a:accent4>
        <a:srgbClr val="CFD8DE"/>
      </a:accent4>
      <a:accent5>
        <a:srgbClr val="363F50"/>
      </a:accent5>
      <a:accent6>
        <a:srgbClr val="9CA6B9"/>
      </a:accent6>
      <a:hlink>
        <a:srgbClr val="BA0C24"/>
      </a:hlink>
      <a:folHlink>
        <a:srgbClr val="BA0C24"/>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A0C25"/>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smtClean="0">
            <a:solidFill>
              <a:schemeClr val="bg1"/>
            </a:solidFill>
            <a:latin typeface="Calibri Light" panose="020F0302020204030204" pitchFamily="34" charset="0"/>
            <a:cs typeface="Calibri Light" panose="020F0302020204030204" pitchFamily="34" charset="0"/>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lumMod val="25000"/>
              <a:lumOff val="75000"/>
            </a:schemeClr>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l">
          <a:defRPr sz="2000" dirty="0" smtClean="0">
            <a:solidFill>
              <a:srgbClr val="282F3C"/>
            </a:solidFill>
            <a:latin typeface="Source Sans Pro Light" panose="020B0403030403020204" pitchFamily="34" charset="0"/>
          </a:defRPr>
        </a:defPPr>
      </a:lstStyle>
    </a:txDef>
  </a:objectDefaults>
  <a:extraClrSchemeLst/>
  <a:extLst>
    <a:ext uri="{05A4C25C-085E-4340-85A3-A5531E510DB2}">
      <thm15:themeFamily xmlns:thm15="http://schemas.microsoft.com/office/thememl/2012/main" name="Presentation1" id="{1121C59F-D6DE-524C-8F28-DA793D0CEC87}" vid="{A3E237F1-6232-BF41-A2D2-4A20F523940B}"/>
    </a:ext>
  </a:extLst>
</a:theme>
</file>

<file path=ppt/theme/theme11.xml><?xml version="1.0" encoding="utf-8"?>
<a:theme xmlns:a="http://schemas.openxmlformats.org/drawingml/2006/main" name="8_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 Standard 16x9 White Template" id="{95AD0B46-8996-43D6-A757-ECCCFC03F9B8}" vid="{83FBB3FB-0FD9-4489-83E5-958E13ED0952}"/>
    </a:ext>
  </a:extLst>
</a:theme>
</file>

<file path=ppt/theme/theme12.xml><?xml version="1.0" encoding="utf-8"?>
<a:theme xmlns:a="http://schemas.openxmlformats.org/drawingml/2006/main" name="9_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 Standard 16x9 White Template" id="{95AD0B46-8996-43D6-A757-ECCCFC03F9B8}" vid="{83FBB3FB-0FD9-4489-83E5-958E13ED0952}"/>
    </a:ext>
  </a:extLst>
</a:theme>
</file>

<file path=ppt/theme/theme13.xml><?xml version="1.0" encoding="utf-8"?>
<a:theme xmlns:a="http://schemas.openxmlformats.org/drawingml/2006/main" name="Office Theme">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solidFill>
          <a:schemeClr val="accent1"/>
        </a:solidFill>
        <a:ln w="19050">
          <a:solidFill>
            <a:schemeClr val="accent1"/>
          </a:solidFill>
        </a:ln>
      </a:spPr>
      <a:bodyPr rtlCol="0" anchor="ctr"/>
      <a:lstStyle>
        <a:defPPr algn="ctr">
          <a:lnSpc>
            <a:spcPct val="90000"/>
          </a:lnSpc>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theme>
</file>

<file path=ppt/theme/theme2.xml><?xml version="1.0" encoding="utf-8"?>
<a:theme xmlns:a="http://schemas.openxmlformats.org/drawingml/2006/main" name="2_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 Standard 16x9 White Template.pptx" id="{AAF2CD36-BE7C-4F9F-B1DB-31FDF85A2F69}" vid="{E2B6C186-1D44-4ABF-AD5A-782CC18F677B}"/>
    </a:ext>
  </a:extLst>
</a:theme>
</file>

<file path=ppt/theme/theme3.xml><?xml version="1.0" encoding="utf-8"?>
<a:theme xmlns:a="http://schemas.openxmlformats.org/drawingml/2006/main" name="3_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 Standard 16x9 White Template" id="{95AD0B46-8996-43D6-A757-ECCCFC03F9B8}" vid="{83FBB3FB-0FD9-4489-83E5-958E13ED0952}"/>
    </a:ext>
  </a:extLst>
</a:theme>
</file>

<file path=ppt/theme/theme4.xml><?xml version="1.0" encoding="utf-8"?>
<a:theme xmlns:a="http://schemas.openxmlformats.org/drawingml/2006/main" name="6_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 Standard 16x9 White Template.pptx" id="{AAF2CD36-BE7C-4F9F-B1DB-31FDF85A2F69}" vid="{E2B6C186-1D44-4ABF-AD5A-782CC18F677B}"/>
    </a:ext>
  </a:extLst>
</a:theme>
</file>

<file path=ppt/theme/theme5.xml><?xml version="1.0" encoding="utf-8"?>
<a:theme xmlns:a="http://schemas.openxmlformats.org/drawingml/2006/main" name="5_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Presentation7" id="{6BBFECA8-8E6B-F64A-BDC8-96001F2E1F46}" vid="{FE1E8404-576B-2245-AEB0-B5FFFDBE7AD8}"/>
    </a:ext>
  </a:extLst>
</a:theme>
</file>

<file path=ppt/theme/theme6.xml><?xml version="1.0" encoding="utf-8"?>
<a:theme xmlns:a="http://schemas.openxmlformats.org/drawingml/2006/main" name="1_HPE_Standard_Metric_16x9_080117">
  <a:themeElements>
    <a:clrScheme name="HPE Spring 2019">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1A982"/>
      </a:hlink>
      <a:folHlink>
        <a:srgbClr val="01A982"/>
      </a:folHlink>
    </a:clrScheme>
    <a:fontScheme name="HPE Standard">
      <a:majorFont>
        <a:latin typeface="MetricHPE Semibold"/>
        <a:ea typeface=""/>
        <a:cs typeface=""/>
      </a:majorFont>
      <a:minorFont>
        <a:latin typeface="MetricHP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190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182880" tIns="182880" rIns="182880" bIns="182880" rtlCol="0">
        <a:spAutoFit/>
      </a:bodyPr>
      <a:lstStyle>
        <a:defPPr algn="l">
          <a:lnSpc>
            <a:spcPct val="90000"/>
          </a:lnSpc>
          <a:spcBef>
            <a:spcPts val="400"/>
          </a:spcBef>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Presentation3" id="{E69A0B33-3708-4ECD-B794-15992A033B82}" vid="{4828EAAE-F9AC-4C2E-81A1-4E7244F77250}"/>
    </a:ext>
  </a:extLst>
</a:theme>
</file>

<file path=ppt/theme/theme7.xml><?xml version="1.0" encoding="utf-8"?>
<a:theme xmlns:a="http://schemas.openxmlformats.org/drawingml/2006/main" name="7_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 Standard 16x9 White Template.pptx" id="{AAF2CD36-BE7C-4F9F-B1DB-31FDF85A2F69}" vid="{E2B6C186-1D44-4ABF-AD5A-782CC18F677B}"/>
    </a:ext>
  </a:extLst>
</a:theme>
</file>

<file path=ppt/theme/theme8.xml><?xml version="1.0" encoding="utf-8"?>
<a:theme xmlns:a="http://schemas.openxmlformats.org/drawingml/2006/main" name="1_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 Standard 16x9 White Template.pptx" id="{AAF2CD36-BE7C-4F9F-B1DB-31FDF85A2F69}" vid="{E2B6C186-1D44-4ABF-AD5A-782CC18F677B}"/>
    </a:ext>
  </a:extLst>
</a:theme>
</file>

<file path=ppt/theme/theme9.xml><?xml version="1.0" encoding="utf-8"?>
<a:theme xmlns:a="http://schemas.openxmlformats.org/drawingml/2006/main" name="4_HPE Standard 16x9 White Template">
  <a:themeElements>
    <a:clrScheme name="HPE">
      <a:dk1>
        <a:sysClr val="windowText" lastClr="000000"/>
      </a:dk1>
      <a:lt1>
        <a:sysClr val="window" lastClr="FFFFFF"/>
      </a:lt1>
      <a:dk2>
        <a:srgbClr val="C6C6C2"/>
      </a:dk2>
      <a:lt2>
        <a:srgbClr val="787871"/>
      </a:lt2>
      <a:accent1>
        <a:srgbClr val="0D5265"/>
      </a:accent1>
      <a:accent2>
        <a:srgbClr val="7FF9E2"/>
      </a:accent2>
      <a:accent3>
        <a:srgbClr val="7630EA"/>
      </a:accent3>
      <a:accent4>
        <a:srgbClr val="C140FF"/>
      </a:accent4>
      <a:accent5>
        <a:srgbClr val="FF8300"/>
      </a:accent5>
      <a:accent6>
        <a:srgbClr val="FEC901"/>
      </a:accent6>
      <a:hlink>
        <a:srgbClr val="000000"/>
      </a:hlink>
      <a:folHlink>
        <a:srgbClr val="000000"/>
      </a:folHlink>
    </a:clrScheme>
    <a:fontScheme name="MetricHPE">
      <a:majorFont>
        <a:latin typeface="MetricHPE"/>
        <a:ea typeface=""/>
        <a:cs typeface=""/>
      </a:majorFont>
      <a:minorFont>
        <a:latin typeface="MetricH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ltGray">
        <a:noFill/>
        <a:ln w="57150">
          <a:solidFill>
            <a:schemeClr val="accent1"/>
          </a:solidFill>
        </a:ln>
      </a:spPr>
      <a:bodyPr tIns="91440" bIns="91440"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571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ln w="57150">
          <a:noFill/>
          <a:miter lim="800000"/>
        </a:ln>
      </a:spPr>
      <a:bodyPr wrap="square" lIns="90000" tIns="90000" rIns="90000" bIns="90000" rtlCol="0" anchor="ctr" anchorCtr="0">
        <a:noAutofit/>
      </a:bodyPr>
      <a:lstStyle>
        <a:defPPr marL="0" indent="0" algn="ctr">
          <a:lnSpc>
            <a:spcPct val="90000"/>
          </a:lnSpc>
          <a:spcBef>
            <a:spcPts val="400"/>
          </a:spcBef>
          <a:buFont typeface="MetricHPE" panose="020B0503030202060203" pitchFamily="34" charset="0"/>
          <a:buNone/>
          <a:defRPr dirty="0" err="1" smtClean="0"/>
        </a:defPPr>
      </a:lstStyle>
    </a:txDef>
  </a:objectDefaults>
  <a:extraClrSchemeLst/>
  <a:custClrLst>
    <a:custClr name="HPE Green">
      <a:srgbClr val="01A982"/>
    </a:custClr>
    <a:custClr name="Medium Blue">
      <a:srgbClr val="32DAC8"/>
    </a:custClr>
    <a:custClr name="Light Gray">
      <a:srgbClr val="C6C9CA"/>
    </a:custClr>
    <a:custClr name="Dark Gray">
      <a:srgbClr val="808285"/>
    </a:custClr>
  </a:custClrLst>
  <a:extLst>
    <a:ext uri="{05A4C25C-085E-4340-85A3-A5531E510DB2}">
      <thm15:themeFamily xmlns:thm15="http://schemas.microsoft.com/office/thememl/2012/main" name="HPE Standard 16x9 White Template" id="{95AD0B46-8996-43D6-A757-ECCCFC03F9B8}" vid="{83FBB3FB-0FD9-4489-83E5-958E13ED095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9CB3D25544B4C46B8F38286FCD22F01" ma:contentTypeVersion="30" ma:contentTypeDescription="Create a new document." ma:contentTypeScope="" ma:versionID="86f5a7620c16dc1742887b91b3881a81">
  <xsd:schema xmlns:xsd="http://www.w3.org/2001/XMLSchema" xmlns:xs="http://www.w3.org/2001/XMLSchema" xmlns:p="http://schemas.microsoft.com/office/2006/metadata/properties" xmlns:ns2="3be53fbb-6e69-433f-9756-7ffc5c00c9c8" xmlns:ns3="2f383b90-b2bc-48d4-a20b-eb5deded6a0c" xmlns:ns4="528dc42b-a8a9-4871-b1aa-61453096122c" targetNamespace="http://schemas.microsoft.com/office/2006/metadata/properties" ma:root="true" ma:fieldsID="bbc947a8835c1b5fdb70de15b15165e4" ns2:_="" ns3:_="" ns4:_="">
    <xsd:import namespace="3be53fbb-6e69-433f-9756-7ffc5c00c9c8"/>
    <xsd:import namespace="2f383b90-b2bc-48d4-a20b-eb5deded6a0c"/>
    <xsd:import namespace="528dc42b-a8a9-4871-b1aa-61453096122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3:MediaServiceGenerationTime" minOccurs="0"/>
                <xsd:element ref="ns3:MediaServiceEventHashCode" minOccurs="0"/>
                <xsd:element ref="ns2:_ip_UnifiedCompliancePolicyProperties" minOccurs="0"/>
                <xsd:element ref="ns2:_ip_UnifiedCompliancePolicyUIAction" minOccurs="0"/>
                <xsd:element ref="ns3:MediaServiceAutoKeyPoints" minOccurs="0"/>
                <xsd:element ref="ns3:MediaServiceKeyPoints" minOccurs="0"/>
                <xsd:element ref="ns3:Hetal"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e53fbb-6e69-433f-9756-7ffc5c00c9c8" elementFormDefault="qualified">
    <xsd:import namespace="http://schemas.microsoft.com/office/2006/documentManagement/types"/>
    <xsd:import namespace="http://schemas.microsoft.com/office/infopath/2007/PartnerControls"/>
    <xsd:element name="SharedWithUsers" ma:index="4"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5" nillable="true" ma:displayName="Shared With Details" ma:internalName="SharedWithDetails" ma:readOnly="true">
      <xsd:simpleType>
        <xsd:restriction base="dms:Note">
          <xsd:maxLength value="255"/>
        </xsd:restriction>
      </xsd:simpleType>
    </xsd:element>
    <xsd:element name="_ip_UnifiedCompliancePolicyProperties" ma:index="14" nillable="true" ma:displayName="Unified Compliance Policy Properties" ma:internalName="_ip_UnifiedCompliancePolicyProperties" ma:readOnly="false">
      <xsd:simpleType>
        <xsd:restriction base="dms:Note"/>
      </xsd:simpleType>
    </xsd:element>
    <xsd:element name="_ip_UnifiedCompliancePolicyUIAction" ma:index="15"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383b90-b2bc-48d4-a20b-eb5deded6a0c" elementFormDefault="qualified">
    <xsd:import namespace="http://schemas.microsoft.com/office/2006/documentManagement/types"/>
    <xsd:import namespace="http://schemas.microsoft.com/office/infopath/2007/PartnerControls"/>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Tags" ma:internalName="MediaServiceAutoTags" ma:readOnly="true">
      <xsd:simpleType>
        <xsd:restriction base="dms:Text"/>
      </xsd:simpleType>
    </xsd:element>
    <xsd:element name="MediaServiceOCR" ma:index="9" nillable="true" ma:displayName="Extracted Text"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Location" ma:internalName="MediaServiceLocatio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Hetal" ma:index="18" nillable="true" ma:displayName="Notes" ma:format="Dropdown" ma:internalName="Hetal">
      <xsd:simpleType>
        <xsd:restriction base="dms:Note">
          <xsd:maxLength value="255"/>
        </xsd:restriction>
      </xsd:simpleType>
    </xsd:element>
    <xsd:element name="MediaLengthInSeconds" ma:index="19" nillable="true" ma:displayName="MediaLengthInSeconds" ma:description=""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5aa102e-2e4d-4f82-9951-c6a7f8de6b7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8dc42b-a8a9-4871-b1aa-61453096122c"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e0c94911-747a-47b3-8e89-0d6f9a3ccd1f" ma:internalName="TaxCatchAll" ma:showField="CatchAllData" ma:web="3be53fbb-6e69-433f-9756-7ffc5c00c9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0"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Properties xmlns="3be53fbb-6e69-433f-9756-7ffc5c00c9c8" xsi:nil="true"/>
    <Hetal xmlns="2f383b90-b2bc-48d4-a20b-eb5deded6a0c" xsi:nil="true"/>
    <_ip_UnifiedCompliancePolicyUIAction xmlns="3be53fbb-6e69-433f-9756-7ffc5c00c9c8" xsi:nil="true"/>
    <lcf76f155ced4ddcb4097134ff3c332f xmlns="2f383b90-b2bc-48d4-a20b-eb5deded6a0c">
      <Terms xmlns="http://schemas.microsoft.com/office/infopath/2007/PartnerControls"/>
    </lcf76f155ced4ddcb4097134ff3c332f>
    <TaxCatchAll xmlns="528dc42b-a8a9-4871-b1aa-61453096122c" xsi:nil="true"/>
    <SharedWithUsers xmlns="3be53fbb-6e69-433f-9756-7ffc5c00c9c8">
      <UserInfo>
        <DisplayName>Cole, Kevin</DisplayName>
        <AccountId>55</AccountId>
        <AccountType/>
      </UserInfo>
      <UserInfo>
        <DisplayName>Bernhardt, Matt</DisplayName>
        <AccountId>1826</AccountId>
        <AccountType/>
      </UserInfo>
      <UserInfo>
        <DisplayName>Seymour, Caroline</DisplayName>
        <AccountId>52</AccountId>
        <AccountType/>
      </UserInfo>
      <UserInfo>
        <DisplayName>Dutra, Anthony</DisplayName>
        <AccountId>4350</AccountId>
        <AccountType/>
      </UserInfo>
      <UserInfo>
        <DisplayName>Rogers, Chris</DisplayName>
        <AccountId>3958</AccountId>
        <AccountType/>
      </UserInfo>
      <UserInfo>
        <DisplayName>Shields, Scott</DisplayName>
        <AccountId>4023</AccountId>
        <AccountType/>
      </UserInfo>
      <UserInfo>
        <DisplayName>Pawloski, Bob</DisplayName>
        <AccountId>126</AccountId>
        <AccountType/>
      </UserInfo>
      <UserInfo>
        <DisplayName>Bunte, Nicholas</DisplayName>
        <AccountId>1854</AccountId>
        <AccountType/>
      </UserInfo>
      <UserInfo>
        <DisplayName>Acosta, Sasha</DisplayName>
        <AccountId>5289</AccountId>
        <AccountType/>
      </UserInfo>
      <UserInfo>
        <DisplayName>Jenkins, Ben</DisplayName>
        <AccountId>120</AccountId>
        <AccountType/>
      </UserInfo>
      <UserInfo>
        <DisplayName>Aqil, Shariq</DisplayName>
        <AccountId>7668</AccountId>
        <AccountType/>
      </UserInfo>
    </SharedWithUsers>
  </documentManagement>
</p:properties>
</file>

<file path=customXml/item4.xml><?xml version="1.0" encoding="utf-8"?>
<FreestylePackInfo ReferencePageId="66a4e2a8-1b8f-42e9-a3c0-78de85e8ae33" ReferenceProviderType="Workspace" ReferenceContentId="151d5aa1-f92c-4979-ba76-f33ed9c0ee6b" ReferenceContentVersionId="34de3715-7599-4fcf-85aa-3151f3703d8f" ReferenceMajorVersion="2" ReferenceMinorVersion="0"/>
</file>

<file path=customXml/item5.xml><?xml version="1.0" encoding="utf-8"?>
<FreestylePackInfo ReferencePageId="e9302de0-d74e-4b8e-a7e5-bd185fa375ce" ReferenceProviderType="Workspace" ReferenceContentId="151d5aa1-f92c-4979-ba76-f33ed9c0ee6b" ReferenceContentVersionId="34de3715-7599-4fcf-85aa-3151f3703d8f" ReferenceMajorVersion="2" ReferenceMinorVersion="0"/>
</file>

<file path=customXml/itemProps1.xml><?xml version="1.0" encoding="utf-8"?>
<ds:datastoreItem xmlns:ds="http://schemas.openxmlformats.org/officeDocument/2006/customXml" ds:itemID="{DEE27A12-2E0E-4722-BDE8-1110669789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e53fbb-6e69-433f-9756-7ffc5c00c9c8"/>
    <ds:schemaRef ds:uri="2f383b90-b2bc-48d4-a20b-eb5deded6a0c"/>
    <ds:schemaRef ds:uri="528dc42b-a8a9-4871-b1aa-6145309612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85121F2-0CC6-4A40-8E20-157A38B97C8D}">
  <ds:schemaRefs>
    <ds:schemaRef ds:uri="http://schemas.microsoft.com/sharepoint/v3/contenttype/forms"/>
  </ds:schemaRefs>
</ds:datastoreItem>
</file>

<file path=customXml/itemProps3.xml><?xml version="1.0" encoding="utf-8"?>
<ds:datastoreItem xmlns:ds="http://schemas.openxmlformats.org/officeDocument/2006/customXml" ds:itemID="{005CCA47-547E-4F3C-A2A2-C29C0D425196}">
  <ds:schemaRefs>
    <ds:schemaRef ds:uri="http://schemas.microsoft.com/office/2006/metadata/properties"/>
    <ds:schemaRef ds:uri="3be53fbb-6e69-433f-9756-7ffc5c00c9c8"/>
    <ds:schemaRef ds:uri="http://schemas.microsoft.com/office/infopath/2007/PartnerControls"/>
    <ds:schemaRef ds:uri="http://schemas.openxmlformats.org/package/2006/metadata/core-properties"/>
    <ds:schemaRef ds:uri="http://schemas.microsoft.com/office/2006/documentManagement/types"/>
    <ds:schemaRef ds:uri="http://purl.org/dc/terms/"/>
    <ds:schemaRef ds:uri="http://purl.org/dc/elements/1.1/"/>
    <ds:schemaRef ds:uri="528dc42b-a8a9-4871-b1aa-61453096122c"/>
    <ds:schemaRef ds:uri="2f383b90-b2bc-48d4-a20b-eb5deded6a0c"/>
    <ds:schemaRef ds:uri="http://www.w3.org/XML/1998/namespace"/>
    <ds:schemaRef ds:uri="http://purl.org/dc/dcmitype/"/>
  </ds:schemaRefs>
</ds:datastoreItem>
</file>

<file path=customXml/itemProps4.xml><?xml version="1.0" encoding="utf-8"?>
<ds:datastoreItem xmlns:ds="http://schemas.openxmlformats.org/officeDocument/2006/customXml" ds:itemID="{6E84E941-4810-442F-BA56-F8997FE9CF6E}">
  <ds:schemaRefs/>
</ds:datastoreItem>
</file>

<file path=customXml/itemProps5.xml><?xml version="1.0" encoding="utf-8"?>
<ds:datastoreItem xmlns:ds="http://schemas.openxmlformats.org/officeDocument/2006/customXml" ds:itemID="{1C3FBD73-88F2-4764-804A-498F59CA837D}">
  <ds:schemaRefs/>
</ds:datastoreItem>
</file>

<file path=docProps/app.xml><?xml version="1.0" encoding="utf-8"?>
<Properties xmlns="http://schemas.openxmlformats.org/officeDocument/2006/extended-properties" xmlns:vt="http://schemas.openxmlformats.org/officeDocument/2006/docPropsVTypes">
  <Template>HPE Standard 16x9 White Template</Template>
  <TotalTime>55500</TotalTime>
  <Words>2533</Words>
  <Application>Microsoft Office PowerPoint</Application>
  <PresentationFormat>Widescreen</PresentationFormat>
  <Paragraphs>445</Paragraphs>
  <Slides>26</Slides>
  <Notes>21</Notes>
  <HiddenSlides>0</HiddenSlides>
  <MMClips>0</MMClips>
  <ScaleCrop>false</ScaleCrop>
  <HeadingPairs>
    <vt:vector size="8" baseType="variant">
      <vt:variant>
        <vt:lpstr>Fonts Used</vt:lpstr>
      </vt:variant>
      <vt:variant>
        <vt:i4>14</vt:i4>
      </vt:variant>
      <vt:variant>
        <vt:lpstr>Theme</vt:lpstr>
      </vt:variant>
      <vt:variant>
        <vt:i4>12</vt:i4>
      </vt:variant>
      <vt:variant>
        <vt:lpstr>Embedded OLE Servers</vt:lpstr>
      </vt:variant>
      <vt:variant>
        <vt:i4>1</vt:i4>
      </vt:variant>
      <vt:variant>
        <vt:lpstr>Slide Titles</vt:lpstr>
      </vt:variant>
      <vt:variant>
        <vt:i4>26</vt:i4>
      </vt:variant>
    </vt:vector>
  </HeadingPairs>
  <TitlesOfParts>
    <vt:vector size="53" baseType="lpstr">
      <vt:lpstr>Source Sans Pro</vt:lpstr>
      <vt:lpstr>Source Sans Pro Black</vt:lpstr>
      <vt:lpstr>Source Sans Pro SemiBold</vt:lpstr>
      <vt:lpstr>Arial</vt:lpstr>
      <vt:lpstr>MetricHPE</vt:lpstr>
      <vt:lpstr>System Font Regular</vt:lpstr>
      <vt:lpstr>Abril Fatface</vt:lpstr>
      <vt:lpstr>MetricHPE Black</vt:lpstr>
      <vt:lpstr>Calibri</vt:lpstr>
      <vt:lpstr>Source Sans Pro SemiBold</vt:lpstr>
      <vt:lpstr>Calibri Light</vt:lpstr>
      <vt:lpstr>Times New Roman</vt:lpstr>
      <vt:lpstr>Source Sans Pro Light</vt:lpstr>
      <vt:lpstr>MetricHPE Light</vt:lpstr>
      <vt:lpstr>HPE Standard 16x9 White Template</vt:lpstr>
      <vt:lpstr>2_HPE Standard 16x9 White Template</vt:lpstr>
      <vt:lpstr>3_HPE Standard 16x9 White Template</vt:lpstr>
      <vt:lpstr>6_HPE Standard 16x9 White Template</vt:lpstr>
      <vt:lpstr>5_HPE Standard 16x9 White Template</vt:lpstr>
      <vt:lpstr>1_HPE_Standard_Metric_16x9_080117</vt:lpstr>
      <vt:lpstr>7_HPE Standard 16x9 White Template</vt:lpstr>
      <vt:lpstr>1_HPE Standard 16x9 White Template</vt:lpstr>
      <vt:lpstr>4_HPE Standard 16x9 White Template</vt:lpstr>
      <vt:lpstr>8_Zerto072517</vt:lpstr>
      <vt:lpstr>8_HPE Standard 16x9 White Template</vt:lpstr>
      <vt:lpstr>9_HPE Standard 16x9 White Template</vt:lpstr>
      <vt:lpstr>think-cell Slide</vt:lpstr>
      <vt:lpstr>Cyber Resilienz im digitalen Zeitalter</vt:lpstr>
      <vt:lpstr>Agenda</vt:lpstr>
      <vt:lpstr>Zerto Introduction </vt:lpstr>
      <vt:lpstr>Continuous availability from edge to cloud</vt:lpstr>
      <vt:lpstr>Continuous data protection</vt:lpstr>
      <vt:lpstr>Unique journaling</vt:lpstr>
      <vt:lpstr>Complementary IT practices</vt:lpstr>
      <vt:lpstr>WHY IS BACKUP NOT ENOUGH?</vt:lpstr>
      <vt:lpstr>Application Consistency Grouping</vt:lpstr>
      <vt:lpstr>Backup is not disaster recovery</vt:lpstr>
      <vt:lpstr>Application-centric protection</vt:lpstr>
      <vt:lpstr>Architecture Overview</vt:lpstr>
      <vt:lpstr>PowerPoint Presentation</vt:lpstr>
      <vt:lpstr>Isolate and lock</vt:lpstr>
      <vt:lpstr>PowerPoint Presentation</vt:lpstr>
      <vt:lpstr>Encryption Detection with Zerto</vt:lpstr>
      <vt:lpstr>Replicate and detect</vt:lpstr>
      <vt:lpstr>Replicate and detect</vt:lpstr>
      <vt:lpstr>Zerto Cyber Resilience Vault Achieving Ransomware Resilience </vt:lpstr>
      <vt:lpstr>What is a Cyber Resilience Vault?</vt:lpstr>
      <vt:lpstr>Legacy vault architecture</vt:lpstr>
      <vt:lpstr>Three pillars of cyber resilience</vt:lpstr>
      <vt:lpstr>Zerto Cyber Resilience Vault architecture</vt:lpstr>
      <vt:lpstr>Zerto Cyber Resilience Vault architecture</vt:lpstr>
      <vt:lpstr>Zerto Cyber Resilience Vault ROI</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Zerto Cyber Resilience Vault Unlocking rapid air-gapped recovery</dc:title>
  <dc:creator>Mike Brennan</dc:creator>
  <cp:lastModifiedBy>Wettermann, Ronny</cp:lastModifiedBy>
  <cp:revision>56</cp:revision>
  <dcterms:created xsi:type="dcterms:W3CDTF">2024-02-02T15:19:09Z</dcterms:created>
  <dcterms:modified xsi:type="dcterms:W3CDTF">2025-05-09T12:13:13Z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0x010100B9CB3D25544B4C46B8F38286FCD22F01</vt:lpwstr>
  </property>
  <property fmtid="{D5CDD505-2E9C-101B-9397-08002B2CF9AE}" pid="3" name="MediaServiceImageTags">
    <vt:lpwstr/>
  </property>
</Properties>
</file>