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9" r:id="rId4"/>
    <p:sldMasterId id="2147483720" r:id="rId5"/>
    <p:sldMasterId id="2147483721" r:id="rId6"/>
    <p:sldMasterId id="2147483722"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Lst>
  <p:sldSz cy="5143500" cx="9144000"/>
  <p:notesSz cx="6858000" cy="9144000"/>
  <p:embeddedFontLst>
    <p:embeddedFont>
      <p:font typeface="Inter Light"/>
      <p:regular r:id="rId21"/>
      <p:bold r:id="rId22"/>
      <p:italic r:id="rId23"/>
      <p:boldItalic r:id="rId24"/>
    </p:embeddedFont>
    <p:embeddedFont>
      <p:font typeface="Inter SemiBold"/>
      <p:regular r:id="rId25"/>
      <p:bold r:id="rId26"/>
      <p:italic r:id="rId27"/>
      <p:boldItalic r:id="rId28"/>
    </p:embeddedFont>
    <p:embeddedFont>
      <p:font typeface="Red Hat Display Black"/>
      <p:bold r:id="rId29"/>
      <p:boldItalic r:id="rId30"/>
    </p:embeddedFont>
    <p:embeddedFont>
      <p:font typeface="Inter"/>
      <p:regular r:id="rId31"/>
      <p:bold r:id="rId32"/>
      <p:italic r:id="rId33"/>
      <p:boldItalic r:id="rId34"/>
    </p:embeddedFont>
    <p:embeddedFont>
      <p:font typeface="Inter ExtraBold"/>
      <p:bold r:id="rId35"/>
      <p:boldItalic r:id="rId36"/>
    </p:embeddedFont>
    <p:embeddedFont>
      <p:font typeface="Red Hat Display"/>
      <p:regular r:id="rId37"/>
      <p:bold r:id="rId38"/>
      <p:italic r:id="rId39"/>
      <p:boldItalic r:id="rId40"/>
    </p:embeddedFont>
    <p:embeddedFont>
      <p:font typeface="Inter Medium"/>
      <p:regular r:id="rId41"/>
      <p:bold r:id="rId42"/>
      <p:italic r:id="rId43"/>
      <p:boldItalic r:id="rId44"/>
    </p:embeddedFont>
    <p:embeddedFont>
      <p:font typeface="Red Hat Display ExtraBold"/>
      <p:bold r:id="rId45"/>
      <p:boldItalic r:id="rId46"/>
    </p:embeddedFont>
    <p:embeddedFont>
      <p:font typeface="Red Hat Display Light"/>
      <p:regular r:id="rId47"/>
      <p:bold r:id="rId48"/>
      <p:italic r:id="rId49"/>
      <p:boldItalic r:id="rId50"/>
    </p:embeddedFont>
    <p:embeddedFont>
      <p:font typeface="Karla"/>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edHatDisplay-boldItalic.fntdata"/><Relationship Id="rId42" Type="http://schemas.openxmlformats.org/officeDocument/2006/relationships/font" Target="fonts/InterMedium-bold.fntdata"/><Relationship Id="rId41" Type="http://schemas.openxmlformats.org/officeDocument/2006/relationships/font" Target="fonts/InterMedium-regular.fntdata"/><Relationship Id="rId44" Type="http://schemas.openxmlformats.org/officeDocument/2006/relationships/font" Target="fonts/InterMedium-boldItalic.fntdata"/><Relationship Id="rId43" Type="http://schemas.openxmlformats.org/officeDocument/2006/relationships/font" Target="fonts/InterMedium-italic.fntdata"/><Relationship Id="rId46" Type="http://schemas.openxmlformats.org/officeDocument/2006/relationships/font" Target="fonts/RedHatDisplayExtraBold-boldItalic.fntdata"/><Relationship Id="rId45" Type="http://schemas.openxmlformats.org/officeDocument/2006/relationships/font" Target="fonts/RedHatDisplayExtraBold-bold.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font" Target="fonts/RedHatDisplayLight-bold.fntdata"/><Relationship Id="rId47" Type="http://schemas.openxmlformats.org/officeDocument/2006/relationships/font" Target="fonts/RedHatDisplayLight-regular.fntdata"/><Relationship Id="rId49" Type="http://schemas.openxmlformats.org/officeDocument/2006/relationships/font" Target="fonts/RedHatDisplayLight-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font" Target="fonts/Inter-regular.fntdata"/><Relationship Id="rId30" Type="http://schemas.openxmlformats.org/officeDocument/2006/relationships/font" Target="fonts/RedHatDisplayBlack-boldItalic.fntdata"/><Relationship Id="rId33" Type="http://schemas.openxmlformats.org/officeDocument/2006/relationships/font" Target="fonts/Inter-italic.fntdata"/><Relationship Id="rId32" Type="http://schemas.openxmlformats.org/officeDocument/2006/relationships/font" Target="fonts/Inter-bold.fntdata"/><Relationship Id="rId35" Type="http://schemas.openxmlformats.org/officeDocument/2006/relationships/font" Target="fonts/InterExtraBold-bold.fntdata"/><Relationship Id="rId34" Type="http://schemas.openxmlformats.org/officeDocument/2006/relationships/font" Target="fonts/Inter-boldItalic.fntdata"/><Relationship Id="rId37" Type="http://schemas.openxmlformats.org/officeDocument/2006/relationships/font" Target="fonts/RedHatDisplay-regular.fntdata"/><Relationship Id="rId36" Type="http://schemas.openxmlformats.org/officeDocument/2006/relationships/font" Target="fonts/InterExtraBold-boldItalic.fntdata"/><Relationship Id="rId39" Type="http://schemas.openxmlformats.org/officeDocument/2006/relationships/font" Target="fonts/RedHatDisplay-italic.fntdata"/><Relationship Id="rId38" Type="http://schemas.openxmlformats.org/officeDocument/2006/relationships/font" Target="fonts/RedHatDisplay-bold.fntdata"/><Relationship Id="rId20" Type="http://schemas.openxmlformats.org/officeDocument/2006/relationships/slide" Target="slides/slide12.xml"/><Relationship Id="rId22" Type="http://schemas.openxmlformats.org/officeDocument/2006/relationships/font" Target="fonts/InterLight-bold.fntdata"/><Relationship Id="rId21" Type="http://schemas.openxmlformats.org/officeDocument/2006/relationships/font" Target="fonts/InterLight-regular.fntdata"/><Relationship Id="rId24" Type="http://schemas.openxmlformats.org/officeDocument/2006/relationships/font" Target="fonts/InterLight-boldItalic.fntdata"/><Relationship Id="rId23" Type="http://schemas.openxmlformats.org/officeDocument/2006/relationships/font" Target="fonts/InterLight-italic.fntdata"/><Relationship Id="rId26" Type="http://schemas.openxmlformats.org/officeDocument/2006/relationships/font" Target="fonts/InterSemiBold-bold.fntdata"/><Relationship Id="rId25" Type="http://schemas.openxmlformats.org/officeDocument/2006/relationships/font" Target="fonts/InterSemiBold-regular.fntdata"/><Relationship Id="rId28" Type="http://schemas.openxmlformats.org/officeDocument/2006/relationships/font" Target="fonts/InterSemiBold-boldItalic.fntdata"/><Relationship Id="rId27" Type="http://schemas.openxmlformats.org/officeDocument/2006/relationships/font" Target="fonts/InterSemiBold-italic.fntdata"/><Relationship Id="rId29" Type="http://schemas.openxmlformats.org/officeDocument/2006/relationships/font" Target="fonts/RedHatDisplayBlack-bold.fntdata"/><Relationship Id="rId51" Type="http://schemas.openxmlformats.org/officeDocument/2006/relationships/font" Target="fonts/Karla-regular.fntdata"/><Relationship Id="rId50" Type="http://schemas.openxmlformats.org/officeDocument/2006/relationships/font" Target="fonts/RedHatDisplayLight-boldItalic.fntdata"/><Relationship Id="rId53" Type="http://schemas.openxmlformats.org/officeDocument/2006/relationships/font" Target="fonts/Karla-italic.fntdata"/><Relationship Id="rId52" Type="http://schemas.openxmlformats.org/officeDocument/2006/relationships/font" Target="fonts/Karla-bold.fntdata"/><Relationship Id="rId11" Type="http://schemas.openxmlformats.org/officeDocument/2006/relationships/slide" Target="slides/slide3.xml"/><Relationship Id="rId10" Type="http://schemas.openxmlformats.org/officeDocument/2006/relationships/slide" Target="slides/slide2.xml"/><Relationship Id="rId54" Type="http://schemas.openxmlformats.org/officeDocument/2006/relationships/font" Target="fonts/Karla-boldItalic.fntdata"/><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34faa79e6e5_0_75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7" name="Google Shape;687;g34faa79e6e5_0_75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Falcon Adversary OverWatch Next-Gen SIEM is a </a:t>
            </a:r>
            <a:r>
              <a:rPr b="1" lang="en"/>
              <a:t>major leap forward</a:t>
            </a:r>
            <a:r>
              <a:rPr lang="en"/>
              <a:t> in proactive threat hunting.</a:t>
            </a:r>
            <a:endParaRPr/>
          </a:p>
          <a:p>
            <a:pPr indent="0" lvl="0" marL="0" rtl="0" algn="l">
              <a:lnSpc>
                <a:spcPct val="100000"/>
              </a:lnSpc>
              <a:spcBef>
                <a:spcPts val="0"/>
              </a:spcBef>
              <a:spcAft>
                <a:spcPts val="0"/>
              </a:spcAft>
              <a:buSzPts val="1100"/>
              <a:buNone/>
            </a:pPr>
            <a:r>
              <a:rPr lang="en"/>
              <a:t>It’s designed to stay ahead of adversaries who are constantly adapting, evolving, and finding new ways to bypass traditional defenses.</a:t>
            </a:r>
            <a:endParaRPr/>
          </a:p>
          <a:p>
            <a:pPr indent="0" lvl="0" marL="0" rtl="0" algn="l">
              <a:lnSpc>
                <a:spcPct val="100000"/>
              </a:lnSpc>
              <a:spcBef>
                <a:spcPts val="0"/>
              </a:spcBef>
              <a:spcAft>
                <a:spcPts val="0"/>
              </a:spcAft>
              <a:buSzPts val="1100"/>
              <a:buNone/>
            </a:pPr>
            <a:r>
              <a:rPr lang="en"/>
              <a:t>Before we dive into the new solution, let’s take a closer look at today’s threat landscape — and why a proactive defense strategy has become absolutely critical to staying secure.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g3554bc14e0f_1_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5" name="Google Shape;925;g3554bc14e0f_1_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lang="en" sz="800"/>
              <a:t>CURLY SPIDER is a prime example of how social engineering tactics have evolved over the past year. This group employs spam bombing as an initial attack vector. They identify a target within an organization and flood their inbox with spam—sometimes for minutes, hours, or even days. Once the target is overwhelmed, the attackers pose as the IT help desk, reaching out to offer assistance.</a:t>
            </a:r>
            <a:endParaRPr/>
          </a:p>
          <a:p>
            <a:pPr indent="0" lvl="0" marL="0" rtl="0" algn="l">
              <a:spcBef>
                <a:spcPts val="0"/>
              </a:spcBef>
              <a:spcAft>
                <a:spcPts val="0"/>
              </a:spcAft>
              <a:buNone/>
            </a:pPr>
            <a:r>
              <a:t/>
            </a:r>
            <a:endParaRPr b="0" sz="800"/>
          </a:p>
          <a:p>
            <a:pPr indent="0" lvl="0" marL="0" rtl="0" algn="l">
              <a:spcBef>
                <a:spcPts val="0"/>
              </a:spcBef>
              <a:spcAft>
                <a:spcPts val="0"/>
              </a:spcAft>
              <a:buNone/>
            </a:pPr>
            <a:r>
              <a:rPr b="0" lang="en" sz="800"/>
              <a:t>When the victim confirms they’re experiencing a flood of spam, the attacker provides a malicious link, claiming it will resolve the issue. Once clicked, the adversary gains access to the system and quickly executes additional malicious actions. They use tools like cURL to download further scripts, modify registry keys, remove forensic artifacts, and establish persistence—either by deploying a backdoor or creating a hidden user account.</a:t>
            </a:r>
            <a:endParaRPr/>
          </a:p>
          <a:p>
            <a:pPr indent="0" lvl="0" marL="0" rtl="0" algn="l">
              <a:spcBef>
                <a:spcPts val="0"/>
              </a:spcBef>
              <a:spcAft>
                <a:spcPts val="0"/>
              </a:spcAft>
              <a:buNone/>
            </a:pPr>
            <a:r>
              <a:t/>
            </a:r>
            <a:endParaRPr b="0" sz="800"/>
          </a:p>
          <a:p>
            <a:pPr indent="0" lvl="0" marL="0" rtl="0" algn="l">
              <a:spcBef>
                <a:spcPts val="0"/>
              </a:spcBef>
              <a:spcAft>
                <a:spcPts val="0"/>
              </a:spcAft>
              <a:buNone/>
            </a:pPr>
            <a:r>
              <a:rPr b="0" lang="en" sz="800"/>
              <a:t>In this case, the entire initial attack took less than four minutes. The first stage lasted 3 minutes and 43 seconds, followed by two additional actions, each completed in six seconds. Without proactive threat hunting, this could have escalated into a persistent intrusion. Fortunately, Falcon OverWatch detected and alerted defenders within four minutes, preventing further compromise—underscoring the speed at which security teams must operate today.</a:t>
            </a:r>
            <a:endParaRPr/>
          </a:p>
          <a:p>
            <a:pPr indent="0" lvl="0" marL="0" rtl="0" algn="l">
              <a:spcBef>
                <a:spcPts val="0"/>
              </a:spcBef>
              <a:spcAft>
                <a:spcPts val="0"/>
              </a:spcAft>
              <a:buNone/>
            </a:pPr>
            <a:r>
              <a:t/>
            </a:r>
            <a:endParaRPr b="0" sz="1000"/>
          </a:p>
        </p:txBody>
      </p:sp>
      <p:sp>
        <p:nvSpPr>
          <p:cNvPr id="926" name="Google Shape;926;g3554bc14e0f_1_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g34faa79e6e5_0_104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6" name="Google Shape;956;g34faa79e6e5_0_104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Falcon Adversary OverWatch Next-Gen SIEM does more than just all-domain threat hunting — it delivers </a:t>
            </a:r>
            <a:r>
              <a:rPr b="1" lang="en"/>
              <a:t>comprehensive, proactive defense to disrupt even the most sophisticated adversaries.</a:t>
            </a:r>
            <a:endParaRPr b="1"/>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On top of the all-domain threat hunting we’ve been talking about, the OverWatch team also goes on the offensive with </a:t>
            </a:r>
            <a:r>
              <a:rPr b="1" lang="en"/>
              <a:t>external threat disruption</a:t>
            </a:r>
            <a:r>
              <a:rPr lang="en"/>
              <a:t> — actively monitoring the criminal underground to prevent the exploitation of compromised credentials. It’s not just defense; it’s a counterstrike against adversaries, keeping our customers one step ahead.</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Our </a:t>
            </a:r>
            <a:r>
              <a:rPr b="1" lang="en"/>
              <a:t>AI-powered expertise</a:t>
            </a:r>
            <a:r>
              <a:rPr lang="en"/>
              <a:t> empowers world-class hunters who, armed with cutting-edge technology, proactively identify novel threats in real time and instantly deploy new detections to fortify your defenses.</a:t>
            </a:r>
            <a:endParaRPr/>
          </a:p>
          <a:p>
            <a:pPr indent="0" lvl="0" marL="0" rtl="0" algn="l">
              <a:lnSpc>
                <a:spcPct val="100000"/>
              </a:lnSpc>
              <a:spcBef>
                <a:spcPts val="0"/>
              </a:spcBef>
              <a:spcAft>
                <a:spcPts val="0"/>
              </a:spcAft>
              <a:buSzPts val="1100"/>
              <a:buNone/>
            </a:pPr>
            <a:r>
              <a:rPr lang="en"/>
              <a:t>And with </a:t>
            </a:r>
            <a:r>
              <a:rPr b="1" lang="en"/>
              <a:t>automated threat intelligence</a:t>
            </a:r>
            <a:r>
              <a:rPr lang="en"/>
              <a:t> integrated directly into the Falcon platform, you get faster, more confident decision-making to continuously strengthen your security posture.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In short, Falcon Adversary OverWatch Next-Gen SIEM delivers more peace of mind with less work — accelerating response times, reducing costs, and ensuring your organization stays ahead of even the most sophisticated adversaries.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g34faa79e6e5_0_77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0" name="Google Shape;1020;g34faa79e6e5_0_77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3554bc14e0f_0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5" name="Google Shape;695;g3554bc14e0f_0_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800"/>
              <a:buFont typeface="Arial"/>
              <a:buNone/>
            </a:pPr>
            <a:r>
              <a:rPr lang="en" sz="800"/>
              <a:t>Adversaries operate with different motivations and tactics. Nation-state actors engage in espionage, sabotage, and disruptive or destructive attacks. In the case of North Korea, they also conduct financially motivated cyber operations to generate revenue for the regime.</a:t>
            </a:r>
            <a:br>
              <a:rPr lang="en" sz="800"/>
            </a:br>
            <a:endParaRPr sz="800"/>
          </a:p>
          <a:p>
            <a:pPr indent="0" lvl="0" marL="0" rtl="0" algn="l">
              <a:spcBef>
                <a:spcPts val="0"/>
              </a:spcBef>
              <a:spcAft>
                <a:spcPts val="0"/>
              </a:spcAft>
              <a:buNone/>
            </a:pPr>
            <a:r>
              <a:rPr lang="en" sz="800"/>
              <a:t>Then we have eCrime actors—financially motivated, non-state threat actors. Early on, they focused on credential theft and wire fraud, but their tactics have evolved into ransomware and data extortion. Over the past year, we've seen them expand into new areas, including cloud environments, SaaS platforms, and even leveraging generative AI.</a:t>
            </a:r>
            <a:br>
              <a:rPr lang="en" sz="800"/>
            </a:br>
            <a:endParaRPr sz="800"/>
          </a:p>
          <a:p>
            <a:pPr indent="0" lvl="0" marL="0" rtl="0" algn="l">
              <a:spcBef>
                <a:spcPts val="0"/>
              </a:spcBef>
              <a:spcAft>
                <a:spcPts val="0"/>
              </a:spcAft>
              <a:buNone/>
            </a:pPr>
            <a:r>
              <a:rPr lang="en" sz="800"/>
              <a:t>Finally, there's hacktivism—a broad category that encompasses activism, nationalism, and, in some cases, terrorism. Hacktivists typically carry out disruptive attacks such as denial-of-service (DDoS) campaigns, website defacements, and, increasingly, hack-and-leak operations designed to discredit or delegitimize their targets.</a:t>
            </a:r>
            <a:endParaRPr/>
          </a:p>
          <a:p>
            <a:pPr indent="0" lvl="0" marL="0" rtl="0" algn="l">
              <a:spcBef>
                <a:spcPts val="0"/>
              </a:spcBef>
              <a:spcAft>
                <a:spcPts val="0"/>
              </a:spcAft>
              <a:buNone/>
            </a:pPr>
            <a:r>
              <a:t/>
            </a:r>
            <a:endParaRPr b="0" sz="1000"/>
          </a:p>
        </p:txBody>
      </p:sp>
      <p:sp>
        <p:nvSpPr>
          <p:cNvPr id="696" name="Google Shape;696;g3554bc14e0f_0_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34faa79e6e5_0_94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2" name="Google Shape;712;g34faa79e6e5_0_94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000"/>
              <a:t>We’ve just released our </a:t>
            </a:r>
            <a:r>
              <a:rPr b="1" lang="en" sz="1000"/>
              <a:t>2025 Global Threat Report</a:t>
            </a:r>
            <a:r>
              <a:rPr lang="en" sz="1000"/>
              <a:t>, highlighting how today’s threats are accelerating and evolving.</a:t>
            </a:r>
            <a:endParaRPr sz="1000"/>
          </a:p>
          <a:p>
            <a:pPr indent="0" lvl="0" marL="0" rtl="0" algn="l">
              <a:lnSpc>
                <a:spcPct val="100000"/>
              </a:lnSpc>
              <a:spcBef>
                <a:spcPts val="0"/>
              </a:spcBef>
              <a:spcAft>
                <a:spcPts val="0"/>
              </a:spcAft>
              <a:buNone/>
            </a:pPr>
            <a:r>
              <a:rPr lang="en" sz="1000"/>
              <a:t>Here are five key stats you need to know:</a:t>
            </a:r>
            <a:endParaRPr sz="1000"/>
          </a:p>
          <a:p>
            <a:pPr indent="-292100" lvl="0" marL="457200" rtl="0" algn="l">
              <a:lnSpc>
                <a:spcPct val="100000"/>
              </a:lnSpc>
              <a:spcBef>
                <a:spcPts val="0"/>
              </a:spcBef>
              <a:spcAft>
                <a:spcPts val="0"/>
              </a:spcAft>
              <a:buSzPts val="1000"/>
              <a:buAutoNum type="arabicPeriod"/>
            </a:pPr>
            <a:r>
              <a:rPr lang="en" sz="1000"/>
              <a:t>Starting with initial access, we’ve seen</a:t>
            </a:r>
            <a:endParaRPr sz="1000"/>
          </a:p>
          <a:p>
            <a:pPr indent="-292100" lvl="0" marL="457200" rtl="0" algn="l">
              <a:lnSpc>
                <a:spcPct val="100000"/>
              </a:lnSpc>
              <a:spcBef>
                <a:spcPts val="0"/>
              </a:spcBef>
              <a:spcAft>
                <a:spcPts val="0"/>
              </a:spcAft>
              <a:buSzPts val="1000"/>
              <a:buAutoNum type="arabicPeriod"/>
            </a:pPr>
            <a:r>
              <a:rPr lang="en" sz="1000"/>
              <a:t>Voice-based phishing is up </a:t>
            </a:r>
            <a:r>
              <a:rPr b="1" lang="en" sz="1000"/>
              <a:t>442%</a:t>
            </a:r>
            <a:r>
              <a:rPr lang="en" sz="1000"/>
              <a:t>, with attackers impersonating users to trick IT help desks and gain access.</a:t>
            </a:r>
            <a:endParaRPr sz="1000"/>
          </a:p>
          <a:p>
            <a:pPr indent="-292100" lvl="0" marL="457200" rtl="0" algn="l">
              <a:lnSpc>
                <a:spcPct val="100000"/>
              </a:lnSpc>
              <a:spcBef>
                <a:spcPts val="0"/>
              </a:spcBef>
              <a:spcAft>
                <a:spcPts val="0"/>
              </a:spcAft>
              <a:buSzPts val="1000"/>
              <a:buAutoNum type="arabicPeriod"/>
            </a:pPr>
            <a:r>
              <a:rPr lang="en" sz="1000"/>
              <a:t>Access broker activity jumped </a:t>
            </a:r>
            <a:r>
              <a:rPr b="1" lang="en" sz="1000"/>
              <a:t>50%</a:t>
            </a:r>
            <a:r>
              <a:rPr lang="en" sz="1000"/>
              <a:t>, as these actors sell entry points to ransomware groups and others.</a:t>
            </a:r>
            <a:endParaRPr sz="1000"/>
          </a:p>
          <a:p>
            <a:pPr indent="-292100" lvl="0" marL="457200" rtl="0" algn="l">
              <a:lnSpc>
                <a:spcPct val="100000"/>
              </a:lnSpc>
              <a:spcBef>
                <a:spcPts val="0"/>
              </a:spcBef>
              <a:spcAft>
                <a:spcPts val="0"/>
              </a:spcAft>
              <a:buSzPts val="1000"/>
              <a:buAutoNum type="arabicPeriod"/>
            </a:pPr>
            <a:r>
              <a:rPr b="1" lang="en" sz="1000"/>
              <a:t>52% of vulnerabilities</a:t>
            </a:r>
            <a:r>
              <a:rPr lang="en" sz="1000"/>
              <a:t> exploited last year were tied to initial access.</a:t>
            </a:r>
            <a:br>
              <a:rPr lang="en" sz="1000"/>
            </a:br>
            <a:r>
              <a:rPr lang="en" sz="1000"/>
              <a:t>Breakout time, the time it takes attackers to move laterally, dropped to </a:t>
            </a:r>
            <a:r>
              <a:rPr b="1" lang="en" sz="1000"/>
              <a:t>48 minutes</a:t>
            </a:r>
            <a:r>
              <a:rPr lang="en" sz="1000"/>
              <a:t>, with the fastest at just </a:t>
            </a:r>
            <a:r>
              <a:rPr b="1" lang="en" sz="1000"/>
              <a:t>51 seconds</a:t>
            </a:r>
            <a:r>
              <a:rPr lang="en" sz="1000"/>
              <a:t>.</a:t>
            </a:r>
            <a:endParaRPr sz="1000"/>
          </a:p>
          <a:p>
            <a:pPr indent="-292100" lvl="0" marL="457200" rtl="0" algn="l">
              <a:lnSpc>
                <a:spcPct val="100000"/>
              </a:lnSpc>
              <a:spcBef>
                <a:spcPts val="0"/>
              </a:spcBef>
              <a:spcAft>
                <a:spcPts val="0"/>
              </a:spcAft>
              <a:buSzPts val="1000"/>
              <a:buAutoNum type="arabicPeriod"/>
            </a:pPr>
            <a:r>
              <a:rPr lang="en" sz="1000"/>
              <a:t>And </a:t>
            </a:r>
            <a:r>
              <a:rPr b="1" lang="en" sz="1000"/>
              <a:t>79%</a:t>
            </a:r>
            <a:r>
              <a:rPr lang="en" sz="1000"/>
              <a:t> of attacks in 2024 were hands-on-keyboard, reflecting a shift toward more interactive, targeted intrusions.</a:t>
            </a:r>
            <a:endParaRPr sz="1000"/>
          </a:p>
          <a:p>
            <a:pPr indent="0" lvl="0" marL="0" rtl="0" algn="l">
              <a:lnSpc>
                <a:spcPct val="100000"/>
              </a:lnSpc>
              <a:spcBef>
                <a:spcPts val="0"/>
              </a:spcBef>
              <a:spcAft>
                <a:spcPts val="0"/>
              </a:spcAft>
              <a:buNone/>
            </a:pPr>
            <a:r>
              <a:rPr lang="en" sz="1000"/>
              <a:t>These numbers show how rapidly threats are evolving—and why defenders must stay one step ahead.</a:t>
            </a:r>
            <a:endParaRPr sz="1000"/>
          </a:p>
        </p:txBody>
      </p:sp>
      <p:sp>
        <p:nvSpPr>
          <p:cNvPr id="713" name="Google Shape;713;g34faa79e6e5_0_945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34faa79e6e5_0_101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4" name="Google Shape;734;g34faa79e6e5_0_101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Let’s see a real intrusion that Overwatch stopped using third-party data. </a:t>
            </a:r>
            <a:br>
              <a:rPr lang="en"/>
            </a:br>
            <a:br>
              <a:rPr lang="en"/>
            </a:br>
            <a:r>
              <a:rPr lang="en" sz="1000">
                <a:solidFill>
                  <a:schemeClr val="dk1"/>
                </a:solidFill>
              </a:rPr>
              <a:t>FAMOUS CHOLLIMA infiltrated a customer by </a:t>
            </a:r>
            <a:r>
              <a:rPr b="1" lang="en" sz="1000">
                <a:solidFill>
                  <a:schemeClr val="dk1"/>
                </a:solidFill>
              </a:rPr>
              <a:t>posing as a contractor</a:t>
            </a:r>
            <a:r>
              <a:rPr lang="en" sz="1000">
                <a:solidFill>
                  <a:schemeClr val="dk1"/>
                </a:solidFill>
              </a:rPr>
              <a:t>. When they logged in from an unmanaged device, OverWatch flagged the activity using third-party access logs and matched the IP to known adversary behavior. Within minutes, our team </a:t>
            </a:r>
            <a:r>
              <a:rPr b="1" lang="en" sz="1000">
                <a:solidFill>
                  <a:schemeClr val="dk1"/>
                </a:solidFill>
              </a:rPr>
              <a:t>validated the threat and alerted the customer. </a:t>
            </a:r>
            <a:r>
              <a:rPr lang="en" sz="1000">
                <a:solidFill>
                  <a:schemeClr val="dk1"/>
                </a:solidFill>
              </a:rPr>
              <a:t>Hours later, </a:t>
            </a:r>
            <a:r>
              <a:rPr b="1" lang="en" sz="1000">
                <a:solidFill>
                  <a:schemeClr val="dk1"/>
                </a:solidFill>
              </a:rPr>
              <a:t>access was revoked</a:t>
            </a:r>
            <a:r>
              <a:rPr lang="en" sz="1000">
                <a:solidFill>
                  <a:schemeClr val="dk1"/>
                </a:solidFill>
              </a:rPr>
              <a:t>—before any sensitive data was touched.</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Clr>
                <a:schemeClr val="dk1"/>
              </a:buClr>
              <a:buSzPts val="1100"/>
              <a:buFont typeface="Arial"/>
              <a:buNone/>
            </a:pPr>
            <a:r>
              <a:rPr lang="en" sz="1000">
                <a:solidFill>
                  <a:schemeClr val="dk1"/>
                </a:solidFill>
              </a:rPr>
              <a:t>This is true </a:t>
            </a:r>
            <a:r>
              <a:rPr b="1" lang="en" sz="1000">
                <a:solidFill>
                  <a:schemeClr val="dk1"/>
                </a:solidFill>
              </a:rPr>
              <a:t>end-to-end threat disruption</a:t>
            </a:r>
            <a:r>
              <a:rPr lang="en" sz="1000">
                <a:solidFill>
                  <a:schemeClr val="dk1"/>
                </a:solidFill>
              </a:rPr>
              <a:t>, driven by expert hunters and powered by data from everywhere.</a:t>
            </a:r>
            <a:endParaRPr sz="10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34faa79e6e5_0_100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8" name="Google Shape;758;g34faa79e6e5_0_100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Modern adversaries don’t respect domain boundaries. Beyond endpoints, identities, and cloud workloads, they target </a:t>
            </a:r>
            <a:r>
              <a:rPr b="1" lang="en"/>
              <a:t>common entry points </a:t>
            </a:r>
            <a:r>
              <a:rPr lang="en"/>
              <a:t>like firewalls, routers, and VPNs — places often </a:t>
            </a:r>
            <a:r>
              <a:rPr b="1" lang="en"/>
              <a:t>outside of </a:t>
            </a:r>
            <a:r>
              <a:rPr b="1" lang="en"/>
              <a:t>CrowdStrike’s</a:t>
            </a:r>
            <a:r>
              <a:rPr b="1" lang="en"/>
              <a:t> protection</a:t>
            </a:r>
            <a:r>
              <a:rPr lang="en"/>
              <a:t>.</a:t>
            </a:r>
            <a:endParaRPr/>
          </a:p>
          <a:p>
            <a:pPr indent="0" lvl="0" marL="0" rtl="0" algn="l">
              <a:lnSpc>
                <a:spcPct val="100000"/>
              </a:lnSpc>
              <a:spcBef>
                <a:spcPts val="0"/>
              </a:spcBef>
              <a:spcAft>
                <a:spcPts val="0"/>
              </a:spcAft>
              <a:buSzPts val="1100"/>
              <a:buNone/>
            </a:pPr>
            <a:r>
              <a:rPr lang="en"/>
              <a:t>That’s why modern defense demands full visibility across the entire attack surface, leaving adversaries nowhere to hide and execute their attacks.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34febb6768b_0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4" name="Google Shape;764;g34febb6768b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1100"/>
              <a:buFont typeface="Arial"/>
              <a:buNone/>
            </a:pPr>
            <a:r>
              <a:rPr lang="en"/>
              <a:t>Today, adversaries aren’t sticking to a single domain. They move fluidly across endpoints, identities, and cloud environments, exploiting every opportunity to gain entry and move fast. Valid credentials are still their weapon of choice — allowing them to blend in, escalate privileges, and laterally move with stealth across domains.</a:t>
            </a:r>
            <a:endParaRPr/>
          </a:p>
          <a:p>
            <a:pPr indent="0" lvl="0" marL="0" rtl="0" algn="l">
              <a:lnSpc>
                <a:spcPct val="100000"/>
              </a:lnSpc>
              <a:spcBef>
                <a:spcPts val="0"/>
              </a:spcBef>
              <a:spcAft>
                <a:spcPts val="0"/>
              </a:spcAft>
              <a:buClr>
                <a:schemeClr val="lt1"/>
              </a:buClr>
              <a:buSzPts val="1100"/>
              <a:buFont typeface="Arial"/>
              <a:buNone/>
            </a:pPr>
            <a:r>
              <a:rPr lang="en"/>
              <a:t>That’s why CrowdStrike leads in cross-domain hunting — using </a:t>
            </a:r>
            <a:r>
              <a:rPr b="1" lang="en"/>
              <a:t>first-party telemetry </a:t>
            </a:r>
            <a:r>
              <a:rPr lang="en"/>
              <a:t>from endpoint, identity, and cloud,</a:t>
            </a:r>
            <a:r>
              <a:rPr b="1" lang="en"/>
              <a:t> unified on the Falcon® platform</a:t>
            </a:r>
            <a:r>
              <a:rPr lang="en"/>
              <a:t>, to detect and stop adversaries in real time before attacks can escalate."</a:t>
            </a:r>
            <a:endParaRPr/>
          </a:p>
          <a:p>
            <a:pPr indent="0" lvl="0" marL="0" rtl="0" algn="l">
              <a:lnSpc>
                <a:spcPct val="100000"/>
              </a:lnSpc>
              <a:spcBef>
                <a:spcPts val="0"/>
              </a:spcBef>
              <a:spcAft>
                <a:spcPts val="0"/>
              </a:spcAft>
              <a:buClr>
                <a:schemeClr val="lt1"/>
              </a:buClr>
              <a:buSzPts val="1100"/>
              <a:buFont typeface="Arial"/>
              <a:buNone/>
            </a:pPr>
            <a:r>
              <a:t/>
            </a:r>
            <a:endParaRPr/>
          </a:p>
        </p:txBody>
      </p:sp>
      <p:sp>
        <p:nvSpPr>
          <p:cNvPr id="765" name="Google Shape;765;g34febb6768b_0_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67"/>
              <a:buFont typeface="Arial"/>
              <a:buNone/>
            </a:pPr>
            <a:fld id="{00000000-1234-1234-1234-123412341234}" type="slidenum">
              <a:rPr b="0" i="0" lang="en" sz="1867" u="none" cap="none" strike="noStrike">
                <a:solidFill>
                  <a:srgbClr val="000000"/>
                </a:solidFill>
                <a:latin typeface="Arial"/>
                <a:ea typeface="Arial"/>
                <a:cs typeface="Arial"/>
                <a:sym typeface="Arial"/>
              </a:rPr>
              <a:t>‹#›</a:t>
            </a:fld>
            <a:endParaRPr b="0" i="0" sz="1867" u="none" cap="none" strike="noStrik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34febb6768b_0_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2" name="Google Shape;792;g34febb6768b_0_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lt1"/>
              </a:buClr>
              <a:buSzPts val="1100"/>
              <a:buFont typeface="Arial"/>
              <a:buNone/>
            </a:pPr>
            <a:r>
              <a:rPr lang="en"/>
              <a:t>To truly stop today’s adversaries, security teams need</a:t>
            </a:r>
            <a:r>
              <a:rPr b="1" lang="en"/>
              <a:t> expanded detection</a:t>
            </a:r>
            <a:r>
              <a:rPr lang="en"/>
              <a:t> — </a:t>
            </a:r>
            <a:r>
              <a:rPr b="1" lang="en"/>
              <a:t>not just across domains, but across the entire attack surface.</a:t>
            </a:r>
            <a:endParaRPr b="1"/>
          </a:p>
          <a:p>
            <a:pPr indent="0" lvl="0" marL="0" rtl="0" algn="l">
              <a:lnSpc>
                <a:spcPct val="100000"/>
              </a:lnSpc>
              <a:spcBef>
                <a:spcPts val="0"/>
              </a:spcBef>
              <a:spcAft>
                <a:spcPts val="0"/>
              </a:spcAft>
              <a:buClr>
                <a:schemeClr val="lt1"/>
              </a:buClr>
              <a:buSzPts val="1100"/>
              <a:buFont typeface="Arial"/>
              <a:buNone/>
            </a:pPr>
            <a:r>
              <a:rPr lang="en"/>
              <a:t>Attackers are exploiting gaps not only</a:t>
            </a:r>
            <a:r>
              <a:rPr lang="en"/>
              <a:t> in endpoint, identity, and cloud</a:t>
            </a:r>
            <a:r>
              <a:rPr lang="en"/>
              <a:t>, but also in SaaS applications, network devices, email gateways, and beyond.</a:t>
            </a:r>
            <a:endParaRPr/>
          </a:p>
          <a:p>
            <a:pPr indent="0" lvl="0" marL="0" rtl="0" algn="l">
              <a:lnSpc>
                <a:spcPct val="100000"/>
              </a:lnSpc>
              <a:spcBef>
                <a:spcPts val="0"/>
              </a:spcBef>
              <a:spcAft>
                <a:spcPts val="0"/>
              </a:spcAft>
              <a:buClr>
                <a:schemeClr val="lt1"/>
              </a:buClr>
              <a:buSzPts val="1100"/>
              <a:buFont typeface="Arial"/>
              <a:buNone/>
            </a:pPr>
            <a:r>
              <a:rPr lang="en"/>
              <a:t>While unified telemetry across </a:t>
            </a:r>
            <a:r>
              <a:rPr b="1" lang="en"/>
              <a:t>first-party</a:t>
            </a:r>
            <a:r>
              <a:rPr lang="en"/>
              <a:t> endpoint, identity, and cloud is critical, it’s no longer enough on its own.</a:t>
            </a:r>
            <a:endParaRPr/>
          </a:p>
          <a:p>
            <a:pPr indent="0" lvl="0" marL="0" rtl="0" algn="l">
              <a:lnSpc>
                <a:spcPct val="100000"/>
              </a:lnSpc>
              <a:spcBef>
                <a:spcPts val="0"/>
              </a:spcBef>
              <a:spcAft>
                <a:spcPts val="0"/>
              </a:spcAft>
              <a:buClr>
                <a:schemeClr val="lt1"/>
              </a:buClr>
              <a:buSzPts val="1100"/>
              <a:buFont typeface="Arial"/>
              <a:buNone/>
            </a:pPr>
            <a:r>
              <a:rPr lang="en"/>
              <a:t>That’s why we’re taking threat hunting to the next level — integrating both</a:t>
            </a:r>
            <a:r>
              <a:rPr b="1" lang="en"/>
              <a:t> first-party and third-party data sources </a:t>
            </a:r>
            <a:r>
              <a:rPr lang="en"/>
              <a:t>to expand visibility and uncover threats wherever they attempt to hide.</a:t>
            </a:r>
            <a:endParaRPr/>
          </a:p>
        </p:txBody>
      </p:sp>
      <p:sp>
        <p:nvSpPr>
          <p:cNvPr id="793" name="Google Shape;793;g34febb6768b_0_8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67"/>
              <a:buFont typeface="Arial"/>
              <a:buNone/>
            </a:pPr>
            <a:fld id="{00000000-1234-1234-1234-123412341234}" type="slidenum">
              <a:rPr b="0" i="0" lang="en" sz="1867" u="none" cap="none" strike="noStrike">
                <a:solidFill>
                  <a:srgbClr val="000000"/>
                </a:solidFill>
                <a:latin typeface="Arial"/>
                <a:ea typeface="Arial"/>
                <a:cs typeface="Arial"/>
                <a:sym typeface="Arial"/>
              </a:rPr>
              <a:t>‹#›</a:t>
            </a:fld>
            <a:endParaRPr b="0" i="0" sz="1867"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g34faa79e6e5_0_76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9" name="Google Shape;829;g34faa79e6e5_0_76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OverWatch </a:t>
            </a:r>
            <a:r>
              <a:rPr b="1" lang="en"/>
              <a:t>correlates and hunts on all data ingested by Falcon Next-Gen SIEM</a:t>
            </a:r>
            <a:r>
              <a:rPr lang="en"/>
              <a:t>, which supports </a:t>
            </a:r>
            <a:r>
              <a:rPr b="1" lang="en"/>
              <a:t>325+ data sources, and even more through custom or AI-generated parsers.</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expanded coverage includes logs from network edge devices (firewalls, routers, VPNs), identity and access management (Okta, Entra ID), SaaS applications (Microsoft 365, Google Workspace), email security (Mimecast, Proofpoint), operating systems (Windows, Linux), and more.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With this true end-to-end broad visibility, OverWatch leaves adversaries with nowhere to hide, exposing threats earlier and accelerating your ability to respond.</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g34faa79e6e5_0_101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4" name="Google Shape;904;g34faa79e6e5_0_101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lt1"/>
              </a:buClr>
              <a:buSzPts val="1100"/>
              <a:buFont typeface="Arial"/>
              <a:buNone/>
            </a:pPr>
            <a:r>
              <a:rPr lang="en">
                <a:solidFill>
                  <a:schemeClr val="dk1"/>
                </a:solidFill>
              </a:rPr>
              <a:t>With the new</a:t>
            </a:r>
            <a:r>
              <a:rPr lang="en">
                <a:solidFill>
                  <a:schemeClr val="dk1"/>
                </a:solidFill>
              </a:rPr>
              <a:t> Falcon Adversary OverWatch Next-Gen SIEM solution, that’s exactly what we will deliver. </a:t>
            </a:r>
            <a:endParaRPr>
              <a:solidFill>
                <a:schemeClr val="dk1"/>
              </a:solidFill>
            </a:endParaRPr>
          </a:p>
          <a:p>
            <a:pPr indent="0" lvl="0" marL="0" rtl="0" algn="l">
              <a:spcBef>
                <a:spcPts val="0"/>
              </a:spcBef>
              <a:spcAft>
                <a:spcPts val="0"/>
              </a:spcAft>
              <a:buSzPts val="1100"/>
              <a:buNone/>
            </a:pPr>
            <a:r>
              <a:rPr lang="en">
                <a:solidFill>
                  <a:schemeClr val="dk1"/>
                </a:solidFill>
              </a:rPr>
              <a:t>Falcon Adversary OverWatch Next-Gen SIEM is the </a:t>
            </a:r>
            <a:r>
              <a:rPr b="1" lang="en">
                <a:solidFill>
                  <a:schemeClr val="dk1"/>
                </a:solidFill>
              </a:rPr>
              <a:t>industry’s first and only </a:t>
            </a:r>
            <a:r>
              <a:rPr lang="en">
                <a:solidFill>
                  <a:schemeClr val="dk1"/>
                </a:solidFill>
              </a:rPr>
              <a:t>solution to extend proactive threat hunting beyond endpoint, identity, and cloud—</a:t>
            </a:r>
            <a:r>
              <a:rPr b="1" lang="en">
                <a:solidFill>
                  <a:schemeClr val="dk1"/>
                </a:solidFill>
              </a:rPr>
              <a:t>now integrating available third-party data from Falcon Next-Gen SIEM</a:t>
            </a:r>
            <a:r>
              <a:rPr lang="en">
                <a:solidFill>
                  <a:schemeClr val="dk1"/>
                </a:solidFill>
              </a:rPr>
              <a:t> to achieve true end-to-end visibility and expose stealthy adversaries everywhere on all attack surfaces. </a:t>
            </a:r>
            <a:endParaRPr>
              <a:solidFill>
                <a:schemeClr val="dk1"/>
              </a:solidFill>
            </a:endParaRPr>
          </a:p>
          <a:p>
            <a:pPr indent="0" lvl="0" marL="0" rtl="0" algn="l">
              <a:spcBef>
                <a:spcPts val="0"/>
              </a:spcBef>
              <a:spcAft>
                <a:spcPts val="0"/>
              </a:spcAft>
              <a:buClr>
                <a:schemeClr val="lt1"/>
              </a:buClr>
              <a:buSzPts val="1100"/>
              <a:buFont typeface="Arial"/>
              <a:buNone/>
            </a:pPr>
            <a:r>
              <a:rPr lang="en">
                <a:solidFill>
                  <a:schemeClr val="dk1"/>
                </a:solidFill>
              </a:rPr>
              <a:t>By analyzing vast amounts of first- and third-party data, OverWatch detects threats earlier in the attack, empowering security teams to stop adversaries before they breach the network.</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7.pn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4.png"/><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png"/><Relationship Id="rId3"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40.png"/><Relationship Id="rId4" Type="http://schemas.openxmlformats.org/officeDocument/2006/relationships/image" Target="../media/image2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8.png"/><Relationship Id="rId3" Type="http://schemas.openxmlformats.org/officeDocument/2006/relationships/image" Target="../media/image13.png"/><Relationship Id="rId4" Type="http://schemas.openxmlformats.org/officeDocument/2006/relationships/image" Target="../media/image1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7.png"/><Relationship Id="rId4" Type="http://schemas.openxmlformats.org/officeDocument/2006/relationships/image" Target="../media/image1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 Id="rId3"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 Id="rId3"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0.png"/><Relationship Id="rId3"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8.png"/><Relationship Id="rId3" Type="http://schemas.openxmlformats.org/officeDocument/2006/relationships/image" Target="../media/image22.png"/><Relationship Id="rId4"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 Id="rId3" Type="http://schemas.openxmlformats.org/officeDocument/2006/relationships/image" Target="../media/image1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2.png"/><Relationship Id="rId3" Type="http://schemas.openxmlformats.org/officeDocument/2006/relationships/image" Target="../media/image20.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9.jpg"/><Relationship Id="rId3" Type="http://schemas.openxmlformats.org/officeDocument/2006/relationships/image" Target="../media/image33.png"/><Relationship Id="rId4" Type="http://schemas.openxmlformats.org/officeDocument/2006/relationships/image" Target="../media/image21.png"/><Relationship Id="rId5" Type="http://schemas.openxmlformats.org/officeDocument/2006/relationships/image" Target="../media/image7.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2.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spTree>
      <p:nvGrpSpPr>
        <p:cNvPr id="56" name="Shape 56"/>
        <p:cNvGrpSpPr/>
        <p:nvPr/>
      </p:nvGrpSpPr>
      <p:grpSpPr>
        <a:xfrm>
          <a:off x="0" y="0"/>
          <a:ext cx="0" cy="0"/>
          <a:chOff x="0" y="0"/>
          <a:chExt cx="0" cy="0"/>
        </a:xfrm>
      </p:grpSpPr>
      <p:pic>
        <p:nvPicPr>
          <p:cNvPr id="57" name="Google Shape;57;p14"/>
          <p:cNvPicPr preferRelativeResize="0"/>
          <p:nvPr/>
        </p:nvPicPr>
        <p:blipFill rotWithShape="1">
          <a:blip r:embed="rId2">
            <a:alphaModFix/>
          </a:blip>
          <a:srcRect b="0" l="0" r="0" t="60391"/>
          <a:stretch/>
        </p:blipFill>
        <p:spPr>
          <a:xfrm>
            <a:off x="7212875" y="4149301"/>
            <a:ext cx="1940073" cy="994202"/>
          </a:xfrm>
          <a:prstGeom prst="rect">
            <a:avLst/>
          </a:prstGeom>
          <a:noFill/>
          <a:ln>
            <a:noFill/>
          </a:ln>
        </p:spPr>
      </p:pic>
      <p:pic>
        <p:nvPicPr>
          <p:cNvPr id="58" name="Google Shape;58;p14"/>
          <p:cNvPicPr preferRelativeResize="0"/>
          <p:nvPr/>
        </p:nvPicPr>
        <p:blipFill rotWithShape="1">
          <a:blip r:embed="rId3">
            <a:alphaModFix/>
          </a:blip>
          <a:srcRect b="0" l="0" r="0" t="0"/>
          <a:stretch/>
        </p:blipFill>
        <p:spPr>
          <a:xfrm>
            <a:off x="8207022" y="4863008"/>
            <a:ext cx="616657" cy="110064"/>
          </a:xfrm>
          <a:prstGeom prst="rect">
            <a:avLst/>
          </a:prstGeom>
          <a:noFill/>
          <a:ln>
            <a:noFill/>
          </a:ln>
        </p:spPr>
      </p:pic>
    </p:spTree>
  </p:cSld>
  <p:clrMapOvr>
    <a:masterClrMapping/>
  </p:clrMapOvr>
  <p:extLst>
    <p:ext uri="{DCECCB84-F9BA-43D5-87BE-67443E8EF086}">
      <p15:sldGuideLst>
        <p15:guide id="1" orient="horz" pos="4608">
          <p15:clr>
            <a:srgbClr val="FBAE40"/>
          </p15:clr>
        </p15:guide>
        <p15:guide id="2" pos="8065">
          <p15:clr>
            <a:srgbClr val="FBAE40"/>
          </p15:clr>
        </p15:guide>
        <p15:guide id="3" pos="631">
          <p15:clr>
            <a:srgbClr val="FBAE40"/>
          </p15:clr>
        </p15:guide>
        <p15:guide id="4" pos="15481">
          <p15:clr>
            <a:srgbClr val="FBAE40"/>
          </p15:clr>
        </p15:guide>
        <p15:guide id="5" orient="horz" pos="8521">
          <p15:clr>
            <a:srgbClr val="FBAE40"/>
          </p15:clr>
        </p15:guide>
        <p15:guide id="6" orient="horz" pos="66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 Slide_01_DM">
    <p:spTree>
      <p:nvGrpSpPr>
        <p:cNvPr id="59" name="Shape 59"/>
        <p:cNvGrpSpPr/>
        <p:nvPr/>
      </p:nvGrpSpPr>
      <p:grpSpPr>
        <a:xfrm>
          <a:off x="0" y="0"/>
          <a:ext cx="0" cy="0"/>
          <a:chOff x="0" y="0"/>
          <a:chExt cx="0" cy="0"/>
        </a:xfrm>
      </p:grpSpPr>
      <p:pic>
        <p:nvPicPr>
          <p:cNvPr id="60" name="Google Shape;60;p15"/>
          <p:cNvPicPr preferRelativeResize="0"/>
          <p:nvPr/>
        </p:nvPicPr>
        <p:blipFill rotWithShape="1">
          <a:blip r:embed="rId2">
            <a:alphaModFix/>
          </a:blip>
          <a:srcRect b="0" l="0" r="0" t="36057"/>
          <a:stretch/>
        </p:blipFill>
        <p:spPr>
          <a:xfrm>
            <a:off x="2935575" y="0"/>
            <a:ext cx="6217375" cy="5143501"/>
          </a:xfrm>
          <a:prstGeom prst="rect">
            <a:avLst/>
          </a:prstGeom>
          <a:noFill/>
          <a:ln>
            <a:noFill/>
          </a:ln>
        </p:spPr>
      </p:pic>
      <p:sp>
        <p:nvSpPr>
          <p:cNvPr id="61" name="Google Shape;61;p15"/>
          <p:cNvSpPr txBox="1"/>
          <p:nvPr>
            <p:ph type="title"/>
          </p:nvPr>
        </p:nvSpPr>
        <p:spPr>
          <a:xfrm>
            <a:off x="456100" y="1225775"/>
            <a:ext cx="5872200" cy="2199900"/>
          </a:xfrm>
          <a:prstGeom prst="rect">
            <a:avLst/>
          </a:prstGeom>
          <a:noFill/>
          <a:ln>
            <a:noFill/>
          </a:ln>
        </p:spPr>
        <p:txBody>
          <a:bodyPr anchorCtr="0" anchor="b" bIns="28575" lIns="57150" spcFirstLastPara="1" rIns="57150" wrap="square" tIns="28575">
            <a:noAutofit/>
          </a:bodyPr>
          <a:lstStyle>
            <a:lvl1pPr lvl="0" algn="l">
              <a:lnSpc>
                <a:spcPct val="90000"/>
              </a:lnSpc>
              <a:spcBef>
                <a:spcPts val="0"/>
              </a:spcBef>
              <a:spcAft>
                <a:spcPts val="0"/>
              </a:spcAft>
              <a:buClr>
                <a:schemeClr val="lt1"/>
              </a:buClr>
              <a:buSzPts val="5000"/>
              <a:buFont typeface="Arial"/>
              <a:buNone/>
              <a:defRPr b="0" i="0" sz="5000">
                <a:latin typeface="Arial"/>
                <a:ea typeface="Arial"/>
                <a:cs typeface="Arial"/>
                <a:sym typeface="Arial"/>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pic>
        <p:nvPicPr>
          <p:cNvPr id="62" name="Google Shape;62;p15"/>
          <p:cNvPicPr preferRelativeResize="0"/>
          <p:nvPr/>
        </p:nvPicPr>
        <p:blipFill rotWithShape="1">
          <a:blip r:embed="rId3">
            <a:alphaModFix/>
          </a:blip>
          <a:srcRect b="0" l="0" r="0" t="0"/>
          <a:stretch/>
        </p:blipFill>
        <p:spPr>
          <a:xfrm>
            <a:off x="456089" y="484218"/>
            <a:ext cx="1647033" cy="293968"/>
          </a:xfrm>
          <a:prstGeom prst="rect">
            <a:avLst/>
          </a:prstGeom>
          <a:noFill/>
          <a:ln>
            <a:noFill/>
          </a:ln>
        </p:spPr>
      </p:pic>
      <p:sp>
        <p:nvSpPr>
          <p:cNvPr id="63" name="Google Shape;63;p15"/>
          <p:cNvSpPr txBox="1"/>
          <p:nvPr/>
        </p:nvSpPr>
        <p:spPr>
          <a:xfrm>
            <a:off x="9985376" y="1524001"/>
            <a:ext cx="115500" cy="227100"/>
          </a:xfrm>
          <a:prstGeom prst="rect">
            <a:avLst/>
          </a:prstGeom>
          <a:noFill/>
          <a:ln>
            <a:noFill/>
          </a:ln>
        </p:spPr>
        <p:txBody>
          <a:bodyPr anchorCtr="0" anchor="t" bIns="28575" lIns="57150" spcFirstLastPara="1" rIns="57150" wrap="square" tIns="28575">
            <a:sp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p:txBody>
      </p:sp>
      <p:sp>
        <p:nvSpPr>
          <p:cNvPr id="64" name="Google Shape;64;p15"/>
          <p:cNvSpPr txBox="1"/>
          <p:nvPr>
            <p:ph idx="1" type="subTitle"/>
          </p:nvPr>
        </p:nvSpPr>
        <p:spPr>
          <a:xfrm>
            <a:off x="456100" y="3633550"/>
            <a:ext cx="2487000" cy="1081800"/>
          </a:xfrm>
          <a:prstGeom prst="rect">
            <a:avLst/>
          </a:prstGeom>
          <a:noFill/>
          <a:ln>
            <a:noFill/>
          </a:ln>
        </p:spPr>
        <p:txBody>
          <a:bodyPr anchorCtr="0" anchor="t" bIns="28575" lIns="57150" spcFirstLastPara="1" rIns="57150" wrap="square" tIns="28575">
            <a:normAutofit/>
          </a:bodyPr>
          <a:lstStyle>
            <a:lvl1pPr lvl="0" algn="l">
              <a:lnSpc>
                <a:spcPct val="100000"/>
              </a:lnSpc>
              <a:spcBef>
                <a:spcPts val="800"/>
              </a:spcBef>
              <a:spcAft>
                <a:spcPts val="0"/>
              </a:spcAft>
              <a:buSzPts val="1600"/>
              <a:buNone/>
              <a:defRPr b="0" i="0" sz="1600">
                <a:latin typeface="Arial"/>
                <a:ea typeface="Arial"/>
                <a:cs typeface="Arial"/>
                <a:sym typeface="Arial"/>
              </a:defRPr>
            </a:lvl1pPr>
            <a:lvl2pPr lvl="1" algn="l">
              <a:lnSpc>
                <a:spcPct val="90000"/>
              </a:lnSpc>
              <a:spcBef>
                <a:spcPts val="400"/>
              </a:spcBef>
              <a:spcAft>
                <a:spcPts val="0"/>
              </a:spcAft>
              <a:buSzPts val="1600"/>
              <a:buFont typeface="Inter"/>
              <a:buNone/>
              <a:defRPr b="0" sz="1600">
                <a:latin typeface="Inter"/>
                <a:ea typeface="Inter"/>
                <a:cs typeface="Inter"/>
                <a:sym typeface="Inter"/>
              </a:defRPr>
            </a:lvl2pPr>
            <a:lvl3pPr lvl="2" algn="l">
              <a:lnSpc>
                <a:spcPct val="90000"/>
              </a:lnSpc>
              <a:spcBef>
                <a:spcPts val="400"/>
              </a:spcBef>
              <a:spcAft>
                <a:spcPts val="0"/>
              </a:spcAft>
              <a:buSzPts val="1600"/>
              <a:buFont typeface="Inter"/>
              <a:buNone/>
              <a:defRPr sz="1600"/>
            </a:lvl3pPr>
            <a:lvl4pPr lvl="3" algn="l">
              <a:lnSpc>
                <a:spcPct val="90000"/>
              </a:lnSpc>
              <a:spcBef>
                <a:spcPts val="400"/>
              </a:spcBef>
              <a:spcAft>
                <a:spcPts val="0"/>
              </a:spcAft>
              <a:buSzPts val="1600"/>
              <a:buFont typeface="Inter"/>
              <a:buNone/>
              <a:defRPr sz="1600"/>
            </a:lvl4pPr>
            <a:lvl5pPr lvl="4" algn="l">
              <a:lnSpc>
                <a:spcPct val="90000"/>
              </a:lnSpc>
              <a:spcBef>
                <a:spcPts val="400"/>
              </a:spcBef>
              <a:spcAft>
                <a:spcPts val="0"/>
              </a:spcAft>
              <a:buSzPts val="1600"/>
              <a:buFont typeface="Inter"/>
              <a:buNone/>
              <a:defRPr sz="1600"/>
            </a:lvl5pPr>
            <a:lvl6pPr lvl="5" algn="l">
              <a:lnSpc>
                <a:spcPct val="90000"/>
              </a:lnSpc>
              <a:spcBef>
                <a:spcPts val="400"/>
              </a:spcBef>
              <a:spcAft>
                <a:spcPts val="0"/>
              </a:spcAft>
              <a:buSzPts val="1600"/>
              <a:buFont typeface="Inter"/>
              <a:buNone/>
              <a:defRPr sz="1600">
                <a:latin typeface="Inter"/>
                <a:ea typeface="Inter"/>
                <a:cs typeface="Inter"/>
                <a:sym typeface="Inter"/>
              </a:defRPr>
            </a:lvl6pPr>
            <a:lvl7pPr lvl="6" algn="l">
              <a:lnSpc>
                <a:spcPct val="90000"/>
              </a:lnSpc>
              <a:spcBef>
                <a:spcPts val="400"/>
              </a:spcBef>
              <a:spcAft>
                <a:spcPts val="0"/>
              </a:spcAft>
              <a:buSzPts val="1600"/>
              <a:buFont typeface="Inter"/>
              <a:buNone/>
              <a:defRPr sz="1600">
                <a:latin typeface="Inter"/>
                <a:ea typeface="Inter"/>
                <a:cs typeface="Inter"/>
                <a:sym typeface="Inter"/>
              </a:defRPr>
            </a:lvl7pPr>
            <a:lvl8pPr lvl="7" algn="l">
              <a:lnSpc>
                <a:spcPct val="90000"/>
              </a:lnSpc>
              <a:spcBef>
                <a:spcPts val="400"/>
              </a:spcBef>
              <a:spcAft>
                <a:spcPts val="0"/>
              </a:spcAft>
              <a:buSzPts val="1600"/>
              <a:buFont typeface="Inter"/>
              <a:buNone/>
              <a:defRPr sz="1600">
                <a:latin typeface="Inter"/>
                <a:ea typeface="Inter"/>
                <a:cs typeface="Inter"/>
                <a:sym typeface="Inter"/>
              </a:defRPr>
            </a:lvl8pPr>
            <a:lvl9pPr lvl="8" algn="l">
              <a:lnSpc>
                <a:spcPct val="90000"/>
              </a:lnSpc>
              <a:spcBef>
                <a:spcPts val="400"/>
              </a:spcBef>
              <a:spcAft>
                <a:spcPts val="0"/>
              </a:spcAft>
              <a:buSzPts val="1600"/>
              <a:buFont typeface="Inter"/>
              <a:buNone/>
              <a:defRPr sz="1600">
                <a:latin typeface="Inter"/>
                <a:ea typeface="Inter"/>
                <a:cs typeface="Inter"/>
                <a:sym typeface="Inter"/>
              </a:defRPr>
            </a:lvl9pPr>
          </a:lstStyle>
          <a:p/>
        </p:txBody>
      </p:sp>
      <p:pic>
        <p:nvPicPr>
          <p:cNvPr descr="A white bird with black background&#10;&#10;Description automatically generated" id="65" name="Google Shape;65;p15"/>
          <p:cNvPicPr preferRelativeResize="0"/>
          <p:nvPr/>
        </p:nvPicPr>
        <p:blipFill rotWithShape="1">
          <a:blip r:embed="rId4">
            <a:alphaModFix/>
          </a:blip>
          <a:srcRect b="23502" l="19429" r="34188" t="-2447"/>
          <a:stretch/>
        </p:blipFill>
        <p:spPr>
          <a:xfrm>
            <a:off x="8322261" y="4477021"/>
            <a:ext cx="479923" cy="363051"/>
          </a:xfrm>
          <a:prstGeom prst="rect">
            <a:avLst/>
          </a:prstGeom>
          <a:noFill/>
          <a:ln>
            <a:noFill/>
          </a:ln>
        </p:spPr>
      </p:pic>
      <p:sp>
        <p:nvSpPr>
          <p:cNvPr id="66" name="Google Shape;66;p15"/>
          <p:cNvSpPr txBox="1"/>
          <p:nvPr/>
        </p:nvSpPr>
        <p:spPr>
          <a:xfrm>
            <a:off x="89500" y="4787238"/>
            <a:ext cx="6884100" cy="261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7F7F7F"/>
                </a:solidFill>
                <a:latin typeface="Arial"/>
                <a:ea typeface="Arial"/>
                <a:cs typeface="Arial"/>
                <a:sym typeface="Arial"/>
              </a:rPr>
              <a:t>® CROWDSTRIKE, INC. ALL RIGHTS RESERVED.      |     CROWDSTRIKE CONFIDENTIAL/PROPRIETARY INFORMATION</a:t>
            </a:r>
            <a:endParaRPr b="1" i="0" sz="500" u="none" cap="none" strike="noStrike">
              <a:solidFill>
                <a:srgbClr val="7F7F7F"/>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hank you_DM_04">
    <p:spTree>
      <p:nvGrpSpPr>
        <p:cNvPr id="67" name="Shape 67"/>
        <p:cNvGrpSpPr/>
        <p:nvPr/>
      </p:nvGrpSpPr>
      <p:grpSpPr>
        <a:xfrm>
          <a:off x="0" y="0"/>
          <a:ext cx="0" cy="0"/>
          <a:chOff x="0" y="0"/>
          <a:chExt cx="0" cy="0"/>
        </a:xfrm>
      </p:grpSpPr>
      <p:pic>
        <p:nvPicPr>
          <p:cNvPr id="68" name="Google Shape;68;p16"/>
          <p:cNvPicPr preferRelativeResize="0"/>
          <p:nvPr/>
        </p:nvPicPr>
        <p:blipFill rotWithShape="1">
          <a:blip r:embed="rId2">
            <a:alphaModFix/>
          </a:blip>
          <a:srcRect b="0" l="0" r="0" t="0"/>
          <a:stretch/>
        </p:blipFill>
        <p:spPr>
          <a:xfrm>
            <a:off x="4999648" y="158525"/>
            <a:ext cx="4144351" cy="4009100"/>
          </a:xfrm>
          <a:prstGeom prst="rect">
            <a:avLst/>
          </a:prstGeom>
          <a:noFill/>
          <a:ln>
            <a:noFill/>
          </a:ln>
        </p:spPr>
      </p:pic>
      <p:pic>
        <p:nvPicPr>
          <p:cNvPr descr="A black and white robot with a white skull on its head&#10;&#10;AI-generated content may be incorrect." id="69" name="Google Shape;69;p16"/>
          <p:cNvPicPr preferRelativeResize="0"/>
          <p:nvPr/>
        </p:nvPicPr>
        <p:blipFill rotWithShape="1">
          <a:blip r:embed="rId3">
            <a:alphaModFix/>
          </a:blip>
          <a:srcRect b="0" l="6283" r="31561" t="0"/>
          <a:stretch/>
        </p:blipFill>
        <p:spPr>
          <a:xfrm>
            <a:off x="4457760" y="902299"/>
            <a:ext cx="4686244" cy="4241203"/>
          </a:xfrm>
          <a:prstGeom prst="rect">
            <a:avLst/>
          </a:prstGeom>
          <a:noFill/>
          <a:ln>
            <a:noFill/>
          </a:ln>
        </p:spPr>
      </p:pic>
      <p:sp>
        <p:nvSpPr>
          <p:cNvPr id="70" name="Google Shape;70;p16"/>
          <p:cNvSpPr/>
          <p:nvPr/>
        </p:nvSpPr>
        <p:spPr>
          <a:xfrm rot="10800000">
            <a:off x="6982501" y="4429201"/>
            <a:ext cx="2161500" cy="714300"/>
          </a:xfrm>
          <a:prstGeom prst="rect">
            <a:avLst/>
          </a:prstGeom>
          <a:gradFill>
            <a:gsLst>
              <a:gs pos="0">
                <a:srgbClr val="000000">
                  <a:alpha val="0"/>
                </a:srgbClr>
              </a:gs>
              <a:gs pos="41000">
                <a:srgbClr val="ED0102">
                  <a:alpha val="29019"/>
                </a:srgbClr>
              </a:gs>
              <a:gs pos="99000">
                <a:srgbClr val="EC0000"/>
              </a:gs>
              <a:gs pos="100000">
                <a:srgbClr val="EC0000"/>
              </a:gs>
            </a:gsLst>
            <a:lin ang="10800025" scaled="0"/>
          </a:gra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Calibri"/>
              <a:ea typeface="Calibri"/>
              <a:cs typeface="Calibri"/>
              <a:sym typeface="Calibri"/>
            </a:endParaRPr>
          </a:p>
        </p:txBody>
      </p:sp>
      <p:sp>
        <p:nvSpPr>
          <p:cNvPr id="71" name="Google Shape;71;p16"/>
          <p:cNvSpPr txBox="1"/>
          <p:nvPr>
            <p:ph type="title"/>
          </p:nvPr>
        </p:nvSpPr>
        <p:spPr>
          <a:xfrm>
            <a:off x="416725" y="1589899"/>
            <a:ext cx="3730500" cy="19908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lt1"/>
              </a:buClr>
              <a:buSzPts val="5000"/>
              <a:buFont typeface="Arial"/>
              <a:buNone/>
              <a:defRPr b="0" i="0" sz="5000">
                <a:latin typeface="Arial"/>
                <a:ea typeface="Arial"/>
                <a:cs typeface="Arial"/>
                <a:sym typeface="Arial"/>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72" name="Google Shape;72;p16"/>
          <p:cNvSpPr txBox="1"/>
          <p:nvPr>
            <p:ph idx="1" type="body"/>
          </p:nvPr>
        </p:nvSpPr>
        <p:spPr>
          <a:xfrm>
            <a:off x="456089" y="3787321"/>
            <a:ext cx="2177400" cy="1106700"/>
          </a:xfrm>
          <a:prstGeom prst="rect">
            <a:avLst/>
          </a:prstGeom>
          <a:noFill/>
          <a:ln>
            <a:noFill/>
          </a:ln>
        </p:spPr>
        <p:txBody>
          <a:bodyPr anchorCtr="0" anchor="t" bIns="28575" lIns="57150" spcFirstLastPara="1" rIns="57150" wrap="square" tIns="28575">
            <a:normAutofit/>
          </a:bodyPr>
          <a:lstStyle>
            <a:lvl1pPr indent="-228600" lvl="0" marL="457200" algn="l">
              <a:lnSpc>
                <a:spcPct val="150000"/>
              </a:lnSpc>
              <a:spcBef>
                <a:spcPts val="800"/>
              </a:spcBef>
              <a:spcAft>
                <a:spcPts val="0"/>
              </a:spcAft>
              <a:buClr>
                <a:schemeClr val="lt1"/>
              </a:buClr>
              <a:buSzPts val="900"/>
              <a:buNone/>
              <a:defRPr b="1" i="0" sz="900">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lt1"/>
              </a:buClr>
              <a:buSzPts val="900"/>
              <a:buNone/>
              <a:defRPr sz="900">
                <a:solidFill>
                  <a:schemeClr val="lt1"/>
                </a:solidFill>
              </a:defRPr>
            </a:lvl2pPr>
            <a:lvl3pPr indent="-228600" lvl="2" marL="1371600" algn="l">
              <a:lnSpc>
                <a:spcPct val="90000"/>
              </a:lnSpc>
              <a:spcBef>
                <a:spcPts val="400"/>
              </a:spcBef>
              <a:spcAft>
                <a:spcPts val="0"/>
              </a:spcAft>
              <a:buClr>
                <a:schemeClr val="lt1"/>
              </a:buClr>
              <a:buSzPts val="900"/>
              <a:buFont typeface="Red Hat Display"/>
              <a:buNone/>
              <a:defRPr sz="900">
                <a:solidFill>
                  <a:schemeClr val="lt1"/>
                </a:solidFill>
                <a:latin typeface="Red Hat Display"/>
                <a:ea typeface="Red Hat Display"/>
                <a:cs typeface="Red Hat Display"/>
                <a:sym typeface="Red Hat Display"/>
              </a:defRPr>
            </a:lvl3pPr>
            <a:lvl4pPr indent="-228600" lvl="3" marL="1828800" algn="l">
              <a:lnSpc>
                <a:spcPct val="90000"/>
              </a:lnSpc>
              <a:spcBef>
                <a:spcPts val="400"/>
              </a:spcBef>
              <a:spcAft>
                <a:spcPts val="0"/>
              </a:spcAft>
              <a:buClr>
                <a:schemeClr val="lt1"/>
              </a:buClr>
              <a:buSzPts val="900"/>
              <a:buFont typeface="Red Hat Display"/>
              <a:buNone/>
              <a:defRPr sz="900">
                <a:solidFill>
                  <a:schemeClr val="lt1"/>
                </a:solidFill>
                <a:latin typeface="Red Hat Display"/>
                <a:ea typeface="Red Hat Display"/>
                <a:cs typeface="Red Hat Display"/>
                <a:sym typeface="Red Hat Display"/>
              </a:defRPr>
            </a:lvl4pPr>
            <a:lvl5pPr indent="-228600" lvl="4" marL="2286000" algn="l">
              <a:lnSpc>
                <a:spcPct val="90000"/>
              </a:lnSpc>
              <a:spcBef>
                <a:spcPts val="400"/>
              </a:spcBef>
              <a:spcAft>
                <a:spcPts val="0"/>
              </a:spcAft>
              <a:buClr>
                <a:schemeClr val="lt1"/>
              </a:buClr>
              <a:buSzPts val="900"/>
              <a:buFont typeface="Red Hat Display"/>
              <a:buNone/>
              <a:defRPr sz="900">
                <a:solidFill>
                  <a:schemeClr val="lt1"/>
                </a:solidFill>
                <a:latin typeface="Red Hat Display"/>
                <a:ea typeface="Red Hat Display"/>
                <a:cs typeface="Red Hat Display"/>
                <a:sym typeface="Red Hat Display"/>
              </a:defRPr>
            </a:lvl5pPr>
            <a:lvl6pPr indent="-298450" lvl="5" marL="27432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6pPr>
            <a:lvl7pPr indent="-298450" lvl="6" marL="32004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7pPr>
            <a:lvl8pPr indent="-298450" lvl="7" marL="36576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8pPr>
            <a:lvl9pPr indent="-298450" lvl="8" marL="41148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9pPr>
          </a:lstStyle>
          <a:p/>
        </p:txBody>
      </p:sp>
      <p:pic>
        <p:nvPicPr>
          <p:cNvPr id="73" name="Google Shape;73;p16"/>
          <p:cNvPicPr preferRelativeResize="0"/>
          <p:nvPr/>
        </p:nvPicPr>
        <p:blipFill rotWithShape="1">
          <a:blip r:embed="rId4">
            <a:alphaModFix/>
          </a:blip>
          <a:srcRect b="0" l="0" r="0" t="0"/>
          <a:stretch/>
        </p:blipFill>
        <p:spPr>
          <a:xfrm>
            <a:off x="6775925" y="4604826"/>
            <a:ext cx="1364634" cy="495750"/>
          </a:xfrm>
          <a:prstGeom prst="rect">
            <a:avLst/>
          </a:prstGeom>
          <a:noFill/>
          <a:ln>
            <a:noFill/>
          </a:ln>
        </p:spPr>
      </p:pic>
      <p:pic>
        <p:nvPicPr>
          <p:cNvPr descr="A white bird with black background&#10;&#10;Description automatically generated" id="74" name="Google Shape;74;p16"/>
          <p:cNvPicPr preferRelativeResize="0"/>
          <p:nvPr/>
        </p:nvPicPr>
        <p:blipFill rotWithShape="1">
          <a:blip r:embed="rId5">
            <a:alphaModFix/>
          </a:blip>
          <a:srcRect b="23502" l="19429" r="34188" t="-2447"/>
          <a:stretch/>
        </p:blipFill>
        <p:spPr>
          <a:xfrm>
            <a:off x="8322261" y="4604821"/>
            <a:ext cx="479923" cy="363051"/>
          </a:xfrm>
          <a:prstGeom prst="rect">
            <a:avLst/>
          </a:prstGeom>
          <a:noFill/>
          <a:ln>
            <a:noFill/>
          </a:ln>
        </p:spPr>
      </p:pic>
      <p:pic>
        <p:nvPicPr>
          <p:cNvPr id="75" name="Google Shape;75;p16"/>
          <p:cNvPicPr preferRelativeResize="0"/>
          <p:nvPr/>
        </p:nvPicPr>
        <p:blipFill rotWithShape="1">
          <a:blip r:embed="rId6">
            <a:alphaModFix/>
          </a:blip>
          <a:srcRect b="0" l="0" r="0" t="0"/>
          <a:stretch/>
        </p:blipFill>
        <p:spPr>
          <a:xfrm>
            <a:off x="456097" y="484225"/>
            <a:ext cx="1647027" cy="293947"/>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 Slide_01_DM_1">
    <p:spTree>
      <p:nvGrpSpPr>
        <p:cNvPr id="76" name="Shape 76"/>
        <p:cNvGrpSpPr/>
        <p:nvPr/>
      </p:nvGrpSpPr>
      <p:grpSpPr>
        <a:xfrm>
          <a:off x="0" y="0"/>
          <a:ext cx="0" cy="0"/>
          <a:chOff x="0" y="0"/>
          <a:chExt cx="0" cy="0"/>
        </a:xfrm>
      </p:grpSpPr>
      <p:pic>
        <p:nvPicPr>
          <p:cNvPr descr="A black and white background&#10;&#10;Description automatically generated" id="77" name="Google Shape;77;p17"/>
          <p:cNvPicPr preferRelativeResize="0"/>
          <p:nvPr/>
        </p:nvPicPr>
        <p:blipFill rotWithShape="1">
          <a:blip r:embed="rId2">
            <a:alphaModFix/>
          </a:blip>
          <a:srcRect b="0" l="10187" r="25250" t="4012"/>
          <a:stretch/>
        </p:blipFill>
        <p:spPr>
          <a:xfrm>
            <a:off x="3608875" y="0"/>
            <a:ext cx="5535125" cy="5143501"/>
          </a:xfrm>
          <a:prstGeom prst="rect">
            <a:avLst/>
          </a:prstGeom>
          <a:noFill/>
          <a:ln>
            <a:noFill/>
          </a:ln>
        </p:spPr>
      </p:pic>
      <p:sp>
        <p:nvSpPr>
          <p:cNvPr id="78" name="Google Shape;78;p17"/>
          <p:cNvSpPr txBox="1"/>
          <p:nvPr>
            <p:ph type="title"/>
          </p:nvPr>
        </p:nvSpPr>
        <p:spPr>
          <a:xfrm>
            <a:off x="456104" y="1920525"/>
            <a:ext cx="5728200" cy="1302600"/>
          </a:xfrm>
          <a:prstGeom prst="rect">
            <a:avLst/>
          </a:prstGeom>
          <a:noFill/>
          <a:ln>
            <a:noFill/>
          </a:ln>
        </p:spPr>
        <p:txBody>
          <a:bodyPr anchorCtr="0" anchor="b" bIns="28575" lIns="57150" spcFirstLastPara="1" rIns="57150" wrap="square" tIns="28575">
            <a:noAutofit/>
          </a:bodyPr>
          <a:lstStyle>
            <a:lvl1pPr lvl="0" algn="l">
              <a:lnSpc>
                <a:spcPct val="90000"/>
              </a:lnSpc>
              <a:spcBef>
                <a:spcPts val="0"/>
              </a:spcBef>
              <a:spcAft>
                <a:spcPts val="0"/>
              </a:spcAft>
              <a:buClr>
                <a:schemeClr val="lt1"/>
              </a:buClr>
              <a:buSzPts val="5000"/>
              <a:buNone/>
              <a:defRPr b="0" i="0" sz="5000">
                <a:latin typeface="Arial"/>
                <a:ea typeface="Arial"/>
                <a:cs typeface="Arial"/>
                <a:sym typeface="Arial"/>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pic>
        <p:nvPicPr>
          <p:cNvPr id="79" name="Google Shape;79;p17"/>
          <p:cNvPicPr preferRelativeResize="0"/>
          <p:nvPr/>
        </p:nvPicPr>
        <p:blipFill rotWithShape="1">
          <a:blip r:embed="rId3">
            <a:alphaModFix/>
          </a:blip>
          <a:srcRect b="0" l="0" r="0" t="0"/>
          <a:stretch/>
        </p:blipFill>
        <p:spPr>
          <a:xfrm>
            <a:off x="456089" y="484218"/>
            <a:ext cx="1647033" cy="293968"/>
          </a:xfrm>
          <a:prstGeom prst="rect">
            <a:avLst/>
          </a:prstGeom>
          <a:noFill/>
          <a:ln>
            <a:noFill/>
          </a:ln>
        </p:spPr>
      </p:pic>
      <p:sp>
        <p:nvSpPr>
          <p:cNvPr id="80" name="Google Shape;80;p17"/>
          <p:cNvSpPr txBox="1"/>
          <p:nvPr/>
        </p:nvSpPr>
        <p:spPr>
          <a:xfrm>
            <a:off x="9985376" y="1524001"/>
            <a:ext cx="115500" cy="227100"/>
          </a:xfrm>
          <a:prstGeom prst="rect">
            <a:avLst/>
          </a:prstGeom>
          <a:noFill/>
          <a:ln>
            <a:noFill/>
          </a:ln>
        </p:spPr>
        <p:txBody>
          <a:bodyPr anchorCtr="0" anchor="t" bIns="28575" lIns="57150" spcFirstLastPara="1" rIns="57150" wrap="square" tIns="28575">
            <a:sp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p:txBody>
      </p:sp>
      <p:sp>
        <p:nvSpPr>
          <p:cNvPr id="81" name="Google Shape;81;p17"/>
          <p:cNvSpPr txBox="1"/>
          <p:nvPr>
            <p:ph idx="1" type="body"/>
          </p:nvPr>
        </p:nvSpPr>
        <p:spPr>
          <a:xfrm>
            <a:off x="456089" y="3787321"/>
            <a:ext cx="2177400" cy="1106700"/>
          </a:xfrm>
          <a:prstGeom prst="rect">
            <a:avLst/>
          </a:prstGeom>
          <a:noFill/>
          <a:ln>
            <a:noFill/>
          </a:ln>
        </p:spPr>
        <p:txBody>
          <a:bodyPr anchorCtr="0" anchor="t" bIns="28575" lIns="57150" spcFirstLastPara="1" rIns="57150" wrap="square" tIns="28575">
            <a:normAutofit/>
          </a:bodyPr>
          <a:lstStyle>
            <a:lvl1pPr indent="-228600" lvl="0" marL="457200" algn="l">
              <a:lnSpc>
                <a:spcPct val="150000"/>
              </a:lnSpc>
              <a:spcBef>
                <a:spcPts val="800"/>
              </a:spcBef>
              <a:spcAft>
                <a:spcPts val="0"/>
              </a:spcAft>
              <a:buClr>
                <a:schemeClr val="lt1"/>
              </a:buClr>
              <a:buSzPts val="900"/>
              <a:buNone/>
              <a:defRPr b="0" i="0" sz="900">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lt1"/>
              </a:buClr>
              <a:buSzPts val="900"/>
              <a:buNone/>
              <a:defRPr sz="900">
                <a:solidFill>
                  <a:schemeClr val="lt1"/>
                </a:solidFill>
                <a:latin typeface="Arial"/>
                <a:ea typeface="Arial"/>
                <a:cs typeface="Arial"/>
                <a:sym typeface="Arial"/>
              </a:defRPr>
            </a:lvl2pPr>
            <a:lvl3pPr indent="-228600" lvl="2" marL="1371600" algn="l">
              <a:lnSpc>
                <a:spcPct val="90000"/>
              </a:lnSpc>
              <a:spcBef>
                <a:spcPts val="400"/>
              </a:spcBef>
              <a:spcAft>
                <a:spcPts val="0"/>
              </a:spcAft>
              <a:buClr>
                <a:schemeClr val="lt1"/>
              </a:buClr>
              <a:buSzPts val="900"/>
              <a:buNone/>
              <a:defRPr sz="900">
                <a:solidFill>
                  <a:schemeClr val="lt1"/>
                </a:solidFill>
                <a:latin typeface="Arial"/>
                <a:ea typeface="Arial"/>
                <a:cs typeface="Arial"/>
                <a:sym typeface="Arial"/>
              </a:defRPr>
            </a:lvl3pPr>
            <a:lvl4pPr indent="-228600" lvl="3" marL="1828800" algn="l">
              <a:lnSpc>
                <a:spcPct val="90000"/>
              </a:lnSpc>
              <a:spcBef>
                <a:spcPts val="400"/>
              </a:spcBef>
              <a:spcAft>
                <a:spcPts val="0"/>
              </a:spcAft>
              <a:buClr>
                <a:schemeClr val="lt1"/>
              </a:buClr>
              <a:buSzPts val="900"/>
              <a:buNone/>
              <a:defRPr sz="900">
                <a:solidFill>
                  <a:schemeClr val="lt1"/>
                </a:solidFill>
                <a:latin typeface="Arial"/>
                <a:ea typeface="Arial"/>
                <a:cs typeface="Arial"/>
                <a:sym typeface="Arial"/>
              </a:defRPr>
            </a:lvl4pPr>
            <a:lvl5pPr indent="-228600" lvl="4" marL="2286000" algn="l">
              <a:lnSpc>
                <a:spcPct val="90000"/>
              </a:lnSpc>
              <a:spcBef>
                <a:spcPts val="400"/>
              </a:spcBef>
              <a:spcAft>
                <a:spcPts val="0"/>
              </a:spcAft>
              <a:buClr>
                <a:schemeClr val="lt1"/>
              </a:buClr>
              <a:buSzPts val="900"/>
              <a:buNone/>
              <a:defRPr sz="900">
                <a:solidFill>
                  <a:schemeClr val="lt1"/>
                </a:solidFill>
                <a:latin typeface="Arial"/>
                <a:ea typeface="Arial"/>
                <a:cs typeface="Arial"/>
                <a:sym typeface="Arial"/>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
    <p:spTree>
      <p:nvGrpSpPr>
        <p:cNvPr id="82" name="Shape 82"/>
        <p:cNvGrpSpPr/>
        <p:nvPr/>
      </p:nvGrpSpPr>
      <p:grpSpPr>
        <a:xfrm>
          <a:off x="0" y="0"/>
          <a:ext cx="0" cy="0"/>
          <a:chOff x="0" y="0"/>
          <a:chExt cx="0" cy="0"/>
        </a:xfrm>
      </p:grpSpPr>
      <p:pic>
        <p:nvPicPr>
          <p:cNvPr id="83" name="Google Shape;83;p18"/>
          <p:cNvPicPr preferRelativeResize="0"/>
          <p:nvPr/>
        </p:nvPicPr>
        <p:blipFill rotWithShape="1">
          <a:blip r:embed="rId2">
            <a:alphaModFix/>
          </a:blip>
          <a:srcRect b="0" l="0" r="0" t="60391"/>
          <a:stretch/>
        </p:blipFill>
        <p:spPr>
          <a:xfrm>
            <a:off x="7212875" y="4149301"/>
            <a:ext cx="1940073" cy="994202"/>
          </a:xfrm>
          <a:prstGeom prst="rect">
            <a:avLst/>
          </a:prstGeom>
          <a:noFill/>
          <a:ln>
            <a:noFill/>
          </a:ln>
        </p:spPr>
      </p:pic>
      <p:pic>
        <p:nvPicPr>
          <p:cNvPr id="84" name="Google Shape;84;p18"/>
          <p:cNvPicPr preferRelativeResize="0"/>
          <p:nvPr/>
        </p:nvPicPr>
        <p:blipFill rotWithShape="1">
          <a:blip r:embed="rId3">
            <a:alphaModFix/>
          </a:blip>
          <a:srcRect b="0" l="0" r="0" t="0"/>
          <a:stretch/>
        </p:blipFill>
        <p:spPr>
          <a:xfrm>
            <a:off x="8207022" y="4863008"/>
            <a:ext cx="616657" cy="110064"/>
          </a:xfrm>
          <a:prstGeom prst="rect">
            <a:avLst/>
          </a:prstGeom>
          <a:noFill/>
          <a:ln>
            <a:noFill/>
          </a:ln>
        </p:spPr>
      </p:pic>
      <p:sp>
        <p:nvSpPr>
          <p:cNvPr id="85" name="Google Shape;85;p18"/>
          <p:cNvSpPr txBox="1"/>
          <p:nvPr>
            <p:ph type="title"/>
          </p:nvPr>
        </p:nvSpPr>
        <p:spPr>
          <a:xfrm>
            <a:off x="500000" y="479400"/>
            <a:ext cx="3163800" cy="4025400"/>
          </a:xfrm>
          <a:prstGeom prst="rect">
            <a:avLst/>
          </a:prstGeom>
          <a:noFill/>
          <a:ln>
            <a:noFill/>
          </a:ln>
        </p:spPr>
        <p:txBody>
          <a:bodyPr anchorCtr="0" anchor="ctr" bIns="28575" lIns="57150" spcFirstLastPara="1" rIns="57150" wrap="square" tIns="28575">
            <a:normAutofit/>
          </a:bodyPr>
          <a:lstStyle>
            <a:lvl1pPr lvl="0" algn="r">
              <a:lnSpc>
                <a:spcPct val="90000"/>
              </a:lnSpc>
              <a:spcBef>
                <a:spcPts val="0"/>
              </a:spcBef>
              <a:spcAft>
                <a:spcPts val="0"/>
              </a:spcAft>
              <a:buSzPts val="4400"/>
              <a:buNone/>
              <a:defRPr b="0" i="0" sz="4400">
                <a:latin typeface="Arial"/>
                <a:ea typeface="Arial"/>
                <a:cs typeface="Arial"/>
                <a:sym typeface="Arial"/>
              </a:defRPr>
            </a:lvl1pPr>
            <a:lvl2pPr lvl="1" algn="r">
              <a:lnSpc>
                <a:spcPct val="100000"/>
              </a:lnSpc>
              <a:spcBef>
                <a:spcPts val="0"/>
              </a:spcBef>
              <a:spcAft>
                <a:spcPts val="0"/>
              </a:spcAft>
              <a:buSzPts val="3400"/>
              <a:buNone/>
              <a:defRPr sz="3400"/>
            </a:lvl2pPr>
            <a:lvl3pPr lvl="2" algn="r">
              <a:lnSpc>
                <a:spcPct val="100000"/>
              </a:lnSpc>
              <a:spcBef>
                <a:spcPts val="0"/>
              </a:spcBef>
              <a:spcAft>
                <a:spcPts val="0"/>
              </a:spcAft>
              <a:buSzPts val="3400"/>
              <a:buNone/>
              <a:defRPr sz="3400"/>
            </a:lvl3pPr>
            <a:lvl4pPr lvl="3" algn="r">
              <a:lnSpc>
                <a:spcPct val="100000"/>
              </a:lnSpc>
              <a:spcBef>
                <a:spcPts val="0"/>
              </a:spcBef>
              <a:spcAft>
                <a:spcPts val="0"/>
              </a:spcAft>
              <a:buSzPts val="3400"/>
              <a:buNone/>
              <a:defRPr sz="3400"/>
            </a:lvl4pPr>
            <a:lvl5pPr lvl="4" algn="r">
              <a:lnSpc>
                <a:spcPct val="100000"/>
              </a:lnSpc>
              <a:spcBef>
                <a:spcPts val="0"/>
              </a:spcBef>
              <a:spcAft>
                <a:spcPts val="0"/>
              </a:spcAft>
              <a:buSzPts val="3400"/>
              <a:buNone/>
              <a:defRPr sz="3400"/>
            </a:lvl5pPr>
            <a:lvl6pPr lvl="5" algn="r">
              <a:lnSpc>
                <a:spcPct val="100000"/>
              </a:lnSpc>
              <a:spcBef>
                <a:spcPts val="0"/>
              </a:spcBef>
              <a:spcAft>
                <a:spcPts val="0"/>
              </a:spcAft>
              <a:buSzPts val="3400"/>
              <a:buNone/>
              <a:defRPr sz="3400"/>
            </a:lvl6pPr>
            <a:lvl7pPr lvl="6" algn="r">
              <a:lnSpc>
                <a:spcPct val="100000"/>
              </a:lnSpc>
              <a:spcBef>
                <a:spcPts val="0"/>
              </a:spcBef>
              <a:spcAft>
                <a:spcPts val="0"/>
              </a:spcAft>
              <a:buSzPts val="3400"/>
              <a:buNone/>
              <a:defRPr sz="3400"/>
            </a:lvl7pPr>
            <a:lvl8pPr lvl="7" algn="r">
              <a:lnSpc>
                <a:spcPct val="100000"/>
              </a:lnSpc>
              <a:spcBef>
                <a:spcPts val="0"/>
              </a:spcBef>
              <a:spcAft>
                <a:spcPts val="0"/>
              </a:spcAft>
              <a:buSzPts val="3400"/>
              <a:buNone/>
              <a:defRPr sz="3400"/>
            </a:lvl8pPr>
            <a:lvl9pPr lvl="8" algn="r">
              <a:lnSpc>
                <a:spcPct val="100000"/>
              </a:lnSpc>
              <a:spcBef>
                <a:spcPts val="0"/>
              </a:spcBef>
              <a:spcAft>
                <a:spcPts val="0"/>
              </a:spcAft>
              <a:buSzPts val="3400"/>
              <a:buNone/>
              <a:defRPr sz="3400"/>
            </a:lvl9pPr>
          </a:lstStyle>
          <a:p/>
        </p:txBody>
      </p:sp>
      <p:sp>
        <p:nvSpPr>
          <p:cNvPr id="86" name="Google Shape;86;p18"/>
          <p:cNvSpPr txBox="1"/>
          <p:nvPr>
            <p:ph idx="1" type="body"/>
          </p:nvPr>
        </p:nvSpPr>
        <p:spPr>
          <a:xfrm>
            <a:off x="4820275" y="628700"/>
            <a:ext cx="1725600" cy="3642900"/>
          </a:xfrm>
          <a:prstGeom prst="rect">
            <a:avLst/>
          </a:prstGeom>
          <a:noFill/>
          <a:ln>
            <a:noFill/>
          </a:ln>
        </p:spPr>
        <p:txBody>
          <a:bodyPr anchorCtr="0" anchor="ctr" bIns="28575" lIns="57150" spcFirstLastPara="1" rIns="57150" wrap="square" tIns="28575">
            <a:normAutofit/>
          </a:bodyPr>
          <a:lstStyle>
            <a:lvl1pPr indent="-228600" lvl="0" marL="457200" algn="ctr">
              <a:lnSpc>
                <a:spcPct val="100000"/>
              </a:lnSpc>
              <a:spcBef>
                <a:spcPts val="800"/>
              </a:spcBef>
              <a:spcAft>
                <a:spcPts val="0"/>
              </a:spcAft>
              <a:buClr>
                <a:schemeClr val="dk2"/>
              </a:buClr>
              <a:buSzPts val="1800"/>
              <a:buNone/>
              <a:defRPr b="1" i="0">
                <a:solidFill>
                  <a:schemeClr val="dk2"/>
                </a:solidFill>
                <a:latin typeface="Arial"/>
                <a:ea typeface="Arial"/>
                <a:cs typeface="Arial"/>
                <a:sym typeface="Arial"/>
              </a:defRPr>
            </a:lvl1pPr>
            <a:lvl2pPr indent="-228600" lvl="1" marL="914400" algn="ctr">
              <a:lnSpc>
                <a:spcPct val="90000"/>
              </a:lnSpc>
              <a:spcBef>
                <a:spcPts val="400"/>
              </a:spcBef>
              <a:spcAft>
                <a:spcPts val="0"/>
              </a:spcAft>
              <a:buClr>
                <a:schemeClr val="dk2"/>
              </a:buClr>
              <a:buSzPts val="1800"/>
              <a:buNone/>
              <a:defRPr>
                <a:solidFill>
                  <a:schemeClr val="dk2"/>
                </a:solidFill>
              </a:defRPr>
            </a:lvl2pPr>
            <a:lvl3pPr indent="-228600" lvl="2" marL="1371600" algn="ctr">
              <a:lnSpc>
                <a:spcPct val="90000"/>
              </a:lnSpc>
              <a:spcBef>
                <a:spcPts val="400"/>
              </a:spcBef>
              <a:spcAft>
                <a:spcPts val="0"/>
              </a:spcAft>
              <a:buClr>
                <a:schemeClr val="dk2"/>
              </a:buClr>
              <a:buSzPts val="1500"/>
              <a:buNone/>
              <a:defRPr b="1">
                <a:solidFill>
                  <a:schemeClr val="dk2"/>
                </a:solidFill>
                <a:latin typeface="Inter"/>
                <a:ea typeface="Inter"/>
                <a:cs typeface="Inter"/>
                <a:sym typeface="Inter"/>
              </a:defRPr>
            </a:lvl3pPr>
            <a:lvl4pPr indent="-228600" lvl="3" marL="1828800" algn="ctr">
              <a:lnSpc>
                <a:spcPct val="90000"/>
              </a:lnSpc>
              <a:spcBef>
                <a:spcPts val="400"/>
              </a:spcBef>
              <a:spcAft>
                <a:spcPts val="0"/>
              </a:spcAft>
              <a:buClr>
                <a:schemeClr val="dk2"/>
              </a:buClr>
              <a:buSzPts val="1400"/>
              <a:buNone/>
              <a:defRPr b="1">
                <a:solidFill>
                  <a:schemeClr val="dk2"/>
                </a:solidFill>
                <a:latin typeface="Inter"/>
                <a:ea typeface="Inter"/>
                <a:cs typeface="Inter"/>
                <a:sym typeface="Inter"/>
              </a:defRPr>
            </a:lvl4pPr>
            <a:lvl5pPr indent="-228600" lvl="4" marL="2286000" algn="ctr">
              <a:lnSpc>
                <a:spcPct val="90000"/>
              </a:lnSpc>
              <a:spcBef>
                <a:spcPts val="400"/>
              </a:spcBef>
              <a:spcAft>
                <a:spcPts val="0"/>
              </a:spcAft>
              <a:buClr>
                <a:schemeClr val="dk2"/>
              </a:buClr>
              <a:buSzPts val="1400"/>
              <a:buNone/>
              <a:defRPr b="1">
                <a:solidFill>
                  <a:schemeClr val="dk2"/>
                </a:solidFill>
                <a:latin typeface="Inter"/>
                <a:ea typeface="Inter"/>
                <a:cs typeface="Inter"/>
                <a:sym typeface="Inter"/>
              </a:defRPr>
            </a:lvl5pPr>
            <a:lvl6pPr indent="-317500" lvl="5" marL="2743200" algn="ctr">
              <a:lnSpc>
                <a:spcPct val="90000"/>
              </a:lnSpc>
              <a:spcBef>
                <a:spcPts val="400"/>
              </a:spcBef>
              <a:spcAft>
                <a:spcPts val="0"/>
              </a:spcAft>
              <a:buClr>
                <a:schemeClr val="dk2"/>
              </a:buClr>
              <a:buSzPts val="1400"/>
              <a:buChar char="•"/>
              <a:defRPr b="1">
                <a:solidFill>
                  <a:schemeClr val="dk2"/>
                </a:solidFill>
              </a:defRPr>
            </a:lvl6pPr>
            <a:lvl7pPr indent="-317500" lvl="6" marL="3200400" algn="ctr">
              <a:lnSpc>
                <a:spcPct val="90000"/>
              </a:lnSpc>
              <a:spcBef>
                <a:spcPts val="400"/>
              </a:spcBef>
              <a:spcAft>
                <a:spcPts val="0"/>
              </a:spcAft>
              <a:buClr>
                <a:schemeClr val="dk2"/>
              </a:buClr>
              <a:buSzPts val="1400"/>
              <a:buChar char="•"/>
              <a:defRPr b="1">
                <a:solidFill>
                  <a:schemeClr val="dk2"/>
                </a:solidFill>
              </a:defRPr>
            </a:lvl7pPr>
            <a:lvl8pPr indent="-317500" lvl="7" marL="3657600" algn="ctr">
              <a:lnSpc>
                <a:spcPct val="90000"/>
              </a:lnSpc>
              <a:spcBef>
                <a:spcPts val="400"/>
              </a:spcBef>
              <a:spcAft>
                <a:spcPts val="0"/>
              </a:spcAft>
              <a:buClr>
                <a:schemeClr val="dk2"/>
              </a:buClr>
              <a:buSzPts val="1400"/>
              <a:buChar char="•"/>
              <a:defRPr b="1">
                <a:solidFill>
                  <a:schemeClr val="dk2"/>
                </a:solidFill>
              </a:defRPr>
            </a:lvl8pPr>
            <a:lvl9pPr indent="-317500" lvl="8" marL="4114800" algn="ctr">
              <a:lnSpc>
                <a:spcPct val="90000"/>
              </a:lnSpc>
              <a:spcBef>
                <a:spcPts val="400"/>
              </a:spcBef>
              <a:spcAft>
                <a:spcPts val="0"/>
              </a:spcAft>
              <a:buClr>
                <a:schemeClr val="dk2"/>
              </a:buClr>
              <a:buSzPts val="1400"/>
              <a:buChar char="•"/>
              <a:defRPr b="1">
                <a:solidFill>
                  <a:schemeClr val="dk2"/>
                </a:solidFill>
              </a:defRPr>
            </a:lvl9pPr>
          </a:lstStyle>
          <a:p/>
        </p:txBody>
      </p:sp>
      <p:sp>
        <p:nvSpPr>
          <p:cNvPr id="87" name="Google Shape;87;p18"/>
          <p:cNvSpPr txBox="1"/>
          <p:nvPr>
            <p:ph idx="2" type="body"/>
          </p:nvPr>
        </p:nvSpPr>
        <p:spPr>
          <a:xfrm>
            <a:off x="6780500" y="628700"/>
            <a:ext cx="1725600" cy="3642900"/>
          </a:xfrm>
          <a:prstGeom prst="rect">
            <a:avLst/>
          </a:prstGeom>
          <a:noFill/>
          <a:ln>
            <a:noFill/>
          </a:ln>
        </p:spPr>
        <p:txBody>
          <a:bodyPr anchorCtr="0" anchor="ctr" bIns="28575" lIns="57150" spcFirstLastPara="1" rIns="57150" wrap="square" tIns="28575">
            <a:normAutofit/>
          </a:bodyPr>
          <a:lstStyle>
            <a:lvl1pPr indent="-228600" lvl="0" marL="457200" algn="l">
              <a:lnSpc>
                <a:spcPct val="100000"/>
              </a:lnSpc>
              <a:spcBef>
                <a:spcPts val="800"/>
              </a:spcBef>
              <a:spcAft>
                <a:spcPts val="0"/>
              </a:spcAft>
              <a:buSzPts val="1800"/>
              <a:buNone/>
              <a:defRPr b="1" i="0">
                <a:latin typeface="Arial"/>
                <a:ea typeface="Arial"/>
                <a:cs typeface="Arial"/>
                <a:sym typeface="Arial"/>
              </a:defRPr>
            </a:lvl1pPr>
            <a:lvl2pPr indent="-228600" lvl="1" marL="914400" algn="l">
              <a:lnSpc>
                <a:spcPct val="90000"/>
              </a:lnSpc>
              <a:spcBef>
                <a:spcPts val="400"/>
              </a:spcBef>
              <a:spcAft>
                <a:spcPts val="0"/>
              </a:spcAft>
              <a:buSzPts val="1800"/>
              <a:buNone/>
              <a:defRPr/>
            </a:lvl2pPr>
            <a:lvl3pPr indent="-228600" lvl="2" marL="1371600" algn="l">
              <a:lnSpc>
                <a:spcPct val="90000"/>
              </a:lnSpc>
              <a:spcBef>
                <a:spcPts val="400"/>
              </a:spcBef>
              <a:spcAft>
                <a:spcPts val="0"/>
              </a:spcAft>
              <a:buSzPts val="1500"/>
              <a:buNone/>
              <a:defRPr/>
            </a:lvl3pPr>
            <a:lvl4pPr indent="-228600" lvl="3" marL="1828800" algn="l">
              <a:lnSpc>
                <a:spcPct val="90000"/>
              </a:lnSpc>
              <a:spcBef>
                <a:spcPts val="400"/>
              </a:spcBef>
              <a:spcAft>
                <a:spcPts val="0"/>
              </a:spcAft>
              <a:buSzPts val="1400"/>
              <a:buNone/>
              <a:defRPr/>
            </a:lvl4pPr>
            <a:lvl5pPr indent="-228600" lvl="4" marL="2286000" algn="l">
              <a:lnSpc>
                <a:spcPct val="90000"/>
              </a:lnSpc>
              <a:spcBef>
                <a:spcPts val="400"/>
              </a:spcBef>
              <a:spcAft>
                <a:spcPts val="0"/>
              </a:spcAft>
              <a:buSzPts val="1400"/>
              <a:buNone/>
              <a:defRPr/>
            </a:lvl5pPr>
            <a:lvl6pPr indent="-317500" lvl="5" marL="2743200" algn="l">
              <a:lnSpc>
                <a:spcPct val="90000"/>
              </a:lnSpc>
              <a:spcBef>
                <a:spcPts val="400"/>
              </a:spcBef>
              <a:spcAft>
                <a:spcPts val="0"/>
              </a:spcAft>
              <a:buSzPts val="1400"/>
              <a:buChar char="•"/>
              <a:defRPr/>
            </a:lvl6pPr>
            <a:lvl7pPr indent="-317500" lvl="6" marL="3200400" algn="r">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cxnSp>
        <p:nvCxnSpPr>
          <p:cNvPr id="88" name="Google Shape;88;p18"/>
          <p:cNvCxnSpPr/>
          <p:nvPr/>
        </p:nvCxnSpPr>
        <p:spPr>
          <a:xfrm>
            <a:off x="4321350" y="1049475"/>
            <a:ext cx="0" cy="2925600"/>
          </a:xfrm>
          <a:prstGeom prst="straightConnector1">
            <a:avLst/>
          </a:prstGeom>
          <a:noFill/>
          <a:ln cap="flat" cmpd="sng" w="9525">
            <a:solidFill>
              <a:schemeClr val="lt1"/>
            </a:solidFill>
            <a:prstDash val="solid"/>
            <a:round/>
            <a:headEnd len="sm" w="sm" type="none"/>
            <a:tailEnd len="sm" w="sm"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Topics with Bullets">
  <p:cSld name="3 Topics w/Bullets_DM">
    <p:bg>
      <p:bgPr>
        <a:solidFill>
          <a:schemeClr val="dk1"/>
        </a:solidFill>
      </p:bgPr>
    </p:bg>
    <p:spTree>
      <p:nvGrpSpPr>
        <p:cNvPr id="89" name="Shape 89"/>
        <p:cNvGrpSpPr/>
        <p:nvPr/>
      </p:nvGrpSpPr>
      <p:grpSpPr>
        <a:xfrm>
          <a:off x="0" y="0"/>
          <a:ext cx="0" cy="0"/>
          <a:chOff x="0" y="0"/>
          <a:chExt cx="0" cy="0"/>
        </a:xfrm>
      </p:grpSpPr>
      <p:sp>
        <p:nvSpPr>
          <p:cNvPr id="90" name="Google Shape;90;p19"/>
          <p:cNvSpPr txBox="1"/>
          <p:nvPr>
            <p:ph idx="1" type="body"/>
          </p:nvPr>
        </p:nvSpPr>
        <p:spPr>
          <a:xfrm>
            <a:off x="6470975" y="2872825"/>
            <a:ext cx="2044500" cy="994200"/>
          </a:xfrm>
          <a:prstGeom prst="rect">
            <a:avLst/>
          </a:prstGeom>
          <a:noFill/>
          <a:ln>
            <a:noFill/>
          </a:ln>
        </p:spPr>
        <p:txBody>
          <a:bodyPr anchorCtr="0" anchor="ctr" bIns="28575" lIns="57150" spcFirstLastPara="1" rIns="57150" wrap="square" tIns="28575">
            <a:noAutofit/>
          </a:bodyPr>
          <a:lstStyle>
            <a:lvl1pPr indent="-228600" lvl="0" marL="457200" algn="l">
              <a:lnSpc>
                <a:spcPct val="150000"/>
              </a:lnSpc>
              <a:spcBef>
                <a:spcPts val="800"/>
              </a:spcBef>
              <a:spcAft>
                <a:spcPts val="0"/>
              </a:spcAft>
              <a:buClr>
                <a:schemeClr val="lt1"/>
              </a:buClr>
              <a:buSzPts val="900"/>
              <a:buNone/>
              <a:defRPr sz="900">
                <a:solidFill>
                  <a:schemeClr val="lt1"/>
                </a:solidFill>
                <a:latin typeface="Inter"/>
                <a:ea typeface="Inter"/>
                <a:cs typeface="Inter"/>
                <a:sym typeface="Inter"/>
              </a:defRPr>
            </a:lvl1pPr>
            <a:lvl2pPr indent="-228600" lvl="1" marL="9144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2pPr>
            <a:lvl3pPr indent="-228600" lvl="2" marL="13716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3pPr>
            <a:lvl4pPr indent="-228600" lvl="3" marL="18288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4pPr>
            <a:lvl5pPr indent="-228600" lvl="4" marL="22860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91" name="Google Shape;91;p19"/>
          <p:cNvSpPr txBox="1"/>
          <p:nvPr>
            <p:ph idx="2" type="body"/>
          </p:nvPr>
        </p:nvSpPr>
        <p:spPr>
          <a:xfrm>
            <a:off x="6115052" y="2199539"/>
            <a:ext cx="2400300" cy="299700"/>
          </a:xfrm>
          <a:prstGeom prst="rect">
            <a:avLst/>
          </a:prstGeom>
          <a:noFill/>
          <a:ln>
            <a:noFill/>
          </a:ln>
        </p:spPr>
        <p:txBody>
          <a:bodyPr anchorCtr="0" anchor="t" bIns="28575" lIns="57150" spcFirstLastPara="1" rIns="57150" wrap="square" tIns="28575">
            <a:noAutofit/>
          </a:bodyPr>
          <a:lstStyle>
            <a:lvl1pPr indent="-228600" lvl="0" marL="457200" algn="l">
              <a:lnSpc>
                <a:spcPct val="100000"/>
              </a:lnSpc>
              <a:spcBef>
                <a:spcPts val="800"/>
              </a:spcBef>
              <a:spcAft>
                <a:spcPts val="0"/>
              </a:spcAft>
              <a:buClr>
                <a:srgbClr val="EC0000"/>
              </a:buClr>
              <a:buSzPts val="1800"/>
              <a:buNone/>
              <a:defRPr b="1" i="0">
                <a:solidFill>
                  <a:srgbClr val="EC0000"/>
                </a:solidFill>
                <a:latin typeface="Arial"/>
                <a:ea typeface="Arial"/>
                <a:cs typeface="Arial"/>
                <a:sym typeface="Arial"/>
              </a:defRPr>
            </a:lvl1pPr>
            <a:lvl2pPr indent="-228600" lvl="1" marL="914400" algn="l">
              <a:lnSpc>
                <a:spcPct val="90000"/>
              </a:lnSpc>
              <a:spcBef>
                <a:spcPts val="400"/>
              </a:spcBef>
              <a:spcAft>
                <a:spcPts val="0"/>
              </a:spcAft>
              <a:buClr>
                <a:schemeClr val="lt1"/>
              </a:buClr>
              <a:buSzPts val="1300"/>
              <a:buNone/>
              <a:defRPr sz="1300">
                <a:solidFill>
                  <a:schemeClr val="lt1"/>
                </a:solidFill>
              </a:defRPr>
            </a:lvl2pPr>
            <a:lvl3pPr indent="-228600" lvl="2" marL="1371600" algn="l">
              <a:lnSpc>
                <a:spcPct val="90000"/>
              </a:lnSpc>
              <a:spcBef>
                <a:spcPts val="400"/>
              </a:spcBef>
              <a:spcAft>
                <a:spcPts val="0"/>
              </a:spcAft>
              <a:buClr>
                <a:schemeClr val="lt1"/>
              </a:buClr>
              <a:buSzPts val="1300"/>
              <a:buFont typeface="Red Hat Display"/>
              <a:buNone/>
              <a:defRPr sz="1300">
                <a:solidFill>
                  <a:schemeClr val="lt1"/>
                </a:solidFill>
                <a:latin typeface="Red Hat Display"/>
                <a:ea typeface="Red Hat Display"/>
                <a:cs typeface="Red Hat Display"/>
                <a:sym typeface="Red Hat Display"/>
              </a:defRPr>
            </a:lvl3pPr>
            <a:lvl4pPr indent="-228600" lvl="3" marL="1828800" algn="l">
              <a:lnSpc>
                <a:spcPct val="90000"/>
              </a:lnSpc>
              <a:spcBef>
                <a:spcPts val="400"/>
              </a:spcBef>
              <a:spcAft>
                <a:spcPts val="0"/>
              </a:spcAft>
              <a:buClr>
                <a:schemeClr val="lt1"/>
              </a:buClr>
              <a:buSzPts val="1300"/>
              <a:buFont typeface="Red Hat Display"/>
              <a:buNone/>
              <a:defRPr sz="1300">
                <a:solidFill>
                  <a:schemeClr val="lt1"/>
                </a:solidFill>
                <a:latin typeface="Red Hat Display"/>
                <a:ea typeface="Red Hat Display"/>
                <a:cs typeface="Red Hat Display"/>
                <a:sym typeface="Red Hat Display"/>
              </a:defRPr>
            </a:lvl4pPr>
            <a:lvl5pPr indent="-228600" lvl="4" marL="2286000" algn="l">
              <a:lnSpc>
                <a:spcPct val="90000"/>
              </a:lnSpc>
              <a:spcBef>
                <a:spcPts val="400"/>
              </a:spcBef>
              <a:spcAft>
                <a:spcPts val="0"/>
              </a:spcAft>
              <a:buClr>
                <a:schemeClr val="lt1"/>
              </a:buClr>
              <a:buSzPts val="1300"/>
              <a:buFont typeface="Red Hat Display"/>
              <a:buNone/>
              <a:defRPr sz="1300">
                <a:solidFill>
                  <a:schemeClr val="lt1"/>
                </a:solidFill>
                <a:latin typeface="Red Hat Display"/>
                <a:ea typeface="Red Hat Display"/>
                <a:cs typeface="Red Hat Display"/>
                <a:sym typeface="Red Hat Display"/>
              </a:defRPr>
            </a:lvl5pPr>
            <a:lvl6pPr indent="-298450" lvl="5" marL="27432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6pPr>
            <a:lvl7pPr indent="-298450" lvl="6" marL="32004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7pPr>
            <a:lvl8pPr indent="-298450" lvl="7" marL="36576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8pPr>
            <a:lvl9pPr indent="-298450" lvl="8" marL="41148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9pPr>
          </a:lstStyle>
          <a:p/>
        </p:txBody>
      </p:sp>
      <p:sp>
        <p:nvSpPr>
          <p:cNvPr id="92" name="Google Shape;92;p19"/>
          <p:cNvSpPr txBox="1"/>
          <p:nvPr>
            <p:ph type="title"/>
          </p:nvPr>
        </p:nvSpPr>
        <p:spPr>
          <a:xfrm>
            <a:off x="628650" y="604696"/>
            <a:ext cx="7886700" cy="994200"/>
          </a:xfrm>
          <a:prstGeom prst="rect">
            <a:avLst/>
          </a:prstGeom>
          <a:noFill/>
          <a:ln>
            <a:noFill/>
          </a:ln>
        </p:spPr>
        <p:txBody>
          <a:bodyPr anchorCtr="0" anchor="ctr" bIns="28575" lIns="57150" spcFirstLastPara="1" rIns="57150" wrap="square" tIns="28575">
            <a:normAutofit/>
          </a:bodyPr>
          <a:lstStyle>
            <a:lvl1pPr lvl="0" algn="ctr">
              <a:lnSpc>
                <a:spcPct val="90000"/>
              </a:lnSpc>
              <a:spcBef>
                <a:spcPts val="0"/>
              </a:spcBef>
              <a:spcAft>
                <a:spcPts val="0"/>
              </a:spcAft>
              <a:buClr>
                <a:schemeClr val="lt1"/>
              </a:buClr>
              <a:buSzPts val="3400"/>
              <a:buNone/>
              <a:defRPr b="0" i="0" sz="3400">
                <a:solidFill>
                  <a:schemeClr val="lt1"/>
                </a:solidFill>
                <a:latin typeface="Arial"/>
                <a:ea typeface="Arial"/>
                <a:cs typeface="Arial"/>
                <a:sym typeface="Arial"/>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93" name="Google Shape;93;p19"/>
          <p:cNvSpPr txBox="1"/>
          <p:nvPr>
            <p:ph idx="11" type="ftr"/>
          </p:nvPr>
        </p:nvSpPr>
        <p:spPr>
          <a:xfrm>
            <a:off x="0" y="0"/>
            <a:ext cx="1875000" cy="1875000"/>
          </a:xfrm>
          <a:prstGeom prst="rect">
            <a:avLst/>
          </a:prstGeom>
          <a:noFill/>
          <a:ln>
            <a:noFill/>
          </a:ln>
        </p:spPr>
        <p:txBody>
          <a:bodyPr anchorCtr="0" anchor="t" bIns="28575" lIns="57150" spcFirstLastPara="1" rIns="57150" wrap="square" tIns="28575">
            <a:noAutofit/>
          </a:bodyPr>
          <a:lstStyle>
            <a:lvl1pPr lvl="0"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9pPr>
          </a:lstStyle>
          <a:p/>
        </p:txBody>
      </p:sp>
      <p:sp>
        <p:nvSpPr>
          <p:cNvPr id="94" name="Google Shape;94;p19"/>
          <p:cNvSpPr txBox="1"/>
          <p:nvPr>
            <p:ph idx="3" type="body"/>
          </p:nvPr>
        </p:nvSpPr>
        <p:spPr>
          <a:xfrm>
            <a:off x="628652" y="2199539"/>
            <a:ext cx="2400300" cy="299700"/>
          </a:xfrm>
          <a:prstGeom prst="rect">
            <a:avLst/>
          </a:prstGeom>
          <a:noFill/>
          <a:ln>
            <a:noFill/>
          </a:ln>
        </p:spPr>
        <p:txBody>
          <a:bodyPr anchorCtr="0" anchor="t" bIns="28575" lIns="57150" spcFirstLastPara="1" rIns="57150" wrap="square" tIns="28575">
            <a:noAutofit/>
          </a:bodyPr>
          <a:lstStyle>
            <a:lvl1pPr indent="-228600" lvl="0" marL="457200" algn="l">
              <a:lnSpc>
                <a:spcPct val="100000"/>
              </a:lnSpc>
              <a:spcBef>
                <a:spcPts val="800"/>
              </a:spcBef>
              <a:spcAft>
                <a:spcPts val="0"/>
              </a:spcAft>
              <a:buClr>
                <a:srgbClr val="EC0000"/>
              </a:buClr>
              <a:buSzPts val="1800"/>
              <a:buNone/>
              <a:defRPr b="1" i="0">
                <a:solidFill>
                  <a:srgbClr val="EC0000"/>
                </a:solidFill>
                <a:latin typeface="Arial"/>
                <a:ea typeface="Arial"/>
                <a:cs typeface="Arial"/>
                <a:sym typeface="Arial"/>
              </a:defRPr>
            </a:lvl1pPr>
            <a:lvl2pPr indent="-228600" lvl="1" marL="914400" algn="l">
              <a:lnSpc>
                <a:spcPct val="90000"/>
              </a:lnSpc>
              <a:spcBef>
                <a:spcPts val="400"/>
              </a:spcBef>
              <a:spcAft>
                <a:spcPts val="0"/>
              </a:spcAft>
              <a:buClr>
                <a:schemeClr val="lt1"/>
              </a:buClr>
              <a:buSzPts val="1300"/>
              <a:buNone/>
              <a:defRPr sz="1300">
                <a:solidFill>
                  <a:schemeClr val="lt1"/>
                </a:solidFill>
              </a:defRPr>
            </a:lvl2pPr>
            <a:lvl3pPr indent="-228600" lvl="2" marL="1371600" algn="l">
              <a:lnSpc>
                <a:spcPct val="90000"/>
              </a:lnSpc>
              <a:spcBef>
                <a:spcPts val="400"/>
              </a:spcBef>
              <a:spcAft>
                <a:spcPts val="0"/>
              </a:spcAft>
              <a:buClr>
                <a:schemeClr val="lt1"/>
              </a:buClr>
              <a:buSzPts val="1300"/>
              <a:buFont typeface="Red Hat Display"/>
              <a:buNone/>
              <a:defRPr sz="1300">
                <a:solidFill>
                  <a:schemeClr val="lt1"/>
                </a:solidFill>
                <a:latin typeface="Red Hat Display"/>
                <a:ea typeface="Red Hat Display"/>
                <a:cs typeface="Red Hat Display"/>
                <a:sym typeface="Red Hat Display"/>
              </a:defRPr>
            </a:lvl3pPr>
            <a:lvl4pPr indent="-228600" lvl="3" marL="1828800" algn="l">
              <a:lnSpc>
                <a:spcPct val="90000"/>
              </a:lnSpc>
              <a:spcBef>
                <a:spcPts val="400"/>
              </a:spcBef>
              <a:spcAft>
                <a:spcPts val="0"/>
              </a:spcAft>
              <a:buClr>
                <a:schemeClr val="lt1"/>
              </a:buClr>
              <a:buSzPts val="1300"/>
              <a:buFont typeface="Red Hat Display"/>
              <a:buNone/>
              <a:defRPr sz="1300">
                <a:solidFill>
                  <a:schemeClr val="lt1"/>
                </a:solidFill>
                <a:latin typeface="Red Hat Display"/>
                <a:ea typeface="Red Hat Display"/>
                <a:cs typeface="Red Hat Display"/>
                <a:sym typeface="Red Hat Display"/>
              </a:defRPr>
            </a:lvl4pPr>
            <a:lvl5pPr indent="-228600" lvl="4" marL="2286000" algn="l">
              <a:lnSpc>
                <a:spcPct val="90000"/>
              </a:lnSpc>
              <a:spcBef>
                <a:spcPts val="400"/>
              </a:spcBef>
              <a:spcAft>
                <a:spcPts val="0"/>
              </a:spcAft>
              <a:buClr>
                <a:schemeClr val="lt1"/>
              </a:buClr>
              <a:buSzPts val="1300"/>
              <a:buFont typeface="Red Hat Display"/>
              <a:buNone/>
              <a:defRPr sz="1300">
                <a:solidFill>
                  <a:schemeClr val="lt1"/>
                </a:solidFill>
                <a:latin typeface="Red Hat Display"/>
                <a:ea typeface="Red Hat Display"/>
                <a:cs typeface="Red Hat Display"/>
                <a:sym typeface="Red Hat Display"/>
              </a:defRPr>
            </a:lvl5pPr>
            <a:lvl6pPr indent="-298450" lvl="5" marL="27432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6pPr>
            <a:lvl7pPr indent="-298450" lvl="6" marL="32004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7pPr>
            <a:lvl8pPr indent="-298450" lvl="7" marL="36576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8pPr>
            <a:lvl9pPr indent="-298450" lvl="8" marL="41148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9pPr>
          </a:lstStyle>
          <a:p/>
        </p:txBody>
      </p:sp>
      <p:pic>
        <p:nvPicPr>
          <p:cNvPr id="95" name="Google Shape;95;p19"/>
          <p:cNvPicPr preferRelativeResize="0"/>
          <p:nvPr/>
        </p:nvPicPr>
        <p:blipFill rotWithShape="1">
          <a:blip r:embed="rId2">
            <a:alphaModFix/>
          </a:blip>
          <a:srcRect b="0" l="0" r="0" t="60391"/>
          <a:stretch/>
        </p:blipFill>
        <p:spPr>
          <a:xfrm>
            <a:off x="7212875" y="4149301"/>
            <a:ext cx="1940073" cy="994202"/>
          </a:xfrm>
          <a:prstGeom prst="rect">
            <a:avLst/>
          </a:prstGeom>
          <a:noFill/>
          <a:ln>
            <a:noFill/>
          </a:ln>
        </p:spPr>
      </p:pic>
      <p:sp>
        <p:nvSpPr>
          <p:cNvPr id="96" name="Google Shape;96;p19"/>
          <p:cNvSpPr txBox="1"/>
          <p:nvPr>
            <p:ph idx="4" type="body"/>
          </p:nvPr>
        </p:nvSpPr>
        <p:spPr>
          <a:xfrm>
            <a:off x="3371852" y="2199539"/>
            <a:ext cx="2400300" cy="299700"/>
          </a:xfrm>
          <a:prstGeom prst="rect">
            <a:avLst/>
          </a:prstGeom>
          <a:noFill/>
          <a:ln>
            <a:noFill/>
          </a:ln>
        </p:spPr>
        <p:txBody>
          <a:bodyPr anchorCtr="0" anchor="t" bIns="28575" lIns="57150" spcFirstLastPara="1" rIns="57150" wrap="square" tIns="28575">
            <a:noAutofit/>
          </a:bodyPr>
          <a:lstStyle>
            <a:lvl1pPr indent="-228600" lvl="0" marL="457200" algn="l">
              <a:lnSpc>
                <a:spcPct val="100000"/>
              </a:lnSpc>
              <a:spcBef>
                <a:spcPts val="800"/>
              </a:spcBef>
              <a:spcAft>
                <a:spcPts val="0"/>
              </a:spcAft>
              <a:buClr>
                <a:srgbClr val="EC0000"/>
              </a:buClr>
              <a:buSzPts val="1800"/>
              <a:buNone/>
              <a:defRPr b="1" i="0">
                <a:solidFill>
                  <a:srgbClr val="EC0000"/>
                </a:solidFill>
                <a:latin typeface="Arial"/>
                <a:ea typeface="Arial"/>
                <a:cs typeface="Arial"/>
                <a:sym typeface="Arial"/>
              </a:defRPr>
            </a:lvl1pPr>
            <a:lvl2pPr indent="-228600" lvl="1" marL="914400" algn="l">
              <a:lnSpc>
                <a:spcPct val="90000"/>
              </a:lnSpc>
              <a:spcBef>
                <a:spcPts val="400"/>
              </a:spcBef>
              <a:spcAft>
                <a:spcPts val="0"/>
              </a:spcAft>
              <a:buClr>
                <a:schemeClr val="lt1"/>
              </a:buClr>
              <a:buSzPts val="1300"/>
              <a:buNone/>
              <a:defRPr sz="1300">
                <a:solidFill>
                  <a:schemeClr val="lt1"/>
                </a:solidFill>
              </a:defRPr>
            </a:lvl2pPr>
            <a:lvl3pPr indent="-228600" lvl="2" marL="1371600" algn="l">
              <a:lnSpc>
                <a:spcPct val="90000"/>
              </a:lnSpc>
              <a:spcBef>
                <a:spcPts val="400"/>
              </a:spcBef>
              <a:spcAft>
                <a:spcPts val="0"/>
              </a:spcAft>
              <a:buClr>
                <a:schemeClr val="lt1"/>
              </a:buClr>
              <a:buSzPts val="1300"/>
              <a:buFont typeface="Red Hat Display"/>
              <a:buNone/>
              <a:defRPr sz="1300">
                <a:solidFill>
                  <a:schemeClr val="lt1"/>
                </a:solidFill>
                <a:latin typeface="Red Hat Display"/>
                <a:ea typeface="Red Hat Display"/>
                <a:cs typeface="Red Hat Display"/>
                <a:sym typeface="Red Hat Display"/>
              </a:defRPr>
            </a:lvl3pPr>
            <a:lvl4pPr indent="-228600" lvl="3" marL="1828800" algn="l">
              <a:lnSpc>
                <a:spcPct val="90000"/>
              </a:lnSpc>
              <a:spcBef>
                <a:spcPts val="400"/>
              </a:spcBef>
              <a:spcAft>
                <a:spcPts val="0"/>
              </a:spcAft>
              <a:buClr>
                <a:schemeClr val="lt1"/>
              </a:buClr>
              <a:buSzPts val="1300"/>
              <a:buFont typeface="Red Hat Display"/>
              <a:buNone/>
              <a:defRPr sz="1300">
                <a:solidFill>
                  <a:schemeClr val="lt1"/>
                </a:solidFill>
                <a:latin typeface="Red Hat Display"/>
                <a:ea typeface="Red Hat Display"/>
                <a:cs typeface="Red Hat Display"/>
                <a:sym typeface="Red Hat Display"/>
              </a:defRPr>
            </a:lvl4pPr>
            <a:lvl5pPr indent="-228600" lvl="4" marL="2286000" algn="l">
              <a:lnSpc>
                <a:spcPct val="90000"/>
              </a:lnSpc>
              <a:spcBef>
                <a:spcPts val="400"/>
              </a:spcBef>
              <a:spcAft>
                <a:spcPts val="0"/>
              </a:spcAft>
              <a:buClr>
                <a:schemeClr val="lt1"/>
              </a:buClr>
              <a:buSzPts val="1300"/>
              <a:buFont typeface="Red Hat Display"/>
              <a:buNone/>
              <a:defRPr sz="1300">
                <a:solidFill>
                  <a:schemeClr val="lt1"/>
                </a:solidFill>
                <a:latin typeface="Red Hat Display"/>
                <a:ea typeface="Red Hat Display"/>
                <a:cs typeface="Red Hat Display"/>
                <a:sym typeface="Red Hat Display"/>
              </a:defRPr>
            </a:lvl5pPr>
            <a:lvl6pPr indent="-298450" lvl="5" marL="27432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6pPr>
            <a:lvl7pPr indent="-298450" lvl="6" marL="32004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7pPr>
            <a:lvl8pPr indent="-298450" lvl="7" marL="36576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8pPr>
            <a:lvl9pPr indent="-298450" lvl="8" marL="41148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9pPr>
          </a:lstStyle>
          <a:p/>
        </p:txBody>
      </p:sp>
      <p:cxnSp>
        <p:nvCxnSpPr>
          <p:cNvPr id="97" name="Google Shape;97;p19"/>
          <p:cNvCxnSpPr/>
          <p:nvPr/>
        </p:nvCxnSpPr>
        <p:spPr>
          <a:xfrm>
            <a:off x="703942" y="2694216"/>
            <a:ext cx="0" cy="1351500"/>
          </a:xfrm>
          <a:prstGeom prst="straightConnector1">
            <a:avLst/>
          </a:prstGeom>
          <a:noFill/>
          <a:ln cap="flat" cmpd="sng" w="9525">
            <a:solidFill>
              <a:srgbClr val="EC0000"/>
            </a:solidFill>
            <a:prstDash val="solid"/>
            <a:miter lim="800000"/>
            <a:headEnd len="sm" w="sm" type="none"/>
            <a:tailEnd len="sm" w="sm" type="none"/>
          </a:ln>
        </p:spPr>
      </p:cxnSp>
      <p:cxnSp>
        <p:nvCxnSpPr>
          <p:cNvPr id="98" name="Google Shape;98;p19"/>
          <p:cNvCxnSpPr/>
          <p:nvPr/>
        </p:nvCxnSpPr>
        <p:spPr>
          <a:xfrm>
            <a:off x="3433437" y="2694216"/>
            <a:ext cx="0" cy="1351500"/>
          </a:xfrm>
          <a:prstGeom prst="straightConnector1">
            <a:avLst/>
          </a:prstGeom>
          <a:noFill/>
          <a:ln cap="flat" cmpd="sng" w="9525">
            <a:solidFill>
              <a:srgbClr val="EC0000"/>
            </a:solidFill>
            <a:prstDash val="solid"/>
            <a:miter lim="800000"/>
            <a:headEnd len="sm" w="sm" type="none"/>
            <a:tailEnd len="sm" w="sm" type="none"/>
          </a:ln>
        </p:spPr>
      </p:cxnSp>
      <p:cxnSp>
        <p:nvCxnSpPr>
          <p:cNvPr id="99" name="Google Shape;99;p19"/>
          <p:cNvCxnSpPr/>
          <p:nvPr/>
        </p:nvCxnSpPr>
        <p:spPr>
          <a:xfrm>
            <a:off x="6197717" y="2694216"/>
            <a:ext cx="0" cy="1351500"/>
          </a:xfrm>
          <a:prstGeom prst="straightConnector1">
            <a:avLst/>
          </a:prstGeom>
          <a:noFill/>
          <a:ln cap="flat" cmpd="sng" w="9525">
            <a:solidFill>
              <a:srgbClr val="EC0000"/>
            </a:solidFill>
            <a:prstDash val="solid"/>
            <a:miter lim="800000"/>
            <a:headEnd len="sm" w="sm" type="none"/>
            <a:tailEnd len="sm" w="sm" type="none"/>
          </a:ln>
        </p:spPr>
      </p:cxnSp>
      <p:pic>
        <p:nvPicPr>
          <p:cNvPr id="100" name="Google Shape;100;p19"/>
          <p:cNvPicPr preferRelativeResize="0"/>
          <p:nvPr/>
        </p:nvPicPr>
        <p:blipFill rotWithShape="1">
          <a:blip r:embed="rId3">
            <a:alphaModFix/>
          </a:blip>
          <a:srcRect b="0" l="0" r="0" t="0"/>
          <a:stretch/>
        </p:blipFill>
        <p:spPr>
          <a:xfrm>
            <a:off x="8207022" y="4863008"/>
            <a:ext cx="616657" cy="110064"/>
          </a:xfrm>
          <a:prstGeom prst="rect">
            <a:avLst/>
          </a:prstGeom>
          <a:noFill/>
          <a:ln>
            <a:noFill/>
          </a:ln>
        </p:spPr>
      </p:pic>
      <p:sp>
        <p:nvSpPr>
          <p:cNvPr id="101" name="Google Shape;101;p19"/>
          <p:cNvSpPr txBox="1"/>
          <p:nvPr>
            <p:ph idx="5" type="body"/>
          </p:nvPr>
        </p:nvSpPr>
        <p:spPr>
          <a:xfrm>
            <a:off x="3793325" y="2872825"/>
            <a:ext cx="2044500" cy="994200"/>
          </a:xfrm>
          <a:prstGeom prst="rect">
            <a:avLst/>
          </a:prstGeom>
          <a:noFill/>
          <a:ln>
            <a:noFill/>
          </a:ln>
        </p:spPr>
        <p:txBody>
          <a:bodyPr anchorCtr="0" anchor="ctr" bIns="28575" lIns="57150" spcFirstLastPara="1" rIns="57150" wrap="square" tIns="28575">
            <a:noAutofit/>
          </a:bodyPr>
          <a:lstStyle>
            <a:lvl1pPr indent="-228600" lvl="0" marL="457200" algn="l">
              <a:lnSpc>
                <a:spcPct val="150000"/>
              </a:lnSpc>
              <a:spcBef>
                <a:spcPts val="800"/>
              </a:spcBef>
              <a:spcAft>
                <a:spcPts val="0"/>
              </a:spcAft>
              <a:buClr>
                <a:schemeClr val="lt1"/>
              </a:buClr>
              <a:buSzPts val="900"/>
              <a:buNone/>
              <a:defRPr sz="900">
                <a:solidFill>
                  <a:schemeClr val="lt1"/>
                </a:solidFill>
                <a:latin typeface="Inter"/>
                <a:ea typeface="Inter"/>
                <a:cs typeface="Inter"/>
                <a:sym typeface="Inter"/>
              </a:defRPr>
            </a:lvl1pPr>
            <a:lvl2pPr indent="-228600" lvl="1" marL="9144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2pPr>
            <a:lvl3pPr indent="-228600" lvl="2" marL="13716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3pPr>
            <a:lvl4pPr indent="-228600" lvl="3" marL="18288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4pPr>
            <a:lvl5pPr indent="-228600" lvl="4" marL="22860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102" name="Google Shape;102;p19"/>
          <p:cNvSpPr txBox="1"/>
          <p:nvPr>
            <p:ph idx="6" type="body"/>
          </p:nvPr>
        </p:nvSpPr>
        <p:spPr>
          <a:xfrm>
            <a:off x="1046438" y="2872825"/>
            <a:ext cx="2044500" cy="994200"/>
          </a:xfrm>
          <a:prstGeom prst="rect">
            <a:avLst/>
          </a:prstGeom>
          <a:noFill/>
          <a:ln>
            <a:noFill/>
          </a:ln>
        </p:spPr>
        <p:txBody>
          <a:bodyPr anchorCtr="0" anchor="ctr" bIns="28575" lIns="57150" spcFirstLastPara="1" rIns="57150" wrap="square" tIns="28575">
            <a:noAutofit/>
          </a:bodyPr>
          <a:lstStyle>
            <a:lvl1pPr indent="-228600" lvl="0" marL="457200" algn="l">
              <a:lnSpc>
                <a:spcPct val="150000"/>
              </a:lnSpc>
              <a:spcBef>
                <a:spcPts val="800"/>
              </a:spcBef>
              <a:spcAft>
                <a:spcPts val="0"/>
              </a:spcAft>
              <a:buClr>
                <a:schemeClr val="lt1"/>
              </a:buClr>
              <a:buSzPts val="900"/>
              <a:buNone/>
              <a:defRPr sz="900">
                <a:solidFill>
                  <a:schemeClr val="lt1"/>
                </a:solidFill>
                <a:latin typeface="Inter"/>
                <a:ea typeface="Inter"/>
                <a:cs typeface="Inter"/>
                <a:sym typeface="Inter"/>
              </a:defRPr>
            </a:lvl1pPr>
            <a:lvl2pPr indent="-228600" lvl="1" marL="9144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2pPr>
            <a:lvl3pPr indent="-228600" lvl="2" marL="13716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3pPr>
            <a:lvl4pPr indent="-228600" lvl="3" marL="18288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4pPr>
            <a:lvl5pPr indent="-228600" lvl="4" marL="22860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oints_DM">
  <p:cSld name="3 Points_DM">
    <p:spTree>
      <p:nvGrpSpPr>
        <p:cNvPr id="103" name="Shape 103"/>
        <p:cNvGrpSpPr/>
        <p:nvPr/>
      </p:nvGrpSpPr>
      <p:grpSpPr>
        <a:xfrm>
          <a:off x="0" y="0"/>
          <a:ext cx="0" cy="0"/>
          <a:chOff x="0" y="0"/>
          <a:chExt cx="0" cy="0"/>
        </a:xfrm>
      </p:grpSpPr>
      <p:sp>
        <p:nvSpPr>
          <p:cNvPr id="104" name="Google Shape;104;p20"/>
          <p:cNvSpPr/>
          <p:nvPr/>
        </p:nvSpPr>
        <p:spPr>
          <a:xfrm>
            <a:off x="509701" y="1948459"/>
            <a:ext cx="2670600" cy="2374200"/>
          </a:xfrm>
          <a:prstGeom prst="roundRect">
            <a:avLst>
              <a:gd fmla="val 8510" name="adj"/>
            </a:avLst>
          </a:prstGeom>
          <a:solidFill>
            <a:srgbClr val="3E4145">
              <a:alpha val="39610"/>
            </a:srgbClr>
          </a:soli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cxnSp>
        <p:nvCxnSpPr>
          <p:cNvPr id="105" name="Google Shape;105;p20"/>
          <p:cNvCxnSpPr/>
          <p:nvPr/>
        </p:nvCxnSpPr>
        <p:spPr>
          <a:xfrm>
            <a:off x="734399" y="3316217"/>
            <a:ext cx="1875300" cy="0"/>
          </a:xfrm>
          <a:prstGeom prst="straightConnector1">
            <a:avLst/>
          </a:prstGeom>
          <a:noFill/>
          <a:ln cap="flat" cmpd="sng" w="9525">
            <a:solidFill>
              <a:schemeClr val="lt2">
                <a:alpha val="64709"/>
              </a:schemeClr>
            </a:solidFill>
            <a:prstDash val="solid"/>
            <a:miter lim="800000"/>
            <a:headEnd len="sm" w="sm" type="none"/>
            <a:tailEnd len="sm" w="sm" type="none"/>
          </a:ln>
        </p:spPr>
      </p:cxnSp>
      <p:sp>
        <p:nvSpPr>
          <p:cNvPr id="106" name="Google Shape;106;p20"/>
          <p:cNvSpPr txBox="1"/>
          <p:nvPr>
            <p:ph type="title"/>
          </p:nvPr>
        </p:nvSpPr>
        <p:spPr>
          <a:xfrm>
            <a:off x="509701" y="431775"/>
            <a:ext cx="7886700" cy="510300"/>
          </a:xfrm>
          <a:prstGeom prst="rect">
            <a:avLst/>
          </a:prstGeom>
          <a:noFill/>
          <a:ln>
            <a:noFill/>
          </a:ln>
        </p:spPr>
        <p:txBody>
          <a:bodyPr anchorCtr="0" anchor="ctr" bIns="28575" lIns="57150" spcFirstLastPara="1" rIns="57150" wrap="square" tIns="28575">
            <a:normAutofit/>
          </a:bodyPr>
          <a:lstStyle>
            <a:lvl1pPr lvl="0" algn="l">
              <a:lnSpc>
                <a:spcPct val="90000"/>
              </a:lnSpc>
              <a:spcBef>
                <a:spcPts val="0"/>
              </a:spcBef>
              <a:spcAft>
                <a:spcPts val="0"/>
              </a:spcAft>
              <a:buClr>
                <a:schemeClr val="lt1"/>
              </a:buClr>
              <a:buSzPts val="3100"/>
              <a:buFont typeface="Arial"/>
              <a:buNone/>
              <a:defRPr b="0" i="0" sz="3100">
                <a:latin typeface="Arial"/>
                <a:ea typeface="Arial"/>
                <a:cs typeface="Arial"/>
                <a:sym typeface="Arial"/>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pic>
        <p:nvPicPr>
          <p:cNvPr id="107" name="Google Shape;107;p20"/>
          <p:cNvPicPr preferRelativeResize="0"/>
          <p:nvPr/>
        </p:nvPicPr>
        <p:blipFill rotWithShape="1">
          <a:blip r:embed="rId2">
            <a:alphaModFix/>
          </a:blip>
          <a:srcRect b="0" l="0" r="0" t="0"/>
          <a:stretch/>
        </p:blipFill>
        <p:spPr>
          <a:xfrm>
            <a:off x="8207022" y="4863008"/>
            <a:ext cx="616657" cy="110064"/>
          </a:xfrm>
          <a:prstGeom prst="rect">
            <a:avLst/>
          </a:prstGeom>
          <a:noFill/>
          <a:ln>
            <a:noFill/>
          </a:ln>
        </p:spPr>
      </p:pic>
      <p:sp>
        <p:nvSpPr>
          <p:cNvPr id="108" name="Google Shape;108;p20"/>
          <p:cNvSpPr txBox="1"/>
          <p:nvPr>
            <p:ph idx="1" type="body"/>
          </p:nvPr>
        </p:nvSpPr>
        <p:spPr>
          <a:xfrm>
            <a:off x="734400" y="3506919"/>
            <a:ext cx="2214000" cy="672300"/>
          </a:xfrm>
          <a:prstGeom prst="rect">
            <a:avLst/>
          </a:prstGeom>
          <a:noFill/>
          <a:ln>
            <a:noFill/>
          </a:ln>
        </p:spPr>
        <p:txBody>
          <a:bodyPr anchorCtr="0" anchor="t" bIns="28575" lIns="57150" spcFirstLastPara="1" rIns="57150" wrap="square" tIns="28575">
            <a:noAutofit/>
          </a:bodyPr>
          <a:lstStyle>
            <a:lvl1pPr indent="-228600" lvl="0" marL="457200" algn="l">
              <a:lnSpc>
                <a:spcPct val="104732"/>
              </a:lnSpc>
              <a:spcBef>
                <a:spcPts val="800"/>
              </a:spcBef>
              <a:spcAft>
                <a:spcPts val="0"/>
              </a:spcAft>
              <a:buClr>
                <a:schemeClr val="lt1"/>
              </a:buClr>
              <a:buSzPts val="800"/>
              <a:buNone/>
              <a:defRPr b="0" i="0" sz="800">
                <a:solidFill>
                  <a:schemeClr val="lt1"/>
                </a:solidFill>
                <a:latin typeface="Inter"/>
                <a:ea typeface="Inter"/>
                <a:cs typeface="Inter"/>
                <a:sym typeface="Inter"/>
              </a:defRPr>
            </a:lvl1pPr>
            <a:lvl2pPr indent="-228600" lvl="1" marL="9144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2pPr>
            <a:lvl3pPr indent="-228600" lvl="2" marL="13716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3pPr>
            <a:lvl4pPr indent="-228600" lvl="3" marL="18288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4pPr>
            <a:lvl5pPr indent="-228600" lvl="4" marL="22860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109" name="Google Shape;109;p20"/>
          <p:cNvSpPr txBox="1"/>
          <p:nvPr>
            <p:ph idx="2" type="subTitle"/>
          </p:nvPr>
        </p:nvSpPr>
        <p:spPr>
          <a:xfrm>
            <a:off x="528175" y="990950"/>
            <a:ext cx="4232400" cy="458400"/>
          </a:xfrm>
          <a:prstGeom prst="rect">
            <a:avLst/>
          </a:prstGeom>
          <a:noFill/>
          <a:ln>
            <a:noFill/>
          </a:ln>
        </p:spPr>
        <p:txBody>
          <a:bodyPr anchorCtr="0" anchor="t" bIns="28575" lIns="57150" spcFirstLastPara="1" rIns="57150" wrap="square" tIns="28575">
            <a:normAutofit/>
          </a:bodyPr>
          <a:lstStyle>
            <a:lvl1pPr lvl="0" algn="l">
              <a:lnSpc>
                <a:spcPct val="100000"/>
              </a:lnSpc>
              <a:spcBef>
                <a:spcPts val="800"/>
              </a:spcBef>
              <a:spcAft>
                <a:spcPts val="0"/>
              </a:spcAft>
              <a:buClr>
                <a:schemeClr val="dk2"/>
              </a:buClr>
              <a:buSzPts val="1400"/>
              <a:buFont typeface="Inter"/>
              <a:buNone/>
              <a:defRPr sz="1400">
                <a:solidFill>
                  <a:schemeClr val="dk2"/>
                </a:solidFill>
                <a:latin typeface="Inter"/>
                <a:ea typeface="Inter"/>
                <a:cs typeface="Inter"/>
                <a:sym typeface="Inter"/>
              </a:defRPr>
            </a:lvl1pPr>
            <a:lvl2pPr lvl="1" algn="l">
              <a:lnSpc>
                <a:spcPct val="90000"/>
              </a:lnSpc>
              <a:spcBef>
                <a:spcPts val="400"/>
              </a:spcBef>
              <a:spcAft>
                <a:spcPts val="0"/>
              </a:spcAft>
              <a:buSzPts val="1800"/>
              <a:buNone/>
              <a:defRPr/>
            </a:lvl2pPr>
            <a:lvl3pPr lvl="2" algn="l">
              <a:lnSpc>
                <a:spcPct val="90000"/>
              </a:lnSpc>
              <a:spcBef>
                <a:spcPts val="400"/>
              </a:spcBef>
              <a:spcAft>
                <a:spcPts val="0"/>
              </a:spcAft>
              <a:buSzPts val="1500"/>
              <a:buNone/>
              <a:defRPr/>
            </a:lvl3pPr>
            <a:lvl4pPr lvl="3" algn="l">
              <a:lnSpc>
                <a:spcPct val="90000"/>
              </a:lnSpc>
              <a:spcBef>
                <a:spcPts val="400"/>
              </a:spcBef>
              <a:spcAft>
                <a:spcPts val="0"/>
              </a:spcAft>
              <a:buSzPts val="1400"/>
              <a:buNone/>
              <a:defRPr/>
            </a:lvl4pPr>
            <a:lvl5pPr lvl="4" algn="l">
              <a:lnSpc>
                <a:spcPct val="90000"/>
              </a:lnSpc>
              <a:spcBef>
                <a:spcPts val="400"/>
              </a:spcBef>
              <a:spcAft>
                <a:spcPts val="0"/>
              </a:spcAft>
              <a:buSzPts val="1400"/>
              <a:buNone/>
              <a:defRPr/>
            </a:lvl5pPr>
            <a:lvl6pPr lvl="5" algn="l">
              <a:lnSpc>
                <a:spcPct val="90000"/>
              </a:lnSpc>
              <a:spcBef>
                <a:spcPts val="400"/>
              </a:spcBef>
              <a:spcAft>
                <a:spcPts val="0"/>
              </a:spcAft>
              <a:buSzPts val="1400"/>
              <a:buNone/>
              <a:defRPr/>
            </a:lvl6pPr>
            <a:lvl7pPr lvl="6" algn="l">
              <a:lnSpc>
                <a:spcPct val="90000"/>
              </a:lnSpc>
              <a:spcBef>
                <a:spcPts val="400"/>
              </a:spcBef>
              <a:spcAft>
                <a:spcPts val="0"/>
              </a:spcAft>
              <a:buSzPts val="1400"/>
              <a:buNone/>
              <a:defRPr/>
            </a:lvl7pPr>
            <a:lvl8pPr lvl="7" algn="l">
              <a:lnSpc>
                <a:spcPct val="90000"/>
              </a:lnSpc>
              <a:spcBef>
                <a:spcPts val="400"/>
              </a:spcBef>
              <a:spcAft>
                <a:spcPts val="0"/>
              </a:spcAft>
              <a:buSzPts val="1400"/>
              <a:buNone/>
              <a:defRPr/>
            </a:lvl8pPr>
            <a:lvl9pPr lvl="8" algn="l">
              <a:lnSpc>
                <a:spcPct val="90000"/>
              </a:lnSpc>
              <a:spcBef>
                <a:spcPts val="400"/>
              </a:spcBef>
              <a:spcAft>
                <a:spcPts val="0"/>
              </a:spcAft>
              <a:buSzPts val="1400"/>
              <a:buNone/>
              <a:defRPr/>
            </a:lvl9pPr>
          </a:lstStyle>
          <a:p/>
        </p:txBody>
      </p:sp>
      <p:sp>
        <p:nvSpPr>
          <p:cNvPr id="110" name="Google Shape;110;p20"/>
          <p:cNvSpPr txBox="1"/>
          <p:nvPr>
            <p:ph idx="3" type="subTitle"/>
          </p:nvPr>
        </p:nvSpPr>
        <p:spPr>
          <a:xfrm>
            <a:off x="759900" y="2103650"/>
            <a:ext cx="2134500" cy="629700"/>
          </a:xfrm>
          <a:prstGeom prst="rect">
            <a:avLst/>
          </a:prstGeom>
          <a:noFill/>
          <a:ln>
            <a:noFill/>
          </a:ln>
        </p:spPr>
        <p:txBody>
          <a:bodyPr anchorCtr="0" anchor="b" bIns="28575" lIns="57150" spcFirstLastPara="1" rIns="57150" wrap="square" tIns="28575">
            <a:normAutofit/>
          </a:bodyPr>
          <a:lstStyle>
            <a:lvl1pPr lvl="0" algn="l">
              <a:lnSpc>
                <a:spcPct val="100000"/>
              </a:lnSpc>
              <a:spcBef>
                <a:spcPts val="800"/>
              </a:spcBef>
              <a:spcAft>
                <a:spcPts val="0"/>
              </a:spcAft>
              <a:buSzPts val="1800"/>
              <a:buNone/>
              <a:defRPr b="1" i="0">
                <a:latin typeface="Arial"/>
                <a:ea typeface="Arial"/>
                <a:cs typeface="Arial"/>
                <a:sym typeface="Arial"/>
              </a:defRPr>
            </a:lvl1pPr>
            <a:lvl2pPr lvl="1" algn="l">
              <a:lnSpc>
                <a:spcPct val="90000"/>
              </a:lnSpc>
              <a:spcBef>
                <a:spcPts val="400"/>
              </a:spcBef>
              <a:spcAft>
                <a:spcPts val="0"/>
              </a:spcAft>
              <a:buSzPts val="1800"/>
              <a:buNone/>
              <a:defRPr/>
            </a:lvl2pPr>
            <a:lvl3pPr lvl="2" algn="l">
              <a:lnSpc>
                <a:spcPct val="90000"/>
              </a:lnSpc>
              <a:spcBef>
                <a:spcPts val="400"/>
              </a:spcBef>
              <a:spcAft>
                <a:spcPts val="0"/>
              </a:spcAft>
              <a:buSzPts val="1500"/>
              <a:buNone/>
              <a:defRPr/>
            </a:lvl3pPr>
            <a:lvl4pPr lvl="3" algn="l">
              <a:lnSpc>
                <a:spcPct val="90000"/>
              </a:lnSpc>
              <a:spcBef>
                <a:spcPts val="400"/>
              </a:spcBef>
              <a:spcAft>
                <a:spcPts val="0"/>
              </a:spcAft>
              <a:buSzPts val="1400"/>
              <a:buNone/>
              <a:defRPr/>
            </a:lvl4pPr>
            <a:lvl5pPr lvl="4" algn="l">
              <a:lnSpc>
                <a:spcPct val="90000"/>
              </a:lnSpc>
              <a:spcBef>
                <a:spcPts val="400"/>
              </a:spcBef>
              <a:spcAft>
                <a:spcPts val="0"/>
              </a:spcAft>
              <a:buSzPts val="1400"/>
              <a:buNone/>
              <a:defRPr/>
            </a:lvl5pPr>
            <a:lvl6pPr lvl="5" algn="l">
              <a:lnSpc>
                <a:spcPct val="90000"/>
              </a:lnSpc>
              <a:spcBef>
                <a:spcPts val="400"/>
              </a:spcBef>
              <a:spcAft>
                <a:spcPts val="0"/>
              </a:spcAft>
              <a:buSzPts val="1400"/>
              <a:buNone/>
              <a:defRPr/>
            </a:lvl6pPr>
            <a:lvl7pPr lvl="6" algn="l">
              <a:lnSpc>
                <a:spcPct val="90000"/>
              </a:lnSpc>
              <a:spcBef>
                <a:spcPts val="400"/>
              </a:spcBef>
              <a:spcAft>
                <a:spcPts val="0"/>
              </a:spcAft>
              <a:buSzPts val="1400"/>
              <a:buNone/>
              <a:defRPr/>
            </a:lvl7pPr>
            <a:lvl8pPr lvl="7" algn="l">
              <a:lnSpc>
                <a:spcPct val="90000"/>
              </a:lnSpc>
              <a:spcBef>
                <a:spcPts val="400"/>
              </a:spcBef>
              <a:spcAft>
                <a:spcPts val="0"/>
              </a:spcAft>
              <a:buSzPts val="1400"/>
              <a:buNone/>
              <a:defRPr/>
            </a:lvl8pPr>
            <a:lvl9pPr lvl="8" algn="l">
              <a:lnSpc>
                <a:spcPct val="90000"/>
              </a:lnSpc>
              <a:spcBef>
                <a:spcPts val="400"/>
              </a:spcBef>
              <a:spcAft>
                <a:spcPts val="0"/>
              </a:spcAft>
              <a:buSzPts val="1400"/>
              <a:buNone/>
              <a:defRPr/>
            </a:lvl9pPr>
          </a:lstStyle>
          <a:p/>
        </p:txBody>
      </p:sp>
      <p:sp>
        <p:nvSpPr>
          <p:cNvPr id="111" name="Google Shape;111;p20"/>
          <p:cNvSpPr txBox="1"/>
          <p:nvPr>
            <p:ph idx="4" type="subTitle"/>
          </p:nvPr>
        </p:nvSpPr>
        <p:spPr>
          <a:xfrm>
            <a:off x="759900" y="2733400"/>
            <a:ext cx="1985100" cy="458400"/>
          </a:xfrm>
          <a:prstGeom prst="rect">
            <a:avLst/>
          </a:prstGeom>
          <a:noFill/>
          <a:ln>
            <a:noFill/>
          </a:ln>
        </p:spPr>
        <p:txBody>
          <a:bodyPr anchorCtr="0" anchor="t" bIns="28575" lIns="57150" spcFirstLastPara="1" rIns="57150" wrap="square" tIns="28575">
            <a:normAutofit/>
          </a:bodyPr>
          <a:lstStyle>
            <a:lvl1pPr lvl="0" algn="l">
              <a:lnSpc>
                <a:spcPct val="100000"/>
              </a:lnSpc>
              <a:spcBef>
                <a:spcPts val="800"/>
              </a:spcBef>
              <a:spcAft>
                <a:spcPts val="0"/>
              </a:spcAft>
              <a:buClr>
                <a:schemeClr val="dk2"/>
              </a:buClr>
              <a:buSzPts val="1200"/>
              <a:buFont typeface="Inter"/>
              <a:buNone/>
              <a:defRPr b="1" sz="1200">
                <a:solidFill>
                  <a:schemeClr val="dk2"/>
                </a:solidFill>
                <a:latin typeface="Inter"/>
                <a:ea typeface="Inter"/>
                <a:cs typeface="Inter"/>
                <a:sym typeface="Inter"/>
              </a:defRPr>
            </a:lvl1pPr>
            <a:lvl2pPr lvl="1" algn="l">
              <a:lnSpc>
                <a:spcPct val="90000"/>
              </a:lnSpc>
              <a:spcBef>
                <a:spcPts val="400"/>
              </a:spcBef>
              <a:spcAft>
                <a:spcPts val="0"/>
              </a:spcAft>
              <a:buClr>
                <a:schemeClr val="dk2"/>
              </a:buClr>
              <a:buSzPts val="1200"/>
              <a:buFont typeface="Inter"/>
              <a:buNone/>
              <a:defRPr b="1" sz="1200">
                <a:solidFill>
                  <a:schemeClr val="dk2"/>
                </a:solidFill>
                <a:latin typeface="Inter"/>
                <a:ea typeface="Inter"/>
                <a:cs typeface="Inter"/>
                <a:sym typeface="Inter"/>
              </a:defRPr>
            </a:lvl2pPr>
            <a:lvl3pPr lvl="2" algn="l">
              <a:lnSpc>
                <a:spcPct val="90000"/>
              </a:lnSpc>
              <a:spcBef>
                <a:spcPts val="400"/>
              </a:spcBef>
              <a:spcAft>
                <a:spcPts val="0"/>
              </a:spcAft>
              <a:buClr>
                <a:schemeClr val="dk2"/>
              </a:buClr>
              <a:buSzPts val="900"/>
              <a:buFont typeface="Inter"/>
              <a:buNone/>
              <a:defRPr b="1" sz="900">
                <a:solidFill>
                  <a:schemeClr val="dk2"/>
                </a:solidFill>
                <a:latin typeface="Inter"/>
                <a:ea typeface="Inter"/>
                <a:cs typeface="Inter"/>
                <a:sym typeface="Inter"/>
              </a:defRPr>
            </a:lvl3pPr>
            <a:lvl4pPr lvl="3" algn="l">
              <a:lnSpc>
                <a:spcPct val="90000"/>
              </a:lnSpc>
              <a:spcBef>
                <a:spcPts val="400"/>
              </a:spcBef>
              <a:spcAft>
                <a:spcPts val="0"/>
              </a:spcAft>
              <a:buClr>
                <a:schemeClr val="dk2"/>
              </a:buClr>
              <a:buSzPts val="800"/>
              <a:buFont typeface="Inter"/>
              <a:buNone/>
              <a:defRPr b="1" sz="800">
                <a:solidFill>
                  <a:schemeClr val="dk2"/>
                </a:solidFill>
                <a:latin typeface="Inter"/>
                <a:ea typeface="Inter"/>
                <a:cs typeface="Inter"/>
                <a:sym typeface="Inter"/>
              </a:defRPr>
            </a:lvl4pPr>
            <a:lvl5pPr lvl="4" algn="l">
              <a:lnSpc>
                <a:spcPct val="90000"/>
              </a:lnSpc>
              <a:spcBef>
                <a:spcPts val="400"/>
              </a:spcBef>
              <a:spcAft>
                <a:spcPts val="0"/>
              </a:spcAft>
              <a:buClr>
                <a:schemeClr val="dk2"/>
              </a:buClr>
              <a:buSzPts val="800"/>
              <a:buFont typeface="Inter"/>
              <a:buNone/>
              <a:defRPr b="1" sz="800">
                <a:solidFill>
                  <a:schemeClr val="dk2"/>
                </a:solidFill>
                <a:latin typeface="Inter"/>
                <a:ea typeface="Inter"/>
                <a:cs typeface="Inter"/>
                <a:sym typeface="Inter"/>
              </a:defRPr>
            </a:lvl5pPr>
            <a:lvl6pPr lvl="5" algn="l">
              <a:lnSpc>
                <a:spcPct val="90000"/>
              </a:lnSpc>
              <a:spcBef>
                <a:spcPts val="400"/>
              </a:spcBef>
              <a:spcAft>
                <a:spcPts val="0"/>
              </a:spcAft>
              <a:buClr>
                <a:schemeClr val="dk2"/>
              </a:buClr>
              <a:buSzPts val="800"/>
              <a:buFont typeface="Inter"/>
              <a:buNone/>
              <a:defRPr b="1" sz="800">
                <a:solidFill>
                  <a:schemeClr val="dk2"/>
                </a:solidFill>
                <a:latin typeface="Inter"/>
                <a:ea typeface="Inter"/>
                <a:cs typeface="Inter"/>
                <a:sym typeface="Inter"/>
              </a:defRPr>
            </a:lvl6pPr>
            <a:lvl7pPr lvl="6" algn="l">
              <a:lnSpc>
                <a:spcPct val="90000"/>
              </a:lnSpc>
              <a:spcBef>
                <a:spcPts val="400"/>
              </a:spcBef>
              <a:spcAft>
                <a:spcPts val="0"/>
              </a:spcAft>
              <a:buClr>
                <a:schemeClr val="dk2"/>
              </a:buClr>
              <a:buSzPts val="800"/>
              <a:buFont typeface="Inter"/>
              <a:buNone/>
              <a:defRPr b="1" sz="800">
                <a:solidFill>
                  <a:schemeClr val="dk2"/>
                </a:solidFill>
                <a:latin typeface="Inter"/>
                <a:ea typeface="Inter"/>
                <a:cs typeface="Inter"/>
                <a:sym typeface="Inter"/>
              </a:defRPr>
            </a:lvl7pPr>
            <a:lvl8pPr lvl="7" algn="l">
              <a:lnSpc>
                <a:spcPct val="90000"/>
              </a:lnSpc>
              <a:spcBef>
                <a:spcPts val="400"/>
              </a:spcBef>
              <a:spcAft>
                <a:spcPts val="0"/>
              </a:spcAft>
              <a:buClr>
                <a:schemeClr val="dk2"/>
              </a:buClr>
              <a:buSzPts val="800"/>
              <a:buFont typeface="Inter"/>
              <a:buNone/>
              <a:defRPr b="1" sz="800">
                <a:solidFill>
                  <a:schemeClr val="dk2"/>
                </a:solidFill>
                <a:latin typeface="Inter"/>
                <a:ea typeface="Inter"/>
                <a:cs typeface="Inter"/>
                <a:sym typeface="Inter"/>
              </a:defRPr>
            </a:lvl8pPr>
            <a:lvl9pPr lvl="8" algn="l">
              <a:lnSpc>
                <a:spcPct val="90000"/>
              </a:lnSpc>
              <a:spcBef>
                <a:spcPts val="400"/>
              </a:spcBef>
              <a:spcAft>
                <a:spcPts val="0"/>
              </a:spcAft>
              <a:buClr>
                <a:schemeClr val="dk2"/>
              </a:buClr>
              <a:buSzPts val="800"/>
              <a:buFont typeface="Inter"/>
              <a:buNone/>
              <a:defRPr b="1" sz="800">
                <a:solidFill>
                  <a:schemeClr val="dk2"/>
                </a:solidFill>
                <a:latin typeface="Inter"/>
                <a:ea typeface="Inter"/>
                <a:cs typeface="Inter"/>
                <a:sym typeface="Inter"/>
              </a:defRPr>
            </a:lvl9pPr>
          </a:lstStyle>
          <a:p/>
        </p:txBody>
      </p:sp>
      <p:sp>
        <p:nvSpPr>
          <p:cNvPr id="112" name="Google Shape;112;p20"/>
          <p:cNvSpPr/>
          <p:nvPr/>
        </p:nvSpPr>
        <p:spPr>
          <a:xfrm>
            <a:off x="3322526" y="1948459"/>
            <a:ext cx="2670600" cy="2374200"/>
          </a:xfrm>
          <a:prstGeom prst="roundRect">
            <a:avLst>
              <a:gd fmla="val 8510" name="adj"/>
            </a:avLst>
          </a:prstGeom>
          <a:solidFill>
            <a:srgbClr val="3E4145">
              <a:alpha val="39610"/>
            </a:srgbClr>
          </a:soli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cxnSp>
        <p:nvCxnSpPr>
          <p:cNvPr id="113" name="Google Shape;113;p20"/>
          <p:cNvCxnSpPr/>
          <p:nvPr/>
        </p:nvCxnSpPr>
        <p:spPr>
          <a:xfrm>
            <a:off x="3547224" y="3316217"/>
            <a:ext cx="1875300" cy="0"/>
          </a:xfrm>
          <a:prstGeom prst="straightConnector1">
            <a:avLst/>
          </a:prstGeom>
          <a:noFill/>
          <a:ln cap="flat" cmpd="sng" w="9525">
            <a:solidFill>
              <a:schemeClr val="lt2">
                <a:alpha val="64709"/>
              </a:schemeClr>
            </a:solidFill>
            <a:prstDash val="solid"/>
            <a:miter lim="800000"/>
            <a:headEnd len="sm" w="sm" type="none"/>
            <a:tailEnd len="sm" w="sm" type="none"/>
          </a:ln>
        </p:spPr>
      </p:cxnSp>
      <p:sp>
        <p:nvSpPr>
          <p:cNvPr id="114" name="Google Shape;114;p20"/>
          <p:cNvSpPr txBox="1"/>
          <p:nvPr>
            <p:ph idx="5" type="body"/>
          </p:nvPr>
        </p:nvSpPr>
        <p:spPr>
          <a:xfrm>
            <a:off x="3547225" y="3506919"/>
            <a:ext cx="2214000" cy="672300"/>
          </a:xfrm>
          <a:prstGeom prst="rect">
            <a:avLst/>
          </a:prstGeom>
          <a:noFill/>
          <a:ln>
            <a:noFill/>
          </a:ln>
        </p:spPr>
        <p:txBody>
          <a:bodyPr anchorCtr="0" anchor="t" bIns="28575" lIns="57150" spcFirstLastPara="1" rIns="57150" wrap="square" tIns="28575">
            <a:noAutofit/>
          </a:bodyPr>
          <a:lstStyle>
            <a:lvl1pPr indent="-228600" lvl="0" marL="457200" algn="l">
              <a:lnSpc>
                <a:spcPct val="104732"/>
              </a:lnSpc>
              <a:spcBef>
                <a:spcPts val="800"/>
              </a:spcBef>
              <a:spcAft>
                <a:spcPts val="0"/>
              </a:spcAft>
              <a:buClr>
                <a:schemeClr val="lt1"/>
              </a:buClr>
              <a:buSzPts val="800"/>
              <a:buNone/>
              <a:defRPr b="0" i="0" sz="800">
                <a:solidFill>
                  <a:schemeClr val="lt1"/>
                </a:solidFill>
                <a:latin typeface="Inter"/>
                <a:ea typeface="Inter"/>
                <a:cs typeface="Inter"/>
                <a:sym typeface="Inter"/>
              </a:defRPr>
            </a:lvl1pPr>
            <a:lvl2pPr indent="-228600" lvl="1" marL="9144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2pPr>
            <a:lvl3pPr indent="-228600" lvl="2" marL="13716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3pPr>
            <a:lvl4pPr indent="-228600" lvl="3" marL="18288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4pPr>
            <a:lvl5pPr indent="-228600" lvl="4" marL="22860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pic>
        <p:nvPicPr>
          <p:cNvPr id="115" name="Google Shape;115;p20"/>
          <p:cNvPicPr preferRelativeResize="0"/>
          <p:nvPr/>
        </p:nvPicPr>
        <p:blipFill rotWithShape="1">
          <a:blip r:embed="rId3">
            <a:alphaModFix/>
          </a:blip>
          <a:srcRect b="0" l="0" r="0" t="60391"/>
          <a:stretch/>
        </p:blipFill>
        <p:spPr>
          <a:xfrm>
            <a:off x="7212875" y="4149301"/>
            <a:ext cx="1940073" cy="994202"/>
          </a:xfrm>
          <a:prstGeom prst="rect">
            <a:avLst/>
          </a:prstGeom>
          <a:noFill/>
          <a:ln>
            <a:noFill/>
          </a:ln>
        </p:spPr>
      </p:pic>
      <p:pic>
        <p:nvPicPr>
          <p:cNvPr id="116" name="Google Shape;116;p20"/>
          <p:cNvPicPr preferRelativeResize="0"/>
          <p:nvPr/>
        </p:nvPicPr>
        <p:blipFill rotWithShape="1">
          <a:blip r:embed="rId2">
            <a:alphaModFix/>
          </a:blip>
          <a:srcRect b="0" l="0" r="0" t="0"/>
          <a:stretch/>
        </p:blipFill>
        <p:spPr>
          <a:xfrm>
            <a:off x="8207022" y="4863008"/>
            <a:ext cx="616657" cy="110064"/>
          </a:xfrm>
          <a:prstGeom prst="rect">
            <a:avLst/>
          </a:prstGeom>
          <a:noFill/>
          <a:ln>
            <a:noFill/>
          </a:ln>
        </p:spPr>
      </p:pic>
      <p:sp>
        <p:nvSpPr>
          <p:cNvPr id="117" name="Google Shape;117;p20"/>
          <p:cNvSpPr txBox="1"/>
          <p:nvPr>
            <p:ph idx="6" type="subTitle"/>
          </p:nvPr>
        </p:nvSpPr>
        <p:spPr>
          <a:xfrm>
            <a:off x="3572725" y="2103650"/>
            <a:ext cx="2134500" cy="629700"/>
          </a:xfrm>
          <a:prstGeom prst="rect">
            <a:avLst/>
          </a:prstGeom>
          <a:noFill/>
          <a:ln>
            <a:noFill/>
          </a:ln>
        </p:spPr>
        <p:txBody>
          <a:bodyPr anchorCtr="0" anchor="b" bIns="28575" lIns="57150" spcFirstLastPara="1" rIns="57150" wrap="square" tIns="28575">
            <a:normAutofit/>
          </a:bodyPr>
          <a:lstStyle>
            <a:lvl1pPr lvl="0" algn="l">
              <a:lnSpc>
                <a:spcPct val="100000"/>
              </a:lnSpc>
              <a:spcBef>
                <a:spcPts val="800"/>
              </a:spcBef>
              <a:spcAft>
                <a:spcPts val="0"/>
              </a:spcAft>
              <a:buSzPts val="1800"/>
              <a:buNone/>
              <a:defRPr b="1" i="0">
                <a:latin typeface="Arial"/>
                <a:ea typeface="Arial"/>
                <a:cs typeface="Arial"/>
                <a:sym typeface="Arial"/>
              </a:defRPr>
            </a:lvl1pPr>
            <a:lvl2pPr lvl="1" algn="l">
              <a:lnSpc>
                <a:spcPct val="90000"/>
              </a:lnSpc>
              <a:spcBef>
                <a:spcPts val="400"/>
              </a:spcBef>
              <a:spcAft>
                <a:spcPts val="0"/>
              </a:spcAft>
              <a:buSzPts val="1800"/>
              <a:buNone/>
              <a:defRPr/>
            </a:lvl2pPr>
            <a:lvl3pPr lvl="2" algn="l">
              <a:lnSpc>
                <a:spcPct val="90000"/>
              </a:lnSpc>
              <a:spcBef>
                <a:spcPts val="400"/>
              </a:spcBef>
              <a:spcAft>
                <a:spcPts val="0"/>
              </a:spcAft>
              <a:buSzPts val="1500"/>
              <a:buNone/>
              <a:defRPr/>
            </a:lvl3pPr>
            <a:lvl4pPr lvl="3" algn="l">
              <a:lnSpc>
                <a:spcPct val="90000"/>
              </a:lnSpc>
              <a:spcBef>
                <a:spcPts val="400"/>
              </a:spcBef>
              <a:spcAft>
                <a:spcPts val="0"/>
              </a:spcAft>
              <a:buSzPts val="1400"/>
              <a:buNone/>
              <a:defRPr/>
            </a:lvl4pPr>
            <a:lvl5pPr lvl="4" algn="l">
              <a:lnSpc>
                <a:spcPct val="90000"/>
              </a:lnSpc>
              <a:spcBef>
                <a:spcPts val="400"/>
              </a:spcBef>
              <a:spcAft>
                <a:spcPts val="0"/>
              </a:spcAft>
              <a:buSzPts val="1400"/>
              <a:buNone/>
              <a:defRPr/>
            </a:lvl5pPr>
            <a:lvl6pPr lvl="5" algn="l">
              <a:lnSpc>
                <a:spcPct val="90000"/>
              </a:lnSpc>
              <a:spcBef>
                <a:spcPts val="400"/>
              </a:spcBef>
              <a:spcAft>
                <a:spcPts val="0"/>
              </a:spcAft>
              <a:buSzPts val="1400"/>
              <a:buNone/>
              <a:defRPr/>
            </a:lvl6pPr>
            <a:lvl7pPr lvl="6" algn="l">
              <a:lnSpc>
                <a:spcPct val="90000"/>
              </a:lnSpc>
              <a:spcBef>
                <a:spcPts val="400"/>
              </a:spcBef>
              <a:spcAft>
                <a:spcPts val="0"/>
              </a:spcAft>
              <a:buSzPts val="1400"/>
              <a:buNone/>
              <a:defRPr/>
            </a:lvl7pPr>
            <a:lvl8pPr lvl="7" algn="l">
              <a:lnSpc>
                <a:spcPct val="90000"/>
              </a:lnSpc>
              <a:spcBef>
                <a:spcPts val="400"/>
              </a:spcBef>
              <a:spcAft>
                <a:spcPts val="0"/>
              </a:spcAft>
              <a:buSzPts val="1400"/>
              <a:buNone/>
              <a:defRPr/>
            </a:lvl8pPr>
            <a:lvl9pPr lvl="8" algn="l">
              <a:lnSpc>
                <a:spcPct val="90000"/>
              </a:lnSpc>
              <a:spcBef>
                <a:spcPts val="400"/>
              </a:spcBef>
              <a:spcAft>
                <a:spcPts val="0"/>
              </a:spcAft>
              <a:buSzPts val="1400"/>
              <a:buNone/>
              <a:defRPr/>
            </a:lvl9pPr>
          </a:lstStyle>
          <a:p/>
        </p:txBody>
      </p:sp>
      <p:sp>
        <p:nvSpPr>
          <p:cNvPr id="118" name="Google Shape;118;p20"/>
          <p:cNvSpPr txBox="1"/>
          <p:nvPr>
            <p:ph idx="7" type="subTitle"/>
          </p:nvPr>
        </p:nvSpPr>
        <p:spPr>
          <a:xfrm>
            <a:off x="3572725" y="2733400"/>
            <a:ext cx="1985100" cy="458400"/>
          </a:xfrm>
          <a:prstGeom prst="rect">
            <a:avLst/>
          </a:prstGeom>
          <a:noFill/>
          <a:ln>
            <a:noFill/>
          </a:ln>
        </p:spPr>
        <p:txBody>
          <a:bodyPr anchorCtr="0" anchor="t" bIns="28575" lIns="57150" spcFirstLastPara="1" rIns="57150" wrap="square" tIns="28575">
            <a:normAutofit/>
          </a:bodyPr>
          <a:lstStyle>
            <a:lvl1pPr lvl="0" algn="l">
              <a:lnSpc>
                <a:spcPct val="100000"/>
              </a:lnSpc>
              <a:spcBef>
                <a:spcPts val="800"/>
              </a:spcBef>
              <a:spcAft>
                <a:spcPts val="0"/>
              </a:spcAft>
              <a:buClr>
                <a:schemeClr val="dk2"/>
              </a:buClr>
              <a:buSzPts val="1200"/>
              <a:buFont typeface="Inter"/>
              <a:buNone/>
              <a:defRPr b="1" sz="1200">
                <a:solidFill>
                  <a:schemeClr val="dk2"/>
                </a:solidFill>
                <a:latin typeface="Inter"/>
                <a:ea typeface="Inter"/>
                <a:cs typeface="Inter"/>
                <a:sym typeface="Inter"/>
              </a:defRPr>
            </a:lvl1pPr>
            <a:lvl2pPr lvl="1" algn="l">
              <a:lnSpc>
                <a:spcPct val="90000"/>
              </a:lnSpc>
              <a:spcBef>
                <a:spcPts val="400"/>
              </a:spcBef>
              <a:spcAft>
                <a:spcPts val="0"/>
              </a:spcAft>
              <a:buClr>
                <a:schemeClr val="dk2"/>
              </a:buClr>
              <a:buSzPts val="1200"/>
              <a:buFont typeface="Inter"/>
              <a:buNone/>
              <a:defRPr b="1" sz="1200">
                <a:solidFill>
                  <a:schemeClr val="dk2"/>
                </a:solidFill>
                <a:latin typeface="Inter"/>
                <a:ea typeface="Inter"/>
                <a:cs typeface="Inter"/>
                <a:sym typeface="Inter"/>
              </a:defRPr>
            </a:lvl2pPr>
            <a:lvl3pPr lvl="2" algn="l">
              <a:lnSpc>
                <a:spcPct val="90000"/>
              </a:lnSpc>
              <a:spcBef>
                <a:spcPts val="400"/>
              </a:spcBef>
              <a:spcAft>
                <a:spcPts val="0"/>
              </a:spcAft>
              <a:buClr>
                <a:schemeClr val="dk2"/>
              </a:buClr>
              <a:buSzPts val="900"/>
              <a:buFont typeface="Inter"/>
              <a:buNone/>
              <a:defRPr b="1" sz="900">
                <a:solidFill>
                  <a:schemeClr val="dk2"/>
                </a:solidFill>
                <a:latin typeface="Inter"/>
                <a:ea typeface="Inter"/>
                <a:cs typeface="Inter"/>
                <a:sym typeface="Inter"/>
              </a:defRPr>
            </a:lvl3pPr>
            <a:lvl4pPr lvl="3" algn="l">
              <a:lnSpc>
                <a:spcPct val="90000"/>
              </a:lnSpc>
              <a:spcBef>
                <a:spcPts val="400"/>
              </a:spcBef>
              <a:spcAft>
                <a:spcPts val="0"/>
              </a:spcAft>
              <a:buClr>
                <a:schemeClr val="dk2"/>
              </a:buClr>
              <a:buSzPts val="800"/>
              <a:buFont typeface="Inter"/>
              <a:buNone/>
              <a:defRPr b="1" sz="800">
                <a:solidFill>
                  <a:schemeClr val="dk2"/>
                </a:solidFill>
                <a:latin typeface="Inter"/>
                <a:ea typeface="Inter"/>
                <a:cs typeface="Inter"/>
                <a:sym typeface="Inter"/>
              </a:defRPr>
            </a:lvl4pPr>
            <a:lvl5pPr lvl="4" algn="l">
              <a:lnSpc>
                <a:spcPct val="90000"/>
              </a:lnSpc>
              <a:spcBef>
                <a:spcPts val="400"/>
              </a:spcBef>
              <a:spcAft>
                <a:spcPts val="0"/>
              </a:spcAft>
              <a:buClr>
                <a:schemeClr val="dk2"/>
              </a:buClr>
              <a:buSzPts val="800"/>
              <a:buFont typeface="Inter"/>
              <a:buNone/>
              <a:defRPr b="1" sz="800">
                <a:solidFill>
                  <a:schemeClr val="dk2"/>
                </a:solidFill>
                <a:latin typeface="Inter"/>
                <a:ea typeface="Inter"/>
                <a:cs typeface="Inter"/>
                <a:sym typeface="Inter"/>
              </a:defRPr>
            </a:lvl5pPr>
            <a:lvl6pPr lvl="5" algn="l">
              <a:lnSpc>
                <a:spcPct val="90000"/>
              </a:lnSpc>
              <a:spcBef>
                <a:spcPts val="400"/>
              </a:spcBef>
              <a:spcAft>
                <a:spcPts val="0"/>
              </a:spcAft>
              <a:buClr>
                <a:schemeClr val="dk2"/>
              </a:buClr>
              <a:buSzPts val="800"/>
              <a:buFont typeface="Inter"/>
              <a:buNone/>
              <a:defRPr b="1" sz="800">
                <a:solidFill>
                  <a:schemeClr val="dk2"/>
                </a:solidFill>
                <a:latin typeface="Inter"/>
                <a:ea typeface="Inter"/>
                <a:cs typeface="Inter"/>
                <a:sym typeface="Inter"/>
              </a:defRPr>
            </a:lvl6pPr>
            <a:lvl7pPr lvl="6" algn="l">
              <a:lnSpc>
                <a:spcPct val="90000"/>
              </a:lnSpc>
              <a:spcBef>
                <a:spcPts val="400"/>
              </a:spcBef>
              <a:spcAft>
                <a:spcPts val="0"/>
              </a:spcAft>
              <a:buClr>
                <a:schemeClr val="dk2"/>
              </a:buClr>
              <a:buSzPts val="800"/>
              <a:buFont typeface="Inter"/>
              <a:buNone/>
              <a:defRPr b="1" sz="800">
                <a:solidFill>
                  <a:schemeClr val="dk2"/>
                </a:solidFill>
                <a:latin typeface="Inter"/>
                <a:ea typeface="Inter"/>
                <a:cs typeface="Inter"/>
                <a:sym typeface="Inter"/>
              </a:defRPr>
            </a:lvl7pPr>
            <a:lvl8pPr lvl="7" algn="l">
              <a:lnSpc>
                <a:spcPct val="90000"/>
              </a:lnSpc>
              <a:spcBef>
                <a:spcPts val="400"/>
              </a:spcBef>
              <a:spcAft>
                <a:spcPts val="0"/>
              </a:spcAft>
              <a:buClr>
                <a:schemeClr val="dk2"/>
              </a:buClr>
              <a:buSzPts val="800"/>
              <a:buFont typeface="Inter"/>
              <a:buNone/>
              <a:defRPr b="1" sz="800">
                <a:solidFill>
                  <a:schemeClr val="dk2"/>
                </a:solidFill>
                <a:latin typeface="Inter"/>
                <a:ea typeface="Inter"/>
                <a:cs typeface="Inter"/>
                <a:sym typeface="Inter"/>
              </a:defRPr>
            </a:lvl8pPr>
            <a:lvl9pPr lvl="8" algn="l">
              <a:lnSpc>
                <a:spcPct val="90000"/>
              </a:lnSpc>
              <a:spcBef>
                <a:spcPts val="400"/>
              </a:spcBef>
              <a:spcAft>
                <a:spcPts val="0"/>
              </a:spcAft>
              <a:buClr>
                <a:schemeClr val="dk2"/>
              </a:buClr>
              <a:buSzPts val="800"/>
              <a:buFont typeface="Inter"/>
              <a:buNone/>
              <a:defRPr b="1" sz="800">
                <a:solidFill>
                  <a:schemeClr val="dk2"/>
                </a:solidFill>
                <a:latin typeface="Inter"/>
                <a:ea typeface="Inter"/>
                <a:cs typeface="Inter"/>
                <a:sym typeface="Inter"/>
              </a:defRPr>
            </a:lvl9pPr>
          </a:lstStyle>
          <a:p/>
        </p:txBody>
      </p:sp>
      <p:sp>
        <p:nvSpPr>
          <p:cNvPr id="119" name="Google Shape;119;p20"/>
          <p:cNvSpPr/>
          <p:nvPr/>
        </p:nvSpPr>
        <p:spPr>
          <a:xfrm>
            <a:off x="6153076" y="1948459"/>
            <a:ext cx="2670600" cy="2374200"/>
          </a:xfrm>
          <a:prstGeom prst="roundRect">
            <a:avLst>
              <a:gd fmla="val 8510" name="adj"/>
            </a:avLst>
          </a:prstGeom>
          <a:solidFill>
            <a:srgbClr val="3E4145">
              <a:alpha val="39610"/>
            </a:srgbClr>
          </a:soli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cxnSp>
        <p:nvCxnSpPr>
          <p:cNvPr id="120" name="Google Shape;120;p20"/>
          <p:cNvCxnSpPr/>
          <p:nvPr/>
        </p:nvCxnSpPr>
        <p:spPr>
          <a:xfrm>
            <a:off x="6377774" y="3316217"/>
            <a:ext cx="1875300" cy="0"/>
          </a:xfrm>
          <a:prstGeom prst="straightConnector1">
            <a:avLst/>
          </a:prstGeom>
          <a:noFill/>
          <a:ln cap="flat" cmpd="sng" w="9525">
            <a:solidFill>
              <a:schemeClr val="lt2">
                <a:alpha val="64709"/>
              </a:schemeClr>
            </a:solidFill>
            <a:prstDash val="solid"/>
            <a:miter lim="800000"/>
            <a:headEnd len="sm" w="sm" type="none"/>
            <a:tailEnd len="sm" w="sm" type="none"/>
          </a:ln>
        </p:spPr>
      </p:cxnSp>
      <p:sp>
        <p:nvSpPr>
          <p:cNvPr id="121" name="Google Shape;121;p20"/>
          <p:cNvSpPr txBox="1"/>
          <p:nvPr>
            <p:ph idx="8" type="body"/>
          </p:nvPr>
        </p:nvSpPr>
        <p:spPr>
          <a:xfrm>
            <a:off x="6377775" y="3506919"/>
            <a:ext cx="2214000" cy="672300"/>
          </a:xfrm>
          <a:prstGeom prst="rect">
            <a:avLst/>
          </a:prstGeom>
          <a:noFill/>
          <a:ln>
            <a:noFill/>
          </a:ln>
        </p:spPr>
        <p:txBody>
          <a:bodyPr anchorCtr="0" anchor="t" bIns="28575" lIns="57150" spcFirstLastPara="1" rIns="57150" wrap="square" tIns="28575">
            <a:noAutofit/>
          </a:bodyPr>
          <a:lstStyle>
            <a:lvl1pPr indent="-228600" lvl="0" marL="457200" algn="l">
              <a:lnSpc>
                <a:spcPct val="104732"/>
              </a:lnSpc>
              <a:spcBef>
                <a:spcPts val="800"/>
              </a:spcBef>
              <a:spcAft>
                <a:spcPts val="0"/>
              </a:spcAft>
              <a:buClr>
                <a:schemeClr val="lt1"/>
              </a:buClr>
              <a:buSzPts val="800"/>
              <a:buNone/>
              <a:defRPr b="0" i="0" sz="800">
                <a:solidFill>
                  <a:schemeClr val="lt1"/>
                </a:solidFill>
                <a:latin typeface="Inter"/>
                <a:ea typeface="Inter"/>
                <a:cs typeface="Inter"/>
                <a:sym typeface="Inter"/>
              </a:defRPr>
            </a:lvl1pPr>
            <a:lvl2pPr indent="-228600" lvl="1" marL="9144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2pPr>
            <a:lvl3pPr indent="-228600" lvl="2" marL="13716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3pPr>
            <a:lvl4pPr indent="-228600" lvl="3" marL="18288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4pPr>
            <a:lvl5pPr indent="-228600" lvl="4" marL="22860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122" name="Google Shape;122;p20"/>
          <p:cNvSpPr txBox="1"/>
          <p:nvPr>
            <p:ph idx="9" type="subTitle"/>
          </p:nvPr>
        </p:nvSpPr>
        <p:spPr>
          <a:xfrm>
            <a:off x="6403275" y="2103650"/>
            <a:ext cx="2134500" cy="629700"/>
          </a:xfrm>
          <a:prstGeom prst="rect">
            <a:avLst/>
          </a:prstGeom>
          <a:noFill/>
          <a:ln>
            <a:noFill/>
          </a:ln>
        </p:spPr>
        <p:txBody>
          <a:bodyPr anchorCtr="0" anchor="b" bIns="28575" lIns="57150" spcFirstLastPara="1" rIns="57150" wrap="square" tIns="28575">
            <a:normAutofit/>
          </a:bodyPr>
          <a:lstStyle>
            <a:lvl1pPr lvl="0" algn="l">
              <a:lnSpc>
                <a:spcPct val="100000"/>
              </a:lnSpc>
              <a:spcBef>
                <a:spcPts val="800"/>
              </a:spcBef>
              <a:spcAft>
                <a:spcPts val="0"/>
              </a:spcAft>
              <a:buSzPts val="1800"/>
              <a:buNone/>
              <a:defRPr b="1" i="0">
                <a:latin typeface="Arial"/>
                <a:ea typeface="Arial"/>
                <a:cs typeface="Arial"/>
                <a:sym typeface="Arial"/>
              </a:defRPr>
            </a:lvl1pPr>
            <a:lvl2pPr lvl="1" algn="l">
              <a:lnSpc>
                <a:spcPct val="90000"/>
              </a:lnSpc>
              <a:spcBef>
                <a:spcPts val="400"/>
              </a:spcBef>
              <a:spcAft>
                <a:spcPts val="0"/>
              </a:spcAft>
              <a:buSzPts val="1800"/>
              <a:buNone/>
              <a:defRPr/>
            </a:lvl2pPr>
            <a:lvl3pPr lvl="2" algn="l">
              <a:lnSpc>
                <a:spcPct val="90000"/>
              </a:lnSpc>
              <a:spcBef>
                <a:spcPts val="400"/>
              </a:spcBef>
              <a:spcAft>
                <a:spcPts val="0"/>
              </a:spcAft>
              <a:buSzPts val="1500"/>
              <a:buNone/>
              <a:defRPr/>
            </a:lvl3pPr>
            <a:lvl4pPr lvl="3" algn="l">
              <a:lnSpc>
                <a:spcPct val="90000"/>
              </a:lnSpc>
              <a:spcBef>
                <a:spcPts val="400"/>
              </a:spcBef>
              <a:spcAft>
                <a:spcPts val="0"/>
              </a:spcAft>
              <a:buSzPts val="1400"/>
              <a:buNone/>
              <a:defRPr/>
            </a:lvl4pPr>
            <a:lvl5pPr lvl="4" algn="l">
              <a:lnSpc>
                <a:spcPct val="90000"/>
              </a:lnSpc>
              <a:spcBef>
                <a:spcPts val="400"/>
              </a:spcBef>
              <a:spcAft>
                <a:spcPts val="0"/>
              </a:spcAft>
              <a:buSzPts val="1400"/>
              <a:buNone/>
              <a:defRPr/>
            </a:lvl5pPr>
            <a:lvl6pPr lvl="5" algn="l">
              <a:lnSpc>
                <a:spcPct val="90000"/>
              </a:lnSpc>
              <a:spcBef>
                <a:spcPts val="400"/>
              </a:spcBef>
              <a:spcAft>
                <a:spcPts val="0"/>
              </a:spcAft>
              <a:buSzPts val="1400"/>
              <a:buNone/>
              <a:defRPr/>
            </a:lvl6pPr>
            <a:lvl7pPr lvl="6" algn="l">
              <a:lnSpc>
                <a:spcPct val="90000"/>
              </a:lnSpc>
              <a:spcBef>
                <a:spcPts val="400"/>
              </a:spcBef>
              <a:spcAft>
                <a:spcPts val="0"/>
              </a:spcAft>
              <a:buSzPts val="1400"/>
              <a:buNone/>
              <a:defRPr/>
            </a:lvl7pPr>
            <a:lvl8pPr lvl="7" algn="l">
              <a:lnSpc>
                <a:spcPct val="90000"/>
              </a:lnSpc>
              <a:spcBef>
                <a:spcPts val="400"/>
              </a:spcBef>
              <a:spcAft>
                <a:spcPts val="0"/>
              </a:spcAft>
              <a:buSzPts val="1400"/>
              <a:buNone/>
              <a:defRPr/>
            </a:lvl8pPr>
            <a:lvl9pPr lvl="8" algn="l">
              <a:lnSpc>
                <a:spcPct val="90000"/>
              </a:lnSpc>
              <a:spcBef>
                <a:spcPts val="400"/>
              </a:spcBef>
              <a:spcAft>
                <a:spcPts val="0"/>
              </a:spcAft>
              <a:buSzPts val="1400"/>
              <a:buNone/>
              <a:defRPr/>
            </a:lvl9pPr>
          </a:lstStyle>
          <a:p/>
        </p:txBody>
      </p:sp>
      <p:sp>
        <p:nvSpPr>
          <p:cNvPr id="123" name="Google Shape;123;p20"/>
          <p:cNvSpPr txBox="1"/>
          <p:nvPr>
            <p:ph idx="13" type="subTitle"/>
          </p:nvPr>
        </p:nvSpPr>
        <p:spPr>
          <a:xfrm>
            <a:off x="6403275" y="2733400"/>
            <a:ext cx="1985100" cy="458400"/>
          </a:xfrm>
          <a:prstGeom prst="rect">
            <a:avLst/>
          </a:prstGeom>
          <a:noFill/>
          <a:ln>
            <a:noFill/>
          </a:ln>
        </p:spPr>
        <p:txBody>
          <a:bodyPr anchorCtr="0" anchor="t" bIns="28575" lIns="57150" spcFirstLastPara="1" rIns="57150" wrap="square" tIns="28575">
            <a:normAutofit/>
          </a:bodyPr>
          <a:lstStyle>
            <a:lvl1pPr lvl="0" algn="l">
              <a:lnSpc>
                <a:spcPct val="100000"/>
              </a:lnSpc>
              <a:spcBef>
                <a:spcPts val="800"/>
              </a:spcBef>
              <a:spcAft>
                <a:spcPts val="0"/>
              </a:spcAft>
              <a:buClr>
                <a:schemeClr val="dk2"/>
              </a:buClr>
              <a:buSzPts val="1200"/>
              <a:buFont typeface="Inter"/>
              <a:buNone/>
              <a:defRPr b="1" sz="1200">
                <a:solidFill>
                  <a:schemeClr val="dk2"/>
                </a:solidFill>
                <a:latin typeface="Inter"/>
                <a:ea typeface="Inter"/>
                <a:cs typeface="Inter"/>
                <a:sym typeface="Inter"/>
              </a:defRPr>
            </a:lvl1pPr>
            <a:lvl2pPr lvl="1" algn="l">
              <a:lnSpc>
                <a:spcPct val="90000"/>
              </a:lnSpc>
              <a:spcBef>
                <a:spcPts val="400"/>
              </a:spcBef>
              <a:spcAft>
                <a:spcPts val="0"/>
              </a:spcAft>
              <a:buClr>
                <a:schemeClr val="dk2"/>
              </a:buClr>
              <a:buSzPts val="1200"/>
              <a:buFont typeface="Inter"/>
              <a:buNone/>
              <a:defRPr b="1" sz="1200">
                <a:solidFill>
                  <a:schemeClr val="dk2"/>
                </a:solidFill>
                <a:latin typeface="Inter"/>
                <a:ea typeface="Inter"/>
                <a:cs typeface="Inter"/>
                <a:sym typeface="Inter"/>
              </a:defRPr>
            </a:lvl2pPr>
            <a:lvl3pPr lvl="2" algn="l">
              <a:lnSpc>
                <a:spcPct val="90000"/>
              </a:lnSpc>
              <a:spcBef>
                <a:spcPts val="400"/>
              </a:spcBef>
              <a:spcAft>
                <a:spcPts val="0"/>
              </a:spcAft>
              <a:buClr>
                <a:schemeClr val="dk2"/>
              </a:buClr>
              <a:buSzPts val="900"/>
              <a:buFont typeface="Inter"/>
              <a:buNone/>
              <a:defRPr b="1" sz="900">
                <a:solidFill>
                  <a:schemeClr val="dk2"/>
                </a:solidFill>
                <a:latin typeface="Inter"/>
                <a:ea typeface="Inter"/>
                <a:cs typeface="Inter"/>
                <a:sym typeface="Inter"/>
              </a:defRPr>
            </a:lvl3pPr>
            <a:lvl4pPr lvl="3" algn="l">
              <a:lnSpc>
                <a:spcPct val="90000"/>
              </a:lnSpc>
              <a:spcBef>
                <a:spcPts val="400"/>
              </a:spcBef>
              <a:spcAft>
                <a:spcPts val="0"/>
              </a:spcAft>
              <a:buClr>
                <a:schemeClr val="dk2"/>
              </a:buClr>
              <a:buSzPts val="800"/>
              <a:buFont typeface="Inter"/>
              <a:buNone/>
              <a:defRPr b="1" sz="800">
                <a:solidFill>
                  <a:schemeClr val="dk2"/>
                </a:solidFill>
                <a:latin typeface="Inter"/>
                <a:ea typeface="Inter"/>
                <a:cs typeface="Inter"/>
                <a:sym typeface="Inter"/>
              </a:defRPr>
            </a:lvl4pPr>
            <a:lvl5pPr lvl="4" algn="l">
              <a:lnSpc>
                <a:spcPct val="90000"/>
              </a:lnSpc>
              <a:spcBef>
                <a:spcPts val="400"/>
              </a:spcBef>
              <a:spcAft>
                <a:spcPts val="0"/>
              </a:spcAft>
              <a:buClr>
                <a:schemeClr val="dk2"/>
              </a:buClr>
              <a:buSzPts val="800"/>
              <a:buFont typeface="Inter"/>
              <a:buNone/>
              <a:defRPr b="1" sz="800">
                <a:solidFill>
                  <a:schemeClr val="dk2"/>
                </a:solidFill>
                <a:latin typeface="Inter"/>
                <a:ea typeface="Inter"/>
                <a:cs typeface="Inter"/>
                <a:sym typeface="Inter"/>
              </a:defRPr>
            </a:lvl5pPr>
            <a:lvl6pPr lvl="5" algn="l">
              <a:lnSpc>
                <a:spcPct val="90000"/>
              </a:lnSpc>
              <a:spcBef>
                <a:spcPts val="400"/>
              </a:spcBef>
              <a:spcAft>
                <a:spcPts val="0"/>
              </a:spcAft>
              <a:buClr>
                <a:schemeClr val="dk2"/>
              </a:buClr>
              <a:buSzPts val="800"/>
              <a:buFont typeface="Inter"/>
              <a:buNone/>
              <a:defRPr b="1" sz="800">
                <a:solidFill>
                  <a:schemeClr val="dk2"/>
                </a:solidFill>
                <a:latin typeface="Inter"/>
                <a:ea typeface="Inter"/>
                <a:cs typeface="Inter"/>
                <a:sym typeface="Inter"/>
              </a:defRPr>
            </a:lvl6pPr>
            <a:lvl7pPr lvl="6" algn="l">
              <a:lnSpc>
                <a:spcPct val="90000"/>
              </a:lnSpc>
              <a:spcBef>
                <a:spcPts val="400"/>
              </a:spcBef>
              <a:spcAft>
                <a:spcPts val="0"/>
              </a:spcAft>
              <a:buClr>
                <a:schemeClr val="dk2"/>
              </a:buClr>
              <a:buSzPts val="800"/>
              <a:buFont typeface="Inter"/>
              <a:buNone/>
              <a:defRPr b="1" sz="800">
                <a:solidFill>
                  <a:schemeClr val="dk2"/>
                </a:solidFill>
                <a:latin typeface="Inter"/>
                <a:ea typeface="Inter"/>
                <a:cs typeface="Inter"/>
                <a:sym typeface="Inter"/>
              </a:defRPr>
            </a:lvl7pPr>
            <a:lvl8pPr lvl="7" algn="l">
              <a:lnSpc>
                <a:spcPct val="90000"/>
              </a:lnSpc>
              <a:spcBef>
                <a:spcPts val="400"/>
              </a:spcBef>
              <a:spcAft>
                <a:spcPts val="0"/>
              </a:spcAft>
              <a:buClr>
                <a:schemeClr val="dk2"/>
              </a:buClr>
              <a:buSzPts val="800"/>
              <a:buFont typeface="Inter"/>
              <a:buNone/>
              <a:defRPr b="1" sz="800">
                <a:solidFill>
                  <a:schemeClr val="dk2"/>
                </a:solidFill>
                <a:latin typeface="Inter"/>
                <a:ea typeface="Inter"/>
                <a:cs typeface="Inter"/>
                <a:sym typeface="Inter"/>
              </a:defRPr>
            </a:lvl8pPr>
            <a:lvl9pPr lvl="8" algn="l">
              <a:lnSpc>
                <a:spcPct val="90000"/>
              </a:lnSpc>
              <a:spcBef>
                <a:spcPts val="400"/>
              </a:spcBef>
              <a:spcAft>
                <a:spcPts val="0"/>
              </a:spcAft>
              <a:buClr>
                <a:schemeClr val="dk2"/>
              </a:buClr>
              <a:buSzPts val="800"/>
              <a:buFont typeface="Inter"/>
              <a:buNone/>
              <a:defRPr b="1" sz="800">
                <a:solidFill>
                  <a:schemeClr val="dk2"/>
                </a:solidFill>
                <a:latin typeface="Inter"/>
                <a:ea typeface="Inter"/>
                <a:cs typeface="Inter"/>
                <a:sym typeface="Inte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ard">
  <p:cSld name="Title Slide_02_DM">
    <p:spTree>
      <p:nvGrpSpPr>
        <p:cNvPr id="124" name="Shape 124"/>
        <p:cNvGrpSpPr/>
        <p:nvPr/>
      </p:nvGrpSpPr>
      <p:grpSpPr>
        <a:xfrm>
          <a:off x="0" y="0"/>
          <a:ext cx="0" cy="0"/>
          <a:chOff x="0" y="0"/>
          <a:chExt cx="0" cy="0"/>
        </a:xfrm>
      </p:grpSpPr>
      <p:pic>
        <p:nvPicPr>
          <p:cNvPr id="125" name="Google Shape;125;p21"/>
          <p:cNvPicPr preferRelativeResize="0"/>
          <p:nvPr/>
        </p:nvPicPr>
        <p:blipFill rotWithShape="1">
          <a:blip r:embed="rId2">
            <a:alphaModFix/>
          </a:blip>
          <a:srcRect b="0" l="0" r="0" t="60391"/>
          <a:stretch/>
        </p:blipFill>
        <p:spPr>
          <a:xfrm>
            <a:off x="7212875" y="4149301"/>
            <a:ext cx="1940073" cy="994202"/>
          </a:xfrm>
          <a:prstGeom prst="rect">
            <a:avLst/>
          </a:prstGeom>
          <a:noFill/>
          <a:ln>
            <a:noFill/>
          </a:ln>
        </p:spPr>
      </p:pic>
      <p:sp>
        <p:nvSpPr>
          <p:cNvPr id="126" name="Google Shape;126;p21"/>
          <p:cNvSpPr/>
          <p:nvPr/>
        </p:nvSpPr>
        <p:spPr>
          <a:xfrm>
            <a:off x="125650" y="1581925"/>
            <a:ext cx="2163900" cy="2728500"/>
          </a:xfrm>
          <a:prstGeom prst="rect">
            <a:avLst/>
          </a:prstGeom>
          <a:solidFill>
            <a:srgbClr val="3E4145">
              <a:alpha val="3961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127" name="Google Shape;127;p21"/>
          <p:cNvSpPr/>
          <p:nvPr/>
        </p:nvSpPr>
        <p:spPr>
          <a:xfrm>
            <a:off x="6854400" y="1581925"/>
            <a:ext cx="2163900" cy="2728500"/>
          </a:xfrm>
          <a:prstGeom prst="rect">
            <a:avLst/>
          </a:prstGeom>
          <a:solidFill>
            <a:srgbClr val="3E4145">
              <a:alpha val="3961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128" name="Google Shape;128;p21"/>
          <p:cNvSpPr/>
          <p:nvPr/>
        </p:nvSpPr>
        <p:spPr>
          <a:xfrm>
            <a:off x="2372437" y="1581925"/>
            <a:ext cx="2163900" cy="2728500"/>
          </a:xfrm>
          <a:prstGeom prst="rect">
            <a:avLst/>
          </a:prstGeom>
          <a:solidFill>
            <a:srgbClr val="3E4145">
              <a:alpha val="3961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129" name="Google Shape;129;p21"/>
          <p:cNvSpPr/>
          <p:nvPr/>
        </p:nvSpPr>
        <p:spPr>
          <a:xfrm>
            <a:off x="4607607" y="1581925"/>
            <a:ext cx="2163900" cy="2728500"/>
          </a:xfrm>
          <a:prstGeom prst="rect">
            <a:avLst/>
          </a:prstGeom>
          <a:solidFill>
            <a:srgbClr val="3E4145">
              <a:alpha val="3961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130" name="Google Shape;130;p21"/>
          <p:cNvSpPr/>
          <p:nvPr/>
        </p:nvSpPr>
        <p:spPr>
          <a:xfrm>
            <a:off x="370825" y="1799075"/>
            <a:ext cx="578700" cy="5736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131" name="Google Shape;131;p21"/>
          <p:cNvSpPr/>
          <p:nvPr/>
        </p:nvSpPr>
        <p:spPr>
          <a:xfrm>
            <a:off x="7073019" y="1824252"/>
            <a:ext cx="578700" cy="5733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132" name="Google Shape;132;p21"/>
          <p:cNvSpPr/>
          <p:nvPr/>
        </p:nvSpPr>
        <p:spPr>
          <a:xfrm>
            <a:off x="2583126" y="1824252"/>
            <a:ext cx="578700" cy="5733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133" name="Google Shape;133;p21"/>
          <p:cNvSpPr/>
          <p:nvPr/>
        </p:nvSpPr>
        <p:spPr>
          <a:xfrm>
            <a:off x="4828077" y="1824252"/>
            <a:ext cx="578700" cy="5733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cxnSp>
        <p:nvCxnSpPr>
          <p:cNvPr id="134" name="Google Shape;134;p21"/>
          <p:cNvCxnSpPr/>
          <p:nvPr/>
        </p:nvCxnSpPr>
        <p:spPr>
          <a:xfrm>
            <a:off x="125650" y="1581925"/>
            <a:ext cx="2154900" cy="0"/>
          </a:xfrm>
          <a:prstGeom prst="straightConnector1">
            <a:avLst/>
          </a:prstGeom>
          <a:noFill/>
          <a:ln cap="flat" cmpd="sng" w="9525">
            <a:solidFill>
              <a:srgbClr val="EC0000"/>
            </a:solidFill>
            <a:prstDash val="solid"/>
            <a:round/>
            <a:headEnd len="sm" w="sm" type="none"/>
            <a:tailEnd len="sm" w="sm" type="none"/>
          </a:ln>
        </p:spPr>
      </p:cxnSp>
      <p:cxnSp>
        <p:nvCxnSpPr>
          <p:cNvPr id="135" name="Google Shape;135;p21"/>
          <p:cNvCxnSpPr/>
          <p:nvPr/>
        </p:nvCxnSpPr>
        <p:spPr>
          <a:xfrm>
            <a:off x="2366625" y="1581925"/>
            <a:ext cx="2154900" cy="0"/>
          </a:xfrm>
          <a:prstGeom prst="straightConnector1">
            <a:avLst/>
          </a:prstGeom>
          <a:noFill/>
          <a:ln cap="flat" cmpd="sng" w="9525">
            <a:solidFill>
              <a:srgbClr val="EC0000"/>
            </a:solidFill>
            <a:prstDash val="solid"/>
            <a:round/>
            <a:headEnd len="sm" w="sm" type="none"/>
            <a:tailEnd len="sm" w="sm" type="none"/>
          </a:ln>
        </p:spPr>
      </p:cxnSp>
      <p:cxnSp>
        <p:nvCxnSpPr>
          <p:cNvPr id="136" name="Google Shape;136;p21"/>
          <p:cNvCxnSpPr/>
          <p:nvPr/>
        </p:nvCxnSpPr>
        <p:spPr>
          <a:xfrm>
            <a:off x="4610513" y="1581925"/>
            <a:ext cx="2154900" cy="0"/>
          </a:xfrm>
          <a:prstGeom prst="straightConnector1">
            <a:avLst/>
          </a:prstGeom>
          <a:noFill/>
          <a:ln cap="flat" cmpd="sng" w="9525">
            <a:solidFill>
              <a:srgbClr val="EC0000"/>
            </a:solidFill>
            <a:prstDash val="solid"/>
            <a:round/>
            <a:headEnd len="sm" w="sm" type="none"/>
            <a:tailEnd len="sm" w="sm" type="none"/>
          </a:ln>
        </p:spPr>
      </p:cxnSp>
      <p:cxnSp>
        <p:nvCxnSpPr>
          <p:cNvPr id="137" name="Google Shape;137;p21"/>
          <p:cNvCxnSpPr/>
          <p:nvPr/>
        </p:nvCxnSpPr>
        <p:spPr>
          <a:xfrm>
            <a:off x="6842763" y="1581925"/>
            <a:ext cx="2154900" cy="0"/>
          </a:xfrm>
          <a:prstGeom prst="straightConnector1">
            <a:avLst/>
          </a:prstGeom>
          <a:noFill/>
          <a:ln cap="flat" cmpd="sng" w="9525">
            <a:solidFill>
              <a:srgbClr val="EC0000"/>
            </a:solidFill>
            <a:prstDash val="solid"/>
            <a:round/>
            <a:headEnd len="sm" w="sm" type="none"/>
            <a:tailEnd len="sm" w="sm" type="none"/>
          </a:ln>
        </p:spPr>
      </p:cxnSp>
      <p:sp>
        <p:nvSpPr>
          <p:cNvPr id="138" name="Google Shape;138;p21"/>
          <p:cNvSpPr txBox="1"/>
          <p:nvPr>
            <p:ph idx="1" type="subTitle"/>
          </p:nvPr>
        </p:nvSpPr>
        <p:spPr>
          <a:xfrm>
            <a:off x="7027125" y="2647750"/>
            <a:ext cx="1882500" cy="975000"/>
          </a:xfrm>
          <a:prstGeom prst="rect">
            <a:avLst/>
          </a:prstGeom>
          <a:noFill/>
          <a:ln>
            <a:noFill/>
          </a:ln>
        </p:spPr>
        <p:txBody>
          <a:bodyPr anchorCtr="0" anchor="b" bIns="28575" lIns="57150" spcFirstLastPara="1" rIns="57150" wrap="square" tIns="28575">
            <a:normAutofit/>
          </a:bodyPr>
          <a:lstStyle>
            <a:lvl1pPr lvl="0" algn="l">
              <a:lnSpc>
                <a:spcPct val="100000"/>
              </a:lnSpc>
              <a:spcBef>
                <a:spcPts val="800"/>
              </a:spcBef>
              <a:spcAft>
                <a:spcPts val="0"/>
              </a:spcAft>
              <a:buSzPts val="1800"/>
              <a:buNone/>
              <a:defRPr b="1" i="0">
                <a:latin typeface="Arial"/>
                <a:ea typeface="Arial"/>
                <a:cs typeface="Arial"/>
                <a:sym typeface="Arial"/>
              </a:defRPr>
            </a:lvl1pPr>
            <a:lvl2pPr lvl="1" algn="l">
              <a:lnSpc>
                <a:spcPct val="90000"/>
              </a:lnSpc>
              <a:spcBef>
                <a:spcPts val="400"/>
              </a:spcBef>
              <a:spcAft>
                <a:spcPts val="0"/>
              </a:spcAft>
              <a:buSzPts val="1800"/>
              <a:buNone/>
              <a:defRPr/>
            </a:lvl2pPr>
            <a:lvl3pPr lvl="2" algn="l">
              <a:lnSpc>
                <a:spcPct val="90000"/>
              </a:lnSpc>
              <a:spcBef>
                <a:spcPts val="400"/>
              </a:spcBef>
              <a:spcAft>
                <a:spcPts val="0"/>
              </a:spcAft>
              <a:buSzPts val="1500"/>
              <a:buNone/>
              <a:defRPr/>
            </a:lvl3pPr>
            <a:lvl4pPr lvl="3" algn="l">
              <a:lnSpc>
                <a:spcPct val="90000"/>
              </a:lnSpc>
              <a:spcBef>
                <a:spcPts val="400"/>
              </a:spcBef>
              <a:spcAft>
                <a:spcPts val="0"/>
              </a:spcAft>
              <a:buSzPts val="1400"/>
              <a:buNone/>
              <a:defRPr/>
            </a:lvl4pPr>
            <a:lvl5pPr lvl="4" algn="l">
              <a:lnSpc>
                <a:spcPct val="90000"/>
              </a:lnSpc>
              <a:spcBef>
                <a:spcPts val="400"/>
              </a:spcBef>
              <a:spcAft>
                <a:spcPts val="0"/>
              </a:spcAft>
              <a:buSzPts val="1400"/>
              <a:buNone/>
              <a:defRPr/>
            </a:lvl5pPr>
            <a:lvl6pPr lvl="5" algn="l">
              <a:lnSpc>
                <a:spcPct val="90000"/>
              </a:lnSpc>
              <a:spcBef>
                <a:spcPts val="400"/>
              </a:spcBef>
              <a:spcAft>
                <a:spcPts val="0"/>
              </a:spcAft>
              <a:buSzPts val="1400"/>
              <a:buNone/>
              <a:defRPr/>
            </a:lvl6pPr>
            <a:lvl7pPr lvl="6" algn="l">
              <a:lnSpc>
                <a:spcPct val="90000"/>
              </a:lnSpc>
              <a:spcBef>
                <a:spcPts val="400"/>
              </a:spcBef>
              <a:spcAft>
                <a:spcPts val="0"/>
              </a:spcAft>
              <a:buSzPts val="1400"/>
              <a:buNone/>
              <a:defRPr/>
            </a:lvl7pPr>
            <a:lvl8pPr lvl="7" algn="l">
              <a:lnSpc>
                <a:spcPct val="90000"/>
              </a:lnSpc>
              <a:spcBef>
                <a:spcPts val="400"/>
              </a:spcBef>
              <a:spcAft>
                <a:spcPts val="0"/>
              </a:spcAft>
              <a:buSzPts val="1400"/>
              <a:buNone/>
              <a:defRPr/>
            </a:lvl8pPr>
            <a:lvl9pPr lvl="8" algn="l">
              <a:lnSpc>
                <a:spcPct val="90000"/>
              </a:lnSpc>
              <a:spcBef>
                <a:spcPts val="400"/>
              </a:spcBef>
              <a:spcAft>
                <a:spcPts val="0"/>
              </a:spcAft>
              <a:buSzPts val="1400"/>
              <a:buNone/>
              <a:defRPr/>
            </a:lvl9pPr>
          </a:lstStyle>
          <a:p/>
        </p:txBody>
      </p:sp>
      <p:sp>
        <p:nvSpPr>
          <p:cNvPr id="139" name="Google Shape;139;p21"/>
          <p:cNvSpPr txBox="1"/>
          <p:nvPr>
            <p:ph idx="2" type="subTitle"/>
          </p:nvPr>
        </p:nvSpPr>
        <p:spPr>
          <a:xfrm>
            <a:off x="4754113" y="2647750"/>
            <a:ext cx="1882500" cy="975000"/>
          </a:xfrm>
          <a:prstGeom prst="rect">
            <a:avLst/>
          </a:prstGeom>
          <a:noFill/>
          <a:ln>
            <a:noFill/>
          </a:ln>
        </p:spPr>
        <p:txBody>
          <a:bodyPr anchorCtr="0" anchor="b" bIns="28575" lIns="57150" spcFirstLastPara="1" rIns="57150" wrap="square" tIns="28575">
            <a:normAutofit/>
          </a:bodyPr>
          <a:lstStyle>
            <a:lvl1pPr lvl="0" algn="l">
              <a:lnSpc>
                <a:spcPct val="100000"/>
              </a:lnSpc>
              <a:spcBef>
                <a:spcPts val="800"/>
              </a:spcBef>
              <a:spcAft>
                <a:spcPts val="0"/>
              </a:spcAft>
              <a:buSzPts val="1800"/>
              <a:buNone/>
              <a:defRPr b="1" i="0">
                <a:latin typeface="Arial"/>
                <a:ea typeface="Arial"/>
                <a:cs typeface="Arial"/>
                <a:sym typeface="Arial"/>
              </a:defRPr>
            </a:lvl1pPr>
            <a:lvl2pPr lvl="1" algn="l">
              <a:lnSpc>
                <a:spcPct val="90000"/>
              </a:lnSpc>
              <a:spcBef>
                <a:spcPts val="400"/>
              </a:spcBef>
              <a:spcAft>
                <a:spcPts val="0"/>
              </a:spcAft>
              <a:buSzPts val="1800"/>
              <a:buNone/>
              <a:defRPr/>
            </a:lvl2pPr>
            <a:lvl3pPr lvl="2" algn="l">
              <a:lnSpc>
                <a:spcPct val="90000"/>
              </a:lnSpc>
              <a:spcBef>
                <a:spcPts val="400"/>
              </a:spcBef>
              <a:spcAft>
                <a:spcPts val="0"/>
              </a:spcAft>
              <a:buSzPts val="1500"/>
              <a:buNone/>
              <a:defRPr/>
            </a:lvl3pPr>
            <a:lvl4pPr lvl="3" algn="l">
              <a:lnSpc>
                <a:spcPct val="90000"/>
              </a:lnSpc>
              <a:spcBef>
                <a:spcPts val="400"/>
              </a:spcBef>
              <a:spcAft>
                <a:spcPts val="0"/>
              </a:spcAft>
              <a:buSzPts val="1400"/>
              <a:buNone/>
              <a:defRPr/>
            </a:lvl4pPr>
            <a:lvl5pPr lvl="4" algn="l">
              <a:lnSpc>
                <a:spcPct val="90000"/>
              </a:lnSpc>
              <a:spcBef>
                <a:spcPts val="400"/>
              </a:spcBef>
              <a:spcAft>
                <a:spcPts val="0"/>
              </a:spcAft>
              <a:buSzPts val="1400"/>
              <a:buNone/>
              <a:defRPr/>
            </a:lvl5pPr>
            <a:lvl6pPr lvl="5" algn="l">
              <a:lnSpc>
                <a:spcPct val="90000"/>
              </a:lnSpc>
              <a:spcBef>
                <a:spcPts val="400"/>
              </a:spcBef>
              <a:spcAft>
                <a:spcPts val="0"/>
              </a:spcAft>
              <a:buSzPts val="1400"/>
              <a:buNone/>
              <a:defRPr/>
            </a:lvl6pPr>
            <a:lvl7pPr lvl="6" algn="l">
              <a:lnSpc>
                <a:spcPct val="90000"/>
              </a:lnSpc>
              <a:spcBef>
                <a:spcPts val="400"/>
              </a:spcBef>
              <a:spcAft>
                <a:spcPts val="0"/>
              </a:spcAft>
              <a:buSzPts val="1400"/>
              <a:buNone/>
              <a:defRPr/>
            </a:lvl7pPr>
            <a:lvl8pPr lvl="7" algn="l">
              <a:lnSpc>
                <a:spcPct val="90000"/>
              </a:lnSpc>
              <a:spcBef>
                <a:spcPts val="400"/>
              </a:spcBef>
              <a:spcAft>
                <a:spcPts val="0"/>
              </a:spcAft>
              <a:buSzPts val="1400"/>
              <a:buNone/>
              <a:defRPr/>
            </a:lvl8pPr>
            <a:lvl9pPr lvl="8" algn="l">
              <a:lnSpc>
                <a:spcPct val="90000"/>
              </a:lnSpc>
              <a:spcBef>
                <a:spcPts val="400"/>
              </a:spcBef>
              <a:spcAft>
                <a:spcPts val="0"/>
              </a:spcAft>
              <a:buSzPts val="1400"/>
              <a:buNone/>
              <a:defRPr/>
            </a:lvl9pPr>
          </a:lstStyle>
          <a:p/>
        </p:txBody>
      </p:sp>
      <p:sp>
        <p:nvSpPr>
          <p:cNvPr id="140" name="Google Shape;140;p21"/>
          <p:cNvSpPr txBox="1"/>
          <p:nvPr>
            <p:ph idx="3" type="subTitle"/>
          </p:nvPr>
        </p:nvSpPr>
        <p:spPr>
          <a:xfrm>
            <a:off x="2507313" y="2647750"/>
            <a:ext cx="1882500" cy="975000"/>
          </a:xfrm>
          <a:prstGeom prst="rect">
            <a:avLst/>
          </a:prstGeom>
          <a:noFill/>
          <a:ln>
            <a:noFill/>
          </a:ln>
        </p:spPr>
        <p:txBody>
          <a:bodyPr anchorCtr="0" anchor="b" bIns="28575" lIns="57150" spcFirstLastPara="1" rIns="57150" wrap="square" tIns="28575">
            <a:normAutofit/>
          </a:bodyPr>
          <a:lstStyle>
            <a:lvl1pPr lvl="0" algn="l">
              <a:lnSpc>
                <a:spcPct val="100000"/>
              </a:lnSpc>
              <a:spcBef>
                <a:spcPts val="800"/>
              </a:spcBef>
              <a:spcAft>
                <a:spcPts val="0"/>
              </a:spcAft>
              <a:buSzPts val="1800"/>
              <a:buNone/>
              <a:defRPr b="1" i="0">
                <a:latin typeface="Arial"/>
                <a:ea typeface="Arial"/>
                <a:cs typeface="Arial"/>
                <a:sym typeface="Arial"/>
              </a:defRPr>
            </a:lvl1pPr>
            <a:lvl2pPr lvl="1" algn="l">
              <a:lnSpc>
                <a:spcPct val="90000"/>
              </a:lnSpc>
              <a:spcBef>
                <a:spcPts val="400"/>
              </a:spcBef>
              <a:spcAft>
                <a:spcPts val="0"/>
              </a:spcAft>
              <a:buSzPts val="1800"/>
              <a:buNone/>
              <a:defRPr/>
            </a:lvl2pPr>
            <a:lvl3pPr lvl="2" algn="l">
              <a:lnSpc>
                <a:spcPct val="90000"/>
              </a:lnSpc>
              <a:spcBef>
                <a:spcPts val="400"/>
              </a:spcBef>
              <a:spcAft>
                <a:spcPts val="0"/>
              </a:spcAft>
              <a:buSzPts val="1500"/>
              <a:buNone/>
              <a:defRPr/>
            </a:lvl3pPr>
            <a:lvl4pPr lvl="3" algn="l">
              <a:lnSpc>
                <a:spcPct val="90000"/>
              </a:lnSpc>
              <a:spcBef>
                <a:spcPts val="400"/>
              </a:spcBef>
              <a:spcAft>
                <a:spcPts val="0"/>
              </a:spcAft>
              <a:buSzPts val="1400"/>
              <a:buNone/>
              <a:defRPr/>
            </a:lvl4pPr>
            <a:lvl5pPr lvl="4" algn="l">
              <a:lnSpc>
                <a:spcPct val="90000"/>
              </a:lnSpc>
              <a:spcBef>
                <a:spcPts val="400"/>
              </a:spcBef>
              <a:spcAft>
                <a:spcPts val="0"/>
              </a:spcAft>
              <a:buSzPts val="1400"/>
              <a:buNone/>
              <a:defRPr/>
            </a:lvl5pPr>
            <a:lvl6pPr lvl="5" algn="l">
              <a:lnSpc>
                <a:spcPct val="90000"/>
              </a:lnSpc>
              <a:spcBef>
                <a:spcPts val="400"/>
              </a:spcBef>
              <a:spcAft>
                <a:spcPts val="0"/>
              </a:spcAft>
              <a:buSzPts val="1400"/>
              <a:buNone/>
              <a:defRPr/>
            </a:lvl6pPr>
            <a:lvl7pPr lvl="6" algn="l">
              <a:lnSpc>
                <a:spcPct val="90000"/>
              </a:lnSpc>
              <a:spcBef>
                <a:spcPts val="400"/>
              </a:spcBef>
              <a:spcAft>
                <a:spcPts val="0"/>
              </a:spcAft>
              <a:buSzPts val="1400"/>
              <a:buNone/>
              <a:defRPr/>
            </a:lvl7pPr>
            <a:lvl8pPr lvl="7" algn="l">
              <a:lnSpc>
                <a:spcPct val="90000"/>
              </a:lnSpc>
              <a:spcBef>
                <a:spcPts val="400"/>
              </a:spcBef>
              <a:spcAft>
                <a:spcPts val="0"/>
              </a:spcAft>
              <a:buSzPts val="1400"/>
              <a:buNone/>
              <a:defRPr/>
            </a:lvl8pPr>
            <a:lvl9pPr lvl="8" algn="l">
              <a:lnSpc>
                <a:spcPct val="90000"/>
              </a:lnSpc>
              <a:spcBef>
                <a:spcPts val="400"/>
              </a:spcBef>
              <a:spcAft>
                <a:spcPts val="0"/>
              </a:spcAft>
              <a:buSzPts val="1400"/>
              <a:buNone/>
              <a:defRPr/>
            </a:lvl9pPr>
          </a:lstStyle>
          <a:p/>
        </p:txBody>
      </p:sp>
      <p:sp>
        <p:nvSpPr>
          <p:cNvPr id="141" name="Google Shape;141;p21"/>
          <p:cNvSpPr txBox="1"/>
          <p:nvPr>
            <p:ph idx="4" type="subTitle"/>
          </p:nvPr>
        </p:nvSpPr>
        <p:spPr>
          <a:xfrm>
            <a:off x="272113" y="2647750"/>
            <a:ext cx="1882500" cy="975000"/>
          </a:xfrm>
          <a:prstGeom prst="rect">
            <a:avLst/>
          </a:prstGeom>
          <a:noFill/>
          <a:ln>
            <a:noFill/>
          </a:ln>
        </p:spPr>
        <p:txBody>
          <a:bodyPr anchorCtr="0" anchor="b" bIns="28575" lIns="57150" spcFirstLastPara="1" rIns="57150" wrap="square" tIns="28575">
            <a:normAutofit/>
          </a:bodyPr>
          <a:lstStyle>
            <a:lvl1pPr lvl="0" algn="l">
              <a:lnSpc>
                <a:spcPct val="100000"/>
              </a:lnSpc>
              <a:spcBef>
                <a:spcPts val="800"/>
              </a:spcBef>
              <a:spcAft>
                <a:spcPts val="0"/>
              </a:spcAft>
              <a:buSzPts val="1800"/>
              <a:buNone/>
              <a:defRPr b="1" i="0">
                <a:latin typeface="Arial"/>
                <a:ea typeface="Arial"/>
                <a:cs typeface="Arial"/>
                <a:sym typeface="Arial"/>
              </a:defRPr>
            </a:lvl1pPr>
            <a:lvl2pPr lvl="1" algn="l">
              <a:lnSpc>
                <a:spcPct val="90000"/>
              </a:lnSpc>
              <a:spcBef>
                <a:spcPts val="400"/>
              </a:spcBef>
              <a:spcAft>
                <a:spcPts val="0"/>
              </a:spcAft>
              <a:buSzPts val="1800"/>
              <a:buNone/>
              <a:defRPr/>
            </a:lvl2pPr>
            <a:lvl3pPr lvl="2" algn="l">
              <a:lnSpc>
                <a:spcPct val="90000"/>
              </a:lnSpc>
              <a:spcBef>
                <a:spcPts val="400"/>
              </a:spcBef>
              <a:spcAft>
                <a:spcPts val="0"/>
              </a:spcAft>
              <a:buSzPts val="1500"/>
              <a:buNone/>
              <a:defRPr/>
            </a:lvl3pPr>
            <a:lvl4pPr lvl="3" algn="l">
              <a:lnSpc>
                <a:spcPct val="90000"/>
              </a:lnSpc>
              <a:spcBef>
                <a:spcPts val="400"/>
              </a:spcBef>
              <a:spcAft>
                <a:spcPts val="0"/>
              </a:spcAft>
              <a:buSzPts val="1400"/>
              <a:buNone/>
              <a:defRPr/>
            </a:lvl4pPr>
            <a:lvl5pPr lvl="4" algn="l">
              <a:lnSpc>
                <a:spcPct val="90000"/>
              </a:lnSpc>
              <a:spcBef>
                <a:spcPts val="400"/>
              </a:spcBef>
              <a:spcAft>
                <a:spcPts val="0"/>
              </a:spcAft>
              <a:buSzPts val="1400"/>
              <a:buNone/>
              <a:defRPr/>
            </a:lvl5pPr>
            <a:lvl6pPr lvl="5" algn="l">
              <a:lnSpc>
                <a:spcPct val="90000"/>
              </a:lnSpc>
              <a:spcBef>
                <a:spcPts val="400"/>
              </a:spcBef>
              <a:spcAft>
                <a:spcPts val="0"/>
              </a:spcAft>
              <a:buSzPts val="1400"/>
              <a:buNone/>
              <a:defRPr/>
            </a:lvl6pPr>
            <a:lvl7pPr lvl="6" algn="l">
              <a:lnSpc>
                <a:spcPct val="90000"/>
              </a:lnSpc>
              <a:spcBef>
                <a:spcPts val="400"/>
              </a:spcBef>
              <a:spcAft>
                <a:spcPts val="0"/>
              </a:spcAft>
              <a:buSzPts val="1400"/>
              <a:buNone/>
              <a:defRPr/>
            </a:lvl7pPr>
            <a:lvl8pPr lvl="7" algn="l">
              <a:lnSpc>
                <a:spcPct val="90000"/>
              </a:lnSpc>
              <a:spcBef>
                <a:spcPts val="400"/>
              </a:spcBef>
              <a:spcAft>
                <a:spcPts val="0"/>
              </a:spcAft>
              <a:buSzPts val="1400"/>
              <a:buNone/>
              <a:defRPr/>
            </a:lvl8pPr>
            <a:lvl9pPr lvl="8" algn="l">
              <a:lnSpc>
                <a:spcPct val="90000"/>
              </a:lnSpc>
              <a:spcBef>
                <a:spcPts val="400"/>
              </a:spcBef>
              <a:spcAft>
                <a:spcPts val="0"/>
              </a:spcAft>
              <a:buSzPts val="1400"/>
              <a:buNone/>
              <a:defRPr/>
            </a:lvl9pPr>
          </a:lstStyle>
          <a:p/>
        </p:txBody>
      </p:sp>
      <p:sp>
        <p:nvSpPr>
          <p:cNvPr id="142" name="Google Shape;142;p21"/>
          <p:cNvSpPr txBox="1"/>
          <p:nvPr>
            <p:ph type="title"/>
          </p:nvPr>
        </p:nvSpPr>
        <p:spPr>
          <a:xfrm>
            <a:off x="370825" y="227275"/>
            <a:ext cx="8626800" cy="1143000"/>
          </a:xfrm>
          <a:prstGeom prst="rect">
            <a:avLst/>
          </a:prstGeom>
          <a:noFill/>
          <a:ln>
            <a:noFill/>
          </a:ln>
        </p:spPr>
        <p:txBody>
          <a:bodyPr anchorCtr="0" anchor="ctr" bIns="28575" lIns="57150" spcFirstLastPara="1" rIns="57150" wrap="square" tIns="28575">
            <a:normAutofit/>
          </a:bodyPr>
          <a:lstStyle>
            <a:lvl1pPr lvl="0" algn="ctr">
              <a:lnSpc>
                <a:spcPct val="90000"/>
              </a:lnSpc>
              <a:spcBef>
                <a:spcPts val="0"/>
              </a:spcBef>
              <a:spcAft>
                <a:spcPts val="0"/>
              </a:spcAft>
              <a:buSzPts val="3100"/>
              <a:buNone/>
              <a:defRPr b="0" i="0" sz="3100">
                <a:latin typeface="Arial"/>
                <a:ea typeface="Arial"/>
                <a:cs typeface="Arial"/>
                <a:sym typeface="Arial"/>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143" name="Google Shape;143;p21"/>
          <p:cNvSpPr txBox="1"/>
          <p:nvPr>
            <p:ph idx="5" type="subTitle"/>
          </p:nvPr>
        </p:nvSpPr>
        <p:spPr>
          <a:xfrm>
            <a:off x="7027125" y="3694625"/>
            <a:ext cx="1882500" cy="975000"/>
          </a:xfrm>
          <a:prstGeom prst="rect">
            <a:avLst/>
          </a:prstGeom>
          <a:noFill/>
          <a:ln>
            <a:noFill/>
          </a:ln>
        </p:spPr>
        <p:txBody>
          <a:bodyPr anchorCtr="0" anchor="t" bIns="28575" lIns="57150" spcFirstLastPara="1" rIns="57150" wrap="square" tIns="28575">
            <a:normAutofit/>
          </a:bodyPr>
          <a:lstStyle>
            <a:lvl1pPr lvl="0" algn="l">
              <a:lnSpc>
                <a:spcPct val="100000"/>
              </a:lnSpc>
              <a:spcBef>
                <a:spcPts val="800"/>
              </a:spcBef>
              <a:spcAft>
                <a:spcPts val="0"/>
              </a:spcAft>
              <a:buClr>
                <a:schemeClr val="dk2"/>
              </a:buClr>
              <a:buSzPts val="1100"/>
              <a:buFont typeface="Inter Medium"/>
              <a:buNone/>
              <a:defRPr b="0" sz="1100">
                <a:solidFill>
                  <a:schemeClr val="dk2"/>
                </a:solidFill>
                <a:latin typeface="Inter Medium"/>
                <a:ea typeface="Inter Medium"/>
                <a:cs typeface="Inter Medium"/>
                <a:sym typeface="Inter Medium"/>
              </a:defRPr>
            </a:lvl1pPr>
            <a:lvl2pPr lvl="1" algn="l">
              <a:lnSpc>
                <a:spcPct val="90000"/>
              </a:lnSpc>
              <a:spcBef>
                <a:spcPts val="400"/>
              </a:spcBef>
              <a:spcAft>
                <a:spcPts val="0"/>
              </a:spcAft>
              <a:buClr>
                <a:schemeClr val="dk2"/>
              </a:buClr>
              <a:buSzPts val="1100"/>
              <a:buFont typeface="Inter Medium"/>
              <a:buNone/>
              <a:defRPr b="0" sz="1100">
                <a:solidFill>
                  <a:schemeClr val="dk2"/>
                </a:solidFill>
                <a:latin typeface="Inter Medium"/>
                <a:ea typeface="Inter Medium"/>
                <a:cs typeface="Inter Medium"/>
                <a:sym typeface="Inter Medium"/>
              </a:defRPr>
            </a:lvl2pPr>
            <a:lvl3pPr lvl="2" algn="l">
              <a:lnSpc>
                <a:spcPct val="90000"/>
              </a:lnSpc>
              <a:spcBef>
                <a:spcPts val="400"/>
              </a:spcBef>
              <a:spcAft>
                <a:spcPts val="0"/>
              </a:spcAft>
              <a:buClr>
                <a:schemeClr val="dk2"/>
              </a:buClr>
              <a:buSzPts val="800"/>
              <a:buFont typeface="Inter Medium"/>
              <a:buNone/>
              <a:defRPr sz="800">
                <a:solidFill>
                  <a:schemeClr val="dk2"/>
                </a:solidFill>
                <a:latin typeface="Inter Medium"/>
                <a:ea typeface="Inter Medium"/>
                <a:cs typeface="Inter Medium"/>
                <a:sym typeface="Inter Medium"/>
              </a:defRPr>
            </a:lvl3pPr>
            <a:lvl4pPr lvl="3" algn="l">
              <a:lnSpc>
                <a:spcPct val="90000"/>
              </a:lnSpc>
              <a:spcBef>
                <a:spcPts val="400"/>
              </a:spcBef>
              <a:spcAft>
                <a:spcPts val="0"/>
              </a:spcAft>
              <a:buClr>
                <a:schemeClr val="dk2"/>
              </a:buClr>
              <a:buSzPts val="700"/>
              <a:buFont typeface="Inter Medium"/>
              <a:buNone/>
              <a:defRPr sz="700">
                <a:solidFill>
                  <a:schemeClr val="dk2"/>
                </a:solidFill>
                <a:latin typeface="Inter Medium"/>
                <a:ea typeface="Inter Medium"/>
                <a:cs typeface="Inter Medium"/>
                <a:sym typeface="Inter Medium"/>
              </a:defRPr>
            </a:lvl4pPr>
            <a:lvl5pPr lvl="4" algn="l">
              <a:lnSpc>
                <a:spcPct val="90000"/>
              </a:lnSpc>
              <a:spcBef>
                <a:spcPts val="400"/>
              </a:spcBef>
              <a:spcAft>
                <a:spcPts val="0"/>
              </a:spcAft>
              <a:buClr>
                <a:schemeClr val="dk2"/>
              </a:buClr>
              <a:buSzPts val="700"/>
              <a:buFont typeface="Inter Medium"/>
              <a:buNone/>
              <a:defRPr sz="700">
                <a:solidFill>
                  <a:schemeClr val="dk2"/>
                </a:solidFill>
                <a:latin typeface="Inter Medium"/>
                <a:ea typeface="Inter Medium"/>
                <a:cs typeface="Inter Medium"/>
                <a:sym typeface="Inter Medium"/>
              </a:defRPr>
            </a:lvl5pPr>
            <a:lvl6pPr lvl="5" algn="l">
              <a:lnSpc>
                <a:spcPct val="90000"/>
              </a:lnSpc>
              <a:spcBef>
                <a:spcPts val="400"/>
              </a:spcBef>
              <a:spcAft>
                <a:spcPts val="0"/>
              </a:spcAft>
              <a:buClr>
                <a:schemeClr val="dk2"/>
              </a:buClr>
              <a:buSzPts val="700"/>
              <a:buFont typeface="Inter Medium"/>
              <a:buNone/>
              <a:defRPr sz="700">
                <a:solidFill>
                  <a:schemeClr val="dk2"/>
                </a:solidFill>
                <a:latin typeface="Inter Medium"/>
                <a:ea typeface="Inter Medium"/>
                <a:cs typeface="Inter Medium"/>
                <a:sym typeface="Inter Medium"/>
              </a:defRPr>
            </a:lvl6pPr>
            <a:lvl7pPr lvl="6" algn="l">
              <a:lnSpc>
                <a:spcPct val="90000"/>
              </a:lnSpc>
              <a:spcBef>
                <a:spcPts val="400"/>
              </a:spcBef>
              <a:spcAft>
                <a:spcPts val="0"/>
              </a:spcAft>
              <a:buClr>
                <a:schemeClr val="dk2"/>
              </a:buClr>
              <a:buSzPts val="700"/>
              <a:buFont typeface="Inter Medium"/>
              <a:buNone/>
              <a:defRPr sz="700">
                <a:solidFill>
                  <a:schemeClr val="dk2"/>
                </a:solidFill>
                <a:latin typeface="Inter Medium"/>
                <a:ea typeface="Inter Medium"/>
                <a:cs typeface="Inter Medium"/>
                <a:sym typeface="Inter Medium"/>
              </a:defRPr>
            </a:lvl7pPr>
            <a:lvl8pPr lvl="7" algn="l">
              <a:lnSpc>
                <a:spcPct val="90000"/>
              </a:lnSpc>
              <a:spcBef>
                <a:spcPts val="400"/>
              </a:spcBef>
              <a:spcAft>
                <a:spcPts val="0"/>
              </a:spcAft>
              <a:buClr>
                <a:schemeClr val="dk2"/>
              </a:buClr>
              <a:buSzPts val="700"/>
              <a:buFont typeface="Inter Medium"/>
              <a:buNone/>
              <a:defRPr sz="700">
                <a:solidFill>
                  <a:schemeClr val="dk2"/>
                </a:solidFill>
                <a:latin typeface="Inter Medium"/>
                <a:ea typeface="Inter Medium"/>
                <a:cs typeface="Inter Medium"/>
                <a:sym typeface="Inter Medium"/>
              </a:defRPr>
            </a:lvl8pPr>
            <a:lvl9pPr lvl="8" algn="l">
              <a:lnSpc>
                <a:spcPct val="90000"/>
              </a:lnSpc>
              <a:spcBef>
                <a:spcPts val="400"/>
              </a:spcBef>
              <a:spcAft>
                <a:spcPts val="0"/>
              </a:spcAft>
              <a:buClr>
                <a:schemeClr val="dk2"/>
              </a:buClr>
              <a:buSzPts val="700"/>
              <a:buFont typeface="Inter Medium"/>
              <a:buNone/>
              <a:defRPr sz="700">
                <a:solidFill>
                  <a:schemeClr val="dk2"/>
                </a:solidFill>
                <a:latin typeface="Inter Medium"/>
                <a:ea typeface="Inter Medium"/>
                <a:cs typeface="Inter Medium"/>
                <a:sym typeface="Inter Medium"/>
              </a:defRPr>
            </a:lvl9pPr>
          </a:lstStyle>
          <a:p/>
        </p:txBody>
      </p:sp>
      <p:sp>
        <p:nvSpPr>
          <p:cNvPr id="144" name="Google Shape;144;p21"/>
          <p:cNvSpPr txBox="1"/>
          <p:nvPr>
            <p:ph idx="6" type="subTitle"/>
          </p:nvPr>
        </p:nvSpPr>
        <p:spPr>
          <a:xfrm>
            <a:off x="4754113" y="3694625"/>
            <a:ext cx="1882500" cy="975000"/>
          </a:xfrm>
          <a:prstGeom prst="rect">
            <a:avLst/>
          </a:prstGeom>
          <a:noFill/>
          <a:ln>
            <a:noFill/>
          </a:ln>
        </p:spPr>
        <p:txBody>
          <a:bodyPr anchorCtr="0" anchor="t" bIns="28575" lIns="57150" spcFirstLastPara="1" rIns="57150" wrap="square" tIns="28575">
            <a:normAutofit/>
          </a:bodyPr>
          <a:lstStyle>
            <a:lvl1pPr lvl="0" algn="l">
              <a:lnSpc>
                <a:spcPct val="100000"/>
              </a:lnSpc>
              <a:spcBef>
                <a:spcPts val="800"/>
              </a:spcBef>
              <a:spcAft>
                <a:spcPts val="0"/>
              </a:spcAft>
              <a:buClr>
                <a:schemeClr val="dk2"/>
              </a:buClr>
              <a:buSzPts val="1100"/>
              <a:buFont typeface="Inter Medium"/>
              <a:buNone/>
              <a:defRPr b="0" sz="1100">
                <a:solidFill>
                  <a:schemeClr val="dk2"/>
                </a:solidFill>
                <a:latin typeface="Inter Medium"/>
                <a:ea typeface="Inter Medium"/>
                <a:cs typeface="Inter Medium"/>
                <a:sym typeface="Inter Medium"/>
              </a:defRPr>
            </a:lvl1pPr>
            <a:lvl2pPr lvl="1" algn="l">
              <a:lnSpc>
                <a:spcPct val="90000"/>
              </a:lnSpc>
              <a:spcBef>
                <a:spcPts val="400"/>
              </a:spcBef>
              <a:spcAft>
                <a:spcPts val="0"/>
              </a:spcAft>
              <a:buClr>
                <a:schemeClr val="dk2"/>
              </a:buClr>
              <a:buSzPts val="1100"/>
              <a:buFont typeface="Inter Medium"/>
              <a:buNone/>
              <a:defRPr b="0" sz="1100">
                <a:solidFill>
                  <a:schemeClr val="dk2"/>
                </a:solidFill>
                <a:latin typeface="Inter Medium"/>
                <a:ea typeface="Inter Medium"/>
                <a:cs typeface="Inter Medium"/>
                <a:sym typeface="Inter Medium"/>
              </a:defRPr>
            </a:lvl2pPr>
            <a:lvl3pPr lvl="2" algn="l">
              <a:lnSpc>
                <a:spcPct val="90000"/>
              </a:lnSpc>
              <a:spcBef>
                <a:spcPts val="400"/>
              </a:spcBef>
              <a:spcAft>
                <a:spcPts val="0"/>
              </a:spcAft>
              <a:buClr>
                <a:schemeClr val="dk2"/>
              </a:buClr>
              <a:buSzPts val="800"/>
              <a:buFont typeface="Inter Medium"/>
              <a:buNone/>
              <a:defRPr sz="800">
                <a:solidFill>
                  <a:schemeClr val="dk2"/>
                </a:solidFill>
                <a:latin typeface="Inter Medium"/>
                <a:ea typeface="Inter Medium"/>
                <a:cs typeface="Inter Medium"/>
                <a:sym typeface="Inter Medium"/>
              </a:defRPr>
            </a:lvl3pPr>
            <a:lvl4pPr lvl="3" algn="l">
              <a:lnSpc>
                <a:spcPct val="90000"/>
              </a:lnSpc>
              <a:spcBef>
                <a:spcPts val="400"/>
              </a:spcBef>
              <a:spcAft>
                <a:spcPts val="0"/>
              </a:spcAft>
              <a:buClr>
                <a:schemeClr val="dk2"/>
              </a:buClr>
              <a:buSzPts val="700"/>
              <a:buFont typeface="Inter Medium"/>
              <a:buNone/>
              <a:defRPr sz="700">
                <a:solidFill>
                  <a:schemeClr val="dk2"/>
                </a:solidFill>
                <a:latin typeface="Inter Medium"/>
                <a:ea typeface="Inter Medium"/>
                <a:cs typeface="Inter Medium"/>
                <a:sym typeface="Inter Medium"/>
              </a:defRPr>
            </a:lvl4pPr>
            <a:lvl5pPr lvl="4" algn="l">
              <a:lnSpc>
                <a:spcPct val="90000"/>
              </a:lnSpc>
              <a:spcBef>
                <a:spcPts val="400"/>
              </a:spcBef>
              <a:spcAft>
                <a:spcPts val="0"/>
              </a:spcAft>
              <a:buClr>
                <a:schemeClr val="dk2"/>
              </a:buClr>
              <a:buSzPts val="700"/>
              <a:buFont typeface="Inter Medium"/>
              <a:buNone/>
              <a:defRPr sz="700">
                <a:solidFill>
                  <a:schemeClr val="dk2"/>
                </a:solidFill>
                <a:latin typeface="Inter Medium"/>
                <a:ea typeface="Inter Medium"/>
                <a:cs typeface="Inter Medium"/>
                <a:sym typeface="Inter Medium"/>
              </a:defRPr>
            </a:lvl5pPr>
            <a:lvl6pPr lvl="5" algn="l">
              <a:lnSpc>
                <a:spcPct val="90000"/>
              </a:lnSpc>
              <a:spcBef>
                <a:spcPts val="400"/>
              </a:spcBef>
              <a:spcAft>
                <a:spcPts val="0"/>
              </a:spcAft>
              <a:buClr>
                <a:schemeClr val="dk2"/>
              </a:buClr>
              <a:buSzPts val="700"/>
              <a:buFont typeface="Inter Medium"/>
              <a:buNone/>
              <a:defRPr sz="700">
                <a:solidFill>
                  <a:schemeClr val="dk2"/>
                </a:solidFill>
                <a:latin typeface="Inter Medium"/>
                <a:ea typeface="Inter Medium"/>
                <a:cs typeface="Inter Medium"/>
                <a:sym typeface="Inter Medium"/>
              </a:defRPr>
            </a:lvl6pPr>
            <a:lvl7pPr lvl="6" algn="l">
              <a:lnSpc>
                <a:spcPct val="90000"/>
              </a:lnSpc>
              <a:spcBef>
                <a:spcPts val="400"/>
              </a:spcBef>
              <a:spcAft>
                <a:spcPts val="0"/>
              </a:spcAft>
              <a:buClr>
                <a:schemeClr val="dk2"/>
              </a:buClr>
              <a:buSzPts val="700"/>
              <a:buFont typeface="Inter Medium"/>
              <a:buNone/>
              <a:defRPr sz="700">
                <a:solidFill>
                  <a:schemeClr val="dk2"/>
                </a:solidFill>
                <a:latin typeface="Inter Medium"/>
                <a:ea typeface="Inter Medium"/>
                <a:cs typeface="Inter Medium"/>
                <a:sym typeface="Inter Medium"/>
              </a:defRPr>
            </a:lvl7pPr>
            <a:lvl8pPr lvl="7" algn="l">
              <a:lnSpc>
                <a:spcPct val="90000"/>
              </a:lnSpc>
              <a:spcBef>
                <a:spcPts val="400"/>
              </a:spcBef>
              <a:spcAft>
                <a:spcPts val="0"/>
              </a:spcAft>
              <a:buClr>
                <a:schemeClr val="dk2"/>
              </a:buClr>
              <a:buSzPts val="700"/>
              <a:buFont typeface="Inter Medium"/>
              <a:buNone/>
              <a:defRPr sz="700">
                <a:solidFill>
                  <a:schemeClr val="dk2"/>
                </a:solidFill>
                <a:latin typeface="Inter Medium"/>
                <a:ea typeface="Inter Medium"/>
                <a:cs typeface="Inter Medium"/>
                <a:sym typeface="Inter Medium"/>
              </a:defRPr>
            </a:lvl8pPr>
            <a:lvl9pPr lvl="8" algn="l">
              <a:lnSpc>
                <a:spcPct val="90000"/>
              </a:lnSpc>
              <a:spcBef>
                <a:spcPts val="400"/>
              </a:spcBef>
              <a:spcAft>
                <a:spcPts val="0"/>
              </a:spcAft>
              <a:buClr>
                <a:schemeClr val="dk2"/>
              </a:buClr>
              <a:buSzPts val="700"/>
              <a:buFont typeface="Inter Medium"/>
              <a:buNone/>
              <a:defRPr sz="700">
                <a:solidFill>
                  <a:schemeClr val="dk2"/>
                </a:solidFill>
                <a:latin typeface="Inter Medium"/>
                <a:ea typeface="Inter Medium"/>
                <a:cs typeface="Inter Medium"/>
                <a:sym typeface="Inter Medium"/>
              </a:defRPr>
            </a:lvl9pPr>
          </a:lstStyle>
          <a:p/>
        </p:txBody>
      </p:sp>
      <p:sp>
        <p:nvSpPr>
          <p:cNvPr id="145" name="Google Shape;145;p21"/>
          <p:cNvSpPr txBox="1"/>
          <p:nvPr>
            <p:ph idx="7" type="subTitle"/>
          </p:nvPr>
        </p:nvSpPr>
        <p:spPr>
          <a:xfrm>
            <a:off x="2507313" y="3694625"/>
            <a:ext cx="1882500" cy="975000"/>
          </a:xfrm>
          <a:prstGeom prst="rect">
            <a:avLst/>
          </a:prstGeom>
          <a:noFill/>
          <a:ln>
            <a:noFill/>
          </a:ln>
        </p:spPr>
        <p:txBody>
          <a:bodyPr anchorCtr="0" anchor="t" bIns="28575" lIns="57150" spcFirstLastPara="1" rIns="57150" wrap="square" tIns="28575">
            <a:normAutofit/>
          </a:bodyPr>
          <a:lstStyle>
            <a:lvl1pPr lvl="0" algn="l">
              <a:lnSpc>
                <a:spcPct val="100000"/>
              </a:lnSpc>
              <a:spcBef>
                <a:spcPts val="800"/>
              </a:spcBef>
              <a:spcAft>
                <a:spcPts val="0"/>
              </a:spcAft>
              <a:buClr>
                <a:schemeClr val="dk2"/>
              </a:buClr>
              <a:buSzPts val="1100"/>
              <a:buFont typeface="Inter Medium"/>
              <a:buNone/>
              <a:defRPr b="0" sz="1100">
                <a:solidFill>
                  <a:schemeClr val="dk2"/>
                </a:solidFill>
                <a:latin typeface="Inter Medium"/>
                <a:ea typeface="Inter Medium"/>
                <a:cs typeface="Inter Medium"/>
                <a:sym typeface="Inter Medium"/>
              </a:defRPr>
            </a:lvl1pPr>
            <a:lvl2pPr lvl="1" algn="l">
              <a:lnSpc>
                <a:spcPct val="90000"/>
              </a:lnSpc>
              <a:spcBef>
                <a:spcPts val="400"/>
              </a:spcBef>
              <a:spcAft>
                <a:spcPts val="0"/>
              </a:spcAft>
              <a:buClr>
                <a:schemeClr val="dk2"/>
              </a:buClr>
              <a:buSzPts val="1100"/>
              <a:buFont typeface="Inter Medium"/>
              <a:buNone/>
              <a:defRPr b="0" sz="1100">
                <a:solidFill>
                  <a:schemeClr val="dk2"/>
                </a:solidFill>
                <a:latin typeface="Inter Medium"/>
                <a:ea typeface="Inter Medium"/>
                <a:cs typeface="Inter Medium"/>
                <a:sym typeface="Inter Medium"/>
              </a:defRPr>
            </a:lvl2pPr>
            <a:lvl3pPr lvl="2" algn="l">
              <a:lnSpc>
                <a:spcPct val="90000"/>
              </a:lnSpc>
              <a:spcBef>
                <a:spcPts val="400"/>
              </a:spcBef>
              <a:spcAft>
                <a:spcPts val="0"/>
              </a:spcAft>
              <a:buClr>
                <a:schemeClr val="dk2"/>
              </a:buClr>
              <a:buSzPts val="800"/>
              <a:buFont typeface="Inter Medium"/>
              <a:buNone/>
              <a:defRPr sz="800">
                <a:solidFill>
                  <a:schemeClr val="dk2"/>
                </a:solidFill>
                <a:latin typeface="Inter Medium"/>
                <a:ea typeface="Inter Medium"/>
                <a:cs typeface="Inter Medium"/>
                <a:sym typeface="Inter Medium"/>
              </a:defRPr>
            </a:lvl3pPr>
            <a:lvl4pPr lvl="3" algn="l">
              <a:lnSpc>
                <a:spcPct val="90000"/>
              </a:lnSpc>
              <a:spcBef>
                <a:spcPts val="400"/>
              </a:spcBef>
              <a:spcAft>
                <a:spcPts val="0"/>
              </a:spcAft>
              <a:buClr>
                <a:schemeClr val="dk2"/>
              </a:buClr>
              <a:buSzPts val="700"/>
              <a:buFont typeface="Inter Medium"/>
              <a:buNone/>
              <a:defRPr sz="700">
                <a:solidFill>
                  <a:schemeClr val="dk2"/>
                </a:solidFill>
                <a:latin typeface="Inter Medium"/>
                <a:ea typeface="Inter Medium"/>
                <a:cs typeface="Inter Medium"/>
                <a:sym typeface="Inter Medium"/>
              </a:defRPr>
            </a:lvl4pPr>
            <a:lvl5pPr lvl="4" algn="l">
              <a:lnSpc>
                <a:spcPct val="90000"/>
              </a:lnSpc>
              <a:spcBef>
                <a:spcPts val="400"/>
              </a:spcBef>
              <a:spcAft>
                <a:spcPts val="0"/>
              </a:spcAft>
              <a:buClr>
                <a:schemeClr val="dk2"/>
              </a:buClr>
              <a:buSzPts val="700"/>
              <a:buFont typeface="Inter Medium"/>
              <a:buNone/>
              <a:defRPr sz="700">
                <a:solidFill>
                  <a:schemeClr val="dk2"/>
                </a:solidFill>
                <a:latin typeface="Inter Medium"/>
                <a:ea typeface="Inter Medium"/>
                <a:cs typeface="Inter Medium"/>
                <a:sym typeface="Inter Medium"/>
              </a:defRPr>
            </a:lvl5pPr>
            <a:lvl6pPr lvl="5" algn="l">
              <a:lnSpc>
                <a:spcPct val="90000"/>
              </a:lnSpc>
              <a:spcBef>
                <a:spcPts val="400"/>
              </a:spcBef>
              <a:spcAft>
                <a:spcPts val="0"/>
              </a:spcAft>
              <a:buClr>
                <a:schemeClr val="dk2"/>
              </a:buClr>
              <a:buSzPts val="700"/>
              <a:buFont typeface="Inter Medium"/>
              <a:buNone/>
              <a:defRPr sz="700">
                <a:solidFill>
                  <a:schemeClr val="dk2"/>
                </a:solidFill>
                <a:latin typeface="Inter Medium"/>
                <a:ea typeface="Inter Medium"/>
                <a:cs typeface="Inter Medium"/>
                <a:sym typeface="Inter Medium"/>
              </a:defRPr>
            </a:lvl6pPr>
            <a:lvl7pPr lvl="6" algn="l">
              <a:lnSpc>
                <a:spcPct val="90000"/>
              </a:lnSpc>
              <a:spcBef>
                <a:spcPts val="400"/>
              </a:spcBef>
              <a:spcAft>
                <a:spcPts val="0"/>
              </a:spcAft>
              <a:buClr>
                <a:schemeClr val="dk2"/>
              </a:buClr>
              <a:buSzPts val="700"/>
              <a:buFont typeface="Inter Medium"/>
              <a:buNone/>
              <a:defRPr sz="700">
                <a:solidFill>
                  <a:schemeClr val="dk2"/>
                </a:solidFill>
                <a:latin typeface="Inter Medium"/>
                <a:ea typeface="Inter Medium"/>
                <a:cs typeface="Inter Medium"/>
                <a:sym typeface="Inter Medium"/>
              </a:defRPr>
            </a:lvl7pPr>
            <a:lvl8pPr lvl="7" algn="l">
              <a:lnSpc>
                <a:spcPct val="90000"/>
              </a:lnSpc>
              <a:spcBef>
                <a:spcPts val="400"/>
              </a:spcBef>
              <a:spcAft>
                <a:spcPts val="0"/>
              </a:spcAft>
              <a:buClr>
                <a:schemeClr val="dk2"/>
              </a:buClr>
              <a:buSzPts val="700"/>
              <a:buFont typeface="Inter Medium"/>
              <a:buNone/>
              <a:defRPr sz="700">
                <a:solidFill>
                  <a:schemeClr val="dk2"/>
                </a:solidFill>
                <a:latin typeface="Inter Medium"/>
                <a:ea typeface="Inter Medium"/>
                <a:cs typeface="Inter Medium"/>
                <a:sym typeface="Inter Medium"/>
              </a:defRPr>
            </a:lvl8pPr>
            <a:lvl9pPr lvl="8" algn="l">
              <a:lnSpc>
                <a:spcPct val="90000"/>
              </a:lnSpc>
              <a:spcBef>
                <a:spcPts val="400"/>
              </a:spcBef>
              <a:spcAft>
                <a:spcPts val="0"/>
              </a:spcAft>
              <a:buClr>
                <a:schemeClr val="dk2"/>
              </a:buClr>
              <a:buSzPts val="700"/>
              <a:buFont typeface="Inter Medium"/>
              <a:buNone/>
              <a:defRPr sz="700">
                <a:solidFill>
                  <a:schemeClr val="dk2"/>
                </a:solidFill>
                <a:latin typeface="Inter Medium"/>
                <a:ea typeface="Inter Medium"/>
                <a:cs typeface="Inter Medium"/>
                <a:sym typeface="Inter Medium"/>
              </a:defRPr>
            </a:lvl9pPr>
          </a:lstStyle>
          <a:p/>
        </p:txBody>
      </p:sp>
      <p:sp>
        <p:nvSpPr>
          <p:cNvPr id="146" name="Google Shape;146;p21"/>
          <p:cNvSpPr txBox="1"/>
          <p:nvPr>
            <p:ph idx="8" type="subTitle"/>
          </p:nvPr>
        </p:nvSpPr>
        <p:spPr>
          <a:xfrm>
            <a:off x="272113" y="3694625"/>
            <a:ext cx="1882500" cy="975000"/>
          </a:xfrm>
          <a:prstGeom prst="rect">
            <a:avLst/>
          </a:prstGeom>
          <a:noFill/>
          <a:ln>
            <a:noFill/>
          </a:ln>
        </p:spPr>
        <p:txBody>
          <a:bodyPr anchorCtr="0" anchor="t" bIns="28575" lIns="57150" spcFirstLastPara="1" rIns="57150" wrap="square" tIns="28575">
            <a:normAutofit/>
          </a:bodyPr>
          <a:lstStyle>
            <a:lvl1pPr lvl="0" algn="l">
              <a:lnSpc>
                <a:spcPct val="100000"/>
              </a:lnSpc>
              <a:spcBef>
                <a:spcPts val="800"/>
              </a:spcBef>
              <a:spcAft>
                <a:spcPts val="0"/>
              </a:spcAft>
              <a:buClr>
                <a:schemeClr val="dk2"/>
              </a:buClr>
              <a:buSzPts val="1100"/>
              <a:buFont typeface="Inter Medium"/>
              <a:buNone/>
              <a:defRPr b="0" sz="1100">
                <a:solidFill>
                  <a:schemeClr val="dk2"/>
                </a:solidFill>
                <a:latin typeface="Inter Medium"/>
                <a:ea typeface="Inter Medium"/>
                <a:cs typeface="Inter Medium"/>
                <a:sym typeface="Inter Medium"/>
              </a:defRPr>
            </a:lvl1pPr>
            <a:lvl2pPr lvl="1" algn="l">
              <a:lnSpc>
                <a:spcPct val="90000"/>
              </a:lnSpc>
              <a:spcBef>
                <a:spcPts val="400"/>
              </a:spcBef>
              <a:spcAft>
                <a:spcPts val="0"/>
              </a:spcAft>
              <a:buClr>
                <a:schemeClr val="dk2"/>
              </a:buClr>
              <a:buSzPts val="1100"/>
              <a:buFont typeface="Inter Medium"/>
              <a:buNone/>
              <a:defRPr b="0" sz="1100">
                <a:solidFill>
                  <a:schemeClr val="dk2"/>
                </a:solidFill>
                <a:latin typeface="Inter Medium"/>
                <a:ea typeface="Inter Medium"/>
                <a:cs typeface="Inter Medium"/>
                <a:sym typeface="Inter Medium"/>
              </a:defRPr>
            </a:lvl2pPr>
            <a:lvl3pPr lvl="2" algn="l">
              <a:lnSpc>
                <a:spcPct val="90000"/>
              </a:lnSpc>
              <a:spcBef>
                <a:spcPts val="400"/>
              </a:spcBef>
              <a:spcAft>
                <a:spcPts val="0"/>
              </a:spcAft>
              <a:buClr>
                <a:schemeClr val="dk2"/>
              </a:buClr>
              <a:buSzPts val="800"/>
              <a:buFont typeface="Inter Medium"/>
              <a:buNone/>
              <a:defRPr sz="800">
                <a:solidFill>
                  <a:schemeClr val="dk2"/>
                </a:solidFill>
                <a:latin typeface="Inter Medium"/>
                <a:ea typeface="Inter Medium"/>
                <a:cs typeface="Inter Medium"/>
                <a:sym typeface="Inter Medium"/>
              </a:defRPr>
            </a:lvl3pPr>
            <a:lvl4pPr lvl="3" algn="l">
              <a:lnSpc>
                <a:spcPct val="90000"/>
              </a:lnSpc>
              <a:spcBef>
                <a:spcPts val="400"/>
              </a:spcBef>
              <a:spcAft>
                <a:spcPts val="0"/>
              </a:spcAft>
              <a:buClr>
                <a:schemeClr val="dk2"/>
              </a:buClr>
              <a:buSzPts val="700"/>
              <a:buFont typeface="Inter Medium"/>
              <a:buNone/>
              <a:defRPr sz="700">
                <a:solidFill>
                  <a:schemeClr val="dk2"/>
                </a:solidFill>
                <a:latin typeface="Inter Medium"/>
                <a:ea typeface="Inter Medium"/>
                <a:cs typeface="Inter Medium"/>
                <a:sym typeface="Inter Medium"/>
              </a:defRPr>
            </a:lvl4pPr>
            <a:lvl5pPr lvl="4" algn="l">
              <a:lnSpc>
                <a:spcPct val="90000"/>
              </a:lnSpc>
              <a:spcBef>
                <a:spcPts val="400"/>
              </a:spcBef>
              <a:spcAft>
                <a:spcPts val="0"/>
              </a:spcAft>
              <a:buClr>
                <a:schemeClr val="dk2"/>
              </a:buClr>
              <a:buSzPts val="700"/>
              <a:buFont typeface="Inter Medium"/>
              <a:buNone/>
              <a:defRPr sz="700">
                <a:solidFill>
                  <a:schemeClr val="dk2"/>
                </a:solidFill>
                <a:latin typeface="Inter Medium"/>
                <a:ea typeface="Inter Medium"/>
                <a:cs typeface="Inter Medium"/>
                <a:sym typeface="Inter Medium"/>
              </a:defRPr>
            </a:lvl5pPr>
            <a:lvl6pPr lvl="5" algn="l">
              <a:lnSpc>
                <a:spcPct val="90000"/>
              </a:lnSpc>
              <a:spcBef>
                <a:spcPts val="400"/>
              </a:spcBef>
              <a:spcAft>
                <a:spcPts val="0"/>
              </a:spcAft>
              <a:buClr>
                <a:schemeClr val="dk2"/>
              </a:buClr>
              <a:buSzPts val="700"/>
              <a:buFont typeface="Inter Medium"/>
              <a:buNone/>
              <a:defRPr sz="700">
                <a:solidFill>
                  <a:schemeClr val="dk2"/>
                </a:solidFill>
                <a:latin typeface="Inter Medium"/>
                <a:ea typeface="Inter Medium"/>
                <a:cs typeface="Inter Medium"/>
                <a:sym typeface="Inter Medium"/>
              </a:defRPr>
            </a:lvl6pPr>
            <a:lvl7pPr lvl="6" algn="l">
              <a:lnSpc>
                <a:spcPct val="90000"/>
              </a:lnSpc>
              <a:spcBef>
                <a:spcPts val="400"/>
              </a:spcBef>
              <a:spcAft>
                <a:spcPts val="0"/>
              </a:spcAft>
              <a:buClr>
                <a:schemeClr val="dk2"/>
              </a:buClr>
              <a:buSzPts val="700"/>
              <a:buFont typeface="Inter Medium"/>
              <a:buNone/>
              <a:defRPr sz="700">
                <a:solidFill>
                  <a:schemeClr val="dk2"/>
                </a:solidFill>
                <a:latin typeface="Inter Medium"/>
                <a:ea typeface="Inter Medium"/>
                <a:cs typeface="Inter Medium"/>
                <a:sym typeface="Inter Medium"/>
              </a:defRPr>
            </a:lvl7pPr>
            <a:lvl8pPr lvl="7" algn="l">
              <a:lnSpc>
                <a:spcPct val="90000"/>
              </a:lnSpc>
              <a:spcBef>
                <a:spcPts val="400"/>
              </a:spcBef>
              <a:spcAft>
                <a:spcPts val="0"/>
              </a:spcAft>
              <a:buClr>
                <a:schemeClr val="dk2"/>
              </a:buClr>
              <a:buSzPts val="700"/>
              <a:buFont typeface="Inter Medium"/>
              <a:buNone/>
              <a:defRPr sz="700">
                <a:solidFill>
                  <a:schemeClr val="dk2"/>
                </a:solidFill>
                <a:latin typeface="Inter Medium"/>
                <a:ea typeface="Inter Medium"/>
                <a:cs typeface="Inter Medium"/>
                <a:sym typeface="Inter Medium"/>
              </a:defRPr>
            </a:lvl8pPr>
            <a:lvl9pPr lvl="8" algn="l">
              <a:lnSpc>
                <a:spcPct val="90000"/>
              </a:lnSpc>
              <a:spcBef>
                <a:spcPts val="400"/>
              </a:spcBef>
              <a:spcAft>
                <a:spcPts val="0"/>
              </a:spcAft>
              <a:buClr>
                <a:schemeClr val="dk2"/>
              </a:buClr>
              <a:buSzPts val="700"/>
              <a:buFont typeface="Inter Medium"/>
              <a:buNone/>
              <a:defRPr sz="700">
                <a:solidFill>
                  <a:schemeClr val="dk2"/>
                </a:solidFill>
                <a:latin typeface="Inter Medium"/>
                <a:ea typeface="Inter Medium"/>
                <a:cs typeface="Inter Medium"/>
                <a:sym typeface="Inter Medium"/>
              </a:defRPr>
            </a:lvl9pPr>
          </a:lstStyle>
          <a:p/>
        </p:txBody>
      </p:sp>
      <p:pic>
        <p:nvPicPr>
          <p:cNvPr id="147" name="Google Shape;147;p21"/>
          <p:cNvPicPr preferRelativeResize="0"/>
          <p:nvPr/>
        </p:nvPicPr>
        <p:blipFill rotWithShape="1">
          <a:blip r:embed="rId3">
            <a:alphaModFix/>
          </a:blip>
          <a:srcRect b="0" l="0" r="0" t="0"/>
          <a:stretch/>
        </p:blipFill>
        <p:spPr>
          <a:xfrm>
            <a:off x="8207022" y="4863008"/>
            <a:ext cx="616657" cy="11006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Card ">
  <p:cSld name="Title Slide_03_DM">
    <p:spTree>
      <p:nvGrpSpPr>
        <p:cNvPr id="148" name="Shape 148"/>
        <p:cNvGrpSpPr/>
        <p:nvPr/>
      </p:nvGrpSpPr>
      <p:grpSpPr>
        <a:xfrm>
          <a:off x="0" y="0"/>
          <a:ext cx="0" cy="0"/>
          <a:chOff x="0" y="0"/>
          <a:chExt cx="0" cy="0"/>
        </a:xfrm>
      </p:grpSpPr>
      <p:pic>
        <p:nvPicPr>
          <p:cNvPr id="149" name="Google Shape;149;p22"/>
          <p:cNvPicPr preferRelativeResize="0"/>
          <p:nvPr/>
        </p:nvPicPr>
        <p:blipFill rotWithShape="1">
          <a:blip r:embed="rId2">
            <a:alphaModFix/>
          </a:blip>
          <a:srcRect b="0" l="0" r="0" t="60391"/>
          <a:stretch/>
        </p:blipFill>
        <p:spPr>
          <a:xfrm>
            <a:off x="7212875" y="4149301"/>
            <a:ext cx="1940073" cy="994202"/>
          </a:xfrm>
          <a:prstGeom prst="rect">
            <a:avLst/>
          </a:prstGeom>
          <a:noFill/>
          <a:ln>
            <a:noFill/>
          </a:ln>
        </p:spPr>
      </p:pic>
      <p:sp>
        <p:nvSpPr>
          <p:cNvPr id="150" name="Google Shape;150;p22"/>
          <p:cNvSpPr/>
          <p:nvPr/>
        </p:nvSpPr>
        <p:spPr>
          <a:xfrm>
            <a:off x="610300" y="1370275"/>
            <a:ext cx="8533800" cy="3773100"/>
          </a:xfrm>
          <a:prstGeom prst="rect">
            <a:avLst/>
          </a:prstGeom>
          <a:solidFill>
            <a:srgbClr val="3E4145">
              <a:alpha val="3961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151" name="Google Shape;151;p22"/>
          <p:cNvSpPr/>
          <p:nvPr/>
        </p:nvSpPr>
        <p:spPr>
          <a:xfrm>
            <a:off x="610300" y="1370275"/>
            <a:ext cx="836400" cy="8286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cxnSp>
        <p:nvCxnSpPr>
          <p:cNvPr id="152" name="Google Shape;152;p22"/>
          <p:cNvCxnSpPr/>
          <p:nvPr/>
        </p:nvCxnSpPr>
        <p:spPr>
          <a:xfrm>
            <a:off x="613967" y="1373750"/>
            <a:ext cx="8889600" cy="0"/>
          </a:xfrm>
          <a:prstGeom prst="straightConnector1">
            <a:avLst/>
          </a:prstGeom>
          <a:noFill/>
          <a:ln cap="flat" cmpd="sng" w="9525">
            <a:solidFill>
              <a:srgbClr val="EC0000"/>
            </a:solidFill>
            <a:prstDash val="solid"/>
            <a:round/>
            <a:headEnd len="sm" w="sm" type="none"/>
            <a:tailEnd len="sm" w="sm" type="none"/>
          </a:ln>
        </p:spPr>
      </p:cxnSp>
      <p:sp>
        <p:nvSpPr>
          <p:cNvPr id="153" name="Google Shape;153;p22"/>
          <p:cNvSpPr txBox="1"/>
          <p:nvPr>
            <p:ph type="title"/>
          </p:nvPr>
        </p:nvSpPr>
        <p:spPr>
          <a:xfrm>
            <a:off x="370825" y="227275"/>
            <a:ext cx="8626800" cy="1143000"/>
          </a:xfrm>
          <a:prstGeom prst="rect">
            <a:avLst/>
          </a:prstGeom>
          <a:noFill/>
          <a:ln>
            <a:noFill/>
          </a:ln>
        </p:spPr>
        <p:txBody>
          <a:bodyPr anchorCtr="0" anchor="ctr" bIns="28575" lIns="57150" spcFirstLastPara="1" rIns="57150" wrap="square" tIns="28575">
            <a:normAutofit/>
          </a:bodyPr>
          <a:lstStyle>
            <a:lvl1pPr lvl="0" algn="ctr">
              <a:lnSpc>
                <a:spcPct val="90000"/>
              </a:lnSpc>
              <a:spcBef>
                <a:spcPts val="0"/>
              </a:spcBef>
              <a:spcAft>
                <a:spcPts val="0"/>
              </a:spcAft>
              <a:buSzPts val="3100"/>
              <a:buNone/>
              <a:defRPr b="0" i="0" sz="3100">
                <a:latin typeface="Arial"/>
                <a:ea typeface="Arial"/>
                <a:cs typeface="Arial"/>
                <a:sym typeface="Arial"/>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154" name="Google Shape;154;p22"/>
          <p:cNvSpPr txBox="1"/>
          <p:nvPr>
            <p:ph idx="1" type="subTitle"/>
          </p:nvPr>
        </p:nvSpPr>
        <p:spPr>
          <a:xfrm>
            <a:off x="2165925" y="1493525"/>
            <a:ext cx="2501700" cy="767700"/>
          </a:xfrm>
          <a:prstGeom prst="rect">
            <a:avLst/>
          </a:prstGeom>
          <a:noFill/>
          <a:ln>
            <a:noFill/>
          </a:ln>
        </p:spPr>
        <p:txBody>
          <a:bodyPr anchorCtr="0" anchor="b" bIns="28575" lIns="57150" spcFirstLastPara="1" rIns="57150" wrap="square" tIns="28575">
            <a:normAutofit/>
          </a:bodyPr>
          <a:lstStyle>
            <a:lvl1pPr lvl="0" algn="l">
              <a:lnSpc>
                <a:spcPct val="100000"/>
              </a:lnSpc>
              <a:spcBef>
                <a:spcPts val="800"/>
              </a:spcBef>
              <a:spcAft>
                <a:spcPts val="0"/>
              </a:spcAft>
              <a:buSzPts val="1800"/>
              <a:buNone/>
              <a:defRPr b="1" i="0">
                <a:latin typeface="Arial"/>
                <a:ea typeface="Arial"/>
                <a:cs typeface="Arial"/>
                <a:sym typeface="Arial"/>
              </a:defRPr>
            </a:lvl1pPr>
            <a:lvl2pPr lvl="1" algn="l">
              <a:lnSpc>
                <a:spcPct val="90000"/>
              </a:lnSpc>
              <a:spcBef>
                <a:spcPts val="400"/>
              </a:spcBef>
              <a:spcAft>
                <a:spcPts val="0"/>
              </a:spcAft>
              <a:buSzPts val="1800"/>
              <a:buNone/>
              <a:defRPr/>
            </a:lvl2pPr>
            <a:lvl3pPr lvl="2" algn="l">
              <a:lnSpc>
                <a:spcPct val="90000"/>
              </a:lnSpc>
              <a:spcBef>
                <a:spcPts val="400"/>
              </a:spcBef>
              <a:spcAft>
                <a:spcPts val="0"/>
              </a:spcAft>
              <a:buSzPts val="1500"/>
              <a:buNone/>
              <a:defRPr/>
            </a:lvl3pPr>
            <a:lvl4pPr lvl="3" algn="l">
              <a:lnSpc>
                <a:spcPct val="90000"/>
              </a:lnSpc>
              <a:spcBef>
                <a:spcPts val="400"/>
              </a:spcBef>
              <a:spcAft>
                <a:spcPts val="0"/>
              </a:spcAft>
              <a:buSzPts val="1400"/>
              <a:buNone/>
              <a:defRPr/>
            </a:lvl4pPr>
            <a:lvl5pPr lvl="4" algn="l">
              <a:lnSpc>
                <a:spcPct val="90000"/>
              </a:lnSpc>
              <a:spcBef>
                <a:spcPts val="400"/>
              </a:spcBef>
              <a:spcAft>
                <a:spcPts val="0"/>
              </a:spcAft>
              <a:buSzPts val="1400"/>
              <a:buNone/>
              <a:defRPr/>
            </a:lvl5pPr>
            <a:lvl6pPr lvl="5" algn="l">
              <a:lnSpc>
                <a:spcPct val="90000"/>
              </a:lnSpc>
              <a:spcBef>
                <a:spcPts val="400"/>
              </a:spcBef>
              <a:spcAft>
                <a:spcPts val="0"/>
              </a:spcAft>
              <a:buSzPts val="1400"/>
              <a:buNone/>
              <a:defRPr/>
            </a:lvl6pPr>
            <a:lvl7pPr lvl="6" algn="l">
              <a:lnSpc>
                <a:spcPct val="90000"/>
              </a:lnSpc>
              <a:spcBef>
                <a:spcPts val="400"/>
              </a:spcBef>
              <a:spcAft>
                <a:spcPts val="0"/>
              </a:spcAft>
              <a:buSzPts val="1400"/>
              <a:buNone/>
              <a:defRPr/>
            </a:lvl7pPr>
            <a:lvl8pPr lvl="7" algn="l">
              <a:lnSpc>
                <a:spcPct val="90000"/>
              </a:lnSpc>
              <a:spcBef>
                <a:spcPts val="400"/>
              </a:spcBef>
              <a:spcAft>
                <a:spcPts val="0"/>
              </a:spcAft>
              <a:buSzPts val="1400"/>
              <a:buNone/>
              <a:defRPr/>
            </a:lvl8pPr>
            <a:lvl9pPr lvl="8" algn="l">
              <a:lnSpc>
                <a:spcPct val="90000"/>
              </a:lnSpc>
              <a:spcBef>
                <a:spcPts val="400"/>
              </a:spcBef>
              <a:spcAft>
                <a:spcPts val="0"/>
              </a:spcAft>
              <a:buSzPts val="1400"/>
              <a:buNone/>
              <a:defRPr/>
            </a:lvl9pPr>
          </a:lstStyle>
          <a:p/>
        </p:txBody>
      </p:sp>
      <p:sp>
        <p:nvSpPr>
          <p:cNvPr id="155" name="Google Shape;155;p22"/>
          <p:cNvSpPr txBox="1"/>
          <p:nvPr>
            <p:ph idx="2" type="subTitle"/>
          </p:nvPr>
        </p:nvSpPr>
        <p:spPr>
          <a:xfrm>
            <a:off x="2165925" y="2261138"/>
            <a:ext cx="2501700" cy="767700"/>
          </a:xfrm>
          <a:prstGeom prst="rect">
            <a:avLst/>
          </a:prstGeom>
          <a:noFill/>
          <a:ln>
            <a:noFill/>
          </a:ln>
        </p:spPr>
        <p:txBody>
          <a:bodyPr anchorCtr="0" anchor="t" bIns="28575" lIns="57150" spcFirstLastPara="1" rIns="57150" wrap="square" tIns="28575">
            <a:normAutofit/>
          </a:bodyPr>
          <a:lstStyle>
            <a:lvl1pPr lvl="0" algn="l">
              <a:lnSpc>
                <a:spcPct val="100000"/>
              </a:lnSpc>
              <a:spcBef>
                <a:spcPts val="800"/>
              </a:spcBef>
              <a:spcAft>
                <a:spcPts val="0"/>
              </a:spcAft>
              <a:buClr>
                <a:schemeClr val="dk2"/>
              </a:buClr>
              <a:buSzPts val="1300"/>
              <a:buFont typeface="Inter Medium"/>
              <a:buNone/>
              <a:defRPr b="0" sz="1300">
                <a:solidFill>
                  <a:schemeClr val="dk2"/>
                </a:solidFill>
                <a:latin typeface="Inter Medium"/>
                <a:ea typeface="Inter Medium"/>
                <a:cs typeface="Inter Medium"/>
                <a:sym typeface="Inter Medium"/>
              </a:defRPr>
            </a:lvl1pPr>
            <a:lvl2pPr lvl="1" algn="l">
              <a:lnSpc>
                <a:spcPct val="90000"/>
              </a:lnSpc>
              <a:spcBef>
                <a:spcPts val="400"/>
              </a:spcBef>
              <a:spcAft>
                <a:spcPts val="0"/>
              </a:spcAft>
              <a:buClr>
                <a:schemeClr val="dk2"/>
              </a:buClr>
              <a:buSzPts val="1300"/>
              <a:buFont typeface="Inter Medium"/>
              <a:buNone/>
              <a:defRPr b="0" sz="1300">
                <a:solidFill>
                  <a:schemeClr val="dk2"/>
                </a:solidFill>
                <a:latin typeface="Inter Medium"/>
                <a:ea typeface="Inter Medium"/>
                <a:cs typeface="Inter Medium"/>
                <a:sym typeface="Inter Medium"/>
              </a:defRPr>
            </a:lvl2pPr>
            <a:lvl3pPr lvl="2" algn="l">
              <a:lnSpc>
                <a:spcPct val="90000"/>
              </a:lnSpc>
              <a:spcBef>
                <a:spcPts val="40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3pPr>
            <a:lvl4pPr lvl="3" algn="l">
              <a:lnSpc>
                <a:spcPct val="90000"/>
              </a:lnSpc>
              <a:spcBef>
                <a:spcPts val="400"/>
              </a:spcBef>
              <a:spcAft>
                <a:spcPts val="0"/>
              </a:spcAft>
              <a:buClr>
                <a:schemeClr val="dk2"/>
              </a:buClr>
              <a:buSzPts val="900"/>
              <a:buFont typeface="Inter Medium"/>
              <a:buNone/>
              <a:defRPr sz="900">
                <a:solidFill>
                  <a:schemeClr val="dk2"/>
                </a:solidFill>
                <a:latin typeface="Inter Medium"/>
                <a:ea typeface="Inter Medium"/>
                <a:cs typeface="Inter Medium"/>
                <a:sym typeface="Inter Medium"/>
              </a:defRPr>
            </a:lvl4pPr>
            <a:lvl5pPr lvl="4" algn="l">
              <a:lnSpc>
                <a:spcPct val="90000"/>
              </a:lnSpc>
              <a:spcBef>
                <a:spcPts val="400"/>
              </a:spcBef>
              <a:spcAft>
                <a:spcPts val="0"/>
              </a:spcAft>
              <a:buClr>
                <a:schemeClr val="dk2"/>
              </a:buClr>
              <a:buSzPts val="900"/>
              <a:buFont typeface="Inter Medium"/>
              <a:buNone/>
              <a:defRPr sz="900">
                <a:solidFill>
                  <a:schemeClr val="dk2"/>
                </a:solidFill>
                <a:latin typeface="Inter Medium"/>
                <a:ea typeface="Inter Medium"/>
                <a:cs typeface="Inter Medium"/>
                <a:sym typeface="Inter Medium"/>
              </a:defRPr>
            </a:lvl5pPr>
            <a:lvl6pPr lvl="5" algn="l">
              <a:lnSpc>
                <a:spcPct val="90000"/>
              </a:lnSpc>
              <a:spcBef>
                <a:spcPts val="400"/>
              </a:spcBef>
              <a:spcAft>
                <a:spcPts val="0"/>
              </a:spcAft>
              <a:buClr>
                <a:schemeClr val="dk2"/>
              </a:buClr>
              <a:buSzPts val="900"/>
              <a:buFont typeface="Inter Medium"/>
              <a:buNone/>
              <a:defRPr sz="900">
                <a:solidFill>
                  <a:schemeClr val="dk2"/>
                </a:solidFill>
                <a:latin typeface="Inter Medium"/>
                <a:ea typeface="Inter Medium"/>
                <a:cs typeface="Inter Medium"/>
                <a:sym typeface="Inter Medium"/>
              </a:defRPr>
            </a:lvl6pPr>
            <a:lvl7pPr lvl="6" algn="l">
              <a:lnSpc>
                <a:spcPct val="90000"/>
              </a:lnSpc>
              <a:spcBef>
                <a:spcPts val="400"/>
              </a:spcBef>
              <a:spcAft>
                <a:spcPts val="0"/>
              </a:spcAft>
              <a:buClr>
                <a:schemeClr val="dk2"/>
              </a:buClr>
              <a:buSzPts val="900"/>
              <a:buFont typeface="Inter Medium"/>
              <a:buNone/>
              <a:defRPr sz="900">
                <a:solidFill>
                  <a:schemeClr val="dk2"/>
                </a:solidFill>
                <a:latin typeface="Inter Medium"/>
                <a:ea typeface="Inter Medium"/>
                <a:cs typeface="Inter Medium"/>
                <a:sym typeface="Inter Medium"/>
              </a:defRPr>
            </a:lvl7pPr>
            <a:lvl8pPr lvl="7" algn="l">
              <a:lnSpc>
                <a:spcPct val="90000"/>
              </a:lnSpc>
              <a:spcBef>
                <a:spcPts val="400"/>
              </a:spcBef>
              <a:spcAft>
                <a:spcPts val="0"/>
              </a:spcAft>
              <a:buClr>
                <a:schemeClr val="dk2"/>
              </a:buClr>
              <a:buSzPts val="900"/>
              <a:buFont typeface="Inter Medium"/>
              <a:buNone/>
              <a:defRPr sz="900">
                <a:solidFill>
                  <a:schemeClr val="dk2"/>
                </a:solidFill>
                <a:latin typeface="Inter Medium"/>
                <a:ea typeface="Inter Medium"/>
                <a:cs typeface="Inter Medium"/>
                <a:sym typeface="Inter Medium"/>
              </a:defRPr>
            </a:lvl8pPr>
            <a:lvl9pPr lvl="8" algn="l">
              <a:lnSpc>
                <a:spcPct val="90000"/>
              </a:lnSpc>
              <a:spcBef>
                <a:spcPts val="400"/>
              </a:spcBef>
              <a:spcAft>
                <a:spcPts val="0"/>
              </a:spcAft>
              <a:buClr>
                <a:schemeClr val="dk2"/>
              </a:buClr>
              <a:buSzPts val="900"/>
              <a:buFont typeface="Inter Medium"/>
              <a:buNone/>
              <a:defRPr sz="900">
                <a:solidFill>
                  <a:schemeClr val="dk2"/>
                </a:solidFill>
                <a:latin typeface="Inter Medium"/>
                <a:ea typeface="Inter Medium"/>
                <a:cs typeface="Inter Medium"/>
                <a:sym typeface="Inter Medium"/>
              </a:defRPr>
            </a:lvl9pPr>
          </a:lstStyle>
          <a:p/>
        </p:txBody>
      </p:sp>
      <p:sp>
        <p:nvSpPr>
          <p:cNvPr id="156" name="Google Shape;156;p22"/>
          <p:cNvSpPr txBox="1"/>
          <p:nvPr>
            <p:ph idx="3" type="subTitle"/>
          </p:nvPr>
        </p:nvSpPr>
        <p:spPr>
          <a:xfrm>
            <a:off x="5623525" y="1493525"/>
            <a:ext cx="2501700" cy="767700"/>
          </a:xfrm>
          <a:prstGeom prst="rect">
            <a:avLst/>
          </a:prstGeom>
          <a:noFill/>
          <a:ln>
            <a:noFill/>
          </a:ln>
        </p:spPr>
        <p:txBody>
          <a:bodyPr anchorCtr="0" anchor="b" bIns="28575" lIns="57150" spcFirstLastPara="1" rIns="57150" wrap="square" tIns="28575">
            <a:normAutofit/>
          </a:bodyPr>
          <a:lstStyle>
            <a:lvl1pPr lvl="0" algn="l">
              <a:lnSpc>
                <a:spcPct val="100000"/>
              </a:lnSpc>
              <a:spcBef>
                <a:spcPts val="800"/>
              </a:spcBef>
              <a:spcAft>
                <a:spcPts val="0"/>
              </a:spcAft>
              <a:buSzPts val="1800"/>
              <a:buNone/>
              <a:defRPr b="1" i="0">
                <a:latin typeface="Arial"/>
                <a:ea typeface="Arial"/>
                <a:cs typeface="Arial"/>
                <a:sym typeface="Arial"/>
              </a:defRPr>
            </a:lvl1pPr>
            <a:lvl2pPr lvl="1" algn="l">
              <a:lnSpc>
                <a:spcPct val="90000"/>
              </a:lnSpc>
              <a:spcBef>
                <a:spcPts val="400"/>
              </a:spcBef>
              <a:spcAft>
                <a:spcPts val="0"/>
              </a:spcAft>
              <a:buSzPts val="1800"/>
              <a:buNone/>
              <a:defRPr/>
            </a:lvl2pPr>
            <a:lvl3pPr lvl="2" algn="l">
              <a:lnSpc>
                <a:spcPct val="90000"/>
              </a:lnSpc>
              <a:spcBef>
                <a:spcPts val="400"/>
              </a:spcBef>
              <a:spcAft>
                <a:spcPts val="0"/>
              </a:spcAft>
              <a:buSzPts val="1500"/>
              <a:buNone/>
              <a:defRPr/>
            </a:lvl3pPr>
            <a:lvl4pPr lvl="3" algn="l">
              <a:lnSpc>
                <a:spcPct val="90000"/>
              </a:lnSpc>
              <a:spcBef>
                <a:spcPts val="400"/>
              </a:spcBef>
              <a:spcAft>
                <a:spcPts val="0"/>
              </a:spcAft>
              <a:buSzPts val="1400"/>
              <a:buNone/>
              <a:defRPr/>
            </a:lvl4pPr>
            <a:lvl5pPr lvl="4" algn="l">
              <a:lnSpc>
                <a:spcPct val="90000"/>
              </a:lnSpc>
              <a:spcBef>
                <a:spcPts val="400"/>
              </a:spcBef>
              <a:spcAft>
                <a:spcPts val="0"/>
              </a:spcAft>
              <a:buSzPts val="1400"/>
              <a:buNone/>
              <a:defRPr/>
            </a:lvl5pPr>
            <a:lvl6pPr lvl="5" algn="l">
              <a:lnSpc>
                <a:spcPct val="90000"/>
              </a:lnSpc>
              <a:spcBef>
                <a:spcPts val="400"/>
              </a:spcBef>
              <a:spcAft>
                <a:spcPts val="0"/>
              </a:spcAft>
              <a:buSzPts val="1400"/>
              <a:buNone/>
              <a:defRPr/>
            </a:lvl6pPr>
            <a:lvl7pPr lvl="6" algn="l">
              <a:lnSpc>
                <a:spcPct val="90000"/>
              </a:lnSpc>
              <a:spcBef>
                <a:spcPts val="400"/>
              </a:spcBef>
              <a:spcAft>
                <a:spcPts val="0"/>
              </a:spcAft>
              <a:buSzPts val="1400"/>
              <a:buNone/>
              <a:defRPr/>
            </a:lvl7pPr>
            <a:lvl8pPr lvl="7" algn="l">
              <a:lnSpc>
                <a:spcPct val="90000"/>
              </a:lnSpc>
              <a:spcBef>
                <a:spcPts val="400"/>
              </a:spcBef>
              <a:spcAft>
                <a:spcPts val="0"/>
              </a:spcAft>
              <a:buSzPts val="1400"/>
              <a:buNone/>
              <a:defRPr/>
            </a:lvl8pPr>
            <a:lvl9pPr lvl="8" algn="l">
              <a:lnSpc>
                <a:spcPct val="90000"/>
              </a:lnSpc>
              <a:spcBef>
                <a:spcPts val="400"/>
              </a:spcBef>
              <a:spcAft>
                <a:spcPts val="0"/>
              </a:spcAft>
              <a:buSzPts val="1400"/>
              <a:buNone/>
              <a:defRPr/>
            </a:lvl9pPr>
          </a:lstStyle>
          <a:p/>
        </p:txBody>
      </p:sp>
      <p:sp>
        <p:nvSpPr>
          <p:cNvPr id="157" name="Google Shape;157;p22"/>
          <p:cNvSpPr txBox="1"/>
          <p:nvPr>
            <p:ph idx="4" type="subTitle"/>
          </p:nvPr>
        </p:nvSpPr>
        <p:spPr>
          <a:xfrm>
            <a:off x="5623525" y="2261138"/>
            <a:ext cx="2501700" cy="767700"/>
          </a:xfrm>
          <a:prstGeom prst="rect">
            <a:avLst/>
          </a:prstGeom>
          <a:noFill/>
          <a:ln>
            <a:noFill/>
          </a:ln>
        </p:spPr>
        <p:txBody>
          <a:bodyPr anchorCtr="0" anchor="t" bIns="28575" lIns="57150" spcFirstLastPara="1" rIns="57150" wrap="square" tIns="28575">
            <a:normAutofit/>
          </a:bodyPr>
          <a:lstStyle>
            <a:lvl1pPr lvl="0" algn="l">
              <a:lnSpc>
                <a:spcPct val="100000"/>
              </a:lnSpc>
              <a:spcBef>
                <a:spcPts val="800"/>
              </a:spcBef>
              <a:spcAft>
                <a:spcPts val="0"/>
              </a:spcAft>
              <a:buClr>
                <a:schemeClr val="dk2"/>
              </a:buClr>
              <a:buSzPts val="1300"/>
              <a:buFont typeface="Inter Medium"/>
              <a:buNone/>
              <a:defRPr b="0" sz="1300">
                <a:solidFill>
                  <a:schemeClr val="dk2"/>
                </a:solidFill>
                <a:latin typeface="Inter Medium"/>
                <a:ea typeface="Inter Medium"/>
                <a:cs typeface="Inter Medium"/>
                <a:sym typeface="Inter Medium"/>
              </a:defRPr>
            </a:lvl1pPr>
            <a:lvl2pPr lvl="1" algn="l">
              <a:lnSpc>
                <a:spcPct val="90000"/>
              </a:lnSpc>
              <a:spcBef>
                <a:spcPts val="400"/>
              </a:spcBef>
              <a:spcAft>
                <a:spcPts val="0"/>
              </a:spcAft>
              <a:buClr>
                <a:schemeClr val="dk2"/>
              </a:buClr>
              <a:buSzPts val="1300"/>
              <a:buFont typeface="Inter Medium"/>
              <a:buNone/>
              <a:defRPr b="0" sz="1300">
                <a:solidFill>
                  <a:schemeClr val="dk2"/>
                </a:solidFill>
                <a:latin typeface="Inter Medium"/>
                <a:ea typeface="Inter Medium"/>
                <a:cs typeface="Inter Medium"/>
                <a:sym typeface="Inter Medium"/>
              </a:defRPr>
            </a:lvl2pPr>
            <a:lvl3pPr lvl="2" algn="l">
              <a:lnSpc>
                <a:spcPct val="90000"/>
              </a:lnSpc>
              <a:spcBef>
                <a:spcPts val="40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3pPr>
            <a:lvl4pPr lvl="3" algn="l">
              <a:lnSpc>
                <a:spcPct val="90000"/>
              </a:lnSpc>
              <a:spcBef>
                <a:spcPts val="400"/>
              </a:spcBef>
              <a:spcAft>
                <a:spcPts val="0"/>
              </a:spcAft>
              <a:buClr>
                <a:schemeClr val="dk2"/>
              </a:buClr>
              <a:buSzPts val="900"/>
              <a:buFont typeface="Inter Medium"/>
              <a:buNone/>
              <a:defRPr sz="900">
                <a:solidFill>
                  <a:schemeClr val="dk2"/>
                </a:solidFill>
                <a:latin typeface="Inter Medium"/>
                <a:ea typeface="Inter Medium"/>
                <a:cs typeface="Inter Medium"/>
                <a:sym typeface="Inter Medium"/>
              </a:defRPr>
            </a:lvl4pPr>
            <a:lvl5pPr lvl="4" algn="l">
              <a:lnSpc>
                <a:spcPct val="90000"/>
              </a:lnSpc>
              <a:spcBef>
                <a:spcPts val="400"/>
              </a:spcBef>
              <a:spcAft>
                <a:spcPts val="0"/>
              </a:spcAft>
              <a:buClr>
                <a:schemeClr val="dk2"/>
              </a:buClr>
              <a:buSzPts val="900"/>
              <a:buFont typeface="Inter Medium"/>
              <a:buNone/>
              <a:defRPr sz="900">
                <a:solidFill>
                  <a:schemeClr val="dk2"/>
                </a:solidFill>
                <a:latin typeface="Inter Medium"/>
                <a:ea typeface="Inter Medium"/>
                <a:cs typeface="Inter Medium"/>
                <a:sym typeface="Inter Medium"/>
              </a:defRPr>
            </a:lvl5pPr>
            <a:lvl6pPr lvl="5" algn="l">
              <a:lnSpc>
                <a:spcPct val="90000"/>
              </a:lnSpc>
              <a:spcBef>
                <a:spcPts val="400"/>
              </a:spcBef>
              <a:spcAft>
                <a:spcPts val="0"/>
              </a:spcAft>
              <a:buClr>
                <a:schemeClr val="dk2"/>
              </a:buClr>
              <a:buSzPts val="900"/>
              <a:buFont typeface="Inter Medium"/>
              <a:buNone/>
              <a:defRPr sz="900">
                <a:solidFill>
                  <a:schemeClr val="dk2"/>
                </a:solidFill>
                <a:latin typeface="Inter Medium"/>
                <a:ea typeface="Inter Medium"/>
                <a:cs typeface="Inter Medium"/>
                <a:sym typeface="Inter Medium"/>
              </a:defRPr>
            </a:lvl6pPr>
            <a:lvl7pPr lvl="6" algn="l">
              <a:lnSpc>
                <a:spcPct val="90000"/>
              </a:lnSpc>
              <a:spcBef>
                <a:spcPts val="400"/>
              </a:spcBef>
              <a:spcAft>
                <a:spcPts val="0"/>
              </a:spcAft>
              <a:buClr>
                <a:schemeClr val="dk2"/>
              </a:buClr>
              <a:buSzPts val="900"/>
              <a:buFont typeface="Inter Medium"/>
              <a:buNone/>
              <a:defRPr sz="900">
                <a:solidFill>
                  <a:schemeClr val="dk2"/>
                </a:solidFill>
                <a:latin typeface="Inter Medium"/>
                <a:ea typeface="Inter Medium"/>
                <a:cs typeface="Inter Medium"/>
                <a:sym typeface="Inter Medium"/>
              </a:defRPr>
            </a:lvl7pPr>
            <a:lvl8pPr lvl="7" algn="l">
              <a:lnSpc>
                <a:spcPct val="90000"/>
              </a:lnSpc>
              <a:spcBef>
                <a:spcPts val="400"/>
              </a:spcBef>
              <a:spcAft>
                <a:spcPts val="0"/>
              </a:spcAft>
              <a:buClr>
                <a:schemeClr val="dk2"/>
              </a:buClr>
              <a:buSzPts val="900"/>
              <a:buFont typeface="Inter Medium"/>
              <a:buNone/>
              <a:defRPr sz="900">
                <a:solidFill>
                  <a:schemeClr val="dk2"/>
                </a:solidFill>
                <a:latin typeface="Inter Medium"/>
                <a:ea typeface="Inter Medium"/>
                <a:cs typeface="Inter Medium"/>
                <a:sym typeface="Inter Medium"/>
              </a:defRPr>
            </a:lvl8pPr>
            <a:lvl9pPr lvl="8" algn="l">
              <a:lnSpc>
                <a:spcPct val="90000"/>
              </a:lnSpc>
              <a:spcBef>
                <a:spcPts val="400"/>
              </a:spcBef>
              <a:spcAft>
                <a:spcPts val="0"/>
              </a:spcAft>
              <a:buClr>
                <a:schemeClr val="dk2"/>
              </a:buClr>
              <a:buSzPts val="900"/>
              <a:buFont typeface="Inter Medium"/>
              <a:buNone/>
              <a:defRPr sz="900">
                <a:solidFill>
                  <a:schemeClr val="dk2"/>
                </a:solidFill>
                <a:latin typeface="Inter Medium"/>
                <a:ea typeface="Inter Medium"/>
                <a:cs typeface="Inter Medium"/>
                <a:sym typeface="Inter Medium"/>
              </a:defRPr>
            </a:lvl9pPr>
          </a:lstStyle>
          <a:p/>
        </p:txBody>
      </p:sp>
      <p:sp>
        <p:nvSpPr>
          <p:cNvPr id="158" name="Google Shape;158;p22"/>
          <p:cNvSpPr txBox="1"/>
          <p:nvPr>
            <p:ph idx="5" type="subTitle"/>
          </p:nvPr>
        </p:nvSpPr>
        <p:spPr>
          <a:xfrm>
            <a:off x="2165925" y="3028850"/>
            <a:ext cx="2501700" cy="767700"/>
          </a:xfrm>
          <a:prstGeom prst="rect">
            <a:avLst/>
          </a:prstGeom>
          <a:noFill/>
          <a:ln>
            <a:noFill/>
          </a:ln>
        </p:spPr>
        <p:txBody>
          <a:bodyPr anchorCtr="0" anchor="b" bIns="28575" lIns="57150" spcFirstLastPara="1" rIns="57150" wrap="square" tIns="28575">
            <a:normAutofit/>
          </a:bodyPr>
          <a:lstStyle>
            <a:lvl1pPr lvl="0" algn="l">
              <a:lnSpc>
                <a:spcPct val="100000"/>
              </a:lnSpc>
              <a:spcBef>
                <a:spcPts val="800"/>
              </a:spcBef>
              <a:spcAft>
                <a:spcPts val="0"/>
              </a:spcAft>
              <a:buSzPts val="1800"/>
              <a:buNone/>
              <a:defRPr b="1" i="0">
                <a:latin typeface="Arial"/>
                <a:ea typeface="Arial"/>
                <a:cs typeface="Arial"/>
                <a:sym typeface="Arial"/>
              </a:defRPr>
            </a:lvl1pPr>
            <a:lvl2pPr lvl="1" algn="l">
              <a:lnSpc>
                <a:spcPct val="90000"/>
              </a:lnSpc>
              <a:spcBef>
                <a:spcPts val="400"/>
              </a:spcBef>
              <a:spcAft>
                <a:spcPts val="0"/>
              </a:spcAft>
              <a:buSzPts val="1800"/>
              <a:buNone/>
              <a:defRPr/>
            </a:lvl2pPr>
            <a:lvl3pPr lvl="2" algn="l">
              <a:lnSpc>
                <a:spcPct val="90000"/>
              </a:lnSpc>
              <a:spcBef>
                <a:spcPts val="400"/>
              </a:spcBef>
              <a:spcAft>
                <a:spcPts val="0"/>
              </a:spcAft>
              <a:buSzPts val="1500"/>
              <a:buNone/>
              <a:defRPr/>
            </a:lvl3pPr>
            <a:lvl4pPr lvl="3" algn="l">
              <a:lnSpc>
                <a:spcPct val="90000"/>
              </a:lnSpc>
              <a:spcBef>
                <a:spcPts val="400"/>
              </a:spcBef>
              <a:spcAft>
                <a:spcPts val="0"/>
              </a:spcAft>
              <a:buSzPts val="1400"/>
              <a:buNone/>
              <a:defRPr/>
            </a:lvl4pPr>
            <a:lvl5pPr lvl="4" algn="l">
              <a:lnSpc>
                <a:spcPct val="90000"/>
              </a:lnSpc>
              <a:spcBef>
                <a:spcPts val="400"/>
              </a:spcBef>
              <a:spcAft>
                <a:spcPts val="0"/>
              </a:spcAft>
              <a:buSzPts val="1400"/>
              <a:buNone/>
              <a:defRPr/>
            </a:lvl5pPr>
            <a:lvl6pPr lvl="5" algn="l">
              <a:lnSpc>
                <a:spcPct val="90000"/>
              </a:lnSpc>
              <a:spcBef>
                <a:spcPts val="400"/>
              </a:spcBef>
              <a:spcAft>
                <a:spcPts val="0"/>
              </a:spcAft>
              <a:buSzPts val="1400"/>
              <a:buNone/>
              <a:defRPr/>
            </a:lvl6pPr>
            <a:lvl7pPr lvl="6" algn="l">
              <a:lnSpc>
                <a:spcPct val="90000"/>
              </a:lnSpc>
              <a:spcBef>
                <a:spcPts val="400"/>
              </a:spcBef>
              <a:spcAft>
                <a:spcPts val="0"/>
              </a:spcAft>
              <a:buSzPts val="1400"/>
              <a:buNone/>
              <a:defRPr/>
            </a:lvl7pPr>
            <a:lvl8pPr lvl="7" algn="l">
              <a:lnSpc>
                <a:spcPct val="90000"/>
              </a:lnSpc>
              <a:spcBef>
                <a:spcPts val="400"/>
              </a:spcBef>
              <a:spcAft>
                <a:spcPts val="0"/>
              </a:spcAft>
              <a:buSzPts val="1400"/>
              <a:buNone/>
              <a:defRPr/>
            </a:lvl8pPr>
            <a:lvl9pPr lvl="8" algn="l">
              <a:lnSpc>
                <a:spcPct val="90000"/>
              </a:lnSpc>
              <a:spcBef>
                <a:spcPts val="400"/>
              </a:spcBef>
              <a:spcAft>
                <a:spcPts val="0"/>
              </a:spcAft>
              <a:buSzPts val="1400"/>
              <a:buNone/>
              <a:defRPr/>
            </a:lvl9pPr>
          </a:lstStyle>
          <a:p/>
        </p:txBody>
      </p:sp>
      <p:sp>
        <p:nvSpPr>
          <p:cNvPr id="159" name="Google Shape;159;p22"/>
          <p:cNvSpPr txBox="1"/>
          <p:nvPr>
            <p:ph idx="6" type="subTitle"/>
          </p:nvPr>
        </p:nvSpPr>
        <p:spPr>
          <a:xfrm>
            <a:off x="2165925" y="3796463"/>
            <a:ext cx="2501700" cy="767700"/>
          </a:xfrm>
          <a:prstGeom prst="rect">
            <a:avLst/>
          </a:prstGeom>
          <a:noFill/>
          <a:ln>
            <a:noFill/>
          </a:ln>
        </p:spPr>
        <p:txBody>
          <a:bodyPr anchorCtr="0" anchor="t" bIns="28575" lIns="57150" spcFirstLastPara="1" rIns="57150" wrap="square" tIns="28575">
            <a:normAutofit/>
          </a:bodyPr>
          <a:lstStyle>
            <a:lvl1pPr lvl="0" algn="l">
              <a:lnSpc>
                <a:spcPct val="100000"/>
              </a:lnSpc>
              <a:spcBef>
                <a:spcPts val="800"/>
              </a:spcBef>
              <a:spcAft>
                <a:spcPts val="0"/>
              </a:spcAft>
              <a:buClr>
                <a:schemeClr val="dk2"/>
              </a:buClr>
              <a:buSzPts val="1300"/>
              <a:buFont typeface="Inter Medium"/>
              <a:buNone/>
              <a:defRPr b="0" sz="1300">
                <a:solidFill>
                  <a:schemeClr val="dk2"/>
                </a:solidFill>
                <a:latin typeface="Inter Medium"/>
                <a:ea typeface="Inter Medium"/>
                <a:cs typeface="Inter Medium"/>
                <a:sym typeface="Inter Medium"/>
              </a:defRPr>
            </a:lvl1pPr>
            <a:lvl2pPr lvl="1" algn="l">
              <a:lnSpc>
                <a:spcPct val="90000"/>
              </a:lnSpc>
              <a:spcBef>
                <a:spcPts val="400"/>
              </a:spcBef>
              <a:spcAft>
                <a:spcPts val="0"/>
              </a:spcAft>
              <a:buClr>
                <a:schemeClr val="dk2"/>
              </a:buClr>
              <a:buSzPts val="1300"/>
              <a:buFont typeface="Inter Medium"/>
              <a:buNone/>
              <a:defRPr b="0" sz="1300">
                <a:solidFill>
                  <a:schemeClr val="dk2"/>
                </a:solidFill>
                <a:latin typeface="Inter Medium"/>
                <a:ea typeface="Inter Medium"/>
                <a:cs typeface="Inter Medium"/>
                <a:sym typeface="Inter Medium"/>
              </a:defRPr>
            </a:lvl2pPr>
            <a:lvl3pPr lvl="2" algn="l">
              <a:lnSpc>
                <a:spcPct val="90000"/>
              </a:lnSpc>
              <a:spcBef>
                <a:spcPts val="40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3pPr>
            <a:lvl4pPr lvl="3" algn="l">
              <a:lnSpc>
                <a:spcPct val="90000"/>
              </a:lnSpc>
              <a:spcBef>
                <a:spcPts val="400"/>
              </a:spcBef>
              <a:spcAft>
                <a:spcPts val="0"/>
              </a:spcAft>
              <a:buClr>
                <a:schemeClr val="dk2"/>
              </a:buClr>
              <a:buSzPts val="900"/>
              <a:buFont typeface="Inter Medium"/>
              <a:buNone/>
              <a:defRPr sz="900">
                <a:solidFill>
                  <a:schemeClr val="dk2"/>
                </a:solidFill>
                <a:latin typeface="Inter Medium"/>
                <a:ea typeface="Inter Medium"/>
                <a:cs typeface="Inter Medium"/>
                <a:sym typeface="Inter Medium"/>
              </a:defRPr>
            </a:lvl4pPr>
            <a:lvl5pPr lvl="4" algn="l">
              <a:lnSpc>
                <a:spcPct val="90000"/>
              </a:lnSpc>
              <a:spcBef>
                <a:spcPts val="400"/>
              </a:spcBef>
              <a:spcAft>
                <a:spcPts val="0"/>
              </a:spcAft>
              <a:buClr>
                <a:schemeClr val="dk2"/>
              </a:buClr>
              <a:buSzPts val="900"/>
              <a:buFont typeface="Inter Medium"/>
              <a:buNone/>
              <a:defRPr sz="900">
                <a:solidFill>
                  <a:schemeClr val="dk2"/>
                </a:solidFill>
                <a:latin typeface="Inter Medium"/>
                <a:ea typeface="Inter Medium"/>
                <a:cs typeface="Inter Medium"/>
                <a:sym typeface="Inter Medium"/>
              </a:defRPr>
            </a:lvl5pPr>
            <a:lvl6pPr lvl="5" algn="l">
              <a:lnSpc>
                <a:spcPct val="90000"/>
              </a:lnSpc>
              <a:spcBef>
                <a:spcPts val="400"/>
              </a:spcBef>
              <a:spcAft>
                <a:spcPts val="0"/>
              </a:spcAft>
              <a:buClr>
                <a:schemeClr val="dk2"/>
              </a:buClr>
              <a:buSzPts val="900"/>
              <a:buFont typeface="Inter Medium"/>
              <a:buNone/>
              <a:defRPr sz="900">
                <a:solidFill>
                  <a:schemeClr val="dk2"/>
                </a:solidFill>
                <a:latin typeface="Inter Medium"/>
                <a:ea typeface="Inter Medium"/>
                <a:cs typeface="Inter Medium"/>
                <a:sym typeface="Inter Medium"/>
              </a:defRPr>
            </a:lvl6pPr>
            <a:lvl7pPr lvl="6" algn="l">
              <a:lnSpc>
                <a:spcPct val="90000"/>
              </a:lnSpc>
              <a:spcBef>
                <a:spcPts val="400"/>
              </a:spcBef>
              <a:spcAft>
                <a:spcPts val="0"/>
              </a:spcAft>
              <a:buClr>
                <a:schemeClr val="dk2"/>
              </a:buClr>
              <a:buSzPts val="900"/>
              <a:buFont typeface="Inter Medium"/>
              <a:buNone/>
              <a:defRPr sz="900">
                <a:solidFill>
                  <a:schemeClr val="dk2"/>
                </a:solidFill>
                <a:latin typeface="Inter Medium"/>
                <a:ea typeface="Inter Medium"/>
                <a:cs typeface="Inter Medium"/>
                <a:sym typeface="Inter Medium"/>
              </a:defRPr>
            </a:lvl7pPr>
            <a:lvl8pPr lvl="7" algn="l">
              <a:lnSpc>
                <a:spcPct val="90000"/>
              </a:lnSpc>
              <a:spcBef>
                <a:spcPts val="400"/>
              </a:spcBef>
              <a:spcAft>
                <a:spcPts val="0"/>
              </a:spcAft>
              <a:buClr>
                <a:schemeClr val="dk2"/>
              </a:buClr>
              <a:buSzPts val="900"/>
              <a:buFont typeface="Inter Medium"/>
              <a:buNone/>
              <a:defRPr sz="900">
                <a:solidFill>
                  <a:schemeClr val="dk2"/>
                </a:solidFill>
                <a:latin typeface="Inter Medium"/>
                <a:ea typeface="Inter Medium"/>
                <a:cs typeface="Inter Medium"/>
                <a:sym typeface="Inter Medium"/>
              </a:defRPr>
            </a:lvl8pPr>
            <a:lvl9pPr lvl="8" algn="l">
              <a:lnSpc>
                <a:spcPct val="90000"/>
              </a:lnSpc>
              <a:spcBef>
                <a:spcPts val="400"/>
              </a:spcBef>
              <a:spcAft>
                <a:spcPts val="0"/>
              </a:spcAft>
              <a:buClr>
                <a:schemeClr val="dk2"/>
              </a:buClr>
              <a:buSzPts val="900"/>
              <a:buFont typeface="Inter Medium"/>
              <a:buNone/>
              <a:defRPr sz="900">
                <a:solidFill>
                  <a:schemeClr val="dk2"/>
                </a:solidFill>
                <a:latin typeface="Inter Medium"/>
                <a:ea typeface="Inter Medium"/>
                <a:cs typeface="Inter Medium"/>
                <a:sym typeface="Inter Medium"/>
              </a:defRPr>
            </a:lvl9pPr>
          </a:lstStyle>
          <a:p/>
        </p:txBody>
      </p:sp>
      <p:sp>
        <p:nvSpPr>
          <p:cNvPr id="160" name="Google Shape;160;p22"/>
          <p:cNvSpPr txBox="1"/>
          <p:nvPr>
            <p:ph idx="7" type="subTitle"/>
          </p:nvPr>
        </p:nvSpPr>
        <p:spPr>
          <a:xfrm>
            <a:off x="5623525" y="3028850"/>
            <a:ext cx="2501700" cy="767700"/>
          </a:xfrm>
          <a:prstGeom prst="rect">
            <a:avLst/>
          </a:prstGeom>
          <a:noFill/>
          <a:ln>
            <a:noFill/>
          </a:ln>
        </p:spPr>
        <p:txBody>
          <a:bodyPr anchorCtr="0" anchor="b" bIns="28575" lIns="57150" spcFirstLastPara="1" rIns="57150" wrap="square" tIns="28575">
            <a:normAutofit/>
          </a:bodyPr>
          <a:lstStyle>
            <a:lvl1pPr lvl="0" algn="l">
              <a:lnSpc>
                <a:spcPct val="100000"/>
              </a:lnSpc>
              <a:spcBef>
                <a:spcPts val="800"/>
              </a:spcBef>
              <a:spcAft>
                <a:spcPts val="0"/>
              </a:spcAft>
              <a:buSzPts val="1800"/>
              <a:buNone/>
              <a:defRPr b="1" i="0">
                <a:latin typeface="Arial"/>
                <a:ea typeface="Arial"/>
                <a:cs typeface="Arial"/>
                <a:sym typeface="Arial"/>
              </a:defRPr>
            </a:lvl1pPr>
            <a:lvl2pPr lvl="1" algn="l">
              <a:lnSpc>
                <a:spcPct val="90000"/>
              </a:lnSpc>
              <a:spcBef>
                <a:spcPts val="400"/>
              </a:spcBef>
              <a:spcAft>
                <a:spcPts val="0"/>
              </a:spcAft>
              <a:buSzPts val="1800"/>
              <a:buNone/>
              <a:defRPr/>
            </a:lvl2pPr>
            <a:lvl3pPr lvl="2" algn="l">
              <a:lnSpc>
                <a:spcPct val="90000"/>
              </a:lnSpc>
              <a:spcBef>
                <a:spcPts val="400"/>
              </a:spcBef>
              <a:spcAft>
                <a:spcPts val="0"/>
              </a:spcAft>
              <a:buSzPts val="1500"/>
              <a:buNone/>
              <a:defRPr/>
            </a:lvl3pPr>
            <a:lvl4pPr lvl="3" algn="l">
              <a:lnSpc>
                <a:spcPct val="90000"/>
              </a:lnSpc>
              <a:spcBef>
                <a:spcPts val="400"/>
              </a:spcBef>
              <a:spcAft>
                <a:spcPts val="0"/>
              </a:spcAft>
              <a:buSzPts val="1400"/>
              <a:buNone/>
              <a:defRPr/>
            </a:lvl4pPr>
            <a:lvl5pPr lvl="4" algn="l">
              <a:lnSpc>
                <a:spcPct val="90000"/>
              </a:lnSpc>
              <a:spcBef>
                <a:spcPts val="400"/>
              </a:spcBef>
              <a:spcAft>
                <a:spcPts val="0"/>
              </a:spcAft>
              <a:buSzPts val="1400"/>
              <a:buNone/>
              <a:defRPr/>
            </a:lvl5pPr>
            <a:lvl6pPr lvl="5" algn="l">
              <a:lnSpc>
                <a:spcPct val="90000"/>
              </a:lnSpc>
              <a:spcBef>
                <a:spcPts val="400"/>
              </a:spcBef>
              <a:spcAft>
                <a:spcPts val="0"/>
              </a:spcAft>
              <a:buSzPts val="1400"/>
              <a:buNone/>
              <a:defRPr/>
            </a:lvl6pPr>
            <a:lvl7pPr lvl="6" algn="l">
              <a:lnSpc>
                <a:spcPct val="90000"/>
              </a:lnSpc>
              <a:spcBef>
                <a:spcPts val="400"/>
              </a:spcBef>
              <a:spcAft>
                <a:spcPts val="0"/>
              </a:spcAft>
              <a:buSzPts val="1400"/>
              <a:buNone/>
              <a:defRPr/>
            </a:lvl7pPr>
            <a:lvl8pPr lvl="7" algn="l">
              <a:lnSpc>
                <a:spcPct val="90000"/>
              </a:lnSpc>
              <a:spcBef>
                <a:spcPts val="400"/>
              </a:spcBef>
              <a:spcAft>
                <a:spcPts val="0"/>
              </a:spcAft>
              <a:buSzPts val="1400"/>
              <a:buNone/>
              <a:defRPr/>
            </a:lvl8pPr>
            <a:lvl9pPr lvl="8" algn="l">
              <a:lnSpc>
                <a:spcPct val="90000"/>
              </a:lnSpc>
              <a:spcBef>
                <a:spcPts val="400"/>
              </a:spcBef>
              <a:spcAft>
                <a:spcPts val="0"/>
              </a:spcAft>
              <a:buSzPts val="1400"/>
              <a:buNone/>
              <a:defRPr/>
            </a:lvl9pPr>
          </a:lstStyle>
          <a:p/>
        </p:txBody>
      </p:sp>
      <p:sp>
        <p:nvSpPr>
          <p:cNvPr id="161" name="Google Shape;161;p22"/>
          <p:cNvSpPr txBox="1"/>
          <p:nvPr>
            <p:ph idx="8" type="subTitle"/>
          </p:nvPr>
        </p:nvSpPr>
        <p:spPr>
          <a:xfrm>
            <a:off x="5623525" y="3796463"/>
            <a:ext cx="2501700" cy="767700"/>
          </a:xfrm>
          <a:prstGeom prst="rect">
            <a:avLst/>
          </a:prstGeom>
          <a:noFill/>
          <a:ln>
            <a:noFill/>
          </a:ln>
        </p:spPr>
        <p:txBody>
          <a:bodyPr anchorCtr="0" anchor="t" bIns="28575" lIns="57150" spcFirstLastPara="1" rIns="57150" wrap="square" tIns="28575">
            <a:normAutofit/>
          </a:bodyPr>
          <a:lstStyle>
            <a:lvl1pPr lvl="0" algn="l">
              <a:lnSpc>
                <a:spcPct val="100000"/>
              </a:lnSpc>
              <a:spcBef>
                <a:spcPts val="800"/>
              </a:spcBef>
              <a:spcAft>
                <a:spcPts val="0"/>
              </a:spcAft>
              <a:buClr>
                <a:schemeClr val="dk2"/>
              </a:buClr>
              <a:buSzPts val="1300"/>
              <a:buFont typeface="Inter Medium"/>
              <a:buNone/>
              <a:defRPr b="0" sz="1300">
                <a:solidFill>
                  <a:schemeClr val="dk2"/>
                </a:solidFill>
                <a:latin typeface="Inter Medium"/>
                <a:ea typeface="Inter Medium"/>
                <a:cs typeface="Inter Medium"/>
                <a:sym typeface="Inter Medium"/>
              </a:defRPr>
            </a:lvl1pPr>
            <a:lvl2pPr lvl="1" algn="l">
              <a:lnSpc>
                <a:spcPct val="90000"/>
              </a:lnSpc>
              <a:spcBef>
                <a:spcPts val="400"/>
              </a:spcBef>
              <a:spcAft>
                <a:spcPts val="0"/>
              </a:spcAft>
              <a:buClr>
                <a:schemeClr val="dk2"/>
              </a:buClr>
              <a:buSzPts val="1300"/>
              <a:buFont typeface="Inter Medium"/>
              <a:buNone/>
              <a:defRPr b="0" sz="1300">
                <a:solidFill>
                  <a:schemeClr val="dk2"/>
                </a:solidFill>
                <a:latin typeface="Inter Medium"/>
                <a:ea typeface="Inter Medium"/>
                <a:cs typeface="Inter Medium"/>
                <a:sym typeface="Inter Medium"/>
              </a:defRPr>
            </a:lvl2pPr>
            <a:lvl3pPr lvl="2" algn="l">
              <a:lnSpc>
                <a:spcPct val="90000"/>
              </a:lnSpc>
              <a:spcBef>
                <a:spcPts val="40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3pPr>
            <a:lvl4pPr lvl="3" algn="l">
              <a:lnSpc>
                <a:spcPct val="90000"/>
              </a:lnSpc>
              <a:spcBef>
                <a:spcPts val="400"/>
              </a:spcBef>
              <a:spcAft>
                <a:spcPts val="0"/>
              </a:spcAft>
              <a:buClr>
                <a:schemeClr val="dk2"/>
              </a:buClr>
              <a:buSzPts val="900"/>
              <a:buFont typeface="Inter Medium"/>
              <a:buNone/>
              <a:defRPr sz="900">
                <a:solidFill>
                  <a:schemeClr val="dk2"/>
                </a:solidFill>
                <a:latin typeface="Inter Medium"/>
                <a:ea typeface="Inter Medium"/>
                <a:cs typeface="Inter Medium"/>
                <a:sym typeface="Inter Medium"/>
              </a:defRPr>
            </a:lvl4pPr>
            <a:lvl5pPr lvl="4" algn="l">
              <a:lnSpc>
                <a:spcPct val="90000"/>
              </a:lnSpc>
              <a:spcBef>
                <a:spcPts val="400"/>
              </a:spcBef>
              <a:spcAft>
                <a:spcPts val="0"/>
              </a:spcAft>
              <a:buClr>
                <a:schemeClr val="dk2"/>
              </a:buClr>
              <a:buSzPts val="900"/>
              <a:buFont typeface="Inter Medium"/>
              <a:buNone/>
              <a:defRPr sz="900">
                <a:solidFill>
                  <a:schemeClr val="dk2"/>
                </a:solidFill>
                <a:latin typeface="Inter Medium"/>
                <a:ea typeface="Inter Medium"/>
                <a:cs typeface="Inter Medium"/>
                <a:sym typeface="Inter Medium"/>
              </a:defRPr>
            </a:lvl5pPr>
            <a:lvl6pPr lvl="5" algn="l">
              <a:lnSpc>
                <a:spcPct val="90000"/>
              </a:lnSpc>
              <a:spcBef>
                <a:spcPts val="400"/>
              </a:spcBef>
              <a:spcAft>
                <a:spcPts val="0"/>
              </a:spcAft>
              <a:buClr>
                <a:schemeClr val="dk2"/>
              </a:buClr>
              <a:buSzPts val="900"/>
              <a:buFont typeface="Inter Medium"/>
              <a:buNone/>
              <a:defRPr sz="900">
                <a:solidFill>
                  <a:schemeClr val="dk2"/>
                </a:solidFill>
                <a:latin typeface="Inter Medium"/>
                <a:ea typeface="Inter Medium"/>
                <a:cs typeface="Inter Medium"/>
                <a:sym typeface="Inter Medium"/>
              </a:defRPr>
            </a:lvl6pPr>
            <a:lvl7pPr lvl="6" algn="l">
              <a:lnSpc>
                <a:spcPct val="90000"/>
              </a:lnSpc>
              <a:spcBef>
                <a:spcPts val="400"/>
              </a:spcBef>
              <a:spcAft>
                <a:spcPts val="0"/>
              </a:spcAft>
              <a:buClr>
                <a:schemeClr val="dk2"/>
              </a:buClr>
              <a:buSzPts val="900"/>
              <a:buFont typeface="Inter Medium"/>
              <a:buNone/>
              <a:defRPr sz="900">
                <a:solidFill>
                  <a:schemeClr val="dk2"/>
                </a:solidFill>
                <a:latin typeface="Inter Medium"/>
                <a:ea typeface="Inter Medium"/>
                <a:cs typeface="Inter Medium"/>
                <a:sym typeface="Inter Medium"/>
              </a:defRPr>
            </a:lvl7pPr>
            <a:lvl8pPr lvl="7" algn="l">
              <a:lnSpc>
                <a:spcPct val="90000"/>
              </a:lnSpc>
              <a:spcBef>
                <a:spcPts val="400"/>
              </a:spcBef>
              <a:spcAft>
                <a:spcPts val="0"/>
              </a:spcAft>
              <a:buClr>
                <a:schemeClr val="dk2"/>
              </a:buClr>
              <a:buSzPts val="900"/>
              <a:buFont typeface="Inter Medium"/>
              <a:buNone/>
              <a:defRPr sz="900">
                <a:solidFill>
                  <a:schemeClr val="dk2"/>
                </a:solidFill>
                <a:latin typeface="Inter Medium"/>
                <a:ea typeface="Inter Medium"/>
                <a:cs typeface="Inter Medium"/>
                <a:sym typeface="Inter Medium"/>
              </a:defRPr>
            </a:lvl8pPr>
            <a:lvl9pPr lvl="8" algn="l">
              <a:lnSpc>
                <a:spcPct val="90000"/>
              </a:lnSpc>
              <a:spcBef>
                <a:spcPts val="400"/>
              </a:spcBef>
              <a:spcAft>
                <a:spcPts val="0"/>
              </a:spcAft>
              <a:buClr>
                <a:schemeClr val="dk2"/>
              </a:buClr>
              <a:buSzPts val="900"/>
              <a:buFont typeface="Inter Medium"/>
              <a:buNone/>
              <a:defRPr sz="900">
                <a:solidFill>
                  <a:schemeClr val="dk2"/>
                </a:solidFill>
                <a:latin typeface="Inter Medium"/>
                <a:ea typeface="Inter Medium"/>
                <a:cs typeface="Inter Medium"/>
                <a:sym typeface="Inter Medium"/>
              </a:defRPr>
            </a:lvl9pPr>
          </a:lstStyle>
          <a:p/>
        </p:txBody>
      </p:sp>
      <p:pic>
        <p:nvPicPr>
          <p:cNvPr id="162" name="Google Shape;162;p22"/>
          <p:cNvPicPr preferRelativeResize="0"/>
          <p:nvPr/>
        </p:nvPicPr>
        <p:blipFill rotWithShape="1">
          <a:blip r:embed="rId3">
            <a:alphaModFix/>
          </a:blip>
          <a:srcRect b="0" l="0" r="0" t="0"/>
          <a:stretch/>
        </p:blipFill>
        <p:spPr>
          <a:xfrm>
            <a:off x="8207022" y="4863008"/>
            <a:ext cx="616657" cy="110064"/>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Points_DM">
  <p:cSld name="6 Points_DM">
    <p:spTree>
      <p:nvGrpSpPr>
        <p:cNvPr id="163" name="Shape 163"/>
        <p:cNvGrpSpPr/>
        <p:nvPr/>
      </p:nvGrpSpPr>
      <p:grpSpPr>
        <a:xfrm>
          <a:off x="0" y="0"/>
          <a:ext cx="0" cy="0"/>
          <a:chOff x="0" y="0"/>
          <a:chExt cx="0" cy="0"/>
        </a:xfrm>
      </p:grpSpPr>
      <p:sp>
        <p:nvSpPr>
          <p:cNvPr id="164" name="Google Shape;164;p23"/>
          <p:cNvSpPr/>
          <p:nvPr/>
        </p:nvSpPr>
        <p:spPr>
          <a:xfrm>
            <a:off x="509700" y="1958624"/>
            <a:ext cx="1305300" cy="2374200"/>
          </a:xfrm>
          <a:prstGeom prst="roundRect">
            <a:avLst>
              <a:gd fmla="val 8510" name="adj"/>
            </a:avLst>
          </a:prstGeom>
          <a:solidFill>
            <a:srgbClr val="3E4145">
              <a:alpha val="39610"/>
            </a:srgbClr>
          </a:soli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rgbClr val="000000"/>
              </a:buClr>
              <a:buSzPts val="200"/>
              <a:buFont typeface="Arial"/>
              <a:buNone/>
            </a:pPr>
            <a:r>
              <a:t/>
            </a:r>
            <a:endParaRPr b="0" i="0" sz="200" u="none" cap="none" strike="noStrike">
              <a:solidFill>
                <a:srgbClr val="000000"/>
              </a:solidFill>
              <a:latin typeface="Arial"/>
              <a:ea typeface="Arial"/>
              <a:cs typeface="Arial"/>
              <a:sym typeface="Arial"/>
            </a:endParaRPr>
          </a:p>
        </p:txBody>
      </p:sp>
      <p:sp>
        <p:nvSpPr>
          <p:cNvPr id="165" name="Google Shape;165;p23"/>
          <p:cNvSpPr/>
          <p:nvPr/>
        </p:nvSpPr>
        <p:spPr>
          <a:xfrm>
            <a:off x="1888641" y="1958623"/>
            <a:ext cx="1305300" cy="2374200"/>
          </a:xfrm>
          <a:prstGeom prst="roundRect">
            <a:avLst>
              <a:gd fmla="val 8510" name="adj"/>
            </a:avLst>
          </a:prstGeom>
          <a:solidFill>
            <a:srgbClr val="3E4145">
              <a:alpha val="39610"/>
            </a:srgbClr>
          </a:soli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rgbClr val="000000"/>
              </a:buClr>
              <a:buSzPts val="200"/>
              <a:buFont typeface="Arial"/>
              <a:buNone/>
            </a:pPr>
            <a:r>
              <a:t/>
            </a:r>
            <a:endParaRPr b="0" i="0" sz="200" u="none" cap="none" strike="noStrike">
              <a:solidFill>
                <a:srgbClr val="000000"/>
              </a:solidFill>
              <a:latin typeface="Arial"/>
              <a:ea typeface="Arial"/>
              <a:cs typeface="Arial"/>
              <a:sym typeface="Arial"/>
            </a:endParaRPr>
          </a:p>
        </p:txBody>
      </p:sp>
      <p:sp>
        <p:nvSpPr>
          <p:cNvPr id="166" name="Google Shape;166;p23"/>
          <p:cNvSpPr txBox="1"/>
          <p:nvPr>
            <p:ph idx="1" type="body"/>
          </p:nvPr>
        </p:nvSpPr>
        <p:spPr>
          <a:xfrm>
            <a:off x="670851" y="2836099"/>
            <a:ext cx="1032300" cy="213300"/>
          </a:xfrm>
          <a:prstGeom prst="rect">
            <a:avLst/>
          </a:prstGeom>
          <a:noFill/>
          <a:ln>
            <a:noFill/>
          </a:ln>
        </p:spPr>
        <p:txBody>
          <a:bodyPr anchorCtr="0" anchor="t" bIns="0" lIns="0" spcFirstLastPara="1" rIns="0" wrap="square" tIns="0">
            <a:spAutoFit/>
          </a:bodyPr>
          <a:lstStyle>
            <a:lvl1pPr indent="-228600" lvl="0" marL="457200" algn="l">
              <a:lnSpc>
                <a:spcPct val="90000"/>
              </a:lnSpc>
              <a:spcBef>
                <a:spcPts val="800"/>
              </a:spcBef>
              <a:spcAft>
                <a:spcPts val="0"/>
              </a:spcAft>
              <a:buClr>
                <a:srgbClr val="EC0000"/>
              </a:buClr>
              <a:buSzPts val="800"/>
              <a:buNone/>
              <a:defRPr b="1" i="0" sz="800">
                <a:solidFill>
                  <a:srgbClr val="EC0000"/>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100"/>
              <a:buNone/>
              <a:defRPr/>
            </a:lvl2pPr>
            <a:lvl3pPr indent="-228600" lvl="2" marL="1371600" algn="l">
              <a:lnSpc>
                <a:spcPct val="90000"/>
              </a:lnSpc>
              <a:spcBef>
                <a:spcPts val="400"/>
              </a:spcBef>
              <a:spcAft>
                <a:spcPts val="0"/>
              </a:spcAft>
              <a:buClr>
                <a:schemeClr val="dk1"/>
              </a:buClr>
              <a:buSzPts val="1100"/>
              <a:buFont typeface="Red Hat Display"/>
              <a:buNone/>
              <a:defRPr>
                <a:latin typeface="Red Hat Display Light"/>
                <a:ea typeface="Red Hat Display Light"/>
                <a:cs typeface="Red Hat Display Light"/>
                <a:sym typeface="Red Hat Display Light"/>
              </a:defRPr>
            </a:lvl3pPr>
            <a:lvl4pPr indent="-228600" lvl="3" marL="1828800" algn="l">
              <a:lnSpc>
                <a:spcPct val="90000"/>
              </a:lnSpc>
              <a:spcBef>
                <a:spcPts val="400"/>
              </a:spcBef>
              <a:spcAft>
                <a:spcPts val="0"/>
              </a:spcAft>
              <a:buClr>
                <a:schemeClr val="dk1"/>
              </a:buClr>
              <a:buSzPts val="1100"/>
              <a:buFont typeface="Red Hat Display"/>
              <a:buNone/>
              <a:defRPr>
                <a:latin typeface="Red Hat Display Light"/>
                <a:ea typeface="Red Hat Display Light"/>
                <a:cs typeface="Red Hat Display Light"/>
                <a:sym typeface="Red Hat Display Light"/>
              </a:defRPr>
            </a:lvl4pPr>
            <a:lvl5pPr indent="-228600" lvl="4" marL="2286000" algn="l">
              <a:lnSpc>
                <a:spcPct val="90000"/>
              </a:lnSpc>
              <a:spcBef>
                <a:spcPts val="400"/>
              </a:spcBef>
              <a:spcAft>
                <a:spcPts val="0"/>
              </a:spcAft>
              <a:buClr>
                <a:schemeClr val="dk1"/>
              </a:buClr>
              <a:buSzPts val="1100"/>
              <a:buFont typeface="Red Hat Display"/>
              <a:buNone/>
              <a:defRPr>
                <a:latin typeface="Red Hat Display Light"/>
                <a:ea typeface="Red Hat Display Light"/>
                <a:cs typeface="Red Hat Display Light"/>
                <a:sym typeface="Red Hat Display Light"/>
              </a:defRPr>
            </a:lvl5pPr>
            <a:lvl6pPr indent="-298450" lvl="5" marL="27432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6pPr>
            <a:lvl7pPr indent="-298450" lvl="6" marL="32004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7pPr>
            <a:lvl8pPr indent="-298450" lvl="7" marL="36576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8pPr>
            <a:lvl9pPr indent="-298450" lvl="8" marL="41148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9pPr>
          </a:lstStyle>
          <a:p/>
        </p:txBody>
      </p:sp>
      <p:sp>
        <p:nvSpPr>
          <p:cNvPr id="167" name="Google Shape;167;p23"/>
          <p:cNvSpPr txBox="1"/>
          <p:nvPr>
            <p:ph idx="2" type="body"/>
          </p:nvPr>
        </p:nvSpPr>
        <p:spPr>
          <a:xfrm>
            <a:off x="2038614" y="2836099"/>
            <a:ext cx="1032300" cy="213300"/>
          </a:xfrm>
          <a:prstGeom prst="rect">
            <a:avLst/>
          </a:prstGeom>
          <a:noFill/>
          <a:ln>
            <a:noFill/>
          </a:ln>
        </p:spPr>
        <p:txBody>
          <a:bodyPr anchorCtr="0" anchor="t" bIns="0" lIns="0" spcFirstLastPara="1" rIns="0" wrap="square" tIns="0">
            <a:spAutoFit/>
          </a:bodyPr>
          <a:lstStyle>
            <a:lvl1pPr indent="-228600" lvl="0" marL="457200" algn="l">
              <a:lnSpc>
                <a:spcPct val="90000"/>
              </a:lnSpc>
              <a:spcBef>
                <a:spcPts val="800"/>
              </a:spcBef>
              <a:spcAft>
                <a:spcPts val="0"/>
              </a:spcAft>
              <a:buClr>
                <a:srgbClr val="EC0000"/>
              </a:buClr>
              <a:buSzPts val="800"/>
              <a:buNone/>
              <a:defRPr b="1" i="0" sz="800">
                <a:solidFill>
                  <a:srgbClr val="EC0000"/>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100"/>
              <a:buNone/>
              <a:defRPr/>
            </a:lvl2pPr>
            <a:lvl3pPr indent="-228600" lvl="2" marL="1371600" algn="l">
              <a:lnSpc>
                <a:spcPct val="90000"/>
              </a:lnSpc>
              <a:spcBef>
                <a:spcPts val="400"/>
              </a:spcBef>
              <a:spcAft>
                <a:spcPts val="0"/>
              </a:spcAft>
              <a:buClr>
                <a:schemeClr val="dk1"/>
              </a:buClr>
              <a:buSzPts val="1100"/>
              <a:buFont typeface="Red Hat Display"/>
              <a:buNone/>
              <a:defRPr>
                <a:latin typeface="Red Hat Display Light"/>
                <a:ea typeface="Red Hat Display Light"/>
                <a:cs typeface="Red Hat Display Light"/>
                <a:sym typeface="Red Hat Display Light"/>
              </a:defRPr>
            </a:lvl3pPr>
            <a:lvl4pPr indent="-228600" lvl="3" marL="1828800" algn="l">
              <a:lnSpc>
                <a:spcPct val="90000"/>
              </a:lnSpc>
              <a:spcBef>
                <a:spcPts val="400"/>
              </a:spcBef>
              <a:spcAft>
                <a:spcPts val="0"/>
              </a:spcAft>
              <a:buClr>
                <a:schemeClr val="dk1"/>
              </a:buClr>
              <a:buSzPts val="1100"/>
              <a:buFont typeface="Red Hat Display"/>
              <a:buNone/>
              <a:defRPr>
                <a:latin typeface="Red Hat Display Light"/>
                <a:ea typeface="Red Hat Display Light"/>
                <a:cs typeface="Red Hat Display Light"/>
                <a:sym typeface="Red Hat Display Light"/>
              </a:defRPr>
            </a:lvl4pPr>
            <a:lvl5pPr indent="-228600" lvl="4" marL="2286000" algn="l">
              <a:lnSpc>
                <a:spcPct val="90000"/>
              </a:lnSpc>
              <a:spcBef>
                <a:spcPts val="400"/>
              </a:spcBef>
              <a:spcAft>
                <a:spcPts val="0"/>
              </a:spcAft>
              <a:buClr>
                <a:schemeClr val="dk1"/>
              </a:buClr>
              <a:buSzPts val="1100"/>
              <a:buFont typeface="Red Hat Display"/>
              <a:buNone/>
              <a:defRPr>
                <a:latin typeface="Red Hat Display Light"/>
                <a:ea typeface="Red Hat Display Light"/>
                <a:cs typeface="Red Hat Display Light"/>
                <a:sym typeface="Red Hat Display Light"/>
              </a:defRPr>
            </a:lvl5pPr>
            <a:lvl6pPr indent="-298450" lvl="5" marL="27432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6pPr>
            <a:lvl7pPr indent="-298450" lvl="6" marL="32004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7pPr>
            <a:lvl8pPr indent="-298450" lvl="7" marL="36576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8pPr>
            <a:lvl9pPr indent="-298450" lvl="8" marL="41148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9pPr>
          </a:lstStyle>
          <a:p/>
        </p:txBody>
      </p:sp>
      <p:pic>
        <p:nvPicPr>
          <p:cNvPr id="168" name="Google Shape;168;p23"/>
          <p:cNvPicPr preferRelativeResize="0"/>
          <p:nvPr/>
        </p:nvPicPr>
        <p:blipFill rotWithShape="1">
          <a:blip r:embed="rId2">
            <a:alphaModFix/>
          </a:blip>
          <a:srcRect b="0" l="0" r="0" t="0"/>
          <a:stretch/>
        </p:blipFill>
        <p:spPr>
          <a:xfrm>
            <a:off x="8207022" y="4863008"/>
            <a:ext cx="616657" cy="110064"/>
          </a:xfrm>
          <a:prstGeom prst="rect">
            <a:avLst/>
          </a:prstGeom>
          <a:noFill/>
          <a:ln>
            <a:noFill/>
          </a:ln>
        </p:spPr>
      </p:pic>
      <p:cxnSp>
        <p:nvCxnSpPr>
          <p:cNvPr id="169" name="Google Shape;169;p23"/>
          <p:cNvCxnSpPr/>
          <p:nvPr/>
        </p:nvCxnSpPr>
        <p:spPr>
          <a:xfrm>
            <a:off x="670851" y="3236021"/>
            <a:ext cx="1032300" cy="0"/>
          </a:xfrm>
          <a:prstGeom prst="straightConnector1">
            <a:avLst/>
          </a:prstGeom>
          <a:noFill/>
          <a:ln cap="flat" cmpd="sng" w="9525">
            <a:solidFill>
              <a:schemeClr val="lt2">
                <a:alpha val="64709"/>
              </a:schemeClr>
            </a:solidFill>
            <a:prstDash val="solid"/>
            <a:miter lim="800000"/>
            <a:headEnd len="sm" w="sm" type="none"/>
            <a:tailEnd len="sm" w="sm" type="none"/>
          </a:ln>
        </p:spPr>
      </p:cxnSp>
      <p:cxnSp>
        <p:nvCxnSpPr>
          <p:cNvPr id="170" name="Google Shape;170;p23"/>
          <p:cNvCxnSpPr/>
          <p:nvPr/>
        </p:nvCxnSpPr>
        <p:spPr>
          <a:xfrm>
            <a:off x="2049767" y="3236021"/>
            <a:ext cx="1032300" cy="0"/>
          </a:xfrm>
          <a:prstGeom prst="straightConnector1">
            <a:avLst/>
          </a:prstGeom>
          <a:noFill/>
          <a:ln cap="flat" cmpd="sng" w="9525">
            <a:solidFill>
              <a:schemeClr val="lt2">
                <a:alpha val="64709"/>
              </a:schemeClr>
            </a:solidFill>
            <a:prstDash val="solid"/>
            <a:miter lim="800000"/>
            <a:headEnd len="sm" w="sm" type="none"/>
            <a:tailEnd len="sm" w="sm" type="none"/>
          </a:ln>
        </p:spPr>
      </p:cxnSp>
      <p:sp>
        <p:nvSpPr>
          <p:cNvPr id="171" name="Google Shape;171;p23"/>
          <p:cNvSpPr txBox="1"/>
          <p:nvPr>
            <p:ph idx="3" type="body"/>
          </p:nvPr>
        </p:nvSpPr>
        <p:spPr>
          <a:xfrm>
            <a:off x="612872" y="3412566"/>
            <a:ext cx="1105800" cy="591300"/>
          </a:xfrm>
          <a:prstGeom prst="rect">
            <a:avLst/>
          </a:prstGeom>
          <a:noFill/>
          <a:ln>
            <a:noFill/>
          </a:ln>
        </p:spPr>
        <p:txBody>
          <a:bodyPr anchorCtr="0" anchor="t" bIns="28575" lIns="57150" spcFirstLastPara="1" rIns="57150" wrap="square" tIns="28575">
            <a:noAutofit/>
          </a:bodyPr>
          <a:lstStyle>
            <a:lvl1pPr indent="-228600" lvl="0" marL="457200" algn="l">
              <a:lnSpc>
                <a:spcPct val="104732"/>
              </a:lnSpc>
              <a:spcBef>
                <a:spcPts val="800"/>
              </a:spcBef>
              <a:spcAft>
                <a:spcPts val="0"/>
              </a:spcAft>
              <a:buClr>
                <a:schemeClr val="lt1"/>
              </a:buClr>
              <a:buSzPts val="800"/>
              <a:buNone/>
              <a:defRPr b="0" i="0" sz="800">
                <a:solidFill>
                  <a:schemeClr val="lt1"/>
                </a:solidFill>
                <a:latin typeface="Inter"/>
                <a:ea typeface="Inter"/>
                <a:cs typeface="Inter"/>
                <a:sym typeface="Inter"/>
              </a:defRPr>
            </a:lvl1pPr>
            <a:lvl2pPr indent="-228600" lvl="1" marL="9144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2pPr>
            <a:lvl3pPr indent="-228600" lvl="2" marL="13716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3pPr>
            <a:lvl4pPr indent="-228600" lvl="3" marL="18288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4pPr>
            <a:lvl5pPr indent="-228600" lvl="4" marL="22860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172" name="Google Shape;172;p23"/>
          <p:cNvSpPr txBox="1"/>
          <p:nvPr>
            <p:ph idx="4" type="body"/>
          </p:nvPr>
        </p:nvSpPr>
        <p:spPr>
          <a:xfrm>
            <a:off x="2012925" y="3412566"/>
            <a:ext cx="1105800" cy="591300"/>
          </a:xfrm>
          <a:prstGeom prst="rect">
            <a:avLst/>
          </a:prstGeom>
          <a:noFill/>
          <a:ln>
            <a:noFill/>
          </a:ln>
        </p:spPr>
        <p:txBody>
          <a:bodyPr anchorCtr="0" anchor="t" bIns="28575" lIns="57150" spcFirstLastPara="1" rIns="57150" wrap="square" tIns="28575">
            <a:noAutofit/>
          </a:bodyPr>
          <a:lstStyle>
            <a:lvl1pPr indent="-228600" lvl="0" marL="457200" algn="l">
              <a:lnSpc>
                <a:spcPct val="104732"/>
              </a:lnSpc>
              <a:spcBef>
                <a:spcPts val="800"/>
              </a:spcBef>
              <a:spcAft>
                <a:spcPts val="0"/>
              </a:spcAft>
              <a:buClr>
                <a:schemeClr val="lt1"/>
              </a:buClr>
              <a:buSzPts val="800"/>
              <a:buNone/>
              <a:defRPr b="0" i="0" sz="800">
                <a:solidFill>
                  <a:schemeClr val="lt1"/>
                </a:solidFill>
                <a:latin typeface="Inter"/>
                <a:ea typeface="Inter"/>
                <a:cs typeface="Inter"/>
                <a:sym typeface="Inter"/>
              </a:defRPr>
            </a:lvl1pPr>
            <a:lvl2pPr indent="-228600" lvl="1" marL="9144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2pPr>
            <a:lvl3pPr indent="-228600" lvl="2" marL="13716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3pPr>
            <a:lvl4pPr indent="-228600" lvl="3" marL="18288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4pPr>
            <a:lvl5pPr indent="-228600" lvl="4" marL="22860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173" name="Google Shape;173;p23"/>
          <p:cNvSpPr txBox="1"/>
          <p:nvPr>
            <p:ph type="title"/>
          </p:nvPr>
        </p:nvSpPr>
        <p:spPr>
          <a:xfrm>
            <a:off x="509701" y="431775"/>
            <a:ext cx="7886700" cy="510300"/>
          </a:xfrm>
          <a:prstGeom prst="rect">
            <a:avLst/>
          </a:prstGeom>
          <a:noFill/>
          <a:ln>
            <a:noFill/>
          </a:ln>
        </p:spPr>
        <p:txBody>
          <a:bodyPr anchorCtr="0" anchor="ctr" bIns="28575" lIns="57150" spcFirstLastPara="1" rIns="57150" wrap="square" tIns="28575">
            <a:normAutofit/>
          </a:bodyPr>
          <a:lstStyle>
            <a:lvl1pPr lvl="0" algn="l">
              <a:lnSpc>
                <a:spcPct val="90000"/>
              </a:lnSpc>
              <a:spcBef>
                <a:spcPts val="0"/>
              </a:spcBef>
              <a:spcAft>
                <a:spcPts val="0"/>
              </a:spcAft>
              <a:buClr>
                <a:schemeClr val="lt1"/>
              </a:buClr>
              <a:buSzPts val="3100"/>
              <a:buFont typeface="Arial"/>
              <a:buNone/>
              <a:defRPr b="0" i="0" sz="3100">
                <a:latin typeface="Arial"/>
                <a:ea typeface="Arial"/>
                <a:cs typeface="Arial"/>
                <a:sym typeface="Arial"/>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174" name="Google Shape;174;p23"/>
          <p:cNvSpPr txBox="1"/>
          <p:nvPr>
            <p:ph idx="5" type="subTitle"/>
          </p:nvPr>
        </p:nvSpPr>
        <p:spPr>
          <a:xfrm>
            <a:off x="528175" y="990950"/>
            <a:ext cx="4232400" cy="458400"/>
          </a:xfrm>
          <a:prstGeom prst="rect">
            <a:avLst/>
          </a:prstGeom>
          <a:noFill/>
          <a:ln>
            <a:noFill/>
          </a:ln>
        </p:spPr>
        <p:txBody>
          <a:bodyPr anchorCtr="0" anchor="t" bIns="28575" lIns="57150" spcFirstLastPara="1" rIns="57150" wrap="square" tIns="28575">
            <a:normAutofit/>
          </a:bodyPr>
          <a:lstStyle>
            <a:lvl1pPr lvl="0" algn="l">
              <a:lnSpc>
                <a:spcPct val="100000"/>
              </a:lnSpc>
              <a:spcBef>
                <a:spcPts val="800"/>
              </a:spcBef>
              <a:spcAft>
                <a:spcPts val="0"/>
              </a:spcAft>
              <a:buClr>
                <a:schemeClr val="dk2"/>
              </a:buClr>
              <a:buSzPts val="1400"/>
              <a:buFont typeface="Inter"/>
              <a:buNone/>
              <a:defRPr sz="1400">
                <a:solidFill>
                  <a:schemeClr val="dk2"/>
                </a:solidFill>
                <a:latin typeface="Inter"/>
                <a:ea typeface="Inter"/>
                <a:cs typeface="Inter"/>
                <a:sym typeface="Inter"/>
              </a:defRPr>
            </a:lvl1pPr>
            <a:lvl2pPr lvl="1" algn="l">
              <a:lnSpc>
                <a:spcPct val="90000"/>
              </a:lnSpc>
              <a:spcBef>
                <a:spcPts val="400"/>
              </a:spcBef>
              <a:spcAft>
                <a:spcPts val="0"/>
              </a:spcAft>
              <a:buSzPts val="1800"/>
              <a:buNone/>
              <a:defRPr/>
            </a:lvl2pPr>
            <a:lvl3pPr lvl="2" algn="l">
              <a:lnSpc>
                <a:spcPct val="90000"/>
              </a:lnSpc>
              <a:spcBef>
                <a:spcPts val="400"/>
              </a:spcBef>
              <a:spcAft>
                <a:spcPts val="0"/>
              </a:spcAft>
              <a:buSzPts val="1500"/>
              <a:buNone/>
              <a:defRPr/>
            </a:lvl3pPr>
            <a:lvl4pPr lvl="3" algn="l">
              <a:lnSpc>
                <a:spcPct val="90000"/>
              </a:lnSpc>
              <a:spcBef>
                <a:spcPts val="400"/>
              </a:spcBef>
              <a:spcAft>
                <a:spcPts val="0"/>
              </a:spcAft>
              <a:buSzPts val="1400"/>
              <a:buNone/>
              <a:defRPr/>
            </a:lvl4pPr>
            <a:lvl5pPr lvl="4" algn="l">
              <a:lnSpc>
                <a:spcPct val="90000"/>
              </a:lnSpc>
              <a:spcBef>
                <a:spcPts val="400"/>
              </a:spcBef>
              <a:spcAft>
                <a:spcPts val="0"/>
              </a:spcAft>
              <a:buSzPts val="1400"/>
              <a:buNone/>
              <a:defRPr/>
            </a:lvl5pPr>
            <a:lvl6pPr lvl="5" algn="l">
              <a:lnSpc>
                <a:spcPct val="90000"/>
              </a:lnSpc>
              <a:spcBef>
                <a:spcPts val="400"/>
              </a:spcBef>
              <a:spcAft>
                <a:spcPts val="0"/>
              </a:spcAft>
              <a:buSzPts val="1400"/>
              <a:buNone/>
              <a:defRPr/>
            </a:lvl6pPr>
            <a:lvl7pPr lvl="6" algn="l">
              <a:lnSpc>
                <a:spcPct val="90000"/>
              </a:lnSpc>
              <a:spcBef>
                <a:spcPts val="400"/>
              </a:spcBef>
              <a:spcAft>
                <a:spcPts val="0"/>
              </a:spcAft>
              <a:buSzPts val="1400"/>
              <a:buNone/>
              <a:defRPr/>
            </a:lvl7pPr>
            <a:lvl8pPr lvl="7" algn="l">
              <a:lnSpc>
                <a:spcPct val="90000"/>
              </a:lnSpc>
              <a:spcBef>
                <a:spcPts val="400"/>
              </a:spcBef>
              <a:spcAft>
                <a:spcPts val="0"/>
              </a:spcAft>
              <a:buSzPts val="1400"/>
              <a:buNone/>
              <a:defRPr/>
            </a:lvl8pPr>
            <a:lvl9pPr lvl="8" algn="l">
              <a:lnSpc>
                <a:spcPct val="90000"/>
              </a:lnSpc>
              <a:spcBef>
                <a:spcPts val="400"/>
              </a:spcBef>
              <a:spcAft>
                <a:spcPts val="0"/>
              </a:spcAft>
              <a:buSzPts val="1400"/>
              <a:buNone/>
              <a:defRPr/>
            </a:lvl9pPr>
          </a:lstStyle>
          <a:p/>
        </p:txBody>
      </p:sp>
      <p:sp>
        <p:nvSpPr>
          <p:cNvPr id="175" name="Google Shape;175;p23"/>
          <p:cNvSpPr txBox="1"/>
          <p:nvPr>
            <p:ph idx="6" type="subTitle"/>
          </p:nvPr>
        </p:nvSpPr>
        <p:spPr>
          <a:xfrm>
            <a:off x="634100" y="2225863"/>
            <a:ext cx="1105800" cy="458400"/>
          </a:xfrm>
          <a:prstGeom prst="rect">
            <a:avLst/>
          </a:prstGeom>
          <a:noFill/>
          <a:ln>
            <a:noFill/>
          </a:ln>
        </p:spPr>
        <p:txBody>
          <a:bodyPr anchorCtr="0" anchor="b" bIns="28575" lIns="57150" spcFirstLastPara="1" rIns="57150" wrap="square" tIns="28575">
            <a:normAutofit/>
          </a:bodyPr>
          <a:lstStyle>
            <a:lvl1pPr lvl="0" algn="l">
              <a:lnSpc>
                <a:spcPct val="100000"/>
              </a:lnSpc>
              <a:spcBef>
                <a:spcPts val="800"/>
              </a:spcBef>
              <a:spcAft>
                <a:spcPts val="0"/>
              </a:spcAft>
              <a:buSzPts val="1200"/>
              <a:buNone/>
              <a:defRPr b="1" i="0" sz="1200">
                <a:latin typeface="Arial"/>
                <a:ea typeface="Arial"/>
                <a:cs typeface="Arial"/>
                <a:sym typeface="Arial"/>
              </a:defRPr>
            </a:lvl1pPr>
            <a:lvl2pPr lvl="1" algn="l">
              <a:lnSpc>
                <a:spcPct val="90000"/>
              </a:lnSpc>
              <a:spcBef>
                <a:spcPts val="400"/>
              </a:spcBef>
              <a:spcAft>
                <a:spcPts val="0"/>
              </a:spcAft>
              <a:buSzPts val="1600"/>
              <a:buNone/>
              <a:defRPr sz="1600"/>
            </a:lvl2pPr>
            <a:lvl3pPr lvl="2" algn="l">
              <a:lnSpc>
                <a:spcPct val="90000"/>
              </a:lnSpc>
              <a:spcBef>
                <a:spcPts val="400"/>
              </a:spcBef>
              <a:spcAft>
                <a:spcPts val="0"/>
              </a:spcAft>
              <a:buSzPts val="1300"/>
              <a:buFont typeface="Red Hat Display"/>
              <a:buNone/>
              <a:defRPr sz="1300">
                <a:latin typeface="Red Hat Display Light"/>
                <a:ea typeface="Red Hat Display Light"/>
                <a:cs typeface="Red Hat Display Light"/>
                <a:sym typeface="Red Hat Display Light"/>
              </a:defRPr>
            </a:lvl3pPr>
            <a:lvl4pPr lvl="3" algn="l">
              <a:lnSpc>
                <a:spcPct val="90000"/>
              </a:lnSpc>
              <a:spcBef>
                <a:spcPts val="400"/>
              </a:spcBef>
              <a:spcAft>
                <a:spcPts val="0"/>
              </a:spcAft>
              <a:buSzPts val="1200"/>
              <a:buFont typeface="Red Hat Display"/>
              <a:buNone/>
              <a:defRPr sz="1200">
                <a:latin typeface="Red Hat Display Light"/>
                <a:ea typeface="Red Hat Display Light"/>
                <a:cs typeface="Red Hat Display Light"/>
                <a:sym typeface="Red Hat Display Light"/>
              </a:defRPr>
            </a:lvl4pPr>
            <a:lvl5pPr lvl="4" algn="l">
              <a:lnSpc>
                <a:spcPct val="90000"/>
              </a:lnSpc>
              <a:spcBef>
                <a:spcPts val="400"/>
              </a:spcBef>
              <a:spcAft>
                <a:spcPts val="0"/>
              </a:spcAft>
              <a:buSzPts val="1200"/>
              <a:buFont typeface="Red Hat Display"/>
              <a:buNone/>
              <a:defRPr sz="1200">
                <a:latin typeface="Red Hat Display Light"/>
                <a:ea typeface="Red Hat Display Light"/>
                <a:cs typeface="Red Hat Display Light"/>
                <a:sym typeface="Red Hat Display Light"/>
              </a:defRPr>
            </a:lvl5pPr>
            <a:lvl6pPr lvl="5" algn="l">
              <a:lnSpc>
                <a:spcPct val="90000"/>
              </a:lnSpc>
              <a:spcBef>
                <a:spcPts val="400"/>
              </a:spcBef>
              <a:spcAft>
                <a:spcPts val="0"/>
              </a:spcAft>
              <a:buSzPts val="1200"/>
              <a:buFont typeface="Red Hat Display"/>
              <a:buNone/>
              <a:defRPr sz="1200">
                <a:latin typeface="Red Hat Display"/>
                <a:ea typeface="Red Hat Display"/>
                <a:cs typeface="Red Hat Display"/>
                <a:sym typeface="Red Hat Display"/>
              </a:defRPr>
            </a:lvl6pPr>
            <a:lvl7pPr lvl="6" algn="l">
              <a:lnSpc>
                <a:spcPct val="90000"/>
              </a:lnSpc>
              <a:spcBef>
                <a:spcPts val="400"/>
              </a:spcBef>
              <a:spcAft>
                <a:spcPts val="0"/>
              </a:spcAft>
              <a:buSzPts val="1200"/>
              <a:buFont typeface="Red Hat Display"/>
              <a:buNone/>
              <a:defRPr sz="1200">
                <a:latin typeface="Red Hat Display"/>
                <a:ea typeface="Red Hat Display"/>
                <a:cs typeface="Red Hat Display"/>
                <a:sym typeface="Red Hat Display"/>
              </a:defRPr>
            </a:lvl7pPr>
            <a:lvl8pPr lvl="7" algn="l">
              <a:lnSpc>
                <a:spcPct val="90000"/>
              </a:lnSpc>
              <a:spcBef>
                <a:spcPts val="400"/>
              </a:spcBef>
              <a:spcAft>
                <a:spcPts val="0"/>
              </a:spcAft>
              <a:buSzPts val="1200"/>
              <a:buFont typeface="Red Hat Display"/>
              <a:buNone/>
              <a:defRPr sz="1200">
                <a:latin typeface="Red Hat Display"/>
                <a:ea typeface="Red Hat Display"/>
                <a:cs typeface="Red Hat Display"/>
                <a:sym typeface="Red Hat Display"/>
              </a:defRPr>
            </a:lvl8pPr>
            <a:lvl9pPr lvl="8" algn="l">
              <a:lnSpc>
                <a:spcPct val="90000"/>
              </a:lnSpc>
              <a:spcBef>
                <a:spcPts val="400"/>
              </a:spcBef>
              <a:spcAft>
                <a:spcPts val="0"/>
              </a:spcAft>
              <a:buSzPts val="1200"/>
              <a:buFont typeface="Red Hat Display"/>
              <a:buNone/>
              <a:defRPr sz="1200">
                <a:latin typeface="Red Hat Display"/>
                <a:ea typeface="Red Hat Display"/>
                <a:cs typeface="Red Hat Display"/>
                <a:sym typeface="Red Hat Display"/>
              </a:defRPr>
            </a:lvl9pPr>
          </a:lstStyle>
          <a:p/>
        </p:txBody>
      </p:sp>
      <p:sp>
        <p:nvSpPr>
          <p:cNvPr id="176" name="Google Shape;176;p23"/>
          <p:cNvSpPr txBox="1"/>
          <p:nvPr>
            <p:ph idx="7" type="subTitle"/>
          </p:nvPr>
        </p:nvSpPr>
        <p:spPr>
          <a:xfrm>
            <a:off x="2013025" y="2225863"/>
            <a:ext cx="1105800" cy="458400"/>
          </a:xfrm>
          <a:prstGeom prst="rect">
            <a:avLst/>
          </a:prstGeom>
          <a:noFill/>
          <a:ln>
            <a:noFill/>
          </a:ln>
        </p:spPr>
        <p:txBody>
          <a:bodyPr anchorCtr="0" anchor="b" bIns="28575" lIns="57150" spcFirstLastPara="1" rIns="57150" wrap="square" tIns="28575">
            <a:normAutofit/>
          </a:bodyPr>
          <a:lstStyle>
            <a:lvl1pPr lvl="0" algn="l">
              <a:lnSpc>
                <a:spcPct val="100000"/>
              </a:lnSpc>
              <a:spcBef>
                <a:spcPts val="800"/>
              </a:spcBef>
              <a:spcAft>
                <a:spcPts val="0"/>
              </a:spcAft>
              <a:buSzPts val="1200"/>
              <a:buNone/>
              <a:defRPr b="1" i="0" sz="1200">
                <a:latin typeface="Arial"/>
                <a:ea typeface="Arial"/>
                <a:cs typeface="Arial"/>
                <a:sym typeface="Arial"/>
              </a:defRPr>
            </a:lvl1pPr>
            <a:lvl2pPr lvl="1" algn="l">
              <a:lnSpc>
                <a:spcPct val="90000"/>
              </a:lnSpc>
              <a:spcBef>
                <a:spcPts val="400"/>
              </a:spcBef>
              <a:spcAft>
                <a:spcPts val="0"/>
              </a:spcAft>
              <a:buSzPts val="1600"/>
              <a:buNone/>
              <a:defRPr sz="1600"/>
            </a:lvl2pPr>
            <a:lvl3pPr lvl="2" algn="l">
              <a:lnSpc>
                <a:spcPct val="90000"/>
              </a:lnSpc>
              <a:spcBef>
                <a:spcPts val="400"/>
              </a:spcBef>
              <a:spcAft>
                <a:spcPts val="0"/>
              </a:spcAft>
              <a:buSzPts val="1300"/>
              <a:buFont typeface="Red Hat Display"/>
              <a:buNone/>
              <a:defRPr sz="1300">
                <a:latin typeface="Red Hat Display Light"/>
                <a:ea typeface="Red Hat Display Light"/>
                <a:cs typeface="Red Hat Display Light"/>
                <a:sym typeface="Red Hat Display Light"/>
              </a:defRPr>
            </a:lvl3pPr>
            <a:lvl4pPr lvl="3" algn="l">
              <a:lnSpc>
                <a:spcPct val="90000"/>
              </a:lnSpc>
              <a:spcBef>
                <a:spcPts val="400"/>
              </a:spcBef>
              <a:spcAft>
                <a:spcPts val="0"/>
              </a:spcAft>
              <a:buSzPts val="1200"/>
              <a:buFont typeface="Red Hat Display"/>
              <a:buNone/>
              <a:defRPr sz="1200">
                <a:latin typeface="Red Hat Display Light"/>
                <a:ea typeface="Red Hat Display Light"/>
                <a:cs typeface="Red Hat Display Light"/>
                <a:sym typeface="Red Hat Display Light"/>
              </a:defRPr>
            </a:lvl4pPr>
            <a:lvl5pPr lvl="4" algn="l">
              <a:lnSpc>
                <a:spcPct val="90000"/>
              </a:lnSpc>
              <a:spcBef>
                <a:spcPts val="400"/>
              </a:spcBef>
              <a:spcAft>
                <a:spcPts val="0"/>
              </a:spcAft>
              <a:buSzPts val="1200"/>
              <a:buFont typeface="Red Hat Display"/>
              <a:buNone/>
              <a:defRPr sz="1200">
                <a:latin typeface="Red Hat Display Light"/>
                <a:ea typeface="Red Hat Display Light"/>
                <a:cs typeface="Red Hat Display Light"/>
                <a:sym typeface="Red Hat Display Light"/>
              </a:defRPr>
            </a:lvl5pPr>
            <a:lvl6pPr lvl="5" algn="l">
              <a:lnSpc>
                <a:spcPct val="90000"/>
              </a:lnSpc>
              <a:spcBef>
                <a:spcPts val="400"/>
              </a:spcBef>
              <a:spcAft>
                <a:spcPts val="0"/>
              </a:spcAft>
              <a:buSzPts val="1200"/>
              <a:buFont typeface="Red Hat Display"/>
              <a:buNone/>
              <a:defRPr sz="1200">
                <a:latin typeface="Red Hat Display"/>
                <a:ea typeface="Red Hat Display"/>
                <a:cs typeface="Red Hat Display"/>
                <a:sym typeface="Red Hat Display"/>
              </a:defRPr>
            </a:lvl6pPr>
            <a:lvl7pPr lvl="6" algn="l">
              <a:lnSpc>
                <a:spcPct val="90000"/>
              </a:lnSpc>
              <a:spcBef>
                <a:spcPts val="400"/>
              </a:spcBef>
              <a:spcAft>
                <a:spcPts val="0"/>
              </a:spcAft>
              <a:buSzPts val="1200"/>
              <a:buFont typeface="Red Hat Display"/>
              <a:buNone/>
              <a:defRPr sz="1200">
                <a:latin typeface="Red Hat Display"/>
                <a:ea typeface="Red Hat Display"/>
                <a:cs typeface="Red Hat Display"/>
                <a:sym typeface="Red Hat Display"/>
              </a:defRPr>
            </a:lvl7pPr>
            <a:lvl8pPr lvl="7" algn="l">
              <a:lnSpc>
                <a:spcPct val="90000"/>
              </a:lnSpc>
              <a:spcBef>
                <a:spcPts val="400"/>
              </a:spcBef>
              <a:spcAft>
                <a:spcPts val="0"/>
              </a:spcAft>
              <a:buSzPts val="1200"/>
              <a:buFont typeface="Red Hat Display"/>
              <a:buNone/>
              <a:defRPr sz="1200">
                <a:latin typeface="Red Hat Display"/>
                <a:ea typeface="Red Hat Display"/>
                <a:cs typeface="Red Hat Display"/>
                <a:sym typeface="Red Hat Display"/>
              </a:defRPr>
            </a:lvl8pPr>
            <a:lvl9pPr lvl="8" algn="l">
              <a:lnSpc>
                <a:spcPct val="90000"/>
              </a:lnSpc>
              <a:spcBef>
                <a:spcPts val="400"/>
              </a:spcBef>
              <a:spcAft>
                <a:spcPts val="0"/>
              </a:spcAft>
              <a:buSzPts val="1200"/>
              <a:buFont typeface="Red Hat Display"/>
              <a:buNone/>
              <a:defRPr sz="1200">
                <a:latin typeface="Red Hat Display"/>
                <a:ea typeface="Red Hat Display"/>
                <a:cs typeface="Red Hat Display"/>
                <a:sym typeface="Red Hat Display"/>
              </a:defRPr>
            </a:lvl9pPr>
          </a:lstStyle>
          <a:p/>
        </p:txBody>
      </p:sp>
      <p:sp>
        <p:nvSpPr>
          <p:cNvPr id="177" name="Google Shape;177;p23"/>
          <p:cNvSpPr/>
          <p:nvPr/>
        </p:nvSpPr>
        <p:spPr>
          <a:xfrm>
            <a:off x="3267600" y="1958624"/>
            <a:ext cx="1305300" cy="2374200"/>
          </a:xfrm>
          <a:prstGeom prst="roundRect">
            <a:avLst>
              <a:gd fmla="val 8510" name="adj"/>
            </a:avLst>
          </a:prstGeom>
          <a:solidFill>
            <a:srgbClr val="3E4145">
              <a:alpha val="39610"/>
            </a:srgbClr>
          </a:soli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rgbClr val="000000"/>
              </a:buClr>
              <a:buSzPts val="200"/>
              <a:buFont typeface="Arial"/>
              <a:buNone/>
            </a:pPr>
            <a:r>
              <a:t/>
            </a:r>
            <a:endParaRPr b="0" i="0" sz="200" u="none" cap="none" strike="noStrike">
              <a:solidFill>
                <a:srgbClr val="000000"/>
              </a:solidFill>
              <a:latin typeface="Arial"/>
              <a:ea typeface="Arial"/>
              <a:cs typeface="Arial"/>
              <a:sym typeface="Arial"/>
            </a:endParaRPr>
          </a:p>
        </p:txBody>
      </p:sp>
      <p:sp>
        <p:nvSpPr>
          <p:cNvPr id="178" name="Google Shape;178;p23"/>
          <p:cNvSpPr/>
          <p:nvPr/>
        </p:nvSpPr>
        <p:spPr>
          <a:xfrm>
            <a:off x="4646541" y="1958623"/>
            <a:ext cx="1305300" cy="2374200"/>
          </a:xfrm>
          <a:prstGeom prst="roundRect">
            <a:avLst>
              <a:gd fmla="val 8510" name="adj"/>
            </a:avLst>
          </a:prstGeom>
          <a:solidFill>
            <a:srgbClr val="3E4145">
              <a:alpha val="39610"/>
            </a:srgbClr>
          </a:soli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rgbClr val="000000"/>
              </a:buClr>
              <a:buSzPts val="200"/>
              <a:buFont typeface="Arial"/>
              <a:buNone/>
            </a:pPr>
            <a:r>
              <a:t/>
            </a:r>
            <a:endParaRPr b="0" i="0" sz="200" u="none" cap="none" strike="noStrike">
              <a:solidFill>
                <a:srgbClr val="000000"/>
              </a:solidFill>
              <a:latin typeface="Arial"/>
              <a:ea typeface="Arial"/>
              <a:cs typeface="Arial"/>
              <a:sym typeface="Arial"/>
            </a:endParaRPr>
          </a:p>
        </p:txBody>
      </p:sp>
      <p:sp>
        <p:nvSpPr>
          <p:cNvPr id="179" name="Google Shape;179;p23"/>
          <p:cNvSpPr txBox="1"/>
          <p:nvPr>
            <p:ph idx="8" type="body"/>
          </p:nvPr>
        </p:nvSpPr>
        <p:spPr>
          <a:xfrm>
            <a:off x="3428751" y="2836099"/>
            <a:ext cx="1032300" cy="213300"/>
          </a:xfrm>
          <a:prstGeom prst="rect">
            <a:avLst/>
          </a:prstGeom>
          <a:noFill/>
          <a:ln>
            <a:noFill/>
          </a:ln>
        </p:spPr>
        <p:txBody>
          <a:bodyPr anchorCtr="0" anchor="t" bIns="0" lIns="0" spcFirstLastPara="1" rIns="0" wrap="square" tIns="0">
            <a:spAutoFit/>
          </a:bodyPr>
          <a:lstStyle>
            <a:lvl1pPr indent="-228600" lvl="0" marL="457200" algn="l">
              <a:lnSpc>
                <a:spcPct val="90000"/>
              </a:lnSpc>
              <a:spcBef>
                <a:spcPts val="800"/>
              </a:spcBef>
              <a:spcAft>
                <a:spcPts val="0"/>
              </a:spcAft>
              <a:buClr>
                <a:srgbClr val="EC0000"/>
              </a:buClr>
              <a:buSzPts val="800"/>
              <a:buNone/>
              <a:defRPr b="1" i="0" sz="800">
                <a:solidFill>
                  <a:srgbClr val="EC0000"/>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100"/>
              <a:buNone/>
              <a:defRPr/>
            </a:lvl2pPr>
            <a:lvl3pPr indent="-228600" lvl="2" marL="1371600" algn="l">
              <a:lnSpc>
                <a:spcPct val="90000"/>
              </a:lnSpc>
              <a:spcBef>
                <a:spcPts val="400"/>
              </a:spcBef>
              <a:spcAft>
                <a:spcPts val="0"/>
              </a:spcAft>
              <a:buClr>
                <a:schemeClr val="dk1"/>
              </a:buClr>
              <a:buSzPts val="1100"/>
              <a:buFont typeface="Red Hat Display"/>
              <a:buNone/>
              <a:defRPr>
                <a:latin typeface="Red Hat Display Light"/>
                <a:ea typeface="Red Hat Display Light"/>
                <a:cs typeface="Red Hat Display Light"/>
                <a:sym typeface="Red Hat Display Light"/>
              </a:defRPr>
            </a:lvl3pPr>
            <a:lvl4pPr indent="-228600" lvl="3" marL="1828800" algn="l">
              <a:lnSpc>
                <a:spcPct val="90000"/>
              </a:lnSpc>
              <a:spcBef>
                <a:spcPts val="400"/>
              </a:spcBef>
              <a:spcAft>
                <a:spcPts val="0"/>
              </a:spcAft>
              <a:buClr>
                <a:schemeClr val="dk1"/>
              </a:buClr>
              <a:buSzPts val="1100"/>
              <a:buFont typeface="Red Hat Display"/>
              <a:buNone/>
              <a:defRPr>
                <a:latin typeface="Red Hat Display Light"/>
                <a:ea typeface="Red Hat Display Light"/>
                <a:cs typeface="Red Hat Display Light"/>
                <a:sym typeface="Red Hat Display Light"/>
              </a:defRPr>
            </a:lvl4pPr>
            <a:lvl5pPr indent="-228600" lvl="4" marL="2286000" algn="l">
              <a:lnSpc>
                <a:spcPct val="90000"/>
              </a:lnSpc>
              <a:spcBef>
                <a:spcPts val="400"/>
              </a:spcBef>
              <a:spcAft>
                <a:spcPts val="0"/>
              </a:spcAft>
              <a:buClr>
                <a:schemeClr val="dk1"/>
              </a:buClr>
              <a:buSzPts val="1100"/>
              <a:buFont typeface="Red Hat Display"/>
              <a:buNone/>
              <a:defRPr>
                <a:latin typeface="Red Hat Display Light"/>
                <a:ea typeface="Red Hat Display Light"/>
                <a:cs typeface="Red Hat Display Light"/>
                <a:sym typeface="Red Hat Display Light"/>
              </a:defRPr>
            </a:lvl5pPr>
            <a:lvl6pPr indent="-298450" lvl="5" marL="27432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6pPr>
            <a:lvl7pPr indent="-298450" lvl="6" marL="32004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7pPr>
            <a:lvl8pPr indent="-298450" lvl="7" marL="36576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8pPr>
            <a:lvl9pPr indent="-298450" lvl="8" marL="41148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9pPr>
          </a:lstStyle>
          <a:p/>
        </p:txBody>
      </p:sp>
      <p:sp>
        <p:nvSpPr>
          <p:cNvPr id="180" name="Google Shape;180;p23"/>
          <p:cNvSpPr txBox="1"/>
          <p:nvPr>
            <p:ph idx="9" type="body"/>
          </p:nvPr>
        </p:nvSpPr>
        <p:spPr>
          <a:xfrm>
            <a:off x="4796514" y="2836099"/>
            <a:ext cx="1032300" cy="213300"/>
          </a:xfrm>
          <a:prstGeom prst="rect">
            <a:avLst/>
          </a:prstGeom>
          <a:noFill/>
          <a:ln>
            <a:noFill/>
          </a:ln>
        </p:spPr>
        <p:txBody>
          <a:bodyPr anchorCtr="0" anchor="t" bIns="0" lIns="0" spcFirstLastPara="1" rIns="0" wrap="square" tIns="0">
            <a:spAutoFit/>
          </a:bodyPr>
          <a:lstStyle>
            <a:lvl1pPr indent="-228600" lvl="0" marL="457200" algn="l">
              <a:lnSpc>
                <a:spcPct val="90000"/>
              </a:lnSpc>
              <a:spcBef>
                <a:spcPts val="800"/>
              </a:spcBef>
              <a:spcAft>
                <a:spcPts val="0"/>
              </a:spcAft>
              <a:buClr>
                <a:srgbClr val="EC0000"/>
              </a:buClr>
              <a:buSzPts val="800"/>
              <a:buNone/>
              <a:defRPr b="1" i="0" sz="800">
                <a:solidFill>
                  <a:srgbClr val="EC0000"/>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100"/>
              <a:buNone/>
              <a:defRPr/>
            </a:lvl2pPr>
            <a:lvl3pPr indent="-228600" lvl="2" marL="1371600" algn="l">
              <a:lnSpc>
                <a:spcPct val="90000"/>
              </a:lnSpc>
              <a:spcBef>
                <a:spcPts val="400"/>
              </a:spcBef>
              <a:spcAft>
                <a:spcPts val="0"/>
              </a:spcAft>
              <a:buClr>
                <a:schemeClr val="dk1"/>
              </a:buClr>
              <a:buSzPts val="1100"/>
              <a:buFont typeface="Red Hat Display"/>
              <a:buNone/>
              <a:defRPr>
                <a:latin typeface="Red Hat Display Light"/>
                <a:ea typeface="Red Hat Display Light"/>
                <a:cs typeface="Red Hat Display Light"/>
                <a:sym typeface="Red Hat Display Light"/>
              </a:defRPr>
            </a:lvl3pPr>
            <a:lvl4pPr indent="-228600" lvl="3" marL="1828800" algn="l">
              <a:lnSpc>
                <a:spcPct val="90000"/>
              </a:lnSpc>
              <a:spcBef>
                <a:spcPts val="400"/>
              </a:spcBef>
              <a:spcAft>
                <a:spcPts val="0"/>
              </a:spcAft>
              <a:buClr>
                <a:schemeClr val="dk1"/>
              </a:buClr>
              <a:buSzPts val="1100"/>
              <a:buFont typeface="Red Hat Display"/>
              <a:buNone/>
              <a:defRPr>
                <a:latin typeface="Red Hat Display Light"/>
                <a:ea typeface="Red Hat Display Light"/>
                <a:cs typeface="Red Hat Display Light"/>
                <a:sym typeface="Red Hat Display Light"/>
              </a:defRPr>
            </a:lvl4pPr>
            <a:lvl5pPr indent="-228600" lvl="4" marL="2286000" algn="l">
              <a:lnSpc>
                <a:spcPct val="90000"/>
              </a:lnSpc>
              <a:spcBef>
                <a:spcPts val="400"/>
              </a:spcBef>
              <a:spcAft>
                <a:spcPts val="0"/>
              </a:spcAft>
              <a:buClr>
                <a:schemeClr val="dk1"/>
              </a:buClr>
              <a:buSzPts val="1100"/>
              <a:buFont typeface="Red Hat Display"/>
              <a:buNone/>
              <a:defRPr>
                <a:latin typeface="Red Hat Display Light"/>
                <a:ea typeface="Red Hat Display Light"/>
                <a:cs typeface="Red Hat Display Light"/>
                <a:sym typeface="Red Hat Display Light"/>
              </a:defRPr>
            </a:lvl5pPr>
            <a:lvl6pPr indent="-298450" lvl="5" marL="27432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6pPr>
            <a:lvl7pPr indent="-298450" lvl="6" marL="32004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7pPr>
            <a:lvl8pPr indent="-298450" lvl="7" marL="36576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8pPr>
            <a:lvl9pPr indent="-298450" lvl="8" marL="41148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9pPr>
          </a:lstStyle>
          <a:p/>
        </p:txBody>
      </p:sp>
      <p:cxnSp>
        <p:nvCxnSpPr>
          <p:cNvPr id="181" name="Google Shape;181;p23"/>
          <p:cNvCxnSpPr/>
          <p:nvPr/>
        </p:nvCxnSpPr>
        <p:spPr>
          <a:xfrm>
            <a:off x="3428751" y="3236021"/>
            <a:ext cx="1032300" cy="0"/>
          </a:xfrm>
          <a:prstGeom prst="straightConnector1">
            <a:avLst/>
          </a:prstGeom>
          <a:noFill/>
          <a:ln cap="flat" cmpd="sng" w="9525">
            <a:solidFill>
              <a:schemeClr val="lt2">
                <a:alpha val="64709"/>
              </a:schemeClr>
            </a:solidFill>
            <a:prstDash val="solid"/>
            <a:miter lim="800000"/>
            <a:headEnd len="sm" w="sm" type="none"/>
            <a:tailEnd len="sm" w="sm" type="none"/>
          </a:ln>
        </p:spPr>
      </p:cxnSp>
      <p:cxnSp>
        <p:nvCxnSpPr>
          <p:cNvPr id="182" name="Google Shape;182;p23"/>
          <p:cNvCxnSpPr/>
          <p:nvPr/>
        </p:nvCxnSpPr>
        <p:spPr>
          <a:xfrm>
            <a:off x="4807667" y="3236021"/>
            <a:ext cx="1032300" cy="0"/>
          </a:xfrm>
          <a:prstGeom prst="straightConnector1">
            <a:avLst/>
          </a:prstGeom>
          <a:noFill/>
          <a:ln cap="flat" cmpd="sng" w="9525">
            <a:solidFill>
              <a:schemeClr val="lt2">
                <a:alpha val="64709"/>
              </a:schemeClr>
            </a:solidFill>
            <a:prstDash val="solid"/>
            <a:miter lim="800000"/>
            <a:headEnd len="sm" w="sm" type="none"/>
            <a:tailEnd len="sm" w="sm" type="none"/>
          </a:ln>
        </p:spPr>
      </p:cxnSp>
      <p:sp>
        <p:nvSpPr>
          <p:cNvPr id="183" name="Google Shape;183;p23"/>
          <p:cNvSpPr txBox="1"/>
          <p:nvPr>
            <p:ph idx="13" type="body"/>
          </p:nvPr>
        </p:nvSpPr>
        <p:spPr>
          <a:xfrm>
            <a:off x="3370772" y="3412566"/>
            <a:ext cx="1105800" cy="591300"/>
          </a:xfrm>
          <a:prstGeom prst="rect">
            <a:avLst/>
          </a:prstGeom>
          <a:noFill/>
          <a:ln>
            <a:noFill/>
          </a:ln>
        </p:spPr>
        <p:txBody>
          <a:bodyPr anchorCtr="0" anchor="t" bIns="28575" lIns="57150" spcFirstLastPara="1" rIns="57150" wrap="square" tIns="28575">
            <a:noAutofit/>
          </a:bodyPr>
          <a:lstStyle>
            <a:lvl1pPr indent="-228600" lvl="0" marL="457200" algn="l">
              <a:lnSpc>
                <a:spcPct val="104732"/>
              </a:lnSpc>
              <a:spcBef>
                <a:spcPts val="800"/>
              </a:spcBef>
              <a:spcAft>
                <a:spcPts val="0"/>
              </a:spcAft>
              <a:buClr>
                <a:schemeClr val="lt1"/>
              </a:buClr>
              <a:buSzPts val="800"/>
              <a:buNone/>
              <a:defRPr b="0" i="0" sz="800">
                <a:solidFill>
                  <a:schemeClr val="lt1"/>
                </a:solidFill>
                <a:latin typeface="Inter"/>
                <a:ea typeface="Inter"/>
                <a:cs typeface="Inter"/>
                <a:sym typeface="Inter"/>
              </a:defRPr>
            </a:lvl1pPr>
            <a:lvl2pPr indent="-228600" lvl="1" marL="9144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2pPr>
            <a:lvl3pPr indent="-228600" lvl="2" marL="13716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3pPr>
            <a:lvl4pPr indent="-228600" lvl="3" marL="18288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4pPr>
            <a:lvl5pPr indent="-228600" lvl="4" marL="22860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pic>
        <p:nvPicPr>
          <p:cNvPr id="184" name="Google Shape;184;p23"/>
          <p:cNvPicPr preferRelativeResize="0"/>
          <p:nvPr/>
        </p:nvPicPr>
        <p:blipFill rotWithShape="1">
          <a:blip r:embed="rId3">
            <a:alphaModFix/>
          </a:blip>
          <a:srcRect b="0" l="0" r="0" t="60391"/>
          <a:stretch/>
        </p:blipFill>
        <p:spPr>
          <a:xfrm>
            <a:off x="7212875" y="4149301"/>
            <a:ext cx="1940073" cy="994202"/>
          </a:xfrm>
          <a:prstGeom prst="rect">
            <a:avLst/>
          </a:prstGeom>
          <a:noFill/>
          <a:ln>
            <a:noFill/>
          </a:ln>
        </p:spPr>
      </p:pic>
      <p:pic>
        <p:nvPicPr>
          <p:cNvPr id="185" name="Google Shape;185;p23"/>
          <p:cNvPicPr preferRelativeResize="0"/>
          <p:nvPr/>
        </p:nvPicPr>
        <p:blipFill rotWithShape="1">
          <a:blip r:embed="rId2">
            <a:alphaModFix/>
          </a:blip>
          <a:srcRect b="0" l="0" r="0" t="0"/>
          <a:stretch/>
        </p:blipFill>
        <p:spPr>
          <a:xfrm>
            <a:off x="8207022" y="4863008"/>
            <a:ext cx="616657" cy="110064"/>
          </a:xfrm>
          <a:prstGeom prst="rect">
            <a:avLst/>
          </a:prstGeom>
          <a:noFill/>
          <a:ln>
            <a:noFill/>
          </a:ln>
        </p:spPr>
      </p:pic>
      <p:sp>
        <p:nvSpPr>
          <p:cNvPr id="186" name="Google Shape;186;p23"/>
          <p:cNvSpPr txBox="1"/>
          <p:nvPr>
            <p:ph idx="14" type="body"/>
          </p:nvPr>
        </p:nvSpPr>
        <p:spPr>
          <a:xfrm>
            <a:off x="4770825" y="3412566"/>
            <a:ext cx="1105800" cy="591300"/>
          </a:xfrm>
          <a:prstGeom prst="rect">
            <a:avLst/>
          </a:prstGeom>
          <a:noFill/>
          <a:ln>
            <a:noFill/>
          </a:ln>
        </p:spPr>
        <p:txBody>
          <a:bodyPr anchorCtr="0" anchor="t" bIns="28575" lIns="57150" spcFirstLastPara="1" rIns="57150" wrap="square" tIns="28575">
            <a:noAutofit/>
          </a:bodyPr>
          <a:lstStyle>
            <a:lvl1pPr indent="-228600" lvl="0" marL="457200" algn="l">
              <a:lnSpc>
                <a:spcPct val="104732"/>
              </a:lnSpc>
              <a:spcBef>
                <a:spcPts val="800"/>
              </a:spcBef>
              <a:spcAft>
                <a:spcPts val="0"/>
              </a:spcAft>
              <a:buClr>
                <a:schemeClr val="lt1"/>
              </a:buClr>
              <a:buSzPts val="800"/>
              <a:buNone/>
              <a:defRPr b="0" i="0" sz="800">
                <a:solidFill>
                  <a:schemeClr val="lt1"/>
                </a:solidFill>
                <a:latin typeface="Inter"/>
                <a:ea typeface="Inter"/>
                <a:cs typeface="Inter"/>
                <a:sym typeface="Inter"/>
              </a:defRPr>
            </a:lvl1pPr>
            <a:lvl2pPr indent="-228600" lvl="1" marL="9144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2pPr>
            <a:lvl3pPr indent="-228600" lvl="2" marL="13716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3pPr>
            <a:lvl4pPr indent="-228600" lvl="3" marL="18288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4pPr>
            <a:lvl5pPr indent="-228600" lvl="4" marL="22860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187" name="Google Shape;187;p23"/>
          <p:cNvSpPr txBox="1"/>
          <p:nvPr>
            <p:ph idx="15" type="subTitle"/>
          </p:nvPr>
        </p:nvSpPr>
        <p:spPr>
          <a:xfrm>
            <a:off x="3392000" y="2225863"/>
            <a:ext cx="1105800" cy="458400"/>
          </a:xfrm>
          <a:prstGeom prst="rect">
            <a:avLst/>
          </a:prstGeom>
          <a:noFill/>
          <a:ln>
            <a:noFill/>
          </a:ln>
        </p:spPr>
        <p:txBody>
          <a:bodyPr anchorCtr="0" anchor="b" bIns="28575" lIns="57150" spcFirstLastPara="1" rIns="57150" wrap="square" tIns="28575">
            <a:normAutofit/>
          </a:bodyPr>
          <a:lstStyle>
            <a:lvl1pPr lvl="0" algn="l">
              <a:lnSpc>
                <a:spcPct val="100000"/>
              </a:lnSpc>
              <a:spcBef>
                <a:spcPts val="800"/>
              </a:spcBef>
              <a:spcAft>
                <a:spcPts val="0"/>
              </a:spcAft>
              <a:buSzPts val="1200"/>
              <a:buNone/>
              <a:defRPr b="1" i="0" sz="1200">
                <a:latin typeface="Arial"/>
                <a:ea typeface="Arial"/>
                <a:cs typeface="Arial"/>
                <a:sym typeface="Arial"/>
              </a:defRPr>
            </a:lvl1pPr>
            <a:lvl2pPr lvl="1" algn="l">
              <a:lnSpc>
                <a:spcPct val="90000"/>
              </a:lnSpc>
              <a:spcBef>
                <a:spcPts val="400"/>
              </a:spcBef>
              <a:spcAft>
                <a:spcPts val="0"/>
              </a:spcAft>
              <a:buSzPts val="1600"/>
              <a:buNone/>
              <a:defRPr sz="1600"/>
            </a:lvl2pPr>
            <a:lvl3pPr lvl="2" algn="l">
              <a:lnSpc>
                <a:spcPct val="90000"/>
              </a:lnSpc>
              <a:spcBef>
                <a:spcPts val="400"/>
              </a:spcBef>
              <a:spcAft>
                <a:spcPts val="0"/>
              </a:spcAft>
              <a:buSzPts val="1300"/>
              <a:buFont typeface="Red Hat Display"/>
              <a:buNone/>
              <a:defRPr sz="1300">
                <a:latin typeface="Red Hat Display Light"/>
                <a:ea typeface="Red Hat Display Light"/>
                <a:cs typeface="Red Hat Display Light"/>
                <a:sym typeface="Red Hat Display Light"/>
              </a:defRPr>
            </a:lvl3pPr>
            <a:lvl4pPr lvl="3" algn="l">
              <a:lnSpc>
                <a:spcPct val="90000"/>
              </a:lnSpc>
              <a:spcBef>
                <a:spcPts val="400"/>
              </a:spcBef>
              <a:spcAft>
                <a:spcPts val="0"/>
              </a:spcAft>
              <a:buSzPts val="1200"/>
              <a:buFont typeface="Red Hat Display"/>
              <a:buNone/>
              <a:defRPr sz="1200">
                <a:latin typeface="Red Hat Display Light"/>
                <a:ea typeface="Red Hat Display Light"/>
                <a:cs typeface="Red Hat Display Light"/>
                <a:sym typeface="Red Hat Display Light"/>
              </a:defRPr>
            </a:lvl4pPr>
            <a:lvl5pPr lvl="4" algn="l">
              <a:lnSpc>
                <a:spcPct val="90000"/>
              </a:lnSpc>
              <a:spcBef>
                <a:spcPts val="400"/>
              </a:spcBef>
              <a:spcAft>
                <a:spcPts val="0"/>
              </a:spcAft>
              <a:buSzPts val="1200"/>
              <a:buFont typeface="Red Hat Display"/>
              <a:buNone/>
              <a:defRPr sz="1200">
                <a:latin typeface="Red Hat Display Light"/>
                <a:ea typeface="Red Hat Display Light"/>
                <a:cs typeface="Red Hat Display Light"/>
                <a:sym typeface="Red Hat Display Light"/>
              </a:defRPr>
            </a:lvl5pPr>
            <a:lvl6pPr lvl="5" algn="l">
              <a:lnSpc>
                <a:spcPct val="90000"/>
              </a:lnSpc>
              <a:spcBef>
                <a:spcPts val="400"/>
              </a:spcBef>
              <a:spcAft>
                <a:spcPts val="0"/>
              </a:spcAft>
              <a:buSzPts val="1200"/>
              <a:buFont typeface="Red Hat Display"/>
              <a:buNone/>
              <a:defRPr sz="1200">
                <a:latin typeface="Red Hat Display"/>
                <a:ea typeface="Red Hat Display"/>
                <a:cs typeface="Red Hat Display"/>
                <a:sym typeface="Red Hat Display"/>
              </a:defRPr>
            </a:lvl6pPr>
            <a:lvl7pPr lvl="6" algn="l">
              <a:lnSpc>
                <a:spcPct val="90000"/>
              </a:lnSpc>
              <a:spcBef>
                <a:spcPts val="400"/>
              </a:spcBef>
              <a:spcAft>
                <a:spcPts val="0"/>
              </a:spcAft>
              <a:buSzPts val="1200"/>
              <a:buFont typeface="Red Hat Display"/>
              <a:buNone/>
              <a:defRPr sz="1200">
                <a:latin typeface="Red Hat Display"/>
                <a:ea typeface="Red Hat Display"/>
                <a:cs typeface="Red Hat Display"/>
                <a:sym typeface="Red Hat Display"/>
              </a:defRPr>
            </a:lvl7pPr>
            <a:lvl8pPr lvl="7" algn="l">
              <a:lnSpc>
                <a:spcPct val="90000"/>
              </a:lnSpc>
              <a:spcBef>
                <a:spcPts val="400"/>
              </a:spcBef>
              <a:spcAft>
                <a:spcPts val="0"/>
              </a:spcAft>
              <a:buSzPts val="1200"/>
              <a:buFont typeface="Red Hat Display"/>
              <a:buNone/>
              <a:defRPr sz="1200">
                <a:latin typeface="Red Hat Display"/>
                <a:ea typeface="Red Hat Display"/>
                <a:cs typeface="Red Hat Display"/>
                <a:sym typeface="Red Hat Display"/>
              </a:defRPr>
            </a:lvl8pPr>
            <a:lvl9pPr lvl="8" algn="l">
              <a:lnSpc>
                <a:spcPct val="90000"/>
              </a:lnSpc>
              <a:spcBef>
                <a:spcPts val="400"/>
              </a:spcBef>
              <a:spcAft>
                <a:spcPts val="0"/>
              </a:spcAft>
              <a:buSzPts val="1200"/>
              <a:buFont typeface="Red Hat Display"/>
              <a:buNone/>
              <a:defRPr sz="1200">
                <a:latin typeface="Red Hat Display"/>
                <a:ea typeface="Red Hat Display"/>
                <a:cs typeface="Red Hat Display"/>
                <a:sym typeface="Red Hat Display"/>
              </a:defRPr>
            </a:lvl9pPr>
          </a:lstStyle>
          <a:p/>
        </p:txBody>
      </p:sp>
      <p:sp>
        <p:nvSpPr>
          <p:cNvPr id="188" name="Google Shape;188;p23"/>
          <p:cNvSpPr txBox="1"/>
          <p:nvPr>
            <p:ph idx="16" type="subTitle"/>
          </p:nvPr>
        </p:nvSpPr>
        <p:spPr>
          <a:xfrm>
            <a:off x="4770925" y="2225863"/>
            <a:ext cx="1105800" cy="458400"/>
          </a:xfrm>
          <a:prstGeom prst="rect">
            <a:avLst/>
          </a:prstGeom>
          <a:noFill/>
          <a:ln>
            <a:noFill/>
          </a:ln>
        </p:spPr>
        <p:txBody>
          <a:bodyPr anchorCtr="0" anchor="b" bIns="28575" lIns="57150" spcFirstLastPara="1" rIns="57150" wrap="square" tIns="28575">
            <a:normAutofit/>
          </a:bodyPr>
          <a:lstStyle>
            <a:lvl1pPr lvl="0" algn="l">
              <a:lnSpc>
                <a:spcPct val="100000"/>
              </a:lnSpc>
              <a:spcBef>
                <a:spcPts val="800"/>
              </a:spcBef>
              <a:spcAft>
                <a:spcPts val="0"/>
              </a:spcAft>
              <a:buSzPts val="1200"/>
              <a:buNone/>
              <a:defRPr b="1" i="0" sz="1200">
                <a:latin typeface="Arial"/>
                <a:ea typeface="Arial"/>
                <a:cs typeface="Arial"/>
                <a:sym typeface="Arial"/>
              </a:defRPr>
            </a:lvl1pPr>
            <a:lvl2pPr lvl="1" algn="l">
              <a:lnSpc>
                <a:spcPct val="90000"/>
              </a:lnSpc>
              <a:spcBef>
                <a:spcPts val="400"/>
              </a:spcBef>
              <a:spcAft>
                <a:spcPts val="0"/>
              </a:spcAft>
              <a:buSzPts val="1600"/>
              <a:buNone/>
              <a:defRPr sz="1600"/>
            </a:lvl2pPr>
            <a:lvl3pPr lvl="2" algn="l">
              <a:lnSpc>
                <a:spcPct val="90000"/>
              </a:lnSpc>
              <a:spcBef>
                <a:spcPts val="400"/>
              </a:spcBef>
              <a:spcAft>
                <a:spcPts val="0"/>
              </a:spcAft>
              <a:buSzPts val="1300"/>
              <a:buFont typeface="Red Hat Display"/>
              <a:buNone/>
              <a:defRPr sz="1300">
                <a:latin typeface="Red Hat Display Light"/>
                <a:ea typeface="Red Hat Display Light"/>
                <a:cs typeface="Red Hat Display Light"/>
                <a:sym typeface="Red Hat Display Light"/>
              </a:defRPr>
            </a:lvl3pPr>
            <a:lvl4pPr lvl="3" algn="l">
              <a:lnSpc>
                <a:spcPct val="90000"/>
              </a:lnSpc>
              <a:spcBef>
                <a:spcPts val="400"/>
              </a:spcBef>
              <a:spcAft>
                <a:spcPts val="0"/>
              </a:spcAft>
              <a:buSzPts val="1200"/>
              <a:buFont typeface="Red Hat Display"/>
              <a:buNone/>
              <a:defRPr sz="1200">
                <a:latin typeface="Red Hat Display Light"/>
                <a:ea typeface="Red Hat Display Light"/>
                <a:cs typeface="Red Hat Display Light"/>
                <a:sym typeface="Red Hat Display Light"/>
              </a:defRPr>
            </a:lvl4pPr>
            <a:lvl5pPr lvl="4" algn="l">
              <a:lnSpc>
                <a:spcPct val="90000"/>
              </a:lnSpc>
              <a:spcBef>
                <a:spcPts val="400"/>
              </a:spcBef>
              <a:spcAft>
                <a:spcPts val="0"/>
              </a:spcAft>
              <a:buSzPts val="1200"/>
              <a:buFont typeface="Red Hat Display"/>
              <a:buNone/>
              <a:defRPr sz="1200">
                <a:latin typeface="Red Hat Display Light"/>
                <a:ea typeface="Red Hat Display Light"/>
                <a:cs typeface="Red Hat Display Light"/>
                <a:sym typeface="Red Hat Display Light"/>
              </a:defRPr>
            </a:lvl5pPr>
            <a:lvl6pPr lvl="5" algn="l">
              <a:lnSpc>
                <a:spcPct val="90000"/>
              </a:lnSpc>
              <a:spcBef>
                <a:spcPts val="400"/>
              </a:spcBef>
              <a:spcAft>
                <a:spcPts val="0"/>
              </a:spcAft>
              <a:buSzPts val="1200"/>
              <a:buFont typeface="Red Hat Display"/>
              <a:buNone/>
              <a:defRPr sz="1200">
                <a:latin typeface="Red Hat Display"/>
                <a:ea typeface="Red Hat Display"/>
                <a:cs typeface="Red Hat Display"/>
                <a:sym typeface="Red Hat Display"/>
              </a:defRPr>
            </a:lvl6pPr>
            <a:lvl7pPr lvl="6" algn="l">
              <a:lnSpc>
                <a:spcPct val="90000"/>
              </a:lnSpc>
              <a:spcBef>
                <a:spcPts val="400"/>
              </a:spcBef>
              <a:spcAft>
                <a:spcPts val="0"/>
              </a:spcAft>
              <a:buSzPts val="1200"/>
              <a:buFont typeface="Red Hat Display"/>
              <a:buNone/>
              <a:defRPr sz="1200">
                <a:latin typeface="Red Hat Display"/>
                <a:ea typeface="Red Hat Display"/>
                <a:cs typeface="Red Hat Display"/>
                <a:sym typeface="Red Hat Display"/>
              </a:defRPr>
            </a:lvl7pPr>
            <a:lvl8pPr lvl="7" algn="l">
              <a:lnSpc>
                <a:spcPct val="90000"/>
              </a:lnSpc>
              <a:spcBef>
                <a:spcPts val="400"/>
              </a:spcBef>
              <a:spcAft>
                <a:spcPts val="0"/>
              </a:spcAft>
              <a:buSzPts val="1200"/>
              <a:buFont typeface="Red Hat Display"/>
              <a:buNone/>
              <a:defRPr sz="1200">
                <a:latin typeface="Red Hat Display"/>
                <a:ea typeface="Red Hat Display"/>
                <a:cs typeface="Red Hat Display"/>
                <a:sym typeface="Red Hat Display"/>
              </a:defRPr>
            </a:lvl8pPr>
            <a:lvl9pPr lvl="8" algn="l">
              <a:lnSpc>
                <a:spcPct val="90000"/>
              </a:lnSpc>
              <a:spcBef>
                <a:spcPts val="400"/>
              </a:spcBef>
              <a:spcAft>
                <a:spcPts val="0"/>
              </a:spcAft>
              <a:buSzPts val="1200"/>
              <a:buFont typeface="Red Hat Display"/>
              <a:buNone/>
              <a:defRPr sz="1200">
                <a:latin typeface="Red Hat Display"/>
                <a:ea typeface="Red Hat Display"/>
                <a:cs typeface="Red Hat Display"/>
                <a:sym typeface="Red Hat Display"/>
              </a:defRPr>
            </a:lvl9pPr>
          </a:lstStyle>
          <a:p/>
        </p:txBody>
      </p:sp>
      <p:sp>
        <p:nvSpPr>
          <p:cNvPr id="189" name="Google Shape;189;p23"/>
          <p:cNvSpPr/>
          <p:nvPr/>
        </p:nvSpPr>
        <p:spPr>
          <a:xfrm>
            <a:off x="6025500" y="1958624"/>
            <a:ext cx="1305300" cy="2374200"/>
          </a:xfrm>
          <a:prstGeom prst="roundRect">
            <a:avLst>
              <a:gd fmla="val 8510" name="adj"/>
            </a:avLst>
          </a:prstGeom>
          <a:solidFill>
            <a:srgbClr val="3E4145">
              <a:alpha val="39610"/>
            </a:srgbClr>
          </a:soli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rgbClr val="000000"/>
              </a:buClr>
              <a:buSzPts val="200"/>
              <a:buFont typeface="Arial"/>
              <a:buNone/>
            </a:pPr>
            <a:r>
              <a:t/>
            </a:r>
            <a:endParaRPr b="0" i="0" sz="200" u="none" cap="none" strike="noStrike">
              <a:solidFill>
                <a:srgbClr val="000000"/>
              </a:solidFill>
              <a:latin typeface="Arial"/>
              <a:ea typeface="Arial"/>
              <a:cs typeface="Arial"/>
              <a:sym typeface="Arial"/>
            </a:endParaRPr>
          </a:p>
        </p:txBody>
      </p:sp>
      <p:sp>
        <p:nvSpPr>
          <p:cNvPr id="190" name="Google Shape;190;p23"/>
          <p:cNvSpPr/>
          <p:nvPr/>
        </p:nvSpPr>
        <p:spPr>
          <a:xfrm>
            <a:off x="7404441" y="1958623"/>
            <a:ext cx="1305300" cy="2374200"/>
          </a:xfrm>
          <a:prstGeom prst="roundRect">
            <a:avLst>
              <a:gd fmla="val 8510" name="adj"/>
            </a:avLst>
          </a:prstGeom>
          <a:solidFill>
            <a:srgbClr val="3E4145">
              <a:alpha val="39610"/>
            </a:srgbClr>
          </a:soli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rgbClr val="000000"/>
              </a:buClr>
              <a:buSzPts val="200"/>
              <a:buFont typeface="Arial"/>
              <a:buNone/>
            </a:pPr>
            <a:r>
              <a:t/>
            </a:r>
            <a:endParaRPr b="0" i="0" sz="200" u="none" cap="none" strike="noStrike">
              <a:solidFill>
                <a:srgbClr val="000000"/>
              </a:solidFill>
              <a:latin typeface="Arial"/>
              <a:ea typeface="Arial"/>
              <a:cs typeface="Arial"/>
              <a:sym typeface="Arial"/>
            </a:endParaRPr>
          </a:p>
        </p:txBody>
      </p:sp>
      <p:sp>
        <p:nvSpPr>
          <p:cNvPr id="191" name="Google Shape;191;p23"/>
          <p:cNvSpPr txBox="1"/>
          <p:nvPr>
            <p:ph idx="17" type="body"/>
          </p:nvPr>
        </p:nvSpPr>
        <p:spPr>
          <a:xfrm>
            <a:off x="6186651" y="2836099"/>
            <a:ext cx="1032300" cy="213300"/>
          </a:xfrm>
          <a:prstGeom prst="rect">
            <a:avLst/>
          </a:prstGeom>
          <a:noFill/>
          <a:ln>
            <a:noFill/>
          </a:ln>
        </p:spPr>
        <p:txBody>
          <a:bodyPr anchorCtr="0" anchor="t" bIns="0" lIns="0" spcFirstLastPara="1" rIns="0" wrap="square" tIns="0">
            <a:spAutoFit/>
          </a:bodyPr>
          <a:lstStyle>
            <a:lvl1pPr indent="-228600" lvl="0" marL="457200" algn="l">
              <a:lnSpc>
                <a:spcPct val="90000"/>
              </a:lnSpc>
              <a:spcBef>
                <a:spcPts val="800"/>
              </a:spcBef>
              <a:spcAft>
                <a:spcPts val="0"/>
              </a:spcAft>
              <a:buClr>
                <a:srgbClr val="EC0000"/>
              </a:buClr>
              <a:buSzPts val="800"/>
              <a:buNone/>
              <a:defRPr b="1" i="0" sz="800">
                <a:solidFill>
                  <a:srgbClr val="EC0000"/>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100"/>
              <a:buNone/>
              <a:defRPr/>
            </a:lvl2pPr>
            <a:lvl3pPr indent="-228600" lvl="2" marL="1371600" algn="l">
              <a:lnSpc>
                <a:spcPct val="90000"/>
              </a:lnSpc>
              <a:spcBef>
                <a:spcPts val="400"/>
              </a:spcBef>
              <a:spcAft>
                <a:spcPts val="0"/>
              </a:spcAft>
              <a:buClr>
                <a:schemeClr val="dk1"/>
              </a:buClr>
              <a:buSzPts val="1100"/>
              <a:buFont typeface="Red Hat Display"/>
              <a:buNone/>
              <a:defRPr>
                <a:latin typeface="Red Hat Display Light"/>
                <a:ea typeface="Red Hat Display Light"/>
                <a:cs typeface="Red Hat Display Light"/>
                <a:sym typeface="Red Hat Display Light"/>
              </a:defRPr>
            </a:lvl3pPr>
            <a:lvl4pPr indent="-228600" lvl="3" marL="1828800" algn="l">
              <a:lnSpc>
                <a:spcPct val="90000"/>
              </a:lnSpc>
              <a:spcBef>
                <a:spcPts val="400"/>
              </a:spcBef>
              <a:spcAft>
                <a:spcPts val="0"/>
              </a:spcAft>
              <a:buClr>
                <a:schemeClr val="dk1"/>
              </a:buClr>
              <a:buSzPts val="1100"/>
              <a:buFont typeface="Red Hat Display"/>
              <a:buNone/>
              <a:defRPr>
                <a:latin typeface="Red Hat Display Light"/>
                <a:ea typeface="Red Hat Display Light"/>
                <a:cs typeface="Red Hat Display Light"/>
                <a:sym typeface="Red Hat Display Light"/>
              </a:defRPr>
            </a:lvl4pPr>
            <a:lvl5pPr indent="-228600" lvl="4" marL="2286000" algn="l">
              <a:lnSpc>
                <a:spcPct val="90000"/>
              </a:lnSpc>
              <a:spcBef>
                <a:spcPts val="400"/>
              </a:spcBef>
              <a:spcAft>
                <a:spcPts val="0"/>
              </a:spcAft>
              <a:buClr>
                <a:schemeClr val="dk1"/>
              </a:buClr>
              <a:buSzPts val="1100"/>
              <a:buFont typeface="Red Hat Display"/>
              <a:buNone/>
              <a:defRPr>
                <a:latin typeface="Red Hat Display Light"/>
                <a:ea typeface="Red Hat Display Light"/>
                <a:cs typeface="Red Hat Display Light"/>
                <a:sym typeface="Red Hat Display Light"/>
              </a:defRPr>
            </a:lvl5pPr>
            <a:lvl6pPr indent="-298450" lvl="5" marL="27432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6pPr>
            <a:lvl7pPr indent="-298450" lvl="6" marL="32004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7pPr>
            <a:lvl8pPr indent="-298450" lvl="7" marL="36576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8pPr>
            <a:lvl9pPr indent="-298450" lvl="8" marL="41148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9pPr>
          </a:lstStyle>
          <a:p/>
        </p:txBody>
      </p:sp>
      <p:sp>
        <p:nvSpPr>
          <p:cNvPr id="192" name="Google Shape;192;p23"/>
          <p:cNvSpPr txBox="1"/>
          <p:nvPr>
            <p:ph idx="18" type="body"/>
          </p:nvPr>
        </p:nvSpPr>
        <p:spPr>
          <a:xfrm>
            <a:off x="7554414" y="2836099"/>
            <a:ext cx="1032300" cy="213300"/>
          </a:xfrm>
          <a:prstGeom prst="rect">
            <a:avLst/>
          </a:prstGeom>
          <a:noFill/>
          <a:ln>
            <a:noFill/>
          </a:ln>
        </p:spPr>
        <p:txBody>
          <a:bodyPr anchorCtr="0" anchor="t" bIns="0" lIns="0" spcFirstLastPara="1" rIns="0" wrap="square" tIns="0">
            <a:spAutoFit/>
          </a:bodyPr>
          <a:lstStyle>
            <a:lvl1pPr indent="-228600" lvl="0" marL="457200" algn="l">
              <a:lnSpc>
                <a:spcPct val="90000"/>
              </a:lnSpc>
              <a:spcBef>
                <a:spcPts val="800"/>
              </a:spcBef>
              <a:spcAft>
                <a:spcPts val="0"/>
              </a:spcAft>
              <a:buClr>
                <a:srgbClr val="EC0000"/>
              </a:buClr>
              <a:buSzPts val="800"/>
              <a:buNone/>
              <a:defRPr b="1" i="0" sz="800">
                <a:solidFill>
                  <a:srgbClr val="EC0000"/>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100"/>
              <a:buNone/>
              <a:defRPr/>
            </a:lvl2pPr>
            <a:lvl3pPr indent="-228600" lvl="2" marL="1371600" algn="l">
              <a:lnSpc>
                <a:spcPct val="90000"/>
              </a:lnSpc>
              <a:spcBef>
                <a:spcPts val="400"/>
              </a:spcBef>
              <a:spcAft>
                <a:spcPts val="0"/>
              </a:spcAft>
              <a:buClr>
                <a:schemeClr val="dk1"/>
              </a:buClr>
              <a:buSzPts val="1100"/>
              <a:buFont typeface="Red Hat Display"/>
              <a:buNone/>
              <a:defRPr>
                <a:latin typeface="Red Hat Display Light"/>
                <a:ea typeface="Red Hat Display Light"/>
                <a:cs typeface="Red Hat Display Light"/>
                <a:sym typeface="Red Hat Display Light"/>
              </a:defRPr>
            </a:lvl3pPr>
            <a:lvl4pPr indent="-228600" lvl="3" marL="1828800" algn="l">
              <a:lnSpc>
                <a:spcPct val="90000"/>
              </a:lnSpc>
              <a:spcBef>
                <a:spcPts val="400"/>
              </a:spcBef>
              <a:spcAft>
                <a:spcPts val="0"/>
              </a:spcAft>
              <a:buClr>
                <a:schemeClr val="dk1"/>
              </a:buClr>
              <a:buSzPts val="1100"/>
              <a:buFont typeface="Red Hat Display"/>
              <a:buNone/>
              <a:defRPr>
                <a:latin typeface="Red Hat Display Light"/>
                <a:ea typeface="Red Hat Display Light"/>
                <a:cs typeface="Red Hat Display Light"/>
                <a:sym typeface="Red Hat Display Light"/>
              </a:defRPr>
            </a:lvl4pPr>
            <a:lvl5pPr indent="-228600" lvl="4" marL="2286000" algn="l">
              <a:lnSpc>
                <a:spcPct val="90000"/>
              </a:lnSpc>
              <a:spcBef>
                <a:spcPts val="400"/>
              </a:spcBef>
              <a:spcAft>
                <a:spcPts val="0"/>
              </a:spcAft>
              <a:buClr>
                <a:schemeClr val="dk1"/>
              </a:buClr>
              <a:buSzPts val="1100"/>
              <a:buFont typeface="Red Hat Display"/>
              <a:buNone/>
              <a:defRPr>
                <a:latin typeface="Red Hat Display Light"/>
                <a:ea typeface="Red Hat Display Light"/>
                <a:cs typeface="Red Hat Display Light"/>
                <a:sym typeface="Red Hat Display Light"/>
              </a:defRPr>
            </a:lvl5pPr>
            <a:lvl6pPr indent="-298450" lvl="5" marL="27432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6pPr>
            <a:lvl7pPr indent="-298450" lvl="6" marL="32004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7pPr>
            <a:lvl8pPr indent="-298450" lvl="7" marL="36576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8pPr>
            <a:lvl9pPr indent="-298450" lvl="8" marL="41148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9pPr>
          </a:lstStyle>
          <a:p/>
        </p:txBody>
      </p:sp>
      <p:cxnSp>
        <p:nvCxnSpPr>
          <p:cNvPr id="193" name="Google Shape;193;p23"/>
          <p:cNvCxnSpPr/>
          <p:nvPr/>
        </p:nvCxnSpPr>
        <p:spPr>
          <a:xfrm>
            <a:off x="6186651" y="3236021"/>
            <a:ext cx="1032300" cy="0"/>
          </a:xfrm>
          <a:prstGeom prst="straightConnector1">
            <a:avLst/>
          </a:prstGeom>
          <a:noFill/>
          <a:ln cap="flat" cmpd="sng" w="9525">
            <a:solidFill>
              <a:schemeClr val="lt2">
                <a:alpha val="64709"/>
              </a:schemeClr>
            </a:solidFill>
            <a:prstDash val="solid"/>
            <a:miter lim="800000"/>
            <a:headEnd len="sm" w="sm" type="none"/>
            <a:tailEnd len="sm" w="sm" type="none"/>
          </a:ln>
        </p:spPr>
      </p:cxnSp>
      <p:cxnSp>
        <p:nvCxnSpPr>
          <p:cNvPr id="194" name="Google Shape;194;p23"/>
          <p:cNvCxnSpPr/>
          <p:nvPr/>
        </p:nvCxnSpPr>
        <p:spPr>
          <a:xfrm>
            <a:off x="7565567" y="3236021"/>
            <a:ext cx="1032300" cy="0"/>
          </a:xfrm>
          <a:prstGeom prst="straightConnector1">
            <a:avLst/>
          </a:prstGeom>
          <a:noFill/>
          <a:ln cap="flat" cmpd="sng" w="9525">
            <a:solidFill>
              <a:schemeClr val="lt2">
                <a:alpha val="64709"/>
              </a:schemeClr>
            </a:solidFill>
            <a:prstDash val="solid"/>
            <a:miter lim="800000"/>
            <a:headEnd len="sm" w="sm" type="none"/>
            <a:tailEnd len="sm" w="sm" type="none"/>
          </a:ln>
        </p:spPr>
      </p:cxnSp>
      <p:sp>
        <p:nvSpPr>
          <p:cNvPr id="195" name="Google Shape;195;p23"/>
          <p:cNvSpPr txBox="1"/>
          <p:nvPr>
            <p:ph idx="19" type="body"/>
          </p:nvPr>
        </p:nvSpPr>
        <p:spPr>
          <a:xfrm>
            <a:off x="6128672" y="3412566"/>
            <a:ext cx="1105800" cy="591300"/>
          </a:xfrm>
          <a:prstGeom prst="rect">
            <a:avLst/>
          </a:prstGeom>
          <a:noFill/>
          <a:ln>
            <a:noFill/>
          </a:ln>
        </p:spPr>
        <p:txBody>
          <a:bodyPr anchorCtr="0" anchor="t" bIns="28575" lIns="57150" spcFirstLastPara="1" rIns="57150" wrap="square" tIns="28575">
            <a:noAutofit/>
          </a:bodyPr>
          <a:lstStyle>
            <a:lvl1pPr indent="-228600" lvl="0" marL="457200" algn="l">
              <a:lnSpc>
                <a:spcPct val="104732"/>
              </a:lnSpc>
              <a:spcBef>
                <a:spcPts val="800"/>
              </a:spcBef>
              <a:spcAft>
                <a:spcPts val="0"/>
              </a:spcAft>
              <a:buClr>
                <a:schemeClr val="lt1"/>
              </a:buClr>
              <a:buSzPts val="800"/>
              <a:buNone/>
              <a:defRPr b="0" i="0" sz="800">
                <a:solidFill>
                  <a:schemeClr val="lt1"/>
                </a:solidFill>
                <a:latin typeface="Inter"/>
                <a:ea typeface="Inter"/>
                <a:cs typeface="Inter"/>
                <a:sym typeface="Inter"/>
              </a:defRPr>
            </a:lvl1pPr>
            <a:lvl2pPr indent="-228600" lvl="1" marL="9144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2pPr>
            <a:lvl3pPr indent="-228600" lvl="2" marL="13716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3pPr>
            <a:lvl4pPr indent="-228600" lvl="3" marL="18288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4pPr>
            <a:lvl5pPr indent="-228600" lvl="4" marL="22860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196" name="Google Shape;196;p23"/>
          <p:cNvSpPr txBox="1"/>
          <p:nvPr>
            <p:ph idx="20" type="body"/>
          </p:nvPr>
        </p:nvSpPr>
        <p:spPr>
          <a:xfrm>
            <a:off x="7528725" y="3412566"/>
            <a:ext cx="1105800" cy="591300"/>
          </a:xfrm>
          <a:prstGeom prst="rect">
            <a:avLst/>
          </a:prstGeom>
          <a:noFill/>
          <a:ln>
            <a:noFill/>
          </a:ln>
        </p:spPr>
        <p:txBody>
          <a:bodyPr anchorCtr="0" anchor="t" bIns="28575" lIns="57150" spcFirstLastPara="1" rIns="57150" wrap="square" tIns="28575">
            <a:noAutofit/>
          </a:bodyPr>
          <a:lstStyle>
            <a:lvl1pPr indent="-228600" lvl="0" marL="457200" algn="l">
              <a:lnSpc>
                <a:spcPct val="104732"/>
              </a:lnSpc>
              <a:spcBef>
                <a:spcPts val="800"/>
              </a:spcBef>
              <a:spcAft>
                <a:spcPts val="0"/>
              </a:spcAft>
              <a:buClr>
                <a:schemeClr val="lt1"/>
              </a:buClr>
              <a:buSzPts val="800"/>
              <a:buNone/>
              <a:defRPr b="0" i="0" sz="800">
                <a:solidFill>
                  <a:schemeClr val="lt1"/>
                </a:solidFill>
                <a:latin typeface="Inter"/>
                <a:ea typeface="Inter"/>
                <a:cs typeface="Inter"/>
                <a:sym typeface="Inter"/>
              </a:defRPr>
            </a:lvl1pPr>
            <a:lvl2pPr indent="-228600" lvl="1" marL="9144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2pPr>
            <a:lvl3pPr indent="-228600" lvl="2" marL="13716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3pPr>
            <a:lvl4pPr indent="-228600" lvl="3" marL="18288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4pPr>
            <a:lvl5pPr indent="-228600" lvl="4" marL="22860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197" name="Google Shape;197;p23"/>
          <p:cNvSpPr txBox="1"/>
          <p:nvPr>
            <p:ph idx="21" type="subTitle"/>
          </p:nvPr>
        </p:nvSpPr>
        <p:spPr>
          <a:xfrm>
            <a:off x="6149900" y="2225863"/>
            <a:ext cx="1105800" cy="458400"/>
          </a:xfrm>
          <a:prstGeom prst="rect">
            <a:avLst/>
          </a:prstGeom>
          <a:noFill/>
          <a:ln>
            <a:noFill/>
          </a:ln>
        </p:spPr>
        <p:txBody>
          <a:bodyPr anchorCtr="0" anchor="b" bIns="28575" lIns="57150" spcFirstLastPara="1" rIns="57150" wrap="square" tIns="28575">
            <a:normAutofit/>
          </a:bodyPr>
          <a:lstStyle>
            <a:lvl1pPr lvl="0" algn="l">
              <a:lnSpc>
                <a:spcPct val="100000"/>
              </a:lnSpc>
              <a:spcBef>
                <a:spcPts val="800"/>
              </a:spcBef>
              <a:spcAft>
                <a:spcPts val="0"/>
              </a:spcAft>
              <a:buSzPts val="1200"/>
              <a:buNone/>
              <a:defRPr b="1" i="0" sz="1200">
                <a:latin typeface="Arial"/>
                <a:ea typeface="Arial"/>
                <a:cs typeface="Arial"/>
                <a:sym typeface="Arial"/>
              </a:defRPr>
            </a:lvl1pPr>
            <a:lvl2pPr lvl="1" algn="l">
              <a:lnSpc>
                <a:spcPct val="90000"/>
              </a:lnSpc>
              <a:spcBef>
                <a:spcPts val="400"/>
              </a:spcBef>
              <a:spcAft>
                <a:spcPts val="0"/>
              </a:spcAft>
              <a:buSzPts val="1600"/>
              <a:buNone/>
              <a:defRPr sz="1600"/>
            </a:lvl2pPr>
            <a:lvl3pPr lvl="2" algn="l">
              <a:lnSpc>
                <a:spcPct val="90000"/>
              </a:lnSpc>
              <a:spcBef>
                <a:spcPts val="400"/>
              </a:spcBef>
              <a:spcAft>
                <a:spcPts val="0"/>
              </a:spcAft>
              <a:buSzPts val="1300"/>
              <a:buFont typeface="Red Hat Display"/>
              <a:buNone/>
              <a:defRPr sz="1300">
                <a:latin typeface="Red Hat Display Light"/>
                <a:ea typeface="Red Hat Display Light"/>
                <a:cs typeface="Red Hat Display Light"/>
                <a:sym typeface="Red Hat Display Light"/>
              </a:defRPr>
            </a:lvl3pPr>
            <a:lvl4pPr lvl="3" algn="l">
              <a:lnSpc>
                <a:spcPct val="90000"/>
              </a:lnSpc>
              <a:spcBef>
                <a:spcPts val="400"/>
              </a:spcBef>
              <a:spcAft>
                <a:spcPts val="0"/>
              </a:spcAft>
              <a:buSzPts val="1200"/>
              <a:buFont typeface="Red Hat Display"/>
              <a:buNone/>
              <a:defRPr sz="1200">
                <a:latin typeface="Red Hat Display Light"/>
                <a:ea typeface="Red Hat Display Light"/>
                <a:cs typeface="Red Hat Display Light"/>
                <a:sym typeface="Red Hat Display Light"/>
              </a:defRPr>
            </a:lvl4pPr>
            <a:lvl5pPr lvl="4" algn="l">
              <a:lnSpc>
                <a:spcPct val="90000"/>
              </a:lnSpc>
              <a:spcBef>
                <a:spcPts val="400"/>
              </a:spcBef>
              <a:spcAft>
                <a:spcPts val="0"/>
              </a:spcAft>
              <a:buSzPts val="1200"/>
              <a:buFont typeface="Red Hat Display"/>
              <a:buNone/>
              <a:defRPr sz="1200">
                <a:latin typeface="Red Hat Display Light"/>
                <a:ea typeface="Red Hat Display Light"/>
                <a:cs typeface="Red Hat Display Light"/>
                <a:sym typeface="Red Hat Display Light"/>
              </a:defRPr>
            </a:lvl5pPr>
            <a:lvl6pPr lvl="5" algn="l">
              <a:lnSpc>
                <a:spcPct val="90000"/>
              </a:lnSpc>
              <a:spcBef>
                <a:spcPts val="400"/>
              </a:spcBef>
              <a:spcAft>
                <a:spcPts val="0"/>
              </a:spcAft>
              <a:buSzPts val="1200"/>
              <a:buFont typeface="Red Hat Display"/>
              <a:buNone/>
              <a:defRPr sz="1200">
                <a:latin typeface="Red Hat Display"/>
                <a:ea typeface="Red Hat Display"/>
                <a:cs typeface="Red Hat Display"/>
                <a:sym typeface="Red Hat Display"/>
              </a:defRPr>
            </a:lvl6pPr>
            <a:lvl7pPr lvl="6" algn="l">
              <a:lnSpc>
                <a:spcPct val="90000"/>
              </a:lnSpc>
              <a:spcBef>
                <a:spcPts val="400"/>
              </a:spcBef>
              <a:spcAft>
                <a:spcPts val="0"/>
              </a:spcAft>
              <a:buSzPts val="1200"/>
              <a:buFont typeface="Red Hat Display"/>
              <a:buNone/>
              <a:defRPr sz="1200">
                <a:latin typeface="Red Hat Display"/>
                <a:ea typeface="Red Hat Display"/>
                <a:cs typeface="Red Hat Display"/>
                <a:sym typeface="Red Hat Display"/>
              </a:defRPr>
            </a:lvl7pPr>
            <a:lvl8pPr lvl="7" algn="l">
              <a:lnSpc>
                <a:spcPct val="90000"/>
              </a:lnSpc>
              <a:spcBef>
                <a:spcPts val="400"/>
              </a:spcBef>
              <a:spcAft>
                <a:spcPts val="0"/>
              </a:spcAft>
              <a:buSzPts val="1200"/>
              <a:buFont typeface="Red Hat Display"/>
              <a:buNone/>
              <a:defRPr sz="1200">
                <a:latin typeface="Red Hat Display"/>
                <a:ea typeface="Red Hat Display"/>
                <a:cs typeface="Red Hat Display"/>
                <a:sym typeface="Red Hat Display"/>
              </a:defRPr>
            </a:lvl8pPr>
            <a:lvl9pPr lvl="8" algn="l">
              <a:lnSpc>
                <a:spcPct val="90000"/>
              </a:lnSpc>
              <a:spcBef>
                <a:spcPts val="400"/>
              </a:spcBef>
              <a:spcAft>
                <a:spcPts val="0"/>
              </a:spcAft>
              <a:buSzPts val="1200"/>
              <a:buFont typeface="Red Hat Display"/>
              <a:buNone/>
              <a:defRPr sz="1200">
                <a:latin typeface="Red Hat Display"/>
                <a:ea typeface="Red Hat Display"/>
                <a:cs typeface="Red Hat Display"/>
                <a:sym typeface="Red Hat Display"/>
              </a:defRPr>
            </a:lvl9pPr>
          </a:lstStyle>
          <a:p/>
        </p:txBody>
      </p:sp>
      <p:sp>
        <p:nvSpPr>
          <p:cNvPr id="198" name="Google Shape;198;p23"/>
          <p:cNvSpPr txBox="1"/>
          <p:nvPr>
            <p:ph idx="22" type="subTitle"/>
          </p:nvPr>
        </p:nvSpPr>
        <p:spPr>
          <a:xfrm>
            <a:off x="7528825" y="2225863"/>
            <a:ext cx="1105800" cy="458400"/>
          </a:xfrm>
          <a:prstGeom prst="rect">
            <a:avLst/>
          </a:prstGeom>
          <a:noFill/>
          <a:ln>
            <a:noFill/>
          </a:ln>
        </p:spPr>
        <p:txBody>
          <a:bodyPr anchorCtr="0" anchor="b" bIns="28575" lIns="57150" spcFirstLastPara="1" rIns="57150" wrap="square" tIns="28575">
            <a:normAutofit/>
          </a:bodyPr>
          <a:lstStyle>
            <a:lvl1pPr lvl="0" algn="l">
              <a:lnSpc>
                <a:spcPct val="100000"/>
              </a:lnSpc>
              <a:spcBef>
                <a:spcPts val="800"/>
              </a:spcBef>
              <a:spcAft>
                <a:spcPts val="0"/>
              </a:spcAft>
              <a:buSzPts val="1200"/>
              <a:buNone/>
              <a:defRPr b="1" i="0" sz="1200">
                <a:latin typeface="Arial"/>
                <a:ea typeface="Arial"/>
                <a:cs typeface="Arial"/>
                <a:sym typeface="Arial"/>
              </a:defRPr>
            </a:lvl1pPr>
            <a:lvl2pPr lvl="1" algn="l">
              <a:lnSpc>
                <a:spcPct val="90000"/>
              </a:lnSpc>
              <a:spcBef>
                <a:spcPts val="400"/>
              </a:spcBef>
              <a:spcAft>
                <a:spcPts val="0"/>
              </a:spcAft>
              <a:buSzPts val="1600"/>
              <a:buNone/>
              <a:defRPr sz="1600"/>
            </a:lvl2pPr>
            <a:lvl3pPr lvl="2" algn="l">
              <a:lnSpc>
                <a:spcPct val="90000"/>
              </a:lnSpc>
              <a:spcBef>
                <a:spcPts val="400"/>
              </a:spcBef>
              <a:spcAft>
                <a:spcPts val="0"/>
              </a:spcAft>
              <a:buSzPts val="1300"/>
              <a:buFont typeface="Red Hat Display"/>
              <a:buNone/>
              <a:defRPr sz="1300">
                <a:latin typeface="Red Hat Display Light"/>
                <a:ea typeface="Red Hat Display Light"/>
                <a:cs typeface="Red Hat Display Light"/>
                <a:sym typeface="Red Hat Display Light"/>
              </a:defRPr>
            </a:lvl3pPr>
            <a:lvl4pPr lvl="3" algn="l">
              <a:lnSpc>
                <a:spcPct val="90000"/>
              </a:lnSpc>
              <a:spcBef>
                <a:spcPts val="400"/>
              </a:spcBef>
              <a:spcAft>
                <a:spcPts val="0"/>
              </a:spcAft>
              <a:buSzPts val="1200"/>
              <a:buFont typeface="Red Hat Display"/>
              <a:buNone/>
              <a:defRPr sz="1200">
                <a:latin typeface="Red Hat Display Light"/>
                <a:ea typeface="Red Hat Display Light"/>
                <a:cs typeface="Red Hat Display Light"/>
                <a:sym typeface="Red Hat Display Light"/>
              </a:defRPr>
            </a:lvl4pPr>
            <a:lvl5pPr lvl="4" algn="l">
              <a:lnSpc>
                <a:spcPct val="90000"/>
              </a:lnSpc>
              <a:spcBef>
                <a:spcPts val="400"/>
              </a:spcBef>
              <a:spcAft>
                <a:spcPts val="0"/>
              </a:spcAft>
              <a:buSzPts val="1200"/>
              <a:buFont typeface="Red Hat Display"/>
              <a:buNone/>
              <a:defRPr sz="1200">
                <a:latin typeface="Red Hat Display Light"/>
                <a:ea typeface="Red Hat Display Light"/>
                <a:cs typeface="Red Hat Display Light"/>
                <a:sym typeface="Red Hat Display Light"/>
              </a:defRPr>
            </a:lvl5pPr>
            <a:lvl6pPr lvl="5" algn="l">
              <a:lnSpc>
                <a:spcPct val="90000"/>
              </a:lnSpc>
              <a:spcBef>
                <a:spcPts val="400"/>
              </a:spcBef>
              <a:spcAft>
                <a:spcPts val="0"/>
              </a:spcAft>
              <a:buSzPts val="1200"/>
              <a:buFont typeface="Red Hat Display"/>
              <a:buNone/>
              <a:defRPr sz="1200">
                <a:latin typeface="Red Hat Display"/>
                <a:ea typeface="Red Hat Display"/>
                <a:cs typeface="Red Hat Display"/>
                <a:sym typeface="Red Hat Display"/>
              </a:defRPr>
            </a:lvl6pPr>
            <a:lvl7pPr lvl="6" algn="l">
              <a:lnSpc>
                <a:spcPct val="90000"/>
              </a:lnSpc>
              <a:spcBef>
                <a:spcPts val="400"/>
              </a:spcBef>
              <a:spcAft>
                <a:spcPts val="0"/>
              </a:spcAft>
              <a:buSzPts val="1200"/>
              <a:buFont typeface="Red Hat Display"/>
              <a:buNone/>
              <a:defRPr sz="1200">
                <a:latin typeface="Red Hat Display"/>
                <a:ea typeface="Red Hat Display"/>
                <a:cs typeface="Red Hat Display"/>
                <a:sym typeface="Red Hat Display"/>
              </a:defRPr>
            </a:lvl7pPr>
            <a:lvl8pPr lvl="7" algn="l">
              <a:lnSpc>
                <a:spcPct val="90000"/>
              </a:lnSpc>
              <a:spcBef>
                <a:spcPts val="400"/>
              </a:spcBef>
              <a:spcAft>
                <a:spcPts val="0"/>
              </a:spcAft>
              <a:buSzPts val="1200"/>
              <a:buFont typeface="Red Hat Display"/>
              <a:buNone/>
              <a:defRPr sz="1200">
                <a:latin typeface="Red Hat Display"/>
                <a:ea typeface="Red Hat Display"/>
                <a:cs typeface="Red Hat Display"/>
                <a:sym typeface="Red Hat Display"/>
              </a:defRPr>
            </a:lvl8pPr>
            <a:lvl9pPr lvl="8" algn="l">
              <a:lnSpc>
                <a:spcPct val="90000"/>
              </a:lnSpc>
              <a:spcBef>
                <a:spcPts val="400"/>
              </a:spcBef>
              <a:spcAft>
                <a:spcPts val="0"/>
              </a:spcAft>
              <a:buSzPts val="1200"/>
              <a:buFont typeface="Red Hat Display"/>
              <a:buNone/>
              <a:defRPr sz="1200">
                <a:latin typeface="Red Hat Display"/>
                <a:ea typeface="Red Hat Display"/>
                <a:cs typeface="Red Hat Display"/>
                <a:sym typeface="Red Hat Display"/>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p:cSld name="BLANK_1_1">
    <p:spTree>
      <p:nvGrpSpPr>
        <p:cNvPr id="199" name="Shape 199"/>
        <p:cNvGrpSpPr/>
        <p:nvPr/>
      </p:nvGrpSpPr>
      <p:grpSpPr>
        <a:xfrm>
          <a:off x="0" y="0"/>
          <a:ext cx="0" cy="0"/>
          <a:chOff x="0" y="0"/>
          <a:chExt cx="0" cy="0"/>
        </a:xfrm>
      </p:grpSpPr>
      <p:pic>
        <p:nvPicPr>
          <p:cNvPr id="200" name="Google Shape;200;p24"/>
          <p:cNvPicPr preferRelativeResize="0"/>
          <p:nvPr/>
        </p:nvPicPr>
        <p:blipFill rotWithShape="1">
          <a:blip r:embed="rId2">
            <a:alphaModFix/>
          </a:blip>
          <a:srcRect b="0" l="0" r="0" t="60391"/>
          <a:stretch/>
        </p:blipFill>
        <p:spPr>
          <a:xfrm>
            <a:off x="7212875" y="4149301"/>
            <a:ext cx="1940073" cy="994202"/>
          </a:xfrm>
          <a:prstGeom prst="rect">
            <a:avLst/>
          </a:prstGeom>
          <a:noFill/>
          <a:ln>
            <a:noFill/>
          </a:ln>
        </p:spPr>
      </p:pic>
      <p:pic>
        <p:nvPicPr>
          <p:cNvPr id="201" name="Google Shape;201;p24"/>
          <p:cNvPicPr preferRelativeResize="0"/>
          <p:nvPr/>
        </p:nvPicPr>
        <p:blipFill rotWithShape="1">
          <a:blip r:embed="rId3">
            <a:alphaModFix/>
          </a:blip>
          <a:srcRect b="0" l="0" r="0" t="0"/>
          <a:stretch/>
        </p:blipFill>
        <p:spPr>
          <a:xfrm>
            <a:off x="3081963" y="1553801"/>
            <a:ext cx="2980076" cy="2940752"/>
          </a:xfrm>
          <a:prstGeom prst="rect">
            <a:avLst/>
          </a:prstGeom>
          <a:noFill/>
          <a:ln>
            <a:noFill/>
          </a:ln>
        </p:spPr>
      </p:pic>
      <p:cxnSp>
        <p:nvCxnSpPr>
          <p:cNvPr id="202" name="Google Shape;202;p24"/>
          <p:cNvCxnSpPr/>
          <p:nvPr/>
        </p:nvCxnSpPr>
        <p:spPr>
          <a:xfrm>
            <a:off x="546451" y="2033446"/>
            <a:ext cx="2496000" cy="5700"/>
          </a:xfrm>
          <a:prstGeom prst="straightConnector1">
            <a:avLst/>
          </a:prstGeom>
          <a:noFill/>
          <a:ln cap="flat" cmpd="sng" w="9525">
            <a:solidFill>
              <a:schemeClr val="lt2">
                <a:alpha val="64709"/>
              </a:schemeClr>
            </a:solidFill>
            <a:prstDash val="solid"/>
            <a:miter lim="800000"/>
            <a:headEnd len="sm" w="sm" type="none"/>
            <a:tailEnd len="sm" w="sm" type="none"/>
          </a:ln>
        </p:spPr>
      </p:cxnSp>
      <p:sp>
        <p:nvSpPr>
          <p:cNvPr id="203" name="Google Shape;203;p24"/>
          <p:cNvSpPr txBox="1"/>
          <p:nvPr>
            <p:ph type="title"/>
          </p:nvPr>
        </p:nvSpPr>
        <p:spPr>
          <a:xfrm>
            <a:off x="509701" y="431775"/>
            <a:ext cx="7886700" cy="510300"/>
          </a:xfrm>
          <a:prstGeom prst="rect">
            <a:avLst/>
          </a:prstGeom>
          <a:noFill/>
          <a:ln>
            <a:noFill/>
          </a:ln>
        </p:spPr>
        <p:txBody>
          <a:bodyPr anchorCtr="0" anchor="ctr" bIns="28575" lIns="57150" spcFirstLastPara="1" rIns="57150" wrap="square" tIns="28575">
            <a:normAutofit/>
          </a:bodyPr>
          <a:lstStyle>
            <a:lvl1pPr lvl="0" algn="l">
              <a:lnSpc>
                <a:spcPct val="90000"/>
              </a:lnSpc>
              <a:spcBef>
                <a:spcPts val="0"/>
              </a:spcBef>
              <a:spcAft>
                <a:spcPts val="0"/>
              </a:spcAft>
              <a:buClr>
                <a:schemeClr val="lt1"/>
              </a:buClr>
              <a:buSzPts val="3100"/>
              <a:buFont typeface="Arial"/>
              <a:buNone/>
              <a:defRPr b="0" i="0" sz="3100">
                <a:latin typeface="Arial"/>
                <a:ea typeface="Arial"/>
                <a:cs typeface="Arial"/>
                <a:sym typeface="Arial"/>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204" name="Google Shape;204;p24"/>
          <p:cNvSpPr txBox="1"/>
          <p:nvPr>
            <p:ph idx="1" type="subTitle"/>
          </p:nvPr>
        </p:nvSpPr>
        <p:spPr>
          <a:xfrm>
            <a:off x="528175" y="990950"/>
            <a:ext cx="4232400" cy="458400"/>
          </a:xfrm>
          <a:prstGeom prst="rect">
            <a:avLst/>
          </a:prstGeom>
          <a:noFill/>
          <a:ln>
            <a:noFill/>
          </a:ln>
        </p:spPr>
        <p:txBody>
          <a:bodyPr anchorCtr="0" anchor="t" bIns="28575" lIns="57150" spcFirstLastPara="1" rIns="57150" wrap="square" tIns="28575">
            <a:normAutofit/>
          </a:bodyPr>
          <a:lstStyle>
            <a:lvl1pPr lvl="0" algn="l">
              <a:lnSpc>
                <a:spcPct val="100000"/>
              </a:lnSpc>
              <a:spcBef>
                <a:spcPts val="800"/>
              </a:spcBef>
              <a:spcAft>
                <a:spcPts val="0"/>
              </a:spcAft>
              <a:buClr>
                <a:schemeClr val="dk2"/>
              </a:buClr>
              <a:buSzPts val="1400"/>
              <a:buFont typeface="Inter"/>
              <a:buNone/>
              <a:defRPr sz="1400">
                <a:solidFill>
                  <a:schemeClr val="dk2"/>
                </a:solidFill>
                <a:latin typeface="Inter"/>
                <a:ea typeface="Inter"/>
                <a:cs typeface="Inter"/>
                <a:sym typeface="Inter"/>
              </a:defRPr>
            </a:lvl1pPr>
            <a:lvl2pPr lvl="1" algn="l">
              <a:lnSpc>
                <a:spcPct val="90000"/>
              </a:lnSpc>
              <a:spcBef>
                <a:spcPts val="400"/>
              </a:spcBef>
              <a:spcAft>
                <a:spcPts val="0"/>
              </a:spcAft>
              <a:buSzPts val="1800"/>
              <a:buNone/>
              <a:defRPr/>
            </a:lvl2pPr>
            <a:lvl3pPr lvl="2" algn="l">
              <a:lnSpc>
                <a:spcPct val="90000"/>
              </a:lnSpc>
              <a:spcBef>
                <a:spcPts val="400"/>
              </a:spcBef>
              <a:spcAft>
                <a:spcPts val="0"/>
              </a:spcAft>
              <a:buSzPts val="1500"/>
              <a:buNone/>
              <a:defRPr/>
            </a:lvl3pPr>
            <a:lvl4pPr lvl="3" algn="l">
              <a:lnSpc>
                <a:spcPct val="90000"/>
              </a:lnSpc>
              <a:spcBef>
                <a:spcPts val="400"/>
              </a:spcBef>
              <a:spcAft>
                <a:spcPts val="0"/>
              </a:spcAft>
              <a:buSzPts val="1400"/>
              <a:buNone/>
              <a:defRPr/>
            </a:lvl4pPr>
            <a:lvl5pPr lvl="4" algn="l">
              <a:lnSpc>
                <a:spcPct val="90000"/>
              </a:lnSpc>
              <a:spcBef>
                <a:spcPts val="400"/>
              </a:spcBef>
              <a:spcAft>
                <a:spcPts val="0"/>
              </a:spcAft>
              <a:buSzPts val="1400"/>
              <a:buNone/>
              <a:defRPr/>
            </a:lvl5pPr>
            <a:lvl6pPr lvl="5" algn="l">
              <a:lnSpc>
                <a:spcPct val="90000"/>
              </a:lnSpc>
              <a:spcBef>
                <a:spcPts val="400"/>
              </a:spcBef>
              <a:spcAft>
                <a:spcPts val="0"/>
              </a:spcAft>
              <a:buSzPts val="1400"/>
              <a:buNone/>
              <a:defRPr/>
            </a:lvl6pPr>
            <a:lvl7pPr lvl="6" algn="l">
              <a:lnSpc>
                <a:spcPct val="90000"/>
              </a:lnSpc>
              <a:spcBef>
                <a:spcPts val="400"/>
              </a:spcBef>
              <a:spcAft>
                <a:spcPts val="0"/>
              </a:spcAft>
              <a:buSzPts val="1400"/>
              <a:buNone/>
              <a:defRPr/>
            </a:lvl7pPr>
            <a:lvl8pPr lvl="7" algn="l">
              <a:lnSpc>
                <a:spcPct val="90000"/>
              </a:lnSpc>
              <a:spcBef>
                <a:spcPts val="400"/>
              </a:spcBef>
              <a:spcAft>
                <a:spcPts val="0"/>
              </a:spcAft>
              <a:buSzPts val="1400"/>
              <a:buNone/>
              <a:defRPr/>
            </a:lvl8pPr>
            <a:lvl9pPr lvl="8" algn="l">
              <a:lnSpc>
                <a:spcPct val="90000"/>
              </a:lnSpc>
              <a:spcBef>
                <a:spcPts val="400"/>
              </a:spcBef>
              <a:spcAft>
                <a:spcPts val="0"/>
              </a:spcAft>
              <a:buSzPts val="1400"/>
              <a:buNone/>
              <a:defRPr/>
            </a:lvl9pPr>
          </a:lstStyle>
          <a:p/>
        </p:txBody>
      </p:sp>
      <p:sp>
        <p:nvSpPr>
          <p:cNvPr id="205" name="Google Shape;205;p24"/>
          <p:cNvSpPr txBox="1"/>
          <p:nvPr>
            <p:ph idx="2" type="subTitle"/>
          </p:nvPr>
        </p:nvSpPr>
        <p:spPr>
          <a:xfrm>
            <a:off x="509800" y="2095207"/>
            <a:ext cx="2141400" cy="687600"/>
          </a:xfrm>
          <a:prstGeom prst="rect">
            <a:avLst/>
          </a:prstGeom>
          <a:noFill/>
          <a:ln>
            <a:noFill/>
          </a:ln>
        </p:spPr>
        <p:txBody>
          <a:bodyPr anchorCtr="0" anchor="t" bIns="28575" lIns="57150" spcFirstLastPara="1" rIns="57150" wrap="square" tIns="28575">
            <a:normAutofit/>
          </a:bodyPr>
          <a:lstStyle>
            <a:lvl1pPr lvl="0" algn="l">
              <a:lnSpc>
                <a:spcPct val="100000"/>
              </a:lnSpc>
              <a:spcBef>
                <a:spcPts val="800"/>
              </a:spcBef>
              <a:spcAft>
                <a:spcPts val="0"/>
              </a:spcAft>
              <a:buSzPts val="1200"/>
              <a:buNone/>
              <a:defRPr b="1" i="0" sz="1200">
                <a:latin typeface="Arial"/>
                <a:ea typeface="Arial"/>
                <a:cs typeface="Arial"/>
                <a:sym typeface="Arial"/>
              </a:defRPr>
            </a:lvl1pPr>
            <a:lvl2pPr lvl="1" algn="l">
              <a:lnSpc>
                <a:spcPct val="90000"/>
              </a:lnSpc>
              <a:spcBef>
                <a:spcPts val="400"/>
              </a:spcBef>
              <a:spcAft>
                <a:spcPts val="0"/>
              </a:spcAft>
              <a:buSzPts val="1600"/>
              <a:buNone/>
              <a:defRPr sz="1600"/>
            </a:lvl2pPr>
            <a:lvl3pPr lvl="2" algn="l">
              <a:lnSpc>
                <a:spcPct val="90000"/>
              </a:lnSpc>
              <a:spcBef>
                <a:spcPts val="400"/>
              </a:spcBef>
              <a:spcAft>
                <a:spcPts val="0"/>
              </a:spcAft>
              <a:buSzPts val="1300"/>
              <a:buFont typeface="Red Hat Display"/>
              <a:buNone/>
              <a:defRPr sz="1300">
                <a:latin typeface="Red Hat Display Light"/>
                <a:ea typeface="Red Hat Display Light"/>
                <a:cs typeface="Red Hat Display Light"/>
                <a:sym typeface="Red Hat Display Light"/>
              </a:defRPr>
            </a:lvl3pPr>
            <a:lvl4pPr lvl="3" algn="l">
              <a:lnSpc>
                <a:spcPct val="90000"/>
              </a:lnSpc>
              <a:spcBef>
                <a:spcPts val="400"/>
              </a:spcBef>
              <a:spcAft>
                <a:spcPts val="0"/>
              </a:spcAft>
              <a:buSzPts val="1200"/>
              <a:buFont typeface="Red Hat Display"/>
              <a:buNone/>
              <a:defRPr sz="1200">
                <a:latin typeface="Red Hat Display Light"/>
                <a:ea typeface="Red Hat Display Light"/>
                <a:cs typeface="Red Hat Display Light"/>
                <a:sym typeface="Red Hat Display Light"/>
              </a:defRPr>
            </a:lvl4pPr>
            <a:lvl5pPr lvl="4" algn="l">
              <a:lnSpc>
                <a:spcPct val="90000"/>
              </a:lnSpc>
              <a:spcBef>
                <a:spcPts val="400"/>
              </a:spcBef>
              <a:spcAft>
                <a:spcPts val="0"/>
              </a:spcAft>
              <a:buSzPts val="1200"/>
              <a:buFont typeface="Red Hat Display"/>
              <a:buNone/>
              <a:defRPr sz="1200">
                <a:latin typeface="Red Hat Display Light"/>
                <a:ea typeface="Red Hat Display Light"/>
                <a:cs typeface="Red Hat Display Light"/>
                <a:sym typeface="Red Hat Display Light"/>
              </a:defRPr>
            </a:lvl5pPr>
            <a:lvl6pPr lvl="5" algn="l">
              <a:lnSpc>
                <a:spcPct val="90000"/>
              </a:lnSpc>
              <a:spcBef>
                <a:spcPts val="400"/>
              </a:spcBef>
              <a:spcAft>
                <a:spcPts val="0"/>
              </a:spcAft>
              <a:buSzPts val="1200"/>
              <a:buFont typeface="Red Hat Display"/>
              <a:buNone/>
              <a:defRPr sz="1200">
                <a:latin typeface="Red Hat Display"/>
                <a:ea typeface="Red Hat Display"/>
                <a:cs typeface="Red Hat Display"/>
                <a:sym typeface="Red Hat Display"/>
              </a:defRPr>
            </a:lvl6pPr>
            <a:lvl7pPr lvl="6" algn="l">
              <a:lnSpc>
                <a:spcPct val="90000"/>
              </a:lnSpc>
              <a:spcBef>
                <a:spcPts val="400"/>
              </a:spcBef>
              <a:spcAft>
                <a:spcPts val="0"/>
              </a:spcAft>
              <a:buSzPts val="1200"/>
              <a:buFont typeface="Red Hat Display"/>
              <a:buNone/>
              <a:defRPr sz="1200">
                <a:latin typeface="Red Hat Display"/>
                <a:ea typeface="Red Hat Display"/>
                <a:cs typeface="Red Hat Display"/>
                <a:sym typeface="Red Hat Display"/>
              </a:defRPr>
            </a:lvl7pPr>
            <a:lvl8pPr lvl="7" algn="l">
              <a:lnSpc>
                <a:spcPct val="90000"/>
              </a:lnSpc>
              <a:spcBef>
                <a:spcPts val="400"/>
              </a:spcBef>
              <a:spcAft>
                <a:spcPts val="0"/>
              </a:spcAft>
              <a:buSzPts val="1200"/>
              <a:buFont typeface="Red Hat Display"/>
              <a:buNone/>
              <a:defRPr sz="1200">
                <a:latin typeface="Red Hat Display"/>
                <a:ea typeface="Red Hat Display"/>
                <a:cs typeface="Red Hat Display"/>
                <a:sym typeface="Red Hat Display"/>
              </a:defRPr>
            </a:lvl8pPr>
            <a:lvl9pPr lvl="8" algn="l">
              <a:lnSpc>
                <a:spcPct val="90000"/>
              </a:lnSpc>
              <a:spcBef>
                <a:spcPts val="400"/>
              </a:spcBef>
              <a:spcAft>
                <a:spcPts val="0"/>
              </a:spcAft>
              <a:buSzPts val="1200"/>
              <a:buFont typeface="Red Hat Display"/>
              <a:buNone/>
              <a:defRPr sz="1200">
                <a:latin typeface="Red Hat Display"/>
                <a:ea typeface="Red Hat Display"/>
                <a:cs typeface="Red Hat Display"/>
                <a:sym typeface="Red Hat Display"/>
              </a:defRPr>
            </a:lvl9pPr>
          </a:lstStyle>
          <a:p/>
        </p:txBody>
      </p:sp>
      <p:sp>
        <p:nvSpPr>
          <p:cNvPr id="206" name="Google Shape;206;p24"/>
          <p:cNvSpPr/>
          <p:nvPr/>
        </p:nvSpPr>
        <p:spPr>
          <a:xfrm>
            <a:off x="3211575" y="1784225"/>
            <a:ext cx="652800" cy="652800"/>
          </a:xfrm>
          <a:prstGeom prst="ellipse">
            <a:avLst/>
          </a:prstGeom>
          <a:solidFill>
            <a:schemeClr val="dk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207" name="Google Shape;207;p24"/>
          <p:cNvSpPr/>
          <p:nvPr/>
        </p:nvSpPr>
        <p:spPr>
          <a:xfrm>
            <a:off x="5336050" y="1784225"/>
            <a:ext cx="652800" cy="652800"/>
          </a:xfrm>
          <a:prstGeom prst="ellipse">
            <a:avLst/>
          </a:prstGeom>
          <a:solidFill>
            <a:schemeClr val="dk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208" name="Google Shape;208;p24"/>
          <p:cNvSpPr/>
          <p:nvPr/>
        </p:nvSpPr>
        <p:spPr>
          <a:xfrm>
            <a:off x="3211575" y="3566325"/>
            <a:ext cx="652800" cy="652800"/>
          </a:xfrm>
          <a:prstGeom prst="ellipse">
            <a:avLst/>
          </a:prstGeom>
          <a:solidFill>
            <a:schemeClr val="dk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209" name="Google Shape;209;p24"/>
          <p:cNvSpPr/>
          <p:nvPr/>
        </p:nvSpPr>
        <p:spPr>
          <a:xfrm>
            <a:off x="5336050" y="3566325"/>
            <a:ext cx="652800" cy="652800"/>
          </a:xfrm>
          <a:prstGeom prst="ellipse">
            <a:avLst/>
          </a:prstGeom>
          <a:solidFill>
            <a:schemeClr val="dk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210" name="Google Shape;210;p24"/>
          <p:cNvSpPr/>
          <p:nvPr/>
        </p:nvSpPr>
        <p:spPr>
          <a:xfrm>
            <a:off x="3937836" y="2389998"/>
            <a:ext cx="1268400" cy="1268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cxnSp>
        <p:nvCxnSpPr>
          <p:cNvPr id="211" name="Google Shape;211;p24"/>
          <p:cNvCxnSpPr/>
          <p:nvPr/>
        </p:nvCxnSpPr>
        <p:spPr>
          <a:xfrm>
            <a:off x="546451" y="3874171"/>
            <a:ext cx="2496000" cy="5700"/>
          </a:xfrm>
          <a:prstGeom prst="straightConnector1">
            <a:avLst/>
          </a:prstGeom>
          <a:noFill/>
          <a:ln cap="flat" cmpd="sng" w="9525">
            <a:solidFill>
              <a:schemeClr val="lt2">
                <a:alpha val="64709"/>
              </a:schemeClr>
            </a:solidFill>
            <a:prstDash val="solid"/>
            <a:miter lim="800000"/>
            <a:headEnd len="sm" w="sm" type="none"/>
            <a:tailEnd len="sm" w="sm" type="none"/>
          </a:ln>
        </p:spPr>
      </p:cxnSp>
      <p:sp>
        <p:nvSpPr>
          <p:cNvPr id="212" name="Google Shape;212;p24"/>
          <p:cNvSpPr txBox="1"/>
          <p:nvPr>
            <p:ph idx="3" type="subTitle"/>
          </p:nvPr>
        </p:nvSpPr>
        <p:spPr>
          <a:xfrm>
            <a:off x="509800" y="3935932"/>
            <a:ext cx="2141400" cy="687600"/>
          </a:xfrm>
          <a:prstGeom prst="rect">
            <a:avLst/>
          </a:prstGeom>
          <a:noFill/>
          <a:ln>
            <a:noFill/>
          </a:ln>
        </p:spPr>
        <p:txBody>
          <a:bodyPr anchorCtr="0" anchor="t" bIns="28575" lIns="57150" spcFirstLastPara="1" rIns="57150" wrap="square" tIns="28575">
            <a:normAutofit/>
          </a:bodyPr>
          <a:lstStyle>
            <a:lvl1pPr lvl="0" algn="l">
              <a:lnSpc>
                <a:spcPct val="100000"/>
              </a:lnSpc>
              <a:spcBef>
                <a:spcPts val="800"/>
              </a:spcBef>
              <a:spcAft>
                <a:spcPts val="0"/>
              </a:spcAft>
              <a:buSzPts val="1200"/>
              <a:buNone/>
              <a:defRPr b="1" i="0" sz="1200">
                <a:latin typeface="Arial"/>
                <a:ea typeface="Arial"/>
                <a:cs typeface="Arial"/>
                <a:sym typeface="Arial"/>
              </a:defRPr>
            </a:lvl1pPr>
            <a:lvl2pPr lvl="1" algn="l">
              <a:lnSpc>
                <a:spcPct val="90000"/>
              </a:lnSpc>
              <a:spcBef>
                <a:spcPts val="400"/>
              </a:spcBef>
              <a:spcAft>
                <a:spcPts val="0"/>
              </a:spcAft>
              <a:buSzPts val="1600"/>
              <a:buNone/>
              <a:defRPr sz="1600"/>
            </a:lvl2pPr>
            <a:lvl3pPr lvl="2" algn="l">
              <a:lnSpc>
                <a:spcPct val="90000"/>
              </a:lnSpc>
              <a:spcBef>
                <a:spcPts val="400"/>
              </a:spcBef>
              <a:spcAft>
                <a:spcPts val="0"/>
              </a:spcAft>
              <a:buSzPts val="1300"/>
              <a:buFont typeface="Red Hat Display"/>
              <a:buNone/>
              <a:defRPr sz="1300">
                <a:latin typeface="Red Hat Display Light"/>
                <a:ea typeface="Red Hat Display Light"/>
                <a:cs typeface="Red Hat Display Light"/>
                <a:sym typeface="Red Hat Display Light"/>
              </a:defRPr>
            </a:lvl3pPr>
            <a:lvl4pPr lvl="3" algn="l">
              <a:lnSpc>
                <a:spcPct val="90000"/>
              </a:lnSpc>
              <a:spcBef>
                <a:spcPts val="400"/>
              </a:spcBef>
              <a:spcAft>
                <a:spcPts val="0"/>
              </a:spcAft>
              <a:buSzPts val="1200"/>
              <a:buFont typeface="Red Hat Display"/>
              <a:buNone/>
              <a:defRPr sz="1200">
                <a:latin typeface="Red Hat Display Light"/>
                <a:ea typeface="Red Hat Display Light"/>
                <a:cs typeface="Red Hat Display Light"/>
                <a:sym typeface="Red Hat Display Light"/>
              </a:defRPr>
            </a:lvl4pPr>
            <a:lvl5pPr lvl="4" algn="l">
              <a:lnSpc>
                <a:spcPct val="90000"/>
              </a:lnSpc>
              <a:spcBef>
                <a:spcPts val="400"/>
              </a:spcBef>
              <a:spcAft>
                <a:spcPts val="0"/>
              </a:spcAft>
              <a:buSzPts val="1200"/>
              <a:buFont typeface="Red Hat Display"/>
              <a:buNone/>
              <a:defRPr sz="1200">
                <a:latin typeface="Red Hat Display Light"/>
                <a:ea typeface="Red Hat Display Light"/>
                <a:cs typeface="Red Hat Display Light"/>
                <a:sym typeface="Red Hat Display Light"/>
              </a:defRPr>
            </a:lvl5pPr>
            <a:lvl6pPr lvl="5" algn="l">
              <a:lnSpc>
                <a:spcPct val="90000"/>
              </a:lnSpc>
              <a:spcBef>
                <a:spcPts val="400"/>
              </a:spcBef>
              <a:spcAft>
                <a:spcPts val="0"/>
              </a:spcAft>
              <a:buSzPts val="1200"/>
              <a:buFont typeface="Red Hat Display"/>
              <a:buNone/>
              <a:defRPr sz="1200">
                <a:latin typeface="Red Hat Display"/>
                <a:ea typeface="Red Hat Display"/>
                <a:cs typeface="Red Hat Display"/>
                <a:sym typeface="Red Hat Display"/>
              </a:defRPr>
            </a:lvl6pPr>
            <a:lvl7pPr lvl="6" algn="l">
              <a:lnSpc>
                <a:spcPct val="90000"/>
              </a:lnSpc>
              <a:spcBef>
                <a:spcPts val="400"/>
              </a:spcBef>
              <a:spcAft>
                <a:spcPts val="0"/>
              </a:spcAft>
              <a:buSzPts val="1200"/>
              <a:buFont typeface="Red Hat Display"/>
              <a:buNone/>
              <a:defRPr sz="1200">
                <a:latin typeface="Red Hat Display"/>
                <a:ea typeface="Red Hat Display"/>
                <a:cs typeface="Red Hat Display"/>
                <a:sym typeface="Red Hat Display"/>
              </a:defRPr>
            </a:lvl7pPr>
            <a:lvl8pPr lvl="7" algn="l">
              <a:lnSpc>
                <a:spcPct val="90000"/>
              </a:lnSpc>
              <a:spcBef>
                <a:spcPts val="400"/>
              </a:spcBef>
              <a:spcAft>
                <a:spcPts val="0"/>
              </a:spcAft>
              <a:buSzPts val="1200"/>
              <a:buFont typeface="Red Hat Display"/>
              <a:buNone/>
              <a:defRPr sz="1200">
                <a:latin typeface="Red Hat Display"/>
                <a:ea typeface="Red Hat Display"/>
                <a:cs typeface="Red Hat Display"/>
                <a:sym typeface="Red Hat Display"/>
              </a:defRPr>
            </a:lvl8pPr>
            <a:lvl9pPr lvl="8" algn="l">
              <a:lnSpc>
                <a:spcPct val="90000"/>
              </a:lnSpc>
              <a:spcBef>
                <a:spcPts val="400"/>
              </a:spcBef>
              <a:spcAft>
                <a:spcPts val="0"/>
              </a:spcAft>
              <a:buSzPts val="1200"/>
              <a:buFont typeface="Red Hat Display"/>
              <a:buNone/>
              <a:defRPr sz="1200">
                <a:latin typeface="Red Hat Display"/>
                <a:ea typeface="Red Hat Display"/>
                <a:cs typeface="Red Hat Display"/>
                <a:sym typeface="Red Hat Display"/>
              </a:defRPr>
            </a:lvl9pPr>
          </a:lstStyle>
          <a:p/>
        </p:txBody>
      </p:sp>
      <p:cxnSp>
        <p:nvCxnSpPr>
          <p:cNvPr id="213" name="Google Shape;213;p24"/>
          <p:cNvCxnSpPr/>
          <p:nvPr/>
        </p:nvCxnSpPr>
        <p:spPr>
          <a:xfrm>
            <a:off x="6330576" y="2033446"/>
            <a:ext cx="2496000" cy="5700"/>
          </a:xfrm>
          <a:prstGeom prst="straightConnector1">
            <a:avLst/>
          </a:prstGeom>
          <a:noFill/>
          <a:ln cap="flat" cmpd="sng" w="9525">
            <a:solidFill>
              <a:schemeClr val="lt2">
                <a:alpha val="64709"/>
              </a:schemeClr>
            </a:solidFill>
            <a:prstDash val="solid"/>
            <a:miter lim="800000"/>
            <a:headEnd len="sm" w="sm" type="none"/>
            <a:tailEnd len="sm" w="sm" type="none"/>
          </a:ln>
        </p:spPr>
      </p:cxnSp>
      <p:sp>
        <p:nvSpPr>
          <p:cNvPr id="214" name="Google Shape;214;p24"/>
          <p:cNvSpPr txBox="1"/>
          <p:nvPr>
            <p:ph idx="4" type="subTitle"/>
          </p:nvPr>
        </p:nvSpPr>
        <p:spPr>
          <a:xfrm>
            <a:off x="6601200" y="2095207"/>
            <a:ext cx="2141400" cy="687600"/>
          </a:xfrm>
          <a:prstGeom prst="rect">
            <a:avLst/>
          </a:prstGeom>
          <a:noFill/>
          <a:ln>
            <a:noFill/>
          </a:ln>
        </p:spPr>
        <p:txBody>
          <a:bodyPr anchorCtr="0" anchor="t" bIns="28575" lIns="57150" spcFirstLastPara="1" rIns="57150" wrap="square" tIns="28575">
            <a:normAutofit/>
          </a:bodyPr>
          <a:lstStyle>
            <a:lvl1pPr lvl="0" algn="r">
              <a:lnSpc>
                <a:spcPct val="100000"/>
              </a:lnSpc>
              <a:spcBef>
                <a:spcPts val="800"/>
              </a:spcBef>
              <a:spcAft>
                <a:spcPts val="0"/>
              </a:spcAft>
              <a:buSzPts val="1200"/>
              <a:buNone/>
              <a:defRPr b="1" i="0" sz="1200">
                <a:latin typeface="Arial"/>
                <a:ea typeface="Arial"/>
                <a:cs typeface="Arial"/>
                <a:sym typeface="Arial"/>
              </a:defRPr>
            </a:lvl1pPr>
            <a:lvl2pPr lvl="1" algn="r">
              <a:lnSpc>
                <a:spcPct val="90000"/>
              </a:lnSpc>
              <a:spcBef>
                <a:spcPts val="400"/>
              </a:spcBef>
              <a:spcAft>
                <a:spcPts val="0"/>
              </a:spcAft>
              <a:buSzPts val="1600"/>
              <a:buNone/>
              <a:defRPr sz="1600"/>
            </a:lvl2pPr>
            <a:lvl3pPr lvl="2" algn="r">
              <a:lnSpc>
                <a:spcPct val="90000"/>
              </a:lnSpc>
              <a:spcBef>
                <a:spcPts val="400"/>
              </a:spcBef>
              <a:spcAft>
                <a:spcPts val="0"/>
              </a:spcAft>
              <a:buSzPts val="1300"/>
              <a:buFont typeface="Red Hat Display"/>
              <a:buNone/>
              <a:defRPr sz="1300">
                <a:latin typeface="Red Hat Display Light"/>
                <a:ea typeface="Red Hat Display Light"/>
                <a:cs typeface="Red Hat Display Light"/>
                <a:sym typeface="Red Hat Display Light"/>
              </a:defRPr>
            </a:lvl3pPr>
            <a:lvl4pPr lvl="3" algn="r">
              <a:lnSpc>
                <a:spcPct val="90000"/>
              </a:lnSpc>
              <a:spcBef>
                <a:spcPts val="400"/>
              </a:spcBef>
              <a:spcAft>
                <a:spcPts val="0"/>
              </a:spcAft>
              <a:buSzPts val="1200"/>
              <a:buFont typeface="Red Hat Display"/>
              <a:buNone/>
              <a:defRPr sz="1200">
                <a:latin typeface="Red Hat Display Light"/>
                <a:ea typeface="Red Hat Display Light"/>
                <a:cs typeface="Red Hat Display Light"/>
                <a:sym typeface="Red Hat Display Light"/>
              </a:defRPr>
            </a:lvl4pPr>
            <a:lvl5pPr lvl="4" algn="r">
              <a:lnSpc>
                <a:spcPct val="90000"/>
              </a:lnSpc>
              <a:spcBef>
                <a:spcPts val="400"/>
              </a:spcBef>
              <a:spcAft>
                <a:spcPts val="0"/>
              </a:spcAft>
              <a:buSzPts val="1200"/>
              <a:buFont typeface="Red Hat Display"/>
              <a:buNone/>
              <a:defRPr sz="1200">
                <a:latin typeface="Red Hat Display Light"/>
                <a:ea typeface="Red Hat Display Light"/>
                <a:cs typeface="Red Hat Display Light"/>
                <a:sym typeface="Red Hat Display Light"/>
              </a:defRPr>
            </a:lvl5pPr>
            <a:lvl6pPr lvl="5" algn="r">
              <a:lnSpc>
                <a:spcPct val="90000"/>
              </a:lnSpc>
              <a:spcBef>
                <a:spcPts val="400"/>
              </a:spcBef>
              <a:spcAft>
                <a:spcPts val="0"/>
              </a:spcAft>
              <a:buSzPts val="1200"/>
              <a:buFont typeface="Red Hat Display"/>
              <a:buNone/>
              <a:defRPr sz="1200">
                <a:latin typeface="Red Hat Display"/>
                <a:ea typeface="Red Hat Display"/>
                <a:cs typeface="Red Hat Display"/>
                <a:sym typeface="Red Hat Display"/>
              </a:defRPr>
            </a:lvl6pPr>
            <a:lvl7pPr lvl="6" algn="r">
              <a:lnSpc>
                <a:spcPct val="90000"/>
              </a:lnSpc>
              <a:spcBef>
                <a:spcPts val="400"/>
              </a:spcBef>
              <a:spcAft>
                <a:spcPts val="0"/>
              </a:spcAft>
              <a:buSzPts val="1200"/>
              <a:buFont typeface="Red Hat Display"/>
              <a:buNone/>
              <a:defRPr sz="1200">
                <a:latin typeface="Red Hat Display"/>
                <a:ea typeface="Red Hat Display"/>
                <a:cs typeface="Red Hat Display"/>
                <a:sym typeface="Red Hat Display"/>
              </a:defRPr>
            </a:lvl7pPr>
            <a:lvl8pPr lvl="7" algn="r">
              <a:lnSpc>
                <a:spcPct val="90000"/>
              </a:lnSpc>
              <a:spcBef>
                <a:spcPts val="400"/>
              </a:spcBef>
              <a:spcAft>
                <a:spcPts val="0"/>
              </a:spcAft>
              <a:buSzPts val="1200"/>
              <a:buFont typeface="Red Hat Display"/>
              <a:buNone/>
              <a:defRPr sz="1200">
                <a:latin typeface="Red Hat Display"/>
                <a:ea typeface="Red Hat Display"/>
                <a:cs typeface="Red Hat Display"/>
                <a:sym typeface="Red Hat Display"/>
              </a:defRPr>
            </a:lvl8pPr>
            <a:lvl9pPr lvl="8" algn="r">
              <a:lnSpc>
                <a:spcPct val="90000"/>
              </a:lnSpc>
              <a:spcBef>
                <a:spcPts val="400"/>
              </a:spcBef>
              <a:spcAft>
                <a:spcPts val="0"/>
              </a:spcAft>
              <a:buSzPts val="1200"/>
              <a:buFont typeface="Red Hat Display"/>
              <a:buNone/>
              <a:defRPr sz="1200">
                <a:latin typeface="Red Hat Display"/>
                <a:ea typeface="Red Hat Display"/>
                <a:cs typeface="Red Hat Display"/>
                <a:sym typeface="Red Hat Display"/>
              </a:defRPr>
            </a:lvl9pPr>
          </a:lstStyle>
          <a:p/>
        </p:txBody>
      </p:sp>
      <p:cxnSp>
        <p:nvCxnSpPr>
          <p:cNvPr id="215" name="Google Shape;215;p24"/>
          <p:cNvCxnSpPr/>
          <p:nvPr/>
        </p:nvCxnSpPr>
        <p:spPr>
          <a:xfrm>
            <a:off x="6330576" y="3874171"/>
            <a:ext cx="2496000" cy="5700"/>
          </a:xfrm>
          <a:prstGeom prst="straightConnector1">
            <a:avLst/>
          </a:prstGeom>
          <a:noFill/>
          <a:ln cap="flat" cmpd="sng" w="9525">
            <a:solidFill>
              <a:schemeClr val="lt2">
                <a:alpha val="64709"/>
              </a:schemeClr>
            </a:solidFill>
            <a:prstDash val="solid"/>
            <a:miter lim="800000"/>
            <a:headEnd len="sm" w="sm" type="none"/>
            <a:tailEnd len="sm" w="sm" type="none"/>
          </a:ln>
        </p:spPr>
      </p:cxnSp>
      <p:sp>
        <p:nvSpPr>
          <p:cNvPr id="216" name="Google Shape;216;p24"/>
          <p:cNvSpPr txBox="1"/>
          <p:nvPr>
            <p:ph idx="5" type="subTitle"/>
          </p:nvPr>
        </p:nvSpPr>
        <p:spPr>
          <a:xfrm>
            <a:off x="6601200" y="3935932"/>
            <a:ext cx="2141400" cy="687600"/>
          </a:xfrm>
          <a:prstGeom prst="rect">
            <a:avLst/>
          </a:prstGeom>
          <a:noFill/>
          <a:ln>
            <a:noFill/>
          </a:ln>
        </p:spPr>
        <p:txBody>
          <a:bodyPr anchorCtr="0" anchor="t" bIns="28575" lIns="57150" spcFirstLastPara="1" rIns="57150" wrap="square" tIns="28575">
            <a:normAutofit/>
          </a:bodyPr>
          <a:lstStyle>
            <a:lvl1pPr lvl="0" algn="r">
              <a:lnSpc>
                <a:spcPct val="100000"/>
              </a:lnSpc>
              <a:spcBef>
                <a:spcPts val="800"/>
              </a:spcBef>
              <a:spcAft>
                <a:spcPts val="0"/>
              </a:spcAft>
              <a:buSzPts val="1200"/>
              <a:buNone/>
              <a:defRPr b="1" i="0" sz="1200">
                <a:latin typeface="Arial"/>
                <a:ea typeface="Arial"/>
                <a:cs typeface="Arial"/>
                <a:sym typeface="Arial"/>
              </a:defRPr>
            </a:lvl1pPr>
            <a:lvl2pPr lvl="1" algn="r">
              <a:lnSpc>
                <a:spcPct val="90000"/>
              </a:lnSpc>
              <a:spcBef>
                <a:spcPts val="400"/>
              </a:spcBef>
              <a:spcAft>
                <a:spcPts val="0"/>
              </a:spcAft>
              <a:buSzPts val="1600"/>
              <a:buNone/>
              <a:defRPr sz="1600"/>
            </a:lvl2pPr>
            <a:lvl3pPr lvl="2" algn="r">
              <a:lnSpc>
                <a:spcPct val="90000"/>
              </a:lnSpc>
              <a:spcBef>
                <a:spcPts val="400"/>
              </a:spcBef>
              <a:spcAft>
                <a:spcPts val="0"/>
              </a:spcAft>
              <a:buSzPts val="1300"/>
              <a:buFont typeface="Red Hat Display"/>
              <a:buNone/>
              <a:defRPr sz="1300">
                <a:latin typeface="Red Hat Display Light"/>
                <a:ea typeface="Red Hat Display Light"/>
                <a:cs typeface="Red Hat Display Light"/>
                <a:sym typeface="Red Hat Display Light"/>
              </a:defRPr>
            </a:lvl3pPr>
            <a:lvl4pPr lvl="3" algn="r">
              <a:lnSpc>
                <a:spcPct val="90000"/>
              </a:lnSpc>
              <a:spcBef>
                <a:spcPts val="400"/>
              </a:spcBef>
              <a:spcAft>
                <a:spcPts val="0"/>
              </a:spcAft>
              <a:buSzPts val="1200"/>
              <a:buFont typeface="Red Hat Display"/>
              <a:buNone/>
              <a:defRPr sz="1200">
                <a:latin typeface="Red Hat Display Light"/>
                <a:ea typeface="Red Hat Display Light"/>
                <a:cs typeface="Red Hat Display Light"/>
                <a:sym typeface="Red Hat Display Light"/>
              </a:defRPr>
            </a:lvl4pPr>
            <a:lvl5pPr lvl="4" algn="r">
              <a:lnSpc>
                <a:spcPct val="90000"/>
              </a:lnSpc>
              <a:spcBef>
                <a:spcPts val="400"/>
              </a:spcBef>
              <a:spcAft>
                <a:spcPts val="0"/>
              </a:spcAft>
              <a:buSzPts val="1200"/>
              <a:buFont typeface="Red Hat Display"/>
              <a:buNone/>
              <a:defRPr sz="1200">
                <a:latin typeface="Red Hat Display Light"/>
                <a:ea typeface="Red Hat Display Light"/>
                <a:cs typeface="Red Hat Display Light"/>
                <a:sym typeface="Red Hat Display Light"/>
              </a:defRPr>
            </a:lvl5pPr>
            <a:lvl6pPr lvl="5" algn="r">
              <a:lnSpc>
                <a:spcPct val="90000"/>
              </a:lnSpc>
              <a:spcBef>
                <a:spcPts val="400"/>
              </a:spcBef>
              <a:spcAft>
                <a:spcPts val="0"/>
              </a:spcAft>
              <a:buSzPts val="1200"/>
              <a:buFont typeface="Red Hat Display"/>
              <a:buNone/>
              <a:defRPr sz="1200">
                <a:latin typeface="Red Hat Display"/>
                <a:ea typeface="Red Hat Display"/>
                <a:cs typeface="Red Hat Display"/>
                <a:sym typeface="Red Hat Display"/>
              </a:defRPr>
            </a:lvl6pPr>
            <a:lvl7pPr lvl="6" algn="r">
              <a:lnSpc>
                <a:spcPct val="90000"/>
              </a:lnSpc>
              <a:spcBef>
                <a:spcPts val="400"/>
              </a:spcBef>
              <a:spcAft>
                <a:spcPts val="0"/>
              </a:spcAft>
              <a:buSzPts val="1200"/>
              <a:buFont typeface="Red Hat Display"/>
              <a:buNone/>
              <a:defRPr sz="1200">
                <a:latin typeface="Red Hat Display"/>
                <a:ea typeface="Red Hat Display"/>
                <a:cs typeface="Red Hat Display"/>
                <a:sym typeface="Red Hat Display"/>
              </a:defRPr>
            </a:lvl7pPr>
            <a:lvl8pPr lvl="7" algn="r">
              <a:lnSpc>
                <a:spcPct val="90000"/>
              </a:lnSpc>
              <a:spcBef>
                <a:spcPts val="400"/>
              </a:spcBef>
              <a:spcAft>
                <a:spcPts val="0"/>
              </a:spcAft>
              <a:buSzPts val="1200"/>
              <a:buFont typeface="Red Hat Display"/>
              <a:buNone/>
              <a:defRPr sz="1200">
                <a:latin typeface="Red Hat Display"/>
                <a:ea typeface="Red Hat Display"/>
                <a:cs typeface="Red Hat Display"/>
                <a:sym typeface="Red Hat Display"/>
              </a:defRPr>
            </a:lvl8pPr>
            <a:lvl9pPr lvl="8" algn="r">
              <a:lnSpc>
                <a:spcPct val="90000"/>
              </a:lnSpc>
              <a:spcBef>
                <a:spcPts val="400"/>
              </a:spcBef>
              <a:spcAft>
                <a:spcPts val="0"/>
              </a:spcAft>
              <a:buSzPts val="1200"/>
              <a:buFont typeface="Red Hat Display"/>
              <a:buNone/>
              <a:defRPr sz="1200">
                <a:latin typeface="Red Hat Display"/>
                <a:ea typeface="Red Hat Display"/>
                <a:cs typeface="Red Hat Display"/>
                <a:sym typeface="Red Hat Display"/>
              </a:defRPr>
            </a:lvl9pPr>
          </a:lstStyle>
          <a:p/>
        </p:txBody>
      </p:sp>
      <p:pic>
        <p:nvPicPr>
          <p:cNvPr id="217" name="Google Shape;217;p24"/>
          <p:cNvPicPr preferRelativeResize="0"/>
          <p:nvPr/>
        </p:nvPicPr>
        <p:blipFill rotWithShape="1">
          <a:blip r:embed="rId4">
            <a:alphaModFix/>
          </a:blip>
          <a:srcRect b="0" l="0" r="0" t="0"/>
          <a:stretch/>
        </p:blipFill>
        <p:spPr>
          <a:xfrm>
            <a:off x="8207022" y="4863008"/>
            <a:ext cx="616657" cy="110064"/>
          </a:xfrm>
          <a:prstGeom prst="rect">
            <a:avLst/>
          </a:prstGeom>
          <a:noFill/>
          <a:ln>
            <a:noFill/>
          </a:ln>
        </p:spPr>
      </p:pic>
    </p:spTree>
  </p:cSld>
  <p:clrMapOvr>
    <a:masterClrMapping/>
  </p:clrMapOvr>
  <p:extLst>
    <p:ext uri="{DCECCB84-F9BA-43D5-87BE-67443E8EF086}">
      <p15:sldGuideLst>
        <p15:guide id="1" orient="horz" pos="4608">
          <p15:clr>
            <a:srgbClr val="FBAE40"/>
          </p15:clr>
        </p15:guide>
        <p15:guide id="2" pos="8065">
          <p15:clr>
            <a:srgbClr val="FBAE40"/>
          </p15:clr>
        </p15:guide>
        <p15:guide id="3" pos="631">
          <p15:clr>
            <a:srgbClr val="FBAE40"/>
          </p15:clr>
        </p15:guide>
        <p15:guide id="4" pos="15481">
          <p15:clr>
            <a:srgbClr val="FBAE40"/>
          </p15:clr>
        </p15:guide>
        <p15:guide id="5" orient="horz" pos="8521">
          <p15:clr>
            <a:srgbClr val="FBAE40"/>
          </p15:clr>
        </p15:guide>
        <p15:guide id="6" orient="horz" pos="66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ard">
  <p:cSld name="Title Slide_02_DM_1">
    <p:spTree>
      <p:nvGrpSpPr>
        <p:cNvPr id="218" name="Shape 218"/>
        <p:cNvGrpSpPr/>
        <p:nvPr/>
      </p:nvGrpSpPr>
      <p:grpSpPr>
        <a:xfrm>
          <a:off x="0" y="0"/>
          <a:ext cx="0" cy="0"/>
          <a:chOff x="0" y="0"/>
          <a:chExt cx="0" cy="0"/>
        </a:xfrm>
      </p:grpSpPr>
      <p:pic>
        <p:nvPicPr>
          <p:cNvPr id="219" name="Google Shape;219;p25"/>
          <p:cNvPicPr preferRelativeResize="0"/>
          <p:nvPr/>
        </p:nvPicPr>
        <p:blipFill rotWithShape="1">
          <a:blip r:embed="rId2">
            <a:alphaModFix/>
          </a:blip>
          <a:srcRect b="0" l="0" r="0" t="60391"/>
          <a:stretch/>
        </p:blipFill>
        <p:spPr>
          <a:xfrm>
            <a:off x="7212875" y="4149301"/>
            <a:ext cx="1940073" cy="994202"/>
          </a:xfrm>
          <a:prstGeom prst="rect">
            <a:avLst/>
          </a:prstGeom>
          <a:noFill/>
          <a:ln>
            <a:noFill/>
          </a:ln>
        </p:spPr>
      </p:pic>
      <p:pic>
        <p:nvPicPr>
          <p:cNvPr id="220" name="Google Shape;220;p25"/>
          <p:cNvPicPr preferRelativeResize="0"/>
          <p:nvPr/>
        </p:nvPicPr>
        <p:blipFill rotWithShape="1">
          <a:blip r:embed="rId3">
            <a:alphaModFix/>
          </a:blip>
          <a:srcRect b="0" l="0" r="0" t="0"/>
          <a:stretch/>
        </p:blipFill>
        <p:spPr>
          <a:xfrm>
            <a:off x="8207022" y="4863008"/>
            <a:ext cx="616657" cy="110064"/>
          </a:xfrm>
          <a:prstGeom prst="rect">
            <a:avLst/>
          </a:prstGeom>
          <a:noFill/>
          <a:ln>
            <a:noFill/>
          </a:ln>
        </p:spPr>
      </p:pic>
      <p:sp>
        <p:nvSpPr>
          <p:cNvPr id="221" name="Google Shape;221;p25"/>
          <p:cNvSpPr/>
          <p:nvPr/>
        </p:nvSpPr>
        <p:spPr>
          <a:xfrm>
            <a:off x="6164138" y="1581925"/>
            <a:ext cx="2854200" cy="2728500"/>
          </a:xfrm>
          <a:prstGeom prst="rect">
            <a:avLst/>
          </a:prstGeom>
          <a:solidFill>
            <a:srgbClr val="3E4145">
              <a:alpha val="3961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222" name="Google Shape;222;p25"/>
          <p:cNvSpPr/>
          <p:nvPr/>
        </p:nvSpPr>
        <p:spPr>
          <a:xfrm>
            <a:off x="252475" y="1581925"/>
            <a:ext cx="2854200" cy="2728500"/>
          </a:xfrm>
          <a:prstGeom prst="rect">
            <a:avLst/>
          </a:prstGeom>
          <a:solidFill>
            <a:srgbClr val="3E4145">
              <a:alpha val="3961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223" name="Google Shape;223;p25"/>
          <p:cNvSpPr/>
          <p:nvPr/>
        </p:nvSpPr>
        <p:spPr>
          <a:xfrm>
            <a:off x="3200641" y="1581925"/>
            <a:ext cx="2854200" cy="2728500"/>
          </a:xfrm>
          <a:prstGeom prst="rect">
            <a:avLst/>
          </a:prstGeom>
          <a:solidFill>
            <a:srgbClr val="3E4145">
              <a:alpha val="3961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224" name="Google Shape;224;p25"/>
          <p:cNvSpPr/>
          <p:nvPr/>
        </p:nvSpPr>
        <p:spPr>
          <a:xfrm>
            <a:off x="517275" y="1824249"/>
            <a:ext cx="764400" cy="7572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cxnSp>
        <p:nvCxnSpPr>
          <p:cNvPr id="225" name="Google Shape;225;p25"/>
          <p:cNvCxnSpPr/>
          <p:nvPr/>
        </p:nvCxnSpPr>
        <p:spPr>
          <a:xfrm>
            <a:off x="257825" y="1581925"/>
            <a:ext cx="2858400" cy="0"/>
          </a:xfrm>
          <a:prstGeom prst="straightConnector1">
            <a:avLst/>
          </a:prstGeom>
          <a:noFill/>
          <a:ln cap="flat" cmpd="sng" w="9525">
            <a:solidFill>
              <a:srgbClr val="EC0000"/>
            </a:solidFill>
            <a:prstDash val="solid"/>
            <a:round/>
            <a:headEnd len="sm" w="sm" type="none"/>
            <a:tailEnd len="sm" w="sm" type="none"/>
          </a:ln>
        </p:spPr>
      </p:cxnSp>
      <p:sp>
        <p:nvSpPr>
          <p:cNvPr id="226" name="Google Shape;226;p25"/>
          <p:cNvSpPr txBox="1"/>
          <p:nvPr>
            <p:ph type="title"/>
          </p:nvPr>
        </p:nvSpPr>
        <p:spPr>
          <a:xfrm>
            <a:off x="370825" y="227275"/>
            <a:ext cx="8626800" cy="1143000"/>
          </a:xfrm>
          <a:prstGeom prst="rect">
            <a:avLst/>
          </a:prstGeom>
          <a:noFill/>
          <a:ln>
            <a:noFill/>
          </a:ln>
        </p:spPr>
        <p:txBody>
          <a:bodyPr anchorCtr="0" anchor="ctr" bIns="28575" lIns="57150" spcFirstLastPara="1" rIns="57150" wrap="square" tIns="28575">
            <a:normAutofit/>
          </a:bodyPr>
          <a:lstStyle>
            <a:lvl1pPr lvl="0" algn="ctr">
              <a:lnSpc>
                <a:spcPct val="90000"/>
              </a:lnSpc>
              <a:spcBef>
                <a:spcPts val="0"/>
              </a:spcBef>
              <a:spcAft>
                <a:spcPts val="0"/>
              </a:spcAft>
              <a:buSzPts val="3100"/>
              <a:buNone/>
              <a:defRPr b="0" i="0" sz="3100">
                <a:latin typeface="Arial"/>
                <a:ea typeface="Arial"/>
                <a:cs typeface="Arial"/>
                <a:sym typeface="Arial"/>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cxnSp>
        <p:nvCxnSpPr>
          <p:cNvPr id="227" name="Google Shape;227;p25"/>
          <p:cNvCxnSpPr/>
          <p:nvPr/>
        </p:nvCxnSpPr>
        <p:spPr>
          <a:xfrm>
            <a:off x="3206213" y="1581925"/>
            <a:ext cx="2858400" cy="0"/>
          </a:xfrm>
          <a:prstGeom prst="straightConnector1">
            <a:avLst/>
          </a:prstGeom>
          <a:noFill/>
          <a:ln cap="flat" cmpd="sng" w="9525">
            <a:solidFill>
              <a:srgbClr val="EC0000"/>
            </a:solidFill>
            <a:prstDash val="solid"/>
            <a:round/>
            <a:headEnd len="sm" w="sm" type="none"/>
            <a:tailEnd len="sm" w="sm" type="none"/>
          </a:ln>
        </p:spPr>
      </p:cxnSp>
      <p:cxnSp>
        <p:nvCxnSpPr>
          <p:cNvPr id="228" name="Google Shape;228;p25"/>
          <p:cNvCxnSpPr/>
          <p:nvPr/>
        </p:nvCxnSpPr>
        <p:spPr>
          <a:xfrm>
            <a:off x="6164163" y="1581925"/>
            <a:ext cx="2858400" cy="0"/>
          </a:xfrm>
          <a:prstGeom prst="straightConnector1">
            <a:avLst/>
          </a:prstGeom>
          <a:noFill/>
          <a:ln cap="flat" cmpd="sng" w="9525">
            <a:solidFill>
              <a:srgbClr val="EC0000"/>
            </a:solidFill>
            <a:prstDash val="solid"/>
            <a:round/>
            <a:headEnd len="sm" w="sm" type="none"/>
            <a:tailEnd len="sm" w="sm" type="none"/>
          </a:ln>
        </p:spPr>
      </p:cxnSp>
      <p:sp>
        <p:nvSpPr>
          <p:cNvPr id="229" name="Google Shape;229;p25"/>
          <p:cNvSpPr/>
          <p:nvPr/>
        </p:nvSpPr>
        <p:spPr>
          <a:xfrm>
            <a:off x="3482625" y="1824249"/>
            <a:ext cx="764400" cy="7572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230" name="Google Shape;230;p25"/>
          <p:cNvSpPr/>
          <p:nvPr/>
        </p:nvSpPr>
        <p:spPr>
          <a:xfrm>
            <a:off x="6447975" y="1824249"/>
            <a:ext cx="764400" cy="7572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231" name="Google Shape;231;p25"/>
          <p:cNvSpPr txBox="1"/>
          <p:nvPr>
            <p:ph idx="1" type="subTitle"/>
          </p:nvPr>
        </p:nvSpPr>
        <p:spPr>
          <a:xfrm>
            <a:off x="517275" y="2921350"/>
            <a:ext cx="2134500" cy="629700"/>
          </a:xfrm>
          <a:prstGeom prst="rect">
            <a:avLst/>
          </a:prstGeom>
          <a:noFill/>
          <a:ln>
            <a:noFill/>
          </a:ln>
        </p:spPr>
        <p:txBody>
          <a:bodyPr anchorCtr="0" anchor="t" bIns="28575" lIns="57150" spcFirstLastPara="1" rIns="57150" wrap="square" tIns="28575">
            <a:normAutofit/>
          </a:bodyPr>
          <a:lstStyle>
            <a:lvl1pPr lvl="0" algn="l">
              <a:lnSpc>
                <a:spcPct val="100000"/>
              </a:lnSpc>
              <a:spcBef>
                <a:spcPts val="800"/>
              </a:spcBef>
              <a:spcAft>
                <a:spcPts val="0"/>
              </a:spcAft>
              <a:buSzPts val="1800"/>
              <a:buNone/>
              <a:defRPr b="1" i="0">
                <a:latin typeface="Arial"/>
                <a:ea typeface="Arial"/>
                <a:cs typeface="Arial"/>
                <a:sym typeface="Arial"/>
              </a:defRPr>
            </a:lvl1pPr>
            <a:lvl2pPr lvl="1" algn="l">
              <a:lnSpc>
                <a:spcPct val="90000"/>
              </a:lnSpc>
              <a:spcBef>
                <a:spcPts val="400"/>
              </a:spcBef>
              <a:spcAft>
                <a:spcPts val="0"/>
              </a:spcAft>
              <a:buSzPts val="1800"/>
              <a:buNone/>
              <a:defRPr/>
            </a:lvl2pPr>
            <a:lvl3pPr lvl="2" algn="l">
              <a:lnSpc>
                <a:spcPct val="90000"/>
              </a:lnSpc>
              <a:spcBef>
                <a:spcPts val="400"/>
              </a:spcBef>
              <a:spcAft>
                <a:spcPts val="0"/>
              </a:spcAft>
              <a:buSzPts val="1500"/>
              <a:buNone/>
              <a:defRPr/>
            </a:lvl3pPr>
            <a:lvl4pPr lvl="3" algn="l">
              <a:lnSpc>
                <a:spcPct val="90000"/>
              </a:lnSpc>
              <a:spcBef>
                <a:spcPts val="400"/>
              </a:spcBef>
              <a:spcAft>
                <a:spcPts val="0"/>
              </a:spcAft>
              <a:buSzPts val="1400"/>
              <a:buNone/>
              <a:defRPr/>
            </a:lvl4pPr>
            <a:lvl5pPr lvl="4" algn="l">
              <a:lnSpc>
                <a:spcPct val="90000"/>
              </a:lnSpc>
              <a:spcBef>
                <a:spcPts val="400"/>
              </a:spcBef>
              <a:spcAft>
                <a:spcPts val="0"/>
              </a:spcAft>
              <a:buSzPts val="1400"/>
              <a:buNone/>
              <a:defRPr/>
            </a:lvl5pPr>
            <a:lvl6pPr lvl="5" algn="l">
              <a:lnSpc>
                <a:spcPct val="90000"/>
              </a:lnSpc>
              <a:spcBef>
                <a:spcPts val="400"/>
              </a:spcBef>
              <a:spcAft>
                <a:spcPts val="0"/>
              </a:spcAft>
              <a:buSzPts val="1400"/>
              <a:buNone/>
              <a:defRPr/>
            </a:lvl6pPr>
            <a:lvl7pPr lvl="6" algn="l">
              <a:lnSpc>
                <a:spcPct val="90000"/>
              </a:lnSpc>
              <a:spcBef>
                <a:spcPts val="400"/>
              </a:spcBef>
              <a:spcAft>
                <a:spcPts val="0"/>
              </a:spcAft>
              <a:buSzPts val="1400"/>
              <a:buNone/>
              <a:defRPr/>
            </a:lvl7pPr>
            <a:lvl8pPr lvl="7" algn="l">
              <a:lnSpc>
                <a:spcPct val="90000"/>
              </a:lnSpc>
              <a:spcBef>
                <a:spcPts val="400"/>
              </a:spcBef>
              <a:spcAft>
                <a:spcPts val="0"/>
              </a:spcAft>
              <a:buSzPts val="1400"/>
              <a:buNone/>
              <a:defRPr/>
            </a:lvl8pPr>
            <a:lvl9pPr lvl="8" algn="l">
              <a:lnSpc>
                <a:spcPct val="90000"/>
              </a:lnSpc>
              <a:spcBef>
                <a:spcPts val="400"/>
              </a:spcBef>
              <a:spcAft>
                <a:spcPts val="0"/>
              </a:spcAft>
              <a:buSzPts val="1400"/>
              <a:buNone/>
              <a:defRPr/>
            </a:lvl9pPr>
          </a:lstStyle>
          <a:p/>
        </p:txBody>
      </p:sp>
      <p:sp>
        <p:nvSpPr>
          <p:cNvPr id="232" name="Google Shape;232;p25"/>
          <p:cNvSpPr txBox="1"/>
          <p:nvPr>
            <p:ph idx="2" type="subTitle"/>
          </p:nvPr>
        </p:nvSpPr>
        <p:spPr>
          <a:xfrm>
            <a:off x="517275" y="3551100"/>
            <a:ext cx="1985100" cy="458400"/>
          </a:xfrm>
          <a:prstGeom prst="rect">
            <a:avLst/>
          </a:prstGeom>
          <a:noFill/>
          <a:ln>
            <a:noFill/>
          </a:ln>
        </p:spPr>
        <p:txBody>
          <a:bodyPr anchorCtr="0" anchor="t" bIns="28575" lIns="57150" spcFirstLastPara="1" rIns="57150" wrap="square" tIns="28575">
            <a:normAutofit/>
          </a:bodyPr>
          <a:lstStyle>
            <a:lvl1pPr lvl="0" algn="l">
              <a:lnSpc>
                <a:spcPct val="100000"/>
              </a:lnSpc>
              <a:spcBef>
                <a:spcPts val="800"/>
              </a:spcBef>
              <a:spcAft>
                <a:spcPts val="0"/>
              </a:spcAft>
              <a:buClr>
                <a:schemeClr val="dk2"/>
              </a:buClr>
              <a:buSzPts val="1200"/>
              <a:buFont typeface="Inter Medium"/>
              <a:buNone/>
              <a:defRPr b="0" sz="1200">
                <a:solidFill>
                  <a:schemeClr val="dk2"/>
                </a:solidFill>
                <a:latin typeface="Inter Medium"/>
                <a:ea typeface="Inter Medium"/>
                <a:cs typeface="Inter Medium"/>
                <a:sym typeface="Inter Medium"/>
              </a:defRPr>
            </a:lvl1pPr>
            <a:lvl2pPr lvl="1" algn="l">
              <a:lnSpc>
                <a:spcPct val="90000"/>
              </a:lnSpc>
              <a:spcBef>
                <a:spcPts val="400"/>
              </a:spcBef>
              <a:spcAft>
                <a:spcPts val="0"/>
              </a:spcAft>
              <a:buSzPts val="1800"/>
              <a:buFont typeface="Inter Medium"/>
              <a:buNone/>
              <a:defRPr b="0">
                <a:latin typeface="Inter Medium"/>
                <a:ea typeface="Inter Medium"/>
                <a:cs typeface="Inter Medium"/>
                <a:sym typeface="Inter Medium"/>
              </a:defRPr>
            </a:lvl2pPr>
            <a:lvl3pPr lvl="2" algn="l">
              <a:lnSpc>
                <a:spcPct val="90000"/>
              </a:lnSpc>
              <a:spcBef>
                <a:spcPts val="400"/>
              </a:spcBef>
              <a:spcAft>
                <a:spcPts val="0"/>
              </a:spcAft>
              <a:buSzPts val="1500"/>
              <a:buFont typeface="Inter Medium"/>
              <a:buNone/>
              <a:defRPr>
                <a:latin typeface="Inter Medium"/>
                <a:ea typeface="Inter Medium"/>
                <a:cs typeface="Inter Medium"/>
                <a:sym typeface="Inter Medium"/>
              </a:defRPr>
            </a:lvl3pPr>
            <a:lvl4pPr lvl="3" algn="l">
              <a:lnSpc>
                <a:spcPct val="90000"/>
              </a:lnSpc>
              <a:spcBef>
                <a:spcPts val="400"/>
              </a:spcBef>
              <a:spcAft>
                <a:spcPts val="0"/>
              </a:spcAft>
              <a:buSzPts val="1400"/>
              <a:buFont typeface="Inter Medium"/>
              <a:buNone/>
              <a:defRPr>
                <a:latin typeface="Inter Medium"/>
                <a:ea typeface="Inter Medium"/>
                <a:cs typeface="Inter Medium"/>
                <a:sym typeface="Inter Medium"/>
              </a:defRPr>
            </a:lvl4pPr>
            <a:lvl5pPr lvl="4" algn="l">
              <a:lnSpc>
                <a:spcPct val="90000"/>
              </a:lnSpc>
              <a:spcBef>
                <a:spcPts val="400"/>
              </a:spcBef>
              <a:spcAft>
                <a:spcPts val="0"/>
              </a:spcAft>
              <a:buSzPts val="1400"/>
              <a:buFont typeface="Inter Medium"/>
              <a:buNone/>
              <a:defRPr>
                <a:latin typeface="Inter Medium"/>
                <a:ea typeface="Inter Medium"/>
                <a:cs typeface="Inter Medium"/>
                <a:sym typeface="Inter Medium"/>
              </a:defRPr>
            </a:lvl5pPr>
            <a:lvl6pPr lvl="5" algn="l">
              <a:lnSpc>
                <a:spcPct val="90000"/>
              </a:lnSpc>
              <a:spcBef>
                <a:spcPts val="400"/>
              </a:spcBef>
              <a:spcAft>
                <a:spcPts val="0"/>
              </a:spcAft>
              <a:buSzPts val="1400"/>
              <a:buFont typeface="Inter Medium"/>
              <a:buNone/>
              <a:defRPr>
                <a:latin typeface="Inter Medium"/>
                <a:ea typeface="Inter Medium"/>
                <a:cs typeface="Inter Medium"/>
                <a:sym typeface="Inter Medium"/>
              </a:defRPr>
            </a:lvl6pPr>
            <a:lvl7pPr lvl="6" algn="l">
              <a:lnSpc>
                <a:spcPct val="90000"/>
              </a:lnSpc>
              <a:spcBef>
                <a:spcPts val="400"/>
              </a:spcBef>
              <a:spcAft>
                <a:spcPts val="0"/>
              </a:spcAft>
              <a:buSzPts val="1400"/>
              <a:buFont typeface="Inter Medium"/>
              <a:buNone/>
              <a:defRPr>
                <a:latin typeface="Inter Medium"/>
                <a:ea typeface="Inter Medium"/>
                <a:cs typeface="Inter Medium"/>
                <a:sym typeface="Inter Medium"/>
              </a:defRPr>
            </a:lvl7pPr>
            <a:lvl8pPr lvl="7" algn="l">
              <a:lnSpc>
                <a:spcPct val="90000"/>
              </a:lnSpc>
              <a:spcBef>
                <a:spcPts val="400"/>
              </a:spcBef>
              <a:spcAft>
                <a:spcPts val="0"/>
              </a:spcAft>
              <a:buSzPts val="1400"/>
              <a:buFont typeface="Inter Medium"/>
              <a:buNone/>
              <a:defRPr>
                <a:latin typeface="Inter Medium"/>
                <a:ea typeface="Inter Medium"/>
                <a:cs typeface="Inter Medium"/>
                <a:sym typeface="Inter Medium"/>
              </a:defRPr>
            </a:lvl8pPr>
            <a:lvl9pPr lvl="8" algn="l">
              <a:lnSpc>
                <a:spcPct val="90000"/>
              </a:lnSpc>
              <a:spcBef>
                <a:spcPts val="400"/>
              </a:spcBef>
              <a:spcAft>
                <a:spcPts val="0"/>
              </a:spcAft>
              <a:buSzPts val="1400"/>
              <a:buFont typeface="Inter Medium"/>
              <a:buNone/>
              <a:defRPr>
                <a:latin typeface="Inter Medium"/>
                <a:ea typeface="Inter Medium"/>
                <a:cs typeface="Inter Medium"/>
                <a:sym typeface="Inter Medium"/>
              </a:defRPr>
            </a:lvl9pPr>
          </a:lstStyle>
          <a:p/>
        </p:txBody>
      </p:sp>
      <p:sp>
        <p:nvSpPr>
          <p:cNvPr id="233" name="Google Shape;233;p25"/>
          <p:cNvSpPr txBox="1"/>
          <p:nvPr>
            <p:ph idx="3" type="subTitle"/>
          </p:nvPr>
        </p:nvSpPr>
        <p:spPr>
          <a:xfrm>
            <a:off x="3504750" y="2921350"/>
            <a:ext cx="2134500" cy="629700"/>
          </a:xfrm>
          <a:prstGeom prst="rect">
            <a:avLst/>
          </a:prstGeom>
          <a:noFill/>
          <a:ln>
            <a:noFill/>
          </a:ln>
        </p:spPr>
        <p:txBody>
          <a:bodyPr anchorCtr="0" anchor="t" bIns="28575" lIns="57150" spcFirstLastPara="1" rIns="57150" wrap="square" tIns="28575">
            <a:normAutofit/>
          </a:bodyPr>
          <a:lstStyle>
            <a:lvl1pPr lvl="0" algn="l">
              <a:lnSpc>
                <a:spcPct val="100000"/>
              </a:lnSpc>
              <a:spcBef>
                <a:spcPts val="800"/>
              </a:spcBef>
              <a:spcAft>
                <a:spcPts val="0"/>
              </a:spcAft>
              <a:buSzPts val="1800"/>
              <a:buNone/>
              <a:defRPr b="1" i="0">
                <a:latin typeface="Arial"/>
                <a:ea typeface="Arial"/>
                <a:cs typeface="Arial"/>
                <a:sym typeface="Arial"/>
              </a:defRPr>
            </a:lvl1pPr>
            <a:lvl2pPr lvl="1" algn="l">
              <a:lnSpc>
                <a:spcPct val="90000"/>
              </a:lnSpc>
              <a:spcBef>
                <a:spcPts val="400"/>
              </a:spcBef>
              <a:spcAft>
                <a:spcPts val="0"/>
              </a:spcAft>
              <a:buSzPts val="1800"/>
              <a:buNone/>
              <a:defRPr/>
            </a:lvl2pPr>
            <a:lvl3pPr lvl="2" algn="l">
              <a:lnSpc>
                <a:spcPct val="90000"/>
              </a:lnSpc>
              <a:spcBef>
                <a:spcPts val="400"/>
              </a:spcBef>
              <a:spcAft>
                <a:spcPts val="0"/>
              </a:spcAft>
              <a:buSzPts val="1500"/>
              <a:buNone/>
              <a:defRPr/>
            </a:lvl3pPr>
            <a:lvl4pPr lvl="3" algn="l">
              <a:lnSpc>
                <a:spcPct val="90000"/>
              </a:lnSpc>
              <a:spcBef>
                <a:spcPts val="400"/>
              </a:spcBef>
              <a:spcAft>
                <a:spcPts val="0"/>
              </a:spcAft>
              <a:buSzPts val="1400"/>
              <a:buNone/>
              <a:defRPr/>
            </a:lvl4pPr>
            <a:lvl5pPr lvl="4" algn="l">
              <a:lnSpc>
                <a:spcPct val="90000"/>
              </a:lnSpc>
              <a:spcBef>
                <a:spcPts val="400"/>
              </a:spcBef>
              <a:spcAft>
                <a:spcPts val="0"/>
              </a:spcAft>
              <a:buSzPts val="1400"/>
              <a:buNone/>
              <a:defRPr/>
            </a:lvl5pPr>
            <a:lvl6pPr lvl="5" algn="l">
              <a:lnSpc>
                <a:spcPct val="90000"/>
              </a:lnSpc>
              <a:spcBef>
                <a:spcPts val="400"/>
              </a:spcBef>
              <a:spcAft>
                <a:spcPts val="0"/>
              </a:spcAft>
              <a:buSzPts val="1400"/>
              <a:buNone/>
              <a:defRPr/>
            </a:lvl6pPr>
            <a:lvl7pPr lvl="6" algn="l">
              <a:lnSpc>
                <a:spcPct val="90000"/>
              </a:lnSpc>
              <a:spcBef>
                <a:spcPts val="400"/>
              </a:spcBef>
              <a:spcAft>
                <a:spcPts val="0"/>
              </a:spcAft>
              <a:buSzPts val="1400"/>
              <a:buNone/>
              <a:defRPr/>
            </a:lvl7pPr>
            <a:lvl8pPr lvl="7" algn="l">
              <a:lnSpc>
                <a:spcPct val="90000"/>
              </a:lnSpc>
              <a:spcBef>
                <a:spcPts val="400"/>
              </a:spcBef>
              <a:spcAft>
                <a:spcPts val="0"/>
              </a:spcAft>
              <a:buSzPts val="1400"/>
              <a:buNone/>
              <a:defRPr/>
            </a:lvl8pPr>
            <a:lvl9pPr lvl="8" algn="l">
              <a:lnSpc>
                <a:spcPct val="90000"/>
              </a:lnSpc>
              <a:spcBef>
                <a:spcPts val="400"/>
              </a:spcBef>
              <a:spcAft>
                <a:spcPts val="0"/>
              </a:spcAft>
              <a:buSzPts val="1400"/>
              <a:buNone/>
              <a:defRPr/>
            </a:lvl9pPr>
          </a:lstStyle>
          <a:p/>
        </p:txBody>
      </p:sp>
      <p:sp>
        <p:nvSpPr>
          <p:cNvPr id="234" name="Google Shape;234;p25"/>
          <p:cNvSpPr txBox="1"/>
          <p:nvPr>
            <p:ph idx="4" type="subTitle"/>
          </p:nvPr>
        </p:nvSpPr>
        <p:spPr>
          <a:xfrm>
            <a:off x="3504750" y="3551100"/>
            <a:ext cx="1985100" cy="458400"/>
          </a:xfrm>
          <a:prstGeom prst="rect">
            <a:avLst/>
          </a:prstGeom>
          <a:noFill/>
          <a:ln>
            <a:noFill/>
          </a:ln>
        </p:spPr>
        <p:txBody>
          <a:bodyPr anchorCtr="0" anchor="t" bIns="28575" lIns="57150" spcFirstLastPara="1" rIns="57150" wrap="square" tIns="28575">
            <a:normAutofit/>
          </a:bodyPr>
          <a:lstStyle>
            <a:lvl1pPr lvl="0" algn="l">
              <a:lnSpc>
                <a:spcPct val="100000"/>
              </a:lnSpc>
              <a:spcBef>
                <a:spcPts val="800"/>
              </a:spcBef>
              <a:spcAft>
                <a:spcPts val="0"/>
              </a:spcAft>
              <a:buClr>
                <a:schemeClr val="dk2"/>
              </a:buClr>
              <a:buSzPts val="1200"/>
              <a:buFont typeface="Inter Medium"/>
              <a:buNone/>
              <a:defRPr b="0" sz="1200">
                <a:solidFill>
                  <a:schemeClr val="dk2"/>
                </a:solidFill>
                <a:latin typeface="Inter Medium"/>
                <a:ea typeface="Inter Medium"/>
                <a:cs typeface="Inter Medium"/>
                <a:sym typeface="Inter Medium"/>
              </a:defRPr>
            </a:lvl1pPr>
            <a:lvl2pPr lvl="1" algn="l">
              <a:lnSpc>
                <a:spcPct val="90000"/>
              </a:lnSpc>
              <a:spcBef>
                <a:spcPts val="400"/>
              </a:spcBef>
              <a:spcAft>
                <a:spcPts val="0"/>
              </a:spcAft>
              <a:buSzPts val="1800"/>
              <a:buFont typeface="Inter Medium"/>
              <a:buNone/>
              <a:defRPr b="0">
                <a:latin typeface="Inter Medium"/>
                <a:ea typeface="Inter Medium"/>
                <a:cs typeface="Inter Medium"/>
                <a:sym typeface="Inter Medium"/>
              </a:defRPr>
            </a:lvl2pPr>
            <a:lvl3pPr lvl="2" algn="l">
              <a:lnSpc>
                <a:spcPct val="90000"/>
              </a:lnSpc>
              <a:spcBef>
                <a:spcPts val="400"/>
              </a:spcBef>
              <a:spcAft>
                <a:spcPts val="0"/>
              </a:spcAft>
              <a:buSzPts val="1500"/>
              <a:buFont typeface="Inter Medium"/>
              <a:buNone/>
              <a:defRPr>
                <a:latin typeface="Inter Medium"/>
                <a:ea typeface="Inter Medium"/>
                <a:cs typeface="Inter Medium"/>
                <a:sym typeface="Inter Medium"/>
              </a:defRPr>
            </a:lvl3pPr>
            <a:lvl4pPr lvl="3" algn="l">
              <a:lnSpc>
                <a:spcPct val="90000"/>
              </a:lnSpc>
              <a:spcBef>
                <a:spcPts val="400"/>
              </a:spcBef>
              <a:spcAft>
                <a:spcPts val="0"/>
              </a:spcAft>
              <a:buSzPts val="1400"/>
              <a:buFont typeface="Inter Medium"/>
              <a:buNone/>
              <a:defRPr>
                <a:latin typeface="Inter Medium"/>
                <a:ea typeface="Inter Medium"/>
                <a:cs typeface="Inter Medium"/>
                <a:sym typeface="Inter Medium"/>
              </a:defRPr>
            </a:lvl4pPr>
            <a:lvl5pPr lvl="4" algn="l">
              <a:lnSpc>
                <a:spcPct val="90000"/>
              </a:lnSpc>
              <a:spcBef>
                <a:spcPts val="400"/>
              </a:spcBef>
              <a:spcAft>
                <a:spcPts val="0"/>
              </a:spcAft>
              <a:buSzPts val="1400"/>
              <a:buFont typeface="Inter Medium"/>
              <a:buNone/>
              <a:defRPr>
                <a:latin typeface="Inter Medium"/>
                <a:ea typeface="Inter Medium"/>
                <a:cs typeface="Inter Medium"/>
                <a:sym typeface="Inter Medium"/>
              </a:defRPr>
            </a:lvl5pPr>
            <a:lvl6pPr lvl="5" algn="l">
              <a:lnSpc>
                <a:spcPct val="90000"/>
              </a:lnSpc>
              <a:spcBef>
                <a:spcPts val="400"/>
              </a:spcBef>
              <a:spcAft>
                <a:spcPts val="0"/>
              </a:spcAft>
              <a:buSzPts val="1400"/>
              <a:buFont typeface="Inter Medium"/>
              <a:buNone/>
              <a:defRPr>
                <a:latin typeface="Inter Medium"/>
                <a:ea typeface="Inter Medium"/>
                <a:cs typeface="Inter Medium"/>
                <a:sym typeface="Inter Medium"/>
              </a:defRPr>
            </a:lvl6pPr>
            <a:lvl7pPr lvl="6" algn="l">
              <a:lnSpc>
                <a:spcPct val="90000"/>
              </a:lnSpc>
              <a:spcBef>
                <a:spcPts val="400"/>
              </a:spcBef>
              <a:spcAft>
                <a:spcPts val="0"/>
              </a:spcAft>
              <a:buSzPts val="1400"/>
              <a:buFont typeface="Inter Medium"/>
              <a:buNone/>
              <a:defRPr>
                <a:latin typeface="Inter Medium"/>
                <a:ea typeface="Inter Medium"/>
                <a:cs typeface="Inter Medium"/>
                <a:sym typeface="Inter Medium"/>
              </a:defRPr>
            </a:lvl7pPr>
            <a:lvl8pPr lvl="7" algn="l">
              <a:lnSpc>
                <a:spcPct val="90000"/>
              </a:lnSpc>
              <a:spcBef>
                <a:spcPts val="400"/>
              </a:spcBef>
              <a:spcAft>
                <a:spcPts val="0"/>
              </a:spcAft>
              <a:buSzPts val="1400"/>
              <a:buFont typeface="Inter Medium"/>
              <a:buNone/>
              <a:defRPr>
                <a:latin typeface="Inter Medium"/>
                <a:ea typeface="Inter Medium"/>
                <a:cs typeface="Inter Medium"/>
                <a:sym typeface="Inter Medium"/>
              </a:defRPr>
            </a:lvl8pPr>
            <a:lvl9pPr lvl="8" algn="l">
              <a:lnSpc>
                <a:spcPct val="90000"/>
              </a:lnSpc>
              <a:spcBef>
                <a:spcPts val="400"/>
              </a:spcBef>
              <a:spcAft>
                <a:spcPts val="0"/>
              </a:spcAft>
              <a:buSzPts val="1400"/>
              <a:buFont typeface="Inter Medium"/>
              <a:buNone/>
              <a:defRPr>
                <a:latin typeface="Inter Medium"/>
                <a:ea typeface="Inter Medium"/>
                <a:cs typeface="Inter Medium"/>
                <a:sym typeface="Inter Medium"/>
              </a:defRPr>
            </a:lvl9pPr>
          </a:lstStyle>
          <a:p/>
        </p:txBody>
      </p:sp>
      <p:sp>
        <p:nvSpPr>
          <p:cNvPr id="235" name="Google Shape;235;p25"/>
          <p:cNvSpPr txBox="1"/>
          <p:nvPr>
            <p:ph idx="5" type="subTitle"/>
          </p:nvPr>
        </p:nvSpPr>
        <p:spPr>
          <a:xfrm>
            <a:off x="6492225" y="2921350"/>
            <a:ext cx="2134500" cy="629700"/>
          </a:xfrm>
          <a:prstGeom prst="rect">
            <a:avLst/>
          </a:prstGeom>
          <a:noFill/>
          <a:ln>
            <a:noFill/>
          </a:ln>
        </p:spPr>
        <p:txBody>
          <a:bodyPr anchorCtr="0" anchor="t" bIns="28575" lIns="57150" spcFirstLastPara="1" rIns="57150" wrap="square" tIns="28575">
            <a:normAutofit/>
          </a:bodyPr>
          <a:lstStyle>
            <a:lvl1pPr lvl="0" algn="l">
              <a:lnSpc>
                <a:spcPct val="100000"/>
              </a:lnSpc>
              <a:spcBef>
                <a:spcPts val="800"/>
              </a:spcBef>
              <a:spcAft>
                <a:spcPts val="0"/>
              </a:spcAft>
              <a:buSzPts val="1800"/>
              <a:buNone/>
              <a:defRPr b="1" i="0">
                <a:latin typeface="Arial"/>
                <a:ea typeface="Arial"/>
                <a:cs typeface="Arial"/>
                <a:sym typeface="Arial"/>
              </a:defRPr>
            </a:lvl1pPr>
            <a:lvl2pPr lvl="1" algn="l">
              <a:lnSpc>
                <a:spcPct val="90000"/>
              </a:lnSpc>
              <a:spcBef>
                <a:spcPts val="400"/>
              </a:spcBef>
              <a:spcAft>
                <a:spcPts val="0"/>
              </a:spcAft>
              <a:buSzPts val="1800"/>
              <a:buNone/>
              <a:defRPr/>
            </a:lvl2pPr>
            <a:lvl3pPr lvl="2" algn="l">
              <a:lnSpc>
                <a:spcPct val="90000"/>
              </a:lnSpc>
              <a:spcBef>
                <a:spcPts val="400"/>
              </a:spcBef>
              <a:spcAft>
                <a:spcPts val="0"/>
              </a:spcAft>
              <a:buSzPts val="1500"/>
              <a:buNone/>
              <a:defRPr/>
            </a:lvl3pPr>
            <a:lvl4pPr lvl="3" algn="l">
              <a:lnSpc>
                <a:spcPct val="90000"/>
              </a:lnSpc>
              <a:spcBef>
                <a:spcPts val="400"/>
              </a:spcBef>
              <a:spcAft>
                <a:spcPts val="0"/>
              </a:spcAft>
              <a:buSzPts val="1400"/>
              <a:buNone/>
              <a:defRPr/>
            </a:lvl4pPr>
            <a:lvl5pPr lvl="4" algn="l">
              <a:lnSpc>
                <a:spcPct val="90000"/>
              </a:lnSpc>
              <a:spcBef>
                <a:spcPts val="400"/>
              </a:spcBef>
              <a:spcAft>
                <a:spcPts val="0"/>
              </a:spcAft>
              <a:buSzPts val="1400"/>
              <a:buNone/>
              <a:defRPr/>
            </a:lvl5pPr>
            <a:lvl6pPr lvl="5" algn="l">
              <a:lnSpc>
                <a:spcPct val="90000"/>
              </a:lnSpc>
              <a:spcBef>
                <a:spcPts val="400"/>
              </a:spcBef>
              <a:spcAft>
                <a:spcPts val="0"/>
              </a:spcAft>
              <a:buSzPts val="1400"/>
              <a:buNone/>
              <a:defRPr/>
            </a:lvl6pPr>
            <a:lvl7pPr lvl="6" algn="l">
              <a:lnSpc>
                <a:spcPct val="90000"/>
              </a:lnSpc>
              <a:spcBef>
                <a:spcPts val="400"/>
              </a:spcBef>
              <a:spcAft>
                <a:spcPts val="0"/>
              </a:spcAft>
              <a:buSzPts val="1400"/>
              <a:buNone/>
              <a:defRPr/>
            </a:lvl7pPr>
            <a:lvl8pPr lvl="7" algn="l">
              <a:lnSpc>
                <a:spcPct val="90000"/>
              </a:lnSpc>
              <a:spcBef>
                <a:spcPts val="400"/>
              </a:spcBef>
              <a:spcAft>
                <a:spcPts val="0"/>
              </a:spcAft>
              <a:buSzPts val="1400"/>
              <a:buNone/>
              <a:defRPr/>
            </a:lvl8pPr>
            <a:lvl9pPr lvl="8" algn="l">
              <a:lnSpc>
                <a:spcPct val="90000"/>
              </a:lnSpc>
              <a:spcBef>
                <a:spcPts val="400"/>
              </a:spcBef>
              <a:spcAft>
                <a:spcPts val="0"/>
              </a:spcAft>
              <a:buSzPts val="1400"/>
              <a:buNone/>
              <a:defRPr/>
            </a:lvl9pPr>
          </a:lstStyle>
          <a:p/>
        </p:txBody>
      </p:sp>
      <p:sp>
        <p:nvSpPr>
          <p:cNvPr id="236" name="Google Shape;236;p25"/>
          <p:cNvSpPr txBox="1"/>
          <p:nvPr>
            <p:ph idx="6" type="subTitle"/>
          </p:nvPr>
        </p:nvSpPr>
        <p:spPr>
          <a:xfrm>
            <a:off x="6492225" y="3551100"/>
            <a:ext cx="1985100" cy="458400"/>
          </a:xfrm>
          <a:prstGeom prst="rect">
            <a:avLst/>
          </a:prstGeom>
          <a:noFill/>
          <a:ln>
            <a:noFill/>
          </a:ln>
        </p:spPr>
        <p:txBody>
          <a:bodyPr anchorCtr="0" anchor="t" bIns="28575" lIns="57150" spcFirstLastPara="1" rIns="57150" wrap="square" tIns="28575">
            <a:normAutofit/>
          </a:bodyPr>
          <a:lstStyle>
            <a:lvl1pPr lvl="0" algn="l">
              <a:lnSpc>
                <a:spcPct val="100000"/>
              </a:lnSpc>
              <a:spcBef>
                <a:spcPts val="800"/>
              </a:spcBef>
              <a:spcAft>
                <a:spcPts val="0"/>
              </a:spcAft>
              <a:buClr>
                <a:schemeClr val="dk2"/>
              </a:buClr>
              <a:buSzPts val="1200"/>
              <a:buFont typeface="Inter Medium"/>
              <a:buNone/>
              <a:defRPr b="0" sz="1200">
                <a:solidFill>
                  <a:schemeClr val="dk2"/>
                </a:solidFill>
                <a:latin typeface="Inter Medium"/>
                <a:ea typeface="Inter Medium"/>
                <a:cs typeface="Inter Medium"/>
                <a:sym typeface="Inter Medium"/>
              </a:defRPr>
            </a:lvl1pPr>
            <a:lvl2pPr lvl="1" algn="l">
              <a:lnSpc>
                <a:spcPct val="90000"/>
              </a:lnSpc>
              <a:spcBef>
                <a:spcPts val="400"/>
              </a:spcBef>
              <a:spcAft>
                <a:spcPts val="0"/>
              </a:spcAft>
              <a:buSzPts val="1800"/>
              <a:buFont typeface="Inter Medium"/>
              <a:buNone/>
              <a:defRPr b="0">
                <a:latin typeface="Inter Medium"/>
                <a:ea typeface="Inter Medium"/>
                <a:cs typeface="Inter Medium"/>
                <a:sym typeface="Inter Medium"/>
              </a:defRPr>
            </a:lvl2pPr>
            <a:lvl3pPr lvl="2" algn="l">
              <a:lnSpc>
                <a:spcPct val="90000"/>
              </a:lnSpc>
              <a:spcBef>
                <a:spcPts val="400"/>
              </a:spcBef>
              <a:spcAft>
                <a:spcPts val="0"/>
              </a:spcAft>
              <a:buSzPts val="1500"/>
              <a:buFont typeface="Inter Medium"/>
              <a:buNone/>
              <a:defRPr>
                <a:latin typeface="Inter Medium"/>
                <a:ea typeface="Inter Medium"/>
                <a:cs typeface="Inter Medium"/>
                <a:sym typeface="Inter Medium"/>
              </a:defRPr>
            </a:lvl3pPr>
            <a:lvl4pPr lvl="3" algn="l">
              <a:lnSpc>
                <a:spcPct val="90000"/>
              </a:lnSpc>
              <a:spcBef>
                <a:spcPts val="400"/>
              </a:spcBef>
              <a:spcAft>
                <a:spcPts val="0"/>
              </a:spcAft>
              <a:buSzPts val="1400"/>
              <a:buFont typeface="Inter Medium"/>
              <a:buNone/>
              <a:defRPr>
                <a:latin typeface="Inter Medium"/>
                <a:ea typeface="Inter Medium"/>
                <a:cs typeface="Inter Medium"/>
                <a:sym typeface="Inter Medium"/>
              </a:defRPr>
            </a:lvl4pPr>
            <a:lvl5pPr lvl="4" algn="l">
              <a:lnSpc>
                <a:spcPct val="90000"/>
              </a:lnSpc>
              <a:spcBef>
                <a:spcPts val="400"/>
              </a:spcBef>
              <a:spcAft>
                <a:spcPts val="0"/>
              </a:spcAft>
              <a:buSzPts val="1400"/>
              <a:buFont typeface="Inter Medium"/>
              <a:buNone/>
              <a:defRPr>
                <a:latin typeface="Inter Medium"/>
                <a:ea typeface="Inter Medium"/>
                <a:cs typeface="Inter Medium"/>
                <a:sym typeface="Inter Medium"/>
              </a:defRPr>
            </a:lvl5pPr>
            <a:lvl6pPr lvl="5" algn="l">
              <a:lnSpc>
                <a:spcPct val="90000"/>
              </a:lnSpc>
              <a:spcBef>
                <a:spcPts val="400"/>
              </a:spcBef>
              <a:spcAft>
                <a:spcPts val="0"/>
              </a:spcAft>
              <a:buSzPts val="1400"/>
              <a:buFont typeface="Inter Medium"/>
              <a:buNone/>
              <a:defRPr>
                <a:latin typeface="Inter Medium"/>
                <a:ea typeface="Inter Medium"/>
                <a:cs typeface="Inter Medium"/>
                <a:sym typeface="Inter Medium"/>
              </a:defRPr>
            </a:lvl6pPr>
            <a:lvl7pPr lvl="6" algn="l">
              <a:lnSpc>
                <a:spcPct val="90000"/>
              </a:lnSpc>
              <a:spcBef>
                <a:spcPts val="400"/>
              </a:spcBef>
              <a:spcAft>
                <a:spcPts val="0"/>
              </a:spcAft>
              <a:buSzPts val="1400"/>
              <a:buFont typeface="Inter Medium"/>
              <a:buNone/>
              <a:defRPr>
                <a:latin typeface="Inter Medium"/>
                <a:ea typeface="Inter Medium"/>
                <a:cs typeface="Inter Medium"/>
                <a:sym typeface="Inter Medium"/>
              </a:defRPr>
            </a:lvl7pPr>
            <a:lvl8pPr lvl="7" algn="l">
              <a:lnSpc>
                <a:spcPct val="90000"/>
              </a:lnSpc>
              <a:spcBef>
                <a:spcPts val="400"/>
              </a:spcBef>
              <a:spcAft>
                <a:spcPts val="0"/>
              </a:spcAft>
              <a:buSzPts val="1400"/>
              <a:buFont typeface="Inter Medium"/>
              <a:buNone/>
              <a:defRPr>
                <a:latin typeface="Inter Medium"/>
                <a:ea typeface="Inter Medium"/>
                <a:cs typeface="Inter Medium"/>
                <a:sym typeface="Inter Medium"/>
              </a:defRPr>
            </a:lvl8pPr>
            <a:lvl9pPr lvl="8" algn="l">
              <a:lnSpc>
                <a:spcPct val="90000"/>
              </a:lnSpc>
              <a:spcBef>
                <a:spcPts val="400"/>
              </a:spcBef>
              <a:spcAft>
                <a:spcPts val="0"/>
              </a:spcAft>
              <a:buSzPts val="1400"/>
              <a:buFont typeface="Inter Medium"/>
              <a:buNone/>
              <a:defRPr>
                <a:latin typeface="Inter Medium"/>
                <a:ea typeface="Inter Medium"/>
                <a:cs typeface="Inter Medium"/>
                <a:sym typeface="Inter Medium"/>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page Image">
  <p:cSld name="Pillar Moments_DM_01_1">
    <p:bg>
      <p:bgPr>
        <a:solidFill>
          <a:schemeClr val="dk1"/>
        </a:solidFill>
      </p:bgPr>
    </p:bg>
    <p:spTree>
      <p:nvGrpSpPr>
        <p:cNvPr id="237" name="Shape 237"/>
        <p:cNvGrpSpPr/>
        <p:nvPr/>
      </p:nvGrpSpPr>
      <p:grpSpPr>
        <a:xfrm>
          <a:off x="0" y="0"/>
          <a:ext cx="0" cy="0"/>
          <a:chOff x="0" y="0"/>
          <a:chExt cx="0" cy="0"/>
        </a:xfrm>
      </p:grpSpPr>
      <p:sp>
        <p:nvSpPr>
          <p:cNvPr id="238" name="Google Shape;238;p26"/>
          <p:cNvSpPr txBox="1"/>
          <p:nvPr>
            <p:ph type="title"/>
          </p:nvPr>
        </p:nvSpPr>
        <p:spPr>
          <a:xfrm>
            <a:off x="628650" y="1006625"/>
            <a:ext cx="3630000" cy="994200"/>
          </a:xfrm>
          <a:prstGeom prst="rect">
            <a:avLst/>
          </a:prstGeom>
          <a:noFill/>
          <a:ln>
            <a:noFill/>
          </a:ln>
        </p:spPr>
        <p:txBody>
          <a:bodyPr anchorCtr="0" anchor="ctr" bIns="28575" lIns="57150" spcFirstLastPara="1" rIns="57150" wrap="square" tIns="28575">
            <a:normAutofit/>
          </a:bodyPr>
          <a:lstStyle>
            <a:lvl1pPr lvl="0" algn="l">
              <a:lnSpc>
                <a:spcPct val="90000"/>
              </a:lnSpc>
              <a:spcBef>
                <a:spcPts val="0"/>
              </a:spcBef>
              <a:spcAft>
                <a:spcPts val="0"/>
              </a:spcAft>
              <a:buClr>
                <a:schemeClr val="lt1"/>
              </a:buClr>
              <a:buSzPts val="3400"/>
              <a:buNone/>
              <a:defRPr b="0" i="0" sz="3400">
                <a:solidFill>
                  <a:schemeClr val="lt1"/>
                </a:solidFill>
                <a:latin typeface="Arial"/>
                <a:ea typeface="Arial"/>
                <a:cs typeface="Arial"/>
                <a:sym typeface="Arial"/>
              </a:defRPr>
            </a:lvl1pPr>
            <a:lvl2pPr lvl="1" algn="l">
              <a:lnSpc>
                <a:spcPct val="100000"/>
              </a:lnSpc>
              <a:spcBef>
                <a:spcPts val="0"/>
              </a:spcBef>
              <a:spcAft>
                <a:spcPts val="0"/>
              </a:spcAft>
              <a:buSzPts val="900"/>
              <a:buFont typeface="Red Hat Display"/>
              <a:buNone/>
              <a:defRPr b="1">
                <a:latin typeface="Red Hat Display"/>
                <a:ea typeface="Red Hat Display"/>
                <a:cs typeface="Red Hat Display"/>
                <a:sym typeface="Red Hat Display"/>
              </a:defRPr>
            </a:lvl2pPr>
            <a:lvl3pPr lvl="2" algn="l">
              <a:lnSpc>
                <a:spcPct val="100000"/>
              </a:lnSpc>
              <a:spcBef>
                <a:spcPts val="0"/>
              </a:spcBef>
              <a:spcAft>
                <a:spcPts val="0"/>
              </a:spcAft>
              <a:buSzPts val="900"/>
              <a:buFont typeface="Red Hat Display"/>
              <a:buNone/>
              <a:defRPr b="1">
                <a:latin typeface="Red Hat Display"/>
                <a:ea typeface="Red Hat Display"/>
                <a:cs typeface="Red Hat Display"/>
                <a:sym typeface="Red Hat Display"/>
              </a:defRPr>
            </a:lvl3pPr>
            <a:lvl4pPr lvl="3" algn="l">
              <a:lnSpc>
                <a:spcPct val="100000"/>
              </a:lnSpc>
              <a:spcBef>
                <a:spcPts val="0"/>
              </a:spcBef>
              <a:spcAft>
                <a:spcPts val="0"/>
              </a:spcAft>
              <a:buSzPts val="900"/>
              <a:buFont typeface="Red Hat Display"/>
              <a:buNone/>
              <a:defRPr b="1">
                <a:latin typeface="Red Hat Display"/>
                <a:ea typeface="Red Hat Display"/>
                <a:cs typeface="Red Hat Display"/>
                <a:sym typeface="Red Hat Display"/>
              </a:defRPr>
            </a:lvl4pPr>
            <a:lvl5pPr lvl="4" algn="l">
              <a:lnSpc>
                <a:spcPct val="100000"/>
              </a:lnSpc>
              <a:spcBef>
                <a:spcPts val="0"/>
              </a:spcBef>
              <a:spcAft>
                <a:spcPts val="0"/>
              </a:spcAft>
              <a:buSzPts val="900"/>
              <a:buFont typeface="Red Hat Display"/>
              <a:buNone/>
              <a:defRPr b="1">
                <a:latin typeface="Red Hat Display"/>
                <a:ea typeface="Red Hat Display"/>
                <a:cs typeface="Red Hat Display"/>
                <a:sym typeface="Red Hat Display"/>
              </a:defRPr>
            </a:lvl5pPr>
            <a:lvl6pPr lvl="5" algn="l">
              <a:lnSpc>
                <a:spcPct val="100000"/>
              </a:lnSpc>
              <a:spcBef>
                <a:spcPts val="0"/>
              </a:spcBef>
              <a:spcAft>
                <a:spcPts val="0"/>
              </a:spcAft>
              <a:buSzPts val="900"/>
              <a:buFont typeface="Red Hat Display"/>
              <a:buNone/>
              <a:defRPr b="1">
                <a:latin typeface="Red Hat Display"/>
                <a:ea typeface="Red Hat Display"/>
                <a:cs typeface="Red Hat Display"/>
                <a:sym typeface="Red Hat Display"/>
              </a:defRPr>
            </a:lvl6pPr>
            <a:lvl7pPr lvl="6" algn="l">
              <a:lnSpc>
                <a:spcPct val="100000"/>
              </a:lnSpc>
              <a:spcBef>
                <a:spcPts val="0"/>
              </a:spcBef>
              <a:spcAft>
                <a:spcPts val="0"/>
              </a:spcAft>
              <a:buSzPts val="900"/>
              <a:buFont typeface="Red Hat Display"/>
              <a:buNone/>
              <a:defRPr b="1">
                <a:latin typeface="Red Hat Display"/>
                <a:ea typeface="Red Hat Display"/>
                <a:cs typeface="Red Hat Display"/>
                <a:sym typeface="Red Hat Display"/>
              </a:defRPr>
            </a:lvl7pPr>
            <a:lvl8pPr lvl="7" algn="l">
              <a:lnSpc>
                <a:spcPct val="100000"/>
              </a:lnSpc>
              <a:spcBef>
                <a:spcPts val="0"/>
              </a:spcBef>
              <a:spcAft>
                <a:spcPts val="0"/>
              </a:spcAft>
              <a:buSzPts val="900"/>
              <a:buFont typeface="Red Hat Display"/>
              <a:buNone/>
              <a:defRPr b="1">
                <a:latin typeface="Red Hat Display"/>
                <a:ea typeface="Red Hat Display"/>
                <a:cs typeface="Red Hat Display"/>
                <a:sym typeface="Red Hat Display"/>
              </a:defRPr>
            </a:lvl8pPr>
            <a:lvl9pPr lvl="8" algn="l">
              <a:lnSpc>
                <a:spcPct val="100000"/>
              </a:lnSpc>
              <a:spcBef>
                <a:spcPts val="0"/>
              </a:spcBef>
              <a:spcAft>
                <a:spcPts val="0"/>
              </a:spcAft>
              <a:buSzPts val="900"/>
              <a:buFont typeface="Red Hat Display"/>
              <a:buNone/>
              <a:defRPr b="1">
                <a:latin typeface="Red Hat Display"/>
                <a:ea typeface="Red Hat Display"/>
                <a:cs typeface="Red Hat Display"/>
                <a:sym typeface="Red Hat Display"/>
              </a:defRPr>
            </a:lvl9pPr>
          </a:lstStyle>
          <a:p/>
        </p:txBody>
      </p:sp>
      <p:sp>
        <p:nvSpPr>
          <p:cNvPr id="239" name="Google Shape;239;p26"/>
          <p:cNvSpPr/>
          <p:nvPr>
            <p:ph idx="2" type="pic"/>
          </p:nvPr>
        </p:nvSpPr>
        <p:spPr>
          <a:xfrm>
            <a:off x="5262775" y="25"/>
            <a:ext cx="3881400" cy="5143500"/>
          </a:xfrm>
          <a:prstGeom prst="rect">
            <a:avLst/>
          </a:prstGeom>
          <a:noFill/>
          <a:ln>
            <a:noFill/>
          </a:ln>
        </p:spPr>
      </p:sp>
      <p:sp>
        <p:nvSpPr>
          <p:cNvPr id="240" name="Google Shape;240;p26"/>
          <p:cNvSpPr txBox="1"/>
          <p:nvPr>
            <p:ph idx="1" type="body"/>
          </p:nvPr>
        </p:nvSpPr>
        <p:spPr>
          <a:xfrm>
            <a:off x="628650" y="2165100"/>
            <a:ext cx="2555100" cy="177600"/>
          </a:xfrm>
          <a:prstGeom prst="rect">
            <a:avLst/>
          </a:prstGeom>
          <a:noFill/>
          <a:ln>
            <a:noFill/>
          </a:ln>
        </p:spPr>
        <p:txBody>
          <a:bodyPr anchorCtr="0" anchor="t" bIns="28575" lIns="57150" spcFirstLastPara="1" rIns="57150" wrap="square" tIns="28575">
            <a:noAutofit/>
          </a:bodyPr>
          <a:lstStyle>
            <a:lvl1pPr indent="-228600" lvl="0" marL="457200" algn="l">
              <a:lnSpc>
                <a:spcPct val="100000"/>
              </a:lnSpc>
              <a:spcBef>
                <a:spcPts val="800"/>
              </a:spcBef>
              <a:spcAft>
                <a:spcPts val="0"/>
              </a:spcAft>
              <a:buClr>
                <a:schemeClr val="dk2"/>
              </a:buClr>
              <a:buSzPts val="1300"/>
              <a:buFont typeface="Red Hat Display"/>
              <a:buNone/>
              <a:defRPr b="1" i="0" sz="1300">
                <a:solidFill>
                  <a:schemeClr val="dk2"/>
                </a:solidFill>
                <a:latin typeface="Arial"/>
                <a:ea typeface="Arial"/>
                <a:cs typeface="Arial"/>
                <a:sym typeface="Arial"/>
              </a:defRPr>
            </a:lvl1pPr>
            <a:lvl2pPr indent="-228600" lvl="1" marL="914400" algn="l">
              <a:lnSpc>
                <a:spcPct val="90000"/>
              </a:lnSpc>
              <a:spcBef>
                <a:spcPts val="400"/>
              </a:spcBef>
              <a:spcAft>
                <a:spcPts val="0"/>
              </a:spcAft>
              <a:buClr>
                <a:schemeClr val="dk2"/>
              </a:buClr>
              <a:buSzPts val="1000"/>
              <a:buFont typeface="Red Hat Display"/>
              <a:buNone/>
              <a:defRPr b="1" i="0" sz="1000">
                <a:solidFill>
                  <a:schemeClr val="dk2"/>
                </a:solidFill>
                <a:latin typeface="Red Hat Display"/>
                <a:ea typeface="Red Hat Display"/>
                <a:cs typeface="Red Hat Display"/>
                <a:sym typeface="Red Hat Display"/>
              </a:defRPr>
            </a:lvl2pPr>
            <a:lvl3pPr indent="-228600" lvl="2" marL="1371600" algn="l">
              <a:lnSpc>
                <a:spcPct val="90000"/>
              </a:lnSpc>
              <a:spcBef>
                <a:spcPts val="400"/>
              </a:spcBef>
              <a:spcAft>
                <a:spcPts val="0"/>
              </a:spcAft>
              <a:buClr>
                <a:schemeClr val="dk2"/>
              </a:buClr>
              <a:buSzPts val="1000"/>
              <a:buFont typeface="Red Hat Display"/>
              <a:buNone/>
              <a:defRPr b="1" i="0" sz="1000">
                <a:solidFill>
                  <a:schemeClr val="dk2"/>
                </a:solidFill>
                <a:latin typeface="Red Hat Display"/>
                <a:ea typeface="Red Hat Display"/>
                <a:cs typeface="Red Hat Display"/>
                <a:sym typeface="Red Hat Display"/>
              </a:defRPr>
            </a:lvl3pPr>
            <a:lvl4pPr indent="-228600" lvl="3" marL="1828800" algn="l">
              <a:lnSpc>
                <a:spcPct val="90000"/>
              </a:lnSpc>
              <a:spcBef>
                <a:spcPts val="400"/>
              </a:spcBef>
              <a:spcAft>
                <a:spcPts val="0"/>
              </a:spcAft>
              <a:buClr>
                <a:schemeClr val="dk2"/>
              </a:buClr>
              <a:buSzPts val="1000"/>
              <a:buFont typeface="Red Hat Display"/>
              <a:buNone/>
              <a:defRPr b="1" i="0" sz="1000">
                <a:solidFill>
                  <a:schemeClr val="dk2"/>
                </a:solidFill>
                <a:latin typeface="Red Hat Display"/>
                <a:ea typeface="Red Hat Display"/>
                <a:cs typeface="Red Hat Display"/>
                <a:sym typeface="Red Hat Display"/>
              </a:defRPr>
            </a:lvl4pPr>
            <a:lvl5pPr indent="-228600" lvl="4" marL="2286000" algn="l">
              <a:lnSpc>
                <a:spcPct val="90000"/>
              </a:lnSpc>
              <a:spcBef>
                <a:spcPts val="400"/>
              </a:spcBef>
              <a:spcAft>
                <a:spcPts val="0"/>
              </a:spcAft>
              <a:buClr>
                <a:schemeClr val="dk2"/>
              </a:buClr>
              <a:buSzPts val="1000"/>
              <a:buFont typeface="Red Hat Display"/>
              <a:buNone/>
              <a:defRPr b="1" i="0" sz="1000">
                <a:solidFill>
                  <a:schemeClr val="dk2"/>
                </a:solidFill>
                <a:latin typeface="Red Hat Display"/>
                <a:ea typeface="Red Hat Display"/>
                <a:cs typeface="Red Hat Display"/>
                <a:sym typeface="Red Hat Display"/>
              </a:defRPr>
            </a:lvl5pPr>
            <a:lvl6pPr indent="-298450" lvl="5" marL="2743200" algn="l">
              <a:lnSpc>
                <a:spcPct val="90000"/>
              </a:lnSpc>
              <a:spcBef>
                <a:spcPts val="400"/>
              </a:spcBef>
              <a:spcAft>
                <a:spcPts val="0"/>
              </a:spcAft>
              <a:buClr>
                <a:schemeClr val="dk1"/>
              </a:buClr>
              <a:buSzPts val="1100"/>
              <a:buFont typeface="Red Hat Display"/>
              <a:buChar char="•"/>
              <a:defRPr b="1">
                <a:latin typeface="Red Hat Display"/>
                <a:ea typeface="Red Hat Display"/>
                <a:cs typeface="Red Hat Display"/>
                <a:sym typeface="Red Hat Display"/>
              </a:defRPr>
            </a:lvl6pPr>
            <a:lvl7pPr indent="-298450" lvl="6" marL="3200400" algn="l">
              <a:lnSpc>
                <a:spcPct val="90000"/>
              </a:lnSpc>
              <a:spcBef>
                <a:spcPts val="400"/>
              </a:spcBef>
              <a:spcAft>
                <a:spcPts val="0"/>
              </a:spcAft>
              <a:buClr>
                <a:schemeClr val="dk1"/>
              </a:buClr>
              <a:buSzPts val="1100"/>
              <a:buFont typeface="Red Hat Display"/>
              <a:buChar char="•"/>
              <a:defRPr b="1">
                <a:latin typeface="Red Hat Display"/>
                <a:ea typeface="Red Hat Display"/>
                <a:cs typeface="Red Hat Display"/>
                <a:sym typeface="Red Hat Display"/>
              </a:defRPr>
            </a:lvl7pPr>
            <a:lvl8pPr indent="-298450" lvl="7" marL="3657600" algn="l">
              <a:lnSpc>
                <a:spcPct val="90000"/>
              </a:lnSpc>
              <a:spcBef>
                <a:spcPts val="400"/>
              </a:spcBef>
              <a:spcAft>
                <a:spcPts val="0"/>
              </a:spcAft>
              <a:buClr>
                <a:schemeClr val="dk1"/>
              </a:buClr>
              <a:buSzPts val="1100"/>
              <a:buFont typeface="Red Hat Display"/>
              <a:buChar char="•"/>
              <a:defRPr b="1">
                <a:latin typeface="Red Hat Display"/>
                <a:ea typeface="Red Hat Display"/>
                <a:cs typeface="Red Hat Display"/>
                <a:sym typeface="Red Hat Display"/>
              </a:defRPr>
            </a:lvl8pPr>
            <a:lvl9pPr indent="-298450" lvl="8" marL="4114800" algn="l">
              <a:lnSpc>
                <a:spcPct val="90000"/>
              </a:lnSpc>
              <a:spcBef>
                <a:spcPts val="400"/>
              </a:spcBef>
              <a:spcAft>
                <a:spcPts val="0"/>
              </a:spcAft>
              <a:buClr>
                <a:schemeClr val="dk1"/>
              </a:buClr>
              <a:buSzPts val="1100"/>
              <a:buFont typeface="Red Hat Display"/>
              <a:buChar char="•"/>
              <a:defRPr b="1">
                <a:latin typeface="Red Hat Display"/>
                <a:ea typeface="Red Hat Display"/>
                <a:cs typeface="Red Hat Display"/>
                <a:sym typeface="Red Hat Display"/>
              </a:defRPr>
            </a:lvl9pPr>
          </a:lstStyle>
          <a:p/>
        </p:txBody>
      </p:sp>
      <p:pic>
        <p:nvPicPr>
          <p:cNvPr id="241" name="Google Shape;241;p26"/>
          <p:cNvPicPr preferRelativeResize="0"/>
          <p:nvPr/>
        </p:nvPicPr>
        <p:blipFill rotWithShape="1">
          <a:blip r:embed="rId2">
            <a:alphaModFix/>
          </a:blip>
          <a:srcRect b="0" l="0" r="0" t="0"/>
          <a:stretch/>
        </p:blipFill>
        <p:spPr>
          <a:xfrm>
            <a:off x="8207022" y="4863008"/>
            <a:ext cx="616657" cy="110064"/>
          </a:xfrm>
          <a:prstGeom prst="rect">
            <a:avLst/>
          </a:prstGeom>
          <a:noFill/>
          <a:ln>
            <a:noFill/>
          </a:ln>
        </p:spPr>
      </p:pic>
      <p:sp>
        <p:nvSpPr>
          <p:cNvPr id="242" name="Google Shape;242;p26"/>
          <p:cNvSpPr txBox="1"/>
          <p:nvPr>
            <p:ph idx="3" type="body"/>
          </p:nvPr>
        </p:nvSpPr>
        <p:spPr>
          <a:xfrm>
            <a:off x="628650" y="2562125"/>
            <a:ext cx="3160500" cy="994500"/>
          </a:xfrm>
          <a:prstGeom prst="rect">
            <a:avLst/>
          </a:prstGeom>
          <a:noFill/>
          <a:ln>
            <a:noFill/>
          </a:ln>
        </p:spPr>
        <p:txBody>
          <a:bodyPr anchorCtr="0" anchor="t" bIns="28575" lIns="57150" spcFirstLastPara="1" rIns="57150" wrap="square" tIns="28575">
            <a:noAutofit/>
          </a:bodyPr>
          <a:lstStyle>
            <a:lvl1pPr indent="-228600" lvl="0" marL="457200" algn="l">
              <a:lnSpc>
                <a:spcPct val="104732"/>
              </a:lnSpc>
              <a:spcBef>
                <a:spcPts val="800"/>
              </a:spcBef>
              <a:spcAft>
                <a:spcPts val="0"/>
              </a:spcAft>
              <a:buClr>
                <a:schemeClr val="lt1"/>
              </a:buClr>
              <a:buSzPts val="900"/>
              <a:buFont typeface="Inter"/>
              <a:buNone/>
              <a:defRPr b="1" i="0" sz="900">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lt1"/>
              </a:buClr>
              <a:buSzPts val="1300"/>
              <a:buFont typeface="Inter"/>
              <a:buNone/>
              <a:defRPr sz="1300">
                <a:solidFill>
                  <a:schemeClr val="lt1"/>
                </a:solidFill>
                <a:latin typeface="Inter"/>
                <a:ea typeface="Inter"/>
                <a:cs typeface="Inter"/>
                <a:sym typeface="Inter"/>
              </a:defRPr>
            </a:lvl2pPr>
            <a:lvl3pPr indent="-228600" lvl="2" marL="1371600" algn="l">
              <a:lnSpc>
                <a:spcPct val="90000"/>
              </a:lnSpc>
              <a:spcBef>
                <a:spcPts val="400"/>
              </a:spcBef>
              <a:spcAft>
                <a:spcPts val="0"/>
              </a:spcAft>
              <a:buClr>
                <a:schemeClr val="lt1"/>
              </a:buClr>
              <a:buSzPts val="1300"/>
              <a:buFont typeface="Inter"/>
              <a:buNone/>
              <a:defRPr sz="1300">
                <a:solidFill>
                  <a:schemeClr val="lt1"/>
                </a:solidFill>
                <a:latin typeface="Inter"/>
                <a:ea typeface="Inter"/>
                <a:cs typeface="Inter"/>
                <a:sym typeface="Inter"/>
              </a:defRPr>
            </a:lvl3pPr>
            <a:lvl4pPr indent="-228600" lvl="3" marL="1828800" algn="l">
              <a:lnSpc>
                <a:spcPct val="90000"/>
              </a:lnSpc>
              <a:spcBef>
                <a:spcPts val="400"/>
              </a:spcBef>
              <a:spcAft>
                <a:spcPts val="0"/>
              </a:spcAft>
              <a:buClr>
                <a:schemeClr val="lt1"/>
              </a:buClr>
              <a:buSzPts val="1300"/>
              <a:buFont typeface="Inter"/>
              <a:buNone/>
              <a:defRPr sz="1300">
                <a:solidFill>
                  <a:schemeClr val="lt1"/>
                </a:solidFill>
                <a:latin typeface="Inter"/>
                <a:ea typeface="Inter"/>
                <a:cs typeface="Inter"/>
                <a:sym typeface="Inter"/>
              </a:defRPr>
            </a:lvl4pPr>
            <a:lvl5pPr indent="-228600" lvl="4" marL="2286000" algn="l">
              <a:lnSpc>
                <a:spcPct val="90000"/>
              </a:lnSpc>
              <a:spcBef>
                <a:spcPts val="400"/>
              </a:spcBef>
              <a:spcAft>
                <a:spcPts val="0"/>
              </a:spcAft>
              <a:buClr>
                <a:schemeClr val="lt1"/>
              </a:buClr>
              <a:buSzPts val="1300"/>
              <a:buFont typeface="Inter"/>
              <a:buNone/>
              <a:defRPr sz="1300">
                <a:solidFill>
                  <a:schemeClr val="lt1"/>
                </a:solidFill>
                <a:latin typeface="Inter"/>
                <a:ea typeface="Inter"/>
                <a:cs typeface="Inter"/>
                <a:sym typeface="Inter"/>
              </a:defRPr>
            </a:lvl5pPr>
            <a:lvl6pPr indent="-298450" lvl="5" marL="2743200" algn="l">
              <a:lnSpc>
                <a:spcPct val="90000"/>
              </a:lnSpc>
              <a:spcBef>
                <a:spcPts val="400"/>
              </a:spcBef>
              <a:spcAft>
                <a:spcPts val="0"/>
              </a:spcAft>
              <a:buClr>
                <a:schemeClr val="dk1"/>
              </a:buClr>
              <a:buSzPts val="1100"/>
              <a:buFont typeface="Inter"/>
              <a:buChar char="•"/>
              <a:defRPr>
                <a:latin typeface="Inter"/>
                <a:ea typeface="Inter"/>
                <a:cs typeface="Inter"/>
                <a:sym typeface="Inter"/>
              </a:defRPr>
            </a:lvl6pPr>
            <a:lvl7pPr indent="-298450" lvl="6" marL="3200400" algn="l">
              <a:lnSpc>
                <a:spcPct val="90000"/>
              </a:lnSpc>
              <a:spcBef>
                <a:spcPts val="400"/>
              </a:spcBef>
              <a:spcAft>
                <a:spcPts val="0"/>
              </a:spcAft>
              <a:buClr>
                <a:schemeClr val="dk1"/>
              </a:buClr>
              <a:buSzPts val="1100"/>
              <a:buFont typeface="Inter"/>
              <a:buChar char="•"/>
              <a:defRPr>
                <a:latin typeface="Inter"/>
                <a:ea typeface="Inter"/>
                <a:cs typeface="Inter"/>
                <a:sym typeface="Inter"/>
              </a:defRPr>
            </a:lvl7pPr>
            <a:lvl8pPr indent="-298450" lvl="7" marL="3657600" algn="l">
              <a:lnSpc>
                <a:spcPct val="90000"/>
              </a:lnSpc>
              <a:spcBef>
                <a:spcPts val="400"/>
              </a:spcBef>
              <a:spcAft>
                <a:spcPts val="0"/>
              </a:spcAft>
              <a:buClr>
                <a:schemeClr val="dk1"/>
              </a:buClr>
              <a:buSzPts val="1100"/>
              <a:buFont typeface="Inter"/>
              <a:buChar char="•"/>
              <a:defRPr>
                <a:latin typeface="Inter"/>
                <a:ea typeface="Inter"/>
                <a:cs typeface="Inter"/>
                <a:sym typeface="Inter"/>
              </a:defRPr>
            </a:lvl8pPr>
            <a:lvl9pPr indent="-298450" lvl="8" marL="4114800" algn="l">
              <a:lnSpc>
                <a:spcPct val="90000"/>
              </a:lnSpc>
              <a:spcBef>
                <a:spcPts val="400"/>
              </a:spcBef>
              <a:spcAft>
                <a:spcPts val="0"/>
              </a:spcAft>
              <a:buClr>
                <a:schemeClr val="dk1"/>
              </a:buClr>
              <a:buSzPts val="1100"/>
              <a:buFont typeface="Inter"/>
              <a:buChar char="•"/>
              <a:defRPr>
                <a:latin typeface="Inter"/>
                <a:ea typeface="Inter"/>
                <a:cs typeface="Inter"/>
                <a:sym typeface="Inte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up Stat_DM_02">
  <p:cSld name="3up Stat_DM_02">
    <p:spTree>
      <p:nvGrpSpPr>
        <p:cNvPr id="243" name="Shape 243"/>
        <p:cNvGrpSpPr/>
        <p:nvPr/>
      </p:nvGrpSpPr>
      <p:grpSpPr>
        <a:xfrm>
          <a:off x="0" y="0"/>
          <a:ext cx="0" cy="0"/>
          <a:chOff x="0" y="0"/>
          <a:chExt cx="0" cy="0"/>
        </a:xfrm>
      </p:grpSpPr>
      <p:sp>
        <p:nvSpPr>
          <p:cNvPr id="244" name="Google Shape;244;p27"/>
          <p:cNvSpPr txBox="1"/>
          <p:nvPr>
            <p:ph type="title"/>
          </p:nvPr>
        </p:nvSpPr>
        <p:spPr>
          <a:xfrm>
            <a:off x="1718159" y="721432"/>
            <a:ext cx="5925300" cy="561300"/>
          </a:xfrm>
          <a:prstGeom prst="rect">
            <a:avLst/>
          </a:prstGeom>
          <a:noFill/>
          <a:ln>
            <a:noFill/>
          </a:ln>
        </p:spPr>
        <p:txBody>
          <a:bodyPr anchorCtr="0" anchor="ctr" bIns="28575" lIns="57150" spcFirstLastPara="1" rIns="57150" wrap="square" tIns="28575">
            <a:normAutofit/>
          </a:bodyPr>
          <a:lstStyle>
            <a:lvl1pPr lvl="0" algn="ctr">
              <a:lnSpc>
                <a:spcPct val="90000"/>
              </a:lnSpc>
              <a:spcBef>
                <a:spcPts val="0"/>
              </a:spcBef>
              <a:spcAft>
                <a:spcPts val="0"/>
              </a:spcAft>
              <a:buClr>
                <a:schemeClr val="lt1"/>
              </a:buClr>
              <a:buSzPts val="3100"/>
              <a:buFont typeface="Arial"/>
              <a:buNone/>
              <a:defRPr b="0" i="0" sz="3100">
                <a:latin typeface="Arial"/>
                <a:ea typeface="Arial"/>
                <a:cs typeface="Arial"/>
                <a:sym typeface="Arial"/>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pic>
        <p:nvPicPr>
          <p:cNvPr id="245" name="Google Shape;245;p27"/>
          <p:cNvPicPr preferRelativeResize="0"/>
          <p:nvPr/>
        </p:nvPicPr>
        <p:blipFill rotWithShape="1">
          <a:blip r:embed="rId2">
            <a:alphaModFix/>
          </a:blip>
          <a:srcRect b="0" l="0" r="0" t="0"/>
          <a:stretch/>
        </p:blipFill>
        <p:spPr>
          <a:xfrm>
            <a:off x="8207022" y="4863008"/>
            <a:ext cx="616657" cy="110064"/>
          </a:xfrm>
          <a:prstGeom prst="rect">
            <a:avLst/>
          </a:prstGeom>
          <a:noFill/>
          <a:ln>
            <a:noFill/>
          </a:ln>
        </p:spPr>
      </p:pic>
      <p:sp>
        <p:nvSpPr>
          <p:cNvPr id="246" name="Google Shape;246;p27"/>
          <p:cNvSpPr txBox="1"/>
          <p:nvPr>
            <p:ph idx="2" type="title"/>
          </p:nvPr>
        </p:nvSpPr>
        <p:spPr>
          <a:xfrm>
            <a:off x="664150" y="1338950"/>
            <a:ext cx="2447400" cy="1824300"/>
          </a:xfrm>
          <a:prstGeom prst="rect">
            <a:avLst/>
          </a:prstGeom>
          <a:noFill/>
          <a:ln>
            <a:noFill/>
          </a:ln>
        </p:spPr>
        <p:txBody>
          <a:bodyPr anchorCtr="0" anchor="b" bIns="28575" lIns="57150" spcFirstLastPara="1" rIns="57150" wrap="square" tIns="28575">
            <a:normAutofit/>
          </a:bodyPr>
          <a:lstStyle>
            <a:lvl1pPr lvl="0" algn="ctr">
              <a:lnSpc>
                <a:spcPct val="90000"/>
              </a:lnSpc>
              <a:spcBef>
                <a:spcPts val="0"/>
              </a:spcBef>
              <a:spcAft>
                <a:spcPts val="0"/>
              </a:spcAft>
              <a:buClr>
                <a:schemeClr val="dk2"/>
              </a:buClr>
              <a:buSzPts val="5100"/>
              <a:buFont typeface="Arial"/>
              <a:buNone/>
              <a:defRPr b="0" i="0" sz="5100">
                <a:solidFill>
                  <a:schemeClr val="dk2"/>
                </a:solidFill>
                <a:latin typeface="Arial"/>
                <a:ea typeface="Arial"/>
                <a:cs typeface="Arial"/>
                <a:sym typeface="Arial"/>
              </a:defRPr>
            </a:lvl1pPr>
            <a:lvl2pPr lvl="1" algn="l">
              <a:lnSpc>
                <a:spcPct val="100000"/>
              </a:lnSpc>
              <a:spcBef>
                <a:spcPts val="0"/>
              </a:spcBef>
              <a:spcAft>
                <a:spcPts val="0"/>
              </a:spcAft>
              <a:buClr>
                <a:schemeClr val="dk2"/>
              </a:buClr>
              <a:buSzPts val="2900"/>
              <a:buNone/>
              <a:defRPr sz="3100">
                <a:solidFill>
                  <a:schemeClr val="dk2"/>
                </a:solidFill>
              </a:defRPr>
            </a:lvl2pPr>
            <a:lvl3pPr lvl="2" algn="l">
              <a:lnSpc>
                <a:spcPct val="100000"/>
              </a:lnSpc>
              <a:spcBef>
                <a:spcPts val="0"/>
              </a:spcBef>
              <a:spcAft>
                <a:spcPts val="0"/>
              </a:spcAft>
              <a:buClr>
                <a:schemeClr val="dk2"/>
              </a:buClr>
              <a:buSzPts val="2900"/>
              <a:buNone/>
              <a:defRPr sz="3100">
                <a:solidFill>
                  <a:schemeClr val="dk2"/>
                </a:solidFill>
              </a:defRPr>
            </a:lvl3pPr>
            <a:lvl4pPr lvl="3" algn="l">
              <a:lnSpc>
                <a:spcPct val="100000"/>
              </a:lnSpc>
              <a:spcBef>
                <a:spcPts val="0"/>
              </a:spcBef>
              <a:spcAft>
                <a:spcPts val="0"/>
              </a:spcAft>
              <a:buClr>
                <a:schemeClr val="dk2"/>
              </a:buClr>
              <a:buSzPts val="2900"/>
              <a:buNone/>
              <a:defRPr sz="3100">
                <a:solidFill>
                  <a:schemeClr val="dk2"/>
                </a:solidFill>
              </a:defRPr>
            </a:lvl4pPr>
            <a:lvl5pPr lvl="4" algn="l">
              <a:lnSpc>
                <a:spcPct val="100000"/>
              </a:lnSpc>
              <a:spcBef>
                <a:spcPts val="0"/>
              </a:spcBef>
              <a:spcAft>
                <a:spcPts val="0"/>
              </a:spcAft>
              <a:buClr>
                <a:schemeClr val="dk2"/>
              </a:buClr>
              <a:buSzPts val="2900"/>
              <a:buNone/>
              <a:defRPr sz="3100">
                <a:solidFill>
                  <a:schemeClr val="dk2"/>
                </a:solidFill>
              </a:defRPr>
            </a:lvl5pPr>
            <a:lvl6pPr lvl="5" algn="l">
              <a:lnSpc>
                <a:spcPct val="100000"/>
              </a:lnSpc>
              <a:spcBef>
                <a:spcPts val="0"/>
              </a:spcBef>
              <a:spcAft>
                <a:spcPts val="0"/>
              </a:spcAft>
              <a:buClr>
                <a:schemeClr val="dk2"/>
              </a:buClr>
              <a:buSzPts val="2900"/>
              <a:buNone/>
              <a:defRPr sz="3100">
                <a:solidFill>
                  <a:schemeClr val="dk2"/>
                </a:solidFill>
              </a:defRPr>
            </a:lvl6pPr>
            <a:lvl7pPr lvl="6" algn="l">
              <a:lnSpc>
                <a:spcPct val="100000"/>
              </a:lnSpc>
              <a:spcBef>
                <a:spcPts val="0"/>
              </a:spcBef>
              <a:spcAft>
                <a:spcPts val="0"/>
              </a:spcAft>
              <a:buClr>
                <a:schemeClr val="dk2"/>
              </a:buClr>
              <a:buSzPts val="2900"/>
              <a:buNone/>
              <a:defRPr sz="3100">
                <a:solidFill>
                  <a:schemeClr val="dk2"/>
                </a:solidFill>
              </a:defRPr>
            </a:lvl7pPr>
            <a:lvl8pPr lvl="7" algn="l">
              <a:lnSpc>
                <a:spcPct val="100000"/>
              </a:lnSpc>
              <a:spcBef>
                <a:spcPts val="0"/>
              </a:spcBef>
              <a:spcAft>
                <a:spcPts val="0"/>
              </a:spcAft>
              <a:buClr>
                <a:schemeClr val="dk2"/>
              </a:buClr>
              <a:buSzPts val="2900"/>
              <a:buNone/>
              <a:defRPr sz="3100">
                <a:solidFill>
                  <a:schemeClr val="dk2"/>
                </a:solidFill>
              </a:defRPr>
            </a:lvl8pPr>
            <a:lvl9pPr lvl="8" algn="l">
              <a:lnSpc>
                <a:spcPct val="100000"/>
              </a:lnSpc>
              <a:spcBef>
                <a:spcPts val="0"/>
              </a:spcBef>
              <a:spcAft>
                <a:spcPts val="0"/>
              </a:spcAft>
              <a:buClr>
                <a:schemeClr val="dk2"/>
              </a:buClr>
              <a:buSzPts val="2900"/>
              <a:buNone/>
              <a:defRPr sz="3100">
                <a:solidFill>
                  <a:schemeClr val="dk2"/>
                </a:solidFill>
              </a:defRPr>
            </a:lvl9pPr>
          </a:lstStyle>
          <a:p/>
        </p:txBody>
      </p:sp>
      <p:sp>
        <p:nvSpPr>
          <p:cNvPr id="247" name="Google Shape;247;p27"/>
          <p:cNvSpPr txBox="1"/>
          <p:nvPr>
            <p:ph idx="1" type="body"/>
          </p:nvPr>
        </p:nvSpPr>
        <p:spPr>
          <a:xfrm>
            <a:off x="643300" y="3082225"/>
            <a:ext cx="2489100" cy="925500"/>
          </a:xfrm>
          <a:prstGeom prst="rect">
            <a:avLst/>
          </a:prstGeom>
          <a:noFill/>
          <a:ln>
            <a:noFill/>
          </a:ln>
        </p:spPr>
        <p:txBody>
          <a:bodyPr anchorCtr="0" anchor="t" bIns="28575" lIns="57150" spcFirstLastPara="1" rIns="57150" wrap="square" tIns="28575">
            <a:normAutofit/>
          </a:bodyPr>
          <a:lstStyle>
            <a:lvl1pPr indent="-228600" lvl="0" marL="457200" algn="ctr">
              <a:lnSpc>
                <a:spcPct val="100000"/>
              </a:lnSpc>
              <a:spcBef>
                <a:spcPts val="800"/>
              </a:spcBef>
              <a:spcAft>
                <a:spcPts val="0"/>
              </a:spcAft>
              <a:buSzPts val="1800"/>
              <a:buNone/>
              <a:defRPr b="1" i="0">
                <a:latin typeface="Arial"/>
                <a:ea typeface="Arial"/>
                <a:cs typeface="Arial"/>
                <a:sym typeface="Arial"/>
              </a:defRPr>
            </a:lvl1pPr>
            <a:lvl2pPr indent="-228600" lvl="1" marL="914400" algn="ctr">
              <a:lnSpc>
                <a:spcPct val="90000"/>
              </a:lnSpc>
              <a:spcBef>
                <a:spcPts val="400"/>
              </a:spcBef>
              <a:spcAft>
                <a:spcPts val="0"/>
              </a:spcAft>
              <a:buSzPts val="1800"/>
              <a:buNone/>
              <a:defRPr/>
            </a:lvl2pPr>
            <a:lvl3pPr indent="-228600" lvl="2" marL="1371600" algn="ctr">
              <a:lnSpc>
                <a:spcPct val="90000"/>
              </a:lnSpc>
              <a:spcBef>
                <a:spcPts val="400"/>
              </a:spcBef>
              <a:spcAft>
                <a:spcPts val="0"/>
              </a:spcAft>
              <a:buSzPts val="1500"/>
              <a:buNone/>
              <a:defRPr/>
            </a:lvl3pPr>
            <a:lvl4pPr indent="-228600" lvl="3" marL="1828800" algn="ctr">
              <a:lnSpc>
                <a:spcPct val="90000"/>
              </a:lnSpc>
              <a:spcBef>
                <a:spcPts val="400"/>
              </a:spcBef>
              <a:spcAft>
                <a:spcPts val="0"/>
              </a:spcAft>
              <a:buSzPts val="1400"/>
              <a:buNone/>
              <a:defRPr/>
            </a:lvl4pPr>
            <a:lvl5pPr indent="-228600" lvl="4" marL="2286000" algn="ctr">
              <a:lnSpc>
                <a:spcPct val="90000"/>
              </a:lnSpc>
              <a:spcBef>
                <a:spcPts val="400"/>
              </a:spcBef>
              <a:spcAft>
                <a:spcPts val="0"/>
              </a:spcAft>
              <a:buSzPts val="1400"/>
              <a:buNone/>
              <a:defRPr/>
            </a:lvl5pPr>
            <a:lvl6pPr indent="-317500" lvl="5" marL="2743200" algn="ctr">
              <a:lnSpc>
                <a:spcPct val="90000"/>
              </a:lnSpc>
              <a:spcBef>
                <a:spcPts val="400"/>
              </a:spcBef>
              <a:spcAft>
                <a:spcPts val="0"/>
              </a:spcAft>
              <a:buSzPts val="1400"/>
              <a:buChar char="•"/>
              <a:defRPr/>
            </a:lvl6pPr>
            <a:lvl7pPr indent="-317500" lvl="6" marL="3200400" algn="ctr">
              <a:lnSpc>
                <a:spcPct val="90000"/>
              </a:lnSpc>
              <a:spcBef>
                <a:spcPts val="400"/>
              </a:spcBef>
              <a:spcAft>
                <a:spcPts val="0"/>
              </a:spcAft>
              <a:buSzPts val="1400"/>
              <a:buChar char="•"/>
              <a:defRPr/>
            </a:lvl7pPr>
            <a:lvl8pPr indent="-317500" lvl="7" marL="3657600" algn="ctr">
              <a:lnSpc>
                <a:spcPct val="90000"/>
              </a:lnSpc>
              <a:spcBef>
                <a:spcPts val="400"/>
              </a:spcBef>
              <a:spcAft>
                <a:spcPts val="0"/>
              </a:spcAft>
              <a:buSzPts val="1400"/>
              <a:buChar char="•"/>
              <a:defRPr/>
            </a:lvl8pPr>
            <a:lvl9pPr indent="-317500" lvl="8" marL="4114800" algn="ctr">
              <a:lnSpc>
                <a:spcPct val="90000"/>
              </a:lnSpc>
              <a:spcBef>
                <a:spcPts val="400"/>
              </a:spcBef>
              <a:spcAft>
                <a:spcPts val="0"/>
              </a:spcAft>
              <a:buSzPts val="1400"/>
              <a:buChar char="•"/>
              <a:defRPr/>
            </a:lvl9pPr>
          </a:lstStyle>
          <a:p/>
        </p:txBody>
      </p:sp>
      <p:sp>
        <p:nvSpPr>
          <p:cNvPr id="248" name="Google Shape;248;p27"/>
          <p:cNvSpPr txBox="1"/>
          <p:nvPr>
            <p:ph idx="3" type="title"/>
          </p:nvPr>
        </p:nvSpPr>
        <p:spPr>
          <a:xfrm>
            <a:off x="3485700" y="1338950"/>
            <a:ext cx="2447400" cy="1824300"/>
          </a:xfrm>
          <a:prstGeom prst="rect">
            <a:avLst/>
          </a:prstGeom>
          <a:noFill/>
          <a:ln>
            <a:noFill/>
          </a:ln>
        </p:spPr>
        <p:txBody>
          <a:bodyPr anchorCtr="0" anchor="b" bIns="28575" lIns="57150" spcFirstLastPara="1" rIns="57150" wrap="square" tIns="28575">
            <a:normAutofit/>
          </a:bodyPr>
          <a:lstStyle>
            <a:lvl1pPr lvl="0" algn="ctr">
              <a:lnSpc>
                <a:spcPct val="90000"/>
              </a:lnSpc>
              <a:spcBef>
                <a:spcPts val="0"/>
              </a:spcBef>
              <a:spcAft>
                <a:spcPts val="0"/>
              </a:spcAft>
              <a:buClr>
                <a:schemeClr val="dk2"/>
              </a:buClr>
              <a:buSzPts val="5100"/>
              <a:buFont typeface="Arial"/>
              <a:buNone/>
              <a:defRPr b="0" i="0" sz="5100">
                <a:solidFill>
                  <a:schemeClr val="dk2"/>
                </a:solidFill>
                <a:latin typeface="Arial"/>
                <a:ea typeface="Arial"/>
                <a:cs typeface="Arial"/>
                <a:sym typeface="Arial"/>
              </a:defRPr>
            </a:lvl1pPr>
            <a:lvl2pPr lvl="1" algn="l">
              <a:lnSpc>
                <a:spcPct val="100000"/>
              </a:lnSpc>
              <a:spcBef>
                <a:spcPts val="0"/>
              </a:spcBef>
              <a:spcAft>
                <a:spcPts val="0"/>
              </a:spcAft>
              <a:buClr>
                <a:schemeClr val="dk2"/>
              </a:buClr>
              <a:buSzPts val="2900"/>
              <a:buNone/>
              <a:defRPr sz="3100">
                <a:solidFill>
                  <a:schemeClr val="dk2"/>
                </a:solidFill>
              </a:defRPr>
            </a:lvl2pPr>
            <a:lvl3pPr lvl="2" algn="l">
              <a:lnSpc>
                <a:spcPct val="100000"/>
              </a:lnSpc>
              <a:spcBef>
                <a:spcPts val="0"/>
              </a:spcBef>
              <a:spcAft>
                <a:spcPts val="0"/>
              </a:spcAft>
              <a:buClr>
                <a:schemeClr val="dk2"/>
              </a:buClr>
              <a:buSzPts val="2900"/>
              <a:buNone/>
              <a:defRPr sz="3100">
                <a:solidFill>
                  <a:schemeClr val="dk2"/>
                </a:solidFill>
              </a:defRPr>
            </a:lvl3pPr>
            <a:lvl4pPr lvl="3" algn="l">
              <a:lnSpc>
                <a:spcPct val="100000"/>
              </a:lnSpc>
              <a:spcBef>
                <a:spcPts val="0"/>
              </a:spcBef>
              <a:spcAft>
                <a:spcPts val="0"/>
              </a:spcAft>
              <a:buClr>
                <a:schemeClr val="dk2"/>
              </a:buClr>
              <a:buSzPts val="2900"/>
              <a:buNone/>
              <a:defRPr sz="3100">
                <a:solidFill>
                  <a:schemeClr val="dk2"/>
                </a:solidFill>
              </a:defRPr>
            </a:lvl4pPr>
            <a:lvl5pPr lvl="4" algn="l">
              <a:lnSpc>
                <a:spcPct val="100000"/>
              </a:lnSpc>
              <a:spcBef>
                <a:spcPts val="0"/>
              </a:spcBef>
              <a:spcAft>
                <a:spcPts val="0"/>
              </a:spcAft>
              <a:buClr>
                <a:schemeClr val="dk2"/>
              </a:buClr>
              <a:buSzPts val="2900"/>
              <a:buNone/>
              <a:defRPr sz="3100">
                <a:solidFill>
                  <a:schemeClr val="dk2"/>
                </a:solidFill>
              </a:defRPr>
            </a:lvl5pPr>
            <a:lvl6pPr lvl="5" algn="l">
              <a:lnSpc>
                <a:spcPct val="100000"/>
              </a:lnSpc>
              <a:spcBef>
                <a:spcPts val="0"/>
              </a:spcBef>
              <a:spcAft>
                <a:spcPts val="0"/>
              </a:spcAft>
              <a:buClr>
                <a:schemeClr val="dk2"/>
              </a:buClr>
              <a:buSzPts val="2900"/>
              <a:buNone/>
              <a:defRPr sz="3100">
                <a:solidFill>
                  <a:schemeClr val="dk2"/>
                </a:solidFill>
              </a:defRPr>
            </a:lvl6pPr>
            <a:lvl7pPr lvl="6" algn="l">
              <a:lnSpc>
                <a:spcPct val="100000"/>
              </a:lnSpc>
              <a:spcBef>
                <a:spcPts val="0"/>
              </a:spcBef>
              <a:spcAft>
                <a:spcPts val="0"/>
              </a:spcAft>
              <a:buClr>
                <a:schemeClr val="dk2"/>
              </a:buClr>
              <a:buSzPts val="2900"/>
              <a:buNone/>
              <a:defRPr sz="3100">
                <a:solidFill>
                  <a:schemeClr val="dk2"/>
                </a:solidFill>
              </a:defRPr>
            </a:lvl7pPr>
            <a:lvl8pPr lvl="7" algn="l">
              <a:lnSpc>
                <a:spcPct val="100000"/>
              </a:lnSpc>
              <a:spcBef>
                <a:spcPts val="0"/>
              </a:spcBef>
              <a:spcAft>
                <a:spcPts val="0"/>
              </a:spcAft>
              <a:buClr>
                <a:schemeClr val="dk2"/>
              </a:buClr>
              <a:buSzPts val="2900"/>
              <a:buNone/>
              <a:defRPr sz="3100">
                <a:solidFill>
                  <a:schemeClr val="dk2"/>
                </a:solidFill>
              </a:defRPr>
            </a:lvl8pPr>
            <a:lvl9pPr lvl="8" algn="l">
              <a:lnSpc>
                <a:spcPct val="100000"/>
              </a:lnSpc>
              <a:spcBef>
                <a:spcPts val="0"/>
              </a:spcBef>
              <a:spcAft>
                <a:spcPts val="0"/>
              </a:spcAft>
              <a:buClr>
                <a:schemeClr val="dk2"/>
              </a:buClr>
              <a:buSzPts val="2900"/>
              <a:buNone/>
              <a:defRPr sz="3100">
                <a:solidFill>
                  <a:schemeClr val="dk2"/>
                </a:solidFill>
              </a:defRPr>
            </a:lvl9pPr>
          </a:lstStyle>
          <a:p/>
        </p:txBody>
      </p:sp>
      <p:pic>
        <p:nvPicPr>
          <p:cNvPr id="249" name="Google Shape;249;p27"/>
          <p:cNvPicPr preferRelativeResize="0"/>
          <p:nvPr/>
        </p:nvPicPr>
        <p:blipFill rotWithShape="1">
          <a:blip r:embed="rId3">
            <a:alphaModFix/>
          </a:blip>
          <a:srcRect b="0" l="0" r="0" t="60391"/>
          <a:stretch/>
        </p:blipFill>
        <p:spPr>
          <a:xfrm>
            <a:off x="7212875" y="4149301"/>
            <a:ext cx="1940073" cy="994202"/>
          </a:xfrm>
          <a:prstGeom prst="rect">
            <a:avLst/>
          </a:prstGeom>
          <a:noFill/>
          <a:ln>
            <a:noFill/>
          </a:ln>
        </p:spPr>
      </p:pic>
      <p:pic>
        <p:nvPicPr>
          <p:cNvPr id="250" name="Google Shape;250;p27"/>
          <p:cNvPicPr preferRelativeResize="0"/>
          <p:nvPr/>
        </p:nvPicPr>
        <p:blipFill rotWithShape="1">
          <a:blip r:embed="rId2">
            <a:alphaModFix/>
          </a:blip>
          <a:srcRect b="0" l="0" r="0" t="0"/>
          <a:stretch/>
        </p:blipFill>
        <p:spPr>
          <a:xfrm>
            <a:off x="8207022" y="4863008"/>
            <a:ext cx="616657" cy="110064"/>
          </a:xfrm>
          <a:prstGeom prst="rect">
            <a:avLst/>
          </a:prstGeom>
          <a:noFill/>
          <a:ln>
            <a:noFill/>
          </a:ln>
        </p:spPr>
      </p:pic>
      <p:sp>
        <p:nvSpPr>
          <p:cNvPr id="251" name="Google Shape;251;p27"/>
          <p:cNvSpPr txBox="1"/>
          <p:nvPr>
            <p:ph idx="4" type="body"/>
          </p:nvPr>
        </p:nvSpPr>
        <p:spPr>
          <a:xfrm>
            <a:off x="3464850" y="3082225"/>
            <a:ext cx="2489100" cy="925500"/>
          </a:xfrm>
          <a:prstGeom prst="rect">
            <a:avLst/>
          </a:prstGeom>
          <a:noFill/>
          <a:ln>
            <a:noFill/>
          </a:ln>
        </p:spPr>
        <p:txBody>
          <a:bodyPr anchorCtr="0" anchor="t" bIns="28575" lIns="57150" spcFirstLastPara="1" rIns="57150" wrap="square" tIns="28575">
            <a:normAutofit/>
          </a:bodyPr>
          <a:lstStyle>
            <a:lvl1pPr indent="-228600" lvl="0" marL="457200" algn="ctr">
              <a:lnSpc>
                <a:spcPct val="100000"/>
              </a:lnSpc>
              <a:spcBef>
                <a:spcPts val="800"/>
              </a:spcBef>
              <a:spcAft>
                <a:spcPts val="0"/>
              </a:spcAft>
              <a:buSzPts val="1800"/>
              <a:buNone/>
              <a:defRPr b="1" i="0">
                <a:latin typeface="Arial"/>
                <a:ea typeface="Arial"/>
                <a:cs typeface="Arial"/>
                <a:sym typeface="Arial"/>
              </a:defRPr>
            </a:lvl1pPr>
            <a:lvl2pPr indent="-228600" lvl="1" marL="914400" algn="ctr">
              <a:lnSpc>
                <a:spcPct val="90000"/>
              </a:lnSpc>
              <a:spcBef>
                <a:spcPts val="400"/>
              </a:spcBef>
              <a:spcAft>
                <a:spcPts val="0"/>
              </a:spcAft>
              <a:buSzPts val="1800"/>
              <a:buNone/>
              <a:defRPr/>
            </a:lvl2pPr>
            <a:lvl3pPr indent="-228600" lvl="2" marL="1371600" algn="ctr">
              <a:lnSpc>
                <a:spcPct val="90000"/>
              </a:lnSpc>
              <a:spcBef>
                <a:spcPts val="400"/>
              </a:spcBef>
              <a:spcAft>
                <a:spcPts val="0"/>
              </a:spcAft>
              <a:buSzPts val="1500"/>
              <a:buNone/>
              <a:defRPr/>
            </a:lvl3pPr>
            <a:lvl4pPr indent="-228600" lvl="3" marL="1828800" algn="ctr">
              <a:lnSpc>
                <a:spcPct val="90000"/>
              </a:lnSpc>
              <a:spcBef>
                <a:spcPts val="400"/>
              </a:spcBef>
              <a:spcAft>
                <a:spcPts val="0"/>
              </a:spcAft>
              <a:buSzPts val="1400"/>
              <a:buNone/>
              <a:defRPr/>
            </a:lvl4pPr>
            <a:lvl5pPr indent="-228600" lvl="4" marL="2286000" algn="ctr">
              <a:lnSpc>
                <a:spcPct val="90000"/>
              </a:lnSpc>
              <a:spcBef>
                <a:spcPts val="400"/>
              </a:spcBef>
              <a:spcAft>
                <a:spcPts val="0"/>
              </a:spcAft>
              <a:buSzPts val="1400"/>
              <a:buNone/>
              <a:defRPr/>
            </a:lvl5pPr>
            <a:lvl6pPr indent="-317500" lvl="5" marL="2743200" algn="ctr">
              <a:lnSpc>
                <a:spcPct val="90000"/>
              </a:lnSpc>
              <a:spcBef>
                <a:spcPts val="400"/>
              </a:spcBef>
              <a:spcAft>
                <a:spcPts val="0"/>
              </a:spcAft>
              <a:buSzPts val="1400"/>
              <a:buChar char="•"/>
              <a:defRPr/>
            </a:lvl6pPr>
            <a:lvl7pPr indent="-317500" lvl="6" marL="3200400" algn="ctr">
              <a:lnSpc>
                <a:spcPct val="90000"/>
              </a:lnSpc>
              <a:spcBef>
                <a:spcPts val="400"/>
              </a:spcBef>
              <a:spcAft>
                <a:spcPts val="0"/>
              </a:spcAft>
              <a:buSzPts val="1400"/>
              <a:buChar char="•"/>
              <a:defRPr/>
            </a:lvl7pPr>
            <a:lvl8pPr indent="-317500" lvl="7" marL="3657600" algn="ctr">
              <a:lnSpc>
                <a:spcPct val="90000"/>
              </a:lnSpc>
              <a:spcBef>
                <a:spcPts val="400"/>
              </a:spcBef>
              <a:spcAft>
                <a:spcPts val="0"/>
              </a:spcAft>
              <a:buSzPts val="1400"/>
              <a:buChar char="•"/>
              <a:defRPr/>
            </a:lvl8pPr>
            <a:lvl9pPr indent="-317500" lvl="8" marL="4114800" algn="ctr">
              <a:lnSpc>
                <a:spcPct val="90000"/>
              </a:lnSpc>
              <a:spcBef>
                <a:spcPts val="400"/>
              </a:spcBef>
              <a:spcAft>
                <a:spcPts val="0"/>
              </a:spcAft>
              <a:buSzPts val="1400"/>
              <a:buChar char="•"/>
              <a:defRPr/>
            </a:lvl9pPr>
          </a:lstStyle>
          <a:p/>
        </p:txBody>
      </p:sp>
      <p:sp>
        <p:nvSpPr>
          <p:cNvPr id="252" name="Google Shape;252;p27"/>
          <p:cNvSpPr txBox="1"/>
          <p:nvPr>
            <p:ph idx="5" type="title"/>
          </p:nvPr>
        </p:nvSpPr>
        <p:spPr>
          <a:xfrm>
            <a:off x="6307250" y="1338950"/>
            <a:ext cx="2447400" cy="1824300"/>
          </a:xfrm>
          <a:prstGeom prst="rect">
            <a:avLst/>
          </a:prstGeom>
          <a:noFill/>
          <a:ln>
            <a:noFill/>
          </a:ln>
        </p:spPr>
        <p:txBody>
          <a:bodyPr anchorCtr="0" anchor="b" bIns="28575" lIns="57150" spcFirstLastPara="1" rIns="57150" wrap="square" tIns="28575">
            <a:normAutofit/>
          </a:bodyPr>
          <a:lstStyle>
            <a:lvl1pPr lvl="0" algn="ctr">
              <a:lnSpc>
                <a:spcPct val="90000"/>
              </a:lnSpc>
              <a:spcBef>
                <a:spcPts val="0"/>
              </a:spcBef>
              <a:spcAft>
                <a:spcPts val="0"/>
              </a:spcAft>
              <a:buClr>
                <a:schemeClr val="dk2"/>
              </a:buClr>
              <a:buSzPts val="5100"/>
              <a:buFont typeface="Arial"/>
              <a:buNone/>
              <a:defRPr b="0" i="0" sz="5100">
                <a:solidFill>
                  <a:schemeClr val="dk2"/>
                </a:solidFill>
                <a:latin typeface="Arial"/>
                <a:ea typeface="Arial"/>
                <a:cs typeface="Arial"/>
                <a:sym typeface="Arial"/>
              </a:defRPr>
            </a:lvl1pPr>
            <a:lvl2pPr lvl="1" algn="l">
              <a:lnSpc>
                <a:spcPct val="100000"/>
              </a:lnSpc>
              <a:spcBef>
                <a:spcPts val="0"/>
              </a:spcBef>
              <a:spcAft>
                <a:spcPts val="0"/>
              </a:spcAft>
              <a:buClr>
                <a:schemeClr val="dk2"/>
              </a:buClr>
              <a:buSzPts val="2900"/>
              <a:buNone/>
              <a:defRPr sz="3100">
                <a:solidFill>
                  <a:schemeClr val="dk2"/>
                </a:solidFill>
              </a:defRPr>
            </a:lvl2pPr>
            <a:lvl3pPr lvl="2" algn="l">
              <a:lnSpc>
                <a:spcPct val="100000"/>
              </a:lnSpc>
              <a:spcBef>
                <a:spcPts val="0"/>
              </a:spcBef>
              <a:spcAft>
                <a:spcPts val="0"/>
              </a:spcAft>
              <a:buClr>
                <a:schemeClr val="dk2"/>
              </a:buClr>
              <a:buSzPts val="2900"/>
              <a:buNone/>
              <a:defRPr sz="3100">
                <a:solidFill>
                  <a:schemeClr val="dk2"/>
                </a:solidFill>
              </a:defRPr>
            </a:lvl3pPr>
            <a:lvl4pPr lvl="3" algn="l">
              <a:lnSpc>
                <a:spcPct val="100000"/>
              </a:lnSpc>
              <a:spcBef>
                <a:spcPts val="0"/>
              </a:spcBef>
              <a:spcAft>
                <a:spcPts val="0"/>
              </a:spcAft>
              <a:buClr>
                <a:schemeClr val="dk2"/>
              </a:buClr>
              <a:buSzPts val="2900"/>
              <a:buNone/>
              <a:defRPr sz="3100">
                <a:solidFill>
                  <a:schemeClr val="dk2"/>
                </a:solidFill>
              </a:defRPr>
            </a:lvl4pPr>
            <a:lvl5pPr lvl="4" algn="l">
              <a:lnSpc>
                <a:spcPct val="100000"/>
              </a:lnSpc>
              <a:spcBef>
                <a:spcPts val="0"/>
              </a:spcBef>
              <a:spcAft>
                <a:spcPts val="0"/>
              </a:spcAft>
              <a:buClr>
                <a:schemeClr val="dk2"/>
              </a:buClr>
              <a:buSzPts val="2900"/>
              <a:buNone/>
              <a:defRPr sz="3100">
                <a:solidFill>
                  <a:schemeClr val="dk2"/>
                </a:solidFill>
              </a:defRPr>
            </a:lvl5pPr>
            <a:lvl6pPr lvl="5" algn="l">
              <a:lnSpc>
                <a:spcPct val="100000"/>
              </a:lnSpc>
              <a:spcBef>
                <a:spcPts val="0"/>
              </a:spcBef>
              <a:spcAft>
                <a:spcPts val="0"/>
              </a:spcAft>
              <a:buClr>
                <a:schemeClr val="dk2"/>
              </a:buClr>
              <a:buSzPts val="2900"/>
              <a:buNone/>
              <a:defRPr sz="3100">
                <a:solidFill>
                  <a:schemeClr val="dk2"/>
                </a:solidFill>
              </a:defRPr>
            </a:lvl6pPr>
            <a:lvl7pPr lvl="6" algn="l">
              <a:lnSpc>
                <a:spcPct val="100000"/>
              </a:lnSpc>
              <a:spcBef>
                <a:spcPts val="0"/>
              </a:spcBef>
              <a:spcAft>
                <a:spcPts val="0"/>
              </a:spcAft>
              <a:buClr>
                <a:schemeClr val="dk2"/>
              </a:buClr>
              <a:buSzPts val="2900"/>
              <a:buNone/>
              <a:defRPr sz="3100">
                <a:solidFill>
                  <a:schemeClr val="dk2"/>
                </a:solidFill>
              </a:defRPr>
            </a:lvl7pPr>
            <a:lvl8pPr lvl="7" algn="l">
              <a:lnSpc>
                <a:spcPct val="100000"/>
              </a:lnSpc>
              <a:spcBef>
                <a:spcPts val="0"/>
              </a:spcBef>
              <a:spcAft>
                <a:spcPts val="0"/>
              </a:spcAft>
              <a:buClr>
                <a:schemeClr val="dk2"/>
              </a:buClr>
              <a:buSzPts val="2900"/>
              <a:buNone/>
              <a:defRPr sz="3100">
                <a:solidFill>
                  <a:schemeClr val="dk2"/>
                </a:solidFill>
              </a:defRPr>
            </a:lvl8pPr>
            <a:lvl9pPr lvl="8" algn="l">
              <a:lnSpc>
                <a:spcPct val="100000"/>
              </a:lnSpc>
              <a:spcBef>
                <a:spcPts val="0"/>
              </a:spcBef>
              <a:spcAft>
                <a:spcPts val="0"/>
              </a:spcAft>
              <a:buClr>
                <a:schemeClr val="dk2"/>
              </a:buClr>
              <a:buSzPts val="2900"/>
              <a:buNone/>
              <a:defRPr sz="3100">
                <a:solidFill>
                  <a:schemeClr val="dk2"/>
                </a:solidFill>
              </a:defRPr>
            </a:lvl9pPr>
          </a:lstStyle>
          <a:p/>
        </p:txBody>
      </p:sp>
      <p:sp>
        <p:nvSpPr>
          <p:cNvPr id="253" name="Google Shape;253;p27"/>
          <p:cNvSpPr txBox="1"/>
          <p:nvPr>
            <p:ph idx="6" type="body"/>
          </p:nvPr>
        </p:nvSpPr>
        <p:spPr>
          <a:xfrm>
            <a:off x="6286400" y="3082225"/>
            <a:ext cx="2489100" cy="925500"/>
          </a:xfrm>
          <a:prstGeom prst="rect">
            <a:avLst/>
          </a:prstGeom>
          <a:noFill/>
          <a:ln>
            <a:noFill/>
          </a:ln>
        </p:spPr>
        <p:txBody>
          <a:bodyPr anchorCtr="0" anchor="t" bIns="28575" lIns="57150" spcFirstLastPara="1" rIns="57150" wrap="square" tIns="28575">
            <a:normAutofit/>
          </a:bodyPr>
          <a:lstStyle>
            <a:lvl1pPr indent="-228600" lvl="0" marL="457200" algn="ctr">
              <a:lnSpc>
                <a:spcPct val="100000"/>
              </a:lnSpc>
              <a:spcBef>
                <a:spcPts val="800"/>
              </a:spcBef>
              <a:spcAft>
                <a:spcPts val="0"/>
              </a:spcAft>
              <a:buSzPts val="1800"/>
              <a:buNone/>
              <a:defRPr b="1" i="0">
                <a:latin typeface="Arial"/>
                <a:ea typeface="Arial"/>
                <a:cs typeface="Arial"/>
                <a:sym typeface="Arial"/>
              </a:defRPr>
            </a:lvl1pPr>
            <a:lvl2pPr indent="-228600" lvl="1" marL="914400" algn="ctr">
              <a:lnSpc>
                <a:spcPct val="90000"/>
              </a:lnSpc>
              <a:spcBef>
                <a:spcPts val="400"/>
              </a:spcBef>
              <a:spcAft>
                <a:spcPts val="0"/>
              </a:spcAft>
              <a:buSzPts val="1800"/>
              <a:buNone/>
              <a:defRPr/>
            </a:lvl2pPr>
            <a:lvl3pPr indent="-228600" lvl="2" marL="1371600" algn="ctr">
              <a:lnSpc>
                <a:spcPct val="90000"/>
              </a:lnSpc>
              <a:spcBef>
                <a:spcPts val="400"/>
              </a:spcBef>
              <a:spcAft>
                <a:spcPts val="0"/>
              </a:spcAft>
              <a:buSzPts val="1500"/>
              <a:buNone/>
              <a:defRPr/>
            </a:lvl3pPr>
            <a:lvl4pPr indent="-228600" lvl="3" marL="1828800" algn="ctr">
              <a:lnSpc>
                <a:spcPct val="90000"/>
              </a:lnSpc>
              <a:spcBef>
                <a:spcPts val="400"/>
              </a:spcBef>
              <a:spcAft>
                <a:spcPts val="0"/>
              </a:spcAft>
              <a:buSzPts val="1400"/>
              <a:buNone/>
              <a:defRPr/>
            </a:lvl4pPr>
            <a:lvl5pPr indent="-228600" lvl="4" marL="2286000" algn="ctr">
              <a:lnSpc>
                <a:spcPct val="90000"/>
              </a:lnSpc>
              <a:spcBef>
                <a:spcPts val="400"/>
              </a:spcBef>
              <a:spcAft>
                <a:spcPts val="0"/>
              </a:spcAft>
              <a:buSzPts val="1400"/>
              <a:buNone/>
              <a:defRPr/>
            </a:lvl5pPr>
            <a:lvl6pPr indent="-317500" lvl="5" marL="2743200" algn="ctr">
              <a:lnSpc>
                <a:spcPct val="90000"/>
              </a:lnSpc>
              <a:spcBef>
                <a:spcPts val="400"/>
              </a:spcBef>
              <a:spcAft>
                <a:spcPts val="0"/>
              </a:spcAft>
              <a:buSzPts val="1400"/>
              <a:buChar char="•"/>
              <a:defRPr/>
            </a:lvl6pPr>
            <a:lvl7pPr indent="-317500" lvl="6" marL="3200400" algn="ctr">
              <a:lnSpc>
                <a:spcPct val="90000"/>
              </a:lnSpc>
              <a:spcBef>
                <a:spcPts val="400"/>
              </a:spcBef>
              <a:spcAft>
                <a:spcPts val="0"/>
              </a:spcAft>
              <a:buSzPts val="1400"/>
              <a:buChar char="•"/>
              <a:defRPr/>
            </a:lvl7pPr>
            <a:lvl8pPr indent="-317500" lvl="7" marL="3657600" algn="ctr">
              <a:lnSpc>
                <a:spcPct val="90000"/>
              </a:lnSpc>
              <a:spcBef>
                <a:spcPts val="400"/>
              </a:spcBef>
              <a:spcAft>
                <a:spcPts val="0"/>
              </a:spcAft>
              <a:buSzPts val="1400"/>
              <a:buChar char="•"/>
              <a:defRPr/>
            </a:lvl8pPr>
            <a:lvl9pPr indent="-317500" lvl="8" marL="4114800" algn="ctr">
              <a:lnSpc>
                <a:spcPct val="90000"/>
              </a:lnSpc>
              <a:spcBef>
                <a:spcPts val="400"/>
              </a:spcBef>
              <a:spcAft>
                <a:spcPts val="0"/>
              </a:spcAft>
              <a:buSzPts val="1400"/>
              <a:buChar char="•"/>
              <a:defRPr/>
            </a:lvl9pPr>
          </a:lstStyle>
          <a:p/>
        </p:txBody>
      </p:sp>
      <p:cxnSp>
        <p:nvCxnSpPr>
          <p:cNvPr id="254" name="Google Shape;254;p27"/>
          <p:cNvCxnSpPr/>
          <p:nvPr/>
        </p:nvCxnSpPr>
        <p:spPr>
          <a:xfrm>
            <a:off x="745525" y="1846000"/>
            <a:ext cx="7897200" cy="0"/>
          </a:xfrm>
          <a:prstGeom prst="straightConnector1">
            <a:avLst/>
          </a:prstGeom>
          <a:noFill/>
          <a:ln cap="flat" cmpd="sng" w="9525">
            <a:solidFill>
              <a:srgbClr val="3E4145"/>
            </a:solidFill>
            <a:prstDash val="solid"/>
            <a:round/>
            <a:headEnd len="sm" w="sm" type="none"/>
            <a:tailEnd len="sm" w="sm" type="none"/>
          </a:ln>
        </p:spPr>
      </p:cxnSp>
      <p:cxnSp>
        <p:nvCxnSpPr>
          <p:cNvPr id="255" name="Google Shape;255;p27"/>
          <p:cNvCxnSpPr/>
          <p:nvPr/>
        </p:nvCxnSpPr>
        <p:spPr>
          <a:xfrm>
            <a:off x="745525" y="4007725"/>
            <a:ext cx="7897200" cy="0"/>
          </a:xfrm>
          <a:prstGeom prst="straightConnector1">
            <a:avLst/>
          </a:prstGeom>
          <a:noFill/>
          <a:ln cap="flat" cmpd="sng" w="9525">
            <a:solidFill>
              <a:srgbClr val="3E4145"/>
            </a:solidFill>
            <a:prstDash val="solid"/>
            <a:round/>
            <a:headEnd len="sm" w="sm" type="none"/>
            <a:tailEnd len="sm" w="sm"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lendar">
  <p:cSld name="Year View_Calendar_DM">
    <p:bg>
      <p:bgPr>
        <a:solidFill>
          <a:schemeClr val="dk1"/>
        </a:solidFill>
      </p:bgPr>
    </p:bg>
    <p:spTree>
      <p:nvGrpSpPr>
        <p:cNvPr id="256" name="Shape 256"/>
        <p:cNvGrpSpPr/>
        <p:nvPr/>
      </p:nvGrpSpPr>
      <p:grpSpPr>
        <a:xfrm>
          <a:off x="0" y="0"/>
          <a:ext cx="0" cy="0"/>
          <a:chOff x="0" y="0"/>
          <a:chExt cx="0" cy="0"/>
        </a:xfrm>
      </p:grpSpPr>
      <p:sp>
        <p:nvSpPr>
          <p:cNvPr id="257" name="Google Shape;257;p28"/>
          <p:cNvSpPr txBox="1"/>
          <p:nvPr>
            <p:ph type="title"/>
          </p:nvPr>
        </p:nvSpPr>
        <p:spPr>
          <a:xfrm>
            <a:off x="628650" y="273844"/>
            <a:ext cx="7886700" cy="994200"/>
          </a:xfrm>
          <a:prstGeom prst="rect">
            <a:avLst/>
          </a:prstGeom>
          <a:noFill/>
          <a:ln>
            <a:noFill/>
          </a:ln>
        </p:spPr>
        <p:txBody>
          <a:bodyPr anchorCtr="0" anchor="ctr" bIns="28575" lIns="57150" spcFirstLastPara="1" rIns="57150" wrap="square" tIns="28575">
            <a:normAutofit/>
          </a:bodyPr>
          <a:lstStyle>
            <a:lvl1pPr lvl="0" algn="ctr">
              <a:lnSpc>
                <a:spcPct val="90000"/>
              </a:lnSpc>
              <a:spcBef>
                <a:spcPts val="0"/>
              </a:spcBef>
              <a:spcAft>
                <a:spcPts val="0"/>
              </a:spcAft>
              <a:buClr>
                <a:schemeClr val="lt1"/>
              </a:buClr>
              <a:buSzPts val="3400"/>
              <a:buNone/>
              <a:defRPr b="0" i="0" sz="3400">
                <a:solidFill>
                  <a:schemeClr val="lt1"/>
                </a:solidFill>
                <a:latin typeface="Arial"/>
                <a:ea typeface="Arial"/>
                <a:cs typeface="Arial"/>
                <a:sym typeface="Arial"/>
              </a:defRPr>
            </a:lvl1pPr>
            <a:lvl2pPr lvl="1" algn="l">
              <a:lnSpc>
                <a:spcPct val="100000"/>
              </a:lnSpc>
              <a:spcBef>
                <a:spcPts val="0"/>
              </a:spcBef>
              <a:spcAft>
                <a:spcPts val="0"/>
              </a:spcAft>
              <a:buSzPts val="900"/>
              <a:buFont typeface="Red Hat Display"/>
              <a:buNone/>
              <a:defRPr>
                <a:latin typeface="Red Hat Display"/>
                <a:ea typeface="Red Hat Display"/>
                <a:cs typeface="Red Hat Display"/>
                <a:sym typeface="Red Hat Display"/>
              </a:defRPr>
            </a:lvl2pPr>
            <a:lvl3pPr lvl="2" algn="l">
              <a:lnSpc>
                <a:spcPct val="100000"/>
              </a:lnSpc>
              <a:spcBef>
                <a:spcPts val="0"/>
              </a:spcBef>
              <a:spcAft>
                <a:spcPts val="0"/>
              </a:spcAft>
              <a:buSzPts val="900"/>
              <a:buFont typeface="Red Hat Display"/>
              <a:buNone/>
              <a:defRPr>
                <a:latin typeface="Red Hat Display"/>
                <a:ea typeface="Red Hat Display"/>
                <a:cs typeface="Red Hat Display"/>
                <a:sym typeface="Red Hat Display"/>
              </a:defRPr>
            </a:lvl3pPr>
            <a:lvl4pPr lvl="3" algn="l">
              <a:lnSpc>
                <a:spcPct val="100000"/>
              </a:lnSpc>
              <a:spcBef>
                <a:spcPts val="0"/>
              </a:spcBef>
              <a:spcAft>
                <a:spcPts val="0"/>
              </a:spcAft>
              <a:buSzPts val="900"/>
              <a:buFont typeface="Red Hat Display"/>
              <a:buNone/>
              <a:defRPr>
                <a:latin typeface="Red Hat Display"/>
                <a:ea typeface="Red Hat Display"/>
                <a:cs typeface="Red Hat Display"/>
                <a:sym typeface="Red Hat Display"/>
              </a:defRPr>
            </a:lvl4pPr>
            <a:lvl5pPr lvl="4" algn="l">
              <a:lnSpc>
                <a:spcPct val="100000"/>
              </a:lnSpc>
              <a:spcBef>
                <a:spcPts val="0"/>
              </a:spcBef>
              <a:spcAft>
                <a:spcPts val="0"/>
              </a:spcAft>
              <a:buSzPts val="900"/>
              <a:buFont typeface="Red Hat Display"/>
              <a:buNone/>
              <a:defRPr>
                <a:latin typeface="Red Hat Display"/>
                <a:ea typeface="Red Hat Display"/>
                <a:cs typeface="Red Hat Display"/>
                <a:sym typeface="Red Hat Display"/>
              </a:defRPr>
            </a:lvl5pPr>
            <a:lvl6pPr lvl="5" algn="l">
              <a:lnSpc>
                <a:spcPct val="100000"/>
              </a:lnSpc>
              <a:spcBef>
                <a:spcPts val="0"/>
              </a:spcBef>
              <a:spcAft>
                <a:spcPts val="0"/>
              </a:spcAft>
              <a:buSzPts val="900"/>
              <a:buFont typeface="Red Hat Display"/>
              <a:buNone/>
              <a:defRPr>
                <a:latin typeface="Red Hat Display"/>
                <a:ea typeface="Red Hat Display"/>
                <a:cs typeface="Red Hat Display"/>
                <a:sym typeface="Red Hat Display"/>
              </a:defRPr>
            </a:lvl6pPr>
            <a:lvl7pPr lvl="6" algn="l">
              <a:lnSpc>
                <a:spcPct val="100000"/>
              </a:lnSpc>
              <a:spcBef>
                <a:spcPts val="0"/>
              </a:spcBef>
              <a:spcAft>
                <a:spcPts val="0"/>
              </a:spcAft>
              <a:buSzPts val="900"/>
              <a:buFont typeface="Red Hat Display"/>
              <a:buNone/>
              <a:defRPr>
                <a:latin typeface="Red Hat Display"/>
                <a:ea typeface="Red Hat Display"/>
                <a:cs typeface="Red Hat Display"/>
                <a:sym typeface="Red Hat Display"/>
              </a:defRPr>
            </a:lvl7pPr>
            <a:lvl8pPr lvl="7" algn="l">
              <a:lnSpc>
                <a:spcPct val="100000"/>
              </a:lnSpc>
              <a:spcBef>
                <a:spcPts val="0"/>
              </a:spcBef>
              <a:spcAft>
                <a:spcPts val="0"/>
              </a:spcAft>
              <a:buSzPts val="900"/>
              <a:buFont typeface="Red Hat Display"/>
              <a:buNone/>
              <a:defRPr>
                <a:latin typeface="Red Hat Display"/>
                <a:ea typeface="Red Hat Display"/>
                <a:cs typeface="Red Hat Display"/>
                <a:sym typeface="Red Hat Display"/>
              </a:defRPr>
            </a:lvl8pPr>
            <a:lvl9pPr lvl="8" algn="l">
              <a:lnSpc>
                <a:spcPct val="100000"/>
              </a:lnSpc>
              <a:spcBef>
                <a:spcPts val="0"/>
              </a:spcBef>
              <a:spcAft>
                <a:spcPts val="0"/>
              </a:spcAft>
              <a:buSzPts val="900"/>
              <a:buFont typeface="Red Hat Display"/>
              <a:buNone/>
              <a:defRPr>
                <a:latin typeface="Red Hat Display"/>
                <a:ea typeface="Red Hat Display"/>
                <a:cs typeface="Red Hat Display"/>
                <a:sym typeface="Red Hat Display"/>
              </a:defRPr>
            </a:lvl9pPr>
          </a:lstStyle>
          <a:p/>
        </p:txBody>
      </p:sp>
      <p:sp>
        <p:nvSpPr>
          <p:cNvPr id="258" name="Google Shape;258;p28"/>
          <p:cNvSpPr/>
          <p:nvPr/>
        </p:nvSpPr>
        <p:spPr>
          <a:xfrm>
            <a:off x="173596" y="1392805"/>
            <a:ext cx="1385100" cy="1428900"/>
          </a:xfrm>
          <a:prstGeom prst="roundRect">
            <a:avLst>
              <a:gd fmla="val 9091" name="adj"/>
            </a:avLst>
          </a:prstGeom>
          <a:solidFill>
            <a:srgbClr val="3E4145">
              <a:alpha val="39610"/>
            </a:srgbClr>
          </a:soli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Calibri"/>
              <a:ea typeface="Calibri"/>
              <a:cs typeface="Calibri"/>
              <a:sym typeface="Calibri"/>
            </a:endParaRPr>
          </a:p>
        </p:txBody>
      </p:sp>
      <p:sp>
        <p:nvSpPr>
          <p:cNvPr id="259" name="Google Shape;259;p28"/>
          <p:cNvSpPr/>
          <p:nvPr/>
        </p:nvSpPr>
        <p:spPr>
          <a:xfrm>
            <a:off x="1656774" y="1392805"/>
            <a:ext cx="1385100" cy="1428900"/>
          </a:xfrm>
          <a:prstGeom prst="roundRect">
            <a:avLst>
              <a:gd fmla="val 9091" name="adj"/>
            </a:avLst>
          </a:prstGeom>
          <a:solidFill>
            <a:srgbClr val="3E4145">
              <a:alpha val="39610"/>
            </a:srgbClr>
          </a:soli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Calibri"/>
              <a:ea typeface="Calibri"/>
              <a:cs typeface="Calibri"/>
              <a:sym typeface="Calibri"/>
            </a:endParaRPr>
          </a:p>
        </p:txBody>
      </p:sp>
      <p:sp>
        <p:nvSpPr>
          <p:cNvPr id="260" name="Google Shape;260;p28"/>
          <p:cNvSpPr/>
          <p:nvPr/>
        </p:nvSpPr>
        <p:spPr>
          <a:xfrm>
            <a:off x="3139954" y="1392805"/>
            <a:ext cx="1385100" cy="1428900"/>
          </a:xfrm>
          <a:prstGeom prst="roundRect">
            <a:avLst>
              <a:gd fmla="val 9091" name="adj"/>
            </a:avLst>
          </a:prstGeom>
          <a:solidFill>
            <a:srgbClr val="3E4145">
              <a:alpha val="39610"/>
            </a:srgbClr>
          </a:soli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Calibri"/>
              <a:ea typeface="Calibri"/>
              <a:cs typeface="Calibri"/>
              <a:sym typeface="Calibri"/>
            </a:endParaRPr>
          </a:p>
        </p:txBody>
      </p:sp>
      <p:sp>
        <p:nvSpPr>
          <p:cNvPr id="261" name="Google Shape;261;p28"/>
          <p:cNvSpPr/>
          <p:nvPr/>
        </p:nvSpPr>
        <p:spPr>
          <a:xfrm>
            <a:off x="4623129" y="1392805"/>
            <a:ext cx="1385100" cy="1428900"/>
          </a:xfrm>
          <a:prstGeom prst="roundRect">
            <a:avLst>
              <a:gd fmla="val 9091" name="adj"/>
            </a:avLst>
          </a:prstGeom>
          <a:solidFill>
            <a:srgbClr val="3E4145">
              <a:alpha val="39610"/>
            </a:srgbClr>
          </a:soli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Calibri"/>
              <a:ea typeface="Calibri"/>
              <a:cs typeface="Calibri"/>
              <a:sym typeface="Calibri"/>
            </a:endParaRPr>
          </a:p>
        </p:txBody>
      </p:sp>
      <p:sp>
        <p:nvSpPr>
          <p:cNvPr id="262" name="Google Shape;262;p28"/>
          <p:cNvSpPr/>
          <p:nvPr/>
        </p:nvSpPr>
        <p:spPr>
          <a:xfrm>
            <a:off x="6106311" y="1392805"/>
            <a:ext cx="1385100" cy="1428900"/>
          </a:xfrm>
          <a:prstGeom prst="roundRect">
            <a:avLst>
              <a:gd fmla="val 9091" name="adj"/>
            </a:avLst>
          </a:prstGeom>
          <a:solidFill>
            <a:srgbClr val="3E4145">
              <a:alpha val="39610"/>
            </a:srgbClr>
          </a:soli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Calibri"/>
              <a:ea typeface="Calibri"/>
              <a:cs typeface="Calibri"/>
              <a:sym typeface="Calibri"/>
            </a:endParaRPr>
          </a:p>
        </p:txBody>
      </p:sp>
      <p:sp>
        <p:nvSpPr>
          <p:cNvPr id="263" name="Google Shape;263;p28"/>
          <p:cNvSpPr/>
          <p:nvPr/>
        </p:nvSpPr>
        <p:spPr>
          <a:xfrm>
            <a:off x="7589489" y="1392805"/>
            <a:ext cx="1385100" cy="1428900"/>
          </a:xfrm>
          <a:prstGeom prst="roundRect">
            <a:avLst>
              <a:gd fmla="val 9091" name="adj"/>
            </a:avLst>
          </a:prstGeom>
          <a:solidFill>
            <a:srgbClr val="3E4145">
              <a:alpha val="39610"/>
            </a:srgbClr>
          </a:soli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Calibri"/>
              <a:ea typeface="Calibri"/>
              <a:cs typeface="Calibri"/>
              <a:sym typeface="Calibri"/>
            </a:endParaRPr>
          </a:p>
        </p:txBody>
      </p:sp>
      <p:sp>
        <p:nvSpPr>
          <p:cNvPr id="264" name="Google Shape;264;p28"/>
          <p:cNvSpPr/>
          <p:nvPr/>
        </p:nvSpPr>
        <p:spPr>
          <a:xfrm>
            <a:off x="173592" y="3035718"/>
            <a:ext cx="1385100" cy="1428900"/>
          </a:xfrm>
          <a:prstGeom prst="roundRect">
            <a:avLst>
              <a:gd fmla="val 9091" name="adj"/>
            </a:avLst>
          </a:prstGeom>
          <a:solidFill>
            <a:srgbClr val="3E4145">
              <a:alpha val="39610"/>
            </a:srgbClr>
          </a:soli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Calibri"/>
              <a:ea typeface="Calibri"/>
              <a:cs typeface="Calibri"/>
              <a:sym typeface="Calibri"/>
            </a:endParaRPr>
          </a:p>
        </p:txBody>
      </p:sp>
      <p:sp>
        <p:nvSpPr>
          <p:cNvPr id="265" name="Google Shape;265;p28"/>
          <p:cNvSpPr/>
          <p:nvPr/>
        </p:nvSpPr>
        <p:spPr>
          <a:xfrm>
            <a:off x="1656771" y="3035718"/>
            <a:ext cx="1385100" cy="1428900"/>
          </a:xfrm>
          <a:prstGeom prst="roundRect">
            <a:avLst>
              <a:gd fmla="val 9091" name="adj"/>
            </a:avLst>
          </a:prstGeom>
          <a:solidFill>
            <a:srgbClr val="3E4145">
              <a:alpha val="39610"/>
            </a:srgbClr>
          </a:soli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Calibri"/>
              <a:ea typeface="Calibri"/>
              <a:cs typeface="Calibri"/>
              <a:sym typeface="Calibri"/>
            </a:endParaRPr>
          </a:p>
        </p:txBody>
      </p:sp>
      <p:pic>
        <p:nvPicPr>
          <p:cNvPr id="266" name="Google Shape;266;p28"/>
          <p:cNvPicPr preferRelativeResize="0"/>
          <p:nvPr/>
        </p:nvPicPr>
        <p:blipFill rotWithShape="1">
          <a:blip r:embed="rId2">
            <a:alphaModFix/>
          </a:blip>
          <a:srcRect b="0" l="0" r="0" t="60391"/>
          <a:stretch/>
        </p:blipFill>
        <p:spPr>
          <a:xfrm>
            <a:off x="7212875" y="4149301"/>
            <a:ext cx="1940073" cy="994202"/>
          </a:xfrm>
          <a:prstGeom prst="rect">
            <a:avLst/>
          </a:prstGeom>
          <a:noFill/>
          <a:ln>
            <a:noFill/>
          </a:ln>
        </p:spPr>
      </p:pic>
      <p:sp>
        <p:nvSpPr>
          <p:cNvPr id="267" name="Google Shape;267;p28"/>
          <p:cNvSpPr/>
          <p:nvPr/>
        </p:nvSpPr>
        <p:spPr>
          <a:xfrm>
            <a:off x="3139951" y="3035718"/>
            <a:ext cx="1385100" cy="1428900"/>
          </a:xfrm>
          <a:prstGeom prst="roundRect">
            <a:avLst>
              <a:gd fmla="val 9091" name="adj"/>
            </a:avLst>
          </a:prstGeom>
          <a:solidFill>
            <a:srgbClr val="3E4145">
              <a:alpha val="39610"/>
            </a:srgbClr>
          </a:soli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Calibri"/>
              <a:ea typeface="Calibri"/>
              <a:cs typeface="Calibri"/>
              <a:sym typeface="Calibri"/>
            </a:endParaRPr>
          </a:p>
        </p:txBody>
      </p:sp>
      <p:sp>
        <p:nvSpPr>
          <p:cNvPr id="268" name="Google Shape;268;p28"/>
          <p:cNvSpPr/>
          <p:nvPr/>
        </p:nvSpPr>
        <p:spPr>
          <a:xfrm>
            <a:off x="4623129" y="3035718"/>
            <a:ext cx="1385100" cy="1428900"/>
          </a:xfrm>
          <a:prstGeom prst="roundRect">
            <a:avLst>
              <a:gd fmla="val 9091" name="adj"/>
            </a:avLst>
          </a:prstGeom>
          <a:solidFill>
            <a:srgbClr val="3E4145">
              <a:alpha val="39610"/>
            </a:srgbClr>
          </a:soli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Calibri"/>
              <a:ea typeface="Calibri"/>
              <a:cs typeface="Calibri"/>
              <a:sym typeface="Calibri"/>
            </a:endParaRPr>
          </a:p>
        </p:txBody>
      </p:sp>
      <p:sp>
        <p:nvSpPr>
          <p:cNvPr id="269" name="Google Shape;269;p28"/>
          <p:cNvSpPr/>
          <p:nvPr/>
        </p:nvSpPr>
        <p:spPr>
          <a:xfrm>
            <a:off x="6106309" y="3035718"/>
            <a:ext cx="1385100" cy="1428900"/>
          </a:xfrm>
          <a:prstGeom prst="roundRect">
            <a:avLst>
              <a:gd fmla="val 9091" name="adj"/>
            </a:avLst>
          </a:prstGeom>
          <a:solidFill>
            <a:srgbClr val="3E4145">
              <a:alpha val="39610"/>
            </a:srgbClr>
          </a:soli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Calibri"/>
              <a:ea typeface="Calibri"/>
              <a:cs typeface="Calibri"/>
              <a:sym typeface="Calibri"/>
            </a:endParaRPr>
          </a:p>
        </p:txBody>
      </p:sp>
      <p:sp>
        <p:nvSpPr>
          <p:cNvPr id="270" name="Google Shape;270;p28"/>
          <p:cNvSpPr/>
          <p:nvPr/>
        </p:nvSpPr>
        <p:spPr>
          <a:xfrm>
            <a:off x="7589487" y="3035718"/>
            <a:ext cx="1385100" cy="1428900"/>
          </a:xfrm>
          <a:prstGeom prst="roundRect">
            <a:avLst>
              <a:gd fmla="val 9091" name="adj"/>
            </a:avLst>
          </a:prstGeom>
          <a:solidFill>
            <a:srgbClr val="3E4145">
              <a:alpha val="39610"/>
            </a:srgbClr>
          </a:soli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Calibri"/>
              <a:ea typeface="Calibri"/>
              <a:cs typeface="Calibri"/>
              <a:sym typeface="Calibri"/>
            </a:endParaRPr>
          </a:p>
        </p:txBody>
      </p:sp>
      <p:sp>
        <p:nvSpPr>
          <p:cNvPr id="271" name="Google Shape;271;p28"/>
          <p:cNvSpPr/>
          <p:nvPr/>
        </p:nvSpPr>
        <p:spPr>
          <a:xfrm>
            <a:off x="173594" y="1392806"/>
            <a:ext cx="1385100" cy="244800"/>
          </a:xfrm>
          <a:prstGeom prst="round2SameRect">
            <a:avLst>
              <a:gd fmla="val 30719" name="adj1"/>
              <a:gd fmla="val 0" name="adj2"/>
            </a:avLst>
          </a:prstGeom>
          <a:solidFill>
            <a:srgbClr val="EC0000"/>
          </a:soli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chemeClr val="lt1"/>
              </a:solidFill>
              <a:latin typeface="Arial"/>
              <a:ea typeface="Arial"/>
              <a:cs typeface="Arial"/>
              <a:sym typeface="Arial"/>
            </a:endParaRPr>
          </a:p>
        </p:txBody>
      </p:sp>
      <p:sp>
        <p:nvSpPr>
          <p:cNvPr id="272" name="Google Shape;272;p28"/>
          <p:cNvSpPr/>
          <p:nvPr/>
        </p:nvSpPr>
        <p:spPr>
          <a:xfrm>
            <a:off x="1656774" y="1392806"/>
            <a:ext cx="1385100" cy="244800"/>
          </a:xfrm>
          <a:prstGeom prst="round2SameRect">
            <a:avLst>
              <a:gd fmla="val 30719" name="adj1"/>
              <a:gd fmla="val 0" name="adj2"/>
            </a:avLst>
          </a:prstGeom>
          <a:solidFill>
            <a:srgbClr val="EC0000"/>
          </a:soli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chemeClr val="lt1"/>
              </a:solidFill>
              <a:latin typeface="Arial"/>
              <a:ea typeface="Arial"/>
              <a:cs typeface="Arial"/>
              <a:sym typeface="Arial"/>
            </a:endParaRPr>
          </a:p>
        </p:txBody>
      </p:sp>
      <p:sp>
        <p:nvSpPr>
          <p:cNvPr id="273" name="Google Shape;273;p28"/>
          <p:cNvSpPr/>
          <p:nvPr/>
        </p:nvSpPr>
        <p:spPr>
          <a:xfrm>
            <a:off x="3139953" y="1392806"/>
            <a:ext cx="1385100" cy="244800"/>
          </a:xfrm>
          <a:prstGeom prst="round2SameRect">
            <a:avLst>
              <a:gd fmla="val 30719" name="adj1"/>
              <a:gd fmla="val 0" name="adj2"/>
            </a:avLst>
          </a:prstGeom>
          <a:solidFill>
            <a:srgbClr val="EC0000"/>
          </a:soli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chemeClr val="lt1"/>
              </a:solidFill>
              <a:latin typeface="Arial"/>
              <a:ea typeface="Arial"/>
              <a:cs typeface="Arial"/>
              <a:sym typeface="Arial"/>
            </a:endParaRPr>
          </a:p>
        </p:txBody>
      </p:sp>
      <p:sp>
        <p:nvSpPr>
          <p:cNvPr id="274" name="Google Shape;274;p28"/>
          <p:cNvSpPr/>
          <p:nvPr/>
        </p:nvSpPr>
        <p:spPr>
          <a:xfrm>
            <a:off x="4623129" y="1392806"/>
            <a:ext cx="1385100" cy="244800"/>
          </a:xfrm>
          <a:prstGeom prst="round2SameRect">
            <a:avLst>
              <a:gd fmla="val 30719" name="adj1"/>
              <a:gd fmla="val 0" name="adj2"/>
            </a:avLst>
          </a:prstGeom>
          <a:solidFill>
            <a:srgbClr val="EC0000"/>
          </a:soli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chemeClr val="lt1"/>
              </a:solidFill>
              <a:latin typeface="Arial"/>
              <a:ea typeface="Arial"/>
              <a:cs typeface="Arial"/>
              <a:sym typeface="Arial"/>
            </a:endParaRPr>
          </a:p>
        </p:txBody>
      </p:sp>
      <p:sp>
        <p:nvSpPr>
          <p:cNvPr id="275" name="Google Shape;275;p28"/>
          <p:cNvSpPr/>
          <p:nvPr/>
        </p:nvSpPr>
        <p:spPr>
          <a:xfrm>
            <a:off x="6106309" y="1392806"/>
            <a:ext cx="1385100" cy="244800"/>
          </a:xfrm>
          <a:prstGeom prst="round2SameRect">
            <a:avLst>
              <a:gd fmla="val 30719" name="adj1"/>
              <a:gd fmla="val 0" name="adj2"/>
            </a:avLst>
          </a:prstGeom>
          <a:solidFill>
            <a:srgbClr val="EC0000"/>
          </a:soli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chemeClr val="lt1"/>
              </a:solidFill>
              <a:latin typeface="Arial"/>
              <a:ea typeface="Arial"/>
              <a:cs typeface="Arial"/>
              <a:sym typeface="Arial"/>
            </a:endParaRPr>
          </a:p>
        </p:txBody>
      </p:sp>
      <p:sp>
        <p:nvSpPr>
          <p:cNvPr id="276" name="Google Shape;276;p28"/>
          <p:cNvSpPr/>
          <p:nvPr/>
        </p:nvSpPr>
        <p:spPr>
          <a:xfrm>
            <a:off x="7589489" y="1392806"/>
            <a:ext cx="1385100" cy="244800"/>
          </a:xfrm>
          <a:prstGeom prst="round2SameRect">
            <a:avLst>
              <a:gd fmla="val 30719" name="adj1"/>
              <a:gd fmla="val 0" name="adj2"/>
            </a:avLst>
          </a:prstGeom>
          <a:solidFill>
            <a:srgbClr val="EC0000"/>
          </a:soli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chemeClr val="lt1"/>
              </a:solidFill>
              <a:latin typeface="Arial"/>
              <a:ea typeface="Arial"/>
              <a:cs typeface="Arial"/>
              <a:sym typeface="Arial"/>
            </a:endParaRPr>
          </a:p>
        </p:txBody>
      </p:sp>
      <p:sp>
        <p:nvSpPr>
          <p:cNvPr id="277" name="Google Shape;277;p28"/>
          <p:cNvSpPr/>
          <p:nvPr/>
        </p:nvSpPr>
        <p:spPr>
          <a:xfrm>
            <a:off x="173592" y="3024595"/>
            <a:ext cx="1385100" cy="244800"/>
          </a:xfrm>
          <a:prstGeom prst="round2SameRect">
            <a:avLst>
              <a:gd fmla="val 30719" name="adj1"/>
              <a:gd fmla="val 0" name="adj2"/>
            </a:avLst>
          </a:prstGeom>
          <a:solidFill>
            <a:srgbClr val="EC0000"/>
          </a:soli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chemeClr val="lt1"/>
              </a:solidFill>
              <a:latin typeface="Arial"/>
              <a:ea typeface="Arial"/>
              <a:cs typeface="Arial"/>
              <a:sym typeface="Arial"/>
            </a:endParaRPr>
          </a:p>
        </p:txBody>
      </p:sp>
      <p:sp>
        <p:nvSpPr>
          <p:cNvPr id="278" name="Google Shape;278;p28"/>
          <p:cNvSpPr/>
          <p:nvPr/>
        </p:nvSpPr>
        <p:spPr>
          <a:xfrm>
            <a:off x="1656767" y="3024595"/>
            <a:ext cx="1385100" cy="244800"/>
          </a:xfrm>
          <a:prstGeom prst="round2SameRect">
            <a:avLst>
              <a:gd fmla="val 30719" name="adj1"/>
              <a:gd fmla="val 0" name="adj2"/>
            </a:avLst>
          </a:prstGeom>
          <a:solidFill>
            <a:srgbClr val="EC0000"/>
          </a:soli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chemeClr val="lt1"/>
              </a:solidFill>
              <a:latin typeface="Arial"/>
              <a:ea typeface="Arial"/>
              <a:cs typeface="Arial"/>
              <a:sym typeface="Arial"/>
            </a:endParaRPr>
          </a:p>
        </p:txBody>
      </p:sp>
      <p:sp>
        <p:nvSpPr>
          <p:cNvPr id="279" name="Google Shape;279;p28"/>
          <p:cNvSpPr/>
          <p:nvPr/>
        </p:nvSpPr>
        <p:spPr>
          <a:xfrm>
            <a:off x="3139949" y="3024595"/>
            <a:ext cx="1385100" cy="244800"/>
          </a:xfrm>
          <a:prstGeom prst="round2SameRect">
            <a:avLst>
              <a:gd fmla="val 30719" name="adj1"/>
              <a:gd fmla="val 0" name="adj2"/>
            </a:avLst>
          </a:prstGeom>
          <a:solidFill>
            <a:srgbClr val="EC0000"/>
          </a:soli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chemeClr val="lt1"/>
              </a:solidFill>
              <a:latin typeface="Arial"/>
              <a:ea typeface="Arial"/>
              <a:cs typeface="Arial"/>
              <a:sym typeface="Arial"/>
            </a:endParaRPr>
          </a:p>
        </p:txBody>
      </p:sp>
      <p:sp>
        <p:nvSpPr>
          <p:cNvPr id="280" name="Google Shape;280;p28"/>
          <p:cNvSpPr/>
          <p:nvPr/>
        </p:nvSpPr>
        <p:spPr>
          <a:xfrm>
            <a:off x="4623128" y="3024595"/>
            <a:ext cx="1385100" cy="244800"/>
          </a:xfrm>
          <a:prstGeom prst="round2SameRect">
            <a:avLst>
              <a:gd fmla="val 30719" name="adj1"/>
              <a:gd fmla="val 0" name="adj2"/>
            </a:avLst>
          </a:prstGeom>
          <a:solidFill>
            <a:srgbClr val="EC0000"/>
          </a:soli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chemeClr val="lt1"/>
              </a:solidFill>
              <a:latin typeface="Arial"/>
              <a:ea typeface="Arial"/>
              <a:cs typeface="Arial"/>
              <a:sym typeface="Arial"/>
            </a:endParaRPr>
          </a:p>
        </p:txBody>
      </p:sp>
      <p:sp>
        <p:nvSpPr>
          <p:cNvPr id="281" name="Google Shape;281;p28"/>
          <p:cNvSpPr/>
          <p:nvPr/>
        </p:nvSpPr>
        <p:spPr>
          <a:xfrm>
            <a:off x="6106307" y="3024595"/>
            <a:ext cx="1385100" cy="244800"/>
          </a:xfrm>
          <a:prstGeom prst="round2SameRect">
            <a:avLst>
              <a:gd fmla="val 30719" name="adj1"/>
              <a:gd fmla="val 0" name="adj2"/>
            </a:avLst>
          </a:prstGeom>
          <a:solidFill>
            <a:srgbClr val="EC0000"/>
          </a:soli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chemeClr val="lt1"/>
              </a:solidFill>
              <a:latin typeface="Arial"/>
              <a:ea typeface="Arial"/>
              <a:cs typeface="Arial"/>
              <a:sym typeface="Arial"/>
            </a:endParaRPr>
          </a:p>
        </p:txBody>
      </p:sp>
      <p:sp>
        <p:nvSpPr>
          <p:cNvPr id="282" name="Google Shape;282;p28"/>
          <p:cNvSpPr/>
          <p:nvPr/>
        </p:nvSpPr>
        <p:spPr>
          <a:xfrm>
            <a:off x="7589487" y="3024595"/>
            <a:ext cx="1385100" cy="244800"/>
          </a:xfrm>
          <a:prstGeom prst="round2SameRect">
            <a:avLst>
              <a:gd fmla="val 30719" name="adj1"/>
              <a:gd fmla="val 0" name="adj2"/>
            </a:avLst>
          </a:prstGeom>
          <a:solidFill>
            <a:srgbClr val="EC0000"/>
          </a:soli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chemeClr val="lt1"/>
              </a:solidFill>
              <a:latin typeface="Arial"/>
              <a:ea typeface="Arial"/>
              <a:cs typeface="Arial"/>
              <a:sym typeface="Arial"/>
            </a:endParaRPr>
          </a:p>
        </p:txBody>
      </p:sp>
      <p:sp>
        <p:nvSpPr>
          <p:cNvPr id="283" name="Google Shape;283;p28"/>
          <p:cNvSpPr txBox="1"/>
          <p:nvPr/>
        </p:nvSpPr>
        <p:spPr>
          <a:xfrm>
            <a:off x="327488" y="1432341"/>
            <a:ext cx="1077300" cy="180900"/>
          </a:xfrm>
          <a:prstGeom prst="rect">
            <a:avLst/>
          </a:prstGeom>
          <a:noFill/>
          <a:ln>
            <a:noFill/>
          </a:ln>
        </p:spPr>
        <p:txBody>
          <a:bodyPr anchorCtr="0" anchor="t" bIns="28575" lIns="57150" spcFirstLastPara="1" rIns="57150" wrap="square" tIns="28575">
            <a:sp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chemeClr val="lt1"/>
                </a:solidFill>
                <a:latin typeface="Arial"/>
                <a:ea typeface="Arial"/>
                <a:cs typeface="Arial"/>
                <a:sym typeface="Arial"/>
              </a:rPr>
              <a:t>JANUARY</a:t>
            </a:r>
            <a:endParaRPr b="1" i="0" sz="900" u="none" cap="none" strike="noStrike">
              <a:solidFill>
                <a:srgbClr val="000000"/>
              </a:solidFill>
              <a:latin typeface="Arial"/>
              <a:ea typeface="Arial"/>
              <a:cs typeface="Arial"/>
              <a:sym typeface="Arial"/>
            </a:endParaRPr>
          </a:p>
        </p:txBody>
      </p:sp>
      <p:sp>
        <p:nvSpPr>
          <p:cNvPr id="284" name="Google Shape;284;p28"/>
          <p:cNvSpPr txBox="1"/>
          <p:nvPr/>
        </p:nvSpPr>
        <p:spPr>
          <a:xfrm>
            <a:off x="1810663" y="1432341"/>
            <a:ext cx="1077300" cy="180900"/>
          </a:xfrm>
          <a:prstGeom prst="rect">
            <a:avLst/>
          </a:prstGeom>
          <a:noFill/>
          <a:ln>
            <a:noFill/>
          </a:ln>
        </p:spPr>
        <p:txBody>
          <a:bodyPr anchorCtr="0" anchor="t" bIns="28575" lIns="57150" spcFirstLastPara="1" rIns="57150" wrap="square" tIns="28575">
            <a:sp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chemeClr val="lt1"/>
                </a:solidFill>
                <a:latin typeface="Arial"/>
                <a:ea typeface="Arial"/>
                <a:cs typeface="Arial"/>
                <a:sym typeface="Arial"/>
              </a:rPr>
              <a:t>FEBRUARY</a:t>
            </a:r>
            <a:endParaRPr b="1" i="0" sz="900" u="none" cap="none" strike="noStrike">
              <a:solidFill>
                <a:srgbClr val="000000"/>
              </a:solidFill>
              <a:latin typeface="Arial"/>
              <a:ea typeface="Arial"/>
              <a:cs typeface="Arial"/>
              <a:sym typeface="Arial"/>
            </a:endParaRPr>
          </a:p>
        </p:txBody>
      </p:sp>
      <p:sp>
        <p:nvSpPr>
          <p:cNvPr id="285" name="Google Shape;285;p28"/>
          <p:cNvSpPr txBox="1"/>
          <p:nvPr/>
        </p:nvSpPr>
        <p:spPr>
          <a:xfrm>
            <a:off x="3293846" y="1432342"/>
            <a:ext cx="1077300" cy="180900"/>
          </a:xfrm>
          <a:prstGeom prst="rect">
            <a:avLst/>
          </a:prstGeom>
          <a:noFill/>
          <a:ln>
            <a:noFill/>
          </a:ln>
        </p:spPr>
        <p:txBody>
          <a:bodyPr anchorCtr="0" anchor="t" bIns="28575" lIns="57150" spcFirstLastPara="1" rIns="57150" wrap="square" tIns="28575">
            <a:sp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chemeClr val="lt1"/>
                </a:solidFill>
                <a:latin typeface="Arial"/>
                <a:ea typeface="Arial"/>
                <a:cs typeface="Arial"/>
                <a:sym typeface="Arial"/>
              </a:rPr>
              <a:t>MARCH</a:t>
            </a:r>
            <a:endParaRPr b="1" i="0" sz="900" u="none" cap="none" strike="noStrike">
              <a:solidFill>
                <a:srgbClr val="000000"/>
              </a:solidFill>
              <a:latin typeface="Arial"/>
              <a:ea typeface="Arial"/>
              <a:cs typeface="Arial"/>
              <a:sym typeface="Arial"/>
            </a:endParaRPr>
          </a:p>
        </p:txBody>
      </p:sp>
      <p:sp>
        <p:nvSpPr>
          <p:cNvPr id="286" name="Google Shape;286;p28"/>
          <p:cNvSpPr txBox="1"/>
          <p:nvPr/>
        </p:nvSpPr>
        <p:spPr>
          <a:xfrm>
            <a:off x="4777023" y="1432342"/>
            <a:ext cx="1077300" cy="180900"/>
          </a:xfrm>
          <a:prstGeom prst="rect">
            <a:avLst/>
          </a:prstGeom>
          <a:noFill/>
          <a:ln>
            <a:noFill/>
          </a:ln>
        </p:spPr>
        <p:txBody>
          <a:bodyPr anchorCtr="0" anchor="t" bIns="28575" lIns="57150" spcFirstLastPara="1" rIns="57150" wrap="square" tIns="28575">
            <a:sp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chemeClr val="lt1"/>
                </a:solidFill>
                <a:latin typeface="Arial"/>
                <a:ea typeface="Arial"/>
                <a:cs typeface="Arial"/>
                <a:sym typeface="Arial"/>
              </a:rPr>
              <a:t>APRIL</a:t>
            </a:r>
            <a:endParaRPr b="1" i="0" sz="900" u="none" cap="none" strike="noStrike">
              <a:solidFill>
                <a:srgbClr val="000000"/>
              </a:solidFill>
              <a:latin typeface="Arial"/>
              <a:ea typeface="Arial"/>
              <a:cs typeface="Arial"/>
              <a:sym typeface="Arial"/>
            </a:endParaRPr>
          </a:p>
        </p:txBody>
      </p:sp>
      <p:sp>
        <p:nvSpPr>
          <p:cNvPr id="287" name="Google Shape;287;p28"/>
          <p:cNvSpPr txBox="1"/>
          <p:nvPr/>
        </p:nvSpPr>
        <p:spPr>
          <a:xfrm>
            <a:off x="6260201" y="1432342"/>
            <a:ext cx="1077300" cy="180900"/>
          </a:xfrm>
          <a:prstGeom prst="rect">
            <a:avLst/>
          </a:prstGeom>
          <a:noFill/>
          <a:ln>
            <a:noFill/>
          </a:ln>
        </p:spPr>
        <p:txBody>
          <a:bodyPr anchorCtr="0" anchor="t" bIns="28575" lIns="57150" spcFirstLastPara="1" rIns="57150" wrap="square" tIns="28575">
            <a:sp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chemeClr val="lt1"/>
                </a:solidFill>
                <a:latin typeface="Arial"/>
                <a:ea typeface="Arial"/>
                <a:cs typeface="Arial"/>
                <a:sym typeface="Arial"/>
              </a:rPr>
              <a:t>MAY</a:t>
            </a:r>
            <a:endParaRPr b="1" i="0" sz="900" u="none" cap="none" strike="noStrike">
              <a:solidFill>
                <a:srgbClr val="000000"/>
              </a:solidFill>
              <a:latin typeface="Arial"/>
              <a:ea typeface="Arial"/>
              <a:cs typeface="Arial"/>
              <a:sym typeface="Arial"/>
            </a:endParaRPr>
          </a:p>
        </p:txBody>
      </p:sp>
      <p:sp>
        <p:nvSpPr>
          <p:cNvPr id="288" name="Google Shape;288;p28"/>
          <p:cNvSpPr txBox="1"/>
          <p:nvPr/>
        </p:nvSpPr>
        <p:spPr>
          <a:xfrm>
            <a:off x="7743379" y="1432342"/>
            <a:ext cx="1077300" cy="180900"/>
          </a:xfrm>
          <a:prstGeom prst="rect">
            <a:avLst/>
          </a:prstGeom>
          <a:noFill/>
          <a:ln>
            <a:noFill/>
          </a:ln>
        </p:spPr>
        <p:txBody>
          <a:bodyPr anchorCtr="0" anchor="t" bIns="28575" lIns="57150" spcFirstLastPara="1" rIns="57150" wrap="square" tIns="28575">
            <a:sp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chemeClr val="lt1"/>
                </a:solidFill>
                <a:latin typeface="Arial"/>
                <a:ea typeface="Arial"/>
                <a:cs typeface="Arial"/>
                <a:sym typeface="Arial"/>
              </a:rPr>
              <a:t>JUNE</a:t>
            </a:r>
            <a:endParaRPr b="1" i="0" sz="900" u="none" cap="none" strike="noStrike">
              <a:solidFill>
                <a:srgbClr val="000000"/>
              </a:solidFill>
              <a:latin typeface="Arial"/>
              <a:ea typeface="Arial"/>
              <a:cs typeface="Arial"/>
              <a:sym typeface="Arial"/>
            </a:endParaRPr>
          </a:p>
        </p:txBody>
      </p:sp>
      <p:sp>
        <p:nvSpPr>
          <p:cNvPr id="289" name="Google Shape;289;p28"/>
          <p:cNvSpPr txBox="1"/>
          <p:nvPr/>
        </p:nvSpPr>
        <p:spPr>
          <a:xfrm>
            <a:off x="327606" y="3068679"/>
            <a:ext cx="1077300" cy="180900"/>
          </a:xfrm>
          <a:prstGeom prst="rect">
            <a:avLst/>
          </a:prstGeom>
          <a:noFill/>
          <a:ln>
            <a:noFill/>
          </a:ln>
        </p:spPr>
        <p:txBody>
          <a:bodyPr anchorCtr="0" anchor="t" bIns="28575" lIns="57150" spcFirstLastPara="1" rIns="57150" wrap="square" tIns="28575">
            <a:sp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chemeClr val="lt1"/>
                </a:solidFill>
                <a:latin typeface="Arial"/>
                <a:ea typeface="Arial"/>
                <a:cs typeface="Arial"/>
                <a:sym typeface="Arial"/>
              </a:rPr>
              <a:t>JULY</a:t>
            </a:r>
            <a:endParaRPr b="1" i="0" sz="900" u="none" cap="none" strike="noStrike">
              <a:solidFill>
                <a:srgbClr val="000000"/>
              </a:solidFill>
              <a:latin typeface="Arial"/>
              <a:ea typeface="Arial"/>
              <a:cs typeface="Arial"/>
              <a:sym typeface="Arial"/>
            </a:endParaRPr>
          </a:p>
        </p:txBody>
      </p:sp>
      <p:sp>
        <p:nvSpPr>
          <p:cNvPr id="290" name="Google Shape;290;p28"/>
          <p:cNvSpPr txBox="1"/>
          <p:nvPr/>
        </p:nvSpPr>
        <p:spPr>
          <a:xfrm>
            <a:off x="1810663" y="3068679"/>
            <a:ext cx="1077300" cy="180900"/>
          </a:xfrm>
          <a:prstGeom prst="rect">
            <a:avLst/>
          </a:prstGeom>
          <a:noFill/>
          <a:ln>
            <a:noFill/>
          </a:ln>
        </p:spPr>
        <p:txBody>
          <a:bodyPr anchorCtr="0" anchor="t" bIns="28575" lIns="57150" spcFirstLastPara="1" rIns="57150" wrap="square" tIns="28575">
            <a:sp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chemeClr val="lt1"/>
                </a:solidFill>
                <a:latin typeface="Arial"/>
                <a:ea typeface="Arial"/>
                <a:cs typeface="Arial"/>
                <a:sym typeface="Arial"/>
              </a:rPr>
              <a:t>AUGUST</a:t>
            </a:r>
            <a:endParaRPr b="1" i="0" sz="900" u="none" cap="none" strike="noStrike">
              <a:solidFill>
                <a:srgbClr val="000000"/>
              </a:solidFill>
              <a:latin typeface="Arial"/>
              <a:ea typeface="Arial"/>
              <a:cs typeface="Arial"/>
              <a:sym typeface="Arial"/>
            </a:endParaRPr>
          </a:p>
        </p:txBody>
      </p:sp>
      <p:sp>
        <p:nvSpPr>
          <p:cNvPr id="291" name="Google Shape;291;p28"/>
          <p:cNvSpPr txBox="1"/>
          <p:nvPr/>
        </p:nvSpPr>
        <p:spPr>
          <a:xfrm>
            <a:off x="3293846" y="3068679"/>
            <a:ext cx="1077300" cy="180900"/>
          </a:xfrm>
          <a:prstGeom prst="rect">
            <a:avLst/>
          </a:prstGeom>
          <a:noFill/>
          <a:ln>
            <a:noFill/>
          </a:ln>
        </p:spPr>
        <p:txBody>
          <a:bodyPr anchorCtr="0" anchor="t" bIns="28575" lIns="57150" spcFirstLastPara="1" rIns="57150" wrap="square" tIns="28575">
            <a:sp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chemeClr val="lt1"/>
                </a:solidFill>
                <a:latin typeface="Arial"/>
                <a:ea typeface="Arial"/>
                <a:cs typeface="Arial"/>
                <a:sym typeface="Arial"/>
              </a:rPr>
              <a:t>SEPTEMBER</a:t>
            </a:r>
            <a:endParaRPr b="1" i="0" sz="900" u="none" cap="none" strike="noStrike">
              <a:solidFill>
                <a:srgbClr val="000000"/>
              </a:solidFill>
              <a:latin typeface="Arial"/>
              <a:ea typeface="Arial"/>
              <a:cs typeface="Arial"/>
              <a:sym typeface="Arial"/>
            </a:endParaRPr>
          </a:p>
        </p:txBody>
      </p:sp>
      <p:sp>
        <p:nvSpPr>
          <p:cNvPr id="292" name="Google Shape;292;p28"/>
          <p:cNvSpPr txBox="1"/>
          <p:nvPr/>
        </p:nvSpPr>
        <p:spPr>
          <a:xfrm>
            <a:off x="4777023" y="3068679"/>
            <a:ext cx="1077300" cy="180900"/>
          </a:xfrm>
          <a:prstGeom prst="rect">
            <a:avLst/>
          </a:prstGeom>
          <a:noFill/>
          <a:ln>
            <a:noFill/>
          </a:ln>
        </p:spPr>
        <p:txBody>
          <a:bodyPr anchorCtr="0" anchor="t" bIns="28575" lIns="57150" spcFirstLastPara="1" rIns="57150" wrap="square" tIns="28575">
            <a:sp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chemeClr val="lt1"/>
                </a:solidFill>
                <a:latin typeface="Arial"/>
                <a:ea typeface="Arial"/>
                <a:cs typeface="Arial"/>
                <a:sym typeface="Arial"/>
              </a:rPr>
              <a:t>OCTOBER</a:t>
            </a:r>
            <a:endParaRPr b="1" i="0" sz="900" u="none" cap="none" strike="noStrike">
              <a:solidFill>
                <a:srgbClr val="000000"/>
              </a:solidFill>
              <a:latin typeface="Arial"/>
              <a:ea typeface="Arial"/>
              <a:cs typeface="Arial"/>
              <a:sym typeface="Arial"/>
            </a:endParaRPr>
          </a:p>
        </p:txBody>
      </p:sp>
      <p:sp>
        <p:nvSpPr>
          <p:cNvPr id="293" name="Google Shape;293;p28"/>
          <p:cNvSpPr txBox="1"/>
          <p:nvPr/>
        </p:nvSpPr>
        <p:spPr>
          <a:xfrm>
            <a:off x="6260201" y="3068679"/>
            <a:ext cx="1077300" cy="180900"/>
          </a:xfrm>
          <a:prstGeom prst="rect">
            <a:avLst/>
          </a:prstGeom>
          <a:noFill/>
          <a:ln>
            <a:noFill/>
          </a:ln>
        </p:spPr>
        <p:txBody>
          <a:bodyPr anchorCtr="0" anchor="t" bIns="28575" lIns="57150" spcFirstLastPara="1" rIns="57150" wrap="square" tIns="28575">
            <a:sp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chemeClr val="lt1"/>
                </a:solidFill>
                <a:latin typeface="Arial"/>
                <a:ea typeface="Arial"/>
                <a:cs typeface="Arial"/>
                <a:sym typeface="Arial"/>
              </a:rPr>
              <a:t>NOVEMBER</a:t>
            </a:r>
            <a:endParaRPr b="1" i="0" sz="900" u="none" cap="none" strike="noStrike">
              <a:solidFill>
                <a:srgbClr val="000000"/>
              </a:solidFill>
              <a:latin typeface="Arial"/>
              <a:ea typeface="Arial"/>
              <a:cs typeface="Arial"/>
              <a:sym typeface="Arial"/>
            </a:endParaRPr>
          </a:p>
        </p:txBody>
      </p:sp>
      <p:sp>
        <p:nvSpPr>
          <p:cNvPr id="294" name="Google Shape;294;p28"/>
          <p:cNvSpPr txBox="1"/>
          <p:nvPr/>
        </p:nvSpPr>
        <p:spPr>
          <a:xfrm>
            <a:off x="7757244" y="3068679"/>
            <a:ext cx="1077300" cy="180900"/>
          </a:xfrm>
          <a:prstGeom prst="rect">
            <a:avLst/>
          </a:prstGeom>
          <a:noFill/>
          <a:ln>
            <a:noFill/>
          </a:ln>
        </p:spPr>
        <p:txBody>
          <a:bodyPr anchorCtr="0" anchor="t" bIns="28575" lIns="57150" spcFirstLastPara="1" rIns="57150" wrap="square" tIns="28575">
            <a:spAutoFit/>
          </a:bodyPr>
          <a:lstStyle/>
          <a:p>
            <a:pPr indent="0" lvl="0" marL="0" marR="0" rtl="0" algn="ctr">
              <a:lnSpc>
                <a:spcPct val="100000"/>
              </a:lnSpc>
              <a:spcBef>
                <a:spcPts val="0"/>
              </a:spcBef>
              <a:spcAft>
                <a:spcPts val="0"/>
              </a:spcAft>
              <a:buClr>
                <a:srgbClr val="000000"/>
              </a:buClr>
              <a:buSzPts val="800"/>
              <a:buFont typeface="Arial"/>
              <a:buNone/>
            </a:pPr>
            <a:r>
              <a:rPr b="1" i="0" lang="en" sz="800" u="none" cap="none" strike="noStrike">
                <a:solidFill>
                  <a:schemeClr val="lt1"/>
                </a:solidFill>
                <a:latin typeface="Arial"/>
                <a:ea typeface="Arial"/>
                <a:cs typeface="Arial"/>
                <a:sym typeface="Arial"/>
              </a:rPr>
              <a:t>DECEMBER</a:t>
            </a:r>
            <a:endParaRPr b="1" i="0" sz="900" u="none" cap="none" strike="noStrike">
              <a:solidFill>
                <a:srgbClr val="000000"/>
              </a:solidFill>
              <a:latin typeface="Arial"/>
              <a:ea typeface="Arial"/>
              <a:cs typeface="Arial"/>
              <a:sym typeface="Arial"/>
            </a:endParaRPr>
          </a:p>
        </p:txBody>
      </p:sp>
      <p:pic>
        <p:nvPicPr>
          <p:cNvPr id="295" name="Google Shape;295;p28"/>
          <p:cNvPicPr preferRelativeResize="0"/>
          <p:nvPr/>
        </p:nvPicPr>
        <p:blipFill rotWithShape="1">
          <a:blip r:embed="rId3">
            <a:alphaModFix/>
          </a:blip>
          <a:srcRect b="0" l="0" r="0" t="0"/>
          <a:stretch/>
        </p:blipFill>
        <p:spPr>
          <a:xfrm>
            <a:off x="8207022" y="4863008"/>
            <a:ext cx="616657" cy="110064"/>
          </a:xfrm>
          <a:prstGeom prst="rect">
            <a:avLst/>
          </a:prstGeom>
          <a:noFill/>
          <a:ln>
            <a:noFill/>
          </a:ln>
        </p:spPr>
      </p:pic>
      <p:sp>
        <p:nvSpPr>
          <p:cNvPr id="296" name="Google Shape;296;p28"/>
          <p:cNvSpPr txBox="1"/>
          <p:nvPr>
            <p:ph idx="1" type="body"/>
          </p:nvPr>
        </p:nvSpPr>
        <p:spPr>
          <a:xfrm>
            <a:off x="320321" y="1767374"/>
            <a:ext cx="1156500" cy="901800"/>
          </a:xfrm>
          <a:prstGeom prst="rect">
            <a:avLst/>
          </a:prstGeom>
          <a:noFill/>
          <a:ln>
            <a:noFill/>
          </a:ln>
        </p:spPr>
        <p:txBody>
          <a:bodyPr anchorCtr="0" anchor="ctr" bIns="28575" lIns="57150" spcFirstLastPara="1" rIns="57150" wrap="square" tIns="28575">
            <a:noAutofit/>
          </a:bodyPr>
          <a:lstStyle>
            <a:lvl1pPr indent="-228600" lvl="0" marL="457200" algn="l">
              <a:lnSpc>
                <a:spcPct val="100000"/>
              </a:lnSpc>
              <a:spcBef>
                <a:spcPts val="800"/>
              </a:spcBef>
              <a:spcAft>
                <a:spcPts val="0"/>
              </a:spcAft>
              <a:buClr>
                <a:schemeClr val="lt1"/>
              </a:buClr>
              <a:buSzPts val="800"/>
              <a:buNone/>
              <a:defRPr sz="800">
                <a:latin typeface="Inter"/>
                <a:ea typeface="Inter"/>
                <a:cs typeface="Inter"/>
                <a:sym typeface="Inter"/>
              </a:defRPr>
            </a:lvl1pPr>
            <a:lvl2pPr indent="-228600" lvl="1" marL="914400" algn="l">
              <a:lnSpc>
                <a:spcPct val="90000"/>
              </a:lnSpc>
              <a:spcBef>
                <a:spcPts val="400"/>
              </a:spcBef>
              <a:spcAft>
                <a:spcPts val="0"/>
              </a:spcAft>
              <a:buClr>
                <a:schemeClr val="dk1"/>
              </a:buClr>
              <a:buSzPts val="800"/>
              <a:buNone/>
              <a:defRPr sz="800">
                <a:latin typeface="Inter"/>
                <a:ea typeface="Inter"/>
                <a:cs typeface="Inter"/>
                <a:sym typeface="Inter"/>
              </a:defRPr>
            </a:lvl2pPr>
            <a:lvl3pPr indent="-228600" lvl="2" marL="1371600" algn="l">
              <a:lnSpc>
                <a:spcPct val="90000"/>
              </a:lnSpc>
              <a:spcBef>
                <a:spcPts val="400"/>
              </a:spcBef>
              <a:spcAft>
                <a:spcPts val="0"/>
              </a:spcAft>
              <a:buClr>
                <a:schemeClr val="dk1"/>
              </a:buClr>
              <a:buSzPts val="800"/>
              <a:buNone/>
              <a:defRPr sz="800">
                <a:latin typeface="Inter"/>
                <a:ea typeface="Inter"/>
                <a:cs typeface="Inter"/>
                <a:sym typeface="Inter"/>
              </a:defRPr>
            </a:lvl3pPr>
            <a:lvl4pPr indent="-228600" lvl="3" marL="1828800" algn="l">
              <a:lnSpc>
                <a:spcPct val="90000"/>
              </a:lnSpc>
              <a:spcBef>
                <a:spcPts val="400"/>
              </a:spcBef>
              <a:spcAft>
                <a:spcPts val="0"/>
              </a:spcAft>
              <a:buClr>
                <a:schemeClr val="dk1"/>
              </a:buClr>
              <a:buSzPts val="800"/>
              <a:buNone/>
              <a:defRPr sz="800">
                <a:latin typeface="Inter"/>
                <a:ea typeface="Inter"/>
                <a:cs typeface="Inter"/>
                <a:sym typeface="Inter"/>
              </a:defRPr>
            </a:lvl4pPr>
            <a:lvl5pPr indent="-228600" lvl="4" marL="2286000" algn="l">
              <a:lnSpc>
                <a:spcPct val="90000"/>
              </a:lnSpc>
              <a:spcBef>
                <a:spcPts val="400"/>
              </a:spcBef>
              <a:spcAft>
                <a:spcPts val="0"/>
              </a:spcAft>
              <a:buClr>
                <a:schemeClr val="dk1"/>
              </a:buClr>
              <a:buSzPts val="800"/>
              <a:buNone/>
              <a:defRPr sz="800">
                <a:latin typeface="Inter"/>
                <a:ea typeface="Inter"/>
                <a:cs typeface="Inter"/>
                <a:sym typeface="Inter"/>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297" name="Google Shape;297;p28"/>
          <p:cNvSpPr txBox="1"/>
          <p:nvPr>
            <p:ph idx="2" type="body"/>
          </p:nvPr>
        </p:nvSpPr>
        <p:spPr>
          <a:xfrm>
            <a:off x="1803501" y="1765944"/>
            <a:ext cx="1156500" cy="901800"/>
          </a:xfrm>
          <a:prstGeom prst="rect">
            <a:avLst/>
          </a:prstGeom>
          <a:noFill/>
          <a:ln>
            <a:noFill/>
          </a:ln>
        </p:spPr>
        <p:txBody>
          <a:bodyPr anchorCtr="0" anchor="ctr" bIns="28575" lIns="57150" spcFirstLastPara="1" rIns="57150" wrap="square" tIns="28575">
            <a:noAutofit/>
          </a:bodyPr>
          <a:lstStyle>
            <a:lvl1pPr indent="-228600" lvl="0" marL="457200" algn="l">
              <a:lnSpc>
                <a:spcPct val="100000"/>
              </a:lnSpc>
              <a:spcBef>
                <a:spcPts val="800"/>
              </a:spcBef>
              <a:spcAft>
                <a:spcPts val="0"/>
              </a:spcAft>
              <a:buClr>
                <a:schemeClr val="lt1"/>
              </a:buClr>
              <a:buSzPts val="800"/>
              <a:buNone/>
              <a:defRPr sz="800">
                <a:latin typeface="Inter"/>
                <a:ea typeface="Inter"/>
                <a:cs typeface="Inter"/>
                <a:sym typeface="Inter"/>
              </a:defRPr>
            </a:lvl1pPr>
            <a:lvl2pPr indent="-228600" lvl="1" marL="914400" algn="l">
              <a:lnSpc>
                <a:spcPct val="90000"/>
              </a:lnSpc>
              <a:spcBef>
                <a:spcPts val="400"/>
              </a:spcBef>
              <a:spcAft>
                <a:spcPts val="0"/>
              </a:spcAft>
              <a:buClr>
                <a:schemeClr val="dk1"/>
              </a:buClr>
              <a:buSzPts val="800"/>
              <a:buNone/>
              <a:defRPr sz="800">
                <a:latin typeface="Inter"/>
                <a:ea typeface="Inter"/>
                <a:cs typeface="Inter"/>
                <a:sym typeface="Inter"/>
              </a:defRPr>
            </a:lvl2pPr>
            <a:lvl3pPr indent="-228600" lvl="2" marL="1371600" algn="l">
              <a:lnSpc>
                <a:spcPct val="90000"/>
              </a:lnSpc>
              <a:spcBef>
                <a:spcPts val="400"/>
              </a:spcBef>
              <a:spcAft>
                <a:spcPts val="0"/>
              </a:spcAft>
              <a:buClr>
                <a:schemeClr val="dk1"/>
              </a:buClr>
              <a:buSzPts val="800"/>
              <a:buNone/>
              <a:defRPr sz="800">
                <a:latin typeface="Inter"/>
                <a:ea typeface="Inter"/>
                <a:cs typeface="Inter"/>
                <a:sym typeface="Inter"/>
              </a:defRPr>
            </a:lvl3pPr>
            <a:lvl4pPr indent="-228600" lvl="3" marL="1828800" algn="l">
              <a:lnSpc>
                <a:spcPct val="90000"/>
              </a:lnSpc>
              <a:spcBef>
                <a:spcPts val="400"/>
              </a:spcBef>
              <a:spcAft>
                <a:spcPts val="0"/>
              </a:spcAft>
              <a:buClr>
                <a:schemeClr val="dk1"/>
              </a:buClr>
              <a:buSzPts val="800"/>
              <a:buNone/>
              <a:defRPr sz="800">
                <a:latin typeface="Inter"/>
                <a:ea typeface="Inter"/>
                <a:cs typeface="Inter"/>
                <a:sym typeface="Inter"/>
              </a:defRPr>
            </a:lvl4pPr>
            <a:lvl5pPr indent="-228600" lvl="4" marL="2286000" algn="l">
              <a:lnSpc>
                <a:spcPct val="90000"/>
              </a:lnSpc>
              <a:spcBef>
                <a:spcPts val="400"/>
              </a:spcBef>
              <a:spcAft>
                <a:spcPts val="0"/>
              </a:spcAft>
              <a:buClr>
                <a:schemeClr val="dk1"/>
              </a:buClr>
              <a:buSzPts val="800"/>
              <a:buNone/>
              <a:defRPr sz="800">
                <a:latin typeface="Inter"/>
                <a:ea typeface="Inter"/>
                <a:cs typeface="Inter"/>
                <a:sym typeface="Inter"/>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298" name="Google Shape;298;p28"/>
          <p:cNvSpPr txBox="1"/>
          <p:nvPr>
            <p:ph idx="3" type="body"/>
          </p:nvPr>
        </p:nvSpPr>
        <p:spPr>
          <a:xfrm>
            <a:off x="1773283" y="3416151"/>
            <a:ext cx="1156500" cy="901800"/>
          </a:xfrm>
          <a:prstGeom prst="rect">
            <a:avLst/>
          </a:prstGeom>
          <a:noFill/>
          <a:ln>
            <a:noFill/>
          </a:ln>
        </p:spPr>
        <p:txBody>
          <a:bodyPr anchorCtr="0" anchor="ctr" bIns="28575" lIns="57150" spcFirstLastPara="1" rIns="57150" wrap="square" tIns="28575">
            <a:noAutofit/>
          </a:bodyPr>
          <a:lstStyle>
            <a:lvl1pPr indent="-228600" lvl="0" marL="457200" algn="l">
              <a:lnSpc>
                <a:spcPct val="100000"/>
              </a:lnSpc>
              <a:spcBef>
                <a:spcPts val="800"/>
              </a:spcBef>
              <a:spcAft>
                <a:spcPts val="0"/>
              </a:spcAft>
              <a:buClr>
                <a:schemeClr val="lt1"/>
              </a:buClr>
              <a:buSzPts val="800"/>
              <a:buNone/>
              <a:defRPr sz="800">
                <a:latin typeface="Inter"/>
                <a:ea typeface="Inter"/>
                <a:cs typeface="Inter"/>
                <a:sym typeface="Inter"/>
              </a:defRPr>
            </a:lvl1pPr>
            <a:lvl2pPr indent="-228600" lvl="1" marL="914400" algn="l">
              <a:lnSpc>
                <a:spcPct val="90000"/>
              </a:lnSpc>
              <a:spcBef>
                <a:spcPts val="400"/>
              </a:spcBef>
              <a:spcAft>
                <a:spcPts val="0"/>
              </a:spcAft>
              <a:buClr>
                <a:schemeClr val="dk1"/>
              </a:buClr>
              <a:buSzPts val="800"/>
              <a:buNone/>
              <a:defRPr sz="800">
                <a:latin typeface="Inter"/>
                <a:ea typeface="Inter"/>
                <a:cs typeface="Inter"/>
                <a:sym typeface="Inter"/>
              </a:defRPr>
            </a:lvl2pPr>
            <a:lvl3pPr indent="-228600" lvl="2" marL="1371600" algn="l">
              <a:lnSpc>
                <a:spcPct val="90000"/>
              </a:lnSpc>
              <a:spcBef>
                <a:spcPts val="400"/>
              </a:spcBef>
              <a:spcAft>
                <a:spcPts val="0"/>
              </a:spcAft>
              <a:buClr>
                <a:schemeClr val="dk1"/>
              </a:buClr>
              <a:buSzPts val="800"/>
              <a:buNone/>
              <a:defRPr sz="800">
                <a:latin typeface="Inter"/>
                <a:ea typeface="Inter"/>
                <a:cs typeface="Inter"/>
                <a:sym typeface="Inter"/>
              </a:defRPr>
            </a:lvl3pPr>
            <a:lvl4pPr indent="-228600" lvl="3" marL="1828800" algn="l">
              <a:lnSpc>
                <a:spcPct val="90000"/>
              </a:lnSpc>
              <a:spcBef>
                <a:spcPts val="400"/>
              </a:spcBef>
              <a:spcAft>
                <a:spcPts val="0"/>
              </a:spcAft>
              <a:buClr>
                <a:schemeClr val="dk1"/>
              </a:buClr>
              <a:buSzPts val="800"/>
              <a:buNone/>
              <a:defRPr sz="800">
                <a:latin typeface="Inter"/>
                <a:ea typeface="Inter"/>
                <a:cs typeface="Inter"/>
                <a:sym typeface="Inter"/>
              </a:defRPr>
            </a:lvl4pPr>
            <a:lvl5pPr indent="-228600" lvl="4" marL="2286000" algn="l">
              <a:lnSpc>
                <a:spcPct val="90000"/>
              </a:lnSpc>
              <a:spcBef>
                <a:spcPts val="400"/>
              </a:spcBef>
              <a:spcAft>
                <a:spcPts val="0"/>
              </a:spcAft>
              <a:buClr>
                <a:schemeClr val="dk1"/>
              </a:buClr>
              <a:buSzPts val="800"/>
              <a:buNone/>
              <a:defRPr sz="800">
                <a:latin typeface="Inter"/>
                <a:ea typeface="Inter"/>
                <a:cs typeface="Inter"/>
                <a:sym typeface="Inter"/>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299" name="Google Shape;299;p28"/>
          <p:cNvSpPr txBox="1"/>
          <p:nvPr>
            <p:ph idx="4" type="body"/>
          </p:nvPr>
        </p:nvSpPr>
        <p:spPr>
          <a:xfrm>
            <a:off x="3285604" y="1765566"/>
            <a:ext cx="1156500" cy="901800"/>
          </a:xfrm>
          <a:prstGeom prst="rect">
            <a:avLst/>
          </a:prstGeom>
          <a:noFill/>
          <a:ln>
            <a:noFill/>
          </a:ln>
        </p:spPr>
        <p:txBody>
          <a:bodyPr anchorCtr="0" anchor="ctr" bIns="28575" lIns="57150" spcFirstLastPara="1" rIns="57150" wrap="square" tIns="28575">
            <a:noAutofit/>
          </a:bodyPr>
          <a:lstStyle>
            <a:lvl1pPr indent="-228600" lvl="0" marL="457200" algn="l">
              <a:lnSpc>
                <a:spcPct val="100000"/>
              </a:lnSpc>
              <a:spcBef>
                <a:spcPts val="800"/>
              </a:spcBef>
              <a:spcAft>
                <a:spcPts val="0"/>
              </a:spcAft>
              <a:buClr>
                <a:schemeClr val="lt1"/>
              </a:buClr>
              <a:buSzPts val="800"/>
              <a:buNone/>
              <a:defRPr sz="800">
                <a:latin typeface="Inter"/>
                <a:ea typeface="Inter"/>
                <a:cs typeface="Inter"/>
                <a:sym typeface="Inter"/>
              </a:defRPr>
            </a:lvl1pPr>
            <a:lvl2pPr indent="-228600" lvl="1" marL="914400" algn="l">
              <a:lnSpc>
                <a:spcPct val="90000"/>
              </a:lnSpc>
              <a:spcBef>
                <a:spcPts val="400"/>
              </a:spcBef>
              <a:spcAft>
                <a:spcPts val="0"/>
              </a:spcAft>
              <a:buClr>
                <a:schemeClr val="dk1"/>
              </a:buClr>
              <a:buSzPts val="800"/>
              <a:buNone/>
              <a:defRPr sz="800">
                <a:latin typeface="Inter"/>
                <a:ea typeface="Inter"/>
                <a:cs typeface="Inter"/>
                <a:sym typeface="Inter"/>
              </a:defRPr>
            </a:lvl2pPr>
            <a:lvl3pPr indent="-228600" lvl="2" marL="1371600" algn="l">
              <a:lnSpc>
                <a:spcPct val="90000"/>
              </a:lnSpc>
              <a:spcBef>
                <a:spcPts val="400"/>
              </a:spcBef>
              <a:spcAft>
                <a:spcPts val="0"/>
              </a:spcAft>
              <a:buClr>
                <a:schemeClr val="dk1"/>
              </a:buClr>
              <a:buSzPts val="800"/>
              <a:buNone/>
              <a:defRPr sz="800">
                <a:latin typeface="Inter"/>
                <a:ea typeface="Inter"/>
                <a:cs typeface="Inter"/>
                <a:sym typeface="Inter"/>
              </a:defRPr>
            </a:lvl3pPr>
            <a:lvl4pPr indent="-228600" lvl="3" marL="1828800" algn="l">
              <a:lnSpc>
                <a:spcPct val="90000"/>
              </a:lnSpc>
              <a:spcBef>
                <a:spcPts val="400"/>
              </a:spcBef>
              <a:spcAft>
                <a:spcPts val="0"/>
              </a:spcAft>
              <a:buClr>
                <a:schemeClr val="dk1"/>
              </a:buClr>
              <a:buSzPts val="800"/>
              <a:buNone/>
              <a:defRPr sz="800">
                <a:latin typeface="Inter"/>
                <a:ea typeface="Inter"/>
                <a:cs typeface="Inter"/>
                <a:sym typeface="Inter"/>
              </a:defRPr>
            </a:lvl4pPr>
            <a:lvl5pPr indent="-228600" lvl="4" marL="2286000" algn="l">
              <a:lnSpc>
                <a:spcPct val="90000"/>
              </a:lnSpc>
              <a:spcBef>
                <a:spcPts val="400"/>
              </a:spcBef>
              <a:spcAft>
                <a:spcPts val="0"/>
              </a:spcAft>
              <a:buClr>
                <a:schemeClr val="dk1"/>
              </a:buClr>
              <a:buSzPts val="800"/>
              <a:buNone/>
              <a:defRPr sz="800">
                <a:latin typeface="Inter"/>
                <a:ea typeface="Inter"/>
                <a:cs typeface="Inter"/>
                <a:sym typeface="Inter"/>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300" name="Google Shape;300;p28"/>
          <p:cNvSpPr txBox="1"/>
          <p:nvPr>
            <p:ph idx="5" type="body"/>
          </p:nvPr>
        </p:nvSpPr>
        <p:spPr>
          <a:xfrm>
            <a:off x="4768784" y="1764136"/>
            <a:ext cx="1156500" cy="901800"/>
          </a:xfrm>
          <a:prstGeom prst="rect">
            <a:avLst/>
          </a:prstGeom>
          <a:noFill/>
          <a:ln>
            <a:noFill/>
          </a:ln>
        </p:spPr>
        <p:txBody>
          <a:bodyPr anchorCtr="0" anchor="ctr" bIns="28575" lIns="57150" spcFirstLastPara="1" rIns="57150" wrap="square" tIns="28575">
            <a:noAutofit/>
          </a:bodyPr>
          <a:lstStyle>
            <a:lvl1pPr indent="-228600" lvl="0" marL="457200" algn="l">
              <a:lnSpc>
                <a:spcPct val="100000"/>
              </a:lnSpc>
              <a:spcBef>
                <a:spcPts val="800"/>
              </a:spcBef>
              <a:spcAft>
                <a:spcPts val="0"/>
              </a:spcAft>
              <a:buClr>
                <a:schemeClr val="lt1"/>
              </a:buClr>
              <a:buSzPts val="800"/>
              <a:buNone/>
              <a:defRPr sz="800">
                <a:latin typeface="Inter"/>
                <a:ea typeface="Inter"/>
                <a:cs typeface="Inter"/>
                <a:sym typeface="Inter"/>
              </a:defRPr>
            </a:lvl1pPr>
            <a:lvl2pPr indent="-228600" lvl="1" marL="914400" algn="l">
              <a:lnSpc>
                <a:spcPct val="90000"/>
              </a:lnSpc>
              <a:spcBef>
                <a:spcPts val="400"/>
              </a:spcBef>
              <a:spcAft>
                <a:spcPts val="0"/>
              </a:spcAft>
              <a:buClr>
                <a:schemeClr val="dk1"/>
              </a:buClr>
              <a:buSzPts val="800"/>
              <a:buNone/>
              <a:defRPr sz="800">
                <a:latin typeface="Inter"/>
                <a:ea typeface="Inter"/>
                <a:cs typeface="Inter"/>
                <a:sym typeface="Inter"/>
              </a:defRPr>
            </a:lvl2pPr>
            <a:lvl3pPr indent="-228600" lvl="2" marL="1371600" algn="l">
              <a:lnSpc>
                <a:spcPct val="90000"/>
              </a:lnSpc>
              <a:spcBef>
                <a:spcPts val="400"/>
              </a:spcBef>
              <a:spcAft>
                <a:spcPts val="0"/>
              </a:spcAft>
              <a:buClr>
                <a:schemeClr val="dk1"/>
              </a:buClr>
              <a:buSzPts val="800"/>
              <a:buNone/>
              <a:defRPr sz="800">
                <a:latin typeface="Inter"/>
                <a:ea typeface="Inter"/>
                <a:cs typeface="Inter"/>
                <a:sym typeface="Inter"/>
              </a:defRPr>
            </a:lvl3pPr>
            <a:lvl4pPr indent="-228600" lvl="3" marL="1828800" algn="l">
              <a:lnSpc>
                <a:spcPct val="90000"/>
              </a:lnSpc>
              <a:spcBef>
                <a:spcPts val="400"/>
              </a:spcBef>
              <a:spcAft>
                <a:spcPts val="0"/>
              </a:spcAft>
              <a:buClr>
                <a:schemeClr val="dk1"/>
              </a:buClr>
              <a:buSzPts val="800"/>
              <a:buNone/>
              <a:defRPr sz="800">
                <a:latin typeface="Inter"/>
                <a:ea typeface="Inter"/>
                <a:cs typeface="Inter"/>
                <a:sym typeface="Inter"/>
              </a:defRPr>
            </a:lvl4pPr>
            <a:lvl5pPr indent="-228600" lvl="4" marL="2286000" algn="l">
              <a:lnSpc>
                <a:spcPct val="90000"/>
              </a:lnSpc>
              <a:spcBef>
                <a:spcPts val="400"/>
              </a:spcBef>
              <a:spcAft>
                <a:spcPts val="0"/>
              </a:spcAft>
              <a:buClr>
                <a:schemeClr val="dk1"/>
              </a:buClr>
              <a:buSzPts val="800"/>
              <a:buNone/>
              <a:defRPr sz="800">
                <a:latin typeface="Inter"/>
                <a:ea typeface="Inter"/>
                <a:cs typeface="Inter"/>
                <a:sym typeface="Inter"/>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301" name="Google Shape;301;p28"/>
          <p:cNvSpPr txBox="1"/>
          <p:nvPr>
            <p:ph idx="6" type="body"/>
          </p:nvPr>
        </p:nvSpPr>
        <p:spPr>
          <a:xfrm>
            <a:off x="3253229" y="3414343"/>
            <a:ext cx="1156500" cy="901800"/>
          </a:xfrm>
          <a:prstGeom prst="rect">
            <a:avLst/>
          </a:prstGeom>
          <a:noFill/>
          <a:ln>
            <a:noFill/>
          </a:ln>
        </p:spPr>
        <p:txBody>
          <a:bodyPr anchorCtr="0" anchor="ctr" bIns="28575" lIns="57150" spcFirstLastPara="1" rIns="57150" wrap="square" tIns="28575">
            <a:noAutofit/>
          </a:bodyPr>
          <a:lstStyle>
            <a:lvl1pPr indent="-228600" lvl="0" marL="457200" algn="l">
              <a:lnSpc>
                <a:spcPct val="100000"/>
              </a:lnSpc>
              <a:spcBef>
                <a:spcPts val="800"/>
              </a:spcBef>
              <a:spcAft>
                <a:spcPts val="0"/>
              </a:spcAft>
              <a:buClr>
                <a:schemeClr val="lt1"/>
              </a:buClr>
              <a:buSzPts val="800"/>
              <a:buNone/>
              <a:defRPr sz="800">
                <a:latin typeface="Inter"/>
                <a:ea typeface="Inter"/>
                <a:cs typeface="Inter"/>
                <a:sym typeface="Inter"/>
              </a:defRPr>
            </a:lvl1pPr>
            <a:lvl2pPr indent="-228600" lvl="1" marL="914400" algn="l">
              <a:lnSpc>
                <a:spcPct val="90000"/>
              </a:lnSpc>
              <a:spcBef>
                <a:spcPts val="400"/>
              </a:spcBef>
              <a:spcAft>
                <a:spcPts val="0"/>
              </a:spcAft>
              <a:buClr>
                <a:schemeClr val="dk1"/>
              </a:buClr>
              <a:buSzPts val="800"/>
              <a:buNone/>
              <a:defRPr sz="800">
                <a:latin typeface="Inter"/>
                <a:ea typeface="Inter"/>
                <a:cs typeface="Inter"/>
                <a:sym typeface="Inter"/>
              </a:defRPr>
            </a:lvl2pPr>
            <a:lvl3pPr indent="-228600" lvl="2" marL="1371600" algn="l">
              <a:lnSpc>
                <a:spcPct val="90000"/>
              </a:lnSpc>
              <a:spcBef>
                <a:spcPts val="400"/>
              </a:spcBef>
              <a:spcAft>
                <a:spcPts val="0"/>
              </a:spcAft>
              <a:buClr>
                <a:schemeClr val="dk1"/>
              </a:buClr>
              <a:buSzPts val="800"/>
              <a:buNone/>
              <a:defRPr sz="800">
                <a:latin typeface="Inter"/>
                <a:ea typeface="Inter"/>
                <a:cs typeface="Inter"/>
                <a:sym typeface="Inter"/>
              </a:defRPr>
            </a:lvl3pPr>
            <a:lvl4pPr indent="-228600" lvl="3" marL="1828800" algn="l">
              <a:lnSpc>
                <a:spcPct val="90000"/>
              </a:lnSpc>
              <a:spcBef>
                <a:spcPts val="400"/>
              </a:spcBef>
              <a:spcAft>
                <a:spcPts val="0"/>
              </a:spcAft>
              <a:buClr>
                <a:schemeClr val="dk1"/>
              </a:buClr>
              <a:buSzPts val="800"/>
              <a:buNone/>
              <a:defRPr sz="800">
                <a:latin typeface="Inter"/>
                <a:ea typeface="Inter"/>
                <a:cs typeface="Inter"/>
                <a:sym typeface="Inter"/>
              </a:defRPr>
            </a:lvl4pPr>
            <a:lvl5pPr indent="-228600" lvl="4" marL="2286000" algn="l">
              <a:lnSpc>
                <a:spcPct val="90000"/>
              </a:lnSpc>
              <a:spcBef>
                <a:spcPts val="400"/>
              </a:spcBef>
              <a:spcAft>
                <a:spcPts val="0"/>
              </a:spcAft>
              <a:buClr>
                <a:schemeClr val="dk1"/>
              </a:buClr>
              <a:buSzPts val="800"/>
              <a:buNone/>
              <a:defRPr sz="800">
                <a:latin typeface="Inter"/>
                <a:ea typeface="Inter"/>
                <a:cs typeface="Inter"/>
                <a:sym typeface="Inter"/>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302" name="Google Shape;302;p28"/>
          <p:cNvSpPr txBox="1"/>
          <p:nvPr>
            <p:ph idx="7" type="body"/>
          </p:nvPr>
        </p:nvSpPr>
        <p:spPr>
          <a:xfrm>
            <a:off x="4738566" y="3414343"/>
            <a:ext cx="1156500" cy="901800"/>
          </a:xfrm>
          <a:prstGeom prst="rect">
            <a:avLst/>
          </a:prstGeom>
          <a:noFill/>
          <a:ln>
            <a:noFill/>
          </a:ln>
        </p:spPr>
        <p:txBody>
          <a:bodyPr anchorCtr="0" anchor="ctr" bIns="28575" lIns="57150" spcFirstLastPara="1" rIns="57150" wrap="square" tIns="28575">
            <a:noAutofit/>
          </a:bodyPr>
          <a:lstStyle>
            <a:lvl1pPr indent="-228600" lvl="0" marL="457200" algn="l">
              <a:lnSpc>
                <a:spcPct val="100000"/>
              </a:lnSpc>
              <a:spcBef>
                <a:spcPts val="800"/>
              </a:spcBef>
              <a:spcAft>
                <a:spcPts val="0"/>
              </a:spcAft>
              <a:buClr>
                <a:schemeClr val="lt1"/>
              </a:buClr>
              <a:buSzPts val="800"/>
              <a:buNone/>
              <a:defRPr sz="800">
                <a:latin typeface="Inter"/>
                <a:ea typeface="Inter"/>
                <a:cs typeface="Inter"/>
                <a:sym typeface="Inter"/>
              </a:defRPr>
            </a:lvl1pPr>
            <a:lvl2pPr indent="-228600" lvl="1" marL="914400" algn="l">
              <a:lnSpc>
                <a:spcPct val="90000"/>
              </a:lnSpc>
              <a:spcBef>
                <a:spcPts val="400"/>
              </a:spcBef>
              <a:spcAft>
                <a:spcPts val="0"/>
              </a:spcAft>
              <a:buClr>
                <a:schemeClr val="dk1"/>
              </a:buClr>
              <a:buSzPts val="800"/>
              <a:buNone/>
              <a:defRPr sz="800">
                <a:latin typeface="Inter"/>
                <a:ea typeface="Inter"/>
                <a:cs typeface="Inter"/>
                <a:sym typeface="Inter"/>
              </a:defRPr>
            </a:lvl2pPr>
            <a:lvl3pPr indent="-228600" lvl="2" marL="1371600" algn="l">
              <a:lnSpc>
                <a:spcPct val="90000"/>
              </a:lnSpc>
              <a:spcBef>
                <a:spcPts val="400"/>
              </a:spcBef>
              <a:spcAft>
                <a:spcPts val="0"/>
              </a:spcAft>
              <a:buClr>
                <a:schemeClr val="dk1"/>
              </a:buClr>
              <a:buSzPts val="800"/>
              <a:buNone/>
              <a:defRPr sz="800">
                <a:latin typeface="Inter"/>
                <a:ea typeface="Inter"/>
                <a:cs typeface="Inter"/>
                <a:sym typeface="Inter"/>
              </a:defRPr>
            </a:lvl3pPr>
            <a:lvl4pPr indent="-228600" lvl="3" marL="1828800" algn="l">
              <a:lnSpc>
                <a:spcPct val="90000"/>
              </a:lnSpc>
              <a:spcBef>
                <a:spcPts val="400"/>
              </a:spcBef>
              <a:spcAft>
                <a:spcPts val="0"/>
              </a:spcAft>
              <a:buClr>
                <a:schemeClr val="dk1"/>
              </a:buClr>
              <a:buSzPts val="800"/>
              <a:buNone/>
              <a:defRPr sz="800">
                <a:latin typeface="Inter"/>
                <a:ea typeface="Inter"/>
                <a:cs typeface="Inter"/>
                <a:sym typeface="Inter"/>
              </a:defRPr>
            </a:lvl4pPr>
            <a:lvl5pPr indent="-228600" lvl="4" marL="2286000" algn="l">
              <a:lnSpc>
                <a:spcPct val="90000"/>
              </a:lnSpc>
              <a:spcBef>
                <a:spcPts val="400"/>
              </a:spcBef>
              <a:spcAft>
                <a:spcPts val="0"/>
              </a:spcAft>
              <a:buClr>
                <a:schemeClr val="dk1"/>
              </a:buClr>
              <a:buSzPts val="800"/>
              <a:buNone/>
              <a:defRPr sz="800">
                <a:latin typeface="Inter"/>
                <a:ea typeface="Inter"/>
                <a:cs typeface="Inter"/>
                <a:sym typeface="Inter"/>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303" name="Google Shape;303;p28"/>
          <p:cNvSpPr txBox="1"/>
          <p:nvPr>
            <p:ph idx="8" type="body"/>
          </p:nvPr>
        </p:nvSpPr>
        <p:spPr>
          <a:xfrm>
            <a:off x="6246527" y="1763925"/>
            <a:ext cx="1156500" cy="901800"/>
          </a:xfrm>
          <a:prstGeom prst="rect">
            <a:avLst/>
          </a:prstGeom>
          <a:noFill/>
          <a:ln>
            <a:noFill/>
          </a:ln>
        </p:spPr>
        <p:txBody>
          <a:bodyPr anchorCtr="0" anchor="ctr" bIns="28575" lIns="57150" spcFirstLastPara="1" rIns="57150" wrap="square" tIns="28575">
            <a:noAutofit/>
          </a:bodyPr>
          <a:lstStyle>
            <a:lvl1pPr indent="-228600" lvl="0" marL="457200" algn="l">
              <a:lnSpc>
                <a:spcPct val="100000"/>
              </a:lnSpc>
              <a:spcBef>
                <a:spcPts val="800"/>
              </a:spcBef>
              <a:spcAft>
                <a:spcPts val="0"/>
              </a:spcAft>
              <a:buClr>
                <a:schemeClr val="lt1"/>
              </a:buClr>
              <a:buSzPts val="800"/>
              <a:buNone/>
              <a:defRPr sz="800">
                <a:latin typeface="Inter"/>
                <a:ea typeface="Inter"/>
                <a:cs typeface="Inter"/>
                <a:sym typeface="Inter"/>
              </a:defRPr>
            </a:lvl1pPr>
            <a:lvl2pPr indent="-228600" lvl="1" marL="914400" algn="l">
              <a:lnSpc>
                <a:spcPct val="90000"/>
              </a:lnSpc>
              <a:spcBef>
                <a:spcPts val="400"/>
              </a:spcBef>
              <a:spcAft>
                <a:spcPts val="0"/>
              </a:spcAft>
              <a:buClr>
                <a:schemeClr val="dk1"/>
              </a:buClr>
              <a:buSzPts val="800"/>
              <a:buNone/>
              <a:defRPr sz="800">
                <a:latin typeface="Inter"/>
                <a:ea typeface="Inter"/>
                <a:cs typeface="Inter"/>
                <a:sym typeface="Inter"/>
              </a:defRPr>
            </a:lvl2pPr>
            <a:lvl3pPr indent="-228600" lvl="2" marL="1371600" algn="l">
              <a:lnSpc>
                <a:spcPct val="90000"/>
              </a:lnSpc>
              <a:spcBef>
                <a:spcPts val="400"/>
              </a:spcBef>
              <a:spcAft>
                <a:spcPts val="0"/>
              </a:spcAft>
              <a:buClr>
                <a:schemeClr val="dk1"/>
              </a:buClr>
              <a:buSzPts val="800"/>
              <a:buNone/>
              <a:defRPr sz="800">
                <a:latin typeface="Inter"/>
                <a:ea typeface="Inter"/>
                <a:cs typeface="Inter"/>
                <a:sym typeface="Inter"/>
              </a:defRPr>
            </a:lvl3pPr>
            <a:lvl4pPr indent="-228600" lvl="3" marL="1828800" algn="l">
              <a:lnSpc>
                <a:spcPct val="90000"/>
              </a:lnSpc>
              <a:spcBef>
                <a:spcPts val="400"/>
              </a:spcBef>
              <a:spcAft>
                <a:spcPts val="0"/>
              </a:spcAft>
              <a:buClr>
                <a:schemeClr val="dk1"/>
              </a:buClr>
              <a:buSzPts val="800"/>
              <a:buNone/>
              <a:defRPr sz="800">
                <a:latin typeface="Inter"/>
                <a:ea typeface="Inter"/>
                <a:cs typeface="Inter"/>
                <a:sym typeface="Inter"/>
              </a:defRPr>
            </a:lvl4pPr>
            <a:lvl5pPr indent="-228600" lvl="4" marL="2286000" algn="l">
              <a:lnSpc>
                <a:spcPct val="90000"/>
              </a:lnSpc>
              <a:spcBef>
                <a:spcPts val="400"/>
              </a:spcBef>
              <a:spcAft>
                <a:spcPts val="0"/>
              </a:spcAft>
              <a:buClr>
                <a:schemeClr val="dk1"/>
              </a:buClr>
              <a:buSzPts val="800"/>
              <a:buNone/>
              <a:defRPr sz="800">
                <a:latin typeface="Inter"/>
                <a:ea typeface="Inter"/>
                <a:cs typeface="Inter"/>
                <a:sym typeface="Inter"/>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304" name="Google Shape;304;p28"/>
          <p:cNvSpPr txBox="1"/>
          <p:nvPr>
            <p:ph idx="9" type="body"/>
          </p:nvPr>
        </p:nvSpPr>
        <p:spPr>
          <a:xfrm>
            <a:off x="7729707" y="1762495"/>
            <a:ext cx="1156500" cy="901800"/>
          </a:xfrm>
          <a:prstGeom prst="rect">
            <a:avLst/>
          </a:prstGeom>
          <a:noFill/>
          <a:ln>
            <a:noFill/>
          </a:ln>
        </p:spPr>
        <p:txBody>
          <a:bodyPr anchorCtr="0" anchor="ctr" bIns="28575" lIns="57150" spcFirstLastPara="1" rIns="57150" wrap="square" tIns="28575">
            <a:noAutofit/>
          </a:bodyPr>
          <a:lstStyle>
            <a:lvl1pPr indent="-228600" lvl="0" marL="457200" algn="l">
              <a:lnSpc>
                <a:spcPct val="100000"/>
              </a:lnSpc>
              <a:spcBef>
                <a:spcPts val="800"/>
              </a:spcBef>
              <a:spcAft>
                <a:spcPts val="0"/>
              </a:spcAft>
              <a:buClr>
                <a:schemeClr val="lt1"/>
              </a:buClr>
              <a:buSzPts val="800"/>
              <a:buNone/>
              <a:defRPr sz="800">
                <a:latin typeface="Inter"/>
                <a:ea typeface="Inter"/>
                <a:cs typeface="Inter"/>
                <a:sym typeface="Inter"/>
              </a:defRPr>
            </a:lvl1pPr>
            <a:lvl2pPr indent="-228600" lvl="1" marL="914400" algn="l">
              <a:lnSpc>
                <a:spcPct val="90000"/>
              </a:lnSpc>
              <a:spcBef>
                <a:spcPts val="400"/>
              </a:spcBef>
              <a:spcAft>
                <a:spcPts val="0"/>
              </a:spcAft>
              <a:buClr>
                <a:schemeClr val="dk1"/>
              </a:buClr>
              <a:buSzPts val="800"/>
              <a:buNone/>
              <a:defRPr sz="800">
                <a:latin typeface="Inter"/>
                <a:ea typeface="Inter"/>
                <a:cs typeface="Inter"/>
                <a:sym typeface="Inter"/>
              </a:defRPr>
            </a:lvl2pPr>
            <a:lvl3pPr indent="-228600" lvl="2" marL="1371600" algn="l">
              <a:lnSpc>
                <a:spcPct val="90000"/>
              </a:lnSpc>
              <a:spcBef>
                <a:spcPts val="400"/>
              </a:spcBef>
              <a:spcAft>
                <a:spcPts val="0"/>
              </a:spcAft>
              <a:buClr>
                <a:schemeClr val="dk1"/>
              </a:buClr>
              <a:buSzPts val="800"/>
              <a:buNone/>
              <a:defRPr sz="800">
                <a:latin typeface="Inter"/>
                <a:ea typeface="Inter"/>
                <a:cs typeface="Inter"/>
                <a:sym typeface="Inter"/>
              </a:defRPr>
            </a:lvl3pPr>
            <a:lvl4pPr indent="-228600" lvl="3" marL="1828800" algn="l">
              <a:lnSpc>
                <a:spcPct val="90000"/>
              </a:lnSpc>
              <a:spcBef>
                <a:spcPts val="400"/>
              </a:spcBef>
              <a:spcAft>
                <a:spcPts val="0"/>
              </a:spcAft>
              <a:buClr>
                <a:schemeClr val="dk1"/>
              </a:buClr>
              <a:buSzPts val="800"/>
              <a:buNone/>
              <a:defRPr sz="800">
                <a:latin typeface="Inter"/>
                <a:ea typeface="Inter"/>
                <a:cs typeface="Inter"/>
                <a:sym typeface="Inter"/>
              </a:defRPr>
            </a:lvl4pPr>
            <a:lvl5pPr indent="-228600" lvl="4" marL="2286000" algn="l">
              <a:lnSpc>
                <a:spcPct val="90000"/>
              </a:lnSpc>
              <a:spcBef>
                <a:spcPts val="400"/>
              </a:spcBef>
              <a:spcAft>
                <a:spcPts val="0"/>
              </a:spcAft>
              <a:buClr>
                <a:schemeClr val="dk1"/>
              </a:buClr>
              <a:buSzPts val="800"/>
              <a:buNone/>
              <a:defRPr sz="800">
                <a:latin typeface="Inter"/>
                <a:ea typeface="Inter"/>
                <a:cs typeface="Inter"/>
                <a:sym typeface="Inter"/>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305" name="Google Shape;305;p28"/>
          <p:cNvSpPr txBox="1"/>
          <p:nvPr>
            <p:ph idx="13" type="body"/>
          </p:nvPr>
        </p:nvSpPr>
        <p:spPr>
          <a:xfrm>
            <a:off x="6214152" y="3412702"/>
            <a:ext cx="1156500" cy="901800"/>
          </a:xfrm>
          <a:prstGeom prst="rect">
            <a:avLst/>
          </a:prstGeom>
          <a:noFill/>
          <a:ln>
            <a:noFill/>
          </a:ln>
        </p:spPr>
        <p:txBody>
          <a:bodyPr anchorCtr="0" anchor="ctr" bIns="28575" lIns="57150" spcFirstLastPara="1" rIns="57150" wrap="square" tIns="28575">
            <a:noAutofit/>
          </a:bodyPr>
          <a:lstStyle>
            <a:lvl1pPr indent="-228600" lvl="0" marL="457200" algn="l">
              <a:lnSpc>
                <a:spcPct val="100000"/>
              </a:lnSpc>
              <a:spcBef>
                <a:spcPts val="800"/>
              </a:spcBef>
              <a:spcAft>
                <a:spcPts val="0"/>
              </a:spcAft>
              <a:buClr>
                <a:schemeClr val="lt1"/>
              </a:buClr>
              <a:buSzPts val="800"/>
              <a:buNone/>
              <a:defRPr sz="800">
                <a:latin typeface="Inter"/>
                <a:ea typeface="Inter"/>
                <a:cs typeface="Inter"/>
                <a:sym typeface="Inter"/>
              </a:defRPr>
            </a:lvl1pPr>
            <a:lvl2pPr indent="-228600" lvl="1" marL="914400" algn="l">
              <a:lnSpc>
                <a:spcPct val="90000"/>
              </a:lnSpc>
              <a:spcBef>
                <a:spcPts val="400"/>
              </a:spcBef>
              <a:spcAft>
                <a:spcPts val="0"/>
              </a:spcAft>
              <a:buClr>
                <a:schemeClr val="dk1"/>
              </a:buClr>
              <a:buSzPts val="800"/>
              <a:buNone/>
              <a:defRPr sz="800">
                <a:latin typeface="Inter"/>
                <a:ea typeface="Inter"/>
                <a:cs typeface="Inter"/>
                <a:sym typeface="Inter"/>
              </a:defRPr>
            </a:lvl2pPr>
            <a:lvl3pPr indent="-228600" lvl="2" marL="1371600" algn="l">
              <a:lnSpc>
                <a:spcPct val="90000"/>
              </a:lnSpc>
              <a:spcBef>
                <a:spcPts val="400"/>
              </a:spcBef>
              <a:spcAft>
                <a:spcPts val="0"/>
              </a:spcAft>
              <a:buClr>
                <a:schemeClr val="dk1"/>
              </a:buClr>
              <a:buSzPts val="800"/>
              <a:buNone/>
              <a:defRPr sz="800">
                <a:latin typeface="Inter"/>
                <a:ea typeface="Inter"/>
                <a:cs typeface="Inter"/>
                <a:sym typeface="Inter"/>
              </a:defRPr>
            </a:lvl3pPr>
            <a:lvl4pPr indent="-228600" lvl="3" marL="1828800" algn="l">
              <a:lnSpc>
                <a:spcPct val="90000"/>
              </a:lnSpc>
              <a:spcBef>
                <a:spcPts val="400"/>
              </a:spcBef>
              <a:spcAft>
                <a:spcPts val="0"/>
              </a:spcAft>
              <a:buClr>
                <a:schemeClr val="dk1"/>
              </a:buClr>
              <a:buSzPts val="800"/>
              <a:buNone/>
              <a:defRPr sz="800">
                <a:latin typeface="Inter"/>
                <a:ea typeface="Inter"/>
                <a:cs typeface="Inter"/>
                <a:sym typeface="Inter"/>
              </a:defRPr>
            </a:lvl4pPr>
            <a:lvl5pPr indent="-228600" lvl="4" marL="2286000" algn="l">
              <a:lnSpc>
                <a:spcPct val="90000"/>
              </a:lnSpc>
              <a:spcBef>
                <a:spcPts val="400"/>
              </a:spcBef>
              <a:spcAft>
                <a:spcPts val="0"/>
              </a:spcAft>
              <a:buClr>
                <a:schemeClr val="dk1"/>
              </a:buClr>
              <a:buSzPts val="800"/>
              <a:buNone/>
              <a:defRPr sz="800">
                <a:latin typeface="Inter"/>
                <a:ea typeface="Inter"/>
                <a:cs typeface="Inter"/>
                <a:sym typeface="Inter"/>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306" name="Google Shape;306;p28"/>
          <p:cNvSpPr txBox="1"/>
          <p:nvPr>
            <p:ph idx="14" type="body"/>
          </p:nvPr>
        </p:nvSpPr>
        <p:spPr>
          <a:xfrm>
            <a:off x="7699489" y="3412702"/>
            <a:ext cx="1156500" cy="901800"/>
          </a:xfrm>
          <a:prstGeom prst="rect">
            <a:avLst/>
          </a:prstGeom>
          <a:noFill/>
          <a:ln>
            <a:noFill/>
          </a:ln>
        </p:spPr>
        <p:txBody>
          <a:bodyPr anchorCtr="0" anchor="ctr" bIns="28575" lIns="57150" spcFirstLastPara="1" rIns="57150" wrap="square" tIns="28575">
            <a:noAutofit/>
          </a:bodyPr>
          <a:lstStyle>
            <a:lvl1pPr indent="-228600" lvl="0" marL="457200" algn="l">
              <a:lnSpc>
                <a:spcPct val="100000"/>
              </a:lnSpc>
              <a:spcBef>
                <a:spcPts val="800"/>
              </a:spcBef>
              <a:spcAft>
                <a:spcPts val="0"/>
              </a:spcAft>
              <a:buClr>
                <a:schemeClr val="lt1"/>
              </a:buClr>
              <a:buSzPts val="800"/>
              <a:buNone/>
              <a:defRPr sz="800">
                <a:latin typeface="Inter"/>
                <a:ea typeface="Inter"/>
                <a:cs typeface="Inter"/>
                <a:sym typeface="Inter"/>
              </a:defRPr>
            </a:lvl1pPr>
            <a:lvl2pPr indent="-228600" lvl="1" marL="914400" algn="l">
              <a:lnSpc>
                <a:spcPct val="90000"/>
              </a:lnSpc>
              <a:spcBef>
                <a:spcPts val="400"/>
              </a:spcBef>
              <a:spcAft>
                <a:spcPts val="0"/>
              </a:spcAft>
              <a:buClr>
                <a:schemeClr val="dk1"/>
              </a:buClr>
              <a:buSzPts val="800"/>
              <a:buNone/>
              <a:defRPr sz="800">
                <a:latin typeface="Inter"/>
                <a:ea typeface="Inter"/>
                <a:cs typeface="Inter"/>
                <a:sym typeface="Inter"/>
              </a:defRPr>
            </a:lvl2pPr>
            <a:lvl3pPr indent="-228600" lvl="2" marL="1371600" algn="l">
              <a:lnSpc>
                <a:spcPct val="90000"/>
              </a:lnSpc>
              <a:spcBef>
                <a:spcPts val="400"/>
              </a:spcBef>
              <a:spcAft>
                <a:spcPts val="0"/>
              </a:spcAft>
              <a:buClr>
                <a:schemeClr val="dk1"/>
              </a:buClr>
              <a:buSzPts val="800"/>
              <a:buNone/>
              <a:defRPr sz="800">
                <a:latin typeface="Inter"/>
                <a:ea typeface="Inter"/>
                <a:cs typeface="Inter"/>
                <a:sym typeface="Inter"/>
              </a:defRPr>
            </a:lvl3pPr>
            <a:lvl4pPr indent="-228600" lvl="3" marL="1828800" algn="l">
              <a:lnSpc>
                <a:spcPct val="90000"/>
              </a:lnSpc>
              <a:spcBef>
                <a:spcPts val="400"/>
              </a:spcBef>
              <a:spcAft>
                <a:spcPts val="0"/>
              </a:spcAft>
              <a:buClr>
                <a:schemeClr val="dk1"/>
              </a:buClr>
              <a:buSzPts val="800"/>
              <a:buNone/>
              <a:defRPr sz="800">
                <a:latin typeface="Inter"/>
                <a:ea typeface="Inter"/>
                <a:cs typeface="Inter"/>
                <a:sym typeface="Inter"/>
              </a:defRPr>
            </a:lvl4pPr>
            <a:lvl5pPr indent="-228600" lvl="4" marL="2286000" algn="l">
              <a:lnSpc>
                <a:spcPct val="90000"/>
              </a:lnSpc>
              <a:spcBef>
                <a:spcPts val="400"/>
              </a:spcBef>
              <a:spcAft>
                <a:spcPts val="0"/>
              </a:spcAft>
              <a:buClr>
                <a:schemeClr val="dk1"/>
              </a:buClr>
              <a:buSzPts val="800"/>
              <a:buNone/>
              <a:defRPr sz="800">
                <a:latin typeface="Inter"/>
                <a:ea typeface="Inter"/>
                <a:cs typeface="Inter"/>
                <a:sym typeface="Inter"/>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307" name="Google Shape;307;p28"/>
          <p:cNvSpPr txBox="1"/>
          <p:nvPr>
            <p:ph idx="15" type="body"/>
          </p:nvPr>
        </p:nvSpPr>
        <p:spPr>
          <a:xfrm>
            <a:off x="287946" y="3416151"/>
            <a:ext cx="1156500" cy="901800"/>
          </a:xfrm>
          <a:prstGeom prst="rect">
            <a:avLst/>
          </a:prstGeom>
          <a:noFill/>
          <a:ln>
            <a:noFill/>
          </a:ln>
        </p:spPr>
        <p:txBody>
          <a:bodyPr anchorCtr="0" anchor="ctr" bIns="28575" lIns="57150" spcFirstLastPara="1" rIns="57150" wrap="square" tIns="28575">
            <a:noAutofit/>
          </a:bodyPr>
          <a:lstStyle>
            <a:lvl1pPr indent="-228600" lvl="0" marL="457200" algn="l">
              <a:lnSpc>
                <a:spcPct val="100000"/>
              </a:lnSpc>
              <a:spcBef>
                <a:spcPts val="800"/>
              </a:spcBef>
              <a:spcAft>
                <a:spcPts val="0"/>
              </a:spcAft>
              <a:buClr>
                <a:schemeClr val="lt1"/>
              </a:buClr>
              <a:buSzPts val="800"/>
              <a:buNone/>
              <a:defRPr sz="800">
                <a:latin typeface="Inter"/>
                <a:ea typeface="Inter"/>
                <a:cs typeface="Inter"/>
                <a:sym typeface="Inter"/>
              </a:defRPr>
            </a:lvl1pPr>
            <a:lvl2pPr indent="-228600" lvl="1" marL="914400" algn="l">
              <a:lnSpc>
                <a:spcPct val="90000"/>
              </a:lnSpc>
              <a:spcBef>
                <a:spcPts val="400"/>
              </a:spcBef>
              <a:spcAft>
                <a:spcPts val="0"/>
              </a:spcAft>
              <a:buClr>
                <a:schemeClr val="dk1"/>
              </a:buClr>
              <a:buSzPts val="800"/>
              <a:buNone/>
              <a:defRPr sz="800">
                <a:latin typeface="Inter"/>
                <a:ea typeface="Inter"/>
                <a:cs typeface="Inter"/>
                <a:sym typeface="Inter"/>
              </a:defRPr>
            </a:lvl2pPr>
            <a:lvl3pPr indent="-228600" lvl="2" marL="1371600" algn="l">
              <a:lnSpc>
                <a:spcPct val="90000"/>
              </a:lnSpc>
              <a:spcBef>
                <a:spcPts val="400"/>
              </a:spcBef>
              <a:spcAft>
                <a:spcPts val="0"/>
              </a:spcAft>
              <a:buClr>
                <a:schemeClr val="dk1"/>
              </a:buClr>
              <a:buSzPts val="800"/>
              <a:buNone/>
              <a:defRPr sz="800">
                <a:latin typeface="Inter"/>
                <a:ea typeface="Inter"/>
                <a:cs typeface="Inter"/>
                <a:sym typeface="Inter"/>
              </a:defRPr>
            </a:lvl3pPr>
            <a:lvl4pPr indent="-228600" lvl="3" marL="1828800" algn="l">
              <a:lnSpc>
                <a:spcPct val="90000"/>
              </a:lnSpc>
              <a:spcBef>
                <a:spcPts val="400"/>
              </a:spcBef>
              <a:spcAft>
                <a:spcPts val="0"/>
              </a:spcAft>
              <a:buClr>
                <a:schemeClr val="dk1"/>
              </a:buClr>
              <a:buSzPts val="800"/>
              <a:buNone/>
              <a:defRPr sz="800">
                <a:latin typeface="Inter"/>
                <a:ea typeface="Inter"/>
                <a:cs typeface="Inter"/>
                <a:sym typeface="Inter"/>
              </a:defRPr>
            </a:lvl4pPr>
            <a:lvl5pPr indent="-228600" lvl="4" marL="2286000" algn="l">
              <a:lnSpc>
                <a:spcPct val="90000"/>
              </a:lnSpc>
              <a:spcBef>
                <a:spcPts val="400"/>
              </a:spcBef>
              <a:spcAft>
                <a:spcPts val="0"/>
              </a:spcAft>
              <a:buClr>
                <a:schemeClr val="dk1"/>
              </a:buClr>
              <a:buSzPts val="800"/>
              <a:buNone/>
              <a:defRPr sz="800">
                <a:latin typeface="Inter"/>
                <a:ea typeface="Inter"/>
                <a:cs typeface="Inter"/>
                <a:sym typeface="Inter"/>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latform_DM">
  <p:cSld name="Platform_DM">
    <p:spTree>
      <p:nvGrpSpPr>
        <p:cNvPr id="308" name="Shape 308"/>
        <p:cNvGrpSpPr/>
        <p:nvPr/>
      </p:nvGrpSpPr>
      <p:grpSpPr>
        <a:xfrm>
          <a:off x="0" y="0"/>
          <a:ext cx="0" cy="0"/>
          <a:chOff x="0" y="0"/>
          <a:chExt cx="0" cy="0"/>
        </a:xfrm>
      </p:grpSpPr>
      <p:sp>
        <p:nvSpPr>
          <p:cNvPr id="309" name="Google Shape;309;p29"/>
          <p:cNvSpPr txBox="1"/>
          <p:nvPr>
            <p:ph type="title"/>
          </p:nvPr>
        </p:nvSpPr>
        <p:spPr>
          <a:xfrm>
            <a:off x="628650" y="273844"/>
            <a:ext cx="7886700" cy="994200"/>
          </a:xfrm>
          <a:prstGeom prst="rect">
            <a:avLst/>
          </a:prstGeom>
          <a:noFill/>
          <a:ln>
            <a:noFill/>
          </a:ln>
        </p:spPr>
        <p:txBody>
          <a:bodyPr anchorCtr="0" anchor="ctr" bIns="28575" lIns="57150" spcFirstLastPara="1" rIns="57150" wrap="square" tIns="28575">
            <a:normAutofit/>
          </a:bodyPr>
          <a:lstStyle>
            <a:lvl1pPr lvl="0" algn="ctr">
              <a:lnSpc>
                <a:spcPct val="90000"/>
              </a:lnSpc>
              <a:spcBef>
                <a:spcPts val="0"/>
              </a:spcBef>
              <a:spcAft>
                <a:spcPts val="0"/>
              </a:spcAft>
              <a:buClr>
                <a:schemeClr val="lt1"/>
              </a:buClr>
              <a:buSzPts val="2200"/>
              <a:buFont typeface="Arial"/>
              <a:buNone/>
              <a:defRPr b="0" i="0" sz="3400">
                <a:latin typeface="Arial"/>
                <a:ea typeface="Arial"/>
                <a:cs typeface="Arial"/>
                <a:sym typeface="Arial"/>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10" name="Google Shape;310;p29"/>
          <p:cNvSpPr/>
          <p:nvPr/>
        </p:nvSpPr>
        <p:spPr>
          <a:xfrm>
            <a:off x="0" y="4603250"/>
            <a:ext cx="7827600" cy="5403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a:ea typeface="Inter"/>
              <a:cs typeface="Inter"/>
              <a:sym typeface="Inter"/>
            </a:endParaRPr>
          </a:p>
        </p:txBody>
      </p:sp>
      <p:pic>
        <p:nvPicPr>
          <p:cNvPr descr="A red circle with white text&#10;&#10;AI-generated content may be incorrect." id="311" name="Google Shape;311;p29"/>
          <p:cNvPicPr preferRelativeResize="0"/>
          <p:nvPr/>
        </p:nvPicPr>
        <p:blipFill rotWithShape="1">
          <a:blip r:embed="rId2">
            <a:alphaModFix/>
          </a:blip>
          <a:srcRect b="35634" l="5830" r="5822" t="3262"/>
          <a:stretch/>
        </p:blipFill>
        <p:spPr>
          <a:xfrm>
            <a:off x="-1" y="1017984"/>
            <a:ext cx="9144000" cy="4125513"/>
          </a:xfrm>
          <a:prstGeom prst="rect">
            <a:avLst/>
          </a:prstGeom>
          <a:noFill/>
          <a:ln>
            <a:noFill/>
          </a:ln>
        </p:spPr>
      </p:pic>
      <p:pic>
        <p:nvPicPr>
          <p:cNvPr id="312" name="Google Shape;312;p29"/>
          <p:cNvPicPr preferRelativeResize="0"/>
          <p:nvPr/>
        </p:nvPicPr>
        <p:blipFill rotWithShape="1">
          <a:blip r:embed="rId3">
            <a:alphaModFix/>
          </a:blip>
          <a:srcRect b="0" l="0" r="0" t="0"/>
          <a:stretch/>
        </p:blipFill>
        <p:spPr>
          <a:xfrm>
            <a:off x="8207022" y="4863008"/>
            <a:ext cx="616657" cy="110064"/>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Topics w/Bullets_DM">
  <p:cSld name="4 Topics w/Bullets_DM">
    <p:bg>
      <p:bgPr>
        <a:blipFill>
          <a:blip r:embed="rId2">
            <a:alphaModFix/>
          </a:blip>
          <a:stretch>
            <a:fillRect/>
          </a:stretch>
        </a:blipFill>
      </p:bgPr>
    </p:bg>
    <p:spTree>
      <p:nvGrpSpPr>
        <p:cNvPr id="313" name="Shape 313"/>
        <p:cNvGrpSpPr/>
        <p:nvPr/>
      </p:nvGrpSpPr>
      <p:grpSpPr>
        <a:xfrm>
          <a:off x="0" y="0"/>
          <a:ext cx="0" cy="0"/>
          <a:chOff x="0" y="0"/>
          <a:chExt cx="0" cy="0"/>
        </a:xfrm>
      </p:grpSpPr>
      <p:sp>
        <p:nvSpPr>
          <p:cNvPr id="314" name="Google Shape;314;p30"/>
          <p:cNvSpPr txBox="1"/>
          <p:nvPr>
            <p:ph idx="1" type="body"/>
          </p:nvPr>
        </p:nvSpPr>
        <p:spPr>
          <a:xfrm>
            <a:off x="4031864" y="2342874"/>
            <a:ext cx="2004000" cy="412200"/>
          </a:xfrm>
          <a:prstGeom prst="rect">
            <a:avLst/>
          </a:prstGeom>
          <a:noFill/>
          <a:ln>
            <a:noFill/>
          </a:ln>
        </p:spPr>
        <p:txBody>
          <a:bodyPr anchorCtr="0" anchor="t" bIns="28575" lIns="57150" spcFirstLastPara="1" rIns="57150" wrap="square" tIns="28575">
            <a:noAutofit/>
          </a:bodyPr>
          <a:lstStyle>
            <a:lvl1pPr indent="-228600" lvl="0" marL="457200" algn="l">
              <a:lnSpc>
                <a:spcPct val="104732"/>
              </a:lnSpc>
              <a:spcBef>
                <a:spcPts val="800"/>
              </a:spcBef>
              <a:spcAft>
                <a:spcPts val="0"/>
              </a:spcAft>
              <a:buClr>
                <a:schemeClr val="lt1"/>
              </a:buClr>
              <a:buSzPts val="900"/>
              <a:buNone/>
              <a:defRPr b="0" i="0" sz="900">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lt1"/>
              </a:buClr>
              <a:buSzPts val="1300"/>
              <a:buNone/>
              <a:defRPr sz="1300">
                <a:solidFill>
                  <a:schemeClr val="lt1"/>
                </a:solidFill>
              </a:defRPr>
            </a:lvl2pPr>
            <a:lvl3pPr indent="-228600" lvl="2" marL="1371600" algn="l">
              <a:lnSpc>
                <a:spcPct val="90000"/>
              </a:lnSpc>
              <a:spcBef>
                <a:spcPts val="400"/>
              </a:spcBef>
              <a:spcAft>
                <a:spcPts val="0"/>
              </a:spcAft>
              <a:buClr>
                <a:schemeClr val="lt1"/>
              </a:buClr>
              <a:buSzPts val="1300"/>
              <a:buFont typeface="Red Hat Display"/>
              <a:buNone/>
              <a:defRPr sz="1300">
                <a:solidFill>
                  <a:schemeClr val="lt1"/>
                </a:solidFill>
                <a:latin typeface="Red Hat Display"/>
                <a:ea typeface="Red Hat Display"/>
                <a:cs typeface="Red Hat Display"/>
                <a:sym typeface="Red Hat Display"/>
              </a:defRPr>
            </a:lvl3pPr>
            <a:lvl4pPr indent="-228600" lvl="3" marL="1828800" algn="l">
              <a:lnSpc>
                <a:spcPct val="90000"/>
              </a:lnSpc>
              <a:spcBef>
                <a:spcPts val="400"/>
              </a:spcBef>
              <a:spcAft>
                <a:spcPts val="0"/>
              </a:spcAft>
              <a:buClr>
                <a:schemeClr val="lt1"/>
              </a:buClr>
              <a:buSzPts val="1300"/>
              <a:buFont typeface="Red Hat Display"/>
              <a:buNone/>
              <a:defRPr sz="1300">
                <a:solidFill>
                  <a:schemeClr val="lt1"/>
                </a:solidFill>
                <a:latin typeface="Red Hat Display"/>
                <a:ea typeface="Red Hat Display"/>
                <a:cs typeface="Red Hat Display"/>
                <a:sym typeface="Red Hat Display"/>
              </a:defRPr>
            </a:lvl4pPr>
            <a:lvl5pPr indent="-228600" lvl="4" marL="2286000" algn="l">
              <a:lnSpc>
                <a:spcPct val="90000"/>
              </a:lnSpc>
              <a:spcBef>
                <a:spcPts val="400"/>
              </a:spcBef>
              <a:spcAft>
                <a:spcPts val="0"/>
              </a:spcAft>
              <a:buClr>
                <a:schemeClr val="lt1"/>
              </a:buClr>
              <a:buSzPts val="1300"/>
              <a:buFont typeface="Red Hat Display"/>
              <a:buNone/>
              <a:defRPr sz="1300">
                <a:solidFill>
                  <a:schemeClr val="lt1"/>
                </a:solidFill>
                <a:latin typeface="Red Hat Display"/>
                <a:ea typeface="Red Hat Display"/>
                <a:cs typeface="Red Hat Display"/>
                <a:sym typeface="Red Hat Display"/>
              </a:defRPr>
            </a:lvl5pPr>
            <a:lvl6pPr indent="-298450" lvl="5" marL="27432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6pPr>
            <a:lvl7pPr indent="-298450" lvl="6" marL="32004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7pPr>
            <a:lvl8pPr indent="-298450" lvl="7" marL="36576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8pPr>
            <a:lvl9pPr indent="-298450" lvl="8" marL="41148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9pPr>
          </a:lstStyle>
          <a:p/>
        </p:txBody>
      </p:sp>
      <p:sp>
        <p:nvSpPr>
          <p:cNvPr id="315" name="Google Shape;315;p30"/>
          <p:cNvSpPr txBox="1"/>
          <p:nvPr>
            <p:ph idx="2" type="body"/>
          </p:nvPr>
        </p:nvSpPr>
        <p:spPr>
          <a:xfrm>
            <a:off x="3734844" y="1830424"/>
            <a:ext cx="1850400" cy="294600"/>
          </a:xfrm>
          <a:prstGeom prst="rect">
            <a:avLst/>
          </a:prstGeom>
          <a:noFill/>
          <a:ln>
            <a:noFill/>
          </a:ln>
        </p:spPr>
        <p:txBody>
          <a:bodyPr anchorCtr="0" anchor="t" bIns="28575" lIns="57150" spcFirstLastPara="1" rIns="57150" wrap="square" tIns="28575">
            <a:normAutofit/>
          </a:bodyPr>
          <a:lstStyle>
            <a:lvl1pPr indent="-228600" lvl="0" marL="457200" algn="l">
              <a:lnSpc>
                <a:spcPct val="100000"/>
              </a:lnSpc>
              <a:spcBef>
                <a:spcPts val="800"/>
              </a:spcBef>
              <a:spcAft>
                <a:spcPts val="0"/>
              </a:spcAft>
              <a:buClr>
                <a:schemeClr val="lt1"/>
              </a:buClr>
              <a:buSzPts val="2300"/>
              <a:buNone/>
              <a:defRPr b="1" i="0" sz="2300">
                <a:latin typeface="Arial"/>
                <a:ea typeface="Arial"/>
                <a:cs typeface="Arial"/>
                <a:sym typeface="Arial"/>
              </a:defRPr>
            </a:lvl1pPr>
            <a:lvl2pPr indent="-228600" lvl="1" marL="914400" algn="l">
              <a:lnSpc>
                <a:spcPct val="90000"/>
              </a:lnSpc>
              <a:spcBef>
                <a:spcPts val="400"/>
              </a:spcBef>
              <a:spcAft>
                <a:spcPts val="0"/>
              </a:spcAft>
              <a:buClr>
                <a:schemeClr val="dk1"/>
              </a:buClr>
              <a:buSzPts val="1100"/>
              <a:buNone/>
              <a:defRPr/>
            </a:lvl2pPr>
            <a:lvl3pPr indent="-228600" lvl="2" marL="1371600" algn="l">
              <a:lnSpc>
                <a:spcPct val="90000"/>
              </a:lnSpc>
              <a:spcBef>
                <a:spcPts val="400"/>
              </a:spcBef>
              <a:spcAft>
                <a:spcPts val="0"/>
              </a:spcAft>
              <a:buClr>
                <a:schemeClr val="dk1"/>
              </a:buClr>
              <a:buSzPts val="1100"/>
              <a:buFont typeface="Red Hat Display"/>
              <a:buNone/>
              <a:defRPr>
                <a:latin typeface="Red Hat Display Light"/>
                <a:ea typeface="Red Hat Display Light"/>
                <a:cs typeface="Red Hat Display Light"/>
                <a:sym typeface="Red Hat Display Light"/>
              </a:defRPr>
            </a:lvl3pPr>
            <a:lvl4pPr indent="-228600" lvl="3" marL="1828800" algn="l">
              <a:lnSpc>
                <a:spcPct val="90000"/>
              </a:lnSpc>
              <a:spcBef>
                <a:spcPts val="400"/>
              </a:spcBef>
              <a:spcAft>
                <a:spcPts val="0"/>
              </a:spcAft>
              <a:buClr>
                <a:schemeClr val="dk1"/>
              </a:buClr>
              <a:buSzPts val="1100"/>
              <a:buFont typeface="Red Hat Display"/>
              <a:buNone/>
              <a:defRPr>
                <a:latin typeface="Red Hat Display Light"/>
                <a:ea typeface="Red Hat Display Light"/>
                <a:cs typeface="Red Hat Display Light"/>
                <a:sym typeface="Red Hat Display Light"/>
              </a:defRPr>
            </a:lvl4pPr>
            <a:lvl5pPr indent="-228600" lvl="4" marL="2286000" algn="l">
              <a:lnSpc>
                <a:spcPct val="90000"/>
              </a:lnSpc>
              <a:spcBef>
                <a:spcPts val="400"/>
              </a:spcBef>
              <a:spcAft>
                <a:spcPts val="0"/>
              </a:spcAft>
              <a:buClr>
                <a:schemeClr val="dk1"/>
              </a:buClr>
              <a:buSzPts val="1100"/>
              <a:buFont typeface="Red Hat Display"/>
              <a:buNone/>
              <a:defRPr>
                <a:latin typeface="Red Hat Display Light"/>
                <a:ea typeface="Red Hat Display Light"/>
                <a:cs typeface="Red Hat Display Light"/>
                <a:sym typeface="Red Hat Display Light"/>
              </a:defRPr>
            </a:lvl5pPr>
            <a:lvl6pPr indent="-298450" lvl="5" marL="27432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6pPr>
            <a:lvl7pPr indent="-298450" lvl="6" marL="32004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7pPr>
            <a:lvl8pPr indent="-298450" lvl="7" marL="36576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8pPr>
            <a:lvl9pPr indent="-298450" lvl="8" marL="41148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9pPr>
          </a:lstStyle>
          <a:p/>
        </p:txBody>
      </p:sp>
      <p:sp>
        <p:nvSpPr>
          <p:cNvPr id="316" name="Google Shape;316;p30"/>
          <p:cNvSpPr txBox="1"/>
          <p:nvPr>
            <p:ph idx="3" type="body"/>
          </p:nvPr>
        </p:nvSpPr>
        <p:spPr>
          <a:xfrm>
            <a:off x="4031864" y="3697639"/>
            <a:ext cx="2004000" cy="412200"/>
          </a:xfrm>
          <a:prstGeom prst="rect">
            <a:avLst/>
          </a:prstGeom>
          <a:noFill/>
          <a:ln>
            <a:noFill/>
          </a:ln>
        </p:spPr>
        <p:txBody>
          <a:bodyPr anchorCtr="0" anchor="t" bIns="28575" lIns="57150" spcFirstLastPara="1" rIns="57150" wrap="square" tIns="28575">
            <a:noAutofit/>
          </a:bodyPr>
          <a:lstStyle>
            <a:lvl1pPr indent="-228600" lvl="0" marL="457200" algn="l">
              <a:lnSpc>
                <a:spcPct val="104732"/>
              </a:lnSpc>
              <a:spcBef>
                <a:spcPts val="800"/>
              </a:spcBef>
              <a:spcAft>
                <a:spcPts val="0"/>
              </a:spcAft>
              <a:buClr>
                <a:schemeClr val="lt1"/>
              </a:buClr>
              <a:buSzPts val="900"/>
              <a:buNone/>
              <a:defRPr b="0" i="0" sz="900">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lt1"/>
              </a:buClr>
              <a:buSzPts val="1300"/>
              <a:buNone/>
              <a:defRPr sz="1300">
                <a:solidFill>
                  <a:schemeClr val="lt1"/>
                </a:solidFill>
              </a:defRPr>
            </a:lvl2pPr>
            <a:lvl3pPr indent="-228600" lvl="2" marL="1371600" algn="l">
              <a:lnSpc>
                <a:spcPct val="90000"/>
              </a:lnSpc>
              <a:spcBef>
                <a:spcPts val="400"/>
              </a:spcBef>
              <a:spcAft>
                <a:spcPts val="0"/>
              </a:spcAft>
              <a:buClr>
                <a:schemeClr val="lt1"/>
              </a:buClr>
              <a:buSzPts val="1300"/>
              <a:buFont typeface="Red Hat Display"/>
              <a:buNone/>
              <a:defRPr sz="1300">
                <a:solidFill>
                  <a:schemeClr val="lt1"/>
                </a:solidFill>
                <a:latin typeface="Red Hat Display"/>
                <a:ea typeface="Red Hat Display"/>
                <a:cs typeface="Red Hat Display"/>
                <a:sym typeface="Red Hat Display"/>
              </a:defRPr>
            </a:lvl3pPr>
            <a:lvl4pPr indent="-228600" lvl="3" marL="1828800" algn="l">
              <a:lnSpc>
                <a:spcPct val="90000"/>
              </a:lnSpc>
              <a:spcBef>
                <a:spcPts val="400"/>
              </a:spcBef>
              <a:spcAft>
                <a:spcPts val="0"/>
              </a:spcAft>
              <a:buClr>
                <a:schemeClr val="lt1"/>
              </a:buClr>
              <a:buSzPts val="1300"/>
              <a:buFont typeface="Red Hat Display"/>
              <a:buNone/>
              <a:defRPr sz="1300">
                <a:solidFill>
                  <a:schemeClr val="lt1"/>
                </a:solidFill>
                <a:latin typeface="Red Hat Display"/>
                <a:ea typeface="Red Hat Display"/>
                <a:cs typeface="Red Hat Display"/>
                <a:sym typeface="Red Hat Display"/>
              </a:defRPr>
            </a:lvl4pPr>
            <a:lvl5pPr indent="-228600" lvl="4" marL="2286000" algn="l">
              <a:lnSpc>
                <a:spcPct val="90000"/>
              </a:lnSpc>
              <a:spcBef>
                <a:spcPts val="400"/>
              </a:spcBef>
              <a:spcAft>
                <a:spcPts val="0"/>
              </a:spcAft>
              <a:buClr>
                <a:schemeClr val="lt1"/>
              </a:buClr>
              <a:buSzPts val="1300"/>
              <a:buFont typeface="Red Hat Display"/>
              <a:buNone/>
              <a:defRPr sz="1300">
                <a:solidFill>
                  <a:schemeClr val="lt1"/>
                </a:solidFill>
                <a:latin typeface="Red Hat Display"/>
                <a:ea typeface="Red Hat Display"/>
                <a:cs typeface="Red Hat Display"/>
                <a:sym typeface="Red Hat Display"/>
              </a:defRPr>
            </a:lvl5pPr>
            <a:lvl6pPr indent="-298450" lvl="5" marL="27432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6pPr>
            <a:lvl7pPr indent="-298450" lvl="6" marL="32004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7pPr>
            <a:lvl8pPr indent="-298450" lvl="7" marL="36576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8pPr>
            <a:lvl9pPr indent="-298450" lvl="8" marL="41148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9pPr>
          </a:lstStyle>
          <a:p/>
        </p:txBody>
      </p:sp>
      <p:sp>
        <p:nvSpPr>
          <p:cNvPr id="317" name="Google Shape;317;p30"/>
          <p:cNvSpPr txBox="1"/>
          <p:nvPr>
            <p:ph type="title"/>
          </p:nvPr>
        </p:nvSpPr>
        <p:spPr>
          <a:xfrm>
            <a:off x="505274" y="506552"/>
            <a:ext cx="7886700" cy="994200"/>
          </a:xfrm>
          <a:prstGeom prst="rect">
            <a:avLst/>
          </a:prstGeom>
          <a:noFill/>
          <a:ln>
            <a:noFill/>
          </a:ln>
        </p:spPr>
        <p:txBody>
          <a:bodyPr anchorCtr="0" anchor="ctr" bIns="28575" lIns="57150" spcFirstLastPara="1" rIns="57150" wrap="square" tIns="28575">
            <a:normAutofit/>
          </a:bodyPr>
          <a:lstStyle>
            <a:lvl1pPr lvl="0" algn="l">
              <a:lnSpc>
                <a:spcPct val="90000"/>
              </a:lnSpc>
              <a:spcBef>
                <a:spcPts val="0"/>
              </a:spcBef>
              <a:spcAft>
                <a:spcPts val="0"/>
              </a:spcAft>
              <a:buClr>
                <a:schemeClr val="lt1"/>
              </a:buClr>
              <a:buSzPts val="2200"/>
              <a:buNone/>
              <a:defRPr b="0" i="0" sz="3400">
                <a:solidFill>
                  <a:schemeClr val="lt1"/>
                </a:solidFill>
                <a:latin typeface="Arial"/>
                <a:ea typeface="Arial"/>
                <a:cs typeface="Arial"/>
                <a:sym typeface="Arial"/>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18" name="Google Shape;318;p30"/>
          <p:cNvSpPr txBox="1"/>
          <p:nvPr>
            <p:ph idx="11" type="ftr"/>
          </p:nvPr>
        </p:nvSpPr>
        <p:spPr>
          <a:xfrm>
            <a:off x="0" y="0"/>
            <a:ext cx="1875000" cy="1875000"/>
          </a:xfrm>
          <a:prstGeom prst="rect">
            <a:avLst/>
          </a:prstGeom>
          <a:noFill/>
          <a:ln>
            <a:noFill/>
          </a:ln>
        </p:spPr>
        <p:txBody>
          <a:bodyPr anchorCtr="0" anchor="t" bIns="28575" lIns="57150" spcFirstLastPara="1" rIns="57150" wrap="square" tIns="28575">
            <a:noAutofit/>
          </a:bodyPr>
          <a:lstStyle>
            <a:lvl1pPr lvl="0"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9pPr>
          </a:lstStyle>
          <a:p/>
        </p:txBody>
      </p:sp>
      <p:cxnSp>
        <p:nvCxnSpPr>
          <p:cNvPr id="319" name="Google Shape;319;p30"/>
          <p:cNvCxnSpPr/>
          <p:nvPr/>
        </p:nvCxnSpPr>
        <p:spPr>
          <a:xfrm>
            <a:off x="603525" y="2309048"/>
            <a:ext cx="0" cy="532500"/>
          </a:xfrm>
          <a:prstGeom prst="straightConnector1">
            <a:avLst/>
          </a:prstGeom>
          <a:noFill/>
          <a:ln cap="flat" cmpd="sng" w="12700">
            <a:solidFill>
              <a:schemeClr val="lt1"/>
            </a:solidFill>
            <a:prstDash val="solid"/>
            <a:miter lim="800000"/>
            <a:headEnd len="sm" w="sm" type="none"/>
            <a:tailEnd len="sm" w="sm" type="none"/>
          </a:ln>
        </p:spPr>
      </p:cxnSp>
      <p:cxnSp>
        <p:nvCxnSpPr>
          <p:cNvPr id="320" name="Google Shape;320;p30"/>
          <p:cNvCxnSpPr/>
          <p:nvPr/>
        </p:nvCxnSpPr>
        <p:spPr>
          <a:xfrm>
            <a:off x="603525" y="3661021"/>
            <a:ext cx="0" cy="532500"/>
          </a:xfrm>
          <a:prstGeom prst="straightConnector1">
            <a:avLst/>
          </a:prstGeom>
          <a:noFill/>
          <a:ln cap="flat" cmpd="sng" w="12700">
            <a:solidFill>
              <a:schemeClr val="lt1"/>
            </a:solidFill>
            <a:prstDash val="solid"/>
            <a:miter lim="800000"/>
            <a:headEnd len="sm" w="sm" type="none"/>
            <a:tailEnd len="sm" w="sm" type="none"/>
          </a:ln>
        </p:spPr>
      </p:cxnSp>
      <p:cxnSp>
        <p:nvCxnSpPr>
          <p:cNvPr id="321" name="Google Shape;321;p30"/>
          <p:cNvCxnSpPr/>
          <p:nvPr/>
        </p:nvCxnSpPr>
        <p:spPr>
          <a:xfrm>
            <a:off x="3837629" y="2297525"/>
            <a:ext cx="0" cy="532500"/>
          </a:xfrm>
          <a:prstGeom prst="straightConnector1">
            <a:avLst/>
          </a:prstGeom>
          <a:noFill/>
          <a:ln cap="flat" cmpd="sng" w="12700">
            <a:solidFill>
              <a:schemeClr val="lt1"/>
            </a:solidFill>
            <a:prstDash val="solid"/>
            <a:miter lim="800000"/>
            <a:headEnd len="sm" w="sm" type="none"/>
            <a:tailEnd len="sm" w="sm" type="none"/>
          </a:ln>
        </p:spPr>
      </p:cxnSp>
      <p:cxnSp>
        <p:nvCxnSpPr>
          <p:cNvPr id="322" name="Google Shape;322;p30"/>
          <p:cNvCxnSpPr/>
          <p:nvPr/>
        </p:nvCxnSpPr>
        <p:spPr>
          <a:xfrm>
            <a:off x="3837629" y="3679265"/>
            <a:ext cx="0" cy="532500"/>
          </a:xfrm>
          <a:prstGeom prst="straightConnector1">
            <a:avLst/>
          </a:prstGeom>
          <a:noFill/>
          <a:ln cap="flat" cmpd="sng" w="12700">
            <a:solidFill>
              <a:schemeClr val="lt1"/>
            </a:solidFill>
            <a:prstDash val="solid"/>
            <a:miter lim="800000"/>
            <a:headEnd len="sm" w="sm" type="none"/>
            <a:tailEnd len="sm" w="sm" type="none"/>
          </a:ln>
        </p:spPr>
      </p:cxnSp>
      <p:sp>
        <p:nvSpPr>
          <p:cNvPr id="323" name="Google Shape;323;p30"/>
          <p:cNvSpPr txBox="1"/>
          <p:nvPr>
            <p:ph idx="4" type="body"/>
          </p:nvPr>
        </p:nvSpPr>
        <p:spPr>
          <a:xfrm>
            <a:off x="496343" y="1830424"/>
            <a:ext cx="1850400" cy="294600"/>
          </a:xfrm>
          <a:prstGeom prst="rect">
            <a:avLst/>
          </a:prstGeom>
          <a:noFill/>
          <a:ln>
            <a:noFill/>
          </a:ln>
        </p:spPr>
        <p:txBody>
          <a:bodyPr anchorCtr="0" anchor="t" bIns="28575" lIns="57150" spcFirstLastPara="1" rIns="57150" wrap="square" tIns="28575">
            <a:normAutofit/>
          </a:bodyPr>
          <a:lstStyle>
            <a:lvl1pPr indent="-228600" lvl="0" marL="457200" algn="l">
              <a:lnSpc>
                <a:spcPct val="100000"/>
              </a:lnSpc>
              <a:spcBef>
                <a:spcPts val="800"/>
              </a:spcBef>
              <a:spcAft>
                <a:spcPts val="0"/>
              </a:spcAft>
              <a:buClr>
                <a:schemeClr val="lt1"/>
              </a:buClr>
              <a:buSzPts val="2300"/>
              <a:buNone/>
              <a:defRPr b="1" i="0" sz="2300">
                <a:latin typeface="Arial"/>
                <a:ea typeface="Arial"/>
                <a:cs typeface="Arial"/>
                <a:sym typeface="Arial"/>
              </a:defRPr>
            </a:lvl1pPr>
            <a:lvl2pPr indent="-228600" lvl="1" marL="914400" algn="l">
              <a:lnSpc>
                <a:spcPct val="90000"/>
              </a:lnSpc>
              <a:spcBef>
                <a:spcPts val="400"/>
              </a:spcBef>
              <a:spcAft>
                <a:spcPts val="0"/>
              </a:spcAft>
              <a:buClr>
                <a:schemeClr val="dk1"/>
              </a:buClr>
              <a:buSzPts val="1100"/>
              <a:buNone/>
              <a:defRPr/>
            </a:lvl2pPr>
            <a:lvl3pPr indent="-228600" lvl="2" marL="1371600" algn="l">
              <a:lnSpc>
                <a:spcPct val="90000"/>
              </a:lnSpc>
              <a:spcBef>
                <a:spcPts val="400"/>
              </a:spcBef>
              <a:spcAft>
                <a:spcPts val="0"/>
              </a:spcAft>
              <a:buClr>
                <a:schemeClr val="dk1"/>
              </a:buClr>
              <a:buSzPts val="1100"/>
              <a:buFont typeface="Red Hat Display"/>
              <a:buNone/>
              <a:defRPr>
                <a:latin typeface="Red Hat Display Light"/>
                <a:ea typeface="Red Hat Display Light"/>
                <a:cs typeface="Red Hat Display Light"/>
                <a:sym typeface="Red Hat Display Light"/>
              </a:defRPr>
            </a:lvl3pPr>
            <a:lvl4pPr indent="-228600" lvl="3" marL="1828800" algn="l">
              <a:lnSpc>
                <a:spcPct val="90000"/>
              </a:lnSpc>
              <a:spcBef>
                <a:spcPts val="400"/>
              </a:spcBef>
              <a:spcAft>
                <a:spcPts val="0"/>
              </a:spcAft>
              <a:buClr>
                <a:schemeClr val="dk1"/>
              </a:buClr>
              <a:buSzPts val="1100"/>
              <a:buFont typeface="Red Hat Display"/>
              <a:buNone/>
              <a:defRPr>
                <a:latin typeface="Red Hat Display Light"/>
                <a:ea typeface="Red Hat Display Light"/>
                <a:cs typeface="Red Hat Display Light"/>
                <a:sym typeface="Red Hat Display Light"/>
              </a:defRPr>
            </a:lvl4pPr>
            <a:lvl5pPr indent="-228600" lvl="4" marL="2286000" algn="l">
              <a:lnSpc>
                <a:spcPct val="90000"/>
              </a:lnSpc>
              <a:spcBef>
                <a:spcPts val="400"/>
              </a:spcBef>
              <a:spcAft>
                <a:spcPts val="0"/>
              </a:spcAft>
              <a:buClr>
                <a:schemeClr val="dk1"/>
              </a:buClr>
              <a:buSzPts val="1100"/>
              <a:buFont typeface="Red Hat Display"/>
              <a:buNone/>
              <a:defRPr>
                <a:latin typeface="Red Hat Display Light"/>
                <a:ea typeface="Red Hat Display Light"/>
                <a:cs typeface="Red Hat Display Light"/>
                <a:sym typeface="Red Hat Display Light"/>
              </a:defRPr>
            </a:lvl5pPr>
            <a:lvl6pPr indent="-298450" lvl="5" marL="27432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6pPr>
            <a:lvl7pPr indent="-298450" lvl="6" marL="32004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7pPr>
            <a:lvl8pPr indent="-298450" lvl="7" marL="36576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8pPr>
            <a:lvl9pPr indent="-298450" lvl="8" marL="41148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9pPr>
          </a:lstStyle>
          <a:p/>
        </p:txBody>
      </p:sp>
      <p:sp>
        <p:nvSpPr>
          <p:cNvPr id="324" name="Google Shape;324;p30"/>
          <p:cNvSpPr txBox="1"/>
          <p:nvPr>
            <p:ph idx="5" type="body"/>
          </p:nvPr>
        </p:nvSpPr>
        <p:spPr>
          <a:xfrm>
            <a:off x="496342" y="3185948"/>
            <a:ext cx="1850400" cy="294600"/>
          </a:xfrm>
          <a:prstGeom prst="rect">
            <a:avLst/>
          </a:prstGeom>
          <a:noFill/>
          <a:ln>
            <a:noFill/>
          </a:ln>
        </p:spPr>
        <p:txBody>
          <a:bodyPr anchorCtr="0" anchor="t" bIns="28575" lIns="57150" spcFirstLastPara="1" rIns="57150" wrap="square" tIns="28575">
            <a:normAutofit/>
          </a:bodyPr>
          <a:lstStyle>
            <a:lvl1pPr indent="-228600" lvl="0" marL="457200" algn="l">
              <a:lnSpc>
                <a:spcPct val="100000"/>
              </a:lnSpc>
              <a:spcBef>
                <a:spcPts val="800"/>
              </a:spcBef>
              <a:spcAft>
                <a:spcPts val="0"/>
              </a:spcAft>
              <a:buClr>
                <a:schemeClr val="lt1"/>
              </a:buClr>
              <a:buSzPts val="2300"/>
              <a:buNone/>
              <a:defRPr b="1" i="0" sz="2300">
                <a:latin typeface="Arial"/>
                <a:ea typeface="Arial"/>
                <a:cs typeface="Arial"/>
                <a:sym typeface="Arial"/>
              </a:defRPr>
            </a:lvl1pPr>
            <a:lvl2pPr indent="-228600" lvl="1" marL="914400" algn="l">
              <a:lnSpc>
                <a:spcPct val="90000"/>
              </a:lnSpc>
              <a:spcBef>
                <a:spcPts val="400"/>
              </a:spcBef>
              <a:spcAft>
                <a:spcPts val="0"/>
              </a:spcAft>
              <a:buClr>
                <a:schemeClr val="dk1"/>
              </a:buClr>
              <a:buSzPts val="1100"/>
              <a:buNone/>
              <a:defRPr/>
            </a:lvl2pPr>
            <a:lvl3pPr indent="-228600" lvl="2" marL="1371600" algn="l">
              <a:lnSpc>
                <a:spcPct val="90000"/>
              </a:lnSpc>
              <a:spcBef>
                <a:spcPts val="400"/>
              </a:spcBef>
              <a:spcAft>
                <a:spcPts val="0"/>
              </a:spcAft>
              <a:buClr>
                <a:schemeClr val="dk1"/>
              </a:buClr>
              <a:buSzPts val="1100"/>
              <a:buNone/>
              <a:defRPr/>
            </a:lvl3pPr>
            <a:lvl4pPr indent="-228600" lvl="3" marL="1828800" algn="l">
              <a:lnSpc>
                <a:spcPct val="90000"/>
              </a:lnSpc>
              <a:spcBef>
                <a:spcPts val="400"/>
              </a:spcBef>
              <a:spcAft>
                <a:spcPts val="0"/>
              </a:spcAft>
              <a:buClr>
                <a:schemeClr val="dk1"/>
              </a:buClr>
              <a:buSzPts val="1100"/>
              <a:buNone/>
              <a:defRPr/>
            </a:lvl4pPr>
            <a:lvl5pPr indent="-228600" lvl="4" marL="2286000" algn="l">
              <a:lnSpc>
                <a:spcPct val="90000"/>
              </a:lnSpc>
              <a:spcBef>
                <a:spcPts val="400"/>
              </a:spcBef>
              <a:spcAft>
                <a:spcPts val="0"/>
              </a:spcAft>
              <a:buClr>
                <a:schemeClr val="dk1"/>
              </a:buClr>
              <a:buSzPts val="1100"/>
              <a:buNone/>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325" name="Google Shape;325;p30"/>
          <p:cNvSpPr txBox="1"/>
          <p:nvPr>
            <p:ph idx="6" type="body"/>
          </p:nvPr>
        </p:nvSpPr>
        <p:spPr>
          <a:xfrm>
            <a:off x="797760" y="2346788"/>
            <a:ext cx="2004000" cy="412200"/>
          </a:xfrm>
          <a:prstGeom prst="rect">
            <a:avLst/>
          </a:prstGeom>
          <a:noFill/>
          <a:ln>
            <a:noFill/>
          </a:ln>
        </p:spPr>
        <p:txBody>
          <a:bodyPr anchorCtr="0" anchor="t" bIns="28575" lIns="57150" spcFirstLastPara="1" rIns="57150" wrap="square" tIns="28575">
            <a:noAutofit/>
          </a:bodyPr>
          <a:lstStyle>
            <a:lvl1pPr indent="-228600" lvl="0" marL="457200" algn="l">
              <a:lnSpc>
                <a:spcPct val="104732"/>
              </a:lnSpc>
              <a:spcBef>
                <a:spcPts val="800"/>
              </a:spcBef>
              <a:spcAft>
                <a:spcPts val="0"/>
              </a:spcAft>
              <a:buClr>
                <a:schemeClr val="lt1"/>
              </a:buClr>
              <a:buSzPts val="900"/>
              <a:buNone/>
              <a:defRPr b="0" i="0" sz="900">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lt1"/>
              </a:buClr>
              <a:buSzPts val="1300"/>
              <a:buNone/>
              <a:defRPr sz="1300">
                <a:solidFill>
                  <a:schemeClr val="lt1"/>
                </a:solidFill>
              </a:defRPr>
            </a:lvl2pPr>
            <a:lvl3pPr indent="-228600" lvl="2" marL="1371600" algn="l">
              <a:lnSpc>
                <a:spcPct val="90000"/>
              </a:lnSpc>
              <a:spcBef>
                <a:spcPts val="400"/>
              </a:spcBef>
              <a:spcAft>
                <a:spcPts val="0"/>
              </a:spcAft>
              <a:buClr>
                <a:schemeClr val="lt1"/>
              </a:buClr>
              <a:buSzPts val="1300"/>
              <a:buFont typeface="Red Hat Display"/>
              <a:buNone/>
              <a:defRPr sz="1300">
                <a:solidFill>
                  <a:schemeClr val="lt1"/>
                </a:solidFill>
                <a:latin typeface="Red Hat Display"/>
                <a:ea typeface="Red Hat Display"/>
                <a:cs typeface="Red Hat Display"/>
                <a:sym typeface="Red Hat Display"/>
              </a:defRPr>
            </a:lvl3pPr>
            <a:lvl4pPr indent="-228600" lvl="3" marL="1828800" algn="l">
              <a:lnSpc>
                <a:spcPct val="90000"/>
              </a:lnSpc>
              <a:spcBef>
                <a:spcPts val="400"/>
              </a:spcBef>
              <a:spcAft>
                <a:spcPts val="0"/>
              </a:spcAft>
              <a:buClr>
                <a:schemeClr val="lt1"/>
              </a:buClr>
              <a:buSzPts val="1300"/>
              <a:buFont typeface="Red Hat Display"/>
              <a:buNone/>
              <a:defRPr sz="1300">
                <a:solidFill>
                  <a:schemeClr val="lt1"/>
                </a:solidFill>
                <a:latin typeface="Red Hat Display"/>
                <a:ea typeface="Red Hat Display"/>
                <a:cs typeface="Red Hat Display"/>
                <a:sym typeface="Red Hat Display"/>
              </a:defRPr>
            </a:lvl4pPr>
            <a:lvl5pPr indent="-228600" lvl="4" marL="2286000" algn="l">
              <a:lnSpc>
                <a:spcPct val="90000"/>
              </a:lnSpc>
              <a:spcBef>
                <a:spcPts val="400"/>
              </a:spcBef>
              <a:spcAft>
                <a:spcPts val="0"/>
              </a:spcAft>
              <a:buClr>
                <a:schemeClr val="lt1"/>
              </a:buClr>
              <a:buSzPts val="1300"/>
              <a:buFont typeface="Red Hat Display"/>
              <a:buNone/>
              <a:defRPr sz="1300">
                <a:solidFill>
                  <a:schemeClr val="lt1"/>
                </a:solidFill>
                <a:latin typeface="Red Hat Display"/>
                <a:ea typeface="Red Hat Display"/>
                <a:cs typeface="Red Hat Display"/>
                <a:sym typeface="Red Hat Display"/>
              </a:defRPr>
            </a:lvl5pPr>
            <a:lvl6pPr indent="-298450" lvl="5" marL="27432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6pPr>
            <a:lvl7pPr indent="-298450" lvl="6" marL="32004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7pPr>
            <a:lvl8pPr indent="-298450" lvl="7" marL="36576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8pPr>
            <a:lvl9pPr indent="-298450" lvl="8" marL="41148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9pPr>
          </a:lstStyle>
          <a:p/>
        </p:txBody>
      </p:sp>
      <p:sp>
        <p:nvSpPr>
          <p:cNvPr id="326" name="Google Shape;326;p30"/>
          <p:cNvSpPr txBox="1"/>
          <p:nvPr>
            <p:ph idx="7" type="body"/>
          </p:nvPr>
        </p:nvSpPr>
        <p:spPr>
          <a:xfrm>
            <a:off x="3734843" y="3185948"/>
            <a:ext cx="1850400" cy="294600"/>
          </a:xfrm>
          <a:prstGeom prst="rect">
            <a:avLst/>
          </a:prstGeom>
          <a:noFill/>
          <a:ln>
            <a:noFill/>
          </a:ln>
        </p:spPr>
        <p:txBody>
          <a:bodyPr anchorCtr="0" anchor="t" bIns="28575" lIns="57150" spcFirstLastPara="1" rIns="57150" wrap="square" tIns="28575">
            <a:normAutofit/>
          </a:bodyPr>
          <a:lstStyle>
            <a:lvl1pPr indent="-228600" lvl="0" marL="457200" algn="l">
              <a:lnSpc>
                <a:spcPct val="100000"/>
              </a:lnSpc>
              <a:spcBef>
                <a:spcPts val="800"/>
              </a:spcBef>
              <a:spcAft>
                <a:spcPts val="0"/>
              </a:spcAft>
              <a:buClr>
                <a:schemeClr val="lt1"/>
              </a:buClr>
              <a:buSzPts val="2300"/>
              <a:buNone/>
              <a:defRPr b="1" i="0" sz="2300">
                <a:latin typeface="Arial"/>
                <a:ea typeface="Arial"/>
                <a:cs typeface="Arial"/>
                <a:sym typeface="Arial"/>
              </a:defRPr>
            </a:lvl1pPr>
            <a:lvl2pPr indent="-228600" lvl="1" marL="914400" algn="l">
              <a:lnSpc>
                <a:spcPct val="90000"/>
              </a:lnSpc>
              <a:spcBef>
                <a:spcPts val="400"/>
              </a:spcBef>
              <a:spcAft>
                <a:spcPts val="0"/>
              </a:spcAft>
              <a:buClr>
                <a:schemeClr val="dk1"/>
              </a:buClr>
              <a:buSzPts val="1100"/>
              <a:buNone/>
              <a:defRPr/>
            </a:lvl2pPr>
            <a:lvl3pPr indent="-228600" lvl="2" marL="1371600" algn="l">
              <a:lnSpc>
                <a:spcPct val="90000"/>
              </a:lnSpc>
              <a:spcBef>
                <a:spcPts val="400"/>
              </a:spcBef>
              <a:spcAft>
                <a:spcPts val="0"/>
              </a:spcAft>
              <a:buClr>
                <a:schemeClr val="dk1"/>
              </a:buClr>
              <a:buSzPts val="1100"/>
              <a:buNone/>
              <a:defRPr/>
            </a:lvl3pPr>
            <a:lvl4pPr indent="-228600" lvl="3" marL="1828800" algn="l">
              <a:lnSpc>
                <a:spcPct val="90000"/>
              </a:lnSpc>
              <a:spcBef>
                <a:spcPts val="400"/>
              </a:spcBef>
              <a:spcAft>
                <a:spcPts val="0"/>
              </a:spcAft>
              <a:buClr>
                <a:schemeClr val="dk1"/>
              </a:buClr>
              <a:buSzPts val="1100"/>
              <a:buNone/>
              <a:defRPr/>
            </a:lvl4pPr>
            <a:lvl5pPr indent="-228600" lvl="4" marL="2286000" algn="l">
              <a:lnSpc>
                <a:spcPct val="90000"/>
              </a:lnSpc>
              <a:spcBef>
                <a:spcPts val="400"/>
              </a:spcBef>
              <a:spcAft>
                <a:spcPts val="0"/>
              </a:spcAft>
              <a:buClr>
                <a:schemeClr val="dk1"/>
              </a:buClr>
              <a:buSzPts val="1100"/>
              <a:buNone/>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327" name="Google Shape;327;p30"/>
          <p:cNvSpPr txBox="1"/>
          <p:nvPr>
            <p:ph idx="8" type="body"/>
          </p:nvPr>
        </p:nvSpPr>
        <p:spPr>
          <a:xfrm>
            <a:off x="797760" y="3701553"/>
            <a:ext cx="2004000" cy="412200"/>
          </a:xfrm>
          <a:prstGeom prst="rect">
            <a:avLst/>
          </a:prstGeom>
          <a:noFill/>
          <a:ln>
            <a:noFill/>
          </a:ln>
        </p:spPr>
        <p:txBody>
          <a:bodyPr anchorCtr="0" anchor="t" bIns="28575" lIns="57150" spcFirstLastPara="1" rIns="57150" wrap="square" tIns="28575">
            <a:noAutofit/>
          </a:bodyPr>
          <a:lstStyle>
            <a:lvl1pPr indent="-228600" lvl="0" marL="457200" algn="l">
              <a:lnSpc>
                <a:spcPct val="104732"/>
              </a:lnSpc>
              <a:spcBef>
                <a:spcPts val="800"/>
              </a:spcBef>
              <a:spcAft>
                <a:spcPts val="0"/>
              </a:spcAft>
              <a:buClr>
                <a:schemeClr val="lt1"/>
              </a:buClr>
              <a:buSzPts val="900"/>
              <a:buNone/>
              <a:defRPr b="0" i="0" sz="900">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lt1"/>
              </a:buClr>
              <a:buSzPts val="1300"/>
              <a:buNone/>
              <a:defRPr sz="1300">
                <a:solidFill>
                  <a:schemeClr val="lt1"/>
                </a:solidFill>
              </a:defRPr>
            </a:lvl2pPr>
            <a:lvl3pPr indent="-228600" lvl="2" marL="1371600" algn="l">
              <a:lnSpc>
                <a:spcPct val="90000"/>
              </a:lnSpc>
              <a:spcBef>
                <a:spcPts val="400"/>
              </a:spcBef>
              <a:spcAft>
                <a:spcPts val="0"/>
              </a:spcAft>
              <a:buClr>
                <a:schemeClr val="lt1"/>
              </a:buClr>
              <a:buSzPts val="1300"/>
              <a:buFont typeface="Red Hat Display"/>
              <a:buNone/>
              <a:defRPr sz="1300">
                <a:solidFill>
                  <a:schemeClr val="lt1"/>
                </a:solidFill>
                <a:latin typeface="Red Hat Display"/>
                <a:ea typeface="Red Hat Display"/>
                <a:cs typeface="Red Hat Display"/>
                <a:sym typeface="Red Hat Display"/>
              </a:defRPr>
            </a:lvl3pPr>
            <a:lvl4pPr indent="-228600" lvl="3" marL="1828800" algn="l">
              <a:lnSpc>
                <a:spcPct val="90000"/>
              </a:lnSpc>
              <a:spcBef>
                <a:spcPts val="400"/>
              </a:spcBef>
              <a:spcAft>
                <a:spcPts val="0"/>
              </a:spcAft>
              <a:buClr>
                <a:schemeClr val="lt1"/>
              </a:buClr>
              <a:buSzPts val="1300"/>
              <a:buFont typeface="Red Hat Display"/>
              <a:buNone/>
              <a:defRPr sz="1300">
                <a:solidFill>
                  <a:schemeClr val="lt1"/>
                </a:solidFill>
                <a:latin typeface="Red Hat Display"/>
                <a:ea typeface="Red Hat Display"/>
                <a:cs typeface="Red Hat Display"/>
                <a:sym typeface="Red Hat Display"/>
              </a:defRPr>
            </a:lvl4pPr>
            <a:lvl5pPr indent="-228600" lvl="4" marL="2286000" algn="l">
              <a:lnSpc>
                <a:spcPct val="90000"/>
              </a:lnSpc>
              <a:spcBef>
                <a:spcPts val="400"/>
              </a:spcBef>
              <a:spcAft>
                <a:spcPts val="0"/>
              </a:spcAft>
              <a:buClr>
                <a:schemeClr val="lt1"/>
              </a:buClr>
              <a:buSzPts val="1300"/>
              <a:buFont typeface="Red Hat Display"/>
              <a:buNone/>
              <a:defRPr sz="1300">
                <a:solidFill>
                  <a:schemeClr val="lt1"/>
                </a:solidFill>
                <a:latin typeface="Red Hat Display"/>
                <a:ea typeface="Red Hat Display"/>
                <a:cs typeface="Red Hat Display"/>
                <a:sym typeface="Red Hat Display"/>
              </a:defRPr>
            </a:lvl5pPr>
            <a:lvl6pPr indent="-298450" lvl="5" marL="27432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6pPr>
            <a:lvl7pPr indent="-298450" lvl="6" marL="32004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7pPr>
            <a:lvl8pPr indent="-298450" lvl="7" marL="36576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8pPr>
            <a:lvl9pPr indent="-298450" lvl="8" marL="41148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9pPr>
          </a:lstStyle>
          <a:p/>
        </p:txBody>
      </p:sp>
      <p:pic>
        <p:nvPicPr>
          <p:cNvPr id="328" name="Google Shape;328;p30"/>
          <p:cNvPicPr preferRelativeResize="0"/>
          <p:nvPr/>
        </p:nvPicPr>
        <p:blipFill rotWithShape="1">
          <a:blip r:embed="rId3">
            <a:alphaModFix/>
          </a:blip>
          <a:srcRect b="0" l="0" r="0" t="0"/>
          <a:stretch/>
        </p:blipFill>
        <p:spPr>
          <a:xfrm>
            <a:off x="8207022" y="4863008"/>
            <a:ext cx="616657" cy="110064"/>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page image+headline_DM_02">
  <p:cSld name="Half page image+headline_DM_02">
    <p:bg>
      <p:bgPr>
        <a:solidFill>
          <a:schemeClr val="dk1"/>
        </a:solidFill>
      </p:bgPr>
    </p:bg>
    <p:spTree>
      <p:nvGrpSpPr>
        <p:cNvPr id="329" name="Shape 329"/>
        <p:cNvGrpSpPr/>
        <p:nvPr/>
      </p:nvGrpSpPr>
      <p:grpSpPr>
        <a:xfrm>
          <a:off x="0" y="0"/>
          <a:ext cx="0" cy="0"/>
          <a:chOff x="0" y="0"/>
          <a:chExt cx="0" cy="0"/>
        </a:xfrm>
      </p:grpSpPr>
      <p:sp>
        <p:nvSpPr>
          <p:cNvPr id="330" name="Google Shape;330;p31"/>
          <p:cNvSpPr/>
          <p:nvPr>
            <p:ph idx="2" type="pic"/>
          </p:nvPr>
        </p:nvSpPr>
        <p:spPr>
          <a:xfrm>
            <a:off x="4636279" y="0"/>
            <a:ext cx="4507800" cy="4452000"/>
          </a:xfrm>
          <a:prstGeom prst="rect">
            <a:avLst/>
          </a:prstGeom>
          <a:noFill/>
          <a:ln>
            <a:noFill/>
          </a:ln>
        </p:spPr>
      </p:sp>
      <p:sp>
        <p:nvSpPr>
          <p:cNvPr id="331" name="Google Shape;331;p31"/>
          <p:cNvSpPr/>
          <p:nvPr/>
        </p:nvSpPr>
        <p:spPr>
          <a:xfrm>
            <a:off x="4636279" y="4370348"/>
            <a:ext cx="4507800" cy="773100"/>
          </a:xfrm>
          <a:prstGeom prst="rect">
            <a:avLst/>
          </a:prstGeom>
          <a:solidFill>
            <a:srgbClr val="EC0000"/>
          </a:soli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latin typeface="Calibri"/>
              <a:ea typeface="Calibri"/>
              <a:cs typeface="Calibri"/>
              <a:sym typeface="Calibri"/>
            </a:endParaRPr>
          </a:p>
        </p:txBody>
      </p:sp>
      <p:cxnSp>
        <p:nvCxnSpPr>
          <p:cNvPr id="332" name="Google Shape;332;p31"/>
          <p:cNvCxnSpPr/>
          <p:nvPr/>
        </p:nvCxnSpPr>
        <p:spPr>
          <a:xfrm>
            <a:off x="509700" y="2875244"/>
            <a:ext cx="0" cy="1129800"/>
          </a:xfrm>
          <a:prstGeom prst="straightConnector1">
            <a:avLst/>
          </a:prstGeom>
          <a:noFill/>
          <a:ln cap="flat" cmpd="sng" w="9525">
            <a:solidFill>
              <a:srgbClr val="EC0000"/>
            </a:solidFill>
            <a:prstDash val="solid"/>
            <a:miter lim="800000"/>
            <a:headEnd len="sm" w="sm" type="none"/>
            <a:tailEnd len="sm" w="sm" type="none"/>
          </a:ln>
        </p:spPr>
      </p:cxnSp>
      <p:sp>
        <p:nvSpPr>
          <p:cNvPr id="333" name="Google Shape;333;p31"/>
          <p:cNvSpPr txBox="1"/>
          <p:nvPr>
            <p:ph type="title"/>
          </p:nvPr>
        </p:nvSpPr>
        <p:spPr>
          <a:xfrm>
            <a:off x="417383" y="895072"/>
            <a:ext cx="3132900" cy="1533300"/>
          </a:xfrm>
          <a:prstGeom prst="rect">
            <a:avLst/>
          </a:prstGeom>
          <a:noFill/>
          <a:ln>
            <a:noFill/>
          </a:ln>
        </p:spPr>
        <p:txBody>
          <a:bodyPr anchorCtr="0" anchor="ctr" bIns="28575" lIns="57150" spcFirstLastPara="1" rIns="57150" wrap="square" tIns="28575">
            <a:normAutofit/>
          </a:bodyPr>
          <a:lstStyle>
            <a:lvl1pPr lvl="0" algn="l">
              <a:lnSpc>
                <a:spcPct val="90000"/>
              </a:lnSpc>
              <a:spcBef>
                <a:spcPts val="0"/>
              </a:spcBef>
              <a:spcAft>
                <a:spcPts val="0"/>
              </a:spcAft>
              <a:buClr>
                <a:schemeClr val="lt1"/>
              </a:buClr>
              <a:buSzPts val="3400"/>
              <a:buNone/>
              <a:defRPr b="0" i="0" sz="3400">
                <a:latin typeface="Arial"/>
                <a:ea typeface="Arial"/>
                <a:cs typeface="Arial"/>
                <a:sym typeface="Arial"/>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pic>
        <p:nvPicPr>
          <p:cNvPr id="334" name="Google Shape;334;p31"/>
          <p:cNvPicPr preferRelativeResize="0"/>
          <p:nvPr/>
        </p:nvPicPr>
        <p:blipFill rotWithShape="1">
          <a:blip r:embed="rId2">
            <a:alphaModFix/>
          </a:blip>
          <a:srcRect b="0" l="0" r="0" t="0"/>
          <a:stretch/>
        </p:blipFill>
        <p:spPr>
          <a:xfrm>
            <a:off x="8207022" y="4863008"/>
            <a:ext cx="616657" cy="110064"/>
          </a:xfrm>
          <a:prstGeom prst="rect">
            <a:avLst/>
          </a:prstGeom>
          <a:noFill/>
          <a:ln>
            <a:noFill/>
          </a:ln>
        </p:spPr>
      </p:pic>
      <p:sp>
        <p:nvSpPr>
          <p:cNvPr id="335" name="Google Shape;335;p31"/>
          <p:cNvSpPr txBox="1"/>
          <p:nvPr/>
        </p:nvSpPr>
        <p:spPr>
          <a:xfrm>
            <a:off x="10011833" y="5820833"/>
            <a:ext cx="115500" cy="273300"/>
          </a:xfrm>
          <a:prstGeom prst="rect">
            <a:avLst/>
          </a:prstGeom>
          <a:noFill/>
          <a:ln>
            <a:noFill/>
          </a:ln>
        </p:spPr>
        <p:txBody>
          <a:bodyPr anchorCtr="0" anchor="t" bIns="28575" lIns="57150" spcFirstLastPara="1" rIns="57150" wrap="square" tIns="2857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336" name="Google Shape;336;p31"/>
          <p:cNvSpPr txBox="1"/>
          <p:nvPr>
            <p:ph idx="1" type="body"/>
          </p:nvPr>
        </p:nvSpPr>
        <p:spPr>
          <a:xfrm>
            <a:off x="716523" y="2853196"/>
            <a:ext cx="2765400" cy="1125000"/>
          </a:xfrm>
          <a:prstGeom prst="rect">
            <a:avLst/>
          </a:prstGeom>
          <a:noFill/>
          <a:ln>
            <a:noFill/>
          </a:ln>
        </p:spPr>
        <p:txBody>
          <a:bodyPr anchorCtr="0" anchor="ctr" bIns="28575" lIns="57150" spcFirstLastPara="1" rIns="57150" wrap="square" tIns="28575">
            <a:noAutofit/>
          </a:bodyPr>
          <a:lstStyle>
            <a:lvl1pPr indent="-228600" lvl="0" marL="457200" algn="l">
              <a:lnSpc>
                <a:spcPct val="100000"/>
              </a:lnSpc>
              <a:spcBef>
                <a:spcPts val="800"/>
              </a:spcBef>
              <a:spcAft>
                <a:spcPts val="0"/>
              </a:spcAft>
              <a:buClr>
                <a:schemeClr val="lt1"/>
              </a:buClr>
              <a:buSzPts val="1100"/>
              <a:buNone/>
              <a:defRPr b="1" i="0" sz="1100">
                <a:latin typeface="Arial"/>
                <a:ea typeface="Arial"/>
                <a:cs typeface="Arial"/>
                <a:sym typeface="Arial"/>
              </a:defRPr>
            </a:lvl1pPr>
            <a:lvl2pPr indent="-228600" lvl="1" marL="914400" algn="l">
              <a:lnSpc>
                <a:spcPct val="90000"/>
              </a:lnSpc>
              <a:spcBef>
                <a:spcPts val="400"/>
              </a:spcBef>
              <a:spcAft>
                <a:spcPts val="0"/>
              </a:spcAft>
              <a:buClr>
                <a:schemeClr val="dk1"/>
              </a:buClr>
              <a:buSzPts val="1100"/>
              <a:buNone/>
              <a:defRPr/>
            </a:lvl2pPr>
            <a:lvl3pPr indent="-228600" lvl="2" marL="1371600" algn="l">
              <a:lnSpc>
                <a:spcPct val="90000"/>
              </a:lnSpc>
              <a:spcBef>
                <a:spcPts val="400"/>
              </a:spcBef>
              <a:spcAft>
                <a:spcPts val="0"/>
              </a:spcAft>
              <a:buClr>
                <a:schemeClr val="dk1"/>
              </a:buClr>
              <a:buSzPts val="1100"/>
              <a:buNone/>
              <a:defRPr/>
            </a:lvl3pPr>
            <a:lvl4pPr indent="-228600" lvl="3" marL="1828800" algn="l">
              <a:lnSpc>
                <a:spcPct val="90000"/>
              </a:lnSpc>
              <a:spcBef>
                <a:spcPts val="400"/>
              </a:spcBef>
              <a:spcAft>
                <a:spcPts val="0"/>
              </a:spcAft>
              <a:buClr>
                <a:schemeClr val="dk1"/>
              </a:buClr>
              <a:buSzPts val="1100"/>
              <a:buNone/>
              <a:defRPr/>
            </a:lvl4pPr>
            <a:lvl5pPr indent="-228600" lvl="4" marL="2286000" algn="l">
              <a:lnSpc>
                <a:spcPct val="90000"/>
              </a:lnSpc>
              <a:spcBef>
                <a:spcPts val="400"/>
              </a:spcBef>
              <a:spcAft>
                <a:spcPts val="0"/>
              </a:spcAft>
              <a:buClr>
                <a:schemeClr val="dk1"/>
              </a:buClr>
              <a:buSzPts val="1100"/>
              <a:buNone/>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pic>
        <p:nvPicPr>
          <p:cNvPr id="337" name="Google Shape;337;p31"/>
          <p:cNvPicPr preferRelativeResize="0"/>
          <p:nvPr/>
        </p:nvPicPr>
        <p:blipFill rotWithShape="1">
          <a:blip r:embed="rId3">
            <a:alphaModFix/>
          </a:blip>
          <a:srcRect b="-127" l="6824" r="57409" t="39572"/>
          <a:stretch/>
        </p:blipFill>
        <p:spPr>
          <a:xfrm>
            <a:off x="4636200" y="0"/>
            <a:ext cx="4507801" cy="4452000"/>
          </a:xfrm>
          <a:prstGeom prst="rect">
            <a:avLst/>
          </a:prstGeom>
          <a:noFill/>
          <a:ln>
            <a:noFill/>
          </a:ln>
        </p:spPr>
      </p:pic>
      <p:pic>
        <p:nvPicPr>
          <p:cNvPr id="338" name="Google Shape;338;p31"/>
          <p:cNvPicPr preferRelativeResize="0"/>
          <p:nvPr/>
        </p:nvPicPr>
        <p:blipFill rotWithShape="1">
          <a:blip r:embed="rId4">
            <a:alphaModFix/>
          </a:blip>
          <a:srcRect b="0" l="0" r="0" t="63555"/>
          <a:stretch/>
        </p:blipFill>
        <p:spPr>
          <a:xfrm>
            <a:off x="4636275" y="4451998"/>
            <a:ext cx="1897452" cy="69150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lf page pattern+headline_DM">
  <p:cSld name="Half page pattern+headline_DM">
    <p:spTree>
      <p:nvGrpSpPr>
        <p:cNvPr id="339" name="Shape 339"/>
        <p:cNvGrpSpPr/>
        <p:nvPr/>
      </p:nvGrpSpPr>
      <p:grpSpPr>
        <a:xfrm>
          <a:off x="0" y="0"/>
          <a:ext cx="0" cy="0"/>
          <a:chOff x="0" y="0"/>
          <a:chExt cx="0" cy="0"/>
        </a:xfrm>
      </p:grpSpPr>
      <p:pic>
        <p:nvPicPr>
          <p:cNvPr id="340" name="Google Shape;340;p32"/>
          <p:cNvPicPr preferRelativeResize="0"/>
          <p:nvPr/>
        </p:nvPicPr>
        <p:blipFill rotWithShape="1">
          <a:blip r:embed="rId2">
            <a:alphaModFix/>
          </a:blip>
          <a:srcRect b="0" l="0" r="0" t="0"/>
          <a:stretch/>
        </p:blipFill>
        <p:spPr>
          <a:xfrm>
            <a:off x="4571992" y="0"/>
            <a:ext cx="4572009" cy="5143500"/>
          </a:xfrm>
          <a:prstGeom prst="rect">
            <a:avLst/>
          </a:prstGeom>
          <a:noFill/>
          <a:ln>
            <a:noFill/>
          </a:ln>
        </p:spPr>
      </p:pic>
      <p:sp>
        <p:nvSpPr>
          <p:cNvPr id="341" name="Google Shape;341;p32"/>
          <p:cNvSpPr txBox="1"/>
          <p:nvPr>
            <p:ph type="title"/>
          </p:nvPr>
        </p:nvSpPr>
        <p:spPr>
          <a:xfrm>
            <a:off x="417383" y="895072"/>
            <a:ext cx="3132900" cy="1533300"/>
          </a:xfrm>
          <a:prstGeom prst="rect">
            <a:avLst/>
          </a:prstGeom>
          <a:noFill/>
          <a:ln>
            <a:noFill/>
          </a:ln>
        </p:spPr>
        <p:txBody>
          <a:bodyPr anchorCtr="0" anchor="ctr" bIns="28575" lIns="57150" spcFirstLastPara="1" rIns="57150" wrap="square" tIns="28575">
            <a:normAutofit/>
          </a:bodyPr>
          <a:lstStyle>
            <a:lvl1pPr lvl="0" algn="l">
              <a:lnSpc>
                <a:spcPct val="90000"/>
              </a:lnSpc>
              <a:spcBef>
                <a:spcPts val="0"/>
              </a:spcBef>
              <a:spcAft>
                <a:spcPts val="0"/>
              </a:spcAft>
              <a:buClr>
                <a:schemeClr val="lt1"/>
              </a:buClr>
              <a:buSzPts val="3400"/>
              <a:buNone/>
              <a:defRPr b="0" i="0" sz="3400">
                <a:latin typeface="Arial"/>
                <a:ea typeface="Arial"/>
                <a:cs typeface="Arial"/>
                <a:sym typeface="Arial"/>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cxnSp>
        <p:nvCxnSpPr>
          <p:cNvPr id="342" name="Google Shape;342;p32"/>
          <p:cNvCxnSpPr/>
          <p:nvPr/>
        </p:nvCxnSpPr>
        <p:spPr>
          <a:xfrm>
            <a:off x="509700" y="2875244"/>
            <a:ext cx="0" cy="1129800"/>
          </a:xfrm>
          <a:prstGeom prst="straightConnector1">
            <a:avLst/>
          </a:prstGeom>
          <a:noFill/>
          <a:ln cap="flat" cmpd="sng" w="9525">
            <a:solidFill>
              <a:srgbClr val="EC0000"/>
            </a:solidFill>
            <a:prstDash val="solid"/>
            <a:miter lim="800000"/>
            <a:headEnd len="sm" w="sm" type="none"/>
            <a:tailEnd len="sm" w="sm" type="none"/>
          </a:ln>
        </p:spPr>
      </p:cxnSp>
      <p:sp>
        <p:nvSpPr>
          <p:cNvPr id="343" name="Google Shape;343;p32"/>
          <p:cNvSpPr txBox="1"/>
          <p:nvPr>
            <p:ph idx="1" type="body"/>
          </p:nvPr>
        </p:nvSpPr>
        <p:spPr>
          <a:xfrm>
            <a:off x="716523" y="2853196"/>
            <a:ext cx="2765400" cy="1125000"/>
          </a:xfrm>
          <a:prstGeom prst="rect">
            <a:avLst/>
          </a:prstGeom>
          <a:noFill/>
          <a:ln>
            <a:noFill/>
          </a:ln>
        </p:spPr>
        <p:txBody>
          <a:bodyPr anchorCtr="0" anchor="t" bIns="28575" lIns="57150" spcFirstLastPara="1" rIns="57150" wrap="square" tIns="28575">
            <a:noAutofit/>
          </a:bodyPr>
          <a:lstStyle>
            <a:lvl1pPr indent="-228600" lvl="0" marL="457200" algn="l">
              <a:lnSpc>
                <a:spcPct val="100000"/>
              </a:lnSpc>
              <a:spcBef>
                <a:spcPts val="800"/>
              </a:spcBef>
              <a:spcAft>
                <a:spcPts val="0"/>
              </a:spcAft>
              <a:buClr>
                <a:schemeClr val="lt1"/>
              </a:buClr>
              <a:buSzPts val="1100"/>
              <a:buNone/>
              <a:defRPr b="1" i="0" sz="1100">
                <a:latin typeface="Arial"/>
                <a:ea typeface="Arial"/>
                <a:cs typeface="Arial"/>
                <a:sym typeface="Arial"/>
              </a:defRPr>
            </a:lvl1pPr>
            <a:lvl2pPr indent="-228600" lvl="1" marL="914400" algn="l">
              <a:lnSpc>
                <a:spcPct val="90000"/>
              </a:lnSpc>
              <a:spcBef>
                <a:spcPts val="400"/>
              </a:spcBef>
              <a:spcAft>
                <a:spcPts val="0"/>
              </a:spcAft>
              <a:buClr>
                <a:schemeClr val="dk1"/>
              </a:buClr>
              <a:buSzPts val="1100"/>
              <a:buNone/>
              <a:defRPr/>
            </a:lvl2pPr>
            <a:lvl3pPr indent="-228600" lvl="2" marL="1371600" algn="l">
              <a:lnSpc>
                <a:spcPct val="90000"/>
              </a:lnSpc>
              <a:spcBef>
                <a:spcPts val="400"/>
              </a:spcBef>
              <a:spcAft>
                <a:spcPts val="0"/>
              </a:spcAft>
              <a:buClr>
                <a:schemeClr val="dk1"/>
              </a:buClr>
              <a:buSzPts val="1100"/>
              <a:buNone/>
              <a:defRPr/>
            </a:lvl3pPr>
            <a:lvl4pPr indent="-228600" lvl="3" marL="1828800" algn="l">
              <a:lnSpc>
                <a:spcPct val="90000"/>
              </a:lnSpc>
              <a:spcBef>
                <a:spcPts val="400"/>
              </a:spcBef>
              <a:spcAft>
                <a:spcPts val="0"/>
              </a:spcAft>
              <a:buClr>
                <a:schemeClr val="dk1"/>
              </a:buClr>
              <a:buSzPts val="1100"/>
              <a:buNone/>
              <a:defRPr/>
            </a:lvl4pPr>
            <a:lvl5pPr indent="-228600" lvl="4" marL="2286000" algn="l">
              <a:lnSpc>
                <a:spcPct val="90000"/>
              </a:lnSpc>
              <a:spcBef>
                <a:spcPts val="400"/>
              </a:spcBef>
              <a:spcAft>
                <a:spcPts val="0"/>
              </a:spcAft>
              <a:buClr>
                <a:schemeClr val="dk1"/>
              </a:buClr>
              <a:buSzPts val="1100"/>
              <a:buNone/>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pic>
        <p:nvPicPr>
          <p:cNvPr id="344" name="Google Shape;344;p32"/>
          <p:cNvPicPr preferRelativeResize="0"/>
          <p:nvPr/>
        </p:nvPicPr>
        <p:blipFill rotWithShape="1">
          <a:blip r:embed="rId3">
            <a:alphaModFix/>
          </a:blip>
          <a:srcRect b="0" l="0" r="0" t="0"/>
          <a:stretch/>
        </p:blipFill>
        <p:spPr>
          <a:xfrm>
            <a:off x="8207022" y="4863008"/>
            <a:ext cx="616657" cy="110064"/>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Align">
  <p:cSld name="Chart_DM_01">
    <p:bg>
      <p:bgPr>
        <a:solidFill>
          <a:schemeClr val="dk1"/>
        </a:solidFill>
      </p:bgPr>
    </p:bg>
    <p:spTree>
      <p:nvGrpSpPr>
        <p:cNvPr id="345" name="Shape 345"/>
        <p:cNvGrpSpPr/>
        <p:nvPr/>
      </p:nvGrpSpPr>
      <p:grpSpPr>
        <a:xfrm>
          <a:off x="0" y="0"/>
          <a:ext cx="0" cy="0"/>
          <a:chOff x="0" y="0"/>
          <a:chExt cx="0" cy="0"/>
        </a:xfrm>
      </p:grpSpPr>
      <p:sp>
        <p:nvSpPr>
          <p:cNvPr id="346" name="Google Shape;346;p33"/>
          <p:cNvSpPr txBox="1"/>
          <p:nvPr>
            <p:ph type="title"/>
          </p:nvPr>
        </p:nvSpPr>
        <p:spPr>
          <a:xfrm>
            <a:off x="498925" y="818275"/>
            <a:ext cx="4533900" cy="994200"/>
          </a:xfrm>
          <a:prstGeom prst="rect">
            <a:avLst/>
          </a:prstGeom>
          <a:noFill/>
          <a:ln>
            <a:noFill/>
          </a:ln>
        </p:spPr>
        <p:txBody>
          <a:bodyPr anchorCtr="0" anchor="b" bIns="28575" lIns="57150" spcFirstLastPara="1" rIns="57150" wrap="square" tIns="28575">
            <a:normAutofit/>
          </a:bodyPr>
          <a:lstStyle>
            <a:lvl1pPr lvl="0" algn="l">
              <a:lnSpc>
                <a:spcPct val="90000"/>
              </a:lnSpc>
              <a:spcBef>
                <a:spcPts val="0"/>
              </a:spcBef>
              <a:spcAft>
                <a:spcPts val="0"/>
              </a:spcAft>
              <a:buClr>
                <a:schemeClr val="lt1"/>
              </a:buClr>
              <a:buSzPts val="4500"/>
              <a:buNone/>
              <a:defRPr b="0" i="0" sz="4500">
                <a:solidFill>
                  <a:schemeClr val="lt1"/>
                </a:solidFill>
                <a:latin typeface="Arial"/>
                <a:ea typeface="Arial"/>
                <a:cs typeface="Arial"/>
                <a:sym typeface="Arial"/>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47" name="Google Shape;347;p33"/>
          <p:cNvSpPr txBox="1"/>
          <p:nvPr>
            <p:ph idx="1" type="body"/>
          </p:nvPr>
        </p:nvSpPr>
        <p:spPr>
          <a:xfrm>
            <a:off x="916153" y="2229400"/>
            <a:ext cx="7567200" cy="1356300"/>
          </a:xfrm>
          <a:prstGeom prst="rect">
            <a:avLst/>
          </a:prstGeom>
          <a:noFill/>
          <a:ln>
            <a:noFill/>
          </a:ln>
        </p:spPr>
        <p:txBody>
          <a:bodyPr anchorCtr="0" anchor="t" bIns="28575" lIns="57150" spcFirstLastPara="1" rIns="57150" wrap="square" tIns="28575">
            <a:normAutofit/>
          </a:bodyPr>
          <a:lstStyle>
            <a:lvl1pPr indent="-228600" lvl="0" marL="457200" algn="l">
              <a:lnSpc>
                <a:spcPct val="150000"/>
              </a:lnSpc>
              <a:spcBef>
                <a:spcPts val="800"/>
              </a:spcBef>
              <a:spcAft>
                <a:spcPts val="0"/>
              </a:spcAft>
              <a:buClr>
                <a:schemeClr val="lt1"/>
              </a:buClr>
              <a:buSzPts val="1500"/>
              <a:buFont typeface="Inter"/>
              <a:buNone/>
              <a:defRPr b="1" i="0" sz="1500">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lt1"/>
              </a:buClr>
              <a:buSzPts val="1500"/>
              <a:buFont typeface="Inter"/>
              <a:buNone/>
              <a:defRPr sz="1500">
                <a:solidFill>
                  <a:schemeClr val="lt1"/>
                </a:solidFill>
                <a:latin typeface="Inter"/>
                <a:ea typeface="Inter"/>
                <a:cs typeface="Inter"/>
                <a:sym typeface="Inter"/>
              </a:defRPr>
            </a:lvl2pPr>
            <a:lvl3pPr indent="-228600" lvl="2" marL="1371600" algn="l">
              <a:lnSpc>
                <a:spcPct val="90000"/>
              </a:lnSpc>
              <a:spcBef>
                <a:spcPts val="400"/>
              </a:spcBef>
              <a:spcAft>
                <a:spcPts val="0"/>
              </a:spcAft>
              <a:buClr>
                <a:schemeClr val="lt1"/>
              </a:buClr>
              <a:buSzPts val="1500"/>
              <a:buFont typeface="Inter"/>
              <a:buNone/>
              <a:defRPr>
                <a:solidFill>
                  <a:schemeClr val="lt1"/>
                </a:solidFill>
                <a:latin typeface="Inter"/>
                <a:ea typeface="Inter"/>
                <a:cs typeface="Inter"/>
                <a:sym typeface="Inter"/>
              </a:defRPr>
            </a:lvl3pPr>
            <a:lvl4pPr indent="-228600" lvl="3" marL="1828800" algn="l">
              <a:lnSpc>
                <a:spcPct val="90000"/>
              </a:lnSpc>
              <a:spcBef>
                <a:spcPts val="400"/>
              </a:spcBef>
              <a:spcAft>
                <a:spcPts val="0"/>
              </a:spcAft>
              <a:buClr>
                <a:schemeClr val="lt1"/>
              </a:buClr>
              <a:buSzPts val="1500"/>
              <a:buFont typeface="Inter"/>
              <a:buNone/>
              <a:defRPr sz="1500">
                <a:solidFill>
                  <a:schemeClr val="lt1"/>
                </a:solidFill>
                <a:latin typeface="Inter"/>
                <a:ea typeface="Inter"/>
                <a:cs typeface="Inter"/>
                <a:sym typeface="Inter"/>
              </a:defRPr>
            </a:lvl4pPr>
            <a:lvl5pPr indent="-228600" lvl="4" marL="2286000" algn="l">
              <a:lnSpc>
                <a:spcPct val="90000"/>
              </a:lnSpc>
              <a:spcBef>
                <a:spcPts val="400"/>
              </a:spcBef>
              <a:spcAft>
                <a:spcPts val="0"/>
              </a:spcAft>
              <a:buClr>
                <a:schemeClr val="lt1"/>
              </a:buClr>
              <a:buSzPts val="1500"/>
              <a:buFont typeface="Inter"/>
              <a:buNone/>
              <a:defRPr sz="1500">
                <a:solidFill>
                  <a:schemeClr val="lt1"/>
                </a:solidFill>
                <a:latin typeface="Inter"/>
                <a:ea typeface="Inter"/>
                <a:cs typeface="Inter"/>
                <a:sym typeface="Inter"/>
              </a:defRPr>
            </a:lvl5pPr>
            <a:lvl6pPr indent="-336550" lvl="5" marL="2743200" algn="l">
              <a:lnSpc>
                <a:spcPct val="90000"/>
              </a:lnSpc>
              <a:spcBef>
                <a:spcPts val="400"/>
              </a:spcBef>
              <a:spcAft>
                <a:spcPts val="0"/>
              </a:spcAft>
              <a:buClr>
                <a:schemeClr val="dk1"/>
              </a:buClr>
              <a:buSzPts val="1700"/>
              <a:buFont typeface="Inter"/>
              <a:buChar char="•"/>
              <a:defRPr sz="2000">
                <a:latin typeface="Inter"/>
                <a:ea typeface="Inter"/>
                <a:cs typeface="Inter"/>
                <a:sym typeface="Inter"/>
              </a:defRPr>
            </a:lvl6pPr>
            <a:lvl7pPr indent="-336550" lvl="6" marL="3200400" algn="l">
              <a:lnSpc>
                <a:spcPct val="90000"/>
              </a:lnSpc>
              <a:spcBef>
                <a:spcPts val="400"/>
              </a:spcBef>
              <a:spcAft>
                <a:spcPts val="0"/>
              </a:spcAft>
              <a:buClr>
                <a:schemeClr val="dk1"/>
              </a:buClr>
              <a:buSzPts val="1700"/>
              <a:buFont typeface="Inter"/>
              <a:buChar char="•"/>
              <a:defRPr sz="2000">
                <a:latin typeface="Inter"/>
                <a:ea typeface="Inter"/>
                <a:cs typeface="Inter"/>
                <a:sym typeface="Inter"/>
              </a:defRPr>
            </a:lvl7pPr>
            <a:lvl8pPr indent="-336550" lvl="7" marL="3657600" algn="l">
              <a:lnSpc>
                <a:spcPct val="90000"/>
              </a:lnSpc>
              <a:spcBef>
                <a:spcPts val="400"/>
              </a:spcBef>
              <a:spcAft>
                <a:spcPts val="0"/>
              </a:spcAft>
              <a:buClr>
                <a:schemeClr val="dk1"/>
              </a:buClr>
              <a:buSzPts val="1700"/>
              <a:buFont typeface="Inter"/>
              <a:buChar char="•"/>
              <a:defRPr sz="2000">
                <a:latin typeface="Inter"/>
                <a:ea typeface="Inter"/>
                <a:cs typeface="Inter"/>
                <a:sym typeface="Inter"/>
              </a:defRPr>
            </a:lvl8pPr>
            <a:lvl9pPr indent="-336550" lvl="8" marL="4114800" algn="l">
              <a:lnSpc>
                <a:spcPct val="90000"/>
              </a:lnSpc>
              <a:spcBef>
                <a:spcPts val="400"/>
              </a:spcBef>
              <a:spcAft>
                <a:spcPts val="0"/>
              </a:spcAft>
              <a:buClr>
                <a:schemeClr val="dk1"/>
              </a:buClr>
              <a:buSzPts val="1700"/>
              <a:buFont typeface="Inter"/>
              <a:buChar char="•"/>
              <a:defRPr sz="2000">
                <a:latin typeface="Inter"/>
                <a:ea typeface="Inter"/>
                <a:cs typeface="Inter"/>
                <a:sym typeface="Inter"/>
              </a:defRPr>
            </a:lvl9pPr>
          </a:lstStyle>
          <a:p/>
        </p:txBody>
      </p:sp>
      <p:pic>
        <p:nvPicPr>
          <p:cNvPr id="348" name="Google Shape;348;p33"/>
          <p:cNvPicPr preferRelativeResize="0"/>
          <p:nvPr/>
        </p:nvPicPr>
        <p:blipFill rotWithShape="1">
          <a:blip r:embed="rId2">
            <a:alphaModFix/>
          </a:blip>
          <a:srcRect b="0" l="0" r="0" t="60391"/>
          <a:stretch/>
        </p:blipFill>
        <p:spPr>
          <a:xfrm>
            <a:off x="7212875" y="4149301"/>
            <a:ext cx="1940073" cy="994202"/>
          </a:xfrm>
          <a:prstGeom prst="rect">
            <a:avLst/>
          </a:prstGeom>
          <a:noFill/>
          <a:ln>
            <a:noFill/>
          </a:ln>
        </p:spPr>
      </p:pic>
      <p:cxnSp>
        <p:nvCxnSpPr>
          <p:cNvPr id="349" name="Google Shape;349;p33"/>
          <p:cNvCxnSpPr/>
          <p:nvPr/>
        </p:nvCxnSpPr>
        <p:spPr>
          <a:xfrm>
            <a:off x="575576" y="2032000"/>
            <a:ext cx="0" cy="1751100"/>
          </a:xfrm>
          <a:prstGeom prst="straightConnector1">
            <a:avLst/>
          </a:prstGeom>
          <a:noFill/>
          <a:ln cap="flat" cmpd="sng" w="25400">
            <a:solidFill>
              <a:srgbClr val="EC0000"/>
            </a:solidFill>
            <a:prstDash val="solid"/>
            <a:miter lim="800000"/>
            <a:headEnd len="sm" w="sm" type="none"/>
            <a:tailEnd len="sm" w="sm" type="none"/>
          </a:ln>
        </p:spPr>
      </p:cxnSp>
      <p:pic>
        <p:nvPicPr>
          <p:cNvPr id="350" name="Google Shape;350;p33"/>
          <p:cNvPicPr preferRelativeResize="0"/>
          <p:nvPr/>
        </p:nvPicPr>
        <p:blipFill rotWithShape="1">
          <a:blip r:embed="rId3">
            <a:alphaModFix/>
          </a:blip>
          <a:srcRect b="0" l="0" r="0" t="0"/>
          <a:stretch/>
        </p:blipFill>
        <p:spPr>
          <a:xfrm>
            <a:off x="8207022" y="4863008"/>
            <a:ext cx="616657" cy="110064"/>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51" name="Shape 351"/>
        <p:cNvGrpSpPr/>
        <p:nvPr/>
      </p:nvGrpSpPr>
      <p:grpSpPr>
        <a:xfrm>
          <a:off x="0" y="0"/>
          <a:ext cx="0" cy="0"/>
          <a:chOff x="0" y="0"/>
          <a:chExt cx="0" cy="0"/>
        </a:xfrm>
      </p:grpSpPr>
      <p:pic>
        <p:nvPicPr>
          <p:cNvPr id="352" name="Google Shape;352;p34"/>
          <p:cNvPicPr preferRelativeResize="0"/>
          <p:nvPr/>
        </p:nvPicPr>
        <p:blipFill rotWithShape="1">
          <a:blip r:embed="rId2">
            <a:alphaModFix/>
          </a:blip>
          <a:srcRect b="0" l="0" r="0" t="60391"/>
          <a:stretch/>
        </p:blipFill>
        <p:spPr>
          <a:xfrm>
            <a:off x="7212875" y="4149301"/>
            <a:ext cx="1940073" cy="994202"/>
          </a:xfrm>
          <a:prstGeom prst="rect">
            <a:avLst/>
          </a:prstGeom>
          <a:noFill/>
          <a:ln>
            <a:noFill/>
          </a:ln>
        </p:spPr>
      </p:pic>
      <p:pic>
        <p:nvPicPr>
          <p:cNvPr id="353" name="Google Shape;353;p34"/>
          <p:cNvPicPr preferRelativeResize="0"/>
          <p:nvPr/>
        </p:nvPicPr>
        <p:blipFill rotWithShape="1">
          <a:blip r:embed="rId3">
            <a:alphaModFix/>
          </a:blip>
          <a:srcRect b="0" l="0" r="0" t="0"/>
          <a:stretch/>
        </p:blipFill>
        <p:spPr>
          <a:xfrm>
            <a:off x="8207022" y="4863008"/>
            <a:ext cx="616657" cy="110064"/>
          </a:xfrm>
          <a:prstGeom prst="rect">
            <a:avLst/>
          </a:prstGeom>
          <a:noFill/>
          <a:ln>
            <a:noFill/>
          </a:ln>
        </p:spPr>
      </p:pic>
      <p:sp>
        <p:nvSpPr>
          <p:cNvPr id="354" name="Google Shape;354;p34"/>
          <p:cNvSpPr txBox="1"/>
          <p:nvPr>
            <p:ph type="title"/>
          </p:nvPr>
        </p:nvSpPr>
        <p:spPr>
          <a:xfrm>
            <a:off x="370825" y="227275"/>
            <a:ext cx="8626800" cy="1143000"/>
          </a:xfrm>
          <a:prstGeom prst="rect">
            <a:avLst/>
          </a:prstGeom>
          <a:noFill/>
          <a:ln>
            <a:noFill/>
          </a:ln>
        </p:spPr>
        <p:txBody>
          <a:bodyPr anchorCtr="0" anchor="ctr" bIns="28575" lIns="57150" spcFirstLastPara="1" rIns="57150" wrap="square" tIns="28575">
            <a:normAutofit/>
          </a:bodyPr>
          <a:lstStyle>
            <a:lvl1pPr lvl="0" algn="ctr">
              <a:lnSpc>
                <a:spcPct val="90000"/>
              </a:lnSpc>
              <a:spcBef>
                <a:spcPts val="0"/>
              </a:spcBef>
              <a:spcAft>
                <a:spcPts val="0"/>
              </a:spcAft>
              <a:buSzPts val="3100"/>
              <a:buNone/>
              <a:defRPr b="0" i="0" sz="3100">
                <a:latin typeface="Arial"/>
                <a:ea typeface="Arial"/>
                <a:cs typeface="Arial"/>
                <a:sym typeface="Arial"/>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Tree>
  </p:cSld>
  <p:clrMapOvr>
    <a:masterClrMapping/>
  </p:clrMapOvr>
  <p:extLst>
    <p:ext uri="{DCECCB84-F9BA-43D5-87BE-67443E8EF086}">
      <p15:sldGuideLst>
        <p15:guide id="1" orient="horz" pos="4608">
          <p15:clr>
            <a:srgbClr val="FBAE40"/>
          </p15:clr>
        </p15:guide>
        <p15:guide id="2" pos="8065">
          <p15:clr>
            <a:srgbClr val="FBAE40"/>
          </p15:clr>
        </p15:guide>
        <p15:guide id="3" pos="631">
          <p15:clr>
            <a:srgbClr val="FBAE40"/>
          </p15:clr>
        </p15:guide>
        <p15:guide id="4" pos="15481">
          <p15:clr>
            <a:srgbClr val="FBAE40"/>
          </p15:clr>
        </p15:guide>
        <p15:guide id="5" orient="horz" pos="8521">
          <p15:clr>
            <a:srgbClr val="FBAE40"/>
          </p15:clr>
        </p15:guide>
        <p15:guide id="6" orient="horz" pos="66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with Icons">
  <p:cSld name="Chart_DM_02_1">
    <p:bg>
      <p:bgPr>
        <a:solidFill>
          <a:schemeClr val="dk1"/>
        </a:solidFill>
      </p:bgPr>
    </p:bg>
    <p:spTree>
      <p:nvGrpSpPr>
        <p:cNvPr id="355" name="Shape 355"/>
        <p:cNvGrpSpPr/>
        <p:nvPr/>
      </p:nvGrpSpPr>
      <p:grpSpPr>
        <a:xfrm>
          <a:off x="0" y="0"/>
          <a:ext cx="0" cy="0"/>
          <a:chOff x="0" y="0"/>
          <a:chExt cx="0" cy="0"/>
        </a:xfrm>
      </p:grpSpPr>
      <p:sp>
        <p:nvSpPr>
          <p:cNvPr id="356" name="Google Shape;356;p35"/>
          <p:cNvSpPr txBox="1"/>
          <p:nvPr>
            <p:ph type="title"/>
          </p:nvPr>
        </p:nvSpPr>
        <p:spPr>
          <a:xfrm>
            <a:off x="628650" y="273844"/>
            <a:ext cx="7886700" cy="994200"/>
          </a:xfrm>
          <a:prstGeom prst="rect">
            <a:avLst/>
          </a:prstGeom>
          <a:noFill/>
          <a:ln>
            <a:noFill/>
          </a:ln>
        </p:spPr>
        <p:txBody>
          <a:bodyPr anchorCtr="0" anchor="ctr" bIns="28575" lIns="57150" spcFirstLastPara="1" rIns="57150" wrap="square" tIns="28575">
            <a:normAutofit/>
          </a:bodyPr>
          <a:lstStyle>
            <a:lvl1pPr lvl="0" algn="ctr">
              <a:lnSpc>
                <a:spcPct val="90000"/>
              </a:lnSpc>
              <a:spcBef>
                <a:spcPts val="0"/>
              </a:spcBef>
              <a:spcAft>
                <a:spcPts val="0"/>
              </a:spcAft>
              <a:buClr>
                <a:schemeClr val="lt1"/>
              </a:buClr>
              <a:buSzPts val="3400"/>
              <a:buNone/>
              <a:defRPr b="0" i="0" sz="3400">
                <a:solidFill>
                  <a:schemeClr val="lt1"/>
                </a:solidFill>
                <a:latin typeface="Arial"/>
                <a:ea typeface="Arial"/>
                <a:cs typeface="Arial"/>
                <a:sym typeface="Arial"/>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pic>
        <p:nvPicPr>
          <p:cNvPr id="357" name="Google Shape;357;p35"/>
          <p:cNvPicPr preferRelativeResize="0"/>
          <p:nvPr/>
        </p:nvPicPr>
        <p:blipFill rotWithShape="1">
          <a:blip r:embed="rId2">
            <a:alphaModFix/>
          </a:blip>
          <a:srcRect b="0" l="0" r="0" t="60391"/>
          <a:stretch/>
        </p:blipFill>
        <p:spPr>
          <a:xfrm>
            <a:off x="7212875" y="4149301"/>
            <a:ext cx="1940073" cy="994202"/>
          </a:xfrm>
          <a:prstGeom prst="rect">
            <a:avLst/>
          </a:prstGeom>
          <a:noFill/>
          <a:ln>
            <a:noFill/>
          </a:ln>
        </p:spPr>
      </p:pic>
      <p:sp>
        <p:nvSpPr>
          <p:cNvPr id="358" name="Google Shape;358;p35"/>
          <p:cNvSpPr txBox="1"/>
          <p:nvPr>
            <p:ph idx="11" type="ftr"/>
          </p:nvPr>
        </p:nvSpPr>
        <p:spPr>
          <a:xfrm>
            <a:off x="0" y="0"/>
            <a:ext cx="1875000" cy="1875000"/>
          </a:xfrm>
          <a:prstGeom prst="rect">
            <a:avLst/>
          </a:prstGeom>
          <a:noFill/>
          <a:ln>
            <a:noFill/>
          </a:ln>
        </p:spPr>
        <p:txBody>
          <a:bodyPr anchorCtr="0" anchor="t" bIns="28575" lIns="57150" spcFirstLastPara="1" rIns="57150" wrap="square" tIns="28575">
            <a:noAutofit/>
          </a:bodyPr>
          <a:lstStyle>
            <a:lvl1pPr lvl="0"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9pPr>
          </a:lstStyle>
          <a:p/>
        </p:txBody>
      </p:sp>
      <p:pic>
        <p:nvPicPr>
          <p:cNvPr id="359" name="Google Shape;359;p35"/>
          <p:cNvPicPr preferRelativeResize="0"/>
          <p:nvPr/>
        </p:nvPicPr>
        <p:blipFill rotWithShape="1">
          <a:blip r:embed="rId3">
            <a:alphaModFix/>
          </a:blip>
          <a:srcRect b="0" l="0" r="0" t="0"/>
          <a:stretch/>
        </p:blipFill>
        <p:spPr>
          <a:xfrm>
            <a:off x="8207022" y="4863008"/>
            <a:ext cx="616657" cy="110064"/>
          </a:xfrm>
          <a:prstGeom prst="rect">
            <a:avLst/>
          </a:prstGeom>
          <a:noFill/>
          <a:ln>
            <a:noFill/>
          </a:ln>
        </p:spPr>
      </p:pic>
      <p:cxnSp>
        <p:nvCxnSpPr>
          <p:cNvPr id="360" name="Google Shape;360;p35"/>
          <p:cNvCxnSpPr>
            <a:stCxn id="361" idx="6"/>
            <a:endCxn id="362" idx="2"/>
          </p:cNvCxnSpPr>
          <p:nvPr/>
        </p:nvCxnSpPr>
        <p:spPr>
          <a:xfrm flipH="1" rot="10800000">
            <a:off x="1267358" y="2374775"/>
            <a:ext cx="1091400" cy="2100"/>
          </a:xfrm>
          <a:prstGeom prst="straightConnector1">
            <a:avLst/>
          </a:prstGeom>
          <a:noFill/>
          <a:ln cap="flat" cmpd="sng" w="9525">
            <a:solidFill>
              <a:srgbClr val="EC0000"/>
            </a:solidFill>
            <a:prstDash val="solid"/>
            <a:round/>
            <a:headEnd len="sm" w="sm" type="none"/>
            <a:tailEnd len="sm" w="sm" type="none"/>
          </a:ln>
        </p:spPr>
      </p:cxnSp>
      <p:sp>
        <p:nvSpPr>
          <p:cNvPr id="361" name="Google Shape;361;p35"/>
          <p:cNvSpPr/>
          <p:nvPr/>
        </p:nvSpPr>
        <p:spPr>
          <a:xfrm>
            <a:off x="608558" y="2047475"/>
            <a:ext cx="658800" cy="658800"/>
          </a:xfrm>
          <a:prstGeom prst="ellipse">
            <a:avLst/>
          </a:prstGeom>
          <a:noFill/>
          <a:ln cap="flat" cmpd="sng" w="9525">
            <a:solidFill>
              <a:srgbClr val="EC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ed Hat Display"/>
              <a:ea typeface="Red Hat Display"/>
              <a:cs typeface="Red Hat Display"/>
              <a:sym typeface="Red Hat Display"/>
            </a:endParaRPr>
          </a:p>
        </p:txBody>
      </p:sp>
      <p:sp>
        <p:nvSpPr>
          <p:cNvPr id="362" name="Google Shape;362;p35"/>
          <p:cNvSpPr/>
          <p:nvPr/>
        </p:nvSpPr>
        <p:spPr>
          <a:xfrm>
            <a:off x="2358691" y="2045525"/>
            <a:ext cx="658800" cy="658800"/>
          </a:xfrm>
          <a:prstGeom prst="ellipse">
            <a:avLst/>
          </a:prstGeom>
          <a:noFill/>
          <a:ln cap="flat" cmpd="sng" w="9525">
            <a:solidFill>
              <a:srgbClr val="EC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ed Hat Display"/>
              <a:ea typeface="Red Hat Display"/>
              <a:cs typeface="Red Hat Display"/>
              <a:sym typeface="Red Hat Display"/>
            </a:endParaRPr>
          </a:p>
        </p:txBody>
      </p:sp>
      <p:sp>
        <p:nvSpPr>
          <p:cNvPr id="363" name="Google Shape;363;p35"/>
          <p:cNvSpPr/>
          <p:nvPr/>
        </p:nvSpPr>
        <p:spPr>
          <a:xfrm>
            <a:off x="4108856" y="2045525"/>
            <a:ext cx="658800" cy="658800"/>
          </a:xfrm>
          <a:prstGeom prst="ellipse">
            <a:avLst/>
          </a:prstGeom>
          <a:noFill/>
          <a:ln cap="flat" cmpd="sng" w="9525">
            <a:solidFill>
              <a:srgbClr val="EC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ed Hat Display"/>
              <a:ea typeface="Red Hat Display"/>
              <a:cs typeface="Red Hat Display"/>
              <a:sym typeface="Red Hat Display"/>
            </a:endParaRPr>
          </a:p>
        </p:txBody>
      </p:sp>
      <p:sp>
        <p:nvSpPr>
          <p:cNvPr id="364" name="Google Shape;364;p35"/>
          <p:cNvSpPr/>
          <p:nvPr/>
        </p:nvSpPr>
        <p:spPr>
          <a:xfrm>
            <a:off x="5735717" y="2047475"/>
            <a:ext cx="658800" cy="658800"/>
          </a:xfrm>
          <a:prstGeom prst="ellipse">
            <a:avLst/>
          </a:prstGeom>
          <a:noFill/>
          <a:ln cap="flat" cmpd="sng" w="9525">
            <a:solidFill>
              <a:srgbClr val="EC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ed Hat Display"/>
              <a:ea typeface="Red Hat Display"/>
              <a:cs typeface="Red Hat Display"/>
              <a:sym typeface="Red Hat Display"/>
            </a:endParaRPr>
          </a:p>
        </p:txBody>
      </p:sp>
      <p:sp>
        <p:nvSpPr>
          <p:cNvPr id="365" name="Google Shape;365;p35"/>
          <p:cNvSpPr/>
          <p:nvPr/>
        </p:nvSpPr>
        <p:spPr>
          <a:xfrm>
            <a:off x="7362595" y="2047475"/>
            <a:ext cx="658800" cy="658800"/>
          </a:xfrm>
          <a:prstGeom prst="ellipse">
            <a:avLst/>
          </a:prstGeom>
          <a:noFill/>
          <a:ln cap="flat" cmpd="sng" w="9525">
            <a:solidFill>
              <a:srgbClr val="EC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ed Hat Display"/>
              <a:ea typeface="Red Hat Display"/>
              <a:cs typeface="Red Hat Display"/>
              <a:sym typeface="Red Hat Display"/>
            </a:endParaRPr>
          </a:p>
        </p:txBody>
      </p:sp>
      <p:cxnSp>
        <p:nvCxnSpPr>
          <p:cNvPr id="366" name="Google Shape;366;p35"/>
          <p:cNvCxnSpPr>
            <a:stCxn id="362" idx="6"/>
            <a:endCxn id="363" idx="2"/>
          </p:cNvCxnSpPr>
          <p:nvPr/>
        </p:nvCxnSpPr>
        <p:spPr>
          <a:xfrm>
            <a:off x="3017491" y="2374925"/>
            <a:ext cx="1091400" cy="0"/>
          </a:xfrm>
          <a:prstGeom prst="straightConnector1">
            <a:avLst/>
          </a:prstGeom>
          <a:noFill/>
          <a:ln cap="flat" cmpd="sng" w="9525">
            <a:solidFill>
              <a:srgbClr val="EC0000"/>
            </a:solidFill>
            <a:prstDash val="solid"/>
            <a:round/>
            <a:headEnd len="sm" w="sm" type="none"/>
            <a:tailEnd len="sm" w="sm" type="none"/>
          </a:ln>
        </p:spPr>
      </p:cxnSp>
      <p:cxnSp>
        <p:nvCxnSpPr>
          <p:cNvPr id="367" name="Google Shape;367;p35"/>
          <p:cNvCxnSpPr>
            <a:stCxn id="363" idx="6"/>
            <a:endCxn id="364" idx="2"/>
          </p:cNvCxnSpPr>
          <p:nvPr/>
        </p:nvCxnSpPr>
        <p:spPr>
          <a:xfrm>
            <a:off x="4767656" y="2374925"/>
            <a:ext cx="968100" cy="2100"/>
          </a:xfrm>
          <a:prstGeom prst="straightConnector1">
            <a:avLst/>
          </a:prstGeom>
          <a:noFill/>
          <a:ln cap="flat" cmpd="sng" w="9525">
            <a:solidFill>
              <a:srgbClr val="EC0000"/>
            </a:solidFill>
            <a:prstDash val="solid"/>
            <a:round/>
            <a:headEnd len="sm" w="sm" type="none"/>
            <a:tailEnd len="sm" w="sm" type="none"/>
          </a:ln>
        </p:spPr>
      </p:cxnSp>
      <p:cxnSp>
        <p:nvCxnSpPr>
          <p:cNvPr id="368" name="Google Shape;368;p35"/>
          <p:cNvCxnSpPr>
            <a:stCxn id="364" idx="6"/>
            <a:endCxn id="365" idx="2"/>
          </p:cNvCxnSpPr>
          <p:nvPr/>
        </p:nvCxnSpPr>
        <p:spPr>
          <a:xfrm>
            <a:off x="6394517" y="2376875"/>
            <a:ext cx="968100" cy="0"/>
          </a:xfrm>
          <a:prstGeom prst="straightConnector1">
            <a:avLst/>
          </a:prstGeom>
          <a:noFill/>
          <a:ln cap="flat" cmpd="sng" w="9525">
            <a:solidFill>
              <a:srgbClr val="EC0000"/>
            </a:solidFill>
            <a:prstDash val="solid"/>
            <a:round/>
            <a:headEnd len="sm" w="sm" type="none"/>
            <a:tailEnd len="sm" w="sm" type="none"/>
          </a:ln>
        </p:spPr>
      </p:cxnSp>
      <p:sp>
        <p:nvSpPr>
          <p:cNvPr id="369" name="Google Shape;369;p35"/>
          <p:cNvSpPr txBox="1"/>
          <p:nvPr>
            <p:ph idx="1" type="subTitle"/>
          </p:nvPr>
        </p:nvSpPr>
        <p:spPr>
          <a:xfrm>
            <a:off x="552450" y="2916700"/>
            <a:ext cx="1527300" cy="762000"/>
          </a:xfrm>
          <a:prstGeom prst="rect">
            <a:avLst/>
          </a:prstGeom>
          <a:noFill/>
          <a:ln>
            <a:noFill/>
          </a:ln>
        </p:spPr>
        <p:txBody>
          <a:bodyPr anchorCtr="0" anchor="t" bIns="28575" lIns="57150" spcFirstLastPara="1" rIns="57150" wrap="square" tIns="28575">
            <a:normAutofit/>
          </a:bodyPr>
          <a:lstStyle>
            <a:lvl1pPr lvl="0" algn="l">
              <a:lnSpc>
                <a:spcPct val="100000"/>
              </a:lnSpc>
              <a:spcBef>
                <a:spcPts val="800"/>
              </a:spcBef>
              <a:spcAft>
                <a:spcPts val="0"/>
              </a:spcAft>
              <a:buSzPts val="1400"/>
              <a:buNone/>
              <a:defRPr b="1" i="0" sz="1400">
                <a:latin typeface="Arial"/>
                <a:ea typeface="Arial"/>
                <a:cs typeface="Arial"/>
                <a:sym typeface="Arial"/>
              </a:defRPr>
            </a:lvl1pPr>
            <a:lvl2pPr lvl="1" algn="l">
              <a:lnSpc>
                <a:spcPct val="90000"/>
              </a:lnSpc>
              <a:spcBef>
                <a:spcPts val="400"/>
              </a:spcBef>
              <a:spcAft>
                <a:spcPts val="0"/>
              </a:spcAft>
              <a:buSzPts val="1400"/>
              <a:buNone/>
              <a:defRPr sz="1400"/>
            </a:lvl2pPr>
            <a:lvl3pPr lvl="2" algn="l">
              <a:lnSpc>
                <a:spcPct val="90000"/>
              </a:lnSpc>
              <a:spcBef>
                <a:spcPts val="400"/>
              </a:spcBef>
              <a:spcAft>
                <a:spcPts val="0"/>
              </a:spcAft>
              <a:buSzPts val="1100"/>
              <a:buNone/>
              <a:defRPr sz="1100"/>
            </a:lvl3pPr>
            <a:lvl4pPr lvl="3" algn="l">
              <a:lnSpc>
                <a:spcPct val="90000"/>
              </a:lnSpc>
              <a:spcBef>
                <a:spcPts val="400"/>
              </a:spcBef>
              <a:spcAft>
                <a:spcPts val="0"/>
              </a:spcAft>
              <a:buSzPts val="1000"/>
              <a:buNone/>
              <a:defRPr sz="1000"/>
            </a:lvl4pPr>
            <a:lvl5pPr lvl="4" algn="l">
              <a:lnSpc>
                <a:spcPct val="90000"/>
              </a:lnSpc>
              <a:spcBef>
                <a:spcPts val="400"/>
              </a:spcBef>
              <a:spcAft>
                <a:spcPts val="0"/>
              </a:spcAft>
              <a:buSzPts val="1000"/>
              <a:buNone/>
              <a:defRPr sz="1000"/>
            </a:lvl5pPr>
            <a:lvl6pPr lvl="5" algn="l">
              <a:lnSpc>
                <a:spcPct val="90000"/>
              </a:lnSpc>
              <a:spcBef>
                <a:spcPts val="400"/>
              </a:spcBef>
              <a:spcAft>
                <a:spcPts val="0"/>
              </a:spcAft>
              <a:buSzPts val="1000"/>
              <a:buNone/>
              <a:defRPr sz="1000"/>
            </a:lvl6pPr>
            <a:lvl7pPr lvl="6" algn="l">
              <a:lnSpc>
                <a:spcPct val="90000"/>
              </a:lnSpc>
              <a:spcBef>
                <a:spcPts val="400"/>
              </a:spcBef>
              <a:spcAft>
                <a:spcPts val="0"/>
              </a:spcAft>
              <a:buSzPts val="1000"/>
              <a:buNone/>
              <a:defRPr sz="1000"/>
            </a:lvl7pPr>
            <a:lvl8pPr lvl="7" algn="l">
              <a:lnSpc>
                <a:spcPct val="90000"/>
              </a:lnSpc>
              <a:spcBef>
                <a:spcPts val="400"/>
              </a:spcBef>
              <a:spcAft>
                <a:spcPts val="0"/>
              </a:spcAft>
              <a:buSzPts val="1000"/>
              <a:buNone/>
              <a:defRPr sz="1000"/>
            </a:lvl8pPr>
            <a:lvl9pPr lvl="8" algn="l">
              <a:lnSpc>
                <a:spcPct val="90000"/>
              </a:lnSpc>
              <a:spcBef>
                <a:spcPts val="400"/>
              </a:spcBef>
              <a:spcAft>
                <a:spcPts val="0"/>
              </a:spcAft>
              <a:buSzPts val="1000"/>
              <a:buNone/>
              <a:defRPr sz="1000"/>
            </a:lvl9pPr>
          </a:lstStyle>
          <a:p/>
        </p:txBody>
      </p:sp>
      <p:sp>
        <p:nvSpPr>
          <p:cNvPr id="370" name="Google Shape;370;p35"/>
          <p:cNvSpPr txBox="1"/>
          <p:nvPr>
            <p:ph idx="2" type="subTitle"/>
          </p:nvPr>
        </p:nvSpPr>
        <p:spPr>
          <a:xfrm>
            <a:off x="2322056" y="2916700"/>
            <a:ext cx="1527300" cy="762000"/>
          </a:xfrm>
          <a:prstGeom prst="rect">
            <a:avLst/>
          </a:prstGeom>
          <a:noFill/>
          <a:ln>
            <a:noFill/>
          </a:ln>
        </p:spPr>
        <p:txBody>
          <a:bodyPr anchorCtr="0" anchor="t" bIns="28575" lIns="57150" spcFirstLastPara="1" rIns="57150" wrap="square" tIns="28575">
            <a:normAutofit/>
          </a:bodyPr>
          <a:lstStyle>
            <a:lvl1pPr lvl="0" algn="l">
              <a:lnSpc>
                <a:spcPct val="100000"/>
              </a:lnSpc>
              <a:spcBef>
                <a:spcPts val="800"/>
              </a:spcBef>
              <a:spcAft>
                <a:spcPts val="0"/>
              </a:spcAft>
              <a:buSzPts val="1400"/>
              <a:buNone/>
              <a:defRPr b="1" i="0" sz="1400">
                <a:latin typeface="Arial"/>
                <a:ea typeface="Arial"/>
                <a:cs typeface="Arial"/>
                <a:sym typeface="Arial"/>
              </a:defRPr>
            </a:lvl1pPr>
            <a:lvl2pPr lvl="1" algn="l">
              <a:lnSpc>
                <a:spcPct val="90000"/>
              </a:lnSpc>
              <a:spcBef>
                <a:spcPts val="400"/>
              </a:spcBef>
              <a:spcAft>
                <a:spcPts val="0"/>
              </a:spcAft>
              <a:buSzPts val="1400"/>
              <a:buNone/>
              <a:defRPr sz="1400"/>
            </a:lvl2pPr>
            <a:lvl3pPr lvl="2" algn="l">
              <a:lnSpc>
                <a:spcPct val="90000"/>
              </a:lnSpc>
              <a:spcBef>
                <a:spcPts val="400"/>
              </a:spcBef>
              <a:spcAft>
                <a:spcPts val="0"/>
              </a:spcAft>
              <a:buSzPts val="1100"/>
              <a:buNone/>
              <a:defRPr sz="1100"/>
            </a:lvl3pPr>
            <a:lvl4pPr lvl="3" algn="l">
              <a:lnSpc>
                <a:spcPct val="90000"/>
              </a:lnSpc>
              <a:spcBef>
                <a:spcPts val="400"/>
              </a:spcBef>
              <a:spcAft>
                <a:spcPts val="0"/>
              </a:spcAft>
              <a:buSzPts val="1000"/>
              <a:buNone/>
              <a:defRPr sz="1000"/>
            </a:lvl4pPr>
            <a:lvl5pPr lvl="4" algn="l">
              <a:lnSpc>
                <a:spcPct val="90000"/>
              </a:lnSpc>
              <a:spcBef>
                <a:spcPts val="400"/>
              </a:spcBef>
              <a:spcAft>
                <a:spcPts val="0"/>
              </a:spcAft>
              <a:buSzPts val="1000"/>
              <a:buNone/>
              <a:defRPr sz="1000"/>
            </a:lvl5pPr>
            <a:lvl6pPr lvl="5" algn="l">
              <a:lnSpc>
                <a:spcPct val="90000"/>
              </a:lnSpc>
              <a:spcBef>
                <a:spcPts val="400"/>
              </a:spcBef>
              <a:spcAft>
                <a:spcPts val="0"/>
              </a:spcAft>
              <a:buSzPts val="1000"/>
              <a:buNone/>
              <a:defRPr sz="1000"/>
            </a:lvl6pPr>
            <a:lvl7pPr lvl="6" algn="l">
              <a:lnSpc>
                <a:spcPct val="90000"/>
              </a:lnSpc>
              <a:spcBef>
                <a:spcPts val="400"/>
              </a:spcBef>
              <a:spcAft>
                <a:spcPts val="0"/>
              </a:spcAft>
              <a:buSzPts val="1000"/>
              <a:buNone/>
              <a:defRPr sz="1000"/>
            </a:lvl7pPr>
            <a:lvl8pPr lvl="7" algn="l">
              <a:lnSpc>
                <a:spcPct val="90000"/>
              </a:lnSpc>
              <a:spcBef>
                <a:spcPts val="400"/>
              </a:spcBef>
              <a:spcAft>
                <a:spcPts val="0"/>
              </a:spcAft>
              <a:buSzPts val="1000"/>
              <a:buNone/>
              <a:defRPr sz="1000"/>
            </a:lvl8pPr>
            <a:lvl9pPr lvl="8" algn="l">
              <a:lnSpc>
                <a:spcPct val="90000"/>
              </a:lnSpc>
              <a:spcBef>
                <a:spcPts val="400"/>
              </a:spcBef>
              <a:spcAft>
                <a:spcPts val="0"/>
              </a:spcAft>
              <a:buSzPts val="1000"/>
              <a:buNone/>
              <a:defRPr sz="1000"/>
            </a:lvl9pPr>
          </a:lstStyle>
          <a:p/>
        </p:txBody>
      </p:sp>
      <p:sp>
        <p:nvSpPr>
          <p:cNvPr id="371" name="Google Shape;371;p35"/>
          <p:cNvSpPr txBox="1"/>
          <p:nvPr>
            <p:ph idx="3" type="subTitle"/>
          </p:nvPr>
        </p:nvSpPr>
        <p:spPr>
          <a:xfrm>
            <a:off x="4091655" y="2916700"/>
            <a:ext cx="1527300" cy="762000"/>
          </a:xfrm>
          <a:prstGeom prst="rect">
            <a:avLst/>
          </a:prstGeom>
          <a:noFill/>
          <a:ln>
            <a:noFill/>
          </a:ln>
        </p:spPr>
        <p:txBody>
          <a:bodyPr anchorCtr="0" anchor="t" bIns="28575" lIns="57150" spcFirstLastPara="1" rIns="57150" wrap="square" tIns="28575">
            <a:normAutofit/>
          </a:bodyPr>
          <a:lstStyle>
            <a:lvl1pPr lvl="0" algn="l">
              <a:lnSpc>
                <a:spcPct val="100000"/>
              </a:lnSpc>
              <a:spcBef>
                <a:spcPts val="800"/>
              </a:spcBef>
              <a:spcAft>
                <a:spcPts val="0"/>
              </a:spcAft>
              <a:buSzPts val="1400"/>
              <a:buNone/>
              <a:defRPr b="1" i="0" sz="1400">
                <a:latin typeface="Arial"/>
                <a:ea typeface="Arial"/>
                <a:cs typeface="Arial"/>
                <a:sym typeface="Arial"/>
              </a:defRPr>
            </a:lvl1pPr>
            <a:lvl2pPr lvl="1" algn="l">
              <a:lnSpc>
                <a:spcPct val="90000"/>
              </a:lnSpc>
              <a:spcBef>
                <a:spcPts val="400"/>
              </a:spcBef>
              <a:spcAft>
                <a:spcPts val="0"/>
              </a:spcAft>
              <a:buSzPts val="1400"/>
              <a:buNone/>
              <a:defRPr sz="1400"/>
            </a:lvl2pPr>
            <a:lvl3pPr lvl="2" algn="l">
              <a:lnSpc>
                <a:spcPct val="90000"/>
              </a:lnSpc>
              <a:spcBef>
                <a:spcPts val="400"/>
              </a:spcBef>
              <a:spcAft>
                <a:spcPts val="0"/>
              </a:spcAft>
              <a:buSzPts val="1100"/>
              <a:buNone/>
              <a:defRPr sz="1100"/>
            </a:lvl3pPr>
            <a:lvl4pPr lvl="3" algn="l">
              <a:lnSpc>
                <a:spcPct val="90000"/>
              </a:lnSpc>
              <a:spcBef>
                <a:spcPts val="400"/>
              </a:spcBef>
              <a:spcAft>
                <a:spcPts val="0"/>
              </a:spcAft>
              <a:buSzPts val="1000"/>
              <a:buNone/>
              <a:defRPr sz="1000"/>
            </a:lvl4pPr>
            <a:lvl5pPr lvl="4" algn="l">
              <a:lnSpc>
                <a:spcPct val="90000"/>
              </a:lnSpc>
              <a:spcBef>
                <a:spcPts val="400"/>
              </a:spcBef>
              <a:spcAft>
                <a:spcPts val="0"/>
              </a:spcAft>
              <a:buSzPts val="1000"/>
              <a:buNone/>
              <a:defRPr sz="1000"/>
            </a:lvl5pPr>
            <a:lvl6pPr lvl="5" algn="l">
              <a:lnSpc>
                <a:spcPct val="90000"/>
              </a:lnSpc>
              <a:spcBef>
                <a:spcPts val="400"/>
              </a:spcBef>
              <a:spcAft>
                <a:spcPts val="0"/>
              </a:spcAft>
              <a:buSzPts val="1000"/>
              <a:buNone/>
              <a:defRPr sz="1000"/>
            </a:lvl6pPr>
            <a:lvl7pPr lvl="6" algn="l">
              <a:lnSpc>
                <a:spcPct val="90000"/>
              </a:lnSpc>
              <a:spcBef>
                <a:spcPts val="400"/>
              </a:spcBef>
              <a:spcAft>
                <a:spcPts val="0"/>
              </a:spcAft>
              <a:buSzPts val="1000"/>
              <a:buNone/>
              <a:defRPr sz="1000"/>
            </a:lvl7pPr>
            <a:lvl8pPr lvl="7" algn="l">
              <a:lnSpc>
                <a:spcPct val="90000"/>
              </a:lnSpc>
              <a:spcBef>
                <a:spcPts val="400"/>
              </a:spcBef>
              <a:spcAft>
                <a:spcPts val="0"/>
              </a:spcAft>
              <a:buSzPts val="1000"/>
              <a:buNone/>
              <a:defRPr sz="1000"/>
            </a:lvl8pPr>
            <a:lvl9pPr lvl="8" algn="l">
              <a:lnSpc>
                <a:spcPct val="90000"/>
              </a:lnSpc>
              <a:spcBef>
                <a:spcPts val="400"/>
              </a:spcBef>
              <a:spcAft>
                <a:spcPts val="0"/>
              </a:spcAft>
              <a:buSzPts val="1000"/>
              <a:buNone/>
              <a:defRPr sz="1000"/>
            </a:lvl9pPr>
          </a:lstStyle>
          <a:p/>
        </p:txBody>
      </p:sp>
      <p:sp>
        <p:nvSpPr>
          <p:cNvPr id="372" name="Google Shape;372;p35"/>
          <p:cNvSpPr txBox="1"/>
          <p:nvPr>
            <p:ph idx="4" type="subTitle"/>
          </p:nvPr>
        </p:nvSpPr>
        <p:spPr>
          <a:xfrm>
            <a:off x="5744549" y="2916700"/>
            <a:ext cx="1527300" cy="762000"/>
          </a:xfrm>
          <a:prstGeom prst="rect">
            <a:avLst/>
          </a:prstGeom>
          <a:noFill/>
          <a:ln>
            <a:noFill/>
          </a:ln>
        </p:spPr>
        <p:txBody>
          <a:bodyPr anchorCtr="0" anchor="t" bIns="28575" lIns="57150" spcFirstLastPara="1" rIns="57150" wrap="square" tIns="28575">
            <a:normAutofit/>
          </a:bodyPr>
          <a:lstStyle>
            <a:lvl1pPr lvl="0" algn="l">
              <a:lnSpc>
                <a:spcPct val="100000"/>
              </a:lnSpc>
              <a:spcBef>
                <a:spcPts val="800"/>
              </a:spcBef>
              <a:spcAft>
                <a:spcPts val="0"/>
              </a:spcAft>
              <a:buSzPts val="1400"/>
              <a:buNone/>
              <a:defRPr b="1" i="0" sz="1400">
                <a:latin typeface="Arial"/>
                <a:ea typeface="Arial"/>
                <a:cs typeface="Arial"/>
                <a:sym typeface="Arial"/>
              </a:defRPr>
            </a:lvl1pPr>
            <a:lvl2pPr lvl="1" algn="l">
              <a:lnSpc>
                <a:spcPct val="90000"/>
              </a:lnSpc>
              <a:spcBef>
                <a:spcPts val="400"/>
              </a:spcBef>
              <a:spcAft>
                <a:spcPts val="0"/>
              </a:spcAft>
              <a:buSzPts val="1400"/>
              <a:buNone/>
              <a:defRPr sz="1400"/>
            </a:lvl2pPr>
            <a:lvl3pPr lvl="2" algn="l">
              <a:lnSpc>
                <a:spcPct val="90000"/>
              </a:lnSpc>
              <a:spcBef>
                <a:spcPts val="400"/>
              </a:spcBef>
              <a:spcAft>
                <a:spcPts val="0"/>
              </a:spcAft>
              <a:buSzPts val="1100"/>
              <a:buNone/>
              <a:defRPr sz="1100"/>
            </a:lvl3pPr>
            <a:lvl4pPr lvl="3" algn="l">
              <a:lnSpc>
                <a:spcPct val="90000"/>
              </a:lnSpc>
              <a:spcBef>
                <a:spcPts val="400"/>
              </a:spcBef>
              <a:spcAft>
                <a:spcPts val="0"/>
              </a:spcAft>
              <a:buSzPts val="1000"/>
              <a:buNone/>
              <a:defRPr sz="1000"/>
            </a:lvl4pPr>
            <a:lvl5pPr lvl="4" algn="l">
              <a:lnSpc>
                <a:spcPct val="90000"/>
              </a:lnSpc>
              <a:spcBef>
                <a:spcPts val="400"/>
              </a:spcBef>
              <a:spcAft>
                <a:spcPts val="0"/>
              </a:spcAft>
              <a:buSzPts val="1000"/>
              <a:buNone/>
              <a:defRPr sz="1000"/>
            </a:lvl5pPr>
            <a:lvl6pPr lvl="5" algn="l">
              <a:lnSpc>
                <a:spcPct val="90000"/>
              </a:lnSpc>
              <a:spcBef>
                <a:spcPts val="400"/>
              </a:spcBef>
              <a:spcAft>
                <a:spcPts val="0"/>
              </a:spcAft>
              <a:buSzPts val="1000"/>
              <a:buNone/>
              <a:defRPr sz="1000"/>
            </a:lvl6pPr>
            <a:lvl7pPr lvl="6" algn="l">
              <a:lnSpc>
                <a:spcPct val="90000"/>
              </a:lnSpc>
              <a:spcBef>
                <a:spcPts val="400"/>
              </a:spcBef>
              <a:spcAft>
                <a:spcPts val="0"/>
              </a:spcAft>
              <a:buSzPts val="1000"/>
              <a:buNone/>
              <a:defRPr sz="1000"/>
            </a:lvl7pPr>
            <a:lvl8pPr lvl="7" algn="l">
              <a:lnSpc>
                <a:spcPct val="90000"/>
              </a:lnSpc>
              <a:spcBef>
                <a:spcPts val="400"/>
              </a:spcBef>
              <a:spcAft>
                <a:spcPts val="0"/>
              </a:spcAft>
              <a:buSzPts val="1000"/>
              <a:buNone/>
              <a:defRPr sz="1000"/>
            </a:lvl8pPr>
            <a:lvl9pPr lvl="8" algn="l">
              <a:lnSpc>
                <a:spcPct val="90000"/>
              </a:lnSpc>
              <a:spcBef>
                <a:spcPts val="400"/>
              </a:spcBef>
              <a:spcAft>
                <a:spcPts val="0"/>
              </a:spcAft>
              <a:buSzPts val="1000"/>
              <a:buNone/>
              <a:defRPr sz="1000"/>
            </a:lvl9pPr>
          </a:lstStyle>
          <a:p/>
        </p:txBody>
      </p:sp>
      <p:sp>
        <p:nvSpPr>
          <p:cNvPr id="373" name="Google Shape;373;p35"/>
          <p:cNvSpPr txBox="1"/>
          <p:nvPr>
            <p:ph idx="5" type="subTitle"/>
          </p:nvPr>
        </p:nvSpPr>
        <p:spPr>
          <a:xfrm>
            <a:off x="7397447" y="2916700"/>
            <a:ext cx="1527300" cy="762000"/>
          </a:xfrm>
          <a:prstGeom prst="rect">
            <a:avLst/>
          </a:prstGeom>
          <a:noFill/>
          <a:ln>
            <a:noFill/>
          </a:ln>
        </p:spPr>
        <p:txBody>
          <a:bodyPr anchorCtr="0" anchor="t" bIns="28575" lIns="57150" spcFirstLastPara="1" rIns="57150" wrap="square" tIns="28575">
            <a:normAutofit/>
          </a:bodyPr>
          <a:lstStyle>
            <a:lvl1pPr lvl="0" algn="l">
              <a:lnSpc>
                <a:spcPct val="100000"/>
              </a:lnSpc>
              <a:spcBef>
                <a:spcPts val="800"/>
              </a:spcBef>
              <a:spcAft>
                <a:spcPts val="0"/>
              </a:spcAft>
              <a:buSzPts val="1400"/>
              <a:buNone/>
              <a:defRPr b="1" i="0" sz="1400">
                <a:latin typeface="Arial"/>
                <a:ea typeface="Arial"/>
                <a:cs typeface="Arial"/>
                <a:sym typeface="Arial"/>
              </a:defRPr>
            </a:lvl1pPr>
            <a:lvl2pPr lvl="1" algn="l">
              <a:lnSpc>
                <a:spcPct val="90000"/>
              </a:lnSpc>
              <a:spcBef>
                <a:spcPts val="400"/>
              </a:spcBef>
              <a:spcAft>
                <a:spcPts val="0"/>
              </a:spcAft>
              <a:buSzPts val="1400"/>
              <a:buNone/>
              <a:defRPr sz="1400"/>
            </a:lvl2pPr>
            <a:lvl3pPr lvl="2" algn="l">
              <a:lnSpc>
                <a:spcPct val="90000"/>
              </a:lnSpc>
              <a:spcBef>
                <a:spcPts val="400"/>
              </a:spcBef>
              <a:spcAft>
                <a:spcPts val="0"/>
              </a:spcAft>
              <a:buSzPts val="1100"/>
              <a:buNone/>
              <a:defRPr sz="1100"/>
            </a:lvl3pPr>
            <a:lvl4pPr lvl="3" algn="l">
              <a:lnSpc>
                <a:spcPct val="90000"/>
              </a:lnSpc>
              <a:spcBef>
                <a:spcPts val="400"/>
              </a:spcBef>
              <a:spcAft>
                <a:spcPts val="0"/>
              </a:spcAft>
              <a:buSzPts val="1000"/>
              <a:buNone/>
              <a:defRPr sz="1000"/>
            </a:lvl4pPr>
            <a:lvl5pPr lvl="4" algn="l">
              <a:lnSpc>
                <a:spcPct val="90000"/>
              </a:lnSpc>
              <a:spcBef>
                <a:spcPts val="400"/>
              </a:spcBef>
              <a:spcAft>
                <a:spcPts val="0"/>
              </a:spcAft>
              <a:buSzPts val="1000"/>
              <a:buNone/>
              <a:defRPr sz="1000"/>
            </a:lvl5pPr>
            <a:lvl6pPr lvl="5" algn="l">
              <a:lnSpc>
                <a:spcPct val="90000"/>
              </a:lnSpc>
              <a:spcBef>
                <a:spcPts val="400"/>
              </a:spcBef>
              <a:spcAft>
                <a:spcPts val="0"/>
              </a:spcAft>
              <a:buSzPts val="1000"/>
              <a:buNone/>
              <a:defRPr sz="1000"/>
            </a:lvl6pPr>
            <a:lvl7pPr lvl="6" algn="l">
              <a:lnSpc>
                <a:spcPct val="90000"/>
              </a:lnSpc>
              <a:spcBef>
                <a:spcPts val="400"/>
              </a:spcBef>
              <a:spcAft>
                <a:spcPts val="0"/>
              </a:spcAft>
              <a:buSzPts val="1000"/>
              <a:buNone/>
              <a:defRPr sz="1000"/>
            </a:lvl7pPr>
            <a:lvl8pPr lvl="7" algn="l">
              <a:lnSpc>
                <a:spcPct val="90000"/>
              </a:lnSpc>
              <a:spcBef>
                <a:spcPts val="400"/>
              </a:spcBef>
              <a:spcAft>
                <a:spcPts val="0"/>
              </a:spcAft>
              <a:buSzPts val="1000"/>
              <a:buNone/>
              <a:defRPr sz="1000"/>
            </a:lvl8pPr>
            <a:lvl9pPr lvl="8" algn="l">
              <a:lnSpc>
                <a:spcPct val="90000"/>
              </a:lnSpc>
              <a:spcBef>
                <a:spcPts val="400"/>
              </a:spcBef>
              <a:spcAft>
                <a:spcPts val="0"/>
              </a:spcAft>
              <a:buSzPts val="1000"/>
              <a:buNone/>
              <a:defRPr sz="1000"/>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half page picute &amp; text_DM">
  <p:cSld name="Quote w/half page picute &amp; text_DM">
    <p:spTree>
      <p:nvGrpSpPr>
        <p:cNvPr id="374" name="Shape 374"/>
        <p:cNvGrpSpPr/>
        <p:nvPr/>
      </p:nvGrpSpPr>
      <p:grpSpPr>
        <a:xfrm>
          <a:off x="0" y="0"/>
          <a:ext cx="0" cy="0"/>
          <a:chOff x="0" y="0"/>
          <a:chExt cx="0" cy="0"/>
        </a:xfrm>
      </p:grpSpPr>
      <p:sp>
        <p:nvSpPr>
          <p:cNvPr id="375" name="Google Shape;375;p36"/>
          <p:cNvSpPr/>
          <p:nvPr/>
        </p:nvSpPr>
        <p:spPr>
          <a:xfrm>
            <a:off x="6157541" y="2"/>
            <a:ext cx="2986500" cy="5143500"/>
          </a:xfrm>
          <a:prstGeom prst="rect">
            <a:avLst/>
          </a:prstGeom>
          <a:solidFill>
            <a:srgbClr val="EC0000"/>
          </a:soli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latin typeface="Calibri"/>
              <a:ea typeface="Calibri"/>
              <a:cs typeface="Calibri"/>
              <a:sym typeface="Calibri"/>
            </a:endParaRPr>
          </a:p>
        </p:txBody>
      </p:sp>
      <p:pic>
        <p:nvPicPr>
          <p:cNvPr id="376" name="Google Shape;376;p36"/>
          <p:cNvPicPr preferRelativeResize="0"/>
          <p:nvPr/>
        </p:nvPicPr>
        <p:blipFill rotWithShape="1">
          <a:blip r:embed="rId2">
            <a:alphaModFix/>
          </a:blip>
          <a:srcRect b="0" l="0" r="0" t="0"/>
          <a:stretch/>
        </p:blipFill>
        <p:spPr>
          <a:xfrm>
            <a:off x="6740123" y="2044850"/>
            <a:ext cx="2403877" cy="3098650"/>
          </a:xfrm>
          <a:prstGeom prst="rect">
            <a:avLst/>
          </a:prstGeom>
          <a:noFill/>
          <a:ln>
            <a:noFill/>
          </a:ln>
        </p:spPr>
      </p:pic>
      <p:sp>
        <p:nvSpPr>
          <p:cNvPr id="377" name="Google Shape;377;p36"/>
          <p:cNvSpPr/>
          <p:nvPr>
            <p:ph idx="2" type="pic"/>
          </p:nvPr>
        </p:nvSpPr>
        <p:spPr>
          <a:xfrm>
            <a:off x="6157550" y="0"/>
            <a:ext cx="2986500" cy="1878900"/>
          </a:xfrm>
          <a:prstGeom prst="rect">
            <a:avLst/>
          </a:prstGeom>
          <a:noFill/>
          <a:ln>
            <a:noFill/>
          </a:ln>
        </p:spPr>
      </p:sp>
      <p:sp>
        <p:nvSpPr>
          <p:cNvPr id="378" name="Google Shape;378;p36"/>
          <p:cNvSpPr/>
          <p:nvPr/>
        </p:nvSpPr>
        <p:spPr>
          <a:xfrm>
            <a:off x="6157541" y="1879002"/>
            <a:ext cx="196200" cy="1038600"/>
          </a:xfrm>
          <a:prstGeom prst="rect">
            <a:avLst/>
          </a:prstGeom>
          <a:solidFill>
            <a:schemeClr val="lt1"/>
          </a:soli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Calibri"/>
              <a:ea typeface="Calibri"/>
              <a:cs typeface="Calibri"/>
              <a:sym typeface="Calibri"/>
            </a:endParaRPr>
          </a:p>
        </p:txBody>
      </p:sp>
      <p:sp>
        <p:nvSpPr>
          <p:cNvPr id="379" name="Google Shape;379;p36"/>
          <p:cNvSpPr/>
          <p:nvPr/>
        </p:nvSpPr>
        <p:spPr>
          <a:xfrm>
            <a:off x="8660152" y="1"/>
            <a:ext cx="483900" cy="1171800"/>
          </a:xfrm>
          <a:prstGeom prst="rect">
            <a:avLst/>
          </a:prstGeom>
          <a:gradFill>
            <a:gsLst>
              <a:gs pos="0">
                <a:srgbClr val="000000">
                  <a:alpha val="0"/>
                </a:srgbClr>
              </a:gs>
              <a:gs pos="58000">
                <a:srgbClr val="ED0102">
                  <a:alpha val="29019"/>
                </a:srgbClr>
              </a:gs>
              <a:gs pos="99000">
                <a:srgbClr val="FC0000"/>
              </a:gs>
              <a:gs pos="100000">
                <a:srgbClr val="FC0000"/>
              </a:gs>
            </a:gsLst>
            <a:lin ang="16200038" scaled="0"/>
          </a:gra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Calibri"/>
              <a:ea typeface="Calibri"/>
              <a:cs typeface="Calibri"/>
              <a:sym typeface="Calibri"/>
            </a:endParaRPr>
          </a:p>
        </p:txBody>
      </p:sp>
      <p:pic>
        <p:nvPicPr>
          <p:cNvPr id="380" name="Google Shape;380;p36"/>
          <p:cNvPicPr preferRelativeResize="0"/>
          <p:nvPr/>
        </p:nvPicPr>
        <p:blipFill rotWithShape="1">
          <a:blip r:embed="rId3">
            <a:alphaModFix/>
          </a:blip>
          <a:srcRect b="0" l="0" r="0" t="0"/>
          <a:stretch/>
        </p:blipFill>
        <p:spPr>
          <a:xfrm>
            <a:off x="8207022" y="4863008"/>
            <a:ext cx="616657" cy="110064"/>
          </a:xfrm>
          <a:prstGeom prst="rect">
            <a:avLst/>
          </a:prstGeom>
          <a:noFill/>
          <a:ln>
            <a:noFill/>
          </a:ln>
        </p:spPr>
      </p:pic>
      <p:cxnSp>
        <p:nvCxnSpPr>
          <p:cNvPr id="381" name="Google Shape;381;p36"/>
          <p:cNvCxnSpPr/>
          <p:nvPr/>
        </p:nvCxnSpPr>
        <p:spPr>
          <a:xfrm>
            <a:off x="540024" y="2821300"/>
            <a:ext cx="0" cy="1759800"/>
          </a:xfrm>
          <a:prstGeom prst="straightConnector1">
            <a:avLst/>
          </a:prstGeom>
          <a:noFill/>
          <a:ln cap="flat" cmpd="sng" w="9525">
            <a:solidFill>
              <a:srgbClr val="EC0000"/>
            </a:solidFill>
            <a:prstDash val="solid"/>
            <a:miter lim="800000"/>
            <a:headEnd len="sm" w="sm" type="none"/>
            <a:tailEnd len="sm" w="sm" type="none"/>
          </a:ln>
        </p:spPr>
      </p:cxnSp>
      <p:pic>
        <p:nvPicPr>
          <p:cNvPr descr="A white quote marks on a black background&#10;&#10;Description automatically generated" id="382" name="Google Shape;382;p36"/>
          <p:cNvPicPr preferRelativeResize="0"/>
          <p:nvPr/>
        </p:nvPicPr>
        <p:blipFill rotWithShape="1">
          <a:blip r:embed="rId4">
            <a:alphaModFix/>
          </a:blip>
          <a:srcRect b="0" l="0" r="0" t="0"/>
          <a:stretch/>
        </p:blipFill>
        <p:spPr>
          <a:xfrm>
            <a:off x="869839" y="2905239"/>
            <a:ext cx="300477" cy="300477"/>
          </a:xfrm>
          <a:prstGeom prst="rect">
            <a:avLst/>
          </a:prstGeom>
          <a:noFill/>
          <a:ln>
            <a:noFill/>
          </a:ln>
        </p:spPr>
      </p:pic>
      <p:sp>
        <p:nvSpPr>
          <p:cNvPr id="383" name="Google Shape;383;p36"/>
          <p:cNvSpPr txBox="1"/>
          <p:nvPr>
            <p:ph type="title"/>
          </p:nvPr>
        </p:nvSpPr>
        <p:spPr>
          <a:xfrm>
            <a:off x="296946" y="692209"/>
            <a:ext cx="5347800" cy="1352700"/>
          </a:xfrm>
          <a:prstGeom prst="rect">
            <a:avLst/>
          </a:prstGeom>
          <a:noFill/>
          <a:ln>
            <a:noFill/>
          </a:ln>
        </p:spPr>
        <p:txBody>
          <a:bodyPr anchorCtr="0" anchor="ctr" bIns="28575" lIns="57150" spcFirstLastPara="1" rIns="57150" wrap="square" tIns="28575">
            <a:normAutofit/>
          </a:bodyPr>
          <a:lstStyle>
            <a:lvl1pPr lvl="0" algn="l">
              <a:lnSpc>
                <a:spcPct val="90000"/>
              </a:lnSpc>
              <a:spcBef>
                <a:spcPts val="0"/>
              </a:spcBef>
              <a:spcAft>
                <a:spcPts val="0"/>
              </a:spcAft>
              <a:buClr>
                <a:schemeClr val="lt1"/>
              </a:buClr>
              <a:buSzPts val="1100"/>
              <a:buNone/>
              <a:defRPr b="0" i="0">
                <a:latin typeface="Arial"/>
                <a:ea typeface="Arial"/>
                <a:cs typeface="Arial"/>
                <a:sym typeface="Arial"/>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84" name="Google Shape;384;p36"/>
          <p:cNvSpPr txBox="1"/>
          <p:nvPr>
            <p:ph idx="1" type="body"/>
          </p:nvPr>
        </p:nvSpPr>
        <p:spPr>
          <a:xfrm>
            <a:off x="818481" y="3205730"/>
            <a:ext cx="3261300" cy="561900"/>
          </a:xfrm>
          <a:prstGeom prst="rect">
            <a:avLst/>
          </a:prstGeom>
          <a:noFill/>
          <a:ln>
            <a:noFill/>
          </a:ln>
        </p:spPr>
        <p:txBody>
          <a:bodyPr anchorCtr="0" anchor="t" bIns="28575" lIns="57150" spcFirstLastPara="1" rIns="57150" wrap="square" tIns="28575">
            <a:noAutofit/>
          </a:bodyPr>
          <a:lstStyle>
            <a:lvl1pPr indent="-228600" lvl="0" marL="457200" algn="l">
              <a:lnSpc>
                <a:spcPct val="112143"/>
              </a:lnSpc>
              <a:spcBef>
                <a:spcPts val="800"/>
              </a:spcBef>
              <a:spcAft>
                <a:spcPts val="0"/>
              </a:spcAft>
              <a:buClr>
                <a:schemeClr val="lt1"/>
              </a:buClr>
              <a:buSzPts val="1100"/>
              <a:buNone/>
              <a:defRPr b="1" i="0" sz="1100">
                <a:latin typeface="Arial"/>
                <a:ea typeface="Arial"/>
                <a:cs typeface="Arial"/>
                <a:sym typeface="Arial"/>
              </a:defRPr>
            </a:lvl1pPr>
            <a:lvl2pPr indent="-228600" lvl="1" marL="914400" algn="l">
              <a:lnSpc>
                <a:spcPct val="90000"/>
              </a:lnSpc>
              <a:spcBef>
                <a:spcPts val="400"/>
              </a:spcBef>
              <a:spcAft>
                <a:spcPts val="0"/>
              </a:spcAft>
              <a:buClr>
                <a:schemeClr val="dk1"/>
              </a:buClr>
              <a:buSzPts val="1100"/>
              <a:buNone/>
              <a:defRPr/>
            </a:lvl2pPr>
            <a:lvl3pPr indent="-228600" lvl="2" marL="1371600" algn="l">
              <a:lnSpc>
                <a:spcPct val="90000"/>
              </a:lnSpc>
              <a:spcBef>
                <a:spcPts val="400"/>
              </a:spcBef>
              <a:spcAft>
                <a:spcPts val="0"/>
              </a:spcAft>
              <a:buClr>
                <a:schemeClr val="dk1"/>
              </a:buClr>
              <a:buSzPts val="1100"/>
              <a:buNone/>
              <a:defRPr/>
            </a:lvl3pPr>
            <a:lvl4pPr indent="-228600" lvl="3" marL="1828800" algn="l">
              <a:lnSpc>
                <a:spcPct val="90000"/>
              </a:lnSpc>
              <a:spcBef>
                <a:spcPts val="400"/>
              </a:spcBef>
              <a:spcAft>
                <a:spcPts val="0"/>
              </a:spcAft>
              <a:buClr>
                <a:schemeClr val="dk1"/>
              </a:buClr>
              <a:buSzPts val="1100"/>
              <a:buNone/>
              <a:defRPr/>
            </a:lvl4pPr>
            <a:lvl5pPr indent="-228600" lvl="4" marL="2286000" algn="l">
              <a:lnSpc>
                <a:spcPct val="90000"/>
              </a:lnSpc>
              <a:spcBef>
                <a:spcPts val="400"/>
              </a:spcBef>
              <a:spcAft>
                <a:spcPts val="0"/>
              </a:spcAft>
              <a:buClr>
                <a:schemeClr val="dk1"/>
              </a:buClr>
              <a:buSzPts val="1100"/>
              <a:buNone/>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385" name="Google Shape;385;p36"/>
          <p:cNvSpPr txBox="1"/>
          <p:nvPr>
            <p:ph idx="3" type="body"/>
          </p:nvPr>
        </p:nvSpPr>
        <p:spPr>
          <a:xfrm>
            <a:off x="380806" y="2084196"/>
            <a:ext cx="4136700" cy="2718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800"/>
              </a:spcBef>
              <a:spcAft>
                <a:spcPts val="0"/>
              </a:spcAft>
              <a:buClr>
                <a:srgbClr val="F8F8F8"/>
              </a:buClr>
              <a:buSzPts val="1100"/>
              <a:buNone/>
              <a:defRPr b="1" i="0" sz="1100">
                <a:solidFill>
                  <a:srgbClr val="F8F8F8"/>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400"/>
              <a:buFont typeface="Inter"/>
              <a:buNone/>
              <a:defRPr sz="1400">
                <a:latin typeface="Inter"/>
                <a:ea typeface="Inter"/>
                <a:cs typeface="Inter"/>
                <a:sym typeface="Inter"/>
              </a:defRPr>
            </a:lvl2pPr>
            <a:lvl3pPr indent="-228600" lvl="2" marL="1371600" algn="l">
              <a:lnSpc>
                <a:spcPct val="90000"/>
              </a:lnSpc>
              <a:spcBef>
                <a:spcPts val="400"/>
              </a:spcBef>
              <a:spcAft>
                <a:spcPts val="0"/>
              </a:spcAft>
              <a:buClr>
                <a:schemeClr val="dk1"/>
              </a:buClr>
              <a:buSzPts val="1400"/>
              <a:buFont typeface="Inter"/>
              <a:buNone/>
              <a:defRPr sz="1400">
                <a:latin typeface="Inter"/>
                <a:ea typeface="Inter"/>
                <a:cs typeface="Inter"/>
                <a:sym typeface="Inter"/>
              </a:defRPr>
            </a:lvl3pPr>
            <a:lvl4pPr indent="-228600" lvl="3" marL="1828800" algn="l">
              <a:lnSpc>
                <a:spcPct val="90000"/>
              </a:lnSpc>
              <a:spcBef>
                <a:spcPts val="400"/>
              </a:spcBef>
              <a:spcAft>
                <a:spcPts val="0"/>
              </a:spcAft>
              <a:buClr>
                <a:schemeClr val="dk1"/>
              </a:buClr>
              <a:buSzPts val="1400"/>
              <a:buFont typeface="Inter"/>
              <a:buNone/>
              <a:defRPr>
                <a:latin typeface="Inter"/>
                <a:ea typeface="Inter"/>
                <a:cs typeface="Inter"/>
                <a:sym typeface="Inter"/>
              </a:defRPr>
            </a:lvl4pPr>
            <a:lvl5pPr indent="-228600" lvl="4" marL="2286000" algn="l">
              <a:lnSpc>
                <a:spcPct val="90000"/>
              </a:lnSpc>
              <a:spcBef>
                <a:spcPts val="400"/>
              </a:spcBef>
              <a:spcAft>
                <a:spcPts val="0"/>
              </a:spcAft>
              <a:buClr>
                <a:schemeClr val="dk1"/>
              </a:buClr>
              <a:buSzPts val="1400"/>
              <a:buFont typeface="Inter"/>
              <a:buNone/>
              <a:defRPr>
                <a:latin typeface="Inter"/>
                <a:ea typeface="Inter"/>
                <a:cs typeface="Inter"/>
                <a:sym typeface="Inter"/>
              </a:defRPr>
            </a:lvl5pPr>
            <a:lvl6pPr indent="-298450" lvl="5" marL="2743200" algn="l">
              <a:lnSpc>
                <a:spcPct val="90000"/>
              </a:lnSpc>
              <a:spcBef>
                <a:spcPts val="400"/>
              </a:spcBef>
              <a:spcAft>
                <a:spcPts val="0"/>
              </a:spcAft>
              <a:buClr>
                <a:schemeClr val="dk1"/>
              </a:buClr>
              <a:buSzPts val="1100"/>
              <a:buFont typeface="Inter"/>
              <a:buChar char="•"/>
              <a:defRPr>
                <a:latin typeface="Inter"/>
                <a:ea typeface="Inter"/>
                <a:cs typeface="Inter"/>
                <a:sym typeface="Inter"/>
              </a:defRPr>
            </a:lvl6pPr>
            <a:lvl7pPr indent="-298450" lvl="6" marL="3200400" algn="l">
              <a:lnSpc>
                <a:spcPct val="90000"/>
              </a:lnSpc>
              <a:spcBef>
                <a:spcPts val="400"/>
              </a:spcBef>
              <a:spcAft>
                <a:spcPts val="0"/>
              </a:spcAft>
              <a:buClr>
                <a:schemeClr val="dk1"/>
              </a:buClr>
              <a:buSzPts val="1100"/>
              <a:buFont typeface="Inter"/>
              <a:buChar char="•"/>
              <a:defRPr>
                <a:latin typeface="Inter"/>
                <a:ea typeface="Inter"/>
                <a:cs typeface="Inter"/>
                <a:sym typeface="Inter"/>
              </a:defRPr>
            </a:lvl7pPr>
            <a:lvl8pPr indent="-298450" lvl="7" marL="3657600" algn="l">
              <a:lnSpc>
                <a:spcPct val="90000"/>
              </a:lnSpc>
              <a:spcBef>
                <a:spcPts val="400"/>
              </a:spcBef>
              <a:spcAft>
                <a:spcPts val="0"/>
              </a:spcAft>
              <a:buClr>
                <a:schemeClr val="dk1"/>
              </a:buClr>
              <a:buSzPts val="1100"/>
              <a:buFont typeface="Inter"/>
              <a:buChar char="•"/>
              <a:defRPr>
                <a:latin typeface="Inter"/>
                <a:ea typeface="Inter"/>
                <a:cs typeface="Inter"/>
                <a:sym typeface="Inter"/>
              </a:defRPr>
            </a:lvl8pPr>
            <a:lvl9pPr indent="-298450" lvl="8" marL="4114800" algn="l">
              <a:lnSpc>
                <a:spcPct val="90000"/>
              </a:lnSpc>
              <a:spcBef>
                <a:spcPts val="400"/>
              </a:spcBef>
              <a:spcAft>
                <a:spcPts val="0"/>
              </a:spcAft>
              <a:buClr>
                <a:schemeClr val="dk1"/>
              </a:buClr>
              <a:buSzPts val="1100"/>
              <a:buFont typeface="Inter"/>
              <a:buChar char="•"/>
              <a:defRPr>
                <a:latin typeface="Inter"/>
                <a:ea typeface="Inter"/>
                <a:cs typeface="Inter"/>
                <a:sym typeface="Inter"/>
              </a:defRPr>
            </a:lvl9pPr>
          </a:lstStyle>
          <a:p/>
        </p:txBody>
      </p:sp>
      <p:sp>
        <p:nvSpPr>
          <p:cNvPr id="386" name="Google Shape;386;p36"/>
          <p:cNvSpPr txBox="1"/>
          <p:nvPr>
            <p:ph idx="4" type="subTitle"/>
          </p:nvPr>
        </p:nvSpPr>
        <p:spPr>
          <a:xfrm>
            <a:off x="738325" y="4066075"/>
            <a:ext cx="6459600" cy="258900"/>
          </a:xfrm>
          <a:prstGeom prst="rect">
            <a:avLst/>
          </a:prstGeom>
          <a:noFill/>
          <a:ln>
            <a:noFill/>
          </a:ln>
        </p:spPr>
        <p:txBody>
          <a:bodyPr anchorCtr="0" anchor="t" bIns="28575" lIns="57150" spcFirstLastPara="1" rIns="57150" wrap="square" tIns="28575">
            <a:normAutofit/>
          </a:bodyPr>
          <a:lstStyle>
            <a:lvl1pPr lvl="0" algn="l">
              <a:lnSpc>
                <a:spcPct val="100000"/>
              </a:lnSpc>
              <a:spcBef>
                <a:spcPts val="800"/>
              </a:spcBef>
              <a:spcAft>
                <a:spcPts val="0"/>
              </a:spcAft>
              <a:buSzPts val="1800"/>
              <a:buNone/>
              <a:defRPr b="1" i="0">
                <a:latin typeface="Arial"/>
                <a:ea typeface="Arial"/>
                <a:cs typeface="Arial"/>
                <a:sym typeface="Arial"/>
              </a:defRPr>
            </a:lvl1pPr>
            <a:lvl2pPr lvl="1" algn="l">
              <a:lnSpc>
                <a:spcPct val="90000"/>
              </a:lnSpc>
              <a:spcBef>
                <a:spcPts val="400"/>
              </a:spcBef>
              <a:spcAft>
                <a:spcPts val="0"/>
              </a:spcAft>
              <a:buClr>
                <a:schemeClr val="dk2"/>
              </a:buClr>
              <a:buSzPts val="1800"/>
              <a:buNone/>
              <a:defRPr>
                <a:solidFill>
                  <a:schemeClr val="dk2"/>
                </a:solidFill>
              </a:defRPr>
            </a:lvl2pPr>
            <a:lvl3pPr lvl="2" algn="l">
              <a:lnSpc>
                <a:spcPct val="90000"/>
              </a:lnSpc>
              <a:spcBef>
                <a:spcPts val="400"/>
              </a:spcBef>
              <a:spcAft>
                <a:spcPts val="0"/>
              </a:spcAft>
              <a:buClr>
                <a:schemeClr val="dk2"/>
              </a:buClr>
              <a:buSzPts val="1500"/>
              <a:buNone/>
              <a:defRPr>
                <a:solidFill>
                  <a:schemeClr val="dk2"/>
                </a:solidFill>
              </a:defRPr>
            </a:lvl3pPr>
            <a:lvl4pPr lvl="3" algn="l">
              <a:lnSpc>
                <a:spcPct val="90000"/>
              </a:lnSpc>
              <a:spcBef>
                <a:spcPts val="400"/>
              </a:spcBef>
              <a:spcAft>
                <a:spcPts val="0"/>
              </a:spcAft>
              <a:buClr>
                <a:schemeClr val="dk2"/>
              </a:buClr>
              <a:buSzPts val="1400"/>
              <a:buNone/>
              <a:defRPr>
                <a:solidFill>
                  <a:schemeClr val="dk2"/>
                </a:solidFill>
              </a:defRPr>
            </a:lvl4pPr>
            <a:lvl5pPr lvl="4" algn="l">
              <a:lnSpc>
                <a:spcPct val="90000"/>
              </a:lnSpc>
              <a:spcBef>
                <a:spcPts val="400"/>
              </a:spcBef>
              <a:spcAft>
                <a:spcPts val="0"/>
              </a:spcAft>
              <a:buClr>
                <a:schemeClr val="dk2"/>
              </a:buClr>
              <a:buSzPts val="1400"/>
              <a:buNone/>
              <a:defRPr>
                <a:solidFill>
                  <a:schemeClr val="dk2"/>
                </a:solidFill>
              </a:defRPr>
            </a:lvl5pPr>
            <a:lvl6pPr lvl="5" algn="l">
              <a:lnSpc>
                <a:spcPct val="90000"/>
              </a:lnSpc>
              <a:spcBef>
                <a:spcPts val="400"/>
              </a:spcBef>
              <a:spcAft>
                <a:spcPts val="0"/>
              </a:spcAft>
              <a:buClr>
                <a:schemeClr val="dk2"/>
              </a:buClr>
              <a:buSzPts val="1400"/>
              <a:buNone/>
              <a:defRPr>
                <a:solidFill>
                  <a:schemeClr val="dk2"/>
                </a:solidFill>
              </a:defRPr>
            </a:lvl6pPr>
            <a:lvl7pPr lvl="6" algn="l">
              <a:lnSpc>
                <a:spcPct val="90000"/>
              </a:lnSpc>
              <a:spcBef>
                <a:spcPts val="400"/>
              </a:spcBef>
              <a:spcAft>
                <a:spcPts val="0"/>
              </a:spcAft>
              <a:buClr>
                <a:schemeClr val="dk2"/>
              </a:buClr>
              <a:buSzPts val="1400"/>
              <a:buNone/>
              <a:defRPr>
                <a:solidFill>
                  <a:schemeClr val="dk2"/>
                </a:solidFill>
              </a:defRPr>
            </a:lvl7pPr>
            <a:lvl8pPr lvl="7" algn="l">
              <a:lnSpc>
                <a:spcPct val="90000"/>
              </a:lnSpc>
              <a:spcBef>
                <a:spcPts val="400"/>
              </a:spcBef>
              <a:spcAft>
                <a:spcPts val="0"/>
              </a:spcAft>
              <a:buClr>
                <a:schemeClr val="dk2"/>
              </a:buClr>
              <a:buSzPts val="1400"/>
              <a:buNone/>
              <a:defRPr>
                <a:solidFill>
                  <a:schemeClr val="dk2"/>
                </a:solidFill>
              </a:defRPr>
            </a:lvl8pPr>
            <a:lvl9pPr lvl="8" algn="l">
              <a:lnSpc>
                <a:spcPct val="90000"/>
              </a:lnSpc>
              <a:spcBef>
                <a:spcPts val="400"/>
              </a:spcBef>
              <a:spcAft>
                <a:spcPts val="0"/>
              </a:spcAft>
              <a:buClr>
                <a:schemeClr val="dk2"/>
              </a:buClr>
              <a:buSzPts val="1400"/>
              <a:buNone/>
              <a:defRPr>
                <a:solidFill>
                  <a:schemeClr val="dk2"/>
                </a:solidFill>
              </a:defRPr>
            </a:lvl9pPr>
          </a:lstStyle>
          <a:p/>
        </p:txBody>
      </p:sp>
      <p:sp>
        <p:nvSpPr>
          <p:cNvPr id="387" name="Google Shape;387;p36"/>
          <p:cNvSpPr txBox="1"/>
          <p:nvPr>
            <p:ph idx="5" type="subTitle"/>
          </p:nvPr>
        </p:nvSpPr>
        <p:spPr>
          <a:xfrm>
            <a:off x="738325" y="4322200"/>
            <a:ext cx="6459600" cy="258900"/>
          </a:xfrm>
          <a:prstGeom prst="rect">
            <a:avLst/>
          </a:prstGeom>
          <a:noFill/>
          <a:ln>
            <a:noFill/>
          </a:ln>
        </p:spPr>
        <p:txBody>
          <a:bodyPr anchorCtr="0" anchor="t" bIns="28575" lIns="57150" spcFirstLastPara="1" rIns="57150" wrap="square" tIns="28575">
            <a:normAutofit/>
          </a:bodyPr>
          <a:lstStyle>
            <a:lvl1pPr lvl="0" algn="l">
              <a:lnSpc>
                <a:spcPct val="100000"/>
              </a:lnSpc>
              <a:spcBef>
                <a:spcPts val="800"/>
              </a:spcBef>
              <a:spcAft>
                <a:spcPts val="0"/>
              </a:spcAft>
              <a:buClr>
                <a:schemeClr val="dk2"/>
              </a:buClr>
              <a:buSzPts val="1300"/>
              <a:buNone/>
              <a:defRPr b="0" i="0" sz="1300">
                <a:solidFill>
                  <a:schemeClr val="dk2"/>
                </a:solidFill>
                <a:latin typeface="Arial"/>
                <a:ea typeface="Arial"/>
                <a:cs typeface="Arial"/>
                <a:sym typeface="Arial"/>
              </a:defRPr>
            </a:lvl1pPr>
            <a:lvl2pPr lvl="1" algn="l">
              <a:lnSpc>
                <a:spcPct val="90000"/>
              </a:lnSpc>
              <a:spcBef>
                <a:spcPts val="400"/>
              </a:spcBef>
              <a:spcAft>
                <a:spcPts val="0"/>
              </a:spcAft>
              <a:buClr>
                <a:schemeClr val="dk2"/>
              </a:buClr>
              <a:buSzPts val="1800"/>
              <a:buNone/>
              <a:defRPr>
                <a:solidFill>
                  <a:schemeClr val="dk2"/>
                </a:solidFill>
              </a:defRPr>
            </a:lvl2pPr>
            <a:lvl3pPr lvl="2" algn="l">
              <a:lnSpc>
                <a:spcPct val="90000"/>
              </a:lnSpc>
              <a:spcBef>
                <a:spcPts val="400"/>
              </a:spcBef>
              <a:spcAft>
                <a:spcPts val="0"/>
              </a:spcAft>
              <a:buClr>
                <a:schemeClr val="dk2"/>
              </a:buClr>
              <a:buSzPts val="1500"/>
              <a:buNone/>
              <a:defRPr>
                <a:solidFill>
                  <a:schemeClr val="dk2"/>
                </a:solidFill>
              </a:defRPr>
            </a:lvl3pPr>
            <a:lvl4pPr lvl="3" algn="l">
              <a:lnSpc>
                <a:spcPct val="90000"/>
              </a:lnSpc>
              <a:spcBef>
                <a:spcPts val="400"/>
              </a:spcBef>
              <a:spcAft>
                <a:spcPts val="0"/>
              </a:spcAft>
              <a:buClr>
                <a:schemeClr val="dk2"/>
              </a:buClr>
              <a:buSzPts val="1400"/>
              <a:buNone/>
              <a:defRPr>
                <a:solidFill>
                  <a:schemeClr val="dk2"/>
                </a:solidFill>
              </a:defRPr>
            </a:lvl4pPr>
            <a:lvl5pPr lvl="4" algn="l">
              <a:lnSpc>
                <a:spcPct val="90000"/>
              </a:lnSpc>
              <a:spcBef>
                <a:spcPts val="400"/>
              </a:spcBef>
              <a:spcAft>
                <a:spcPts val="0"/>
              </a:spcAft>
              <a:buClr>
                <a:schemeClr val="dk2"/>
              </a:buClr>
              <a:buSzPts val="1400"/>
              <a:buNone/>
              <a:defRPr>
                <a:solidFill>
                  <a:schemeClr val="dk2"/>
                </a:solidFill>
              </a:defRPr>
            </a:lvl5pPr>
            <a:lvl6pPr lvl="5" algn="l">
              <a:lnSpc>
                <a:spcPct val="90000"/>
              </a:lnSpc>
              <a:spcBef>
                <a:spcPts val="400"/>
              </a:spcBef>
              <a:spcAft>
                <a:spcPts val="0"/>
              </a:spcAft>
              <a:buClr>
                <a:schemeClr val="dk2"/>
              </a:buClr>
              <a:buSzPts val="1400"/>
              <a:buNone/>
              <a:defRPr>
                <a:solidFill>
                  <a:schemeClr val="dk2"/>
                </a:solidFill>
              </a:defRPr>
            </a:lvl6pPr>
            <a:lvl7pPr lvl="6" algn="l">
              <a:lnSpc>
                <a:spcPct val="90000"/>
              </a:lnSpc>
              <a:spcBef>
                <a:spcPts val="400"/>
              </a:spcBef>
              <a:spcAft>
                <a:spcPts val="0"/>
              </a:spcAft>
              <a:buClr>
                <a:schemeClr val="dk2"/>
              </a:buClr>
              <a:buSzPts val="1400"/>
              <a:buNone/>
              <a:defRPr>
                <a:solidFill>
                  <a:schemeClr val="dk2"/>
                </a:solidFill>
              </a:defRPr>
            </a:lvl7pPr>
            <a:lvl8pPr lvl="7" algn="l">
              <a:lnSpc>
                <a:spcPct val="90000"/>
              </a:lnSpc>
              <a:spcBef>
                <a:spcPts val="400"/>
              </a:spcBef>
              <a:spcAft>
                <a:spcPts val="0"/>
              </a:spcAft>
              <a:buClr>
                <a:schemeClr val="dk2"/>
              </a:buClr>
              <a:buSzPts val="1400"/>
              <a:buNone/>
              <a:defRPr>
                <a:solidFill>
                  <a:schemeClr val="dk2"/>
                </a:solidFill>
              </a:defRPr>
            </a:lvl8pPr>
            <a:lvl9pPr lvl="8" algn="l">
              <a:lnSpc>
                <a:spcPct val="90000"/>
              </a:lnSpc>
              <a:spcBef>
                <a:spcPts val="40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_DM_03">
  <p:cSld name="Quote Slide_DM_03">
    <p:spTree>
      <p:nvGrpSpPr>
        <p:cNvPr id="388" name="Shape 388"/>
        <p:cNvGrpSpPr/>
        <p:nvPr/>
      </p:nvGrpSpPr>
      <p:grpSpPr>
        <a:xfrm>
          <a:off x="0" y="0"/>
          <a:ext cx="0" cy="0"/>
          <a:chOff x="0" y="0"/>
          <a:chExt cx="0" cy="0"/>
        </a:xfrm>
      </p:grpSpPr>
      <p:pic>
        <p:nvPicPr>
          <p:cNvPr id="389" name="Google Shape;389;p37"/>
          <p:cNvPicPr preferRelativeResize="0"/>
          <p:nvPr/>
        </p:nvPicPr>
        <p:blipFill rotWithShape="1">
          <a:blip r:embed="rId2">
            <a:alphaModFix/>
          </a:blip>
          <a:srcRect b="0" l="0" r="0" t="60391"/>
          <a:stretch/>
        </p:blipFill>
        <p:spPr>
          <a:xfrm>
            <a:off x="7212875" y="4149301"/>
            <a:ext cx="1940073" cy="994202"/>
          </a:xfrm>
          <a:prstGeom prst="rect">
            <a:avLst/>
          </a:prstGeom>
          <a:noFill/>
          <a:ln>
            <a:noFill/>
          </a:ln>
        </p:spPr>
      </p:pic>
      <p:pic>
        <p:nvPicPr>
          <p:cNvPr id="390" name="Google Shape;390;p37"/>
          <p:cNvPicPr preferRelativeResize="0"/>
          <p:nvPr/>
        </p:nvPicPr>
        <p:blipFill rotWithShape="1">
          <a:blip r:embed="rId3">
            <a:alphaModFix/>
          </a:blip>
          <a:srcRect b="0" l="0" r="0" t="0"/>
          <a:stretch/>
        </p:blipFill>
        <p:spPr>
          <a:xfrm>
            <a:off x="8207022" y="4863008"/>
            <a:ext cx="616657" cy="110064"/>
          </a:xfrm>
          <a:prstGeom prst="rect">
            <a:avLst/>
          </a:prstGeom>
          <a:noFill/>
          <a:ln>
            <a:noFill/>
          </a:ln>
        </p:spPr>
      </p:pic>
      <p:pic>
        <p:nvPicPr>
          <p:cNvPr descr="A white quote marks on a black background&#10;&#10;Description automatically generated" id="391" name="Google Shape;391;p37"/>
          <p:cNvPicPr preferRelativeResize="0"/>
          <p:nvPr/>
        </p:nvPicPr>
        <p:blipFill rotWithShape="1">
          <a:blip r:embed="rId4">
            <a:alphaModFix/>
          </a:blip>
          <a:srcRect b="0" l="0" r="0" t="0"/>
          <a:stretch/>
        </p:blipFill>
        <p:spPr>
          <a:xfrm>
            <a:off x="600949" y="444638"/>
            <a:ext cx="824961" cy="824961"/>
          </a:xfrm>
          <a:prstGeom prst="rect">
            <a:avLst/>
          </a:prstGeom>
          <a:noFill/>
          <a:ln>
            <a:noFill/>
          </a:ln>
        </p:spPr>
      </p:pic>
      <p:sp>
        <p:nvSpPr>
          <p:cNvPr id="392" name="Google Shape;392;p37"/>
          <p:cNvSpPr txBox="1"/>
          <p:nvPr>
            <p:ph type="title"/>
          </p:nvPr>
        </p:nvSpPr>
        <p:spPr>
          <a:xfrm>
            <a:off x="629850" y="1328901"/>
            <a:ext cx="7577100" cy="2205900"/>
          </a:xfrm>
          <a:prstGeom prst="rect">
            <a:avLst/>
          </a:prstGeom>
          <a:noFill/>
          <a:ln>
            <a:noFill/>
          </a:ln>
        </p:spPr>
        <p:txBody>
          <a:bodyPr anchorCtr="0" anchor="t" bIns="28575" lIns="57150" spcFirstLastPara="1" rIns="57150" wrap="square" tIns="28575">
            <a:normAutofit/>
          </a:bodyPr>
          <a:lstStyle>
            <a:lvl1pPr lvl="0" algn="l">
              <a:lnSpc>
                <a:spcPct val="90000"/>
              </a:lnSpc>
              <a:spcBef>
                <a:spcPts val="0"/>
              </a:spcBef>
              <a:spcAft>
                <a:spcPts val="0"/>
              </a:spcAft>
              <a:buClr>
                <a:schemeClr val="lt1"/>
              </a:buClr>
              <a:buSzPts val="3400"/>
              <a:buFont typeface="Arial"/>
              <a:buNone/>
              <a:defRPr b="0" i="0" sz="3400">
                <a:latin typeface="Arial"/>
                <a:ea typeface="Arial"/>
                <a:cs typeface="Arial"/>
                <a:sym typeface="Arial"/>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93" name="Google Shape;393;p37"/>
          <p:cNvSpPr txBox="1"/>
          <p:nvPr>
            <p:ph idx="1" type="subTitle"/>
          </p:nvPr>
        </p:nvSpPr>
        <p:spPr>
          <a:xfrm>
            <a:off x="2091400" y="3890375"/>
            <a:ext cx="6459600" cy="258900"/>
          </a:xfrm>
          <a:prstGeom prst="rect">
            <a:avLst/>
          </a:prstGeom>
          <a:noFill/>
          <a:ln>
            <a:noFill/>
          </a:ln>
        </p:spPr>
        <p:txBody>
          <a:bodyPr anchorCtr="0" anchor="t" bIns="28575" lIns="57150" spcFirstLastPara="1" rIns="57150" wrap="square" tIns="28575">
            <a:normAutofit/>
          </a:bodyPr>
          <a:lstStyle>
            <a:lvl1pPr lvl="0" algn="l">
              <a:lnSpc>
                <a:spcPct val="100000"/>
              </a:lnSpc>
              <a:spcBef>
                <a:spcPts val="800"/>
              </a:spcBef>
              <a:spcAft>
                <a:spcPts val="0"/>
              </a:spcAft>
              <a:buSzPts val="1800"/>
              <a:buNone/>
              <a:defRPr b="1" i="0">
                <a:latin typeface="Arial"/>
                <a:ea typeface="Arial"/>
                <a:cs typeface="Arial"/>
                <a:sym typeface="Arial"/>
              </a:defRPr>
            </a:lvl1pPr>
            <a:lvl2pPr lvl="1" algn="l">
              <a:lnSpc>
                <a:spcPct val="90000"/>
              </a:lnSpc>
              <a:spcBef>
                <a:spcPts val="400"/>
              </a:spcBef>
              <a:spcAft>
                <a:spcPts val="0"/>
              </a:spcAft>
              <a:buClr>
                <a:schemeClr val="dk2"/>
              </a:buClr>
              <a:buSzPts val="1800"/>
              <a:buNone/>
              <a:defRPr>
                <a:solidFill>
                  <a:schemeClr val="dk2"/>
                </a:solidFill>
              </a:defRPr>
            </a:lvl2pPr>
            <a:lvl3pPr lvl="2" algn="l">
              <a:lnSpc>
                <a:spcPct val="90000"/>
              </a:lnSpc>
              <a:spcBef>
                <a:spcPts val="400"/>
              </a:spcBef>
              <a:spcAft>
                <a:spcPts val="0"/>
              </a:spcAft>
              <a:buClr>
                <a:schemeClr val="dk2"/>
              </a:buClr>
              <a:buSzPts val="1500"/>
              <a:buNone/>
              <a:defRPr>
                <a:solidFill>
                  <a:schemeClr val="dk2"/>
                </a:solidFill>
              </a:defRPr>
            </a:lvl3pPr>
            <a:lvl4pPr lvl="3" algn="l">
              <a:lnSpc>
                <a:spcPct val="90000"/>
              </a:lnSpc>
              <a:spcBef>
                <a:spcPts val="400"/>
              </a:spcBef>
              <a:spcAft>
                <a:spcPts val="0"/>
              </a:spcAft>
              <a:buClr>
                <a:schemeClr val="dk2"/>
              </a:buClr>
              <a:buSzPts val="1400"/>
              <a:buNone/>
              <a:defRPr>
                <a:solidFill>
                  <a:schemeClr val="dk2"/>
                </a:solidFill>
              </a:defRPr>
            </a:lvl4pPr>
            <a:lvl5pPr lvl="4" algn="l">
              <a:lnSpc>
                <a:spcPct val="90000"/>
              </a:lnSpc>
              <a:spcBef>
                <a:spcPts val="400"/>
              </a:spcBef>
              <a:spcAft>
                <a:spcPts val="0"/>
              </a:spcAft>
              <a:buClr>
                <a:schemeClr val="dk2"/>
              </a:buClr>
              <a:buSzPts val="1400"/>
              <a:buNone/>
              <a:defRPr>
                <a:solidFill>
                  <a:schemeClr val="dk2"/>
                </a:solidFill>
              </a:defRPr>
            </a:lvl5pPr>
            <a:lvl6pPr lvl="5" algn="l">
              <a:lnSpc>
                <a:spcPct val="90000"/>
              </a:lnSpc>
              <a:spcBef>
                <a:spcPts val="400"/>
              </a:spcBef>
              <a:spcAft>
                <a:spcPts val="0"/>
              </a:spcAft>
              <a:buClr>
                <a:schemeClr val="dk2"/>
              </a:buClr>
              <a:buSzPts val="1400"/>
              <a:buNone/>
              <a:defRPr>
                <a:solidFill>
                  <a:schemeClr val="dk2"/>
                </a:solidFill>
              </a:defRPr>
            </a:lvl6pPr>
            <a:lvl7pPr lvl="6" algn="l">
              <a:lnSpc>
                <a:spcPct val="90000"/>
              </a:lnSpc>
              <a:spcBef>
                <a:spcPts val="400"/>
              </a:spcBef>
              <a:spcAft>
                <a:spcPts val="0"/>
              </a:spcAft>
              <a:buClr>
                <a:schemeClr val="dk2"/>
              </a:buClr>
              <a:buSzPts val="1400"/>
              <a:buNone/>
              <a:defRPr>
                <a:solidFill>
                  <a:schemeClr val="dk2"/>
                </a:solidFill>
              </a:defRPr>
            </a:lvl7pPr>
            <a:lvl8pPr lvl="7" algn="l">
              <a:lnSpc>
                <a:spcPct val="90000"/>
              </a:lnSpc>
              <a:spcBef>
                <a:spcPts val="400"/>
              </a:spcBef>
              <a:spcAft>
                <a:spcPts val="0"/>
              </a:spcAft>
              <a:buClr>
                <a:schemeClr val="dk2"/>
              </a:buClr>
              <a:buSzPts val="1400"/>
              <a:buNone/>
              <a:defRPr>
                <a:solidFill>
                  <a:schemeClr val="dk2"/>
                </a:solidFill>
              </a:defRPr>
            </a:lvl8pPr>
            <a:lvl9pPr lvl="8" algn="l">
              <a:lnSpc>
                <a:spcPct val="90000"/>
              </a:lnSpc>
              <a:spcBef>
                <a:spcPts val="400"/>
              </a:spcBef>
              <a:spcAft>
                <a:spcPts val="0"/>
              </a:spcAft>
              <a:buClr>
                <a:schemeClr val="dk2"/>
              </a:buClr>
              <a:buSzPts val="1400"/>
              <a:buNone/>
              <a:defRPr>
                <a:solidFill>
                  <a:schemeClr val="dk2"/>
                </a:solidFill>
              </a:defRPr>
            </a:lvl9pPr>
          </a:lstStyle>
          <a:p/>
        </p:txBody>
      </p:sp>
      <p:sp>
        <p:nvSpPr>
          <p:cNvPr id="394" name="Google Shape;394;p37"/>
          <p:cNvSpPr txBox="1"/>
          <p:nvPr>
            <p:ph idx="2" type="subTitle"/>
          </p:nvPr>
        </p:nvSpPr>
        <p:spPr>
          <a:xfrm>
            <a:off x="2091400" y="4210750"/>
            <a:ext cx="6459600" cy="258900"/>
          </a:xfrm>
          <a:prstGeom prst="rect">
            <a:avLst/>
          </a:prstGeom>
          <a:noFill/>
          <a:ln>
            <a:noFill/>
          </a:ln>
        </p:spPr>
        <p:txBody>
          <a:bodyPr anchorCtr="0" anchor="t" bIns="28575" lIns="57150" spcFirstLastPara="1" rIns="57150" wrap="square" tIns="28575">
            <a:normAutofit/>
          </a:bodyPr>
          <a:lstStyle>
            <a:lvl1pPr lvl="0" algn="l">
              <a:lnSpc>
                <a:spcPct val="100000"/>
              </a:lnSpc>
              <a:spcBef>
                <a:spcPts val="800"/>
              </a:spcBef>
              <a:spcAft>
                <a:spcPts val="0"/>
              </a:spcAft>
              <a:buClr>
                <a:schemeClr val="dk2"/>
              </a:buClr>
              <a:buSzPts val="1300"/>
              <a:buNone/>
              <a:defRPr b="0" i="0" sz="1300">
                <a:solidFill>
                  <a:schemeClr val="dk2"/>
                </a:solidFill>
                <a:latin typeface="Arial"/>
                <a:ea typeface="Arial"/>
                <a:cs typeface="Arial"/>
                <a:sym typeface="Arial"/>
              </a:defRPr>
            </a:lvl1pPr>
            <a:lvl2pPr lvl="1" algn="l">
              <a:lnSpc>
                <a:spcPct val="90000"/>
              </a:lnSpc>
              <a:spcBef>
                <a:spcPts val="400"/>
              </a:spcBef>
              <a:spcAft>
                <a:spcPts val="0"/>
              </a:spcAft>
              <a:buClr>
                <a:schemeClr val="dk2"/>
              </a:buClr>
              <a:buSzPts val="1800"/>
              <a:buNone/>
              <a:defRPr>
                <a:solidFill>
                  <a:schemeClr val="dk2"/>
                </a:solidFill>
              </a:defRPr>
            </a:lvl2pPr>
            <a:lvl3pPr lvl="2" algn="l">
              <a:lnSpc>
                <a:spcPct val="90000"/>
              </a:lnSpc>
              <a:spcBef>
                <a:spcPts val="400"/>
              </a:spcBef>
              <a:spcAft>
                <a:spcPts val="0"/>
              </a:spcAft>
              <a:buClr>
                <a:schemeClr val="dk2"/>
              </a:buClr>
              <a:buSzPts val="1500"/>
              <a:buNone/>
              <a:defRPr>
                <a:solidFill>
                  <a:schemeClr val="dk2"/>
                </a:solidFill>
              </a:defRPr>
            </a:lvl3pPr>
            <a:lvl4pPr lvl="3" algn="l">
              <a:lnSpc>
                <a:spcPct val="90000"/>
              </a:lnSpc>
              <a:spcBef>
                <a:spcPts val="400"/>
              </a:spcBef>
              <a:spcAft>
                <a:spcPts val="0"/>
              </a:spcAft>
              <a:buClr>
                <a:schemeClr val="dk2"/>
              </a:buClr>
              <a:buSzPts val="1400"/>
              <a:buNone/>
              <a:defRPr>
                <a:solidFill>
                  <a:schemeClr val="dk2"/>
                </a:solidFill>
              </a:defRPr>
            </a:lvl4pPr>
            <a:lvl5pPr lvl="4" algn="l">
              <a:lnSpc>
                <a:spcPct val="90000"/>
              </a:lnSpc>
              <a:spcBef>
                <a:spcPts val="400"/>
              </a:spcBef>
              <a:spcAft>
                <a:spcPts val="0"/>
              </a:spcAft>
              <a:buClr>
                <a:schemeClr val="dk2"/>
              </a:buClr>
              <a:buSzPts val="1400"/>
              <a:buNone/>
              <a:defRPr>
                <a:solidFill>
                  <a:schemeClr val="dk2"/>
                </a:solidFill>
              </a:defRPr>
            </a:lvl5pPr>
            <a:lvl6pPr lvl="5" algn="l">
              <a:lnSpc>
                <a:spcPct val="90000"/>
              </a:lnSpc>
              <a:spcBef>
                <a:spcPts val="400"/>
              </a:spcBef>
              <a:spcAft>
                <a:spcPts val="0"/>
              </a:spcAft>
              <a:buClr>
                <a:schemeClr val="dk2"/>
              </a:buClr>
              <a:buSzPts val="1400"/>
              <a:buNone/>
              <a:defRPr>
                <a:solidFill>
                  <a:schemeClr val="dk2"/>
                </a:solidFill>
              </a:defRPr>
            </a:lvl6pPr>
            <a:lvl7pPr lvl="6" algn="l">
              <a:lnSpc>
                <a:spcPct val="90000"/>
              </a:lnSpc>
              <a:spcBef>
                <a:spcPts val="400"/>
              </a:spcBef>
              <a:spcAft>
                <a:spcPts val="0"/>
              </a:spcAft>
              <a:buClr>
                <a:schemeClr val="dk2"/>
              </a:buClr>
              <a:buSzPts val="1400"/>
              <a:buNone/>
              <a:defRPr>
                <a:solidFill>
                  <a:schemeClr val="dk2"/>
                </a:solidFill>
              </a:defRPr>
            </a:lvl7pPr>
            <a:lvl8pPr lvl="7" algn="l">
              <a:lnSpc>
                <a:spcPct val="90000"/>
              </a:lnSpc>
              <a:spcBef>
                <a:spcPts val="400"/>
              </a:spcBef>
              <a:spcAft>
                <a:spcPts val="0"/>
              </a:spcAft>
              <a:buClr>
                <a:schemeClr val="dk2"/>
              </a:buClr>
              <a:buSzPts val="1400"/>
              <a:buNone/>
              <a:defRPr>
                <a:solidFill>
                  <a:schemeClr val="dk2"/>
                </a:solidFill>
              </a:defRPr>
            </a:lvl8pPr>
            <a:lvl9pPr lvl="8" algn="l">
              <a:lnSpc>
                <a:spcPct val="90000"/>
              </a:lnSpc>
              <a:spcBef>
                <a:spcPts val="400"/>
              </a:spcBef>
              <a:spcAft>
                <a:spcPts val="0"/>
              </a:spcAft>
              <a:buClr>
                <a:schemeClr val="dk2"/>
              </a:buClr>
              <a:buSzPts val="1400"/>
              <a:buNone/>
              <a:defRPr>
                <a:solidFill>
                  <a:schemeClr val="dk2"/>
                </a:solidFill>
              </a:defRPr>
            </a:lvl9pPr>
          </a:lstStyle>
          <a:p/>
        </p:txBody>
      </p:sp>
      <p:sp>
        <p:nvSpPr>
          <p:cNvPr id="395" name="Google Shape;395;p37"/>
          <p:cNvSpPr/>
          <p:nvPr>
            <p:ph idx="3" type="pic"/>
          </p:nvPr>
        </p:nvSpPr>
        <p:spPr>
          <a:xfrm>
            <a:off x="684892" y="3836978"/>
            <a:ext cx="1089900" cy="691200"/>
          </a:xfrm>
          <a:prstGeom prst="rect">
            <a:avLst/>
          </a:prstGeom>
          <a:no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_DM_02">
  <p:cSld name="Transition_DM_02">
    <p:bg>
      <p:bgPr>
        <a:blipFill>
          <a:blip r:embed="rId2">
            <a:alphaModFix/>
          </a:blip>
          <a:stretch>
            <a:fillRect/>
          </a:stretch>
        </a:blipFill>
      </p:bgPr>
    </p:bg>
    <p:spTree>
      <p:nvGrpSpPr>
        <p:cNvPr id="396" name="Shape 396"/>
        <p:cNvGrpSpPr/>
        <p:nvPr/>
      </p:nvGrpSpPr>
      <p:grpSpPr>
        <a:xfrm>
          <a:off x="0" y="0"/>
          <a:ext cx="0" cy="0"/>
          <a:chOff x="0" y="0"/>
          <a:chExt cx="0" cy="0"/>
        </a:xfrm>
      </p:grpSpPr>
      <p:sp>
        <p:nvSpPr>
          <p:cNvPr id="397" name="Google Shape;397;p38"/>
          <p:cNvSpPr txBox="1"/>
          <p:nvPr>
            <p:ph idx="11" type="ftr"/>
          </p:nvPr>
        </p:nvSpPr>
        <p:spPr>
          <a:xfrm>
            <a:off x="0" y="0"/>
            <a:ext cx="1875000" cy="1875000"/>
          </a:xfrm>
          <a:prstGeom prst="rect">
            <a:avLst/>
          </a:prstGeom>
          <a:noFill/>
          <a:ln>
            <a:noFill/>
          </a:ln>
        </p:spPr>
        <p:txBody>
          <a:bodyPr anchorCtr="0" anchor="t" bIns="28575" lIns="57150" spcFirstLastPara="1" rIns="57150" wrap="square" tIns="28575">
            <a:noAutofit/>
          </a:bodyPr>
          <a:lstStyle>
            <a:lvl1pPr lvl="0"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9pPr>
          </a:lstStyle>
          <a:p/>
        </p:txBody>
      </p:sp>
      <p:pic>
        <p:nvPicPr>
          <p:cNvPr id="398" name="Google Shape;398;p38"/>
          <p:cNvPicPr preferRelativeResize="0"/>
          <p:nvPr/>
        </p:nvPicPr>
        <p:blipFill rotWithShape="1">
          <a:blip r:embed="rId3">
            <a:alphaModFix/>
          </a:blip>
          <a:srcRect b="0" l="0" r="0" t="0"/>
          <a:stretch/>
        </p:blipFill>
        <p:spPr>
          <a:xfrm>
            <a:off x="8207022" y="4863008"/>
            <a:ext cx="616657" cy="110064"/>
          </a:xfrm>
          <a:prstGeom prst="rect">
            <a:avLst/>
          </a:prstGeom>
          <a:noFill/>
          <a:ln>
            <a:noFill/>
          </a:ln>
        </p:spPr>
      </p:pic>
      <p:sp>
        <p:nvSpPr>
          <p:cNvPr id="399" name="Google Shape;399;p38"/>
          <p:cNvSpPr txBox="1"/>
          <p:nvPr>
            <p:ph type="title"/>
          </p:nvPr>
        </p:nvSpPr>
        <p:spPr>
          <a:xfrm>
            <a:off x="695449" y="2074665"/>
            <a:ext cx="7886700" cy="994200"/>
          </a:xfrm>
          <a:prstGeom prst="rect">
            <a:avLst/>
          </a:prstGeom>
          <a:noFill/>
          <a:ln>
            <a:noFill/>
          </a:ln>
        </p:spPr>
        <p:txBody>
          <a:bodyPr anchorCtr="0" anchor="ctr" bIns="28575" lIns="57150" spcFirstLastPara="1" rIns="57150" wrap="square" tIns="28575">
            <a:normAutofit/>
          </a:bodyPr>
          <a:lstStyle>
            <a:lvl1pPr lvl="0" algn="ctr">
              <a:lnSpc>
                <a:spcPct val="90000"/>
              </a:lnSpc>
              <a:spcBef>
                <a:spcPts val="0"/>
              </a:spcBef>
              <a:spcAft>
                <a:spcPts val="0"/>
              </a:spcAft>
              <a:buClr>
                <a:schemeClr val="lt1"/>
              </a:buClr>
              <a:buSzPts val="3900"/>
              <a:buFont typeface="Red Hat Display"/>
              <a:buNone/>
              <a:defRPr b="0" i="0" sz="3900">
                <a:solidFill>
                  <a:schemeClr val="lt1"/>
                </a:solidFill>
                <a:latin typeface="Arial"/>
                <a:ea typeface="Arial"/>
                <a:cs typeface="Arial"/>
                <a:sym typeface="Arial"/>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_DM_03">
  <p:cSld name="Transition_DM_03">
    <p:bg>
      <p:bgPr>
        <a:blipFill>
          <a:blip r:embed="rId2">
            <a:alphaModFix/>
          </a:blip>
          <a:stretch>
            <a:fillRect/>
          </a:stretch>
        </a:blipFill>
      </p:bgPr>
    </p:bg>
    <p:spTree>
      <p:nvGrpSpPr>
        <p:cNvPr id="400" name="Shape 400"/>
        <p:cNvGrpSpPr/>
        <p:nvPr/>
      </p:nvGrpSpPr>
      <p:grpSpPr>
        <a:xfrm>
          <a:off x="0" y="0"/>
          <a:ext cx="0" cy="0"/>
          <a:chOff x="0" y="0"/>
          <a:chExt cx="0" cy="0"/>
        </a:xfrm>
      </p:grpSpPr>
      <p:sp>
        <p:nvSpPr>
          <p:cNvPr id="401" name="Google Shape;401;p39"/>
          <p:cNvSpPr txBox="1"/>
          <p:nvPr>
            <p:ph idx="11" type="ftr"/>
          </p:nvPr>
        </p:nvSpPr>
        <p:spPr>
          <a:xfrm>
            <a:off x="0" y="0"/>
            <a:ext cx="1875000" cy="1875000"/>
          </a:xfrm>
          <a:prstGeom prst="rect">
            <a:avLst/>
          </a:prstGeom>
          <a:noFill/>
          <a:ln>
            <a:noFill/>
          </a:ln>
        </p:spPr>
        <p:txBody>
          <a:bodyPr anchorCtr="0" anchor="t" bIns="28575" lIns="57150" spcFirstLastPara="1" rIns="57150" wrap="square" tIns="28575">
            <a:noAutofit/>
          </a:bodyPr>
          <a:lstStyle>
            <a:lvl1pPr lvl="0"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9pPr>
          </a:lstStyle>
          <a:p/>
        </p:txBody>
      </p:sp>
      <p:pic>
        <p:nvPicPr>
          <p:cNvPr id="402" name="Google Shape;402;p39"/>
          <p:cNvPicPr preferRelativeResize="0"/>
          <p:nvPr/>
        </p:nvPicPr>
        <p:blipFill rotWithShape="1">
          <a:blip r:embed="rId3">
            <a:alphaModFix/>
          </a:blip>
          <a:srcRect b="0" l="0" r="0" t="0"/>
          <a:stretch/>
        </p:blipFill>
        <p:spPr>
          <a:xfrm>
            <a:off x="8207022" y="4863008"/>
            <a:ext cx="616657" cy="110064"/>
          </a:xfrm>
          <a:prstGeom prst="rect">
            <a:avLst/>
          </a:prstGeom>
          <a:noFill/>
          <a:ln>
            <a:noFill/>
          </a:ln>
        </p:spPr>
      </p:pic>
      <p:sp>
        <p:nvSpPr>
          <p:cNvPr id="403" name="Google Shape;403;p39"/>
          <p:cNvSpPr txBox="1"/>
          <p:nvPr>
            <p:ph type="title"/>
          </p:nvPr>
        </p:nvSpPr>
        <p:spPr>
          <a:xfrm>
            <a:off x="695449" y="2074665"/>
            <a:ext cx="7886700" cy="994200"/>
          </a:xfrm>
          <a:prstGeom prst="rect">
            <a:avLst/>
          </a:prstGeom>
          <a:noFill/>
          <a:ln>
            <a:noFill/>
          </a:ln>
        </p:spPr>
        <p:txBody>
          <a:bodyPr anchorCtr="0" anchor="ctr" bIns="28575" lIns="57150" spcFirstLastPara="1" rIns="57150" wrap="square" tIns="28575">
            <a:normAutofit/>
          </a:bodyPr>
          <a:lstStyle>
            <a:lvl1pPr lvl="0" algn="ctr">
              <a:lnSpc>
                <a:spcPct val="90000"/>
              </a:lnSpc>
              <a:spcBef>
                <a:spcPts val="0"/>
              </a:spcBef>
              <a:spcAft>
                <a:spcPts val="0"/>
              </a:spcAft>
              <a:buClr>
                <a:schemeClr val="lt1"/>
              </a:buClr>
              <a:buSzPts val="3900"/>
              <a:buFont typeface="Red Hat Display"/>
              <a:buNone/>
              <a:defRPr b="0" i="0" sz="3900">
                <a:solidFill>
                  <a:schemeClr val="lt1"/>
                </a:solidFill>
                <a:latin typeface="Arial"/>
                <a:ea typeface="Arial"/>
                <a:cs typeface="Arial"/>
                <a:sym typeface="Arial"/>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_DM_01">
  <p:cSld name="Transition_DM_01">
    <p:bg>
      <p:bgPr>
        <a:blipFill>
          <a:blip r:embed="rId2">
            <a:alphaModFix/>
          </a:blip>
          <a:stretch>
            <a:fillRect/>
          </a:stretch>
        </a:blipFill>
      </p:bgPr>
    </p:bg>
    <p:spTree>
      <p:nvGrpSpPr>
        <p:cNvPr id="404" name="Shape 404"/>
        <p:cNvGrpSpPr/>
        <p:nvPr/>
      </p:nvGrpSpPr>
      <p:grpSpPr>
        <a:xfrm>
          <a:off x="0" y="0"/>
          <a:ext cx="0" cy="0"/>
          <a:chOff x="0" y="0"/>
          <a:chExt cx="0" cy="0"/>
        </a:xfrm>
      </p:grpSpPr>
      <p:sp>
        <p:nvSpPr>
          <p:cNvPr id="405" name="Google Shape;405;p40"/>
          <p:cNvSpPr txBox="1"/>
          <p:nvPr>
            <p:ph type="title"/>
          </p:nvPr>
        </p:nvSpPr>
        <p:spPr>
          <a:xfrm>
            <a:off x="695449" y="2074665"/>
            <a:ext cx="7886700" cy="994200"/>
          </a:xfrm>
          <a:prstGeom prst="rect">
            <a:avLst/>
          </a:prstGeom>
          <a:noFill/>
          <a:ln>
            <a:noFill/>
          </a:ln>
        </p:spPr>
        <p:txBody>
          <a:bodyPr anchorCtr="0" anchor="ctr" bIns="28575" lIns="57150" spcFirstLastPara="1" rIns="57150" wrap="square" tIns="28575">
            <a:normAutofit/>
          </a:bodyPr>
          <a:lstStyle>
            <a:lvl1pPr lvl="0" algn="ctr">
              <a:lnSpc>
                <a:spcPct val="90000"/>
              </a:lnSpc>
              <a:spcBef>
                <a:spcPts val="0"/>
              </a:spcBef>
              <a:spcAft>
                <a:spcPts val="0"/>
              </a:spcAft>
              <a:buClr>
                <a:schemeClr val="lt1"/>
              </a:buClr>
              <a:buSzPts val="3900"/>
              <a:buFont typeface="Red Hat Display"/>
              <a:buNone/>
              <a:defRPr b="0" i="0" sz="3900">
                <a:solidFill>
                  <a:schemeClr val="lt1"/>
                </a:solidFill>
                <a:latin typeface="Arial"/>
                <a:ea typeface="Arial"/>
                <a:cs typeface="Arial"/>
                <a:sym typeface="Arial"/>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pic>
        <p:nvPicPr>
          <p:cNvPr id="406" name="Google Shape;406;p40"/>
          <p:cNvPicPr preferRelativeResize="0"/>
          <p:nvPr/>
        </p:nvPicPr>
        <p:blipFill rotWithShape="1">
          <a:blip r:embed="rId3">
            <a:alphaModFix/>
          </a:blip>
          <a:srcRect b="0" l="0" r="0" t="0"/>
          <a:stretch/>
        </p:blipFill>
        <p:spPr>
          <a:xfrm>
            <a:off x="8207022" y="4863008"/>
            <a:ext cx="616657" cy="110064"/>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_DM_03 1 1">
  <p:cSld name="Transition_DM_03_1_1">
    <p:bg>
      <p:bgPr>
        <a:blipFill>
          <a:blip r:embed="rId2">
            <a:alphaModFix/>
          </a:blip>
          <a:stretch>
            <a:fillRect/>
          </a:stretch>
        </a:blipFill>
      </p:bgPr>
    </p:bg>
    <p:spTree>
      <p:nvGrpSpPr>
        <p:cNvPr id="407" name="Shape 407"/>
        <p:cNvGrpSpPr/>
        <p:nvPr/>
      </p:nvGrpSpPr>
      <p:grpSpPr>
        <a:xfrm>
          <a:off x="0" y="0"/>
          <a:ext cx="0" cy="0"/>
          <a:chOff x="0" y="0"/>
          <a:chExt cx="0" cy="0"/>
        </a:xfrm>
      </p:grpSpPr>
      <p:sp>
        <p:nvSpPr>
          <p:cNvPr id="408" name="Google Shape;408;p41"/>
          <p:cNvSpPr txBox="1"/>
          <p:nvPr>
            <p:ph idx="11" type="ftr"/>
          </p:nvPr>
        </p:nvSpPr>
        <p:spPr>
          <a:xfrm>
            <a:off x="0" y="0"/>
            <a:ext cx="1875000" cy="1875000"/>
          </a:xfrm>
          <a:prstGeom prst="rect">
            <a:avLst/>
          </a:prstGeom>
          <a:noFill/>
          <a:ln>
            <a:noFill/>
          </a:ln>
        </p:spPr>
        <p:txBody>
          <a:bodyPr anchorCtr="0" anchor="t" bIns="28575" lIns="57150" spcFirstLastPara="1" rIns="57150" wrap="square" tIns="28575">
            <a:noAutofit/>
          </a:bodyPr>
          <a:lstStyle>
            <a:lvl1pPr lvl="0"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9pPr>
          </a:lstStyle>
          <a:p/>
        </p:txBody>
      </p:sp>
      <p:pic>
        <p:nvPicPr>
          <p:cNvPr id="409" name="Google Shape;409;p41"/>
          <p:cNvPicPr preferRelativeResize="0"/>
          <p:nvPr/>
        </p:nvPicPr>
        <p:blipFill rotWithShape="1">
          <a:blip r:embed="rId3">
            <a:alphaModFix/>
          </a:blip>
          <a:srcRect b="0" l="0" r="0" t="0"/>
          <a:stretch/>
        </p:blipFill>
        <p:spPr>
          <a:xfrm>
            <a:off x="8207022" y="4863008"/>
            <a:ext cx="616657" cy="110064"/>
          </a:xfrm>
          <a:prstGeom prst="rect">
            <a:avLst/>
          </a:prstGeom>
          <a:noFill/>
          <a:ln>
            <a:noFill/>
          </a:ln>
        </p:spPr>
      </p:pic>
      <p:sp>
        <p:nvSpPr>
          <p:cNvPr id="410" name="Google Shape;410;p41"/>
          <p:cNvSpPr txBox="1"/>
          <p:nvPr>
            <p:ph type="title"/>
          </p:nvPr>
        </p:nvSpPr>
        <p:spPr>
          <a:xfrm>
            <a:off x="695449" y="2074665"/>
            <a:ext cx="7886700" cy="994200"/>
          </a:xfrm>
          <a:prstGeom prst="rect">
            <a:avLst/>
          </a:prstGeom>
          <a:noFill/>
          <a:ln>
            <a:noFill/>
          </a:ln>
        </p:spPr>
        <p:txBody>
          <a:bodyPr anchorCtr="0" anchor="ctr" bIns="28575" lIns="57150" spcFirstLastPara="1" rIns="57150" wrap="square" tIns="28575">
            <a:normAutofit/>
          </a:bodyPr>
          <a:lstStyle>
            <a:lvl1pPr lvl="0" algn="ctr">
              <a:lnSpc>
                <a:spcPct val="90000"/>
              </a:lnSpc>
              <a:spcBef>
                <a:spcPts val="0"/>
              </a:spcBef>
              <a:spcAft>
                <a:spcPts val="0"/>
              </a:spcAft>
              <a:buClr>
                <a:schemeClr val="lt1"/>
              </a:buClr>
              <a:buSzPts val="3900"/>
              <a:buFont typeface="Red Hat Display"/>
              <a:buNone/>
              <a:defRPr b="0" i="0" sz="3900">
                <a:solidFill>
                  <a:schemeClr val="lt1"/>
                </a:solidFill>
                <a:latin typeface="Arial"/>
                <a:ea typeface="Arial"/>
                <a:cs typeface="Arial"/>
                <a:sym typeface="Arial"/>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_DM_03 1">
  <p:cSld name="Transition_DM_03_1">
    <p:bg>
      <p:bgPr>
        <a:blipFill>
          <a:blip r:embed="rId2">
            <a:alphaModFix/>
          </a:blip>
          <a:stretch>
            <a:fillRect/>
          </a:stretch>
        </a:blipFill>
      </p:bgPr>
    </p:bg>
    <p:spTree>
      <p:nvGrpSpPr>
        <p:cNvPr id="411" name="Shape 411"/>
        <p:cNvGrpSpPr/>
        <p:nvPr/>
      </p:nvGrpSpPr>
      <p:grpSpPr>
        <a:xfrm>
          <a:off x="0" y="0"/>
          <a:ext cx="0" cy="0"/>
          <a:chOff x="0" y="0"/>
          <a:chExt cx="0" cy="0"/>
        </a:xfrm>
      </p:grpSpPr>
      <p:sp>
        <p:nvSpPr>
          <p:cNvPr id="412" name="Google Shape;412;p42"/>
          <p:cNvSpPr txBox="1"/>
          <p:nvPr>
            <p:ph idx="11" type="ftr"/>
          </p:nvPr>
        </p:nvSpPr>
        <p:spPr>
          <a:xfrm>
            <a:off x="0" y="0"/>
            <a:ext cx="1875000" cy="1875000"/>
          </a:xfrm>
          <a:prstGeom prst="rect">
            <a:avLst/>
          </a:prstGeom>
          <a:noFill/>
          <a:ln>
            <a:noFill/>
          </a:ln>
        </p:spPr>
        <p:txBody>
          <a:bodyPr anchorCtr="0" anchor="t" bIns="28575" lIns="57150" spcFirstLastPara="1" rIns="57150" wrap="square" tIns="28575">
            <a:noAutofit/>
          </a:bodyPr>
          <a:lstStyle>
            <a:lvl1pPr lvl="0"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9pPr>
          </a:lstStyle>
          <a:p/>
        </p:txBody>
      </p:sp>
      <p:pic>
        <p:nvPicPr>
          <p:cNvPr id="413" name="Google Shape;413;p42"/>
          <p:cNvPicPr preferRelativeResize="0"/>
          <p:nvPr/>
        </p:nvPicPr>
        <p:blipFill rotWithShape="1">
          <a:blip r:embed="rId3">
            <a:alphaModFix/>
          </a:blip>
          <a:srcRect b="0" l="0" r="0" t="0"/>
          <a:stretch/>
        </p:blipFill>
        <p:spPr>
          <a:xfrm>
            <a:off x="8207022" y="4863008"/>
            <a:ext cx="616657" cy="110064"/>
          </a:xfrm>
          <a:prstGeom prst="rect">
            <a:avLst/>
          </a:prstGeom>
          <a:noFill/>
          <a:ln>
            <a:noFill/>
          </a:ln>
        </p:spPr>
      </p:pic>
      <p:sp>
        <p:nvSpPr>
          <p:cNvPr id="414" name="Google Shape;414;p42"/>
          <p:cNvSpPr txBox="1"/>
          <p:nvPr>
            <p:ph type="title"/>
          </p:nvPr>
        </p:nvSpPr>
        <p:spPr>
          <a:xfrm>
            <a:off x="968375" y="2155850"/>
            <a:ext cx="7341000" cy="831900"/>
          </a:xfrm>
          <a:prstGeom prst="rect">
            <a:avLst/>
          </a:prstGeom>
          <a:solidFill>
            <a:schemeClr val="accent6"/>
          </a:solidFill>
          <a:ln>
            <a:noFill/>
          </a:ln>
        </p:spPr>
        <p:txBody>
          <a:bodyPr anchorCtr="0" anchor="ctr" bIns="28575" lIns="57150" spcFirstLastPara="1" rIns="57150" wrap="square" tIns="28575">
            <a:normAutofit/>
          </a:bodyPr>
          <a:lstStyle>
            <a:lvl1pPr lvl="0" algn="ctr">
              <a:lnSpc>
                <a:spcPct val="90000"/>
              </a:lnSpc>
              <a:spcBef>
                <a:spcPts val="0"/>
              </a:spcBef>
              <a:spcAft>
                <a:spcPts val="0"/>
              </a:spcAft>
              <a:buClr>
                <a:schemeClr val="lt1"/>
              </a:buClr>
              <a:buSzPts val="3900"/>
              <a:buFont typeface="Red Hat Display Black"/>
              <a:buNone/>
              <a:defRPr i="0" sz="3900">
                <a:solidFill>
                  <a:schemeClr val="lt1"/>
                </a:solidFill>
                <a:latin typeface="Red Hat Display Black"/>
                <a:ea typeface="Red Hat Display Black"/>
                <a:cs typeface="Red Hat Display Black"/>
                <a:sym typeface="Red Hat Display Black"/>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I Slide_DM_01">
  <p:cSld name="UI Slide_DM_01">
    <p:bg>
      <p:bgPr>
        <a:solidFill>
          <a:schemeClr val="dk1"/>
        </a:solidFill>
      </p:bgPr>
    </p:bg>
    <p:spTree>
      <p:nvGrpSpPr>
        <p:cNvPr id="415" name="Shape 415"/>
        <p:cNvGrpSpPr/>
        <p:nvPr/>
      </p:nvGrpSpPr>
      <p:grpSpPr>
        <a:xfrm>
          <a:off x="0" y="0"/>
          <a:ext cx="0" cy="0"/>
          <a:chOff x="0" y="0"/>
          <a:chExt cx="0" cy="0"/>
        </a:xfrm>
      </p:grpSpPr>
      <p:pic>
        <p:nvPicPr>
          <p:cNvPr id="416" name="Google Shape;416;p43"/>
          <p:cNvPicPr preferRelativeResize="0"/>
          <p:nvPr/>
        </p:nvPicPr>
        <p:blipFill rotWithShape="1">
          <a:blip r:embed="rId2">
            <a:alphaModFix/>
          </a:blip>
          <a:srcRect b="0" l="0" r="0" t="60391"/>
          <a:stretch/>
        </p:blipFill>
        <p:spPr>
          <a:xfrm>
            <a:off x="7212875" y="4149301"/>
            <a:ext cx="1940073" cy="994202"/>
          </a:xfrm>
          <a:prstGeom prst="rect">
            <a:avLst/>
          </a:prstGeom>
          <a:noFill/>
          <a:ln>
            <a:noFill/>
          </a:ln>
        </p:spPr>
      </p:pic>
      <p:pic>
        <p:nvPicPr>
          <p:cNvPr id="417" name="Google Shape;417;p43"/>
          <p:cNvPicPr preferRelativeResize="0"/>
          <p:nvPr/>
        </p:nvPicPr>
        <p:blipFill rotWithShape="1">
          <a:blip r:embed="rId3">
            <a:alphaModFix/>
          </a:blip>
          <a:srcRect b="0" l="0" r="0" t="0"/>
          <a:stretch/>
        </p:blipFill>
        <p:spPr>
          <a:xfrm>
            <a:off x="8207022" y="4863008"/>
            <a:ext cx="616657" cy="110064"/>
          </a:xfrm>
          <a:prstGeom prst="rect">
            <a:avLst/>
          </a:prstGeom>
          <a:noFill/>
          <a:ln>
            <a:noFill/>
          </a:ln>
        </p:spPr>
      </p:pic>
      <p:sp>
        <p:nvSpPr>
          <p:cNvPr id="418" name="Google Shape;418;p43"/>
          <p:cNvSpPr/>
          <p:nvPr/>
        </p:nvSpPr>
        <p:spPr>
          <a:xfrm>
            <a:off x="4375943" y="1019993"/>
            <a:ext cx="4355700" cy="3103500"/>
          </a:xfrm>
          <a:prstGeom prst="rect">
            <a:avLst/>
          </a:prstGeom>
          <a:solidFill>
            <a:srgbClr val="3E4145">
              <a:alpha val="40000"/>
            </a:srgbClr>
          </a:soli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19" name="Google Shape;419;p43"/>
          <p:cNvSpPr txBox="1"/>
          <p:nvPr>
            <p:ph type="title"/>
          </p:nvPr>
        </p:nvSpPr>
        <p:spPr>
          <a:xfrm>
            <a:off x="434377" y="1756918"/>
            <a:ext cx="3132900" cy="786900"/>
          </a:xfrm>
          <a:prstGeom prst="rect">
            <a:avLst/>
          </a:prstGeom>
          <a:noFill/>
          <a:ln>
            <a:noFill/>
          </a:ln>
        </p:spPr>
        <p:txBody>
          <a:bodyPr anchorCtr="0" anchor="ctr" bIns="28575" lIns="57150" spcFirstLastPara="1" rIns="57150" wrap="square" tIns="28575">
            <a:noAutofit/>
          </a:bodyPr>
          <a:lstStyle>
            <a:lvl1pPr lvl="0" algn="l">
              <a:lnSpc>
                <a:spcPct val="90000"/>
              </a:lnSpc>
              <a:spcBef>
                <a:spcPts val="0"/>
              </a:spcBef>
              <a:spcAft>
                <a:spcPts val="0"/>
              </a:spcAft>
              <a:buClr>
                <a:schemeClr val="lt1"/>
              </a:buClr>
              <a:buSzPts val="3100"/>
              <a:buFont typeface="Arial"/>
              <a:buNone/>
              <a:defRPr b="0" i="0" sz="3100">
                <a:solidFill>
                  <a:schemeClr val="lt1"/>
                </a:solidFill>
                <a:latin typeface="Arial"/>
                <a:ea typeface="Arial"/>
                <a:cs typeface="Arial"/>
                <a:sym typeface="Arial"/>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420" name="Google Shape;420;p43"/>
          <p:cNvSpPr txBox="1"/>
          <p:nvPr>
            <p:ph idx="1" type="body"/>
          </p:nvPr>
        </p:nvSpPr>
        <p:spPr>
          <a:xfrm>
            <a:off x="426937" y="2822762"/>
            <a:ext cx="2525700" cy="1125000"/>
          </a:xfrm>
          <a:prstGeom prst="rect">
            <a:avLst/>
          </a:prstGeom>
          <a:noFill/>
          <a:ln>
            <a:noFill/>
          </a:ln>
        </p:spPr>
        <p:txBody>
          <a:bodyPr anchorCtr="0" anchor="t" bIns="28575" lIns="57150" spcFirstLastPara="1" rIns="57150" wrap="square" tIns="28575">
            <a:noAutofit/>
          </a:bodyPr>
          <a:lstStyle>
            <a:lvl1pPr indent="-228600" lvl="0" marL="457200" algn="l">
              <a:lnSpc>
                <a:spcPct val="100000"/>
              </a:lnSpc>
              <a:spcBef>
                <a:spcPts val="800"/>
              </a:spcBef>
              <a:spcAft>
                <a:spcPts val="0"/>
              </a:spcAft>
              <a:buClr>
                <a:schemeClr val="lt1"/>
              </a:buClr>
              <a:buSzPts val="1500"/>
              <a:buNone/>
              <a:defRPr b="1" i="0" sz="1500">
                <a:latin typeface="Arial"/>
                <a:ea typeface="Arial"/>
                <a:cs typeface="Arial"/>
                <a:sym typeface="Arial"/>
              </a:defRPr>
            </a:lvl1pPr>
            <a:lvl2pPr indent="-228600" lvl="1" marL="914400" algn="l">
              <a:lnSpc>
                <a:spcPct val="90000"/>
              </a:lnSpc>
              <a:spcBef>
                <a:spcPts val="400"/>
              </a:spcBef>
              <a:spcAft>
                <a:spcPts val="0"/>
              </a:spcAft>
              <a:buClr>
                <a:schemeClr val="dk1"/>
              </a:buClr>
              <a:buSzPts val="1100"/>
              <a:buNone/>
              <a:defRPr/>
            </a:lvl2pPr>
            <a:lvl3pPr indent="-228600" lvl="2" marL="1371600" algn="l">
              <a:lnSpc>
                <a:spcPct val="90000"/>
              </a:lnSpc>
              <a:spcBef>
                <a:spcPts val="400"/>
              </a:spcBef>
              <a:spcAft>
                <a:spcPts val="0"/>
              </a:spcAft>
              <a:buClr>
                <a:schemeClr val="dk1"/>
              </a:buClr>
              <a:buSzPts val="1100"/>
              <a:buNone/>
              <a:defRPr/>
            </a:lvl3pPr>
            <a:lvl4pPr indent="-228600" lvl="3" marL="1828800" algn="l">
              <a:lnSpc>
                <a:spcPct val="90000"/>
              </a:lnSpc>
              <a:spcBef>
                <a:spcPts val="400"/>
              </a:spcBef>
              <a:spcAft>
                <a:spcPts val="0"/>
              </a:spcAft>
              <a:buClr>
                <a:schemeClr val="dk1"/>
              </a:buClr>
              <a:buSzPts val="1100"/>
              <a:buNone/>
              <a:defRPr/>
            </a:lvl4pPr>
            <a:lvl5pPr indent="-228600" lvl="4" marL="2286000" algn="l">
              <a:lnSpc>
                <a:spcPct val="90000"/>
              </a:lnSpc>
              <a:spcBef>
                <a:spcPts val="400"/>
              </a:spcBef>
              <a:spcAft>
                <a:spcPts val="0"/>
              </a:spcAft>
              <a:buClr>
                <a:schemeClr val="dk1"/>
              </a:buClr>
              <a:buSzPts val="1100"/>
              <a:buNone/>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421" name="Google Shape;421;p43"/>
          <p:cNvSpPr/>
          <p:nvPr>
            <p:ph idx="2" type="pic"/>
          </p:nvPr>
        </p:nvSpPr>
        <p:spPr>
          <a:xfrm>
            <a:off x="3970539" y="1094479"/>
            <a:ext cx="4624200" cy="2932500"/>
          </a:xfrm>
          <a:prstGeom prst="rect">
            <a:avLst/>
          </a:prstGeom>
          <a:noFill/>
          <a:ln>
            <a:noFill/>
          </a:ln>
        </p:spPr>
      </p:sp>
      <p:pic>
        <p:nvPicPr>
          <p:cNvPr id="422" name="Google Shape;422;p43"/>
          <p:cNvPicPr preferRelativeResize="0"/>
          <p:nvPr/>
        </p:nvPicPr>
        <p:blipFill rotWithShape="1">
          <a:blip r:embed="rId3">
            <a:alphaModFix/>
          </a:blip>
          <a:srcRect b="0" l="0" r="0" t="0"/>
          <a:stretch/>
        </p:blipFill>
        <p:spPr>
          <a:xfrm>
            <a:off x="8207022" y="4863008"/>
            <a:ext cx="616657" cy="110064"/>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I Slide_DM_02">
  <p:cSld name="UI Slide_DM_02">
    <p:bg>
      <p:bgPr>
        <a:solidFill>
          <a:schemeClr val="dk1"/>
        </a:solidFill>
      </p:bgPr>
    </p:bg>
    <p:spTree>
      <p:nvGrpSpPr>
        <p:cNvPr id="423" name="Shape 423"/>
        <p:cNvGrpSpPr/>
        <p:nvPr/>
      </p:nvGrpSpPr>
      <p:grpSpPr>
        <a:xfrm>
          <a:off x="0" y="0"/>
          <a:ext cx="0" cy="0"/>
          <a:chOff x="0" y="0"/>
          <a:chExt cx="0" cy="0"/>
        </a:xfrm>
      </p:grpSpPr>
      <p:pic>
        <p:nvPicPr>
          <p:cNvPr id="424" name="Google Shape;424;p44"/>
          <p:cNvPicPr preferRelativeResize="0"/>
          <p:nvPr/>
        </p:nvPicPr>
        <p:blipFill rotWithShape="1">
          <a:blip r:embed="rId2">
            <a:alphaModFix/>
          </a:blip>
          <a:srcRect b="0" l="0" r="0" t="60391"/>
          <a:stretch/>
        </p:blipFill>
        <p:spPr>
          <a:xfrm>
            <a:off x="7212875" y="4149301"/>
            <a:ext cx="1940073" cy="994202"/>
          </a:xfrm>
          <a:prstGeom prst="rect">
            <a:avLst/>
          </a:prstGeom>
          <a:noFill/>
          <a:ln>
            <a:noFill/>
          </a:ln>
        </p:spPr>
      </p:pic>
      <p:pic>
        <p:nvPicPr>
          <p:cNvPr id="425" name="Google Shape;425;p44"/>
          <p:cNvPicPr preferRelativeResize="0"/>
          <p:nvPr/>
        </p:nvPicPr>
        <p:blipFill rotWithShape="1">
          <a:blip r:embed="rId3">
            <a:alphaModFix/>
          </a:blip>
          <a:srcRect b="0" l="0" r="0" t="0"/>
          <a:stretch/>
        </p:blipFill>
        <p:spPr>
          <a:xfrm>
            <a:off x="8207022" y="4863008"/>
            <a:ext cx="616657" cy="110064"/>
          </a:xfrm>
          <a:prstGeom prst="rect">
            <a:avLst/>
          </a:prstGeom>
          <a:noFill/>
          <a:ln>
            <a:noFill/>
          </a:ln>
        </p:spPr>
      </p:pic>
      <p:sp>
        <p:nvSpPr>
          <p:cNvPr id="426" name="Google Shape;426;p44"/>
          <p:cNvSpPr/>
          <p:nvPr>
            <p:ph idx="2" type="pic"/>
          </p:nvPr>
        </p:nvSpPr>
        <p:spPr>
          <a:xfrm>
            <a:off x="3924747" y="1019996"/>
            <a:ext cx="4624200" cy="2932500"/>
          </a:xfrm>
          <a:prstGeom prst="rect">
            <a:avLst/>
          </a:prstGeom>
          <a:noFill/>
          <a:ln>
            <a:noFill/>
          </a:ln>
        </p:spPr>
      </p:sp>
      <p:sp>
        <p:nvSpPr>
          <p:cNvPr id="427" name="Google Shape;427;p44"/>
          <p:cNvSpPr txBox="1"/>
          <p:nvPr>
            <p:ph type="title"/>
          </p:nvPr>
        </p:nvSpPr>
        <p:spPr>
          <a:xfrm>
            <a:off x="434377" y="1756918"/>
            <a:ext cx="3132900" cy="786900"/>
          </a:xfrm>
          <a:prstGeom prst="rect">
            <a:avLst/>
          </a:prstGeom>
          <a:noFill/>
          <a:ln>
            <a:noFill/>
          </a:ln>
        </p:spPr>
        <p:txBody>
          <a:bodyPr anchorCtr="0" anchor="ctr" bIns="28575" lIns="57150" spcFirstLastPara="1" rIns="57150" wrap="square" tIns="28575">
            <a:noAutofit/>
          </a:bodyPr>
          <a:lstStyle>
            <a:lvl1pPr lvl="0" algn="l">
              <a:lnSpc>
                <a:spcPct val="90000"/>
              </a:lnSpc>
              <a:spcBef>
                <a:spcPts val="0"/>
              </a:spcBef>
              <a:spcAft>
                <a:spcPts val="0"/>
              </a:spcAft>
              <a:buClr>
                <a:schemeClr val="lt1"/>
              </a:buClr>
              <a:buSzPts val="3100"/>
              <a:buFont typeface="Arial"/>
              <a:buNone/>
              <a:defRPr b="0" i="0" sz="3100">
                <a:solidFill>
                  <a:schemeClr val="lt1"/>
                </a:solidFill>
                <a:latin typeface="Arial"/>
                <a:ea typeface="Arial"/>
                <a:cs typeface="Arial"/>
                <a:sym typeface="Arial"/>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428" name="Google Shape;428;p44"/>
          <p:cNvSpPr txBox="1"/>
          <p:nvPr>
            <p:ph idx="1" type="body"/>
          </p:nvPr>
        </p:nvSpPr>
        <p:spPr>
          <a:xfrm>
            <a:off x="426937" y="2822762"/>
            <a:ext cx="2525700" cy="1125000"/>
          </a:xfrm>
          <a:prstGeom prst="rect">
            <a:avLst/>
          </a:prstGeom>
          <a:noFill/>
          <a:ln>
            <a:noFill/>
          </a:ln>
        </p:spPr>
        <p:txBody>
          <a:bodyPr anchorCtr="0" anchor="t" bIns="28575" lIns="57150" spcFirstLastPara="1" rIns="57150" wrap="square" tIns="28575">
            <a:noAutofit/>
          </a:bodyPr>
          <a:lstStyle>
            <a:lvl1pPr indent="-228600" lvl="0" marL="457200" algn="l">
              <a:lnSpc>
                <a:spcPct val="100000"/>
              </a:lnSpc>
              <a:spcBef>
                <a:spcPts val="800"/>
              </a:spcBef>
              <a:spcAft>
                <a:spcPts val="0"/>
              </a:spcAft>
              <a:buClr>
                <a:schemeClr val="lt1"/>
              </a:buClr>
              <a:buSzPts val="1500"/>
              <a:buNone/>
              <a:defRPr b="1" i="0" sz="1500">
                <a:latin typeface="Arial"/>
                <a:ea typeface="Arial"/>
                <a:cs typeface="Arial"/>
                <a:sym typeface="Arial"/>
              </a:defRPr>
            </a:lvl1pPr>
            <a:lvl2pPr indent="-228600" lvl="1" marL="914400" algn="l">
              <a:lnSpc>
                <a:spcPct val="90000"/>
              </a:lnSpc>
              <a:spcBef>
                <a:spcPts val="400"/>
              </a:spcBef>
              <a:spcAft>
                <a:spcPts val="0"/>
              </a:spcAft>
              <a:buClr>
                <a:schemeClr val="dk1"/>
              </a:buClr>
              <a:buSzPts val="1100"/>
              <a:buNone/>
              <a:defRPr/>
            </a:lvl2pPr>
            <a:lvl3pPr indent="-228600" lvl="2" marL="1371600" algn="l">
              <a:lnSpc>
                <a:spcPct val="90000"/>
              </a:lnSpc>
              <a:spcBef>
                <a:spcPts val="400"/>
              </a:spcBef>
              <a:spcAft>
                <a:spcPts val="0"/>
              </a:spcAft>
              <a:buClr>
                <a:schemeClr val="dk1"/>
              </a:buClr>
              <a:buSzPts val="1100"/>
              <a:buNone/>
              <a:defRPr/>
            </a:lvl3pPr>
            <a:lvl4pPr indent="-228600" lvl="3" marL="1828800" algn="l">
              <a:lnSpc>
                <a:spcPct val="90000"/>
              </a:lnSpc>
              <a:spcBef>
                <a:spcPts val="400"/>
              </a:spcBef>
              <a:spcAft>
                <a:spcPts val="0"/>
              </a:spcAft>
              <a:buClr>
                <a:schemeClr val="dk1"/>
              </a:buClr>
              <a:buSzPts val="1100"/>
              <a:buNone/>
              <a:defRPr/>
            </a:lvl4pPr>
            <a:lvl5pPr indent="-228600" lvl="4" marL="2286000" algn="l">
              <a:lnSpc>
                <a:spcPct val="90000"/>
              </a:lnSpc>
              <a:spcBef>
                <a:spcPts val="400"/>
              </a:spcBef>
              <a:spcAft>
                <a:spcPts val="0"/>
              </a:spcAft>
              <a:buClr>
                <a:schemeClr val="dk1"/>
              </a:buClr>
              <a:buSzPts val="1100"/>
              <a:buNone/>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pic>
        <p:nvPicPr>
          <p:cNvPr id="429" name="Google Shape;429;p44"/>
          <p:cNvPicPr preferRelativeResize="0"/>
          <p:nvPr/>
        </p:nvPicPr>
        <p:blipFill rotWithShape="1">
          <a:blip r:embed="rId3">
            <a:alphaModFix/>
          </a:blip>
          <a:srcRect b="0" l="0" r="0" t="0"/>
          <a:stretch/>
        </p:blipFill>
        <p:spPr>
          <a:xfrm>
            <a:off x="8207022" y="4863008"/>
            <a:ext cx="616657" cy="110064"/>
          </a:xfrm>
          <a:prstGeom prst="rect">
            <a:avLst/>
          </a:prstGeom>
          <a:noFill/>
          <a:ln>
            <a:noFill/>
          </a:ln>
        </p:spPr>
      </p:pic>
      <p:sp>
        <p:nvSpPr>
          <p:cNvPr id="430" name="Google Shape;430;p44"/>
          <p:cNvSpPr/>
          <p:nvPr/>
        </p:nvSpPr>
        <p:spPr>
          <a:xfrm>
            <a:off x="3807944" y="934519"/>
            <a:ext cx="4857900" cy="3103500"/>
          </a:xfrm>
          <a:prstGeom prst="roundRect">
            <a:avLst>
              <a:gd fmla="val 3163" name="adj"/>
            </a:avLst>
          </a:prstGeom>
          <a:gradFill>
            <a:gsLst>
              <a:gs pos="0">
                <a:srgbClr val="000000">
                  <a:alpha val="62352"/>
                </a:srgbClr>
              </a:gs>
              <a:gs pos="49000">
                <a:srgbClr val="A6A9AC">
                  <a:alpha val="9411"/>
                </a:srgbClr>
              </a:gs>
              <a:gs pos="100000">
                <a:srgbClr val="000000">
                  <a:alpha val="44705"/>
                </a:srgbClr>
              </a:gs>
            </a:gsLst>
            <a:lin ang="2700006" scaled="0"/>
          </a:gradFill>
          <a:ln cap="flat" cmpd="sng" w="19050">
            <a:solidFill>
              <a:schemeClr val="lt2">
                <a:alpha val="46670"/>
              </a:schemeClr>
            </a:solidFill>
            <a:prstDash val="solid"/>
            <a:miter lim="800000"/>
            <a:headEnd len="sm" w="sm" type="none"/>
            <a:tailEnd len="sm" w="sm" type="none"/>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Goals_DM">
  <p:cSld name="4_Goals_DM">
    <p:bg>
      <p:bgPr>
        <a:solidFill>
          <a:schemeClr val="dk1"/>
        </a:solidFill>
      </p:bgPr>
    </p:bg>
    <p:spTree>
      <p:nvGrpSpPr>
        <p:cNvPr id="431" name="Shape 431"/>
        <p:cNvGrpSpPr/>
        <p:nvPr/>
      </p:nvGrpSpPr>
      <p:grpSpPr>
        <a:xfrm>
          <a:off x="0" y="0"/>
          <a:ext cx="0" cy="0"/>
          <a:chOff x="0" y="0"/>
          <a:chExt cx="0" cy="0"/>
        </a:xfrm>
      </p:grpSpPr>
      <p:sp>
        <p:nvSpPr>
          <p:cNvPr id="432" name="Google Shape;432;p45"/>
          <p:cNvSpPr txBox="1"/>
          <p:nvPr>
            <p:ph type="title"/>
          </p:nvPr>
        </p:nvSpPr>
        <p:spPr>
          <a:xfrm>
            <a:off x="5333030" y="1067781"/>
            <a:ext cx="603000" cy="425700"/>
          </a:xfrm>
          <a:prstGeom prst="rect">
            <a:avLst/>
          </a:prstGeom>
          <a:noFill/>
          <a:ln>
            <a:noFill/>
          </a:ln>
        </p:spPr>
        <p:txBody>
          <a:bodyPr anchorCtr="0" anchor="ctr" bIns="28575" lIns="57150" spcFirstLastPara="1" rIns="57150" wrap="square" tIns="28575">
            <a:normAutofit/>
          </a:bodyPr>
          <a:lstStyle>
            <a:lvl1pPr lvl="0" algn="l">
              <a:lnSpc>
                <a:spcPct val="90000"/>
              </a:lnSpc>
              <a:spcBef>
                <a:spcPts val="0"/>
              </a:spcBef>
              <a:spcAft>
                <a:spcPts val="0"/>
              </a:spcAft>
              <a:buClr>
                <a:srgbClr val="EC0000"/>
              </a:buClr>
              <a:buSzPts val="2000"/>
              <a:buFont typeface="Arial"/>
              <a:buNone/>
              <a:defRPr b="1" i="0" sz="2000">
                <a:solidFill>
                  <a:srgbClr val="EC0000"/>
                </a:solidFill>
                <a:latin typeface="Arial"/>
                <a:ea typeface="Arial"/>
                <a:cs typeface="Arial"/>
                <a:sym typeface="Arial"/>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433" name="Google Shape;433;p45"/>
          <p:cNvSpPr txBox="1"/>
          <p:nvPr>
            <p:ph idx="11" type="ftr"/>
          </p:nvPr>
        </p:nvSpPr>
        <p:spPr>
          <a:xfrm>
            <a:off x="0" y="0"/>
            <a:ext cx="1875000" cy="1875000"/>
          </a:xfrm>
          <a:prstGeom prst="rect">
            <a:avLst/>
          </a:prstGeom>
          <a:noFill/>
          <a:ln>
            <a:noFill/>
          </a:ln>
        </p:spPr>
        <p:txBody>
          <a:bodyPr anchorCtr="0" anchor="t" bIns="28575" lIns="57150" spcFirstLastPara="1" rIns="57150" wrap="square" tIns="28575">
            <a:noAutofit/>
          </a:bodyPr>
          <a:lstStyle>
            <a:lvl1pPr lvl="0"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9pPr>
          </a:lstStyle>
          <a:p/>
        </p:txBody>
      </p:sp>
      <p:cxnSp>
        <p:nvCxnSpPr>
          <p:cNvPr id="434" name="Google Shape;434;p45"/>
          <p:cNvCxnSpPr/>
          <p:nvPr/>
        </p:nvCxnSpPr>
        <p:spPr>
          <a:xfrm>
            <a:off x="736169" y="1"/>
            <a:ext cx="0" cy="3060900"/>
          </a:xfrm>
          <a:prstGeom prst="straightConnector1">
            <a:avLst/>
          </a:prstGeom>
          <a:noFill/>
          <a:ln cap="flat" cmpd="sng" w="12700">
            <a:solidFill>
              <a:schemeClr val="lt1"/>
            </a:solidFill>
            <a:prstDash val="solid"/>
            <a:miter lim="800000"/>
            <a:headEnd len="sm" w="sm" type="none"/>
            <a:tailEnd len="sm" w="sm" type="none"/>
          </a:ln>
        </p:spPr>
      </p:cxnSp>
      <p:cxnSp>
        <p:nvCxnSpPr>
          <p:cNvPr id="435" name="Google Shape;435;p45"/>
          <p:cNvCxnSpPr/>
          <p:nvPr/>
        </p:nvCxnSpPr>
        <p:spPr>
          <a:xfrm rot="10800000">
            <a:off x="0" y="773301"/>
            <a:ext cx="9144000" cy="0"/>
          </a:xfrm>
          <a:prstGeom prst="straightConnector1">
            <a:avLst/>
          </a:prstGeom>
          <a:noFill/>
          <a:ln cap="flat" cmpd="sng" w="12700">
            <a:solidFill>
              <a:schemeClr val="lt1"/>
            </a:solidFill>
            <a:prstDash val="solid"/>
            <a:miter lim="800000"/>
            <a:headEnd len="sm" w="sm" type="none"/>
            <a:tailEnd len="sm" w="sm" type="none"/>
          </a:ln>
        </p:spPr>
      </p:cxnSp>
      <p:sp>
        <p:nvSpPr>
          <p:cNvPr id="436" name="Google Shape;436;p45"/>
          <p:cNvSpPr/>
          <p:nvPr/>
        </p:nvSpPr>
        <p:spPr>
          <a:xfrm>
            <a:off x="414338" y="2739083"/>
            <a:ext cx="643800" cy="643800"/>
          </a:xfrm>
          <a:prstGeom prst="ellipse">
            <a:avLst/>
          </a:prstGeom>
          <a:noFill/>
          <a:ln cap="flat" cmpd="sng" w="12700">
            <a:solidFill>
              <a:schemeClr val="lt1"/>
            </a:solidFill>
            <a:prstDash val="solid"/>
            <a:miter lim="800000"/>
            <a:headEnd len="sm" w="sm" type="none"/>
            <a:tailEnd len="sm" w="sm" type="none"/>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Calibri"/>
              <a:ea typeface="Calibri"/>
              <a:cs typeface="Calibri"/>
              <a:sym typeface="Calibri"/>
            </a:endParaRPr>
          </a:p>
        </p:txBody>
      </p:sp>
      <p:pic>
        <p:nvPicPr>
          <p:cNvPr id="437" name="Google Shape;437;p45"/>
          <p:cNvPicPr preferRelativeResize="0"/>
          <p:nvPr/>
        </p:nvPicPr>
        <p:blipFill rotWithShape="1">
          <a:blip r:embed="rId2">
            <a:alphaModFix/>
          </a:blip>
          <a:srcRect b="0" l="0" r="0" t="60391"/>
          <a:stretch/>
        </p:blipFill>
        <p:spPr>
          <a:xfrm>
            <a:off x="7212875" y="4149301"/>
            <a:ext cx="1940073" cy="994202"/>
          </a:xfrm>
          <a:prstGeom prst="rect">
            <a:avLst/>
          </a:prstGeom>
          <a:noFill/>
          <a:ln>
            <a:noFill/>
          </a:ln>
        </p:spPr>
      </p:pic>
      <p:pic>
        <p:nvPicPr>
          <p:cNvPr id="438" name="Google Shape;438;p45"/>
          <p:cNvPicPr preferRelativeResize="0"/>
          <p:nvPr/>
        </p:nvPicPr>
        <p:blipFill rotWithShape="1">
          <a:blip r:embed="rId3">
            <a:alphaModFix/>
          </a:blip>
          <a:srcRect b="0" l="0" r="0" t="0"/>
          <a:stretch/>
        </p:blipFill>
        <p:spPr>
          <a:xfrm>
            <a:off x="8207022" y="4863008"/>
            <a:ext cx="616657" cy="110064"/>
          </a:xfrm>
          <a:prstGeom prst="rect">
            <a:avLst/>
          </a:prstGeom>
          <a:noFill/>
          <a:ln>
            <a:noFill/>
          </a:ln>
        </p:spPr>
      </p:pic>
      <p:pic>
        <p:nvPicPr>
          <p:cNvPr id="439" name="Google Shape;439;p45"/>
          <p:cNvPicPr preferRelativeResize="0"/>
          <p:nvPr/>
        </p:nvPicPr>
        <p:blipFill rotWithShape="1">
          <a:blip r:embed="rId3">
            <a:alphaModFix/>
          </a:blip>
          <a:srcRect b="0" l="0" r="0" t="0"/>
          <a:stretch/>
        </p:blipFill>
        <p:spPr>
          <a:xfrm>
            <a:off x="8207022" y="4863008"/>
            <a:ext cx="616657" cy="110064"/>
          </a:xfrm>
          <a:prstGeom prst="rect">
            <a:avLst/>
          </a:prstGeom>
          <a:noFill/>
          <a:ln>
            <a:noFill/>
          </a:ln>
        </p:spPr>
      </p:pic>
      <p:sp>
        <p:nvSpPr>
          <p:cNvPr id="440" name="Google Shape;440;p45"/>
          <p:cNvSpPr txBox="1"/>
          <p:nvPr>
            <p:ph idx="1" type="body"/>
          </p:nvPr>
        </p:nvSpPr>
        <p:spPr>
          <a:xfrm>
            <a:off x="1389680" y="1066433"/>
            <a:ext cx="3182400" cy="1017600"/>
          </a:xfrm>
          <a:prstGeom prst="rect">
            <a:avLst/>
          </a:prstGeom>
          <a:noFill/>
          <a:ln>
            <a:noFill/>
          </a:ln>
        </p:spPr>
        <p:txBody>
          <a:bodyPr anchorCtr="0" anchor="ctr" bIns="28575" lIns="57150" spcFirstLastPara="1" rIns="57150" wrap="square" tIns="28575">
            <a:normAutofit/>
          </a:bodyPr>
          <a:lstStyle>
            <a:lvl1pPr indent="-228600" lvl="0" marL="457200" algn="l">
              <a:lnSpc>
                <a:spcPct val="100000"/>
              </a:lnSpc>
              <a:spcBef>
                <a:spcPts val="800"/>
              </a:spcBef>
              <a:spcAft>
                <a:spcPts val="0"/>
              </a:spcAft>
              <a:buClr>
                <a:schemeClr val="dk2"/>
              </a:buClr>
              <a:buSzPts val="3300"/>
              <a:buFont typeface="Red Hat Display"/>
              <a:buNone/>
              <a:defRPr b="1" i="0" sz="3300">
                <a:solidFill>
                  <a:schemeClr val="dk2"/>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400"/>
              <a:buNone/>
              <a:defRPr sz="1400">
                <a:latin typeface="Calibri"/>
                <a:ea typeface="Calibri"/>
                <a:cs typeface="Calibri"/>
                <a:sym typeface="Calibri"/>
              </a:defRPr>
            </a:lvl2pPr>
            <a:lvl3pPr indent="-228600" lvl="2" marL="1371600" algn="l">
              <a:lnSpc>
                <a:spcPct val="90000"/>
              </a:lnSpc>
              <a:spcBef>
                <a:spcPts val="400"/>
              </a:spcBef>
              <a:spcAft>
                <a:spcPts val="0"/>
              </a:spcAft>
              <a:buClr>
                <a:schemeClr val="dk1"/>
              </a:buClr>
              <a:buSzPts val="1400"/>
              <a:buNone/>
              <a:defRPr sz="1400">
                <a:latin typeface="Calibri"/>
                <a:ea typeface="Calibri"/>
                <a:cs typeface="Calibri"/>
                <a:sym typeface="Calibri"/>
              </a:defRPr>
            </a:lvl3pPr>
            <a:lvl4pPr indent="-228600" lvl="3" marL="1828800" algn="l">
              <a:lnSpc>
                <a:spcPct val="90000"/>
              </a:lnSpc>
              <a:spcBef>
                <a:spcPts val="400"/>
              </a:spcBef>
              <a:spcAft>
                <a:spcPts val="0"/>
              </a:spcAft>
              <a:buClr>
                <a:schemeClr val="dk1"/>
              </a:buClr>
              <a:buSzPts val="1400"/>
              <a:buNone/>
              <a:defRPr>
                <a:latin typeface="Calibri"/>
                <a:ea typeface="Calibri"/>
                <a:cs typeface="Calibri"/>
                <a:sym typeface="Calibri"/>
              </a:defRPr>
            </a:lvl4pPr>
            <a:lvl5pPr indent="-228600" lvl="4" marL="2286000" algn="l">
              <a:lnSpc>
                <a:spcPct val="90000"/>
              </a:lnSpc>
              <a:spcBef>
                <a:spcPts val="400"/>
              </a:spcBef>
              <a:spcAft>
                <a:spcPts val="0"/>
              </a:spcAft>
              <a:buClr>
                <a:schemeClr val="dk1"/>
              </a:buClr>
              <a:buSzPts val="1400"/>
              <a:buNone/>
              <a:defRPr>
                <a:latin typeface="Calibri"/>
                <a:ea typeface="Calibri"/>
                <a:cs typeface="Calibri"/>
                <a:sym typeface="Calibri"/>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441" name="Google Shape;441;p45"/>
          <p:cNvSpPr txBox="1"/>
          <p:nvPr>
            <p:ph idx="2" type="body"/>
          </p:nvPr>
        </p:nvSpPr>
        <p:spPr>
          <a:xfrm>
            <a:off x="6107868" y="1345859"/>
            <a:ext cx="2004000" cy="412200"/>
          </a:xfrm>
          <a:prstGeom prst="rect">
            <a:avLst/>
          </a:prstGeom>
          <a:noFill/>
          <a:ln>
            <a:noFill/>
          </a:ln>
        </p:spPr>
        <p:txBody>
          <a:bodyPr anchorCtr="0" anchor="t" bIns="28575" lIns="57150" spcFirstLastPara="1" rIns="57150" wrap="square" tIns="28575">
            <a:noAutofit/>
          </a:bodyPr>
          <a:lstStyle>
            <a:lvl1pPr indent="-228600" lvl="0" marL="457200" algn="l">
              <a:lnSpc>
                <a:spcPct val="104732"/>
              </a:lnSpc>
              <a:spcBef>
                <a:spcPts val="800"/>
              </a:spcBef>
              <a:spcAft>
                <a:spcPts val="0"/>
              </a:spcAft>
              <a:buClr>
                <a:schemeClr val="lt1"/>
              </a:buClr>
              <a:buSzPts val="900"/>
              <a:buNone/>
              <a:defRPr b="0" i="0" sz="900">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2pPr>
            <a:lvl3pPr indent="-228600" lvl="2" marL="13716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3pPr>
            <a:lvl4pPr indent="-228600" lvl="3" marL="18288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4pPr>
            <a:lvl5pPr indent="-228600" lvl="4" marL="22860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442" name="Google Shape;442;p45"/>
          <p:cNvSpPr txBox="1"/>
          <p:nvPr>
            <p:ph idx="3" type="body"/>
          </p:nvPr>
        </p:nvSpPr>
        <p:spPr>
          <a:xfrm>
            <a:off x="6107868" y="1095504"/>
            <a:ext cx="1274700" cy="172500"/>
          </a:xfrm>
          <a:prstGeom prst="rect">
            <a:avLst/>
          </a:prstGeom>
          <a:noFill/>
          <a:ln>
            <a:noFill/>
          </a:ln>
        </p:spPr>
        <p:txBody>
          <a:bodyPr anchorCtr="0" anchor="t" bIns="28575" lIns="57150" spcFirstLastPara="1" rIns="57150" wrap="square" tIns="28575">
            <a:noAutofit/>
          </a:bodyPr>
          <a:lstStyle>
            <a:lvl1pPr indent="-228600" lvl="0" marL="457200" algn="l">
              <a:lnSpc>
                <a:spcPct val="100000"/>
              </a:lnSpc>
              <a:spcBef>
                <a:spcPts val="800"/>
              </a:spcBef>
              <a:spcAft>
                <a:spcPts val="0"/>
              </a:spcAft>
              <a:buClr>
                <a:srgbClr val="EC0000"/>
              </a:buClr>
              <a:buSzPts val="900"/>
              <a:buNone/>
              <a:defRPr b="1" i="0" sz="900">
                <a:solidFill>
                  <a:srgbClr val="EC0000"/>
                </a:solidFill>
                <a:latin typeface="Arial"/>
                <a:ea typeface="Arial"/>
                <a:cs typeface="Arial"/>
                <a:sym typeface="Arial"/>
              </a:defRPr>
            </a:lvl1pPr>
            <a:lvl2pPr indent="-228600" lvl="1" marL="9144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2pPr>
            <a:lvl3pPr indent="-228600" lvl="2" marL="13716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3pPr>
            <a:lvl4pPr indent="-228600" lvl="3" marL="18288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4pPr>
            <a:lvl5pPr indent="-228600" lvl="4" marL="22860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443" name="Google Shape;443;p45"/>
          <p:cNvSpPr txBox="1"/>
          <p:nvPr>
            <p:ph idx="4" type="body"/>
          </p:nvPr>
        </p:nvSpPr>
        <p:spPr>
          <a:xfrm>
            <a:off x="6107868" y="2357653"/>
            <a:ext cx="2004000" cy="412200"/>
          </a:xfrm>
          <a:prstGeom prst="rect">
            <a:avLst/>
          </a:prstGeom>
          <a:noFill/>
          <a:ln>
            <a:noFill/>
          </a:ln>
        </p:spPr>
        <p:txBody>
          <a:bodyPr anchorCtr="0" anchor="t" bIns="28575" lIns="57150" spcFirstLastPara="1" rIns="57150" wrap="square" tIns="28575">
            <a:noAutofit/>
          </a:bodyPr>
          <a:lstStyle>
            <a:lvl1pPr indent="-228600" lvl="0" marL="457200" algn="l">
              <a:lnSpc>
                <a:spcPct val="104732"/>
              </a:lnSpc>
              <a:spcBef>
                <a:spcPts val="800"/>
              </a:spcBef>
              <a:spcAft>
                <a:spcPts val="0"/>
              </a:spcAft>
              <a:buClr>
                <a:schemeClr val="lt1"/>
              </a:buClr>
              <a:buSzPts val="900"/>
              <a:buNone/>
              <a:defRPr b="0" i="0" sz="900">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2pPr>
            <a:lvl3pPr indent="-228600" lvl="2" marL="13716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3pPr>
            <a:lvl4pPr indent="-228600" lvl="3" marL="18288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4pPr>
            <a:lvl5pPr indent="-228600" lvl="4" marL="22860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444" name="Google Shape;444;p45"/>
          <p:cNvSpPr txBox="1"/>
          <p:nvPr>
            <p:ph idx="5" type="body"/>
          </p:nvPr>
        </p:nvSpPr>
        <p:spPr>
          <a:xfrm>
            <a:off x="6107868" y="2107298"/>
            <a:ext cx="1274700" cy="172500"/>
          </a:xfrm>
          <a:prstGeom prst="rect">
            <a:avLst/>
          </a:prstGeom>
          <a:noFill/>
          <a:ln>
            <a:noFill/>
          </a:ln>
        </p:spPr>
        <p:txBody>
          <a:bodyPr anchorCtr="0" anchor="t" bIns="28575" lIns="57150" spcFirstLastPara="1" rIns="57150" wrap="square" tIns="28575">
            <a:noAutofit/>
          </a:bodyPr>
          <a:lstStyle>
            <a:lvl1pPr indent="-228600" lvl="0" marL="457200" algn="l">
              <a:lnSpc>
                <a:spcPct val="100000"/>
              </a:lnSpc>
              <a:spcBef>
                <a:spcPts val="800"/>
              </a:spcBef>
              <a:spcAft>
                <a:spcPts val="0"/>
              </a:spcAft>
              <a:buClr>
                <a:srgbClr val="EC0000"/>
              </a:buClr>
              <a:buSzPts val="900"/>
              <a:buNone/>
              <a:defRPr b="1" i="0" sz="900">
                <a:solidFill>
                  <a:srgbClr val="EC0000"/>
                </a:solidFill>
                <a:latin typeface="Arial"/>
                <a:ea typeface="Arial"/>
                <a:cs typeface="Arial"/>
                <a:sym typeface="Arial"/>
              </a:defRPr>
            </a:lvl1pPr>
            <a:lvl2pPr indent="-228600" lvl="1" marL="9144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2pPr>
            <a:lvl3pPr indent="-228600" lvl="2" marL="13716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3pPr>
            <a:lvl4pPr indent="-228600" lvl="3" marL="18288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4pPr>
            <a:lvl5pPr indent="-228600" lvl="4" marL="22860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445" name="Google Shape;445;p45"/>
          <p:cNvSpPr txBox="1"/>
          <p:nvPr>
            <p:ph idx="6" type="body"/>
          </p:nvPr>
        </p:nvSpPr>
        <p:spPr>
          <a:xfrm>
            <a:off x="6107868" y="3320444"/>
            <a:ext cx="2004000" cy="412200"/>
          </a:xfrm>
          <a:prstGeom prst="rect">
            <a:avLst/>
          </a:prstGeom>
          <a:noFill/>
          <a:ln>
            <a:noFill/>
          </a:ln>
        </p:spPr>
        <p:txBody>
          <a:bodyPr anchorCtr="0" anchor="t" bIns="28575" lIns="57150" spcFirstLastPara="1" rIns="57150" wrap="square" tIns="28575">
            <a:noAutofit/>
          </a:bodyPr>
          <a:lstStyle>
            <a:lvl1pPr indent="-228600" lvl="0" marL="457200" algn="l">
              <a:lnSpc>
                <a:spcPct val="104732"/>
              </a:lnSpc>
              <a:spcBef>
                <a:spcPts val="800"/>
              </a:spcBef>
              <a:spcAft>
                <a:spcPts val="0"/>
              </a:spcAft>
              <a:buClr>
                <a:schemeClr val="lt1"/>
              </a:buClr>
              <a:buSzPts val="900"/>
              <a:buNone/>
              <a:defRPr b="0" i="0" sz="900">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2pPr>
            <a:lvl3pPr indent="-228600" lvl="2" marL="13716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3pPr>
            <a:lvl4pPr indent="-228600" lvl="3" marL="18288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4pPr>
            <a:lvl5pPr indent="-228600" lvl="4" marL="22860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446" name="Google Shape;446;p45"/>
          <p:cNvSpPr txBox="1"/>
          <p:nvPr>
            <p:ph idx="7" type="body"/>
          </p:nvPr>
        </p:nvSpPr>
        <p:spPr>
          <a:xfrm>
            <a:off x="6107868" y="3070089"/>
            <a:ext cx="1274700" cy="172500"/>
          </a:xfrm>
          <a:prstGeom prst="rect">
            <a:avLst/>
          </a:prstGeom>
          <a:noFill/>
          <a:ln>
            <a:noFill/>
          </a:ln>
        </p:spPr>
        <p:txBody>
          <a:bodyPr anchorCtr="0" anchor="t" bIns="28575" lIns="57150" spcFirstLastPara="1" rIns="57150" wrap="square" tIns="28575">
            <a:noAutofit/>
          </a:bodyPr>
          <a:lstStyle>
            <a:lvl1pPr indent="-228600" lvl="0" marL="457200" algn="l">
              <a:lnSpc>
                <a:spcPct val="100000"/>
              </a:lnSpc>
              <a:spcBef>
                <a:spcPts val="800"/>
              </a:spcBef>
              <a:spcAft>
                <a:spcPts val="0"/>
              </a:spcAft>
              <a:buClr>
                <a:srgbClr val="EC0000"/>
              </a:buClr>
              <a:buSzPts val="900"/>
              <a:buNone/>
              <a:defRPr b="1" i="0" sz="900">
                <a:solidFill>
                  <a:srgbClr val="EC0000"/>
                </a:solidFill>
                <a:latin typeface="Arial"/>
                <a:ea typeface="Arial"/>
                <a:cs typeface="Arial"/>
                <a:sym typeface="Arial"/>
              </a:defRPr>
            </a:lvl1pPr>
            <a:lvl2pPr indent="-228600" lvl="1" marL="9144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2pPr>
            <a:lvl3pPr indent="-228600" lvl="2" marL="13716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3pPr>
            <a:lvl4pPr indent="-228600" lvl="3" marL="18288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4pPr>
            <a:lvl5pPr indent="-228600" lvl="4" marL="22860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447" name="Google Shape;447;p45"/>
          <p:cNvSpPr txBox="1"/>
          <p:nvPr>
            <p:ph idx="8" type="body"/>
          </p:nvPr>
        </p:nvSpPr>
        <p:spPr>
          <a:xfrm>
            <a:off x="6107868" y="4226709"/>
            <a:ext cx="2004000" cy="412200"/>
          </a:xfrm>
          <a:prstGeom prst="rect">
            <a:avLst/>
          </a:prstGeom>
          <a:noFill/>
          <a:ln>
            <a:noFill/>
          </a:ln>
        </p:spPr>
        <p:txBody>
          <a:bodyPr anchorCtr="0" anchor="t" bIns="28575" lIns="57150" spcFirstLastPara="1" rIns="57150" wrap="square" tIns="28575">
            <a:noAutofit/>
          </a:bodyPr>
          <a:lstStyle>
            <a:lvl1pPr indent="-228600" lvl="0" marL="457200" algn="l">
              <a:lnSpc>
                <a:spcPct val="104732"/>
              </a:lnSpc>
              <a:spcBef>
                <a:spcPts val="800"/>
              </a:spcBef>
              <a:spcAft>
                <a:spcPts val="0"/>
              </a:spcAft>
              <a:buClr>
                <a:schemeClr val="lt1"/>
              </a:buClr>
              <a:buSzPts val="900"/>
              <a:buNone/>
              <a:defRPr b="0" i="0" sz="900">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2pPr>
            <a:lvl3pPr indent="-228600" lvl="2" marL="13716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3pPr>
            <a:lvl4pPr indent="-228600" lvl="3" marL="18288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4pPr>
            <a:lvl5pPr indent="-228600" lvl="4" marL="22860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448" name="Google Shape;448;p45"/>
          <p:cNvSpPr txBox="1"/>
          <p:nvPr>
            <p:ph idx="9" type="body"/>
          </p:nvPr>
        </p:nvSpPr>
        <p:spPr>
          <a:xfrm>
            <a:off x="6107868" y="3976353"/>
            <a:ext cx="1274700" cy="172500"/>
          </a:xfrm>
          <a:prstGeom prst="rect">
            <a:avLst/>
          </a:prstGeom>
          <a:noFill/>
          <a:ln>
            <a:noFill/>
          </a:ln>
        </p:spPr>
        <p:txBody>
          <a:bodyPr anchorCtr="0" anchor="t" bIns="28575" lIns="57150" spcFirstLastPara="1" rIns="57150" wrap="square" tIns="28575">
            <a:noAutofit/>
          </a:bodyPr>
          <a:lstStyle>
            <a:lvl1pPr indent="-228600" lvl="0" marL="457200" algn="l">
              <a:lnSpc>
                <a:spcPct val="100000"/>
              </a:lnSpc>
              <a:spcBef>
                <a:spcPts val="800"/>
              </a:spcBef>
              <a:spcAft>
                <a:spcPts val="0"/>
              </a:spcAft>
              <a:buClr>
                <a:srgbClr val="EC0000"/>
              </a:buClr>
              <a:buSzPts val="900"/>
              <a:buNone/>
              <a:defRPr b="1" i="0" sz="900">
                <a:solidFill>
                  <a:srgbClr val="EC0000"/>
                </a:solidFill>
                <a:latin typeface="Arial"/>
                <a:ea typeface="Arial"/>
                <a:cs typeface="Arial"/>
                <a:sym typeface="Arial"/>
              </a:defRPr>
            </a:lvl1pPr>
            <a:lvl2pPr indent="-228600" lvl="1" marL="9144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2pPr>
            <a:lvl3pPr indent="-228600" lvl="2" marL="13716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3pPr>
            <a:lvl4pPr indent="-228600" lvl="3" marL="18288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4pPr>
            <a:lvl5pPr indent="-228600" lvl="4" marL="2286000" algn="l">
              <a:lnSpc>
                <a:spcPct val="90000"/>
              </a:lnSpc>
              <a:spcBef>
                <a:spcPts val="400"/>
              </a:spcBef>
              <a:spcAft>
                <a:spcPts val="0"/>
              </a:spcAft>
              <a:buClr>
                <a:schemeClr val="lt1"/>
              </a:buClr>
              <a:buSzPts val="1300"/>
              <a:buNone/>
              <a:defRPr sz="1300">
                <a:solidFill>
                  <a:schemeClr val="lt1"/>
                </a:solidFill>
                <a:latin typeface="Arial"/>
                <a:ea typeface="Arial"/>
                <a:cs typeface="Arial"/>
                <a:sym typeface="Arial"/>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449" name="Google Shape;449;p45"/>
          <p:cNvSpPr txBox="1"/>
          <p:nvPr>
            <p:ph idx="13" type="body"/>
          </p:nvPr>
        </p:nvSpPr>
        <p:spPr>
          <a:xfrm>
            <a:off x="5333030" y="2091599"/>
            <a:ext cx="633900" cy="321600"/>
          </a:xfrm>
          <a:prstGeom prst="rect">
            <a:avLst/>
          </a:prstGeom>
          <a:noFill/>
          <a:ln>
            <a:noFill/>
          </a:ln>
        </p:spPr>
        <p:txBody>
          <a:bodyPr anchorCtr="0" anchor="ctr" bIns="28575" lIns="57150" spcFirstLastPara="1" rIns="57150" wrap="square" tIns="28575">
            <a:normAutofit/>
          </a:bodyPr>
          <a:lstStyle>
            <a:lvl1pPr indent="-228600" lvl="0" marL="457200" algn="l">
              <a:lnSpc>
                <a:spcPct val="100000"/>
              </a:lnSpc>
              <a:spcBef>
                <a:spcPts val="800"/>
              </a:spcBef>
              <a:spcAft>
                <a:spcPts val="0"/>
              </a:spcAft>
              <a:buClr>
                <a:srgbClr val="EC0000"/>
              </a:buClr>
              <a:buSzPts val="2000"/>
              <a:buNone/>
              <a:defRPr b="1" i="0" sz="2000">
                <a:solidFill>
                  <a:srgbClr val="EC0000"/>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100"/>
              <a:buNone/>
              <a:defRPr/>
            </a:lvl2pPr>
            <a:lvl3pPr indent="-228600" lvl="2" marL="1371600" algn="l">
              <a:lnSpc>
                <a:spcPct val="90000"/>
              </a:lnSpc>
              <a:spcBef>
                <a:spcPts val="400"/>
              </a:spcBef>
              <a:spcAft>
                <a:spcPts val="0"/>
              </a:spcAft>
              <a:buClr>
                <a:schemeClr val="dk1"/>
              </a:buClr>
              <a:buSzPts val="1100"/>
              <a:buNone/>
              <a:defRPr/>
            </a:lvl3pPr>
            <a:lvl4pPr indent="-228600" lvl="3" marL="1828800" algn="l">
              <a:lnSpc>
                <a:spcPct val="90000"/>
              </a:lnSpc>
              <a:spcBef>
                <a:spcPts val="400"/>
              </a:spcBef>
              <a:spcAft>
                <a:spcPts val="0"/>
              </a:spcAft>
              <a:buClr>
                <a:schemeClr val="dk1"/>
              </a:buClr>
              <a:buSzPts val="1100"/>
              <a:buNone/>
              <a:defRPr/>
            </a:lvl4pPr>
            <a:lvl5pPr indent="-228600" lvl="4" marL="2286000" algn="l">
              <a:lnSpc>
                <a:spcPct val="90000"/>
              </a:lnSpc>
              <a:spcBef>
                <a:spcPts val="400"/>
              </a:spcBef>
              <a:spcAft>
                <a:spcPts val="0"/>
              </a:spcAft>
              <a:buClr>
                <a:schemeClr val="dk1"/>
              </a:buClr>
              <a:buSzPts val="1100"/>
              <a:buNone/>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450" name="Google Shape;450;p45"/>
          <p:cNvSpPr txBox="1"/>
          <p:nvPr>
            <p:ph idx="14" type="body"/>
          </p:nvPr>
        </p:nvSpPr>
        <p:spPr>
          <a:xfrm>
            <a:off x="5333030" y="3060915"/>
            <a:ext cx="633900" cy="321600"/>
          </a:xfrm>
          <a:prstGeom prst="rect">
            <a:avLst/>
          </a:prstGeom>
          <a:noFill/>
          <a:ln>
            <a:noFill/>
          </a:ln>
        </p:spPr>
        <p:txBody>
          <a:bodyPr anchorCtr="0" anchor="ctr" bIns="28575" lIns="57150" spcFirstLastPara="1" rIns="57150" wrap="square" tIns="28575">
            <a:normAutofit/>
          </a:bodyPr>
          <a:lstStyle>
            <a:lvl1pPr indent="-228600" lvl="0" marL="457200" algn="l">
              <a:lnSpc>
                <a:spcPct val="100000"/>
              </a:lnSpc>
              <a:spcBef>
                <a:spcPts val="800"/>
              </a:spcBef>
              <a:spcAft>
                <a:spcPts val="0"/>
              </a:spcAft>
              <a:buClr>
                <a:srgbClr val="EC0000"/>
              </a:buClr>
              <a:buSzPts val="2000"/>
              <a:buNone/>
              <a:defRPr b="1" i="0" sz="2000">
                <a:solidFill>
                  <a:srgbClr val="EC0000"/>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100"/>
              <a:buNone/>
              <a:defRPr/>
            </a:lvl2pPr>
            <a:lvl3pPr indent="-228600" lvl="2" marL="1371600" algn="l">
              <a:lnSpc>
                <a:spcPct val="90000"/>
              </a:lnSpc>
              <a:spcBef>
                <a:spcPts val="400"/>
              </a:spcBef>
              <a:spcAft>
                <a:spcPts val="0"/>
              </a:spcAft>
              <a:buClr>
                <a:schemeClr val="dk1"/>
              </a:buClr>
              <a:buSzPts val="1100"/>
              <a:buNone/>
              <a:defRPr/>
            </a:lvl3pPr>
            <a:lvl4pPr indent="-228600" lvl="3" marL="1828800" algn="l">
              <a:lnSpc>
                <a:spcPct val="90000"/>
              </a:lnSpc>
              <a:spcBef>
                <a:spcPts val="400"/>
              </a:spcBef>
              <a:spcAft>
                <a:spcPts val="0"/>
              </a:spcAft>
              <a:buClr>
                <a:schemeClr val="dk1"/>
              </a:buClr>
              <a:buSzPts val="1100"/>
              <a:buNone/>
              <a:defRPr/>
            </a:lvl4pPr>
            <a:lvl5pPr indent="-228600" lvl="4" marL="2286000" algn="l">
              <a:lnSpc>
                <a:spcPct val="90000"/>
              </a:lnSpc>
              <a:spcBef>
                <a:spcPts val="400"/>
              </a:spcBef>
              <a:spcAft>
                <a:spcPts val="0"/>
              </a:spcAft>
              <a:buClr>
                <a:schemeClr val="dk1"/>
              </a:buClr>
              <a:buSzPts val="1100"/>
              <a:buNone/>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451" name="Google Shape;451;p45"/>
          <p:cNvSpPr txBox="1"/>
          <p:nvPr>
            <p:ph idx="15" type="body"/>
          </p:nvPr>
        </p:nvSpPr>
        <p:spPr>
          <a:xfrm>
            <a:off x="5336233" y="3975729"/>
            <a:ext cx="633900" cy="321600"/>
          </a:xfrm>
          <a:prstGeom prst="rect">
            <a:avLst/>
          </a:prstGeom>
          <a:noFill/>
          <a:ln>
            <a:noFill/>
          </a:ln>
        </p:spPr>
        <p:txBody>
          <a:bodyPr anchorCtr="0" anchor="ctr" bIns="28575" lIns="57150" spcFirstLastPara="1" rIns="57150" wrap="square" tIns="28575">
            <a:normAutofit/>
          </a:bodyPr>
          <a:lstStyle>
            <a:lvl1pPr indent="-228600" lvl="0" marL="457200" algn="l">
              <a:lnSpc>
                <a:spcPct val="100000"/>
              </a:lnSpc>
              <a:spcBef>
                <a:spcPts val="800"/>
              </a:spcBef>
              <a:spcAft>
                <a:spcPts val="0"/>
              </a:spcAft>
              <a:buClr>
                <a:srgbClr val="EC0000"/>
              </a:buClr>
              <a:buSzPts val="2000"/>
              <a:buNone/>
              <a:defRPr b="1" i="0" sz="2000">
                <a:solidFill>
                  <a:srgbClr val="EC0000"/>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100"/>
              <a:buNone/>
              <a:defRPr/>
            </a:lvl2pPr>
            <a:lvl3pPr indent="-228600" lvl="2" marL="1371600" algn="l">
              <a:lnSpc>
                <a:spcPct val="90000"/>
              </a:lnSpc>
              <a:spcBef>
                <a:spcPts val="400"/>
              </a:spcBef>
              <a:spcAft>
                <a:spcPts val="0"/>
              </a:spcAft>
              <a:buClr>
                <a:schemeClr val="dk1"/>
              </a:buClr>
              <a:buSzPts val="1100"/>
              <a:buNone/>
              <a:defRPr/>
            </a:lvl3pPr>
            <a:lvl4pPr indent="-228600" lvl="3" marL="1828800" algn="l">
              <a:lnSpc>
                <a:spcPct val="90000"/>
              </a:lnSpc>
              <a:spcBef>
                <a:spcPts val="400"/>
              </a:spcBef>
              <a:spcAft>
                <a:spcPts val="0"/>
              </a:spcAft>
              <a:buClr>
                <a:schemeClr val="dk1"/>
              </a:buClr>
              <a:buSzPts val="1100"/>
              <a:buNone/>
              <a:defRPr/>
            </a:lvl4pPr>
            <a:lvl5pPr indent="-228600" lvl="4" marL="2286000" algn="l">
              <a:lnSpc>
                <a:spcPct val="90000"/>
              </a:lnSpc>
              <a:spcBef>
                <a:spcPts val="400"/>
              </a:spcBef>
              <a:spcAft>
                <a:spcPts val="0"/>
              </a:spcAft>
              <a:buClr>
                <a:schemeClr val="dk1"/>
              </a:buClr>
              <a:buSzPts val="1100"/>
              <a:buNone/>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452" name="Google Shape;452;p45"/>
          <p:cNvSpPr txBox="1"/>
          <p:nvPr/>
        </p:nvSpPr>
        <p:spPr>
          <a:xfrm>
            <a:off x="5333030" y="1018181"/>
            <a:ext cx="603000" cy="425700"/>
          </a:xfrm>
          <a:prstGeom prst="rect">
            <a:avLst/>
          </a:prstGeom>
          <a:noFill/>
          <a:ln>
            <a:noFill/>
          </a:ln>
        </p:spPr>
        <p:txBody>
          <a:bodyPr anchorCtr="0" anchor="ctr" bIns="28575" lIns="57150" spcFirstLastPara="1" rIns="57150" wrap="square" tIns="28575">
            <a:normAutofit/>
          </a:bodyPr>
          <a:lstStyle/>
          <a:p>
            <a:pPr indent="0" lvl="0" marL="0" marR="0" rtl="0" algn="l">
              <a:lnSpc>
                <a:spcPct val="90000"/>
              </a:lnSpc>
              <a:spcBef>
                <a:spcPts val="0"/>
              </a:spcBef>
              <a:spcAft>
                <a:spcPts val="0"/>
              </a:spcAft>
              <a:buClr>
                <a:srgbClr val="EC0000"/>
              </a:buClr>
              <a:buSzPts val="2000"/>
              <a:buFont typeface="Arial"/>
              <a:buNone/>
            </a:pPr>
            <a:r>
              <a:rPr b="1" i="0" lang="en" sz="1800" u="none" cap="none" strike="noStrike">
                <a:solidFill>
                  <a:schemeClr val="dk2"/>
                </a:solidFill>
                <a:latin typeface="Arial"/>
                <a:ea typeface="Arial"/>
                <a:cs typeface="Arial"/>
                <a:sym typeface="Arial"/>
              </a:rPr>
              <a:t>01</a:t>
            </a:r>
            <a:endParaRPr b="1" i="0" sz="1800" u="none" cap="none" strike="noStrike">
              <a:solidFill>
                <a:schemeClr val="dk2"/>
              </a:solidFill>
              <a:latin typeface="Arial"/>
              <a:ea typeface="Arial"/>
              <a:cs typeface="Arial"/>
              <a:sym typeface="Arial"/>
            </a:endParaRPr>
          </a:p>
        </p:txBody>
      </p:sp>
      <p:sp>
        <p:nvSpPr>
          <p:cNvPr id="453" name="Google Shape;453;p45"/>
          <p:cNvSpPr txBox="1"/>
          <p:nvPr/>
        </p:nvSpPr>
        <p:spPr>
          <a:xfrm>
            <a:off x="5333030" y="2091599"/>
            <a:ext cx="633900" cy="321600"/>
          </a:xfrm>
          <a:prstGeom prst="rect">
            <a:avLst/>
          </a:prstGeom>
          <a:noFill/>
          <a:ln>
            <a:noFill/>
          </a:ln>
        </p:spPr>
        <p:txBody>
          <a:bodyPr anchorCtr="0" anchor="ctr" bIns="28575" lIns="57150" spcFirstLastPara="1" rIns="57150" wrap="square" tIns="28575">
            <a:noAutofit/>
          </a:bodyPr>
          <a:lstStyle/>
          <a:p>
            <a:pPr indent="0" lvl="0" marL="0" marR="0" rtl="0" algn="l">
              <a:lnSpc>
                <a:spcPct val="100000"/>
              </a:lnSpc>
              <a:spcBef>
                <a:spcPts val="0"/>
              </a:spcBef>
              <a:spcAft>
                <a:spcPts val="0"/>
              </a:spcAft>
              <a:buClr>
                <a:srgbClr val="EC0000"/>
              </a:buClr>
              <a:buSzPts val="2000"/>
              <a:buFont typeface="Arial"/>
              <a:buNone/>
            </a:pPr>
            <a:r>
              <a:rPr b="1" i="0" lang="en" sz="1800" u="none" cap="none" strike="noStrike">
                <a:solidFill>
                  <a:schemeClr val="dk2"/>
                </a:solidFill>
                <a:latin typeface="Arial"/>
                <a:ea typeface="Arial"/>
                <a:cs typeface="Arial"/>
                <a:sym typeface="Arial"/>
              </a:rPr>
              <a:t>02</a:t>
            </a:r>
            <a:endParaRPr b="1" i="0" sz="1800" u="none" cap="none" strike="noStrike">
              <a:solidFill>
                <a:schemeClr val="dk2"/>
              </a:solidFill>
              <a:latin typeface="Arial"/>
              <a:ea typeface="Arial"/>
              <a:cs typeface="Arial"/>
              <a:sym typeface="Arial"/>
            </a:endParaRPr>
          </a:p>
        </p:txBody>
      </p:sp>
      <p:sp>
        <p:nvSpPr>
          <p:cNvPr id="454" name="Google Shape;454;p45"/>
          <p:cNvSpPr txBox="1"/>
          <p:nvPr/>
        </p:nvSpPr>
        <p:spPr>
          <a:xfrm>
            <a:off x="5333030" y="3060915"/>
            <a:ext cx="633900" cy="321600"/>
          </a:xfrm>
          <a:prstGeom prst="rect">
            <a:avLst/>
          </a:prstGeom>
          <a:noFill/>
          <a:ln>
            <a:noFill/>
          </a:ln>
        </p:spPr>
        <p:txBody>
          <a:bodyPr anchorCtr="0" anchor="ctr" bIns="28575" lIns="57150" spcFirstLastPara="1" rIns="57150" wrap="square" tIns="28575">
            <a:noAutofit/>
          </a:bodyPr>
          <a:lstStyle/>
          <a:p>
            <a:pPr indent="0" lvl="0" marL="0" marR="0" rtl="0" algn="l">
              <a:lnSpc>
                <a:spcPct val="100000"/>
              </a:lnSpc>
              <a:spcBef>
                <a:spcPts val="0"/>
              </a:spcBef>
              <a:spcAft>
                <a:spcPts val="0"/>
              </a:spcAft>
              <a:buClr>
                <a:srgbClr val="EC0000"/>
              </a:buClr>
              <a:buSzPts val="2000"/>
              <a:buFont typeface="Arial"/>
              <a:buNone/>
            </a:pPr>
            <a:r>
              <a:rPr b="1" i="0" lang="en" sz="1800" u="none" cap="none" strike="noStrike">
                <a:solidFill>
                  <a:schemeClr val="dk2"/>
                </a:solidFill>
                <a:latin typeface="Arial"/>
                <a:ea typeface="Arial"/>
                <a:cs typeface="Arial"/>
                <a:sym typeface="Arial"/>
              </a:rPr>
              <a:t>03</a:t>
            </a:r>
            <a:endParaRPr b="1" i="0" sz="1800" u="none" cap="none" strike="noStrike">
              <a:solidFill>
                <a:schemeClr val="dk2"/>
              </a:solidFill>
              <a:latin typeface="Arial"/>
              <a:ea typeface="Arial"/>
              <a:cs typeface="Arial"/>
              <a:sym typeface="Arial"/>
            </a:endParaRPr>
          </a:p>
        </p:txBody>
      </p:sp>
      <p:sp>
        <p:nvSpPr>
          <p:cNvPr id="455" name="Google Shape;455;p45"/>
          <p:cNvSpPr txBox="1"/>
          <p:nvPr/>
        </p:nvSpPr>
        <p:spPr>
          <a:xfrm>
            <a:off x="5336233" y="3975729"/>
            <a:ext cx="633900" cy="321600"/>
          </a:xfrm>
          <a:prstGeom prst="rect">
            <a:avLst/>
          </a:prstGeom>
          <a:noFill/>
          <a:ln>
            <a:noFill/>
          </a:ln>
        </p:spPr>
        <p:txBody>
          <a:bodyPr anchorCtr="0" anchor="ctr" bIns="28575" lIns="57150" spcFirstLastPara="1" rIns="57150" wrap="square" tIns="28575">
            <a:noAutofit/>
          </a:bodyPr>
          <a:lstStyle/>
          <a:p>
            <a:pPr indent="0" lvl="0" marL="0" marR="0" rtl="0" algn="l">
              <a:lnSpc>
                <a:spcPct val="100000"/>
              </a:lnSpc>
              <a:spcBef>
                <a:spcPts val="0"/>
              </a:spcBef>
              <a:spcAft>
                <a:spcPts val="0"/>
              </a:spcAft>
              <a:buClr>
                <a:srgbClr val="EC0000"/>
              </a:buClr>
              <a:buSzPts val="2000"/>
              <a:buFont typeface="Arial"/>
              <a:buNone/>
            </a:pPr>
            <a:r>
              <a:rPr b="1" i="0" lang="en" sz="1800" u="none" cap="none" strike="noStrike">
                <a:solidFill>
                  <a:schemeClr val="dk2"/>
                </a:solidFill>
                <a:latin typeface="Arial"/>
                <a:ea typeface="Arial"/>
                <a:cs typeface="Arial"/>
                <a:sym typeface="Arial"/>
              </a:rPr>
              <a:t>04</a:t>
            </a:r>
            <a:endParaRPr b="1" i="0" sz="18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rget Audience_DM_01">
  <p:cSld name="Target Audience_DM_01">
    <p:spTree>
      <p:nvGrpSpPr>
        <p:cNvPr id="456" name="Shape 456"/>
        <p:cNvGrpSpPr/>
        <p:nvPr/>
      </p:nvGrpSpPr>
      <p:grpSpPr>
        <a:xfrm>
          <a:off x="0" y="0"/>
          <a:ext cx="0" cy="0"/>
          <a:chOff x="0" y="0"/>
          <a:chExt cx="0" cy="0"/>
        </a:xfrm>
      </p:grpSpPr>
      <p:pic>
        <p:nvPicPr>
          <p:cNvPr id="457" name="Google Shape;457;p46"/>
          <p:cNvPicPr preferRelativeResize="0"/>
          <p:nvPr/>
        </p:nvPicPr>
        <p:blipFill rotWithShape="1">
          <a:blip r:embed="rId2">
            <a:alphaModFix/>
          </a:blip>
          <a:srcRect b="0" l="0" r="0" t="60391"/>
          <a:stretch/>
        </p:blipFill>
        <p:spPr>
          <a:xfrm>
            <a:off x="7212875" y="4149301"/>
            <a:ext cx="1940073" cy="994202"/>
          </a:xfrm>
          <a:prstGeom prst="rect">
            <a:avLst/>
          </a:prstGeom>
          <a:noFill/>
          <a:ln>
            <a:noFill/>
          </a:ln>
        </p:spPr>
      </p:pic>
      <p:pic>
        <p:nvPicPr>
          <p:cNvPr id="458" name="Google Shape;458;p46"/>
          <p:cNvPicPr preferRelativeResize="0"/>
          <p:nvPr/>
        </p:nvPicPr>
        <p:blipFill rotWithShape="1">
          <a:blip r:embed="rId3">
            <a:alphaModFix/>
          </a:blip>
          <a:srcRect b="0" l="0" r="0" t="0"/>
          <a:stretch/>
        </p:blipFill>
        <p:spPr>
          <a:xfrm>
            <a:off x="8207022" y="4863008"/>
            <a:ext cx="616657" cy="110064"/>
          </a:xfrm>
          <a:prstGeom prst="rect">
            <a:avLst/>
          </a:prstGeom>
          <a:noFill/>
          <a:ln>
            <a:noFill/>
          </a:ln>
        </p:spPr>
      </p:pic>
      <p:sp>
        <p:nvSpPr>
          <p:cNvPr id="459" name="Google Shape;459;p46"/>
          <p:cNvSpPr/>
          <p:nvPr/>
        </p:nvSpPr>
        <p:spPr>
          <a:xfrm>
            <a:off x="4571514" y="973538"/>
            <a:ext cx="4568400" cy="4170000"/>
          </a:xfrm>
          <a:prstGeom prst="rect">
            <a:avLst/>
          </a:prstGeom>
          <a:solidFill>
            <a:srgbClr val="3E4145">
              <a:alpha val="40000"/>
            </a:srgbClr>
          </a:soli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rgbClr val="FFFFFF"/>
              </a:solidFill>
              <a:latin typeface="Arial"/>
              <a:ea typeface="Arial"/>
              <a:cs typeface="Arial"/>
              <a:sym typeface="Arial"/>
            </a:endParaRPr>
          </a:p>
        </p:txBody>
      </p:sp>
      <p:sp>
        <p:nvSpPr>
          <p:cNvPr id="460" name="Google Shape;460;p46"/>
          <p:cNvSpPr/>
          <p:nvPr/>
        </p:nvSpPr>
        <p:spPr>
          <a:xfrm>
            <a:off x="3237" y="973536"/>
            <a:ext cx="4568400" cy="4170000"/>
          </a:xfrm>
          <a:prstGeom prst="rect">
            <a:avLst/>
          </a:prstGeom>
          <a:solidFill>
            <a:srgbClr val="3E4145">
              <a:alpha val="49410"/>
            </a:srgbClr>
          </a:soli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Calibri"/>
              <a:ea typeface="Calibri"/>
              <a:cs typeface="Calibri"/>
              <a:sym typeface="Calibri"/>
            </a:endParaRPr>
          </a:p>
        </p:txBody>
      </p:sp>
      <p:sp>
        <p:nvSpPr>
          <p:cNvPr id="461" name="Google Shape;461;p46"/>
          <p:cNvSpPr txBox="1"/>
          <p:nvPr>
            <p:ph type="title"/>
          </p:nvPr>
        </p:nvSpPr>
        <p:spPr>
          <a:xfrm>
            <a:off x="509701" y="275510"/>
            <a:ext cx="7886700" cy="5103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2100"/>
              <a:buFont typeface="Arial"/>
              <a:buNone/>
              <a:defRPr b="0" i="0" sz="2100" u="none" cap="none" strike="noStrike">
                <a:solidFill>
                  <a:schemeClr val="lt1"/>
                </a:solidFill>
                <a:latin typeface="Arial"/>
                <a:ea typeface="Arial"/>
                <a:cs typeface="Arial"/>
                <a:sym typeface="Arial"/>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462" name="Google Shape;462;p46"/>
          <p:cNvSpPr txBox="1"/>
          <p:nvPr>
            <p:ph idx="1" type="body"/>
          </p:nvPr>
        </p:nvSpPr>
        <p:spPr>
          <a:xfrm>
            <a:off x="509699" y="3772282"/>
            <a:ext cx="2262000" cy="283500"/>
          </a:xfrm>
          <a:prstGeom prst="rect">
            <a:avLst/>
          </a:prstGeom>
          <a:noFill/>
          <a:ln>
            <a:noFill/>
          </a:ln>
        </p:spPr>
        <p:txBody>
          <a:bodyPr anchorCtr="0" anchor="t" bIns="28575" lIns="57150" spcFirstLastPara="1" rIns="57150" wrap="square" tIns="28575">
            <a:spAutoFit/>
          </a:bodyPr>
          <a:lstStyle>
            <a:lvl1pPr indent="-279400" lvl="0" marL="457200" algn="l">
              <a:lnSpc>
                <a:spcPct val="100000"/>
              </a:lnSpc>
              <a:spcBef>
                <a:spcPts val="800"/>
              </a:spcBef>
              <a:spcAft>
                <a:spcPts val="0"/>
              </a:spcAft>
              <a:buClr>
                <a:schemeClr val="lt1"/>
              </a:buClr>
              <a:buSzPts val="800"/>
              <a:buFont typeface="Arial"/>
              <a:buChar char="•"/>
              <a:defRPr b="1" i="0" sz="800" u="none" cap="none" strike="noStrike">
                <a:solidFill>
                  <a:schemeClr val="lt1"/>
                </a:solidFill>
                <a:latin typeface="Arial"/>
                <a:ea typeface="Arial"/>
                <a:cs typeface="Arial"/>
                <a:sym typeface="Arial"/>
              </a:defRPr>
            </a:lvl1pPr>
            <a:lvl2pPr indent="-279400" lvl="1" marL="914400" algn="l">
              <a:lnSpc>
                <a:spcPct val="90000"/>
              </a:lnSpc>
              <a:spcBef>
                <a:spcPts val="400"/>
              </a:spcBef>
              <a:spcAft>
                <a:spcPts val="0"/>
              </a:spcAft>
              <a:buClr>
                <a:schemeClr val="dk1"/>
              </a:buClr>
              <a:buSzPts val="800"/>
              <a:buFont typeface="Inter Light"/>
              <a:buChar char="•"/>
              <a:defRPr b="0" i="0" sz="800">
                <a:latin typeface="Inter Light"/>
                <a:ea typeface="Inter Light"/>
                <a:cs typeface="Inter Light"/>
                <a:sym typeface="Inter Light"/>
              </a:defRPr>
            </a:lvl2pPr>
            <a:lvl3pPr indent="-279400" lvl="2" marL="1371600" algn="l">
              <a:lnSpc>
                <a:spcPct val="90000"/>
              </a:lnSpc>
              <a:spcBef>
                <a:spcPts val="400"/>
              </a:spcBef>
              <a:spcAft>
                <a:spcPts val="0"/>
              </a:spcAft>
              <a:buClr>
                <a:schemeClr val="dk1"/>
              </a:buClr>
              <a:buSzPts val="800"/>
              <a:buFont typeface="Inter Light"/>
              <a:buChar char="•"/>
              <a:defRPr b="0" i="0" sz="800">
                <a:latin typeface="Inter Light"/>
                <a:ea typeface="Inter Light"/>
                <a:cs typeface="Inter Light"/>
                <a:sym typeface="Inter Light"/>
              </a:defRPr>
            </a:lvl3pPr>
            <a:lvl4pPr indent="-279400" lvl="3" marL="1828800" algn="l">
              <a:lnSpc>
                <a:spcPct val="90000"/>
              </a:lnSpc>
              <a:spcBef>
                <a:spcPts val="400"/>
              </a:spcBef>
              <a:spcAft>
                <a:spcPts val="0"/>
              </a:spcAft>
              <a:buClr>
                <a:schemeClr val="dk1"/>
              </a:buClr>
              <a:buSzPts val="800"/>
              <a:buFont typeface="Inter Light"/>
              <a:buChar char="•"/>
              <a:defRPr b="0" i="0" sz="800">
                <a:latin typeface="Inter Light"/>
                <a:ea typeface="Inter Light"/>
                <a:cs typeface="Inter Light"/>
                <a:sym typeface="Inter Light"/>
              </a:defRPr>
            </a:lvl4pPr>
            <a:lvl5pPr indent="-279400" lvl="4" marL="2286000" algn="l">
              <a:lnSpc>
                <a:spcPct val="90000"/>
              </a:lnSpc>
              <a:spcBef>
                <a:spcPts val="400"/>
              </a:spcBef>
              <a:spcAft>
                <a:spcPts val="0"/>
              </a:spcAft>
              <a:buClr>
                <a:schemeClr val="dk1"/>
              </a:buClr>
              <a:buSzPts val="800"/>
              <a:buFont typeface="Inter Light"/>
              <a:buChar char="•"/>
              <a:defRPr b="0" i="0" sz="800">
                <a:latin typeface="Inter Light"/>
                <a:ea typeface="Inter Light"/>
                <a:cs typeface="Inter Light"/>
                <a:sym typeface="Inter Light"/>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463" name="Google Shape;463;p46"/>
          <p:cNvSpPr txBox="1"/>
          <p:nvPr>
            <p:ph idx="2" type="body"/>
          </p:nvPr>
        </p:nvSpPr>
        <p:spPr>
          <a:xfrm>
            <a:off x="5078965" y="3767595"/>
            <a:ext cx="2262000" cy="180900"/>
          </a:xfrm>
          <a:prstGeom prst="rect">
            <a:avLst/>
          </a:prstGeom>
          <a:noFill/>
          <a:ln>
            <a:noFill/>
          </a:ln>
        </p:spPr>
        <p:txBody>
          <a:bodyPr anchorCtr="0" anchor="t" bIns="28575" lIns="57150" spcFirstLastPara="1" rIns="57150" wrap="square" tIns="28575">
            <a:spAutoFit/>
          </a:bodyPr>
          <a:lstStyle>
            <a:lvl1pPr indent="-228600" lvl="0" marL="457200" algn="l">
              <a:lnSpc>
                <a:spcPct val="100000"/>
              </a:lnSpc>
              <a:spcBef>
                <a:spcPts val="0"/>
              </a:spcBef>
              <a:spcAft>
                <a:spcPts val="0"/>
              </a:spcAft>
              <a:buClr>
                <a:schemeClr val="lt1"/>
              </a:buClr>
              <a:buSzPts val="800"/>
              <a:buFont typeface="Arial"/>
              <a:buNone/>
              <a:defRPr b="1" i="0" sz="800" u="none" cap="none" strike="noStrike">
                <a:solidFill>
                  <a:schemeClr val="lt1"/>
                </a:solidFill>
                <a:latin typeface="Arial"/>
                <a:ea typeface="Arial"/>
                <a:cs typeface="Arial"/>
                <a:sym typeface="Arial"/>
              </a:defRPr>
            </a:lvl1pPr>
            <a:lvl2pPr indent="-279400" lvl="1" marL="914400" algn="l">
              <a:lnSpc>
                <a:spcPct val="90000"/>
              </a:lnSpc>
              <a:spcBef>
                <a:spcPts val="400"/>
              </a:spcBef>
              <a:spcAft>
                <a:spcPts val="0"/>
              </a:spcAft>
              <a:buClr>
                <a:schemeClr val="dk1"/>
              </a:buClr>
              <a:buSzPts val="800"/>
              <a:buFont typeface="Inter Light"/>
              <a:buChar char="•"/>
              <a:defRPr b="0" i="0" sz="800">
                <a:latin typeface="Inter Light"/>
                <a:ea typeface="Inter Light"/>
                <a:cs typeface="Inter Light"/>
                <a:sym typeface="Inter Light"/>
              </a:defRPr>
            </a:lvl2pPr>
            <a:lvl3pPr indent="-279400" lvl="2" marL="1371600" algn="l">
              <a:lnSpc>
                <a:spcPct val="90000"/>
              </a:lnSpc>
              <a:spcBef>
                <a:spcPts val="400"/>
              </a:spcBef>
              <a:spcAft>
                <a:spcPts val="0"/>
              </a:spcAft>
              <a:buClr>
                <a:schemeClr val="dk1"/>
              </a:buClr>
              <a:buSzPts val="800"/>
              <a:buFont typeface="Inter Light"/>
              <a:buChar char="•"/>
              <a:defRPr b="0" i="0" sz="800">
                <a:latin typeface="Inter Light"/>
                <a:ea typeface="Inter Light"/>
                <a:cs typeface="Inter Light"/>
                <a:sym typeface="Inter Light"/>
              </a:defRPr>
            </a:lvl3pPr>
            <a:lvl4pPr indent="-279400" lvl="3" marL="1828800" algn="l">
              <a:lnSpc>
                <a:spcPct val="90000"/>
              </a:lnSpc>
              <a:spcBef>
                <a:spcPts val="400"/>
              </a:spcBef>
              <a:spcAft>
                <a:spcPts val="0"/>
              </a:spcAft>
              <a:buClr>
                <a:schemeClr val="dk1"/>
              </a:buClr>
              <a:buSzPts val="800"/>
              <a:buFont typeface="Inter Light"/>
              <a:buChar char="•"/>
              <a:defRPr b="0" i="0" sz="800">
                <a:latin typeface="Inter Light"/>
                <a:ea typeface="Inter Light"/>
                <a:cs typeface="Inter Light"/>
                <a:sym typeface="Inter Light"/>
              </a:defRPr>
            </a:lvl4pPr>
            <a:lvl5pPr indent="-279400" lvl="4" marL="2286000" algn="l">
              <a:lnSpc>
                <a:spcPct val="90000"/>
              </a:lnSpc>
              <a:spcBef>
                <a:spcPts val="400"/>
              </a:spcBef>
              <a:spcAft>
                <a:spcPts val="0"/>
              </a:spcAft>
              <a:buClr>
                <a:schemeClr val="dk1"/>
              </a:buClr>
              <a:buSzPts val="800"/>
              <a:buFont typeface="Inter Light"/>
              <a:buChar char="•"/>
              <a:defRPr b="0" i="0" sz="800">
                <a:latin typeface="Inter Light"/>
                <a:ea typeface="Inter Light"/>
                <a:cs typeface="Inter Light"/>
                <a:sym typeface="Inter Light"/>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464" name="Google Shape;464;p46"/>
          <p:cNvSpPr txBox="1"/>
          <p:nvPr>
            <p:ph idx="3" type="body"/>
          </p:nvPr>
        </p:nvSpPr>
        <p:spPr>
          <a:xfrm>
            <a:off x="1080412" y="1332468"/>
            <a:ext cx="2238000" cy="192300"/>
          </a:xfrm>
          <a:prstGeom prst="rect">
            <a:avLst/>
          </a:prstGeom>
          <a:noFill/>
          <a:ln>
            <a:noFill/>
          </a:ln>
        </p:spPr>
        <p:txBody>
          <a:bodyPr anchorCtr="0" anchor="t" bIns="28575" lIns="57150" spcFirstLastPara="1" rIns="57150" wrap="square" tIns="28575">
            <a:normAutofit/>
          </a:bodyPr>
          <a:lstStyle>
            <a:lvl1pPr indent="-228600" lvl="0" marL="457200" algn="l">
              <a:lnSpc>
                <a:spcPct val="100000"/>
              </a:lnSpc>
              <a:spcBef>
                <a:spcPts val="800"/>
              </a:spcBef>
              <a:spcAft>
                <a:spcPts val="0"/>
              </a:spcAft>
              <a:buClr>
                <a:schemeClr val="lt1"/>
              </a:buClr>
              <a:buSzPts val="800"/>
              <a:buNone/>
              <a:defRPr b="1" i="0" sz="800" u="none" cap="none" strike="noStrike">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100"/>
              <a:buNone/>
              <a:defRPr/>
            </a:lvl2pPr>
            <a:lvl3pPr indent="-228600" lvl="2" marL="1371600" algn="l">
              <a:lnSpc>
                <a:spcPct val="90000"/>
              </a:lnSpc>
              <a:spcBef>
                <a:spcPts val="400"/>
              </a:spcBef>
              <a:spcAft>
                <a:spcPts val="0"/>
              </a:spcAft>
              <a:buClr>
                <a:schemeClr val="dk1"/>
              </a:buClr>
              <a:buSzPts val="1100"/>
              <a:buNone/>
              <a:defRPr/>
            </a:lvl3pPr>
            <a:lvl4pPr indent="-228600" lvl="3" marL="1828800" algn="l">
              <a:lnSpc>
                <a:spcPct val="90000"/>
              </a:lnSpc>
              <a:spcBef>
                <a:spcPts val="400"/>
              </a:spcBef>
              <a:spcAft>
                <a:spcPts val="0"/>
              </a:spcAft>
              <a:buClr>
                <a:schemeClr val="dk1"/>
              </a:buClr>
              <a:buSzPts val="1100"/>
              <a:buNone/>
              <a:defRPr/>
            </a:lvl4pPr>
            <a:lvl5pPr indent="-228600" lvl="4" marL="2286000" algn="l">
              <a:lnSpc>
                <a:spcPct val="90000"/>
              </a:lnSpc>
              <a:spcBef>
                <a:spcPts val="400"/>
              </a:spcBef>
              <a:spcAft>
                <a:spcPts val="0"/>
              </a:spcAft>
              <a:buClr>
                <a:schemeClr val="dk1"/>
              </a:buClr>
              <a:buSzPts val="1100"/>
              <a:buNone/>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465" name="Google Shape;465;p46"/>
          <p:cNvSpPr txBox="1"/>
          <p:nvPr>
            <p:ph idx="4" type="body"/>
          </p:nvPr>
        </p:nvSpPr>
        <p:spPr>
          <a:xfrm>
            <a:off x="5717601" y="1336095"/>
            <a:ext cx="2238000" cy="192300"/>
          </a:xfrm>
          <a:prstGeom prst="rect">
            <a:avLst/>
          </a:prstGeom>
          <a:noFill/>
          <a:ln>
            <a:noFill/>
          </a:ln>
        </p:spPr>
        <p:txBody>
          <a:bodyPr anchorCtr="0" anchor="t" bIns="28575" lIns="57150" spcFirstLastPara="1" rIns="57150" wrap="square" tIns="28575">
            <a:normAutofit/>
          </a:bodyPr>
          <a:lstStyle>
            <a:lvl1pPr indent="-228600" lvl="0" marL="457200" algn="l">
              <a:lnSpc>
                <a:spcPct val="100000"/>
              </a:lnSpc>
              <a:spcBef>
                <a:spcPts val="800"/>
              </a:spcBef>
              <a:spcAft>
                <a:spcPts val="0"/>
              </a:spcAft>
              <a:buClr>
                <a:schemeClr val="lt1"/>
              </a:buClr>
              <a:buSzPts val="800"/>
              <a:buNone/>
              <a:defRPr b="1" i="0" sz="800" u="none" cap="none" strike="noStrike">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100"/>
              <a:buNone/>
              <a:defRPr/>
            </a:lvl2pPr>
            <a:lvl3pPr indent="-228600" lvl="2" marL="1371600" algn="l">
              <a:lnSpc>
                <a:spcPct val="90000"/>
              </a:lnSpc>
              <a:spcBef>
                <a:spcPts val="400"/>
              </a:spcBef>
              <a:spcAft>
                <a:spcPts val="0"/>
              </a:spcAft>
              <a:buClr>
                <a:schemeClr val="dk1"/>
              </a:buClr>
              <a:buSzPts val="1100"/>
              <a:buNone/>
              <a:defRPr/>
            </a:lvl3pPr>
            <a:lvl4pPr indent="-228600" lvl="3" marL="1828800" algn="l">
              <a:lnSpc>
                <a:spcPct val="90000"/>
              </a:lnSpc>
              <a:spcBef>
                <a:spcPts val="400"/>
              </a:spcBef>
              <a:spcAft>
                <a:spcPts val="0"/>
              </a:spcAft>
              <a:buClr>
                <a:schemeClr val="dk1"/>
              </a:buClr>
              <a:buSzPts val="1100"/>
              <a:buNone/>
              <a:defRPr/>
            </a:lvl4pPr>
            <a:lvl5pPr indent="-228600" lvl="4" marL="2286000" algn="l">
              <a:lnSpc>
                <a:spcPct val="90000"/>
              </a:lnSpc>
              <a:spcBef>
                <a:spcPts val="400"/>
              </a:spcBef>
              <a:spcAft>
                <a:spcPts val="0"/>
              </a:spcAft>
              <a:buClr>
                <a:schemeClr val="dk1"/>
              </a:buClr>
              <a:buSzPts val="1100"/>
              <a:buNone/>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466" name="Google Shape;466;p46"/>
          <p:cNvSpPr/>
          <p:nvPr>
            <p:ph idx="5" type="pic"/>
          </p:nvPr>
        </p:nvSpPr>
        <p:spPr>
          <a:xfrm>
            <a:off x="5178997" y="1189817"/>
            <a:ext cx="463500" cy="463500"/>
          </a:xfrm>
          <a:prstGeom prst="ellipse">
            <a:avLst/>
          </a:prstGeom>
          <a:noFill/>
          <a:ln>
            <a:noFill/>
          </a:ln>
        </p:spPr>
      </p:sp>
      <p:sp>
        <p:nvSpPr>
          <p:cNvPr id="467" name="Google Shape;467;p46"/>
          <p:cNvSpPr/>
          <p:nvPr>
            <p:ph idx="6" type="pic"/>
          </p:nvPr>
        </p:nvSpPr>
        <p:spPr>
          <a:xfrm>
            <a:off x="530711" y="1187106"/>
            <a:ext cx="463500" cy="463500"/>
          </a:xfrm>
          <a:prstGeom prst="ellipse">
            <a:avLst/>
          </a:prstGeom>
          <a:noFill/>
          <a:ln>
            <a:noFill/>
          </a:ln>
        </p:spPr>
      </p:sp>
      <p:sp>
        <p:nvSpPr>
          <p:cNvPr id="468" name="Google Shape;468;p46"/>
          <p:cNvSpPr txBox="1"/>
          <p:nvPr>
            <p:ph idx="7" type="body"/>
          </p:nvPr>
        </p:nvSpPr>
        <p:spPr>
          <a:xfrm>
            <a:off x="570069" y="2108034"/>
            <a:ext cx="2195400" cy="2103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800"/>
              </a:spcBef>
              <a:spcAft>
                <a:spcPts val="0"/>
              </a:spcAft>
              <a:buClr>
                <a:schemeClr val="lt1"/>
              </a:buClr>
              <a:buSzPts val="700"/>
              <a:buNone/>
              <a:defRPr b="1" i="0" sz="700" u="none" cap="none" strike="noStrike">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400"/>
              <a:buNone/>
              <a:defRPr sz="1400">
                <a:latin typeface="Calibri"/>
                <a:ea typeface="Calibri"/>
                <a:cs typeface="Calibri"/>
                <a:sym typeface="Calibri"/>
              </a:defRPr>
            </a:lvl2pPr>
            <a:lvl3pPr indent="-228600" lvl="2" marL="1371600" algn="l">
              <a:lnSpc>
                <a:spcPct val="90000"/>
              </a:lnSpc>
              <a:spcBef>
                <a:spcPts val="400"/>
              </a:spcBef>
              <a:spcAft>
                <a:spcPts val="0"/>
              </a:spcAft>
              <a:buClr>
                <a:schemeClr val="dk1"/>
              </a:buClr>
              <a:buSzPts val="1400"/>
              <a:buNone/>
              <a:defRPr sz="1400">
                <a:latin typeface="Calibri"/>
                <a:ea typeface="Calibri"/>
                <a:cs typeface="Calibri"/>
                <a:sym typeface="Calibri"/>
              </a:defRPr>
            </a:lvl3pPr>
            <a:lvl4pPr indent="-228600" lvl="3" marL="1828800" algn="l">
              <a:lnSpc>
                <a:spcPct val="90000"/>
              </a:lnSpc>
              <a:spcBef>
                <a:spcPts val="400"/>
              </a:spcBef>
              <a:spcAft>
                <a:spcPts val="0"/>
              </a:spcAft>
              <a:buClr>
                <a:schemeClr val="dk1"/>
              </a:buClr>
              <a:buSzPts val="1400"/>
              <a:buNone/>
              <a:defRPr>
                <a:latin typeface="Calibri"/>
                <a:ea typeface="Calibri"/>
                <a:cs typeface="Calibri"/>
                <a:sym typeface="Calibri"/>
              </a:defRPr>
            </a:lvl4pPr>
            <a:lvl5pPr indent="-228600" lvl="4" marL="2286000" algn="l">
              <a:lnSpc>
                <a:spcPct val="90000"/>
              </a:lnSpc>
              <a:spcBef>
                <a:spcPts val="400"/>
              </a:spcBef>
              <a:spcAft>
                <a:spcPts val="0"/>
              </a:spcAft>
              <a:buClr>
                <a:schemeClr val="dk1"/>
              </a:buClr>
              <a:buSzPts val="1400"/>
              <a:buNone/>
              <a:defRPr>
                <a:latin typeface="Calibri"/>
                <a:ea typeface="Calibri"/>
                <a:cs typeface="Calibri"/>
                <a:sym typeface="Calibri"/>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469" name="Google Shape;469;p46"/>
          <p:cNvSpPr txBox="1"/>
          <p:nvPr>
            <p:ph idx="8" type="body"/>
          </p:nvPr>
        </p:nvSpPr>
        <p:spPr>
          <a:xfrm>
            <a:off x="576070" y="2543414"/>
            <a:ext cx="2195400" cy="2103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800"/>
              </a:spcBef>
              <a:spcAft>
                <a:spcPts val="0"/>
              </a:spcAft>
              <a:buClr>
                <a:schemeClr val="lt1"/>
              </a:buClr>
              <a:buSzPts val="700"/>
              <a:buNone/>
              <a:defRPr b="1" i="0" sz="700" u="none" cap="none" strike="noStrike">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400"/>
              <a:buNone/>
              <a:defRPr sz="1400">
                <a:latin typeface="Calibri"/>
                <a:ea typeface="Calibri"/>
                <a:cs typeface="Calibri"/>
                <a:sym typeface="Calibri"/>
              </a:defRPr>
            </a:lvl2pPr>
            <a:lvl3pPr indent="-228600" lvl="2" marL="1371600" algn="l">
              <a:lnSpc>
                <a:spcPct val="90000"/>
              </a:lnSpc>
              <a:spcBef>
                <a:spcPts val="400"/>
              </a:spcBef>
              <a:spcAft>
                <a:spcPts val="0"/>
              </a:spcAft>
              <a:buClr>
                <a:schemeClr val="dk1"/>
              </a:buClr>
              <a:buSzPts val="1400"/>
              <a:buNone/>
              <a:defRPr sz="1400">
                <a:latin typeface="Calibri"/>
                <a:ea typeface="Calibri"/>
                <a:cs typeface="Calibri"/>
                <a:sym typeface="Calibri"/>
              </a:defRPr>
            </a:lvl3pPr>
            <a:lvl4pPr indent="-228600" lvl="3" marL="1828800" algn="l">
              <a:lnSpc>
                <a:spcPct val="90000"/>
              </a:lnSpc>
              <a:spcBef>
                <a:spcPts val="400"/>
              </a:spcBef>
              <a:spcAft>
                <a:spcPts val="0"/>
              </a:spcAft>
              <a:buClr>
                <a:schemeClr val="dk1"/>
              </a:buClr>
              <a:buSzPts val="1400"/>
              <a:buNone/>
              <a:defRPr>
                <a:latin typeface="Calibri"/>
                <a:ea typeface="Calibri"/>
                <a:cs typeface="Calibri"/>
                <a:sym typeface="Calibri"/>
              </a:defRPr>
            </a:lvl4pPr>
            <a:lvl5pPr indent="-228600" lvl="4" marL="2286000" algn="l">
              <a:lnSpc>
                <a:spcPct val="90000"/>
              </a:lnSpc>
              <a:spcBef>
                <a:spcPts val="400"/>
              </a:spcBef>
              <a:spcAft>
                <a:spcPts val="0"/>
              </a:spcAft>
              <a:buClr>
                <a:schemeClr val="dk1"/>
              </a:buClr>
              <a:buSzPts val="1400"/>
              <a:buNone/>
              <a:defRPr>
                <a:latin typeface="Calibri"/>
                <a:ea typeface="Calibri"/>
                <a:cs typeface="Calibri"/>
                <a:sym typeface="Calibri"/>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470" name="Google Shape;470;p46"/>
          <p:cNvSpPr txBox="1"/>
          <p:nvPr>
            <p:ph idx="9" type="body"/>
          </p:nvPr>
        </p:nvSpPr>
        <p:spPr>
          <a:xfrm>
            <a:off x="576070" y="2978545"/>
            <a:ext cx="2195400" cy="2103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800"/>
              </a:spcBef>
              <a:spcAft>
                <a:spcPts val="0"/>
              </a:spcAft>
              <a:buClr>
                <a:schemeClr val="lt1"/>
              </a:buClr>
              <a:buSzPts val="700"/>
              <a:buNone/>
              <a:defRPr b="1" i="0" sz="700" u="none" cap="none" strike="noStrike">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400"/>
              <a:buNone/>
              <a:defRPr sz="1400">
                <a:latin typeface="Calibri"/>
                <a:ea typeface="Calibri"/>
                <a:cs typeface="Calibri"/>
                <a:sym typeface="Calibri"/>
              </a:defRPr>
            </a:lvl2pPr>
            <a:lvl3pPr indent="-228600" lvl="2" marL="1371600" algn="l">
              <a:lnSpc>
                <a:spcPct val="90000"/>
              </a:lnSpc>
              <a:spcBef>
                <a:spcPts val="400"/>
              </a:spcBef>
              <a:spcAft>
                <a:spcPts val="0"/>
              </a:spcAft>
              <a:buClr>
                <a:schemeClr val="dk1"/>
              </a:buClr>
              <a:buSzPts val="1400"/>
              <a:buNone/>
              <a:defRPr sz="1400">
                <a:latin typeface="Calibri"/>
                <a:ea typeface="Calibri"/>
                <a:cs typeface="Calibri"/>
                <a:sym typeface="Calibri"/>
              </a:defRPr>
            </a:lvl3pPr>
            <a:lvl4pPr indent="-228600" lvl="3" marL="1828800" algn="l">
              <a:lnSpc>
                <a:spcPct val="90000"/>
              </a:lnSpc>
              <a:spcBef>
                <a:spcPts val="400"/>
              </a:spcBef>
              <a:spcAft>
                <a:spcPts val="0"/>
              </a:spcAft>
              <a:buClr>
                <a:schemeClr val="dk1"/>
              </a:buClr>
              <a:buSzPts val="1400"/>
              <a:buNone/>
              <a:defRPr>
                <a:latin typeface="Calibri"/>
                <a:ea typeface="Calibri"/>
                <a:cs typeface="Calibri"/>
                <a:sym typeface="Calibri"/>
              </a:defRPr>
            </a:lvl4pPr>
            <a:lvl5pPr indent="-228600" lvl="4" marL="2286000" algn="l">
              <a:lnSpc>
                <a:spcPct val="90000"/>
              </a:lnSpc>
              <a:spcBef>
                <a:spcPts val="400"/>
              </a:spcBef>
              <a:spcAft>
                <a:spcPts val="0"/>
              </a:spcAft>
              <a:buClr>
                <a:schemeClr val="dk1"/>
              </a:buClr>
              <a:buSzPts val="1400"/>
              <a:buNone/>
              <a:defRPr>
                <a:latin typeface="Calibri"/>
                <a:ea typeface="Calibri"/>
                <a:cs typeface="Calibri"/>
                <a:sym typeface="Calibri"/>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471" name="Google Shape;471;p46"/>
          <p:cNvSpPr txBox="1"/>
          <p:nvPr>
            <p:ph idx="13" type="body"/>
          </p:nvPr>
        </p:nvSpPr>
        <p:spPr>
          <a:xfrm>
            <a:off x="564688" y="3411275"/>
            <a:ext cx="2195400" cy="2103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800"/>
              </a:spcBef>
              <a:spcAft>
                <a:spcPts val="0"/>
              </a:spcAft>
              <a:buClr>
                <a:schemeClr val="lt1"/>
              </a:buClr>
              <a:buSzPts val="700"/>
              <a:buNone/>
              <a:defRPr b="1" i="0" sz="700" u="none" cap="none" strike="noStrike">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400"/>
              <a:buNone/>
              <a:defRPr sz="1400">
                <a:latin typeface="Calibri"/>
                <a:ea typeface="Calibri"/>
                <a:cs typeface="Calibri"/>
                <a:sym typeface="Calibri"/>
              </a:defRPr>
            </a:lvl2pPr>
            <a:lvl3pPr indent="-228600" lvl="2" marL="1371600" algn="l">
              <a:lnSpc>
                <a:spcPct val="90000"/>
              </a:lnSpc>
              <a:spcBef>
                <a:spcPts val="400"/>
              </a:spcBef>
              <a:spcAft>
                <a:spcPts val="0"/>
              </a:spcAft>
              <a:buClr>
                <a:schemeClr val="dk1"/>
              </a:buClr>
              <a:buSzPts val="1400"/>
              <a:buNone/>
              <a:defRPr sz="1400">
                <a:latin typeface="Calibri"/>
                <a:ea typeface="Calibri"/>
                <a:cs typeface="Calibri"/>
                <a:sym typeface="Calibri"/>
              </a:defRPr>
            </a:lvl3pPr>
            <a:lvl4pPr indent="-228600" lvl="3" marL="1828800" algn="l">
              <a:lnSpc>
                <a:spcPct val="90000"/>
              </a:lnSpc>
              <a:spcBef>
                <a:spcPts val="400"/>
              </a:spcBef>
              <a:spcAft>
                <a:spcPts val="0"/>
              </a:spcAft>
              <a:buClr>
                <a:schemeClr val="dk1"/>
              </a:buClr>
              <a:buSzPts val="1400"/>
              <a:buNone/>
              <a:defRPr>
                <a:latin typeface="Calibri"/>
                <a:ea typeface="Calibri"/>
                <a:cs typeface="Calibri"/>
                <a:sym typeface="Calibri"/>
              </a:defRPr>
            </a:lvl4pPr>
            <a:lvl5pPr indent="-228600" lvl="4" marL="2286000" algn="l">
              <a:lnSpc>
                <a:spcPct val="90000"/>
              </a:lnSpc>
              <a:spcBef>
                <a:spcPts val="400"/>
              </a:spcBef>
              <a:spcAft>
                <a:spcPts val="0"/>
              </a:spcAft>
              <a:buClr>
                <a:schemeClr val="dk1"/>
              </a:buClr>
              <a:buSzPts val="1400"/>
              <a:buNone/>
              <a:defRPr>
                <a:latin typeface="Calibri"/>
                <a:ea typeface="Calibri"/>
                <a:cs typeface="Calibri"/>
                <a:sym typeface="Calibri"/>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472" name="Google Shape;472;p46"/>
          <p:cNvSpPr txBox="1"/>
          <p:nvPr>
            <p:ph idx="14" type="body"/>
          </p:nvPr>
        </p:nvSpPr>
        <p:spPr>
          <a:xfrm>
            <a:off x="5210197" y="2114256"/>
            <a:ext cx="2195400" cy="2103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800"/>
              </a:spcBef>
              <a:spcAft>
                <a:spcPts val="0"/>
              </a:spcAft>
              <a:buClr>
                <a:schemeClr val="lt1"/>
              </a:buClr>
              <a:buSzPts val="700"/>
              <a:buNone/>
              <a:defRPr b="1" i="0" sz="700" u="none" cap="none" strike="noStrike">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400"/>
              <a:buNone/>
              <a:defRPr sz="1400">
                <a:latin typeface="Calibri"/>
                <a:ea typeface="Calibri"/>
                <a:cs typeface="Calibri"/>
                <a:sym typeface="Calibri"/>
              </a:defRPr>
            </a:lvl2pPr>
            <a:lvl3pPr indent="-228600" lvl="2" marL="1371600" algn="l">
              <a:lnSpc>
                <a:spcPct val="90000"/>
              </a:lnSpc>
              <a:spcBef>
                <a:spcPts val="400"/>
              </a:spcBef>
              <a:spcAft>
                <a:spcPts val="0"/>
              </a:spcAft>
              <a:buClr>
                <a:schemeClr val="dk1"/>
              </a:buClr>
              <a:buSzPts val="1400"/>
              <a:buNone/>
              <a:defRPr sz="1400">
                <a:latin typeface="Calibri"/>
                <a:ea typeface="Calibri"/>
                <a:cs typeface="Calibri"/>
                <a:sym typeface="Calibri"/>
              </a:defRPr>
            </a:lvl3pPr>
            <a:lvl4pPr indent="-228600" lvl="3" marL="1828800" algn="l">
              <a:lnSpc>
                <a:spcPct val="90000"/>
              </a:lnSpc>
              <a:spcBef>
                <a:spcPts val="400"/>
              </a:spcBef>
              <a:spcAft>
                <a:spcPts val="0"/>
              </a:spcAft>
              <a:buClr>
                <a:schemeClr val="dk1"/>
              </a:buClr>
              <a:buSzPts val="1400"/>
              <a:buNone/>
              <a:defRPr>
                <a:latin typeface="Calibri"/>
                <a:ea typeface="Calibri"/>
                <a:cs typeface="Calibri"/>
                <a:sym typeface="Calibri"/>
              </a:defRPr>
            </a:lvl4pPr>
            <a:lvl5pPr indent="-228600" lvl="4" marL="2286000" algn="l">
              <a:lnSpc>
                <a:spcPct val="90000"/>
              </a:lnSpc>
              <a:spcBef>
                <a:spcPts val="400"/>
              </a:spcBef>
              <a:spcAft>
                <a:spcPts val="0"/>
              </a:spcAft>
              <a:buClr>
                <a:schemeClr val="dk1"/>
              </a:buClr>
              <a:buSzPts val="1400"/>
              <a:buNone/>
              <a:defRPr>
                <a:latin typeface="Calibri"/>
                <a:ea typeface="Calibri"/>
                <a:cs typeface="Calibri"/>
                <a:sym typeface="Calibri"/>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473" name="Google Shape;473;p46"/>
          <p:cNvSpPr txBox="1"/>
          <p:nvPr>
            <p:ph idx="15" type="body"/>
          </p:nvPr>
        </p:nvSpPr>
        <p:spPr>
          <a:xfrm>
            <a:off x="5216199" y="2549637"/>
            <a:ext cx="2195400" cy="2103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800"/>
              </a:spcBef>
              <a:spcAft>
                <a:spcPts val="0"/>
              </a:spcAft>
              <a:buClr>
                <a:schemeClr val="lt1"/>
              </a:buClr>
              <a:buSzPts val="700"/>
              <a:buNone/>
              <a:defRPr b="1" i="0" sz="700" u="none" cap="none" strike="noStrike">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400"/>
              <a:buNone/>
              <a:defRPr sz="1400">
                <a:latin typeface="Calibri"/>
                <a:ea typeface="Calibri"/>
                <a:cs typeface="Calibri"/>
                <a:sym typeface="Calibri"/>
              </a:defRPr>
            </a:lvl2pPr>
            <a:lvl3pPr indent="-228600" lvl="2" marL="1371600" algn="l">
              <a:lnSpc>
                <a:spcPct val="90000"/>
              </a:lnSpc>
              <a:spcBef>
                <a:spcPts val="400"/>
              </a:spcBef>
              <a:spcAft>
                <a:spcPts val="0"/>
              </a:spcAft>
              <a:buClr>
                <a:schemeClr val="dk1"/>
              </a:buClr>
              <a:buSzPts val="1400"/>
              <a:buNone/>
              <a:defRPr sz="1400">
                <a:latin typeface="Calibri"/>
                <a:ea typeface="Calibri"/>
                <a:cs typeface="Calibri"/>
                <a:sym typeface="Calibri"/>
              </a:defRPr>
            </a:lvl3pPr>
            <a:lvl4pPr indent="-228600" lvl="3" marL="1828800" algn="l">
              <a:lnSpc>
                <a:spcPct val="90000"/>
              </a:lnSpc>
              <a:spcBef>
                <a:spcPts val="400"/>
              </a:spcBef>
              <a:spcAft>
                <a:spcPts val="0"/>
              </a:spcAft>
              <a:buClr>
                <a:schemeClr val="dk1"/>
              </a:buClr>
              <a:buSzPts val="1400"/>
              <a:buNone/>
              <a:defRPr>
                <a:latin typeface="Calibri"/>
                <a:ea typeface="Calibri"/>
                <a:cs typeface="Calibri"/>
                <a:sym typeface="Calibri"/>
              </a:defRPr>
            </a:lvl4pPr>
            <a:lvl5pPr indent="-228600" lvl="4" marL="2286000" algn="l">
              <a:lnSpc>
                <a:spcPct val="90000"/>
              </a:lnSpc>
              <a:spcBef>
                <a:spcPts val="400"/>
              </a:spcBef>
              <a:spcAft>
                <a:spcPts val="0"/>
              </a:spcAft>
              <a:buClr>
                <a:schemeClr val="dk1"/>
              </a:buClr>
              <a:buSzPts val="1400"/>
              <a:buNone/>
              <a:defRPr>
                <a:latin typeface="Calibri"/>
                <a:ea typeface="Calibri"/>
                <a:cs typeface="Calibri"/>
                <a:sym typeface="Calibri"/>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474" name="Google Shape;474;p46"/>
          <p:cNvSpPr txBox="1"/>
          <p:nvPr>
            <p:ph idx="16" type="body"/>
          </p:nvPr>
        </p:nvSpPr>
        <p:spPr>
          <a:xfrm>
            <a:off x="5216199" y="2984768"/>
            <a:ext cx="2195400" cy="2103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800"/>
              </a:spcBef>
              <a:spcAft>
                <a:spcPts val="0"/>
              </a:spcAft>
              <a:buClr>
                <a:schemeClr val="lt1"/>
              </a:buClr>
              <a:buSzPts val="700"/>
              <a:buNone/>
              <a:defRPr b="1" i="0" sz="700" u="none" cap="none" strike="noStrike">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400"/>
              <a:buNone/>
              <a:defRPr sz="1400">
                <a:latin typeface="Calibri"/>
                <a:ea typeface="Calibri"/>
                <a:cs typeface="Calibri"/>
                <a:sym typeface="Calibri"/>
              </a:defRPr>
            </a:lvl2pPr>
            <a:lvl3pPr indent="-228600" lvl="2" marL="1371600" algn="l">
              <a:lnSpc>
                <a:spcPct val="90000"/>
              </a:lnSpc>
              <a:spcBef>
                <a:spcPts val="400"/>
              </a:spcBef>
              <a:spcAft>
                <a:spcPts val="0"/>
              </a:spcAft>
              <a:buClr>
                <a:schemeClr val="dk1"/>
              </a:buClr>
              <a:buSzPts val="1400"/>
              <a:buNone/>
              <a:defRPr sz="1400">
                <a:latin typeface="Calibri"/>
                <a:ea typeface="Calibri"/>
                <a:cs typeface="Calibri"/>
                <a:sym typeface="Calibri"/>
              </a:defRPr>
            </a:lvl3pPr>
            <a:lvl4pPr indent="-228600" lvl="3" marL="1828800" algn="l">
              <a:lnSpc>
                <a:spcPct val="90000"/>
              </a:lnSpc>
              <a:spcBef>
                <a:spcPts val="400"/>
              </a:spcBef>
              <a:spcAft>
                <a:spcPts val="0"/>
              </a:spcAft>
              <a:buClr>
                <a:schemeClr val="dk1"/>
              </a:buClr>
              <a:buSzPts val="1400"/>
              <a:buNone/>
              <a:defRPr>
                <a:latin typeface="Calibri"/>
                <a:ea typeface="Calibri"/>
                <a:cs typeface="Calibri"/>
                <a:sym typeface="Calibri"/>
              </a:defRPr>
            </a:lvl4pPr>
            <a:lvl5pPr indent="-228600" lvl="4" marL="2286000" algn="l">
              <a:lnSpc>
                <a:spcPct val="90000"/>
              </a:lnSpc>
              <a:spcBef>
                <a:spcPts val="400"/>
              </a:spcBef>
              <a:spcAft>
                <a:spcPts val="0"/>
              </a:spcAft>
              <a:buClr>
                <a:schemeClr val="dk1"/>
              </a:buClr>
              <a:buSzPts val="1400"/>
              <a:buNone/>
              <a:defRPr>
                <a:latin typeface="Calibri"/>
                <a:ea typeface="Calibri"/>
                <a:cs typeface="Calibri"/>
                <a:sym typeface="Calibri"/>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475" name="Google Shape;475;p46"/>
          <p:cNvSpPr txBox="1"/>
          <p:nvPr>
            <p:ph idx="17" type="body"/>
          </p:nvPr>
        </p:nvSpPr>
        <p:spPr>
          <a:xfrm>
            <a:off x="5204817" y="3417498"/>
            <a:ext cx="2195400" cy="2103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800"/>
              </a:spcBef>
              <a:spcAft>
                <a:spcPts val="0"/>
              </a:spcAft>
              <a:buClr>
                <a:schemeClr val="lt1"/>
              </a:buClr>
              <a:buSzPts val="700"/>
              <a:buNone/>
              <a:defRPr b="1" i="0" sz="700" u="none" cap="none" strike="noStrike">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400"/>
              <a:buNone/>
              <a:defRPr sz="1400">
                <a:latin typeface="Calibri"/>
                <a:ea typeface="Calibri"/>
                <a:cs typeface="Calibri"/>
                <a:sym typeface="Calibri"/>
              </a:defRPr>
            </a:lvl2pPr>
            <a:lvl3pPr indent="-228600" lvl="2" marL="1371600" algn="l">
              <a:lnSpc>
                <a:spcPct val="90000"/>
              </a:lnSpc>
              <a:spcBef>
                <a:spcPts val="400"/>
              </a:spcBef>
              <a:spcAft>
                <a:spcPts val="0"/>
              </a:spcAft>
              <a:buClr>
                <a:schemeClr val="dk1"/>
              </a:buClr>
              <a:buSzPts val="1400"/>
              <a:buNone/>
              <a:defRPr sz="1400">
                <a:latin typeface="Calibri"/>
                <a:ea typeface="Calibri"/>
                <a:cs typeface="Calibri"/>
                <a:sym typeface="Calibri"/>
              </a:defRPr>
            </a:lvl3pPr>
            <a:lvl4pPr indent="-228600" lvl="3" marL="1828800" algn="l">
              <a:lnSpc>
                <a:spcPct val="90000"/>
              </a:lnSpc>
              <a:spcBef>
                <a:spcPts val="400"/>
              </a:spcBef>
              <a:spcAft>
                <a:spcPts val="0"/>
              </a:spcAft>
              <a:buClr>
                <a:schemeClr val="dk1"/>
              </a:buClr>
              <a:buSzPts val="1400"/>
              <a:buNone/>
              <a:defRPr>
                <a:latin typeface="Calibri"/>
                <a:ea typeface="Calibri"/>
                <a:cs typeface="Calibri"/>
                <a:sym typeface="Calibri"/>
              </a:defRPr>
            </a:lvl4pPr>
            <a:lvl5pPr indent="-228600" lvl="4" marL="2286000" algn="l">
              <a:lnSpc>
                <a:spcPct val="90000"/>
              </a:lnSpc>
              <a:spcBef>
                <a:spcPts val="400"/>
              </a:spcBef>
              <a:spcAft>
                <a:spcPts val="0"/>
              </a:spcAft>
              <a:buClr>
                <a:schemeClr val="dk1"/>
              </a:buClr>
              <a:buSzPts val="1400"/>
              <a:buNone/>
              <a:defRPr>
                <a:latin typeface="Calibri"/>
                <a:ea typeface="Calibri"/>
                <a:cs typeface="Calibri"/>
                <a:sym typeface="Calibri"/>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pic>
        <p:nvPicPr>
          <p:cNvPr id="476" name="Google Shape;476;p46"/>
          <p:cNvPicPr preferRelativeResize="0"/>
          <p:nvPr/>
        </p:nvPicPr>
        <p:blipFill rotWithShape="1">
          <a:blip r:embed="rId3">
            <a:alphaModFix/>
          </a:blip>
          <a:srcRect b="0" l="0" r="0" t="0"/>
          <a:stretch/>
        </p:blipFill>
        <p:spPr>
          <a:xfrm>
            <a:off x="8207022" y="4863008"/>
            <a:ext cx="616657" cy="110064"/>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rget Audience_DM_02">
  <p:cSld name="Target Audience_DM_02">
    <p:spTree>
      <p:nvGrpSpPr>
        <p:cNvPr id="477" name="Shape 477"/>
        <p:cNvGrpSpPr/>
        <p:nvPr/>
      </p:nvGrpSpPr>
      <p:grpSpPr>
        <a:xfrm>
          <a:off x="0" y="0"/>
          <a:ext cx="0" cy="0"/>
          <a:chOff x="0" y="0"/>
          <a:chExt cx="0" cy="0"/>
        </a:xfrm>
      </p:grpSpPr>
      <p:pic>
        <p:nvPicPr>
          <p:cNvPr id="478" name="Google Shape;478;p47"/>
          <p:cNvPicPr preferRelativeResize="0"/>
          <p:nvPr/>
        </p:nvPicPr>
        <p:blipFill rotWithShape="1">
          <a:blip r:embed="rId2">
            <a:alphaModFix/>
          </a:blip>
          <a:srcRect b="0" l="0" r="0" t="60391"/>
          <a:stretch/>
        </p:blipFill>
        <p:spPr>
          <a:xfrm>
            <a:off x="7212875" y="4149301"/>
            <a:ext cx="1940073" cy="994202"/>
          </a:xfrm>
          <a:prstGeom prst="rect">
            <a:avLst/>
          </a:prstGeom>
          <a:noFill/>
          <a:ln>
            <a:noFill/>
          </a:ln>
        </p:spPr>
      </p:pic>
      <p:pic>
        <p:nvPicPr>
          <p:cNvPr id="479" name="Google Shape;479;p47"/>
          <p:cNvPicPr preferRelativeResize="0"/>
          <p:nvPr/>
        </p:nvPicPr>
        <p:blipFill rotWithShape="1">
          <a:blip r:embed="rId3">
            <a:alphaModFix/>
          </a:blip>
          <a:srcRect b="0" l="0" r="0" t="0"/>
          <a:stretch/>
        </p:blipFill>
        <p:spPr>
          <a:xfrm>
            <a:off x="8207022" y="4863008"/>
            <a:ext cx="616657" cy="110064"/>
          </a:xfrm>
          <a:prstGeom prst="rect">
            <a:avLst/>
          </a:prstGeom>
          <a:noFill/>
          <a:ln>
            <a:noFill/>
          </a:ln>
        </p:spPr>
      </p:pic>
      <p:sp>
        <p:nvSpPr>
          <p:cNvPr id="480" name="Google Shape;480;p47"/>
          <p:cNvSpPr/>
          <p:nvPr/>
        </p:nvSpPr>
        <p:spPr>
          <a:xfrm>
            <a:off x="4571514" y="973538"/>
            <a:ext cx="4568400" cy="4170000"/>
          </a:xfrm>
          <a:prstGeom prst="rect">
            <a:avLst/>
          </a:prstGeom>
          <a:solidFill>
            <a:srgbClr val="3E4145">
              <a:alpha val="40000"/>
            </a:srgbClr>
          </a:soli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Calibri"/>
              <a:ea typeface="Calibri"/>
              <a:cs typeface="Calibri"/>
              <a:sym typeface="Calibri"/>
            </a:endParaRPr>
          </a:p>
        </p:txBody>
      </p:sp>
      <p:sp>
        <p:nvSpPr>
          <p:cNvPr id="481" name="Google Shape;481;p47"/>
          <p:cNvSpPr/>
          <p:nvPr/>
        </p:nvSpPr>
        <p:spPr>
          <a:xfrm>
            <a:off x="3237" y="973536"/>
            <a:ext cx="4568400" cy="4170000"/>
          </a:xfrm>
          <a:prstGeom prst="rect">
            <a:avLst/>
          </a:prstGeom>
          <a:solidFill>
            <a:srgbClr val="3E4145">
              <a:alpha val="49410"/>
            </a:srgbClr>
          </a:soli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Calibri"/>
              <a:ea typeface="Calibri"/>
              <a:cs typeface="Calibri"/>
              <a:sym typeface="Calibri"/>
            </a:endParaRPr>
          </a:p>
        </p:txBody>
      </p:sp>
      <p:sp>
        <p:nvSpPr>
          <p:cNvPr id="482" name="Google Shape;482;p47"/>
          <p:cNvSpPr txBox="1"/>
          <p:nvPr>
            <p:ph type="title"/>
          </p:nvPr>
        </p:nvSpPr>
        <p:spPr>
          <a:xfrm>
            <a:off x="509701" y="317069"/>
            <a:ext cx="7886700" cy="4215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2100"/>
              <a:buFont typeface="Arial"/>
              <a:buNone/>
              <a:defRPr b="0" i="0" sz="2100" u="none" cap="none" strike="noStrike">
                <a:solidFill>
                  <a:schemeClr val="lt1"/>
                </a:solidFill>
                <a:latin typeface="Arial"/>
                <a:ea typeface="Arial"/>
                <a:cs typeface="Arial"/>
                <a:sym typeface="Arial"/>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483" name="Google Shape;483;p47"/>
          <p:cNvSpPr/>
          <p:nvPr/>
        </p:nvSpPr>
        <p:spPr>
          <a:xfrm>
            <a:off x="7366443" y="2305862"/>
            <a:ext cx="63000" cy="63000"/>
          </a:xfrm>
          <a:prstGeom prst="ellipse">
            <a:avLst/>
          </a:prstGeom>
          <a:solidFill>
            <a:srgbClr val="5FC4CA"/>
          </a:soli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chemeClr val="lt1"/>
              </a:buClr>
              <a:buSzPts val="1100"/>
              <a:buFont typeface="Calibri"/>
              <a:buNone/>
            </a:pPr>
            <a:r>
              <a:t/>
            </a:r>
            <a:endParaRPr b="0" i="0" sz="1100" u="none" cap="none" strike="noStrike">
              <a:solidFill>
                <a:srgbClr val="FFFFFF"/>
              </a:solidFill>
              <a:latin typeface="Calibri"/>
              <a:ea typeface="Calibri"/>
              <a:cs typeface="Calibri"/>
              <a:sym typeface="Calibri"/>
            </a:endParaRPr>
          </a:p>
        </p:txBody>
      </p:sp>
      <p:sp>
        <p:nvSpPr>
          <p:cNvPr id="484" name="Google Shape;484;p47"/>
          <p:cNvSpPr/>
          <p:nvPr/>
        </p:nvSpPr>
        <p:spPr>
          <a:xfrm>
            <a:off x="7366443" y="2486061"/>
            <a:ext cx="63000" cy="63000"/>
          </a:xfrm>
          <a:prstGeom prst="ellipse">
            <a:avLst/>
          </a:prstGeom>
          <a:solidFill>
            <a:srgbClr val="41898D"/>
          </a:soli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chemeClr val="lt1"/>
              </a:buClr>
              <a:buSzPts val="1100"/>
              <a:buFont typeface="Calibri"/>
              <a:buNone/>
            </a:pPr>
            <a:r>
              <a:t/>
            </a:r>
            <a:endParaRPr b="0" i="0" sz="1100" u="none" cap="none" strike="noStrike">
              <a:solidFill>
                <a:srgbClr val="FFFFFF"/>
              </a:solidFill>
              <a:latin typeface="Calibri"/>
              <a:ea typeface="Calibri"/>
              <a:cs typeface="Calibri"/>
              <a:sym typeface="Calibri"/>
            </a:endParaRPr>
          </a:p>
        </p:txBody>
      </p:sp>
      <p:sp>
        <p:nvSpPr>
          <p:cNvPr id="485" name="Google Shape;485;p47"/>
          <p:cNvSpPr/>
          <p:nvPr/>
        </p:nvSpPr>
        <p:spPr>
          <a:xfrm>
            <a:off x="7366443" y="2687354"/>
            <a:ext cx="63000" cy="63000"/>
          </a:xfrm>
          <a:prstGeom prst="ellipse">
            <a:avLst/>
          </a:prstGeom>
          <a:solidFill>
            <a:srgbClr val="2A5B5E"/>
          </a:soli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chemeClr val="lt1"/>
              </a:buClr>
              <a:buSzPts val="1100"/>
              <a:buFont typeface="Calibri"/>
              <a:buNone/>
            </a:pPr>
            <a:r>
              <a:t/>
            </a:r>
            <a:endParaRPr b="0" i="0" sz="1100" u="none" cap="none" strike="noStrike">
              <a:solidFill>
                <a:srgbClr val="FFFFFF"/>
              </a:solidFill>
              <a:latin typeface="Calibri"/>
              <a:ea typeface="Calibri"/>
              <a:cs typeface="Calibri"/>
              <a:sym typeface="Calibri"/>
            </a:endParaRPr>
          </a:p>
        </p:txBody>
      </p:sp>
      <p:sp>
        <p:nvSpPr>
          <p:cNvPr id="486" name="Google Shape;486;p47"/>
          <p:cNvSpPr/>
          <p:nvPr/>
        </p:nvSpPr>
        <p:spPr>
          <a:xfrm>
            <a:off x="7366443" y="2867554"/>
            <a:ext cx="63000" cy="63000"/>
          </a:xfrm>
          <a:prstGeom prst="ellipse">
            <a:avLst/>
          </a:prstGeom>
          <a:solidFill>
            <a:srgbClr val="183537"/>
          </a:soli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chemeClr val="lt1"/>
              </a:buClr>
              <a:buSzPts val="1100"/>
              <a:buFont typeface="Calibri"/>
              <a:buNone/>
            </a:pPr>
            <a:r>
              <a:t/>
            </a:r>
            <a:endParaRPr b="0" i="0" sz="1100" u="none" cap="none" strike="noStrike">
              <a:solidFill>
                <a:srgbClr val="FFFFFF"/>
              </a:solidFill>
              <a:latin typeface="Calibri"/>
              <a:ea typeface="Calibri"/>
              <a:cs typeface="Calibri"/>
              <a:sym typeface="Calibri"/>
            </a:endParaRPr>
          </a:p>
        </p:txBody>
      </p:sp>
      <p:sp>
        <p:nvSpPr>
          <p:cNvPr id="487" name="Google Shape;487;p47"/>
          <p:cNvSpPr/>
          <p:nvPr/>
        </p:nvSpPr>
        <p:spPr>
          <a:xfrm>
            <a:off x="2694932" y="2305188"/>
            <a:ext cx="63000" cy="63000"/>
          </a:xfrm>
          <a:prstGeom prst="ellipse">
            <a:avLst/>
          </a:prstGeom>
          <a:solidFill>
            <a:srgbClr val="FC0000"/>
          </a:soli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chemeClr val="lt1"/>
              </a:buClr>
              <a:buSzPts val="1100"/>
              <a:buFont typeface="Calibri"/>
              <a:buNone/>
            </a:pPr>
            <a:r>
              <a:t/>
            </a:r>
            <a:endParaRPr b="0" i="0" sz="1100" u="none" cap="none" strike="noStrike">
              <a:solidFill>
                <a:srgbClr val="FFFFFF"/>
              </a:solidFill>
              <a:latin typeface="Calibri"/>
              <a:ea typeface="Calibri"/>
              <a:cs typeface="Calibri"/>
              <a:sym typeface="Calibri"/>
            </a:endParaRPr>
          </a:p>
        </p:txBody>
      </p:sp>
      <p:sp>
        <p:nvSpPr>
          <p:cNvPr id="488" name="Google Shape;488;p47"/>
          <p:cNvSpPr/>
          <p:nvPr/>
        </p:nvSpPr>
        <p:spPr>
          <a:xfrm>
            <a:off x="2694932" y="2485388"/>
            <a:ext cx="63000" cy="63000"/>
          </a:xfrm>
          <a:prstGeom prst="ellipse">
            <a:avLst/>
          </a:prstGeom>
          <a:solidFill>
            <a:srgbClr val="D1060A"/>
          </a:soli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chemeClr val="lt1"/>
              </a:buClr>
              <a:buSzPts val="1100"/>
              <a:buFont typeface="Calibri"/>
              <a:buNone/>
            </a:pPr>
            <a:r>
              <a:t/>
            </a:r>
            <a:endParaRPr b="0" i="0" sz="1100" u="none" cap="none" strike="noStrike">
              <a:solidFill>
                <a:srgbClr val="FFFFFF"/>
              </a:solidFill>
              <a:latin typeface="Calibri"/>
              <a:ea typeface="Calibri"/>
              <a:cs typeface="Calibri"/>
              <a:sym typeface="Calibri"/>
            </a:endParaRPr>
          </a:p>
        </p:txBody>
      </p:sp>
      <p:sp>
        <p:nvSpPr>
          <p:cNvPr id="489" name="Google Shape;489;p47"/>
          <p:cNvSpPr/>
          <p:nvPr/>
        </p:nvSpPr>
        <p:spPr>
          <a:xfrm>
            <a:off x="2694932" y="2686681"/>
            <a:ext cx="63000" cy="63000"/>
          </a:xfrm>
          <a:prstGeom prst="ellipse">
            <a:avLst/>
          </a:prstGeom>
          <a:solidFill>
            <a:srgbClr val="8E0909"/>
          </a:soli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chemeClr val="lt1"/>
              </a:buClr>
              <a:buSzPts val="1100"/>
              <a:buFont typeface="Calibri"/>
              <a:buNone/>
            </a:pPr>
            <a:r>
              <a:t/>
            </a:r>
            <a:endParaRPr b="0" i="0" sz="1100" u="none" cap="none" strike="noStrike">
              <a:solidFill>
                <a:srgbClr val="FFFFFF"/>
              </a:solidFill>
              <a:latin typeface="Calibri"/>
              <a:ea typeface="Calibri"/>
              <a:cs typeface="Calibri"/>
              <a:sym typeface="Calibri"/>
            </a:endParaRPr>
          </a:p>
        </p:txBody>
      </p:sp>
      <p:sp>
        <p:nvSpPr>
          <p:cNvPr id="490" name="Google Shape;490;p47"/>
          <p:cNvSpPr/>
          <p:nvPr/>
        </p:nvSpPr>
        <p:spPr>
          <a:xfrm>
            <a:off x="2694932" y="2866880"/>
            <a:ext cx="63000" cy="63000"/>
          </a:xfrm>
          <a:prstGeom prst="ellipse">
            <a:avLst/>
          </a:prstGeom>
          <a:solidFill>
            <a:srgbClr val="5B0908"/>
          </a:soli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chemeClr val="lt1"/>
              </a:buClr>
              <a:buSzPts val="1100"/>
              <a:buFont typeface="Calibri"/>
              <a:buNone/>
            </a:pPr>
            <a:r>
              <a:t/>
            </a:r>
            <a:endParaRPr b="0" i="0" sz="1100" u="none" cap="none" strike="noStrike">
              <a:solidFill>
                <a:srgbClr val="FFFFFF"/>
              </a:solidFill>
              <a:latin typeface="Calibri"/>
              <a:ea typeface="Calibri"/>
              <a:cs typeface="Calibri"/>
              <a:sym typeface="Calibri"/>
            </a:endParaRPr>
          </a:p>
        </p:txBody>
      </p:sp>
      <p:sp>
        <p:nvSpPr>
          <p:cNvPr id="491" name="Google Shape;491;p47"/>
          <p:cNvSpPr txBox="1"/>
          <p:nvPr>
            <p:ph idx="1" type="body"/>
          </p:nvPr>
        </p:nvSpPr>
        <p:spPr>
          <a:xfrm>
            <a:off x="533706" y="1195673"/>
            <a:ext cx="2238000" cy="192300"/>
          </a:xfrm>
          <a:prstGeom prst="rect">
            <a:avLst/>
          </a:prstGeom>
          <a:noFill/>
          <a:ln>
            <a:noFill/>
          </a:ln>
        </p:spPr>
        <p:txBody>
          <a:bodyPr anchorCtr="0" anchor="t" bIns="28575" lIns="57150" spcFirstLastPara="1" rIns="57150" wrap="square" tIns="28575">
            <a:normAutofit/>
          </a:bodyPr>
          <a:lstStyle>
            <a:lvl1pPr indent="-228600" lvl="0" marL="457200" algn="l">
              <a:lnSpc>
                <a:spcPct val="100000"/>
              </a:lnSpc>
              <a:spcBef>
                <a:spcPts val="800"/>
              </a:spcBef>
              <a:spcAft>
                <a:spcPts val="0"/>
              </a:spcAft>
              <a:buClr>
                <a:schemeClr val="lt1"/>
              </a:buClr>
              <a:buSzPts val="800"/>
              <a:buNone/>
              <a:defRPr b="1" i="0" sz="800" u="none" cap="none" strike="noStrike">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100"/>
              <a:buNone/>
              <a:defRPr/>
            </a:lvl2pPr>
            <a:lvl3pPr indent="-228600" lvl="2" marL="1371600" algn="l">
              <a:lnSpc>
                <a:spcPct val="90000"/>
              </a:lnSpc>
              <a:spcBef>
                <a:spcPts val="400"/>
              </a:spcBef>
              <a:spcAft>
                <a:spcPts val="0"/>
              </a:spcAft>
              <a:buClr>
                <a:schemeClr val="dk1"/>
              </a:buClr>
              <a:buSzPts val="1100"/>
              <a:buNone/>
              <a:defRPr/>
            </a:lvl3pPr>
            <a:lvl4pPr indent="-228600" lvl="3" marL="1828800" algn="l">
              <a:lnSpc>
                <a:spcPct val="90000"/>
              </a:lnSpc>
              <a:spcBef>
                <a:spcPts val="400"/>
              </a:spcBef>
              <a:spcAft>
                <a:spcPts val="0"/>
              </a:spcAft>
              <a:buClr>
                <a:schemeClr val="dk1"/>
              </a:buClr>
              <a:buSzPts val="1100"/>
              <a:buNone/>
              <a:defRPr/>
            </a:lvl4pPr>
            <a:lvl5pPr indent="-228600" lvl="4" marL="2286000" algn="l">
              <a:lnSpc>
                <a:spcPct val="90000"/>
              </a:lnSpc>
              <a:spcBef>
                <a:spcPts val="400"/>
              </a:spcBef>
              <a:spcAft>
                <a:spcPts val="0"/>
              </a:spcAft>
              <a:buClr>
                <a:schemeClr val="dk1"/>
              </a:buClr>
              <a:buSzPts val="1100"/>
              <a:buNone/>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492" name="Google Shape;492;p47"/>
          <p:cNvSpPr txBox="1"/>
          <p:nvPr>
            <p:ph idx="2" type="body"/>
          </p:nvPr>
        </p:nvSpPr>
        <p:spPr>
          <a:xfrm>
            <a:off x="5269070" y="1237599"/>
            <a:ext cx="2238000" cy="192300"/>
          </a:xfrm>
          <a:prstGeom prst="rect">
            <a:avLst/>
          </a:prstGeom>
          <a:noFill/>
          <a:ln>
            <a:noFill/>
          </a:ln>
        </p:spPr>
        <p:txBody>
          <a:bodyPr anchorCtr="0" anchor="t" bIns="28575" lIns="57150" spcFirstLastPara="1" rIns="57150" wrap="square" tIns="28575">
            <a:normAutofit/>
          </a:bodyPr>
          <a:lstStyle>
            <a:lvl1pPr indent="-228600" lvl="0" marL="457200" algn="l">
              <a:lnSpc>
                <a:spcPct val="100000"/>
              </a:lnSpc>
              <a:spcBef>
                <a:spcPts val="800"/>
              </a:spcBef>
              <a:spcAft>
                <a:spcPts val="0"/>
              </a:spcAft>
              <a:buClr>
                <a:schemeClr val="lt1"/>
              </a:buClr>
              <a:buSzPts val="800"/>
              <a:buNone/>
              <a:defRPr b="1" i="0" sz="800" u="none" cap="none" strike="noStrike">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100"/>
              <a:buNone/>
              <a:defRPr/>
            </a:lvl2pPr>
            <a:lvl3pPr indent="-228600" lvl="2" marL="1371600" algn="l">
              <a:lnSpc>
                <a:spcPct val="90000"/>
              </a:lnSpc>
              <a:spcBef>
                <a:spcPts val="400"/>
              </a:spcBef>
              <a:spcAft>
                <a:spcPts val="0"/>
              </a:spcAft>
              <a:buClr>
                <a:schemeClr val="dk1"/>
              </a:buClr>
              <a:buSzPts val="1100"/>
              <a:buNone/>
              <a:defRPr/>
            </a:lvl3pPr>
            <a:lvl4pPr indent="-228600" lvl="3" marL="1828800" algn="l">
              <a:lnSpc>
                <a:spcPct val="90000"/>
              </a:lnSpc>
              <a:spcBef>
                <a:spcPts val="400"/>
              </a:spcBef>
              <a:spcAft>
                <a:spcPts val="0"/>
              </a:spcAft>
              <a:buClr>
                <a:schemeClr val="dk1"/>
              </a:buClr>
              <a:buSzPts val="1100"/>
              <a:buNone/>
              <a:defRPr/>
            </a:lvl4pPr>
            <a:lvl5pPr indent="-228600" lvl="4" marL="2286000" algn="l">
              <a:lnSpc>
                <a:spcPct val="90000"/>
              </a:lnSpc>
              <a:spcBef>
                <a:spcPts val="400"/>
              </a:spcBef>
              <a:spcAft>
                <a:spcPts val="0"/>
              </a:spcAft>
              <a:buClr>
                <a:schemeClr val="dk1"/>
              </a:buClr>
              <a:buSzPts val="1100"/>
              <a:buNone/>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493" name="Google Shape;493;p47"/>
          <p:cNvSpPr/>
          <p:nvPr>
            <p:ph idx="3" type="pic"/>
          </p:nvPr>
        </p:nvSpPr>
        <p:spPr>
          <a:xfrm>
            <a:off x="922927" y="2012621"/>
            <a:ext cx="1041600" cy="1041600"/>
          </a:xfrm>
          <a:prstGeom prst="ellipse">
            <a:avLst/>
          </a:prstGeom>
          <a:noFill/>
          <a:ln>
            <a:noFill/>
          </a:ln>
        </p:spPr>
      </p:sp>
      <p:sp>
        <p:nvSpPr>
          <p:cNvPr id="494" name="Google Shape;494;p47"/>
          <p:cNvSpPr/>
          <p:nvPr>
            <p:ph idx="4" type="pic"/>
          </p:nvPr>
        </p:nvSpPr>
        <p:spPr>
          <a:xfrm>
            <a:off x="5603676" y="2027668"/>
            <a:ext cx="1041600" cy="1041600"/>
          </a:xfrm>
          <a:prstGeom prst="ellipse">
            <a:avLst/>
          </a:prstGeom>
          <a:noFill/>
          <a:ln>
            <a:noFill/>
          </a:ln>
        </p:spPr>
      </p:sp>
      <p:sp>
        <p:nvSpPr>
          <p:cNvPr id="495" name="Google Shape;495;p47"/>
          <p:cNvSpPr txBox="1"/>
          <p:nvPr>
            <p:ph idx="5" type="body"/>
          </p:nvPr>
        </p:nvSpPr>
        <p:spPr>
          <a:xfrm>
            <a:off x="2851724" y="2192258"/>
            <a:ext cx="945900" cy="283500"/>
          </a:xfrm>
          <a:prstGeom prst="rect">
            <a:avLst/>
          </a:prstGeom>
          <a:noFill/>
          <a:ln>
            <a:noFill/>
          </a:ln>
        </p:spPr>
        <p:txBody>
          <a:bodyPr anchorCtr="0" anchor="t" bIns="28575" lIns="57150" spcFirstLastPara="1" rIns="57150" wrap="square" tIns="28575">
            <a:spAutoFit/>
          </a:bodyPr>
          <a:lstStyle>
            <a:lvl1pPr indent="-228600" lvl="0" marL="457200" algn="l">
              <a:lnSpc>
                <a:spcPct val="100000"/>
              </a:lnSpc>
              <a:spcBef>
                <a:spcPts val="800"/>
              </a:spcBef>
              <a:spcAft>
                <a:spcPts val="0"/>
              </a:spcAft>
              <a:buClr>
                <a:schemeClr val="lt1"/>
              </a:buClr>
              <a:buSzPts val="800"/>
              <a:buNone/>
              <a:defRPr b="1" i="0" sz="800" u="none" cap="none" strike="noStrike">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400"/>
              <a:buNone/>
              <a:defRPr sz="1400">
                <a:latin typeface="Calibri"/>
                <a:ea typeface="Calibri"/>
                <a:cs typeface="Calibri"/>
                <a:sym typeface="Calibri"/>
              </a:defRPr>
            </a:lvl2pPr>
            <a:lvl3pPr indent="-228600" lvl="2" marL="1371600" algn="l">
              <a:lnSpc>
                <a:spcPct val="90000"/>
              </a:lnSpc>
              <a:spcBef>
                <a:spcPts val="400"/>
              </a:spcBef>
              <a:spcAft>
                <a:spcPts val="0"/>
              </a:spcAft>
              <a:buClr>
                <a:schemeClr val="dk1"/>
              </a:buClr>
              <a:buSzPts val="1400"/>
              <a:buNone/>
              <a:defRPr sz="1400">
                <a:latin typeface="Calibri"/>
                <a:ea typeface="Calibri"/>
                <a:cs typeface="Calibri"/>
                <a:sym typeface="Calibri"/>
              </a:defRPr>
            </a:lvl3pPr>
            <a:lvl4pPr indent="-228600" lvl="3" marL="1828800" algn="l">
              <a:lnSpc>
                <a:spcPct val="90000"/>
              </a:lnSpc>
              <a:spcBef>
                <a:spcPts val="400"/>
              </a:spcBef>
              <a:spcAft>
                <a:spcPts val="0"/>
              </a:spcAft>
              <a:buClr>
                <a:schemeClr val="dk1"/>
              </a:buClr>
              <a:buSzPts val="1400"/>
              <a:buNone/>
              <a:defRPr>
                <a:latin typeface="Calibri"/>
                <a:ea typeface="Calibri"/>
                <a:cs typeface="Calibri"/>
                <a:sym typeface="Calibri"/>
              </a:defRPr>
            </a:lvl4pPr>
            <a:lvl5pPr indent="-228600" lvl="4" marL="2286000" algn="l">
              <a:lnSpc>
                <a:spcPct val="90000"/>
              </a:lnSpc>
              <a:spcBef>
                <a:spcPts val="400"/>
              </a:spcBef>
              <a:spcAft>
                <a:spcPts val="0"/>
              </a:spcAft>
              <a:buClr>
                <a:schemeClr val="dk1"/>
              </a:buClr>
              <a:buSzPts val="1400"/>
              <a:buNone/>
              <a:defRPr>
                <a:latin typeface="Calibri"/>
                <a:ea typeface="Calibri"/>
                <a:cs typeface="Calibri"/>
                <a:sym typeface="Calibri"/>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496" name="Google Shape;496;p47"/>
          <p:cNvSpPr txBox="1"/>
          <p:nvPr>
            <p:ph idx="6" type="body"/>
          </p:nvPr>
        </p:nvSpPr>
        <p:spPr>
          <a:xfrm>
            <a:off x="7548324" y="2192074"/>
            <a:ext cx="945900" cy="283500"/>
          </a:xfrm>
          <a:prstGeom prst="rect">
            <a:avLst/>
          </a:prstGeom>
          <a:noFill/>
          <a:ln>
            <a:noFill/>
          </a:ln>
        </p:spPr>
        <p:txBody>
          <a:bodyPr anchorCtr="0" anchor="t" bIns="28575" lIns="57150" spcFirstLastPara="1" rIns="57150" wrap="square" tIns="28575">
            <a:spAutoFit/>
          </a:bodyPr>
          <a:lstStyle>
            <a:lvl1pPr indent="-228600" lvl="0" marL="457200" algn="l">
              <a:lnSpc>
                <a:spcPct val="100000"/>
              </a:lnSpc>
              <a:spcBef>
                <a:spcPts val="800"/>
              </a:spcBef>
              <a:spcAft>
                <a:spcPts val="0"/>
              </a:spcAft>
              <a:buClr>
                <a:schemeClr val="lt1"/>
              </a:buClr>
              <a:buSzPts val="800"/>
              <a:buNone/>
              <a:defRPr b="1" i="0" sz="800" u="none" cap="none" strike="noStrike">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400"/>
              <a:buNone/>
              <a:defRPr sz="1400">
                <a:latin typeface="Calibri"/>
                <a:ea typeface="Calibri"/>
                <a:cs typeface="Calibri"/>
                <a:sym typeface="Calibri"/>
              </a:defRPr>
            </a:lvl2pPr>
            <a:lvl3pPr indent="-228600" lvl="2" marL="1371600" algn="l">
              <a:lnSpc>
                <a:spcPct val="90000"/>
              </a:lnSpc>
              <a:spcBef>
                <a:spcPts val="400"/>
              </a:spcBef>
              <a:spcAft>
                <a:spcPts val="0"/>
              </a:spcAft>
              <a:buClr>
                <a:schemeClr val="dk1"/>
              </a:buClr>
              <a:buSzPts val="1400"/>
              <a:buNone/>
              <a:defRPr sz="1400">
                <a:latin typeface="Calibri"/>
                <a:ea typeface="Calibri"/>
                <a:cs typeface="Calibri"/>
                <a:sym typeface="Calibri"/>
              </a:defRPr>
            </a:lvl3pPr>
            <a:lvl4pPr indent="-228600" lvl="3" marL="1828800" algn="l">
              <a:lnSpc>
                <a:spcPct val="90000"/>
              </a:lnSpc>
              <a:spcBef>
                <a:spcPts val="400"/>
              </a:spcBef>
              <a:spcAft>
                <a:spcPts val="0"/>
              </a:spcAft>
              <a:buClr>
                <a:schemeClr val="dk1"/>
              </a:buClr>
              <a:buSzPts val="1400"/>
              <a:buNone/>
              <a:defRPr>
                <a:latin typeface="Calibri"/>
                <a:ea typeface="Calibri"/>
                <a:cs typeface="Calibri"/>
                <a:sym typeface="Calibri"/>
              </a:defRPr>
            </a:lvl4pPr>
            <a:lvl5pPr indent="-228600" lvl="4" marL="2286000" algn="l">
              <a:lnSpc>
                <a:spcPct val="90000"/>
              </a:lnSpc>
              <a:spcBef>
                <a:spcPts val="400"/>
              </a:spcBef>
              <a:spcAft>
                <a:spcPts val="0"/>
              </a:spcAft>
              <a:buClr>
                <a:schemeClr val="dk1"/>
              </a:buClr>
              <a:buSzPts val="1400"/>
              <a:buNone/>
              <a:defRPr>
                <a:latin typeface="Calibri"/>
                <a:ea typeface="Calibri"/>
                <a:cs typeface="Calibri"/>
                <a:sym typeface="Calibri"/>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497" name="Google Shape;497;p47"/>
          <p:cNvSpPr txBox="1"/>
          <p:nvPr>
            <p:ph idx="7" type="body"/>
          </p:nvPr>
        </p:nvSpPr>
        <p:spPr>
          <a:xfrm>
            <a:off x="509699" y="3671708"/>
            <a:ext cx="2262000" cy="283500"/>
          </a:xfrm>
          <a:prstGeom prst="rect">
            <a:avLst/>
          </a:prstGeom>
          <a:noFill/>
          <a:ln>
            <a:noFill/>
          </a:ln>
        </p:spPr>
        <p:txBody>
          <a:bodyPr anchorCtr="0" anchor="t" bIns="28575" lIns="57150" spcFirstLastPara="1" rIns="57150" wrap="square" tIns="28575">
            <a:spAutoFit/>
          </a:bodyPr>
          <a:lstStyle>
            <a:lvl1pPr indent="-228600" lvl="0" marL="457200" algn="l">
              <a:lnSpc>
                <a:spcPct val="100000"/>
              </a:lnSpc>
              <a:spcBef>
                <a:spcPts val="800"/>
              </a:spcBef>
              <a:spcAft>
                <a:spcPts val="0"/>
              </a:spcAft>
              <a:buClr>
                <a:schemeClr val="lt1"/>
              </a:buClr>
              <a:buSzPts val="800"/>
              <a:buFont typeface="Arial"/>
              <a:buNone/>
              <a:defRPr b="1" i="0" sz="800" u="none" cap="none" strike="noStrike">
                <a:solidFill>
                  <a:schemeClr val="lt1"/>
                </a:solidFill>
                <a:latin typeface="Arial"/>
                <a:ea typeface="Arial"/>
                <a:cs typeface="Arial"/>
                <a:sym typeface="Arial"/>
              </a:defRPr>
            </a:lvl1pPr>
            <a:lvl2pPr indent="-279400" lvl="1" marL="914400" algn="l">
              <a:lnSpc>
                <a:spcPct val="90000"/>
              </a:lnSpc>
              <a:spcBef>
                <a:spcPts val="400"/>
              </a:spcBef>
              <a:spcAft>
                <a:spcPts val="0"/>
              </a:spcAft>
              <a:buClr>
                <a:schemeClr val="dk1"/>
              </a:buClr>
              <a:buSzPts val="800"/>
              <a:buFont typeface="Inter Light"/>
              <a:buChar char="•"/>
              <a:defRPr b="0" i="0" sz="800">
                <a:latin typeface="Inter Light"/>
                <a:ea typeface="Inter Light"/>
                <a:cs typeface="Inter Light"/>
                <a:sym typeface="Inter Light"/>
              </a:defRPr>
            </a:lvl2pPr>
            <a:lvl3pPr indent="-279400" lvl="2" marL="1371600" algn="l">
              <a:lnSpc>
                <a:spcPct val="90000"/>
              </a:lnSpc>
              <a:spcBef>
                <a:spcPts val="400"/>
              </a:spcBef>
              <a:spcAft>
                <a:spcPts val="0"/>
              </a:spcAft>
              <a:buClr>
                <a:schemeClr val="dk1"/>
              </a:buClr>
              <a:buSzPts val="800"/>
              <a:buFont typeface="Inter Light"/>
              <a:buChar char="•"/>
              <a:defRPr b="0" i="0" sz="800">
                <a:latin typeface="Inter Light"/>
                <a:ea typeface="Inter Light"/>
                <a:cs typeface="Inter Light"/>
                <a:sym typeface="Inter Light"/>
              </a:defRPr>
            </a:lvl3pPr>
            <a:lvl4pPr indent="-279400" lvl="3" marL="1828800" algn="l">
              <a:lnSpc>
                <a:spcPct val="90000"/>
              </a:lnSpc>
              <a:spcBef>
                <a:spcPts val="400"/>
              </a:spcBef>
              <a:spcAft>
                <a:spcPts val="0"/>
              </a:spcAft>
              <a:buClr>
                <a:schemeClr val="dk1"/>
              </a:buClr>
              <a:buSzPts val="800"/>
              <a:buFont typeface="Inter Light"/>
              <a:buChar char="•"/>
              <a:defRPr b="0" i="0" sz="800">
                <a:latin typeface="Inter Light"/>
                <a:ea typeface="Inter Light"/>
                <a:cs typeface="Inter Light"/>
                <a:sym typeface="Inter Light"/>
              </a:defRPr>
            </a:lvl4pPr>
            <a:lvl5pPr indent="-279400" lvl="4" marL="2286000" algn="l">
              <a:lnSpc>
                <a:spcPct val="90000"/>
              </a:lnSpc>
              <a:spcBef>
                <a:spcPts val="400"/>
              </a:spcBef>
              <a:spcAft>
                <a:spcPts val="0"/>
              </a:spcAft>
              <a:buClr>
                <a:schemeClr val="dk1"/>
              </a:buClr>
              <a:buSzPts val="800"/>
              <a:buFont typeface="Inter Light"/>
              <a:buChar char="•"/>
              <a:defRPr b="0" i="0" sz="800">
                <a:latin typeface="Inter Light"/>
                <a:ea typeface="Inter Light"/>
                <a:cs typeface="Inter Light"/>
                <a:sym typeface="Inter Light"/>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498" name="Google Shape;498;p47"/>
          <p:cNvSpPr txBox="1"/>
          <p:nvPr>
            <p:ph idx="8" type="body"/>
          </p:nvPr>
        </p:nvSpPr>
        <p:spPr>
          <a:xfrm>
            <a:off x="5078965" y="3667021"/>
            <a:ext cx="2262000" cy="283500"/>
          </a:xfrm>
          <a:prstGeom prst="rect">
            <a:avLst/>
          </a:prstGeom>
          <a:noFill/>
          <a:ln>
            <a:noFill/>
          </a:ln>
        </p:spPr>
        <p:txBody>
          <a:bodyPr anchorCtr="0" anchor="t" bIns="28575" lIns="57150" spcFirstLastPara="1" rIns="57150" wrap="square" tIns="28575">
            <a:spAutoFit/>
          </a:bodyPr>
          <a:lstStyle>
            <a:lvl1pPr indent="-228600" lvl="0" marL="457200" algn="l">
              <a:lnSpc>
                <a:spcPct val="100000"/>
              </a:lnSpc>
              <a:spcBef>
                <a:spcPts val="800"/>
              </a:spcBef>
              <a:spcAft>
                <a:spcPts val="0"/>
              </a:spcAft>
              <a:buClr>
                <a:srgbClr val="000000"/>
              </a:buClr>
              <a:buSzPts val="800"/>
              <a:buNone/>
              <a:defRPr b="1" i="0" sz="800" u="none" cap="none" strike="noStrike">
                <a:solidFill>
                  <a:srgbClr val="000000"/>
                </a:solidFill>
                <a:latin typeface="Arial"/>
                <a:ea typeface="Arial"/>
                <a:cs typeface="Arial"/>
                <a:sym typeface="Arial"/>
              </a:defRPr>
            </a:lvl1pPr>
            <a:lvl2pPr indent="-279400" lvl="1" marL="914400" algn="l">
              <a:lnSpc>
                <a:spcPct val="90000"/>
              </a:lnSpc>
              <a:spcBef>
                <a:spcPts val="400"/>
              </a:spcBef>
              <a:spcAft>
                <a:spcPts val="0"/>
              </a:spcAft>
              <a:buClr>
                <a:schemeClr val="dk1"/>
              </a:buClr>
              <a:buSzPts val="800"/>
              <a:buFont typeface="Inter Light"/>
              <a:buChar char="•"/>
              <a:defRPr b="0" i="0" sz="800">
                <a:latin typeface="Inter Light"/>
                <a:ea typeface="Inter Light"/>
                <a:cs typeface="Inter Light"/>
                <a:sym typeface="Inter Light"/>
              </a:defRPr>
            </a:lvl2pPr>
            <a:lvl3pPr indent="-279400" lvl="2" marL="1371600" algn="l">
              <a:lnSpc>
                <a:spcPct val="90000"/>
              </a:lnSpc>
              <a:spcBef>
                <a:spcPts val="400"/>
              </a:spcBef>
              <a:spcAft>
                <a:spcPts val="0"/>
              </a:spcAft>
              <a:buClr>
                <a:schemeClr val="dk1"/>
              </a:buClr>
              <a:buSzPts val="800"/>
              <a:buFont typeface="Inter Light"/>
              <a:buChar char="•"/>
              <a:defRPr b="0" i="0" sz="800">
                <a:latin typeface="Inter Light"/>
                <a:ea typeface="Inter Light"/>
                <a:cs typeface="Inter Light"/>
                <a:sym typeface="Inter Light"/>
              </a:defRPr>
            </a:lvl3pPr>
            <a:lvl4pPr indent="-279400" lvl="3" marL="1828800" algn="l">
              <a:lnSpc>
                <a:spcPct val="90000"/>
              </a:lnSpc>
              <a:spcBef>
                <a:spcPts val="400"/>
              </a:spcBef>
              <a:spcAft>
                <a:spcPts val="0"/>
              </a:spcAft>
              <a:buClr>
                <a:schemeClr val="dk1"/>
              </a:buClr>
              <a:buSzPts val="800"/>
              <a:buFont typeface="Inter Light"/>
              <a:buChar char="•"/>
              <a:defRPr b="0" i="0" sz="800">
                <a:latin typeface="Inter Light"/>
                <a:ea typeface="Inter Light"/>
                <a:cs typeface="Inter Light"/>
                <a:sym typeface="Inter Light"/>
              </a:defRPr>
            </a:lvl4pPr>
            <a:lvl5pPr indent="-279400" lvl="4" marL="2286000" algn="l">
              <a:lnSpc>
                <a:spcPct val="90000"/>
              </a:lnSpc>
              <a:spcBef>
                <a:spcPts val="400"/>
              </a:spcBef>
              <a:spcAft>
                <a:spcPts val="0"/>
              </a:spcAft>
              <a:buClr>
                <a:schemeClr val="dk1"/>
              </a:buClr>
              <a:buSzPts val="800"/>
              <a:buFont typeface="Inter Light"/>
              <a:buChar char="•"/>
              <a:defRPr b="0" i="0" sz="800">
                <a:latin typeface="Inter Light"/>
                <a:ea typeface="Inter Light"/>
                <a:cs typeface="Inter Light"/>
                <a:sym typeface="Inter Light"/>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pic>
        <p:nvPicPr>
          <p:cNvPr id="499" name="Google Shape;499;p47"/>
          <p:cNvPicPr preferRelativeResize="0"/>
          <p:nvPr/>
        </p:nvPicPr>
        <p:blipFill rotWithShape="1">
          <a:blip r:embed="rId3">
            <a:alphaModFix/>
          </a:blip>
          <a:srcRect b="0" l="0" r="0" t="0"/>
          <a:stretch/>
        </p:blipFill>
        <p:spPr>
          <a:xfrm>
            <a:off x="8207022" y="4863008"/>
            <a:ext cx="616657" cy="110064"/>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1">
  <p:cSld name="Thank you_DM_05_1">
    <p:spTree>
      <p:nvGrpSpPr>
        <p:cNvPr id="500" name="Shape 500"/>
        <p:cNvGrpSpPr/>
        <p:nvPr/>
      </p:nvGrpSpPr>
      <p:grpSpPr>
        <a:xfrm>
          <a:off x="0" y="0"/>
          <a:ext cx="0" cy="0"/>
          <a:chOff x="0" y="0"/>
          <a:chExt cx="0" cy="0"/>
        </a:xfrm>
      </p:grpSpPr>
      <p:pic>
        <p:nvPicPr>
          <p:cNvPr id="501" name="Google Shape;501;p48"/>
          <p:cNvPicPr preferRelativeResize="0"/>
          <p:nvPr/>
        </p:nvPicPr>
        <p:blipFill rotWithShape="1">
          <a:blip r:embed="rId2">
            <a:alphaModFix/>
          </a:blip>
          <a:srcRect b="-1959" l="-107125" r="0" t="56387"/>
          <a:stretch/>
        </p:blipFill>
        <p:spPr>
          <a:xfrm>
            <a:off x="8950" y="1"/>
            <a:ext cx="9144002" cy="5391432"/>
          </a:xfrm>
          <a:prstGeom prst="rect">
            <a:avLst/>
          </a:prstGeom>
          <a:noFill/>
          <a:ln>
            <a:noFill/>
          </a:ln>
        </p:spPr>
      </p:pic>
      <p:sp>
        <p:nvSpPr>
          <p:cNvPr id="502" name="Google Shape;502;p48"/>
          <p:cNvSpPr txBox="1"/>
          <p:nvPr>
            <p:ph type="title"/>
          </p:nvPr>
        </p:nvSpPr>
        <p:spPr>
          <a:xfrm>
            <a:off x="646349" y="2074650"/>
            <a:ext cx="7851300" cy="994200"/>
          </a:xfrm>
          <a:prstGeom prst="rect">
            <a:avLst/>
          </a:prstGeom>
          <a:noFill/>
          <a:ln>
            <a:noFill/>
          </a:ln>
        </p:spPr>
        <p:txBody>
          <a:bodyPr anchorCtr="0" anchor="t" bIns="0" lIns="0" spcFirstLastPara="1" rIns="0" wrap="square" tIns="0">
            <a:noAutofit/>
          </a:bodyPr>
          <a:lstStyle>
            <a:lvl1pPr lvl="0" algn="ctr">
              <a:lnSpc>
                <a:spcPct val="90000"/>
              </a:lnSpc>
              <a:spcBef>
                <a:spcPts val="0"/>
              </a:spcBef>
              <a:spcAft>
                <a:spcPts val="0"/>
              </a:spcAft>
              <a:buClr>
                <a:schemeClr val="lt1"/>
              </a:buClr>
              <a:buSzPts val="6100"/>
              <a:buFont typeface="Arial"/>
              <a:buNone/>
              <a:defRPr b="0" i="0" sz="6100">
                <a:latin typeface="Arial"/>
                <a:ea typeface="Arial"/>
                <a:cs typeface="Arial"/>
                <a:sym typeface="Arial"/>
              </a:defRPr>
            </a:lvl1pPr>
            <a:lvl2pPr lvl="1" algn="ctr">
              <a:lnSpc>
                <a:spcPct val="100000"/>
              </a:lnSpc>
              <a:spcBef>
                <a:spcPts val="0"/>
              </a:spcBef>
              <a:spcAft>
                <a:spcPts val="0"/>
              </a:spcAft>
              <a:buSzPts val="900"/>
              <a:buNone/>
              <a:defRPr/>
            </a:lvl2pPr>
            <a:lvl3pPr lvl="2" algn="ctr">
              <a:lnSpc>
                <a:spcPct val="100000"/>
              </a:lnSpc>
              <a:spcBef>
                <a:spcPts val="0"/>
              </a:spcBef>
              <a:spcAft>
                <a:spcPts val="0"/>
              </a:spcAft>
              <a:buSzPts val="900"/>
              <a:buNone/>
              <a:defRPr/>
            </a:lvl3pPr>
            <a:lvl4pPr lvl="3" algn="ctr">
              <a:lnSpc>
                <a:spcPct val="100000"/>
              </a:lnSpc>
              <a:spcBef>
                <a:spcPts val="0"/>
              </a:spcBef>
              <a:spcAft>
                <a:spcPts val="0"/>
              </a:spcAft>
              <a:buSzPts val="900"/>
              <a:buNone/>
              <a:defRPr/>
            </a:lvl4pPr>
            <a:lvl5pPr lvl="4" algn="ctr">
              <a:lnSpc>
                <a:spcPct val="100000"/>
              </a:lnSpc>
              <a:spcBef>
                <a:spcPts val="0"/>
              </a:spcBef>
              <a:spcAft>
                <a:spcPts val="0"/>
              </a:spcAft>
              <a:buSzPts val="900"/>
              <a:buNone/>
              <a:defRPr/>
            </a:lvl5pPr>
            <a:lvl6pPr lvl="5" algn="ctr">
              <a:lnSpc>
                <a:spcPct val="100000"/>
              </a:lnSpc>
              <a:spcBef>
                <a:spcPts val="0"/>
              </a:spcBef>
              <a:spcAft>
                <a:spcPts val="0"/>
              </a:spcAft>
              <a:buSzPts val="900"/>
              <a:buNone/>
              <a:defRPr/>
            </a:lvl6pPr>
            <a:lvl7pPr lvl="6" algn="ctr">
              <a:lnSpc>
                <a:spcPct val="100000"/>
              </a:lnSpc>
              <a:spcBef>
                <a:spcPts val="0"/>
              </a:spcBef>
              <a:spcAft>
                <a:spcPts val="0"/>
              </a:spcAft>
              <a:buSzPts val="900"/>
              <a:buNone/>
              <a:defRPr/>
            </a:lvl7pPr>
            <a:lvl8pPr lvl="7" algn="ctr">
              <a:lnSpc>
                <a:spcPct val="100000"/>
              </a:lnSpc>
              <a:spcBef>
                <a:spcPts val="0"/>
              </a:spcBef>
              <a:spcAft>
                <a:spcPts val="0"/>
              </a:spcAft>
              <a:buSzPts val="900"/>
              <a:buNone/>
              <a:defRPr/>
            </a:lvl8pPr>
            <a:lvl9pPr lvl="8" algn="ctr">
              <a:lnSpc>
                <a:spcPct val="100000"/>
              </a:lnSpc>
              <a:spcBef>
                <a:spcPts val="0"/>
              </a:spcBef>
              <a:spcAft>
                <a:spcPts val="0"/>
              </a:spcAft>
              <a:buSzPts val="900"/>
              <a:buNone/>
              <a:defRPr/>
            </a:lvl9pPr>
          </a:lstStyle>
          <a:p/>
        </p:txBody>
      </p:sp>
      <p:pic>
        <p:nvPicPr>
          <p:cNvPr id="503" name="Google Shape;503;p48"/>
          <p:cNvPicPr preferRelativeResize="0"/>
          <p:nvPr/>
        </p:nvPicPr>
        <p:blipFill rotWithShape="1">
          <a:blip r:embed="rId3">
            <a:alphaModFix/>
          </a:blip>
          <a:srcRect b="0" l="0" r="0" t="0"/>
          <a:stretch/>
        </p:blipFill>
        <p:spPr>
          <a:xfrm>
            <a:off x="3656825" y="1314025"/>
            <a:ext cx="1647074" cy="293950"/>
          </a:xfrm>
          <a:prstGeom prst="rect">
            <a:avLst/>
          </a:prstGeom>
          <a:noFill/>
          <a:ln>
            <a:noFill/>
          </a:ln>
        </p:spPr>
      </p:pic>
      <p:sp>
        <p:nvSpPr>
          <p:cNvPr id="504" name="Google Shape;504;p48"/>
          <p:cNvSpPr txBox="1"/>
          <p:nvPr>
            <p:ph idx="1" type="body"/>
          </p:nvPr>
        </p:nvSpPr>
        <p:spPr>
          <a:xfrm>
            <a:off x="865200" y="3836525"/>
            <a:ext cx="4174500" cy="608700"/>
          </a:xfrm>
          <a:prstGeom prst="rect">
            <a:avLst/>
          </a:prstGeom>
          <a:noFill/>
          <a:ln>
            <a:noFill/>
          </a:ln>
        </p:spPr>
        <p:txBody>
          <a:bodyPr anchorCtr="0" anchor="ctr" bIns="28575" lIns="57150" spcFirstLastPara="1" rIns="57150" wrap="square" tIns="28575">
            <a:normAutofit/>
          </a:bodyPr>
          <a:lstStyle>
            <a:lvl1pPr indent="-228600" lvl="0" marL="457200" algn="l">
              <a:lnSpc>
                <a:spcPct val="150000"/>
              </a:lnSpc>
              <a:spcBef>
                <a:spcPts val="800"/>
              </a:spcBef>
              <a:spcAft>
                <a:spcPts val="0"/>
              </a:spcAft>
              <a:buClr>
                <a:schemeClr val="lt1"/>
              </a:buClr>
              <a:buSzPts val="1300"/>
              <a:buNone/>
              <a:defRPr b="1" i="0" sz="1300">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lt1"/>
              </a:buClr>
              <a:buSzPts val="900"/>
              <a:buNone/>
              <a:defRPr sz="900">
                <a:solidFill>
                  <a:schemeClr val="lt1"/>
                </a:solidFill>
              </a:defRPr>
            </a:lvl2pPr>
            <a:lvl3pPr indent="-228600" lvl="2" marL="1371600" algn="l">
              <a:lnSpc>
                <a:spcPct val="90000"/>
              </a:lnSpc>
              <a:spcBef>
                <a:spcPts val="400"/>
              </a:spcBef>
              <a:spcAft>
                <a:spcPts val="0"/>
              </a:spcAft>
              <a:buClr>
                <a:schemeClr val="lt1"/>
              </a:buClr>
              <a:buSzPts val="900"/>
              <a:buFont typeface="Red Hat Display"/>
              <a:buNone/>
              <a:defRPr sz="900">
                <a:solidFill>
                  <a:schemeClr val="lt1"/>
                </a:solidFill>
                <a:latin typeface="Red Hat Display"/>
                <a:ea typeface="Red Hat Display"/>
                <a:cs typeface="Red Hat Display"/>
                <a:sym typeface="Red Hat Display"/>
              </a:defRPr>
            </a:lvl3pPr>
            <a:lvl4pPr indent="-228600" lvl="3" marL="1828800" algn="l">
              <a:lnSpc>
                <a:spcPct val="90000"/>
              </a:lnSpc>
              <a:spcBef>
                <a:spcPts val="400"/>
              </a:spcBef>
              <a:spcAft>
                <a:spcPts val="0"/>
              </a:spcAft>
              <a:buClr>
                <a:schemeClr val="lt1"/>
              </a:buClr>
              <a:buSzPts val="900"/>
              <a:buFont typeface="Red Hat Display"/>
              <a:buNone/>
              <a:defRPr sz="900">
                <a:solidFill>
                  <a:schemeClr val="lt1"/>
                </a:solidFill>
                <a:latin typeface="Red Hat Display"/>
                <a:ea typeface="Red Hat Display"/>
                <a:cs typeface="Red Hat Display"/>
                <a:sym typeface="Red Hat Display"/>
              </a:defRPr>
            </a:lvl4pPr>
            <a:lvl5pPr indent="-228600" lvl="4" marL="2286000" algn="l">
              <a:lnSpc>
                <a:spcPct val="90000"/>
              </a:lnSpc>
              <a:spcBef>
                <a:spcPts val="400"/>
              </a:spcBef>
              <a:spcAft>
                <a:spcPts val="0"/>
              </a:spcAft>
              <a:buClr>
                <a:schemeClr val="lt1"/>
              </a:buClr>
              <a:buSzPts val="900"/>
              <a:buFont typeface="Red Hat Display"/>
              <a:buNone/>
              <a:defRPr sz="900">
                <a:solidFill>
                  <a:schemeClr val="lt1"/>
                </a:solidFill>
                <a:latin typeface="Red Hat Display"/>
                <a:ea typeface="Red Hat Display"/>
                <a:cs typeface="Red Hat Display"/>
                <a:sym typeface="Red Hat Display"/>
              </a:defRPr>
            </a:lvl5pPr>
            <a:lvl6pPr indent="-298450" lvl="5" marL="27432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6pPr>
            <a:lvl7pPr indent="-298450" lvl="6" marL="32004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7pPr>
            <a:lvl8pPr indent="-298450" lvl="7" marL="36576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8pPr>
            <a:lvl9pPr indent="-298450" lvl="8" marL="41148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9pPr>
          </a:lstStyle>
          <a:p/>
        </p:txBody>
      </p:sp>
      <p:cxnSp>
        <p:nvCxnSpPr>
          <p:cNvPr id="505" name="Google Shape;505;p48"/>
          <p:cNvCxnSpPr/>
          <p:nvPr/>
        </p:nvCxnSpPr>
        <p:spPr>
          <a:xfrm>
            <a:off x="715650" y="3775769"/>
            <a:ext cx="14700" cy="730200"/>
          </a:xfrm>
          <a:prstGeom prst="straightConnector1">
            <a:avLst/>
          </a:prstGeom>
          <a:noFill/>
          <a:ln cap="flat" cmpd="sng" w="9525">
            <a:solidFill>
              <a:srgbClr val="EC0000"/>
            </a:solidFill>
            <a:prstDash val="solid"/>
            <a:miter lim="800000"/>
            <a:headEnd len="sm" w="sm" type="none"/>
            <a:tailEnd len="sm" w="sm" type="none"/>
          </a:ln>
        </p:spPr>
      </p:cxn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2">
  <p:cSld name="Thank you_DM_05">
    <p:spTree>
      <p:nvGrpSpPr>
        <p:cNvPr id="506" name="Shape 506"/>
        <p:cNvGrpSpPr/>
        <p:nvPr/>
      </p:nvGrpSpPr>
      <p:grpSpPr>
        <a:xfrm>
          <a:off x="0" y="0"/>
          <a:ext cx="0" cy="0"/>
          <a:chOff x="0" y="0"/>
          <a:chExt cx="0" cy="0"/>
        </a:xfrm>
      </p:grpSpPr>
      <p:pic>
        <p:nvPicPr>
          <p:cNvPr id="507" name="Google Shape;507;p49"/>
          <p:cNvPicPr preferRelativeResize="0"/>
          <p:nvPr/>
        </p:nvPicPr>
        <p:blipFill rotWithShape="1">
          <a:blip r:embed="rId2">
            <a:alphaModFix/>
          </a:blip>
          <a:srcRect b="66689" l="28595" r="19815" t="2132"/>
          <a:stretch/>
        </p:blipFill>
        <p:spPr>
          <a:xfrm flipH="1">
            <a:off x="6146542" y="275143"/>
            <a:ext cx="2997460" cy="2227037"/>
          </a:xfrm>
          <a:prstGeom prst="rect">
            <a:avLst/>
          </a:prstGeom>
          <a:noFill/>
          <a:ln>
            <a:noFill/>
          </a:ln>
        </p:spPr>
      </p:pic>
      <p:sp>
        <p:nvSpPr>
          <p:cNvPr id="508" name="Google Shape;508;p49"/>
          <p:cNvSpPr/>
          <p:nvPr/>
        </p:nvSpPr>
        <p:spPr>
          <a:xfrm>
            <a:off x="-726" y="2502178"/>
            <a:ext cx="9144600" cy="2641200"/>
          </a:xfrm>
          <a:prstGeom prst="rect">
            <a:avLst/>
          </a:prstGeom>
          <a:solidFill>
            <a:srgbClr val="EC0000"/>
          </a:solidFill>
          <a:ln>
            <a:noFill/>
          </a:ln>
        </p:spPr>
        <p:txBody>
          <a:bodyPr anchorCtr="0" anchor="ctr" bIns="28575" lIns="57150" spcFirstLastPara="1" rIns="57150" wrap="square" tIns="2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Calibri"/>
              <a:ea typeface="Calibri"/>
              <a:cs typeface="Calibri"/>
              <a:sym typeface="Calibri"/>
            </a:endParaRPr>
          </a:p>
        </p:txBody>
      </p:sp>
      <p:sp>
        <p:nvSpPr>
          <p:cNvPr id="509" name="Google Shape;509;p49"/>
          <p:cNvSpPr txBox="1"/>
          <p:nvPr>
            <p:ph type="title"/>
          </p:nvPr>
        </p:nvSpPr>
        <p:spPr>
          <a:xfrm>
            <a:off x="456089" y="2799136"/>
            <a:ext cx="3730500" cy="994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5000"/>
              <a:buFont typeface="Arial"/>
              <a:buNone/>
              <a:defRPr b="0" i="0" sz="5000">
                <a:latin typeface="Arial"/>
                <a:ea typeface="Arial"/>
                <a:cs typeface="Arial"/>
                <a:sym typeface="Arial"/>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510" name="Google Shape;510;p49"/>
          <p:cNvSpPr txBox="1"/>
          <p:nvPr>
            <p:ph idx="1" type="body"/>
          </p:nvPr>
        </p:nvSpPr>
        <p:spPr>
          <a:xfrm>
            <a:off x="456089" y="3787321"/>
            <a:ext cx="2177400" cy="1106700"/>
          </a:xfrm>
          <a:prstGeom prst="rect">
            <a:avLst/>
          </a:prstGeom>
          <a:noFill/>
          <a:ln>
            <a:noFill/>
          </a:ln>
        </p:spPr>
        <p:txBody>
          <a:bodyPr anchorCtr="0" anchor="t" bIns="28575" lIns="57150" spcFirstLastPara="1" rIns="57150" wrap="square" tIns="28575">
            <a:normAutofit/>
          </a:bodyPr>
          <a:lstStyle>
            <a:lvl1pPr indent="-228600" lvl="0" marL="457200" algn="l">
              <a:lnSpc>
                <a:spcPct val="150000"/>
              </a:lnSpc>
              <a:spcBef>
                <a:spcPts val="800"/>
              </a:spcBef>
              <a:spcAft>
                <a:spcPts val="0"/>
              </a:spcAft>
              <a:buClr>
                <a:schemeClr val="lt1"/>
              </a:buClr>
              <a:buSzPts val="900"/>
              <a:buNone/>
              <a:defRPr b="0" i="0" sz="900">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lt1"/>
              </a:buClr>
              <a:buSzPts val="900"/>
              <a:buNone/>
              <a:defRPr sz="900">
                <a:solidFill>
                  <a:schemeClr val="lt1"/>
                </a:solidFill>
              </a:defRPr>
            </a:lvl2pPr>
            <a:lvl3pPr indent="-228600" lvl="2" marL="1371600" algn="l">
              <a:lnSpc>
                <a:spcPct val="90000"/>
              </a:lnSpc>
              <a:spcBef>
                <a:spcPts val="400"/>
              </a:spcBef>
              <a:spcAft>
                <a:spcPts val="0"/>
              </a:spcAft>
              <a:buClr>
                <a:schemeClr val="lt1"/>
              </a:buClr>
              <a:buSzPts val="900"/>
              <a:buFont typeface="Red Hat Display"/>
              <a:buNone/>
              <a:defRPr sz="900">
                <a:solidFill>
                  <a:schemeClr val="lt1"/>
                </a:solidFill>
                <a:latin typeface="Red Hat Display"/>
                <a:ea typeface="Red Hat Display"/>
                <a:cs typeface="Red Hat Display"/>
                <a:sym typeface="Red Hat Display"/>
              </a:defRPr>
            </a:lvl3pPr>
            <a:lvl4pPr indent="-228600" lvl="3" marL="1828800" algn="l">
              <a:lnSpc>
                <a:spcPct val="90000"/>
              </a:lnSpc>
              <a:spcBef>
                <a:spcPts val="400"/>
              </a:spcBef>
              <a:spcAft>
                <a:spcPts val="0"/>
              </a:spcAft>
              <a:buClr>
                <a:schemeClr val="lt1"/>
              </a:buClr>
              <a:buSzPts val="900"/>
              <a:buFont typeface="Red Hat Display"/>
              <a:buNone/>
              <a:defRPr sz="900">
                <a:solidFill>
                  <a:schemeClr val="lt1"/>
                </a:solidFill>
                <a:latin typeface="Red Hat Display"/>
                <a:ea typeface="Red Hat Display"/>
                <a:cs typeface="Red Hat Display"/>
                <a:sym typeface="Red Hat Display"/>
              </a:defRPr>
            </a:lvl4pPr>
            <a:lvl5pPr indent="-228600" lvl="4" marL="2286000" algn="l">
              <a:lnSpc>
                <a:spcPct val="90000"/>
              </a:lnSpc>
              <a:spcBef>
                <a:spcPts val="400"/>
              </a:spcBef>
              <a:spcAft>
                <a:spcPts val="0"/>
              </a:spcAft>
              <a:buClr>
                <a:schemeClr val="lt1"/>
              </a:buClr>
              <a:buSzPts val="900"/>
              <a:buFont typeface="Red Hat Display"/>
              <a:buNone/>
              <a:defRPr sz="900">
                <a:solidFill>
                  <a:schemeClr val="lt1"/>
                </a:solidFill>
                <a:latin typeface="Red Hat Display"/>
                <a:ea typeface="Red Hat Display"/>
                <a:cs typeface="Red Hat Display"/>
                <a:sym typeface="Red Hat Display"/>
              </a:defRPr>
            </a:lvl5pPr>
            <a:lvl6pPr indent="-298450" lvl="5" marL="27432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6pPr>
            <a:lvl7pPr indent="-298450" lvl="6" marL="32004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7pPr>
            <a:lvl8pPr indent="-298450" lvl="7" marL="36576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8pPr>
            <a:lvl9pPr indent="-298450" lvl="8" marL="41148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9pPr>
          </a:lstStyle>
          <a:p/>
        </p:txBody>
      </p:sp>
      <p:pic>
        <p:nvPicPr>
          <p:cNvPr id="511" name="Google Shape;511;p49"/>
          <p:cNvPicPr preferRelativeResize="0"/>
          <p:nvPr/>
        </p:nvPicPr>
        <p:blipFill rotWithShape="1">
          <a:blip r:embed="rId3">
            <a:alphaModFix/>
          </a:blip>
          <a:srcRect b="46566" l="0" r="0" t="0"/>
          <a:stretch/>
        </p:blipFill>
        <p:spPr>
          <a:xfrm>
            <a:off x="5406350" y="264780"/>
            <a:ext cx="3730400" cy="2227025"/>
          </a:xfrm>
          <a:prstGeom prst="rect">
            <a:avLst/>
          </a:prstGeom>
          <a:noFill/>
          <a:ln>
            <a:noFill/>
          </a:ln>
        </p:spPr>
      </p:pic>
      <p:pic>
        <p:nvPicPr>
          <p:cNvPr id="512" name="Google Shape;512;p49"/>
          <p:cNvPicPr preferRelativeResize="0"/>
          <p:nvPr/>
        </p:nvPicPr>
        <p:blipFill rotWithShape="1">
          <a:blip r:embed="rId2">
            <a:alphaModFix/>
          </a:blip>
          <a:srcRect b="66689" l="28595" r="19815" t="2132"/>
          <a:stretch/>
        </p:blipFill>
        <p:spPr>
          <a:xfrm flipH="1">
            <a:off x="6146542" y="275143"/>
            <a:ext cx="2997460" cy="2227037"/>
          </a:xfrm>
          <a:prstGeom prst="rect">
            <a:avLst/>
          </a:prstGeom>
          <a:noFill/>
          <a:ln>
            <a:noFill/>
          </a:ln>
        </p:spPr>
      </p:pic>
      <p:pic>
        <p:nvPicPr>
          <p:cNvPr id="513" name="Google Shape;513;p49"/>
          <p:cNvPicPr preferRelativeResize="0"/>
          <p:nvPr/>
        </p:nvPicPr>
        <p:blipFill rotWithShape="1">
          <a:blip r:embed="rId4">
            <a:alphaModFix/>
          </a:blip>
          <a:srcRect b="0" l="0" r="0" t="0"/>
          <a:stretch/>
        </p:blipFill>
        <p:spPr>
          <a:xfrm>
            <a:off x="524751" y="1109349"/>
            <a:ext cx="2264927" cy="404225"/>
          </a:xfrm>
          <a:prstGeom prst="rect">
            <a:avLst/>
          </a:prstGeom>
          <a:noFill/>
          <a:ln>
            <a:noFill/>
          </a:ln>
        </p:spPr>
      </p:pic>
      <p:sp>
        <p:nvSpPr>
          <p:cNvPr id="514" name="Google Shape;514;p49"/>
          <p:cNvSpPr txBox="1"/>
          <p:nvPr/>
        </p:nvSpPr>
        <p:spPr>
          <a:xfrm>
            <a:off x="89500" y="4787238"/>
            <a:ext cx="6884100" cy="261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00"/>
              <a:buFont typeface="Arial"/>
              <a:buNone/>
            </a:pPr>
            <a:r>
              <a:rPr b="0" i="0" lang="en" sz="500" u="none" cap="none" strike="noStrike">
                <a:solidFill>
                  <a:schemeClr val="accent5"/>
                </a:solidFill>
                <a:latin typeface="Arial"/>
                <a:ea typeface="Arial"/>
                <a:cs typeface="Arial"/>
                <a:sym typeface="Arial"/>
              </a:rPr>
              <a:t>® CROWDSTRIKE, INC. ALL RIGHTS RESERVED.      |     CROWDSTRIKE CONFIDENTIAL/PROPRIETARY INFORMATION</a:t>
            </a:r>
            <a:endParaRPr b="0" i="0" sz="500" u="none" cap="none" strike="noStrike">
              <a:solidFill>
                <a:schemeClr val="accent5"/>
              </a:solidFill>
              <a:latin typeface="Arial"/>
              <a:ea typeface="Arial"/>
              <a:cs typeface="Arial"/>
              <a:sym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3">
  <p:cSld name="Thank you_DM_05_1_1">
    <p:spTree>
      <p:nvGrpSpPr>
        <p:cNvPr id="515" name="Shape 515"/>
        <p:cNvGrpSpPr/>
        <p:nvPr/>
      </p:nvGrpSpPr>
      <p:grpSpPr>
        <a:xfrm>
          <a:off x="0" y="0"/>
          <a:ext cx="0" cy="0"/>
          <a:chOff x="0" y="0"/>
          <a:chExt cx="0" cy="0"/>
        </a:xfrm>
      </p:grpSpPr>
      <p:pic>
        <p:nvPicPr>
          <p:cNvPr descr="A black and white background&#10;&#10;Description automatically generated" id="516" name="Google Shape;516;p50"/>
          <p:cNvPicPr preferRelativeResize="0"/>
          <p:nvPr/>
        </p:nvPicPr>
        <p:blipFill rotWithShape="1">
          <a:blip r:embed="rId2">
            <a:alphaModFix/>
          </a:blip>
          <a:srcRect b="-7103" l="0" r="25256" t="4010"/>
          <a:stretch/>
        </p:blipFill>
        <p:spPr>
          <a:xfrm>
            <a:off x="3177450" y="0"/>
            <a:ext cx="5966550" cy="5143501"/>
          </a:xfrm>
          <a:prstGeom prst="rect">
            <a:avLst/>
          </a:prstGeom>
          <a:noFill/>
          <a:ln>
            <a:noFill/>
          </a:ln>
        </p:spPr>
      </p:pic>
      <p:sp>
        <p:nvSpPr>
          <p:cNvPr id="517" name="Google Shape;517;p50"/>
          <p:cNvSpPr txBox="1"/>
          <p:nvPr>
            <p:ph type="title"/>
          </p:nvPr>
        </p:nvSpPr>
        <p:spPr>
          <a:xfrm>
            <a:off x="646349" y="2074650"/>
            <a:ext cx="7851300" cy="994200"/>
          </a:xfrm>
          <a:prstGeom prst="rect">
            <a:avLst/>
          </a:prstGeom>
          <a:noFill/>
          <a:ln>
            <a:noFill/>
          </a:ln>
        </p:spPr>
        <p:txBody>
          <a:bodyPr anchorCtr="0" anchor="t" bIns="0" lIns="0" spcFirstLastPara="1" rIns="0" wrap="square" tIns="0">
            <a:noAutofit/>
          </a:bodyPr>
          <a:lstStyle>
            <a:lvl1pPr lvl="0" algn="ctr">
              <a:lnSpc>
                <a:spcPct val="90000"/>
              </a:lnSpc>
              <a:spcBef>
                <a:spcPts val="0"/>
              </a:spcBef>
              <a:spcAft>
                <a:spcPts val="0"/>
              </a:spcAft>
              <a:buClr>
                <a:schemeClr val="lt1"/>
              </a:buClr>
              <a:buSzPts val="6100"/>
              <a:buFont typeface="Arial"/>
              <a:buNone/>
              <a:defRPr b="0" i="0" sz="6100">
                <a:latin typeface="Arial"/>
                <a:ea typeface="Arial"/>
                <a:cs typeface="Arial"/>
                <a:sym typeface="Arial"/>
              </a:defRPr>
            </a:lvl1pPr>
            <a:lvl2pPr lvl="1" algn="ctr">
              <a:lnSpc>
                <a:spcPct val="100000"/>
              </a:lnSpc>
              <a:spcBef>
                <a:spcPts val="0"/>
              </a:spcBef>
              <a:spcAft>
                <a:spcPts val="0"/>
              </a:spcAft>
              <a:buSzPts val="900"/>
              <a:buNone/>
              <a:defRPr/>
            </a:lvl2pPr>
            <a:lvl3pPr lvl="2" algn="ctr">
              <a:lnSpc>
                <a:spcPct val="100000"/>
              </a:lnSpc>
              <a:spcBef>
                <a:spcPts val="0"/>
              </a:spcBef>
              <a:spcAft>
                <a:spcPts val="0"/>
              </a:spcAft>
              <a:buSzPts val="900"/>
              <a:buNone/>
              <a:defRPr/>
            </a:lvl3pPr>
            <a:lvl4pPr lvl="3" algn="ctr">
              <a:lnSpc>
                <a:spcPct val="100000"/>
              </a:lnSpc>
              <a:spcBef>
                <a:spcPts val="0"/>
              </a:spcBef>
              <a:spcAft>
                <a:spcPts val="0"/>
              </a:spcAft>
              <a:buSzPts val="900"/>
              <a:buNone/>
              <a:defRPr/>
            </a:lvl4pPr>
            <a:lvl5pPr lvl="4" algn="ctr">
              <a:lnSpc>
                <a:spcPct val="100000"/>
              </a:lnSpc>
              <a:spcBef>
                <a:spcPts val="0"/>
              </a:spcBef>
              <a:spcAft>
                <a:spcPts val="0"/>
              </a:spcAft>
              <a:buSzPts val="900"/>
              <a:buNone/>
              <a:defRPr/>
            </a:lvl5pPr>
            <a:lvl6pPr lvl="5" algn="ctr">
              <a:lnSpc>
                <a:spcPct val="100000"/>
              </a:lnSpc>
              <a:spcBef>
                <a:spcPts val="0"/>
              </a:spcBef>
              <a:spcAft>
                <a:spcPts val="0"/>
              </a:spcAft>
              <a:buSzPts val="900"/>
              <a:buNone/>
              <a:defRPr/>
            </a:lvl6pPr>
            <a:lvl7pPr lvl="6" algn="ctr">
              <a:lnSpc>
                <a:spcPct val="100000"/>
              </a:lnSpc>
              <a:spcBef>
                <a:spcPts val="0"/>
              </a:spcBef>
              <a:spcAft>
                <a:spcPts val="0"/>
              </a:spcAft>
              <a:buSzPts val="900"/>
              <a:buNone/>
              <a:defRPr/>
            </a:lvl7pPr>
            <a:lvl8pPr lvl="7" algn="ctr">
              <a:lnSpc>
                <a:spcPct val="100000"/>
              </a:lnSpc>
              <a:spcBef>
                <a:spcPts val="0"/>
              </a:spcBef>
              <a:spcAft>
                <a:spcPts val="0"/>
              </a:spcAft>
              <a:buSzPts val="900"/>
              <a:buNone/>
              <a:defRPr/>
            </a:lvl8pPr>
            <a:lvl9pPr lvl="8" algn="ctr">
              <a:lnSpc>
                <a:spcPct val="100000"/>
              </a:lnSpc>
              <a:spcBef>
                <a:spcPts val="0"/>
              </a:spcBef>
              <a:spcAft>
                <a:spcPts val="0"/>
              </a:spcAft>
              <a:buSzPts val="900"/>
              <a:buNone/>
              <a:defRPr/>
            </a:lvl9pPr>
          </a:lstStyle>
          <a:p/>
        </p:txBody>
      </p:sp>
      <p:sp>
        <p:nvSpPr>
          <p:cNvPr id="518" name="Google Shape;518;p50"/>
          <p:cNvSpPr txBox="1"/>
          <p:nvPr>
            <p:ph idx="1" type="body"/>
          </p:nvPr>
        </p:nvSpPr>
        <p:spPr>
          <a:xfrm>
            <a:off x="865200" y="3836525"/>
            <a:ext cx="4128600" cy="608700"/>
          </a:xfrm>
          <a:prstGeom prst="rect">
            <a:avLst/>
          </a:prstGeom>
          <a:noFill/>
          <a:ln>
            <a:noFill/>
          </a:ln>
        </p:spPr>
        <p:txBody>
          <a:bodyPr anchorCtr="0" anchor="ctr" bIns="28575" lIns="57150" spcFirstLastPara="1" rIns="57150" wrap="square" tIns="28575">
            <a:normAutofit/>
          </a:bodyPr>
          <a:lstStyle>
            <a:lvl1pPr indent="-228600" lvl="0" marL="457200" algn="l">
              <a:lnSpc>
                <a:spcPct val="150000"/>
              </a:lnSpc>
              <a:spcBef>
                <a:spcPts val="800"/>
              </a:spcBef>
              <a:spcAft>
                <a:spcPts val="0"/>
              </a:spcAft>
              <a:buClr>
                <a:schemeClr val="lt1"/>
              </a:buClr>
              <a:buSzPts val="1300"/>
              <a:buNone/>
              <a:defRPr b="1" i="0" sz="1300">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lt1"/>
              </a:buClr>
              <a:buSzPts val="900"/>
              <a:buNone/>
              <a:defRPr sz="900">
                <a:solidFill>
                  <a:schemeClr val="lt1"/>
                </a:solidFill>
              </a:defRPr>
            </a:lvl2pPr>
            <a:lvl3pPr indent="-228600" lvl="2" marL="1371600" algn="l">
              <a:lnSpc>
                <a:spcPct val="90000"/>
              </a:lnSpc>
              <a:spcBef>
                <a:spcPts val="400"/>
              </a:spcBef>
              <a:spcAft>
                <a:spcPts val="0"/>
              </a:spcAft>
              <a:buClr>
                <a:schemeClr val="lt1"/>
              </a:buClr>
              <a:buSzPts val="900"/>
              <a:buFont typeface="Red Hat Display"/>
              <a:buNone/>
              <a:defRPr sz="900">
                <a:solidFill>
                  <a:schemeClr val="lt1"/>
                </a:solidFill>
                <a:latin typeface="Red Hat Display"/>
                <a:ea typeface="Red Hat Display"/>
                <a:cs typeface="Red Hat Display"/>
                <a:sym typeface="Red Hat Display"/>
              </a:defRPr>
            </a:lvl3pPr>
            <a:lvl4pPr indent="-228600" lvl="3" marL="1828800" algn="l">
              <a:lnSpc>
                <a:spcPct val="90000"/>
              </a:lnSpc>
              <a:spcBef>
                <a:spcPts val="400"/>
              </a:spcBef>
              <a:spcAft>
                <a:spcPts val="0"/>
              </a:spcAft>
              <a:buClr>
                <a:schemeClr val="lt1"/>
              </a:buClr>
              <a:buSzPts val="900"/>
              <a:buFont typeface="Red Hat Display"/>
              <a:buNone/>
              <a:defRPr sz="900">
                <a:solidFill>
                  <a:schemeClr val="lt1"/>
                </a:solidFill>
                <a:latin typeface="Red Hat Display"/>
                <a:ea typeface="Red Hat Display"/>
                <a:cs typeface="Red Hat Display"/>
                <a:sym typeface="Red Hat Display"/>
              </a:defRPr>
            </a:lvl4pPr>
            <a:lvl5pPr indent="-228600" lvl="4" marL="2286000" algn="l">
              <a:lnSpc>
                <a:spcPct val="90000"/>
              </a:lnSpc>
              <a:spcBef>
                <a:spcPts val="400"/>
              </a:spcBef>
              <a:spcAft>
                <a:spcPts val="0"/>
              </a:spcAft>
              <a:buClr>
                <a:schemeClr val="lt1"/>
              </a:buClr>
              <a:buSzPts val="900"/>
              <a:buFont typeface="Red Hat Display"/>
              <a:buNone/>
              <a:defRPr sz="900">
                <a:solidFill>
                  <a:schemeClr val="lt1"/>
                </a:solidFill>
                <a:latin typeface="Red Hat Display"/>
                <a:ea typeface="Red Hat Display"/>
                <a:cs typeface="Red Hat Display"/>
                <a:sym typeface="Red Hat Display"/>
              </a:defRPr>
            </a:lvl5pPr>
            <a:lvl6pPr indent="-298450" lvl="5" marL="27432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6pPr>
            <a:lvl7pPr indent="-298450" lvl="6" marL="32004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7pPr>
            <a:lvl8pPr indent="-298450" lvl="7" marL="36576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8pPr>
            <a:lvl9pPr indent="-298450" lvl="8" marL="4114800" algn="l">
              <a:lnSpc>
                <a:spcPct val="90000"/>
              </a:lnSpc>
              <a:spcBef>
                <a:spcPts val="400"/>
              </a:spcBef>
              <a:spcAft>
                <a:spcPts val="0"/>
              </a:spcAft>
              <a:buClr>
                <a:schemeClr val="dk1"/>
              </a:buClr>
              <a:buSzPts val="1100"/>
              <a:buFont typeface="Red Hat Display"/>
              <a:buChar char="•"/>
              <a:defRPr>
                <a:latin typeface="Red Hat Display"/>
                <a:ea typeface="Red Hat Display"/>
                <a:cs typeface="Red Hat Display"/>
                <a:sym typeface="Red Hat Display"/>
              </a:defRPr>
            </a:lvl9pPr>
          </a:lstStyle>
          <a:p/>
        </p:txBody>
      </p:sp>
      <p:pic>
        <p:nvPicPr>
          <p:cNvPr id="519" name="Google Shape;519;p50"/>
          <p:cNvPicPr preferRelativeResize="0"/>
          <p:nvPr/>
        </p:nvPicPr>
        <p:blipFill rotWithShape="1">
          <a:blip r:embed="rId3">
            <a:alphaModFix/>
          </a:blip>
          <a:srcRect b="0" l="0" r="0" t="0"/>
          <a:stretch/>
        </p:blipFill>
        <p:spPr>
          <a:xfrm>
            <a:off x="3656825" y="1314025"/>
            <a:ext cx="1647074" cy="293950"/>
          </a:xfrm>
          <a:prstGeom prst="rect">
            <a:avLst/>
          </a:prstGeom>
          <a:noFill/>
          <a:ln>
            <a:noFill/>
          </a:ln>
        </p:spPr>
      </p:pic>
      <p:cxnSp>
        <p:nvCxnSpPr>
          <p:cNvPr id="520" name="Google Shape;520;p50"/>
          <p:cNvCxnSpPr/>
          <p:nvPr/>
        </p:nvCxnSpPr>
        <p:spPr>
          <a:xfrm>
            <a:off x="715650" y="3775769"/>
            <a:ext cx="14700" cy="730200"/>
          </a:xfrm>
          <a:prstGeom prst="straightConnector1">
            <a:avLst/>
          </a:prstGeom>
          <a:noFill/>
          <a:ln cap="flat" cmpd="sng" w="9525">
            <a:solidFill>
              <a:srgbClr val="EC0000"/>
            </a:solidFill>
            <a:prstDash val="solid"/>
            <a:miter lim="800000"/>
            <a:headEnd len="sm" w="sm" type="none"/>
            <a:tailEnd len="sm" w="sm" type="none"/>
          </a:ln>
        </p:spPr>
      </p:cxn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with Detail">
  <p:cSld name="Timeline w/8 Events_DM">
    <p:bg>
      <p:bgPr>
        <a:solidFill>
          <a:schemeClr val="dk1"/>
        </a:solidFill>
      </p:bgPr>
    </p:bg>
    <p:spTree>
      <p:nvGrpSpPr>
        <p:cNvPr id="521" name="Shape 521"/>
        <p:cNvGrpSpPr/>
        <p:nvPr/>
      </p:nvGrpSpPr>
      <p:grpSpPr>
        <a:xfrm>
          <a:off x="0" y="0"/>
          <a:ext cx="0" cy="0"/>
          <a:chOff x="0" y="0"/>
          <a:chExt cx="0" cy="0"/>
        </a:xfrm>
      </p:grpSpPr>
      <p:sp>
        <p:nvSpPr>
          <p:cNvPr id="522" name="Google Shape;522;p51"/>
          <p:cNvSpPr txBox="1"/>
          <p:nvPr>
            <p:ph type="title"/>
          </p:nvPr>
        </p:nvSpPr>
        <p:spPr>
          <a:xfrm>
            <a:off x="628650" y="273844"/>
            <a:ext cx="7886700" cy="994200"/>
          </a:xfrm>
          <a:prstGeom prst="rect">
            <a:avLst/>
          </a:prstGeom>
          <a:noFill/>
          <a:ln>
            <a:noFill/>
          </a:ln>
        </p:spPr>
        <p:txBody>
          <a:bodyPr anchorCtr="0" anchor="ctr" bIns="28575" lIns="57150" spcFirstLastPara="1" rIns="57150" wrap="square" tIns="28575">
            <a:normAutofit/>
          </a:bodyPr>
          <a:lstStyle>
            <a:lvl1pPr lvl="0" algn="ctr">
              <a:lnSpc>
                <a:spcPct val="90000"/>
              </a:lnSpc>
              <a:spcBef>
                <a:spcPts val="0"/>
              </a:spcBef>
              <a:spcAft>
                <a:spcPts val="0"/>
              </a:spcAft>
              <a:buClr>
                <a:schemeClr val="lt1"/>
              </a:buClr>
              <a:buSzPts val="3400"/>
              <a:buNone/>
              <a:defRPr b="0" i="0" sz="3400">
                <a:solidFill>
                  <a:schemeClr val="lt1"/>
                </a:solidFill>
                <a:latin typeface="Arial"/>
                <a:ea typeface="Arial"/>
                <a:cs typeface="Arial"/>
                <a:sym typeface="Arial"/>
              </a:defRPr>
            </a:lvl1pPr>
            <a:lvl2pPr lvl="1" algn="l">
              <a:lnSpc>
                <a:spcPct val="100000"/>
              </a:lnSpc>
              <a:spcBef>
                <a:spcPts val="0"/>
              </a:spcBef>
              <a:spcAft>
                <a:spcPts val="0"/>
              </a:spcAft>
              <a:buSzPts val="900"/>
              <a:buFont typeface="Red Hat Display"/>
              <a:buNone/>
              <a:defRPr b="1">
                <a:latin typeface="Red Hat Display"/>
                <a:ea typeface="Red Hat Display"/>
                <a:cs typeface="Red Hat Display"/>
                <a:sym typeface="Red Hat Display"/>
              </a:defRPr>
            </a:lvl2pPr>
            <a:lvl3pPr lvl="2" algn="l">
              <a:lnSpc>
                <a:spcPct val="100000"/>
              </a:lnSpc>
              <a:spcBef>
                <a:spcPts val="0"/>
              </a:spcBef>
              <a:spcAft>
                <a:spcPts val="0"/>
              </a:spcAft>
              <a:buSzPts val="900"/>
              <a:buFont typeface="Red Hat Display"/>
              <a:buNone/>
              <a:defRPr b="1">
                <a:latin typeface="Red Hat Display"/>
                <a:ea typeface="Red Hat Display"/>
                <a:cs typeface="Red Hat Display"/>
                <a:sym typeface="Red Hat Display"/>
              </a:defRPr>
            </a:lvl3pPr>
            <a:lvl4pPr lvl="3" algn="l">
              <a:lnSpc>
                <a:spcPct val="100000"/>
              </a:lnSpc>
              <a:spcBef>
                <a:spcPts val="0"/>
              </a:spcBef>
              <a:spcAft>
                <a:spcPts val="0"/>
              </a:spcAft>
              <a:buSzPts val="900"/>
              <a:buFont typeface="Red Hat Display"/>
              <a:buNone/>
              <a:defRPr b="1">
                <a:latin typeface="Red Hat Display"/>
                <a:ea typeface="Red Hat Display"/>
                <a:cs typeface="Red Hat Display"/>
                <a:sym typeface="Red Hat Display"/>
              </a:defRPr>
            </a:lvl4pPr>
            <a:lvl5pPr lvl="4" algn="l">
              <a:lnSpc>
                <a:spcPct val="100000"/>
              </a:lnSpc>
              <a:spcBef>
                <a:spcPts val="0"/>
              </a:spcBef>
              <a:spcAft>
                <a:spcPts val="0"/>
              </a:spcAft>
              <a:buSzPts val="900"/>
              <a:buFont typeface="Red Hat Display"/>
              <a:buNone/>
              <a:defRPr b="1">
                <a:latin typeface="Red Hat Display"/>
                <a:ea typeface="Red Hat Display"/>
                <a:cs typeface="Red Hat Display"/>
                <a:sym typeface="Red Hat Display"/>
              </a:defRPr>
            </a:lvl5pPr>
            <a:lvl6pPr lvl="5" algn="l">
              <a:lnSpc>
                <a:spcPct val="100000"/>
              </a:lnSpc>
              <a:spcBef>
                <a:spcPts val="0"/>
              </a:spcBef>
              <a:spcAft>
                <a:spcPts val="0"/>
              </a:spcAft>
              <a:buSzPts val="900"/>
              <a:buFont typeface="Red Hat Display"/>
              <a:buNone/>
              <a:defRPr b="1">
                <a:latin typeface="Red Hat Display"/>
                <a:ea typeface="Red Hat Display"/>
                <a:cs typeface="Red Hat Display"/>
                <a:sym typeface="Red Hat Display"/>
              </a:defRPr>
            </a:lvl6pPr>
            <a:lvl7pPr lvl="6" algn="l">
              <a:lnSpc>
                <a:spcPct val="100000"/>
              </a:lnSpc>
              <a:spcBef>
                <a:spcPts val="0"/>
              </a:spcBef>
              <a:spcAft>
                <a:spcPts val="0"/>
              </a:spcAft>
              <a:buSzPts val="900"/>
              <a:buFont typeface="Red Hat Display"/>
              <a:buNone/>
              <a:defRPr b="1">
                <a:latin typeface="Red Hat Display"/>
                <a:ea typeface="Red Hat Display"/>
                <a:cs typeface="Red Hat Display"/>
                <a:sym typeface="Red Hat Display"/>
              </a:defRPr>
            </a:lvl7pPr>
            <a:lvl8pPr lvl="7" algn="l">
              <a:lnSpc>
                <a:spcPct val="100000"/>
              </a:lnSpc>
              <a:spcBef>
                <a:spcPts val="0"/>
              </a:spcBef>
              <a:spcAft>
                <a:spcPts val="0"/>
              </a:spcAft>
              <a:buSzPts val="900"/>
              <a:buFont typeface="Red Hat Display"/>
              <a:buNone/>
              <a:defRPr b="1">
                <a:latin typeface="Red Hat Display"/>
                <a:ea typeface="Red Hat Display"/>
                <a:cs typeface="Red Hat Display"/>
                <a:sym typeface="Red Hat Display"/>
              </a:defRPr>
            </a:lvl8pPr>
            <a:lvl9pPr lvl="8" algn="l">
              <a:lnSpc>
                <a:spcPct val="100000"/>
              </a:lnSpc>
              <a:spcBef>
                <a:spcPts val="0"/>
              </a:spcBef>
              <a:spcAft>
                <a:spcPts val="0"/>
              </a:spcAft>
              <a:buSzPts val="900"/>
              <a:buFont typeface="Red Hat Display"/>
              <a:buNone/>
              <a:defRPr b="1">
                <a:latin typeface="Red Hat Display"/>
                <a:ea typeface="Red Hat Display"/>
                <a:cs typeface="Red Hat Display"/>
                <a:sym typeface="Red Hat Display"/>
              </a:defRPr>
            </a:lvl9pPr>
          </a:lstStyle>
          <a:p/>
        </p:txBody>
      </p:sp>
      <p:sp>
        <p:nvSpPr>
          <p:cNvPr id="523" name="Google Shape;523;p51"/>
          <p:cNvSpPr txBox="1"/>
          <p:nvPr>
            <p:ph idx="11" type="ftr"/>
          </p:nvPr>
        </p:nvSpPr>
        <p:spPr>
          <a:xfrm>
            <a:off x="0" y="0"/>
            <a:ext cx="1875000" cy="1875000"/>
          </a:xfrm>
          <a:prstGeom prst="rect">
            <a:avLst/>
          </a:prstGeom>
          <a:noFill/>
          <a:ln>
            <a:noFill/>
          </a:ln>
        </p:spPr>
        <p:txBody>
          <a:bodyPr anchorCtr="0" anchor="t" bIns="28575" lIns="57150" spcFirstLastPara="1" rIns="57150" wrap="square" tIns="28575">
            <a:noAutofit/>
          </a:bodyPr>
          <a:lstStyle>
            <a:lvl1pPr lvl="0"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9pPr>
          </a:lstStyle>
          <a:p/>
        </p:txBody>
      </p:sp>
      <p:cxnSp>
        <p:nvCxnSpPr>
          <p:cNvPr id="524" name="Google Shape;524;p51"/>
          <p:cNvCxnSpPr/>
          <p:nvPr/>
        </p:nvCxnSpPr>
        <p:spPr>
          <a:xfrm>
            <a:off x="0" y="2870332"/>
            <a:ext cx="9144000" cy="0"/>
          </a:xfrm>
          <a:prstGeom prst="straightConnector1">
            <a:avLst/>
          </a:prstGeom>
          <a:noFill/>
          <a:ln cap="flat" cmpd="sng" w="9525">
            <a:solidFill>
              <a:srgbClr val="EC0000"/>
            </a:solidFill>
            <a:prstDash val="solid"/>
            <a:miter lim="800000"/>
            <a:headEnd len="sm" w="sm" type="none"/>
            <a:tailEnd len="sm" w="sm" type="none"/>
          </a:ln>
        </p:spPr>
      </p:cxnSp>
      <p:cxnSp>
        <p:nvCxnSpPr>
          <p:cNvPr id="525" name="Google Shape;525;p51"/>
          <p:cNvCxnSpPr/>
          <p:nvPr/>
        </p:nvCxnSpPr>
        <p:spPr>
          <a:xfrm>
            <a:off x="1496718" y="1810124"/>
            <a:ext cx="0" cy="1060200"/>
          </a:xfrm>
          <a:prstGeom prst="straightConnector1">
            <a:avLst/>
          </a:prstGeom>
          <a:noFill/>
          <a:ln cap="flat" cmpd="sng" w="9525">
            <a:solidFill>
              <a:srgbClr val="FF0000"/>
            </a:solidFill>
            <a:prstDash val="solid"/>
            <a:miter lim="800000"/>
            <a:headEnd len="med" w="med" type="oval"/>
            <a:tailEnd len="sm" w="sm" type="none"/>
          </a:ln>
        </p:spPr>
      </p:cxnSp>
      <p:cxnSp>
        <p:nvCxnSpPr>
          <p:cNvPr id="526" name="Google Shape;526;p51"/>
          <p:cNvCxnSpPr/>
          <p:nvPr/>
        </p:nvCxnSpPr>
        <p:spPr>
          <a:xfrm>
            <a:off x="533037" y="2865429"/>
            <a:ext cx="0" cy="1185300"/>
          </a:xfrm>
          <a:prstGeom prst="straightConnector1">
            <a:avLst/>
          </a:prstGeom>
          <a:noFill/>
          <a:ln cap="flat" cmpd="sng" w="9525">
            <a:solidFill>
              <a:srgbClr val="FF0000"/>
            </a:solidFill>
            <a:prstDash val="solid"/>
            <a:miter lim="800000"/>
            <a:headEnd len="sm" w="sm" type="none"/>
            <a:tailEnd len="med" w="med" type="oval"/>
          </a:ln>
        </p:spPr>
      </p:cxnSp>
      <p:cxnSp>
        <p:nvCxnSpPr>
          <p:cNvPr id="527" name="Google Shape;527;p51"/>
          <p:cNvCxnSpPr/>
          <p:nvPr/>
        </p:nvCxnSpPr>
        <p:spPr>
          <a:xfrm>
            <a:off x="3596501" y="1805361"/>
            <a:ext cx="0" cy="1060200"/>
          </a:xfrm>
          <a:prstGeom prst="straightConnector1">
            <a:avLst/>
          </a:prstGeom>
          <a:noFill/>
          <a:ln cap="flat" cmpd="sng" w="9525">
            <a:solidFill>
              <a:srgbClr val="FF0000"/>
            </a:solidFill>
            <a:prstDash val="solid"/>
            <a:miter lim="800000"/>
            <a:headEnd len="med" w="med" type="oval"/>
            <a:tailEnd len="sm" w="sm" type="none"/>
          </a:ln>
        </p:spPr>
      </p:cxnSp>
      <p:cxnSp>
        <p:nvCxnSpPr>
          <p:cNvPr id="528" name="Google Shape;528;p51"/>
          <p:cNvCxnSpPr/>
          <p:nvPr/>
        </p:nvCxnSpPr>
        <p:spPr>
          <a:xfrm>
            <a:off x="2600659" y="2870329"/>
            <a:ext cx="0" cy="1185300"/>
          </a:xfrm>
          <a:prstGeom prst="straightConnector1">
            <a:avLst/>
          </a:prstGeom>
          <a:noFill/>
          <a:ln cap="flat" cmpd="sng" w="9525">
            <a:solidFill>
              <a:srgbClr val="FF0000"/>
            </a:solidFill>
            <a:prstDash val="solid"/>
            <a:miter lim="800000"/>
            <a:headEnd len="sm" w="sm" type="none"/>
            <a:tailEnd len="med" w="med" type="oval"/>
          </a:ln>
        </p:spPr>
      </p:cxnSp>
      <p:cxnSp>
        <p:nvCxnSpPr>
          <p:cNvPr id="529" name="Google Shape;529;p51"/>
          <p:cNvCxnSpPr/>
          <p:nvPr/>
        </p:nvCxnSpPr>
        <p:spPr>
          <a:xfrm>
            <a:off x="5664123" y="1805361"/>
            <a:ext cx="0" cy="1060200"/>
          </a:xfrm>
          <a:prstGeom prst="straightConnector1">
            <a:avLst/>
          </a:prstGeom>
          <a:noFill/>
          <a:ln cap="flat" cmpd="sng" w="9525">
            <a:solidFill>
              <a:srgbClr val="FF0000"/>
            </a:solidFill>
            <a:prstDash val="solid"/>
            <a:miter lim="800000"/>
            <a:headEnd len="med" w="med" type="oval"/>
            <a:tailEnd len="sm" w="sm" type="none"/>
          </a:ln>
        </p:spPr>
      </p:cxnSp>
      <p:cxnSp>
        <p:nvCxnSpPr>
          <p:cNvPr id="530" name="Google Shape;530;p51"/>
          <p:cNvCxnSpPr/>
          <p:nvPr/>
        </p:nvCxnSpPr>
        <p:spPr>
          <a:xfrm>
            <a:off x="4668281" y="2865429"/>
            <a:ext cx="0" cy="1185300"/>
          </a:xfrm>
          <a:prstGeom prst="straightConnector1">
            <a:avLst/>
          </a:prstGeom>
          <a:noFill/>
          <a:ln cap="flat" cmpd="sng" w="9525">
            <a:solidFill>
              <a:srgbClr val="FF0000"/>
            </a:solidFill>
            <a:prstDash val="solid"/>
            <a:miter lim="800000"/>
            <a:headEnd len="sm" w="sm" type="none"/>
            <a:tailEnd len="med" w="med" type="oval"/>
          </a:ln>
        </p:spPr>
      </p:cxnSp>
      <p:cxnSp>
        <p:nvCxnSpPr>
          <p:cNvPr id="531" name="Google Shape;531;p51"/>
          <p:cNvCxnSpPr/>
          <p:nvPr/>
        </p:nvCxnSpPr>
        <p:spPr>
          <a:xfrm>
            <a:off x="7731745" y="1805361"/>
            <a:ext cx="0" cy="1060200"/>
          </a:xfrm>
          <a:prstGeom prst="straightConnector1">
            <a:avLst/>
          </a:prstGeom>
          <a:noFill/>
          <a:ln cap="flat" cmpd="sng" w="9525">
            <a:solidFill>
              <a:srgbClr val="FF0000"/>
            </a:solidFill>
            <a:prstDash val="solid"/>
            <a:miter lim="800000"/>
            <a:headEnd len="med" w="med" type="oval"/>
            <a:tailEnd len="sm" w="sm" type="none"/>
          </a:ln>
        </p:spPr>
      </p:cxnSp>
      <p:cxnSp>
        <p:nvCxnSpPr>
          <p:cNvPr id="532" name="Google Shape;532;p51"/>
          <p:cNvCxnSpPr/>
          <p:nvPr/>
        </p:nvCxnSpPr>
        <p:spPr>
          <a:xfrm>
            <a:off x="6735902" y="2865429"/>
            <a:ext cx="0" cy="1185300"/>
          </a:xfrm>
          <a:prstGeom prst="straightConnector1">
            <a:avLst/>
          </a:prstGeom>
          <a:noFill/>
          <a:ln cap="flat" cmpd="sng" w="9525">
            <a:solidFill>
              <a:srgbClr val="FF0000"/>
            </a:solidFill>
            <a:prstDash val="solid"/>
            <a:miter lim="800000"/>
            <a:headEnd len="sm" w="sm" type="none"/>
            <a:tailEnd len="med" w="med" type="oval"/>
          </a:ln>
        </p:spPr>
      </p:cxnSp>
      <p:sp>
        <p:nvSpPr>
          <p:cNvPr id="533" name="Google Shape;533;p51"/>
          <p:cNvSpPr txBox="1"/>
          <p:nvPr>
            <p:ph idx="1" type="body"/>
          </p:nvPr>
        </p:nvSpPr>
        <p:spPr>
          <a:xfrm>
            <a:off x="634154" y="3470599"/>
            <a:ext cx="1242900" cy="177600"/>
          </a:xfrm>
          <a:prstGeom prst="rect">
            <a:avLst/>
          </a:prstGeom>
          <a:noFill/>
          <a:ln>
            <a:noFill/>
          </a:ln>
        </p:spPr>
        <p:txBody>
          <a:bodyPr anchorCtr="0" anchor="t" bIns="28575" lIns="57150" spcFirstLastPara="1" rIns="57150" wrap="square" tIns="28575">
            <a:noAutofit/>
          </a:bodyPr>
          <a:lstStyle>
            <a:lvl1pPr indent="-228600" lvl="0" marL="457200" algn="l">
              <a:lnSpc>
                <a:spcPct val="100000"/>
              </a:lnSpc>
              <a:spcBef>
                <a:spcPts val="800"/>
              </a:spcBef>
              <a:spcAft>
                <a:spcPts val="0"/>
              </a:spcAft>
              <a:buClr>
                <a:schemeClr val="dk2"/>
              </a:buClr>
              <a:buSzPts val="1000"/>
              <a:buFont typeface="Red Hat Display"/>
              <a:buNone/>
              <a:defRPr b="1" i="0" sz="1000">
                <a:solidFill>
                  <a:schemeClr val="dk2"/>
                </a:solidFill>
                <a:latin typeface="Arial"/>
                <a:ea typeface="Arial"/>
                <a:cs typeface="Arial"/>
                <a:sym typeface="Arial"/>
              </a:defRPr>
            </a:lvl1pPr>
            <a:lvl2pPr indent="-228600" lvl="1" marL="914400" algn="l">
              <a:lnSpc>
                <a:spcPct val="90000"/>
              </a:lnSpc>
              <a:spcBef>
                <a:spcPts val="400"/>
              </a:spcBef>
              <a:spcAft>
                <a:spcPts val="0"/>
              </a:spcAft>
              <a:buClr>
                <a:schemeClr val="dk2"/>
              </a:buClr>
              <a:buSzPts val="1000"/>
              <a:buFont typeface="Red Hat Display"/>
              <a:buNone/>
              <a:defRPr b="1" i="0" sz="1000">
                <a:solidFill>
                  <a:schemeClr val="dk2"/>
                </a:solidFill>
                <a:latin typeface="Red Hat Display"/>
                <a:ea typeface="Red Hat Display"/>
                <a:cs typeface="Red Hat Display"/>
                <a:sym typeface="Red Hat Display"/>
              </a:defRPr>
            </a:lvl2pPr>
            <a:lvl3pPr indent="-228600" lvl="2" marL="1371600" algn="l">
              <a:lnSpc>
                <a:spcPct val="90000"/>
              </a:lnSpc>
              <a:spcBef>
                <a:spcPts val="400"/>
              </a:spcBef>
              <a:spcAft>
                <a:spcPts val="0"/>
              </a:spcAft>
              <a:buClr>
                <a:schemeClr val="dk2"/>
              </a:buClr>
              <a:buSzPts val="1000"/>
              <a:buFont typeface="Red Hat Display"/>
              <a:buNone/>
              <a:defRPr b="1" i="0" sz="1000">
                <a:solidFill>
                  <a:schemeClr val="dk2"/>
                </a:solidFill>
                <a:latin typeface="Red Hat Display"/>
                <a:ea typeface="Red Hat Display"/>
                <a:cs typeface="Red Hat Display"/>
                <a:sym typeface="Red Hat Display"/>
              </a:defRPr>
            </a:lvl3pPr>
            <a:lvl4pPr indent="-228600" lvl="3" marL="1828800" algn="l">
              <a:lnSpc>
                <a:spcPct val="90000"/>
              </a:lnSpc>
              <a:spcBef>
                <a:spcPts val="400"/>
              </a:spcBef>
              <a:spcAft>
                <a:spcPts val="0"/>
              </a:spcAft>
              <a:buClr>
                <a:schemeClr val="dk2"/>
              </a:buClr>
              <a:buSzPts val="1000"/>
              <a:buFont typeface="Red Hat Display"/>
              <a:buNone/>
              <a:defRPr b="1" i="0" sz="1000">
                <a:solidFill>
                  <a:schemeClr val="dk2"/>
                </a:solidFill>
                <a:latin typeface="Red Hat Display"/>
                <a:ea typeface="Red Hat Display"/>
                <a:cs typeface="Red Hat Display"/>
                <a:sym typeface="Red Hat Display"/>
              </a:defRPr>
            </a:lvl4pPr>
            <a:lvl5pPr indent="-228600" lvl="4" marL="2286000" algn="l">
              <a:lnSpc>
                <a:spcPct val="90000"/>
              </a:lnSpc>
              <a:spcBef>
                <a:spcPts val="400"/>
              </a:spcBef>
              <a:spcAft>
                <a:spcPts val="0"/>
              </a:spcAft>
              <a:buClr>
                <a:schemeClr val="dk2"/>
              </a:buClr>
              <a:buSzPts val="1000"/>
              <a:buFont typeface="Red Hat Display"/>
              <a:buNone/>
              <a:defRPr b="1" i="0" sz="1000">
                <a:solidFill>
                  <a:schemeClr val="dk2"/>
                </a:solidFill>
                <a:latin typeface="Red Hat Display"/>
                <a:ea typeface="Red Hat Display"/>
                <a:cs typeface="Red Hat Display"/>
                <a:sym typeface="Red Hat Display"/>
              </a:defRPr>
            </a:lvl5pPr>
            <a:lvl6pPr indent="-298450" lvl="5" marL="2743200" algn="l">
              <a:lnSpc>
                <a:spcPct val="90000"/>
              </a:lnSpc>
              <a:spcBef>
                <a:spcPts val="400"/>
              </a:spcBef>
              <a:spcAft>
                <a:spcPts val="0"/>
              </a:spcAft>
              <a:buClr>
                <a:schemeClr val="dk1"/>
              </a:buClr>
              <a:buSzPts val="1100"/>
              <a:buFont typeface="Red Hat Display"/>
              <a:buChar char="•"/>
              <a:defRPr b="1">
                <a:latin typeface="Red Hat Display"/>
                <a:ea typeface="Red Hat Display"/>
                <a:cs typeface="Red Hat Display"/>
                <a:sym typeface="Red Hat Display"/>
              </a:defRPr>
            </a:lvl6pPr>
            <a:lvl7pPr indent="-298450" lvl="6" marL="3200400" algn="l">
              <a:lnSpc>
                <a:spcPct val="90000"/>
              </a:lnSpc>
              <a:spcBef>
                <a:spcPts val="400"/>
              </a:spcBef>
              <a:spcAft>
                <a:spcPts val="0"/>
              </a:spcAft>
              <a:buClr>
                <a:schemeClr val="dk1"/>
              </a:buClr>
              <a:buSzPts val="1100"/>
              <a:buFont typeface="Red Hat Display"/>
              <a:buChar char="•"/>
              <a:defRPr b="1">
                <a:latin typeface="Red Hat Display"/>
                <a:ea typeface="Red Hat Display"/>
                <a:cs typeface="Red Hat Display"/>
                <a:sym typeface="Red Hat Display"/>
              </a:defRPr>
            </a:lvl7pPr>
            <a:lvl8pPr indent="-298450" lvl="7" marL="3657600" algn="l">
              <a:lnSpc>
                <a:spcPct val="90000"/>
              </a:lnSpc>
              <a:spcBef>
                <a:spcPts val="400"/>
              </a:spcBef>
              <a:spcAft>
                <a:spcPts val="0"/>
              </a:spcAft>
              <a:buClr>
                <a:schemeClr val="dk1"/>
              </a:buClr>
              <a:buSzPts val="1100"/>
              <a:buFont typeface="Red Hat Display"/>
              <a:buChar char="•"/>
              <a:defRPr b="1">
                <a:latin typeface="Red Hat Display"/>
                <a:ea typeface="Red Hat Display"/>
                <a:cs typeface="Red Hat Display"/>
                <a:sym typeface="Red Hat Display"/>
              </a:defRPr>
            </a:lvl8pPr>
            <a:lvl9pPr indent="-298450" lvl="8" marL="4114800" algn="l">
              <a:lnSpc>
                <a:spcPct val="90000"/>
              </a:lnSpc>
              <a:spcBef>
                <a:spcPts val="400"/>
              </a:spcBef>
              <a:spcAft>
                <a:spcPts val="0"/>
              </a:spcAft>
              <a:buClr>
                <a:schemeClr val="dk1"/>
              </a:buClr>
              <a:buSzPts val="1100"/>
              <a:buFont typeface="Red Hat Display"/>
              <a:buChar char="•"/>
              <a:defRPr b="1">
                <a:latin typeface="Red Hat Display"/>
                <a:ea typeface="Red Hat Display"/>
                <a:cs typeface="Red Hat Display"/>
                <a:sym typeface="Red Hat Display"/>
              </a:defRPr>
            </a:lvl9pPr>
          </a:lstStyle>
          <a:p/>
        </p:txBody>
      </p:sp>
      <p:sp>
        <p:nvSpPr>
          <p:cNvPr id="534" name="Google Shape;534;p51"/>
          <p:cNvSpPr txBox="1"/>
          <p:nvPr>
            <p:ph idx="2" type="body"/>
          </p:nvPr>
        </p:nvSpPr>
        <p:spPr>
          <a:xfrm>
            <a:off x="2701774" y="3470599"/>
            <a:ext cx="1242900" cy="177600"/>
          </a:xfrm>
          <a:prstGeom prst="rect">
            <a:avLst/>
          </a:prstGeom>
          <a:noFill/>
          <a:ln>
            <a:noFill/>
          </a:ln>
        </p:spPr>
        <p:txBody>
          <a:bodyPr anchorCtr="0" anchor="t" bIns="28575" lIns="57150" spcFirstLastPara="1" rIns="57150" wrap="square" tIns="28575">
            <a:noAutofit/>
          </a:bodyPr>
          <a:lstStyle>
            <a:lvl1pPr indent="-228600" lvl="0" marL="457200" algn="l">
              <a:lnSpc>
                <a:spcPct val="100000"/>
              </a:lnSpc>
              <a:spcBef>
                <a:spcPts val="800"/>
              </a:spcBef>
              <a:spcAft>
                <a:spcPts val="0"/>
              </a:spcAft>
              <a:buClr>
                <a:schemeClr val="dk2"/>
              </a:buClr>
              <a:buSzPts val="1000"/>
              <a:buNone/>
              <a:defRPr b="1" i="0" sz="1000">
                <a:solidFill>
                  <a:schemeClr val="dk2"/>
                </a:solidFill>
                <a:latin typeface="Arial"/>
                <a:ea typeface="Arial"/>
                <a:cs typeface="Arial"/>
                <a:sym typeface="Arial"/>
              </a:defRPr>
            </a:lvl1pPr>
            <a:lvl2pPr indent="-228600" lvl="1" marL="914400" algn="l">
              <a:lnSpc>
                <a:spcPct val="90000"/>
              </a:lnSpc>
              <a:spcBef>
                <a:spcPts val="400"/>
              </a:spcBef>
              <a:spcAft>
                <a:spcPts val="0"/>
              </a:spcAft>
              <a:buClr>
                <a:schemeClr val="dk2"/>
              </a:buClr>
              <a:buSzPts val="1000"/>
              <a:buNone/>
              <a:defRPr b="1" i="0" sz="1000">
                <a:solidFill>
                  <a:schemeClr val="dk2"/>
                </a:solidFill>
                <a:latin typeface="Arial"/>
                <a:ea typeface="Arial"/>
                <a:cs typeface="Arial"/>
                <a:sym typeface="Arial"/>
              </a:defRPr>
            </a:lvl2pPr>
            <a:lvl3pPr indent="-228600" lvl="2" marL="1371600" algn="l">
              <a:lnSpc>
                <a:spcPct val="90000"/>
              </a:lnSpc>
              <a:spcBef>
                <a:spcPts val="400"/>
              </a:spcBef>
              <a:spcAft>
                <a:spcPts val="0"/>
              </a:spcAft>
              <a:buClr>
                <a:schemeClr val="dk2"/>
              </a:buClr>
              <a:buSzPts val="1000"/>
              <a:buNone/>
              <a:defRPr b="1" i="0" sz="1000">
                <a:solidFill>
                  <a:schemeClr val="dk2"/>
                </a:solidFill>
                <a:latin typeface="Arial"/>
                <a:ea typeface="Arial"/>
                <a:cs typeface="Arial"/>
                <a:sym typeface="Arial"/>
              </a:defRPr>
            </a:lvl3pPr>
            <a:lvl4pPr indent="-228600" lvl="3" marL="1828800" algn="l">
              <a:lnSpc>
                <a:spcPct val="90000"/>
              </a:lnSpc>
              <a:spcBef>
                <a:spcPts val="400"/>
              </a:spcBef>
              <a:spcAft>
                <a:spcPts val="0"/>
              </a:spcAft>
              <a:buClr>
                <a:schemeClr val="dk2"/>
              </a:buClr>
              <a:buSzPts val="1000"/>
              <a:buNone/>
              <a:defRPr b="1" i="0" sz="1000">
                <a:solidFill>
                  <a:schemeClr val="dk2"/>
                </a:solidFill>
                <a:latin typeface="Arial"/>
                <a:ea typeface="Arial"/>
                <a:cs typeface="Arial"/>
                <a:sym typeface="Arial"/>
              </a:defRPr>
            </a:lvl4pPr>
            <a:lvl5pPr indent="-228600" lvl="4" marL="2286000" algn="l">
              <a:lnSpc>
                <a:spcPct val="90000"/>
              </a:lnSpc>
              <a:spcBef>
                <a:spcPts val="400"/>
              </a:spcBef>
              <a:spcAft>
                <a:spcPts val="0"/>
              </a:spcAft>
              <a:buClr>
                <a:schemeClr val="dk2"/>
              </a:buClr>
              <a:buSzPts val="1000"/>
              <a:buNone/>
              <a:defRPr b="1" i="0" sz="1000">
                <a:solidFill>
                  <a:schemeClr val="dk2"/>
                </a:solidFill>
                <a:latin typeface="Arial"/>
                <a:ea typeface="Arial"/>
                <a:cs typeface="Arial"/>
                <a:sym typeface="Arial"/>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535" name="Google Shape;535;p51"/>
          <p:cNvSpPr txBox="1"/>
          <p:nvPr>
            <p:ph idx="3" type="body"/>
          </p:nvPr>
        </p:nvSpPr>
        <p:spPr>
          <a:xfrm>
            <a:off x="4764598" y="3470599"/>
            <a:ext cx="1242900" cy="177600"/>
          </a:xfrm>
          <a:prstGeom prst="rect">
            <a:avLst/>
          </a:prstGeom>
          <a:noFill/>
          <a:ln>
            <a:noFill/>
          </a:ln>
        </p:spPr>
        <p:txBody>
          <a:bodyPr anchorCtr="0" anchor="t" bIns="28575" lIns="57150" spcFirstLastPara="1" rIns="57150" wrap="square" tIns="28575">
            <a:noAutofit/>
          </a:bodyPr>
          <a:lstStyle>
            <a:lvl1pPr indent="-228600" lvl="0" marL="457200" algn="l">
              <a:lnSpc>
                <a:spcPct val="100000"/>
              </a:lnSpc>
              <a:spcBef>
                <a:spcPts val="800"/>
              </a:spcBef>
              <a:spcAft>
                <a:spcPts val="0"/>
              </a:spcAft>
              <a:buClr>
                <a:schemeClr val="dk2"/>
              </a:buClr>
              <a:buSzPts val="1000"/>
              <a:buNone/>
              <a:defRPr b="1" i="0" sz="1000">
                <a:solidFill>
                  <a:schemeClr val="dk2"/>
                </a:solidFill>
                <a:latin typeface="Arial"/>
                <a:ea typeface="Arial"/>
                <a:cs typeface="Arial"/>
                <a:sym typeface="Arial"/>
              </a:defRPr>
            </a:lvl1pPr>
            <a:lvl2pPr indent="-228600" lvl="1" marL="914400" algn="l">
              <a:lnSpc>
                <a:spcPct val="90000"/>
              </a:lnSpc>
              <a:spcBef>
                <a:spcPts val="400"/>
              </a:spcBef>
              <a:spcAft>
                <a:spcPts val="0"/>
              </a:spcAft>
              <a:buClr>
                <a:schemeClr val="dk2"/>
              </a:buClr>
              <a:buSzPts val="1000"/>
              <a:buNone/>
              <a:defRPr b="1" i="0" sz="1000">
                <a:solidFill>
                  <a:schemeClr val="dk2"/>
                </a:solidFill>
                <a:latin typeface="Arial"/>
                <a:ea typeface="Arial"/>
                <a:cs typeface="Arial"/>
                <a:sym typeface="Arial"/>
              </a:defRPr>
            </a:lvl2pPr>
            <a:lvl3pPr indent="-228600" lvl="2" marL="1371600" algn="l">
              <a:lnSpc>
                <a:spcPct val="90000"/>
              </a:lnSpc>
              <a:spcBef>
                <a:spcPts val="400"/>
              </a:spcBef>
              <a:spcAft>
                <a:spcPts val="0"/>
              </a:spcAft>
              <a:buClr>
                <a:schemeClr val="dk2"/>
              </a:buClr>
              <a:buSzPts val="1000"/>
              <a:buNone/>
              <a:defRPr b="1" i="0" sz="1000">
                <a:solidFill>
                  <a:schemeClr val="dk2"/>
                </a:solidFill>
                <a:latin typeface="Arial"/>
                <a:ea typeface="Arial"/>
                <a:cs typeface="Arial"/>
                <a:sym typeface="Arial"/>
              </a:defRPr>
            </a:lvl3pPr>
            <a:lvl4pPr indent="-228600" lvl="3" marL="1828800" algn="l">
              <a:lnSpc>
                <a:spcPct val="90000"/>
              </a:lnSpc>
              <a:spcBef>
                <a:spcPts val="400"/>
              </a:spcBef>
              <a:spcAft>
                <a:spcPts val="0"/>
              </a:spcAft>
              <a:buClr>
                <a:schemeClr val="dk2"/>
              </a:buClr>
              <a:buSzPts val="1000"/>
              <a:buNone/>
              <a:defRPr b="1" i="0" sz="1000">
                <a:solidFill>
                  <a:schemeClr val="dk2"/>
                </a:solidFill>
                <a:latin typeface="Arial"/>
                <a:ea typeface="Arial"/>
                <a:cs typeface="Arial"/>
                <a:sym typeface="Arial"/>
              </a:defRPr>
            </a:lvl4pPr>
            <a:lvl5pPr indent="-228600" lvl="4" marL="2286000" algn="l">
              <a:lnSpc>
                <a:spcPct val="90000"/>
              </a:lnSpc>
              <a:spcBef>
                <a:spcPts val="400"/>
              </a:spcBef>
              <a:spcAft>
                <a:spcPts val="0"/>
              </a:spcAft>
              <a:buClr>
                <a:schemeClr val="dk2"/>
              </a:buClr>
              <a:buSzPts val="1000"/>
              <a:buNone/>
              <a:defRPr b="1" i="0" sz="1000">
                <a:solidFill>
                  <a:schemeClr val="dk2"/>
                </a:solidFill>
                <a:latin typeface="Arial"/>
                <a:ea typeface="Arial"/>
                <a:cs typeface="Arial"/>
                <a:sym typeface="Arial"/>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536" name="Google Shape;536;p51"/>
          <p:cNvSpPr txBox="1"/>
          <p:nvPr>
            <p:ph idx="4" type="body"/>
          </p:nvPr>
        </p:nvSpPr>
        <p:spPr>
          <a:xfrm>
            <a:off x="6832219" y="3470599"/>
            <a:ext cx="1242900" cy="177600"/>
          </a:xfrm>
          <a:prstGeom prst="rect">
            <a:avLst/>
          </a:prstGeom>
          <a:noFill/>
          <a:ln>
            <a:noFill/>
          </a:ln>
        </p:spPr>
        <p:txBody>
          <a:bodyPr anchorCtr="0" anchor="t" bIns="28575" lIns="57150" spcFirstLastPara="1" rIns="57150" wrap="square" tIns="28575">
            <a:noAutofit/>
          </a:bodyPr>
          <a:lstStyle>
            <a:lvl1pPr indent="-228600" lvl="0" marL="457200" algn="l">
              <a:lnSpc>
                <a:spcPct val="100000"/>
              </a:lnSpc>
              <a:spcBef>
                <a:spcPts val="800"/>
              </a:spcBef>
              <a:spcAft>
                <a:spcPts val="0"/>
              </a:spcAft>
              <a:buClr>
                <a:schemeClr val="dk2"/>
              </a:buClr>
              <a:buSzPts val="1000"/>
              <a:buNone/>
              <a:defRPr b="1" i="0" sz="1000">
                <a:solidFill>
                  <a:schemeClr val="dk2"/>
                </a:solidFill>
                <a:latin typeface="Arial"/>
                <a:ea typeface="Arial"/>
                <a:cs typeface="Arial"/>
                <a:sym typeface="Arial"/>
              </a:defRPr>
            </a:lvl1pPr>
            <a:lvl2pPr indent="-228600" lvl="1" marL="914400" algn="l">
              <a:lnSpc>
                <a:spcPct val="90000"/>
              </a:lnSpc>
              <a:spcBef>
                <a:spcPts val="400"/>
              </a:spcBef>
              <a:spcAft>
                <a:spcPts val="0"/>
              </a:spcAft>
              <a:buClr>
                <a:schemeClr val="dk2"/>
              </a:buClr>
              <a:buSzPts val="1000"/>
              <a:buNone/>
              <a:defRPr b="1" i="0" sz="1000">
                <a:solidFill>
                  <a:schemeClr val="dk2"/>
                </a:solidFill>
                <a:latin typeface="Arial"/>
                <a:ea typeface="Arial"/>
                <a:cs typeface="Arial"/>
                <a:sym typeface="Arial"/>
              </a:defRPr>
            </a:lvl2pPr>
            <a:lvl3pPr indent="-228600" lvl="2" marL="1371600" algn="l">
              <a:lnSpc>
                <a:spcPct val="90000"/>
              </a:lnSpc>
              <a:spcBef>
                <a:spcPts val="400"/>
              </a:spcBef>
              <a:spcAft>
                <a:spcPts val="0"/>
              </a:spcAft>
              <a:buClr>
                <a:schemeClr val="dk2"/>
              </a:buClr>
              <a:buSzPts val="1000"/>
              <a:buNone/>
              <a:defRPr b="1" i="0" sz="1000">
                <a:solidFill>
                  <a:schemeClr val="dk2"/>
                </a:solidFill>
                <a:latin typeface="Arial"/>
                <a:ea typeface="Arial"/>
                <a:cs typeface="Arial"/>
                <a:sym typeface="Arial"/>
              </a:defRPr>
            </a:lvl3pPr>
            <a:lvl4pPr indent="-228600" lvl="3" marL="1828800" algn="l">
              <a:lnSpc>
                <a:spcPct val="90000"/>
              </a:lnSpc>
              <a:spcBef>
                <a:spcPts val="400"/>
              </a:spcBef>
              <a:spcAft>
                <a:spcPts val="0"/>
              </a:spcAft>
              <a:buClr>
                <a:schemeClr val="dk2"/>
              </a:buClr>
              <a:buSzPts val="1000"/>
              <a:buNone/>
              <a:defRPr b="1" i="0" sz="1000">
                <a:solidFill>
                  <a:schemeClr val="dk2"/>
                </a:solidFill>
                <a:latin typeface="Arial"/>
                <a:ea typeface="Arial"/>
                <a:cs typeface="Arial"/>
                <a:sym typeface="Arial"/>
              </a:defRPr>
            </a:lvl4pPr>
            <a:lvl5pPr indent="-228600" lvl="4" marL="2286000" algn="l">
              <a:lnSpc>
                <a:spcPct val="90000"/>
              </a:lnSpc>
              <a:spcBef>
                <a:spcPts val="400"/>
              </a:spcBef>
              <a:spcAft>
                <a:spcPts val="0"/>
              </a:spcAft>
              <a:buClr>
                <a:schemeClr val="dk2"/>
              </a:buClr>
              <a:buSzPts val="1000"/>
              <a:buNone/>
              <a:defRPr b="1" i="0" sz="1000">
                <a:solidFill>
                  <a:schemeClr val="dk2"/>
                </a:solidFill>
                <a:latin typeface="Arial"/>
                <a:ea typeface="Arial"/>
                <a:cs typeface="Arial"/>
                <a:sym typeface="Arial"/>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pic>
        <p:nvPicPr>
          <p:cNvPr id="537" name="Google Shape;537;p51"/>
          <p:cNvPicPr preferRelativeResize="0"/>
          <p:nvPr/>
        </p:nvPicPr>
        <p:blipFill rotWithShape="1">
          <a:blip r:embed="rId2">
            <a:alphaModFix/>
          </a:blip>
          <a:srcRect b="0" l="0" r="0" t="60391"/>
          <a:stretch/>
        </p:blipFill>
        <p:spPr>
          <a:xfrm>
            <a:off x="7212875" y="4149301"/>
            <a:ext cx="1940073" cy="994202"/>
          </a:xfrm>
          <a:prstGeom prst="rect">
            <a:avLst/>
          </a:prstGeom>
          <a:noFill/>
          <a:ln>
            <a:noFill/>
          </a:ln>
        </p:spPr>
      </p:pic>
      <p:sp>
        <p:nvSpPr>
          <p:cNvPr id="538" name="Google Shape;538;p51"/>
          <p:cNvSpPr txBox="1"/>
          <p:nvPr>
            <p:ph idx="5" type="body"/>
          </p:nvPr>
        </p:nvSpPr>
        <p:spPr>
          <a:xfrm>
            <a:off x="2701774" y="3731835"/>
            <a:ext cx="1115700" cy="346200"/>
          </a:xfrm>
          <a:prstGeom prst="rect">
            <a:avLst/>
          </a:prstGeom>
          <a:noFill/>
          <a:ln>
            <a:noFill/>
          </a:ln>
        </p:spPr>
        <p:txBody>
          <a:bodyPr anchorCtr="0" anchor="t" bIns="28575" lIns="57150" spcFirstLastPara="1" rIns="57150" wrap="square" tIns="28575">
            <a:noAutofit/>
          </a:bodyPr>
          <a:lstStyle>
            <a:lvl1pPr indent="-228600" lvl="0" marL="457200" algn="l">
              <a:lnSpc>
                <a:spcPct val="100000"/>
              </a:lnSpc>
              <a:spcBef>
                <a:spcPts val="800"/>
              </a:spcBef>
              <a:spcAft>
                <a:spcPts val="0"/>
              </a:spcAft>
              <a:buClr>
                <a:schemeClr val="lt1"/>
              </a:buClr>
              <a:buSzPts val="800"/>
              <a:buNone/>
              <a:defRPr sz="800">
                <a:latin typeface="Inter"/>
                <a:ea typeface="Inter"/>
                <a:cs typeface="Inter"/>
                <a:sym typeface="Inter"/>
              </a:defRPr>
            </a:lvl1pPr>
            <a:lvl2pPr indent="-228600" lvl="1" marL="914400" algn="l">
              <a:lnSpc>
                <a:spcPct val="90000"/>
              </a:lnSpc>
              <a:spcBef>
                <a:spcPts val="400"/>
              </a:spcBef>
              <a:spcAft>
                <a:spcPts val="0"/>
              </a:spcAft>
              <a:buClr>
                <a:schemeClr val="dk1"/>
              </a:buClr>
              <a:buSzPts val="800"/>
              <a:buNone/>
              <a:defRPr sz="800">
                <a:latin typeface="Inter"/>
                <a:ea typeface="Inter"/>
                <a:cs typeface="Inter"/>
                <a:sym typeface="Inter"/>
              </a:defRPr>
            </a:lvl2pPr>
            <a:lvl3pPr indent="-228600" lvl="2" marL="1371600" algn="l">
              <a:lnSpc>
                <a:spcPct val="90000"/>
              </a:lnSpc>
              <a:spcBef>
                <a:spcPts val="400"/>
              </a:spcBef>
              <a:spcAft>
                <a:spcPts val="0"/>
              </a:spcAft>
              <a:buClr>
                <a:schemeClr val="dk1"/>
              </a:buClr>
              <a:buSzPts val="800"/>
              <a:buNone/>
              <a:defRPr sz="800">
                <a:latin typeface="Inter"/>
                <a:ea typeface="Inter"/>
                <a:cs typeface="Inter"/>
                <a:sym typeface="Inter"/>
              </a:defRPr>
            </a:lvl3pPr>
            <a:lvl4pPr indent="-228600" lvl="3" marL="1828800" algn="l">
              <a:lnSpc>
                <a:spcPct val="90000"/>
              </a:lnSpc>
              <a:spcBef>
                <a:spcPts val="400"/>
              </a:spcBef>
              <a:spcAft>
                <a:spcPts val="0"/>
              </a:spcAft>
              <a:buClr>
                <a:schemeClr val="dk1"/>
              </a:buClr>
              <a:buSzPts val="800"/>
              <a:buNone/>
              <a:defRPr sz="800">
                <a:latin typeface="Inter"/>
                <a:ea typeface="Inter"/>
                <a:cs typeface="Inter"/>
                <a:sym typeface="Inter"/>
              </a:defRPr>
            </a:lvl4pPr>
            <a:lvl5pPr indent="-228600" lvl="4" marL="2286000" algn="l">
              <a:lnSpc>
                <a:spcPct val="90000"/>
              </a:lnSpc>
              <a:spcBef>
                <a:spcPts val="400"/>
              </a:spcBef>
              <a:spcAft>
                <a:spcPts val="0"/>
              </a:spcAft>
              <a:buClr>
                <a:schemeClr val="dk1"/>
              </a:buClr>
              <a:buSzPts val="800"/>
              <a:buNone/>
              <a:defRPr sz="800">
                <a:latin typeface="Inter"/>
                <a:ea typeface="Inter"/>
                <a:cs typeface="Inter"/>
                <a:sym typeface="Inter"/>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539" name="Google Shape;539;p51"/>
          <p:cNvSpPr txBox="1"/>
          <p:nvPr>
            <p:ph idx="6" type="body"/>
          </p:nvPr>
        </p:nvSpPr>
        <p:spPr>
          <a:xfrm>
            <a:off x="4762248" y="3731835"/>
            <a:ext cx="1242900" cy="346200"/>
          </a:xfrm>
          <a:prstGeom prst="rect">
            <a:avLst/>
          </a:prstGeom>
          <a:noFill/>
          <a:ln>
            <a:noFill/>
          </a:ln>
        </p:spPr>
        <p:txBody>
          <a:bodyPr anchorCtr="0" anchor="t" bIns="28575" lIns="57150" spcFirstLastPara="1" rIns="57150" wrap="square" tIns="28575">
            <a:noAutofit/>
          </a:bodyPr>
          <a:lstStyle>
            <a:lvl1pPr indent="-228600" lvl="0" marL="457200" algn="l">
              <a:lnSpc>
                <a:spcPct val="100000"/>
              </a:lnSpc>
              <a:spcBef>
                <a:spcPts val="800"/>
              </a:spcBef>
              <a:spcAft>
                <a:spcPts val="0"/>
              </a:spcAft>
              <a:buClr>
                <a:schemeClr val="lt1"/>
              </a:buClr>
              <a:buSzPts val="800"/>
              <a:buNone/>
              <a:defRPr sz="800">
                <a:latin typeface="Inter"/>
                <a:ea typeface="Inter"/>
                <a:cs typeface="Inter"/>
                <a:sym typeface="Inter"/>
              </a:defRPr>
            </a:lvl1pPr>
            <a:lvl2pPr indent="-228600" lvl="1" marL="914400" algn="l">
              <a:lnSpc>
                <a:spcPct val="90000"/>
              </a:lnSpc>
              <a:spcBef>
                <a:spcPts val="400"/>
              </a:spcBef>
              <a:spcAft>
                <a:spcPts val="0"/>
              </a:spcAft>
              <a:buClr>
                <a:schemeClr val="dk1"/>
              </a:buClr>
              <a:buSzPts val="800"/>
              <a:buNone/>
              <a:defRPr sz="800">
                <a:latin typeface="Inter"/>
                <a:ea typeface="Inter"/>
                <a:cs typeface="Inter"/>
                <a:sym typeface="Inter"/>
              </a:defRPr>
            </a:lvl2pPr>
            <a:lvl3pPr indent="-228600" lvl="2" marL="1371600" algn="l">
              <a:lnSpc>
                <a:spcPct val="90000"/>
              </a:lnSpc>
              <a:spcBef>
                <a:spcPts val="400"/>
              </a:spcBef>
              <a:spcAft>
                <a:spcPts val="0"/>
              </a:spcAft>
              <a:buClr>
                <a:schemeClr val="dk1"/>
              </a:buClr>
              <a:buSzPts val="800"/>
              <a:buNone/>
              <a:defRPr sz="800">
                <a:latin typeface="Inter"/>
                <a:ea typeface="Inter"/>
                <a:cs typeface="Inter"/>
                <a:sym typeface="Inter"/>
              </a:defRPr>
            </a:lvl3pPr>
            <a:lvl4pPr indent="-228600" lvl="3" marL="1828800" algn="l">
              <a:lnSpc>
                <a:spcPct val="90000"/>
              </a:lnSpc>
              <a:spcBef>
                <a:spcPts val="400"/>
              </a:spcBef>
              <a:spcAft>
                <a:spcPts val="0"/>
              </a:spcAft>
              <a:buClr>
                <a:schemeClr val="dk1"/>
              </a:buClr>
              <a:buSzPts val="800"/>
              <a:buNone/>
              <a:defRPr sz="800">
                <a:latin typeface="Inter"/>
                <a:ea typeface="Inter"/>
                <a:cs typeface="Inter"/>
                <a:sym typeface="Inter"/>
              </a:defRPr>
            </a:lvl4pPr>
            <a:lvl5pPr indent="-228600" lvl="4" marL="2286000" algn="l">
              <a:lnSpc>
                <a:spcPct val="90000"/>
              </a:lnSpc>
              <a:spcBef>
                <a:spcPts val="400"/>
              </a:spcBef>
              <a:spcAft>
                <a:spcPts val="0"/>
              </a:spcAft>
              <a:buClr>
                <a:schemeClr val="dk1"/>
              </a:buClr>
              <a:buSzPts val="800"/>
              <a:buNone/>
              <a:defRPr sz="800">
                <a:latin typeface="Inter"/>
                <a:ea typeface="Inter"/>
                <a:cs typeface="Inter"/>
                <a:sym typeface="Inter"/>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540" name="Google Shape;540;p51"/>
          <p:cNvSpPr txBox="1"/>
          <p:nvPr>
            <p:ph idx="7" type="body"/>
          </p:nvPr>
        </p:nvSpPr>
        <p:spPr>
          <a:xfrm>
            <a:off x="6833154" y="3731835"/>
            <a:ext cx="1200000" cy="346200"/>
          </a:xfrm>
          <a:prstGeom prst="rect">
            <a:avLst/>
          </a:prstGeom>
          <a:noFill/>
          <a:ln>
            <a:noFill/>
          </a:ln>
        </p:spPr>
        <p:txBody>
          <a:bodyPr anchorCtr="0" anchor="t" bIns="28575" lIns="57150" spcFirstLastPara="1" rIns="57150" wrap="square" tIns="28575">
            <a:noAutofit/>
          </a:bodyPr>
          <a:lstStyle>
            <a:lvl1pPr indent="-228600" lvl="0" marL="457200" algn="l">
              <a:lnSpc>
                <a:spcPct val="100000"/>
              </a:lnSpc>
              <a:spcBef>
                <a:spcPts val="800"/>
              </a:spcBef>
              <a:spcAft>
                <a:spcPts val="0"/>
              </a:spcAft>
              <a:buClr>
                <a:schemeClr val="lt1"/>
              </a:buClr>
              <a:buSzPts val="800"/>
              <a:buNone/>
              <a:defRPr sz="800">
                <a:latin typeface="Inter"/>
                <a:ea typeface="Inter"/>
                <a:cs typeface="Inter"/>
                <a:sym typeface="Inter"/>
              </a:defRPr>
            </a:lvl1pPr>
            <a:lvl2pPr indent="-228600" lvl="1" marL="914400" algn="l">
              <a:lnSpc>
                <a:spcPct val="90000"/>
              </a:lnSpc>
              <a:spcBef>
                <a:spcPts val="400"/>
              </a:spcBef>
              <a:spcAft>
                <a:spcPts val="0"/>
              </a:spcAft>
              <a:buClr>
                <a:schemeClr val="dk1"/>
              </a:buClr>
              <a:buSzPts val="800"/>
              <a:buNone/>
              <a:defRPr sz="800">
                <a:latin typeface="Inter"/>
                <a:ea typeface="Inter"/>
                <a:cs typeface="Inter"/>
                <a:sym typeface="Inter"/>
              </a:defRPr>
            </a:lvl2pPr>
            <a:lvl3pPr indent="-228600" lvl="2" marL="1371600" algn="l">
              <a:lnSpc>
                <a:spcPct val="90000"/>
              </a:lnSpc>
              <a:spcBef>
                <a:spcPts val="400"/>
              </a:spcBef>
              <a:spcAft>
                <a:spcPts val="0"/>
              </a:spcAft>
              <a:buClr>
                <a:schemeClr val="dk1"/>
              </a:buClr>
              <a:buSzPts val="800"/>
              <a:buNone/>
              <a:defRPr sz="800">
                <a:latin typeface="Inter"/>
                <a:ea typeface="Inter"/>
                <a:cs typeface="Inter"/>
                <a:sym typeface="Inter"/>
              </a:defRPr>
            </a:lvl3pPr>
            <a:lvl4pPr indent="-228600" lvl="3" marL="1828800" algn="l">
              <a:lnSpc>
                <a:spcPct val="90000"/>
              </a:lnSpc>
              <a:spcBef>
                <a:spcPts val="400"/>
              </a:spcBef>
              <a:spcAft>
                <a:spcPts val="0"/>
              </a:spcAft>
              <a:buClr>
                <a:schemeClr val="dk1"/>
              </a:buClr>
              <a:buSzPts val="800"/>
              <a:buNone/>
              <a:defRPr sz="800">
                <a:latin typeface="Inter"/>
                <a:ea typeface="Inter"/>
                <a:cs typeface="Inter"/>
                <a:sym typeface="Inter"/>
              </a:defRPr>
            </a:lvl4pPr>
            <a:lvl5pPr indent="-228600" lvl="4" marL="2286000" algn="l">
              <a:lnSpc>
                <a:spcPct val="90000"/>
              </a:lnSpc>
              <a:spcBef>
                <a:spcPts val="400"/>
              </a:spcBef>
              <a:spcAft>
                <a:spcPts val="0"/>
              </a:spcAft>
              <a:buClr>
                <a:schemeClr val="dk1"/>
              </a:buClr>
              <a:buSzPts val="800"/>
              <a:buNone/>
              <a:defRPr sz="800">
                <a:latin typeface="Inter"/>
                <a:ea typeface="Inter"/>
                <a:cs typeface="Inter"/>
                <a:sym typeface="Inter"/>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pic>
        <p:nvPicPr>
          <p:cNvPr id="541" name="Google Shape;541;p51"/>
          <p:cNvPicPr preferRelativeResize="0"/>
          <p:nvPr/>
        </p:nvPicPr>
        <p:blipFill rotWithShape="1">
          <a:blip r:embed="rId3">
            <a:alphaModFix/>
          </a:blip>
          <a:srcRect b="0" l="0" r="0" t="0"/>
          <a:stretch/>
        </p:blipFill>
        <p:spPr>
          <a:xfrm>
            <a:off x="8207022" y="4863008"/>
            <a:ext cx="616657" cy="110064"/>
          </a:xfrm>
          <a:prstGeom prst="rect">
            <a:avLst/>
          </a:prstGeom>
          <a:noFill/>
          <a:ln>
            <a:noFill/>
          </a:ln>
        </p:spPr>
      </p:pic>
      <p:sp>
        <p:nvSpPr>
          <p:cNvPr id="542" name="Google Shape;542;p51"/>
          <p:cNvSpPr txBox="1"/>
          <p:nvPr>
            <p:ph idx="8" type="body"/>
          </p:nvPr>
        </p:nvSpPr>
        <p:spPr>
          <a:xfrm>
            <a:off x="587793" y="3731835"/>
            <a:ext cx="1242900" cy="346200"/>
          </a:xfrm>
          <a:prstGeom prst="rect">
            <a:avLst/>
          </a:prstGeom>
          <a:noFill/>
          <a:ln>
            <a:noFill/>
          </a:ln>
        </p:spPr>
        <p:txBody>
          <a:bodyPr anchorCtr="0" anchor="t" bIns="28575" lIns="57150" spcFirstLastPara="1" rIns="57150" wrap="square" tIns="28575">
            <a:noAutofit/>
          </a:bodyPr>
          <a:lstStyle>
            <a:lvl1pPr indent="-228600" lvl="0" marL="457200" algn="l">
              <a:lnSpc>
                <a:spcPct val="100000"/>
              </a:lnSpc>
              <a:spcBef>
                <a:spcPts val="800"/>
              </a:spcBef>
              <a:spcAft>
                <a:spcPts val="0"/>
              </a:spcAft>
              <a:buClr>
                <a:schemeClr val="lt1"/>
              </a:buClr>
              <a:buSzPts val="800"/>
              <a:buNone/>
              <a:defRPr sz="800">
                <a:latin typeface="Inter"/>
                <a:ea typeface="Inter"/>
                <a:cs typeface="Inter"/>
                <a:sym typeface="Inter"/>
              </a:defRPr>
            </a:lvl1pPr>
            <a:lvl2pPr indent="-228600" lvl="1" marL="914400" algn="l">
              <a:lnSpc>
                <a:spcPct val="90000"/>
              </a:lnSpc>
              <a:spcBef>
                <a:spcPts val="400"/>
              </a:spcBef>
              <a:spcAft>
                <a:spcPts val="0"/>
              </a:spcAft>
              <a:buClr>
                <a:schemeClr val="dk1"/>
              </a:buClr>
              <a:buSzPts val="800"/>
              <a:buNone/>
              <a:defRPr sz="800">
                <a:latin typeface="Inter"/>
                <a:ea typeface="Inter"/>
                <a:cs typeface="Inter"/>
                <a:sym typeface="Inter"/>
              </a:defRPr>
            </a:lvl2pPr>
            <a:lvl3pPr indent="-228600" lvl="2" marL="1371600" algn="l">
              <a:lnSpc>
                <a:spcPct val="90000"/>
              </a:lnSpc>
              <a:spcBef>
                <a:spcPts val="400"/>
              </a:spcBef>
              <a:spcAft>
                <a:spcPts val="0"/>
              </a:spcAft>
              <a:buClr>
                <a:schemeClr val="dk1"/>
              </a:buClr>
              <a:buSzPts val="800"/>
              <a:buNone/>
              <a:defRPr sz="800">
                <a:latin typeface="Inter"/>
                <a:ea typeface="Inter"/>
                <a:cs typeface="Inter"/>
                <a:sym typeface="Inter"/>
              </a:defRPr>
            </a:lvl3pPr>
            <a:lvl4pPr indent="-228600" lvl="3" marL="1828800" algn="l">
              <a:lnSpc>
                <a:spcPct val="90000"/>
              </a:lnSpc>
              <a:spcBef>
                <a:spcPts val="400"/>
              </a:spcBef>
              <a:spcAft>
                <a:spcPts val="0"/>
              </a:spcAft>
              <a:buClr>
                <a:schemeClr val="dk1"/>
              </a:buClr>
              <a:buSzPts val="800"/>
              <a:buNone/>
              <a:defRPr sz="800">
                <a:latin typeface="Inter"/>
                <a:ea typeface="Inter"/>
                <a:cs typeface="Inter"/>
                <a:sym typeface="Inter"/>
              </a:defRPr>
            </a:lvl4pPr>
            <a:lvl5pPr indent="-228600" lvl="4" marL="2286000" algn="l">
              <a:lnSpc>
                <a:spcPct val="90000"/>
              </a:lnSpc>
              <a:spcBef>
                <a:spcPts val="400"/>
              </a:spcBef>
              <a:spcAft>
                <a:spcPts val="0"/>
              </a:spcAft>
              <a:buClr>
                <a:schemeClr val="dk1"/>
              </a:buClr>
              <a:buSzPts val="800"/>
              <a:buNone/>
              <a:defRPr sz="800">
                <a:latin typeface="Inter"/>
                <a:ea typeface="Inter"/>
                <a:cs typeface="Inter"/>
                <a:sym typeface="Inter"/>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543" name="Google Shape;543;p51"/>
          <p:cNvSpPr txBox="1"/>
          <p:nvPr>
            <p:ph idx="9" type="body"/>
          </p:nvPr>
        </p:nvSpPr>
        <p:spPr>
          <a:xfrm>
            <a:off x="1659766" y="1748051"/>
            <a:ext cx="1242900" cy="177600"/>
          </a:xfrm>
          <a:prstGeom prst="rect">
            <a:avLst/>
          </a:prstGeom>
          <a:noFill/>
          <a:ln>
            <a:noFill/>
          </a:ln>
        </p:spPr>
        <p:txBody>
          <a:bodyPr anchorCtr="0" anchor="t" bIns="28575" lIns="57150" spcFirstLastPara="1" rIns="57150" wrap="square" tIns="28575">
            <a:noAutofit/>
          </a:bodyPr>
          <a:lstStyle>
            <a:lvl1pPr indent="-228600" lvl="0" marL="457200" algn="l">
              <a:lnSpc>
                <a:spcPct val="100000"/>
              </a:lnSpc>
              <a:spcBef>
                <a:spcPts val="800"/>
              </a:spcBef>
              <a:spcAft>
                <a:spcPts val="0"/>
              </a:spcAft>
              <a:buClr>
                <a:schemeClr val="dk2"/>
              </a:buClr>
              <a:buSzPts val="1000"/>
              <a:buFont typeface="Red Hat Display"/>
              <a:buNone/>
              <a:defRPr b="1" i="0" sz="1000">
                <a:solidFill>
                  <a:schemeClr val="dk2"/>
                </a:solidFill>
                <a:latin typeface="Arial"/>
                <a:ea typeface="Arial"/>
                <a:cs typeface="Arial"/>
                <a:sym typeface="Arial"/>
              </a:defRPr>
            </a:lvl1pPr>
            <a:lvl2pPr indent="-228600" lvl="1" marL="914400" algn="l">
              <a:lnSpc>
                <a:spcPct val="90000"/>
              </a:lnSpc>
              <a:spcBef>
                <a:spcPts val="400"/>
              </a:spcBef>
              <a:spcAft>
                <a:spcPts val="0"/>
              </a:spcAft>
              <a:buClr>
                <a:schemeClr val="dk2"/>
              </a:buClr>
              <a:buSzPts val="1000"/>
              <a:buFont typeface="Red Hat Display"/>
              <a:buNone/>
              <a:defRPr b="1" i="0" sz="1000">
                <a:solidFill>
                  <a:schemeClr val="dk2"/>
                </a:solidFill>
                <a:latin typeface="Red Hat Display"/>
                <a:ea typeface="Red Hat Display"/>
                <a:cs typeface="Red Hat Display"/>
                <a:sym typeface="Red Hat Display"/>
              </a:defRPr>
            </a:lvl2pPr>
            <a:lvl3pPr indent="-228600" lvl="2" marL="1371600" algn="l">
              <a:lnSpc>
                <a:spcPct val="90000"/>
              </a:lnSpc>
              <a:spcBef>
                <a:spcPts val="400"/>
              </a:spcBef>
              <a:spcAft>
                <a:spcPts val="0"/>
              </a:spcAft>
              <a:buClr>
                <a:schemeClr val="dk2"/>
              </a:buClr>
              <a:buSzPts val="1000"/>
              <a:buFont typeface="Red Hat Display"/>
              <a:buNone/>
              <a:defRPr b="1" i="0" sz="1000">
                <a:solidFill>
                  <a:schemeClr val="dk2"/>
                </a:solidFill>
                <a:latin typeface="Red Hat Display"/>
                <a:ea typeface="Red Hat Display"/>
                <a:cs typeface="Red Hat Display"/>
                <a:sym typeface="Red Hat Display"/>
              </a:defRPr>
            </a:lvl3pPr>
            <a:lvl4pPr indent="-228600" lvl="3" marL="1828800" algn="l">
              <a:lnSpc>
                <a:spcPct val="90000"/>
              </a:lnSpc>
              <a:spcBef>
                <a:spcPts val="400"/>
              </a:spcBef>
              <a:spcAft>
                <a:spcPts val="0"/>
              </a:spcAft>
              <a:buClr>
                <a:schemeClr val="dk2"/>
              </a:buClr>
              <a:buSzPts val="1000"/>
              <a:buFont typeface="Red Hat Display"/>
              <a:buNone/>
              <a:defRPr b="1" i="0" sz="1000">
                <a:solidFill>
                  <a:schemeClr val="dk2"/>
                </a:solidFill>
                <a:latin typeface="Red Hat Display"/>
                <a:ea typeface="Red Hat Display"/>
                <a:cs typeface="Red Hat Display"/>
                <a:sym typeface="Red Hat Display"/>
              </a:defRPr>
            </a:lvl4pPr>
            <a:lvl5pPr indent="-228600" lvl="4" marL="2286000" algn="l">
              <a:lnSpc>
                <a:spcPct val="90000"/>
              </a:lnSpc>
              <a:spcBef>
                <a:spcPts val="400"/>
              </a:spcBef>
              <a:spcAft>
                <a:spcPts val="0"/>
              </a:spcAft>
              <a:buClr>
                <a:schemeClr val="dk2"/>
              </a:buClr>
              <a:buSzPts val="1000"/>
              <a:buFont typeface="Red Hat Display"/>
              <a:buNone/>
              <a:defRPr b="1" i="0" sz="1000">
                <a:solidFill>
                  <a:schemeClr val="dk2"/>
                </a:solidFill>
                <a:latin typeface="Red Hat Display"/>
                <a:ea typeface="Red Hat Display"/>
                <a:cs typeface="Red Hat Display"/>
                <a:sym typeface="Red Hat Display"/>
              </a:defRPr>
            </a:lvl5pPr>
            <a:lvl6pPr indent="-298450" lvl="5" marL="2743200" algn="l">
              <a:lnSpc>
                <a:spcPct val="90000"/>
              </a:lnSpc>
              <a:spcBef>
                <a:spcPts val="400"/>
              </a:spcBef>
              <a:spcAft>
                <a:spcPts val="0"/>
              </a:spcAft>
              <a:buClr>
                <a:schemeClr val="dk1"/>
              </a:buClr>
              <a:buSzPts val="1100"/>
              <a:buFont typeface="Red Hat Display"/>
              <a:buChar char="•"/>
              <a:defRPr b="1">
                <a:latin typeface="Red Hat Display"/>
                <a:ea typeface="Red Hat Display"/>
                <a:cs typeface="Red Hat Display"/>
                <a:sym typeface="Red Hat Display"/>
              </a:defRPr>
            </a:lvl6pPr>
            <a:lvl7pPr indent="-298450" lvl="6" marL="3200400" algn="l">
              <a:lnSpc>
                <a:spcPct val="90000"/>
              </a:lnSpc>
              <a:spcBef>
                <a:spcPts val="400"/>
              </a:spcBef>
              <a:spcAft>
                <a:spcPts val="0"/>
              </a:spcAft>
              <a:buClr>
                <a:schemeClr val="dk1"/>
              </a:buClr>
              <a:buSzPts val="1100"/>
              <a:buFont typeface="Red Hat Display"/>
              <a:buChar char="•"/>
              <a:defRPr b="1">
                <a:latin typeface="Red Hat Display"/>
                <a:ea typeface="Red Hat Display"/>
                <a:cs typeface="Red Hat Display"/>
                <a:sym typeface="Red Hat Display"/>
              </a:defRPr>
            </a:lvl7pPr>
            <a:lvl8pPr indent="-298450" lvl="7" marL="3657600" algn="l">
              <a:lnSpc>
                <a:spcPct val="90000"/>
              </a:lnSpc>
              <a:spcBef>
                <a:spcPts val="400"/>
              </a:spcBef>
              <a:spcAft>
                <a:spcPts val="0"/>
              </a:spcAft>
              <a:buClr>
                <a:schemeClr val="dk1"/>
              </a:buClr>
              <a:buSzPts val="1100"/>
              <a:buFont typeface="Red Hat Display"/>
              <a:buChar char="•"/>
              <a:defRPr b="1">
                <a:latin typeface="Red Hat Display"/>
                <a:ea typeface="Red Hat Display"/>
                <a:cs typeface="Red Hat Display"/>
                <a:sym typeface="Red Hat Display"/>
              </a:defRPr>
            </a:lvl8pPr>
            <a:lvl9pPr indent="-298450" lvl="8" marL="4114800" algn="l">
              <a:lnSpc>
                <a:spcPct val="90000"/>
              </a:lnSpc>
              <a:spcBef>
                <a:spcPts val="400"/>
              </a:spcBef>
              <a:spcAft>
                <a:spcPts val="0"/>
              </a:spcAft>
              <a:buClr>
                <a:schemeClr val="dk1"/>
              </a:buClr>
              <a:buSzPts val="1100"/>
              <a:buFont typeface="Red Hat Display"/>
              <a:buChar char="•"/>
              <a:defRPr b="1">
                <a:latin typeface="Red Hat Display"/>
                <a:ea typeface="Red Hat Display"/>
                <a:cs typeface="Red Hat Display"/>
                <a:sym typeface="Red Hat Display"/>
              </a:defRPr>
            </a:lvl9pPr>
          </a:lstStyle>
          <a:p/>
        </p:txBody>
      </p:sp>
      <p:sp>
        <p:nvSpPr>
          <p:cNvPr id="544" name="Google Shape;544;p51"/>
          <p:cNvSpPr txBox="1"/>
          <p:nvPr>
            <p:ph idx="13" type="body"/>
          </p:nvPr>
        </p:nvSpPr>
        <p:spPr>
          <a:xfrm>
            <a:off x="3727387" y="1748051"/>
            <a:ext cx="1242900" cy="177600"/>
          </a:xfrm>
          <a:prstGeom prst="rect">
            <a:avLst/>
          </a:prstGeom>
          <a:noFill/>
          <a:ln>
            <a:noFill/>
          </a:ln>
        </p:spPr>
        <p:txBody>
          <a:bodyPr anchorCtr="0" anchor="t" bIns="28575" lIns="57150" spcFirstLastPara="1" rIns="57150" wrap="square" tIns="28575">
            <a:noAutofit/>
          </a:bodyPr>
          <a:lstStyle>
            <a:lvl1pPr indent="-228600" lvl="0" marL="457200" algn="l">
              <a:lnSpc>
                <a:spcPct val="100000"/>
              </a:lnSpc>
              <a:spcBef>
                <a:spcPts val="800"/>
              </a:spcBef>
              <a:spcAft>
                <a:spcPts val="0"/>
              </a:spcAft>
              <a:buClr>
                <a:schemeClr val="dk2"/>
              </a:buClr>
              <a:buSzPts val="1000"/>
              <a:buFont typeface="Red Hat Display"/>
              <a:buNone/>
              <a:defRPr b="1" i="0" sz="1000">
                <a:solidFill>
                  <a:schemeClr val="dk2"/>
                </a:solidFill>
                <a:latin typeface="Arial"/>
                <a:ea typeface="Arial"/>
                <a:cs typeface="Arial"/>
                <a:sym typeface="Arial"/>
              </a:defRPr>
            </a:lvl1pPr>
            <a:lvl2pPr indent="-228600" lvl="1" marL="914400" algn="l">
              <a:lnSpc>
                <a:spcPct val="90000"/>
              </a:lnSpc>
              <a:spcBef>
                <a:spcPts val="400"/>
              </a:spcBef>
              <a:spcAft>
                <a:spcPts val="0"/>
              </a:spcAft>
              <a:buClr>
                <a:schemeClr val="dk2"/>
              </a:buClr>
              <a:buSzPts val="1000"/>
              <a:buFont typeface="Red Hat Display"/>
              <a:buNone/>
              <a:defRPr b="1" i="0" sz="1000">
                <a:solidFill>
                  <a:schemeClr val="dk2"/>
                </a:solidFill>
                <a:latin typeface="Red Hat Display"/>
                <a:ea typeface="Red Hat Display"/>
                <a:cs typeface="Red Hat Display"/>
                <a:sym typeface="Red Hat Display"/>
              </a:defRPr>
            </a:lvl2pPr>
            <a:lvl3pPr indent="-228600" lvl="2" marL="1371600" algn="l">
              <a:lnSpc>
                <a:spcPct val="90000"/>
              </a:lnSpc>
              <a:spcBef>
                <a:spcPts val="400"/>
              </a:spcBef>
              <a:spcAft>
                <a:spcPts val="0"/>
              </a:spcAft>
              <a:buClr>
                <a:schemeClr val="dk2"/>
              </a:buClr>
              <a:buSzPts val="1000"/>
              <a:buFont typeface="Red Hat Display"/>
              <a:buNone/>
              <a:defRPr b="1" i="0" sz="1000">
                <a:solidFill>
                  <a:schemeClr val="dk2"/>
                </a:solidFill>
                <a:latin typeface="Red Hat Display"/>
                <a:ea typeface="Red Hat Display"/>
                <a:cs typeface="Red Hat Display"/>
                <a:sym typeface="Red Hat Display"/>
              </a:defRPr>
            </a:lvl3pPr>
            <a:lvl4pPr indent="-228600" lvl="3" marL="1828800" algn="l">
              <a:lnSpc>
                <a:spcPct val="90000"/>
              </a:lnSpc>
              <a:spcBef>
                <a:spcPts val="400"/>
              </a:spcBef>
              <a:spcAft>
                <a:spcPts val="0"/>
              </a:spcAft>
              <a:buClr>
                <a:schemeClr val="dk2"/>
              </a:buClr>
              <a:buSzPts val="1000"/>
              <a:buFont typeface="Red Hat Display"/>
              <a:buNone/>
              <a:defRPr b="1" i="0" sz="1000">
                <a:solidFill>
                  <a:schemeClr val="dk2"/>
                </a:solidFill>
                <a:latin typeface="Red Hat Display"/>
                <a:ea typeface="Red Hat Display"/>
                <a:cs typeface="Red Hat Display"/>
                <a:sym typeface="Red Hat Display"/>
              </a:defRPr>
            </a:lvl4pPr>
            <a:lvl5pPr indent="-228600" lvl="4" marL="2286000" algn="l">
              <a:lnSpc>
                <a:spcPct val="90000"/>
              </a:lnSpc>
              <a:spcBef>
                <a:spcPts val="400"/>
              </a:spcBef>
              <a:spcAft>
                <a:spcPts val="0"/>
              </a:spcAft>
              <a:buClr>
                <a:schemeClr val="dk2"/>
              </a:buClr>
              <a:buSzPts val="1000"/>
              <a:buFont typeface="Red Hat Display"/>
              <a:buNone/>
              <a:defRPr b="1" i="0" sz="1000">
                <a:solidFill>
                  <a:schemeClr val="dk2"/>
                </a:solidFill>
                <a:latin typeface="Red Hat Display"/>
                <a:ea typeface="Red Hat Display"/>
                <a:cs typeface="Red Hat Display"/>
                <a:sym typeface="Red Hat Display"/>
              </a:defRPr>
            </a:lvl5pPr>
            <a:lvl6pPr indent="-298450" lvl="5" marL="2743200" algn="l">
              <a:lnSpc>
                <a:spcPct val="90000"/>
              </a:lnSpc>
              <a:spcBef>
                <a:spcPts val="400"/>
              </a:spcBef>
              <a:spcAft>
                <a:spcPts val="0"/>
              </a:spcAft>
              <a:buClr>
                <a:schemeClr val="dk1"/>
              </a:buClr>
              <a:buSzPts val="1100"/>
              <a:buFont typeface="Red Hat Display"/>
              <a:buChar char="•"/>
              <a:defRPr b="1">
                <a:latin typeface="Red Hat Display"/>
                <a:ea typeface="Red Hat Display"/>
                <a:cs typeface="Red Hat Display"/>
                <a:sym typeface="Red Hat Display"/>
              </a:defRPr>
            </a:lvl6pPr>
            <a:lvl7pPr indent="-298450" lvl="6" marL="3200400" algn="l">
              <a:lnSpc>
                <a:spcPct val="90000"/>
              </a:lnSpc>
              <a:spcBef>
                <a:spcPts val="400"/>
              </a:spcBef>
              <a:spcAft>
                <a:spcPts val="0"/>
              </a:spcAft>
              <a:buClr>
                <a:schemeClr val="dk1"/>
              </a:buClr>
              <a:buSzPts val="1100"/>
              <a:buFont typeface="Red Hat Display"/>
              <a:buChar char="•"/>
              <a:defRPr b="1">
                <a:latin typeface="Red Hat Display"/>
                <a:ea typeface="Red Hat Display"/>
                <a:cs typeface="Red Hat Display"/>
                <a:sym typeface="Red Hat Display"/>
              </a:defRPr>
            </a:lvl7pPr>
            <a:lvl8pPr indent="-298450" lvl="7" marL="3657600" algn="l">
              <a:lnSpc>
                <a:spcPct val="90000"/>
              </a:lnSpc>
              <a:spcBef>
                <a:spcPts val="400"/>
              </a:spcBef>
              <a:spcAft>
                <a:spcPts val="0"/>
              </a:spcAft>
              <a:buClr>
                <a:schemeClr val="dk1"/>
              </a:buClr>
              <a:buSzPts val="1100"/>
              <a:buFont typeface="Red Hat Display"/>
              <a:buChar char="•"/>
              <a:defRPr b="1">
                <a:latin typeface="Red Hat Display"/>
                <a:ea typeface="Red Hat Display"/>
                <a:cs typeface="Red Hat Display"/>
                <a:sym typeface="Red Hat Display"/>
              </a:defRPr>
            </a:lvl8pPr>
            <a:lvl9pPr indent="-298450" lvl="8" marL="4114800" algn="l">
              <a:lnSpc>
                <a:spcPct val="90000"/>
              </a:lnSpc>
              <a:spcBef>
                <a:spcPts val="400"/>
              </a:spcBef>
              <a:spcAft>
                <a:spcPts val="0"/>
              </a:spcAft>
              <a:buClr>
                <a:schemeClr val="dk1"/>
              </a:buClr>
              <a:buSzPts val="1100"/>
              <a:buFont typeface="Red Hat Display"/>
              <a:buChar char="•"/>
              <a:defRPr b="1">
                <a:latin typeface="Red Hat Display"/>
                <a:ea typeface="Red Hat Display"/>
                <a:cs typeface="Red Hat Display"/>
                <a:sym typeface="Red Hat Display"/>
              </a:defRPr>
            </a:lvl9pPr>
          </a:lstStyle>
          <a:p/>
        </p:txBody>
      </p:sp>
      <p:sp>
        <p:nvSpPr>
          <p:cNvPr id="545" name="Google Shape;545;p51"/>
          <p:cNvSpPr txBox="1"/>
          <p:nvPr>
            <p:ph idx="14" type="body"/>
          </p:nvPr>
        </p:nvSpPr>
        <p:spPr>
          <a:xfrm>
            <a:off x="5790211" y="1748051"/>
            <a:ext cx="1242900" cy="177600"/>
          </a:xfrm>
          <a:prstGeom prst="rect">
            <a:avLst/>
          </a:prstGeom>
          <a:noFill/>
          <a:ln>
            <a:noFill/>
          </a:ln>
        </p:spPr>
        <p:txBody>
          <a:bodyPr anchorCtr="0" anchor="t" bIns="28575" lIns="57150" spcFirstLastPara="1" rIns="57150" wrap="square" tIns="28575">
            <a:noAutofit/>
          </a:bodyPr>
          <a:lstStyle>
            <a:lvl1pPr indent="-228600" lvl="0" marL="457200" algn="l">
              <a:lnSpc>
                <a:spcPct val="100000"/>
              </a:lnSpc>
              <a:spcBef>
                <a:spcPts val="800"/>
              </a:spcBef>
              <a:spcAft>
                <a:spcPts val="0"/>
              </a:spcAft>
              <a:buClr>
                <a:schemeClr val="dk2"/>
              </a:buClr>
              <a:buSzPts val="1000"/>
              <a:buFont typeface="Red Hat Display"/>
              <a:buNone/>
              <a:defRPr b="1" i="0" sz="1000">
                <a:solidFill>
                  <a:schemeClr val="dk2"/>
                </a:solidFill>
                <a:latin typeface="Arial"/>
                <a:ea typeface="Arial"/>
                <a:cs typeface="Arial"/>
                <a:sym typeface="Arial"/>
              </a:defRPr>
            </a:lvl1pPr>
            <a:lvl2pPr indent="-228600" lvl="1" marL="914400" algn="l">
              <a:lnSpc>
                <a:spcPct val="90000"/>
              </a:lnSpc>
              <a:spcBef>
                <a:spcPts val="400"/>
              </a:spcBef>
              <a:spcAft>
                <a:spcPts val="0"/>
              </a:spcAft>
              <a:buClr>
                <a:schemeClr val="dk2"/>
              </a:buClr>
              <a:buSzPts val="1000"/>
              <a:buFont typeface="Red Hat Display"/>
              <a:buNone/>
              <a:defRPr b="1" i="0" sz="1000">
                <a:solidFill>
                  <a:schemeClr val="dk2"/>
                </a:solidFill>
                <a:latin typeface="Red Hat Display"/>
                <a:ea typeface="Red Hat Display"/>
                <a:cs typeface="Red Hat Display"/>
                <a:sym typeface="Red Hat Display"/>
              </a:defRPr>
            </a:lvl2pPr>
            <a:lvl3pPr indent="-228600" lvl="2" marL="1371600" algn="l">
              <a:lnSpc>
                <a:spcPct val="90000"/>
              </a:lnSpc>
              <a:spcBef>
                <a:spcPts val="400"/>
              </a:spcBef>
              <a:spcAft>
                <a:spcPts val="0"/>
              </a:spcAft>
              <a:buClr>
                <a:schemeClr val="dk2"/>
              </a:buClr>
              <a:buSzPts val="1000"/>
              <a:buFont typeface="Red Hat Display"/>
              <a:buNone/>
              <a:defRPr b="1" i="0" sz="1000">
                <a:solidFill>
                  <a:schemeClr val="dk2"/>
                </a:solidFill>
                <a:latin typeface="Red Hat Display"/>
                <a:ea typeface="Red Hat Display"/>
                <a:cs typeface="Red Hat Display"/>
                <a:sym typeface="Red Hat Display"/>
              </a:defRPr>
            </a:lvl3pPr>
            <a:lvl4pPr indent="-228600" lvl="3" marL="1828800" algn="l">
              <a:lnSpc>
                <a:spcPct val="90000"/>
              </a:lnSpc>
              <a:spcBef>
                <a:spcPts val="400"/>
              </a:spcBef>
              <a:spcAft>
                <a:spcPts val="0"/>
              </a:spcAft>
              <a:buClr>
                <a:schemeClr val="dk2"/>
              </a:buClr>
              <a:buSzPts val="1000"/>
              <a:buFont typeface="Red Hat Display"/>
              <a:buNone/>
              <a:defRPr b="1" i="0" sz="1000">
                <a:solidFill>
                  <a:schemeClr val="dk2"/>
                </a:solidFill>
                <a:latin typeface="Red Hat Display"/>
                <a:ea typeface="Red Hat Display"/>
                <a:cs typeface="Red Hat Display"/>
                <a:sym typeface="Red Hat Display"/>
              </a:defRPr>
            </a:lvl4pPr>
            <a:lvl5pPr indent="-228600" lvl="4" marL="2286000" algn="l">
              <a:lnSpc>
                <a:spcPct val="90000"/>
              </a:lnSpc>
              <a:spcBef>
                <a:spcPts val="400"/>
              </a:spcBef>
              <a:spcAft>
                <a:spcPts val="0"/>
              </a:spcAft>
              <a:buClr>
                <a:schemeClr val="dk2"/>
              </a:buClr>
              <a:buSzPts val="1000"/>
              <a:buFont typeface="Red Hat Display"/>
              <a:buNone/>
              <a:defRPr b="1" i="0" sz="1000">
                <a:solidFill>
                  <a:schemeClr val="dk2"/>
                </a:solidFill>
                <a:latin typeface="Red Hat Display"/>
                <a:ea typeface="Red Hat Display"/>
                <a:cs typeface="Red Hat Display"/>
                <a:sym typeface="Red Hat Display"/>
              </a:defRPr>
            </a:lvl5pPr>
            <a:lvl6pPr indent="-298450" lvl="5" marL="2743200" algn="l">
              <a:lnSpc>
                <a:spcPct val="90000"/>
              </a:lnSpc>
              <a:spcBef>
                <a:spcPts val="400"/>
              </a:spcBef>
              <a:spcAft>
                <a:spcPts val="0"/>
              </a:spcAft>
              <a:buClr>
                <a:schemeClr val="dk1"/>
              </a:buClr>
              <a:buSzPts val="1100"/>
              <a:buFont typeface="Red Hat Display"/>
              <a:buChar char="•"/>
              <a:defRPr b="1">
                <a:latin typeface="Red Hat Display"/>
                <a:ea typeface="Red Hat Display"/>
                <a:cs typeface="Red Hat Display"/>
                <a:sym typeface="Red Hat Display"/>
              </a:defRPr>
            </a:lvl6pPr>
            <a:lvl7pPr indent="-298450" lvl="6" marL="3200400" algn="l">
              <a:lnSpc>
                <a:spcPct val="90000"/>
              </a:lnSpc>
              <a:spcBef>
                <a:spcPts val="400"/>
              </a:spcBef>
              <a:spcAft>
                <a:spcPts val="0"/>
              </a:spcAft>
              <a:buClr>
                <a:schemeClr val="dk1"/>
              </a:buClr>
              <a:buSzPts val="1100"/>
              <a:buFont typeface="Red Hat Display"/>
              <a:buChar char="•"/>
              <a:defRPr b="1">
                <a:latin typeface="Red Hat Display"/>
                <a:ea typeface="Red Hat Display"/>
                <a:cs typeface="Red Hat Display"/>
                <a:sym typeface="Red Hat Display"/>
              </a:defRPr>
            </a:lvl7pPr>
            <a:lvl8pPr indent="-298450" lvl="7" marL="3657600" algn="l">
              <a:lnSpc>
                <a:spcPct val="90000"/>
              </a:lnSpc>
              <a:spcBef>
                <a:spcPts val="400"/>
              </a:spcBef>
              <a:spcAft>
                <a:spcPts val="0"/>
              </a:spcAft>
              <a:buClr>
                <a:schemeClr val="dk1"/>
              </a:buClr>
              <a:buSzPts val="1100"/>
              <a:buFont typeface="Red Hat Display"/>
              <a:buChar char="•"/>
              <a:defRPr b="1">
                <a:latin typeface="Red Hat Display"/>
                <a:ea typeface="Red Hat Display"/>
                <a:cs typeface="Red Hat Display"/>
                <a:sym typeface="Red Hat Display"/>
              </a:defRPr>
            </a:lvl8pPr>
            <a:lvl9pPr indent="-298450" lvl="8" marL="4114800" algn="l">
              <a:lnSpc>
                <a:spcPct val="90000"/>
              </a:lnSpc>
              <a:spcBef>
                <a:spcPts val="400"/>
              </a:spcBef>
              <a:spcAft>
                <a:spcPts val="0"/>
              </a:spcAft>
              <a:buClr>
                <a:schemeClr val="dk1"/>
              </a:buClr>
              <a:buSzPts val="1100"/>
              <a:buFont typeface="Red Hat Display"/>
              <a:buChar char="•"/>
              <a:defRPr b="1">
                <a:latin typeface="Red Hat Display"/>
                <a:ea typeface="Red Hat Display"/>
                <a:cs typeface="Red Hat Display"/>
                <a:sym typeface="Red Hat Display"/>
              </a:defRPr>
            </a:lvl9pPr>
          </a:lstStyle>
          <a:p/>
        </p:txBody>
      </p:sp>
      <p:sp>
        <p:nvSpPr>
          <p:cNvPr id="546" name="Google Shape;546;p51"/>
          <p:cNvSpPr txBox="1"/>
          <p:nvPr>
            <p:ph idx="15" type="body"/>
          </p:nvPr>
        </p:nvSpPr>
        <p:spPr>
          <a:xfrm>
            <a:off x="7857831" y="1748051"/>
            <a:ext cx="1242900" cy="177600"/>
          </a:xfrm>
          <a:prstGeom prst="rect">
            <a:avLst/>
          </a:prstGeom>
          <a:noFill/>
          <a:ln>
            <a:noFill/>
          </a:ln>
        </p:spPr>
        <p:txBody>
          <a:bodyPr anchorCtr="0" anchor="t" bIns="28575" lIns="57150" spcFirstLastPara="1" rIns="57150" wrap="square" tIns="28575">
            <a:noAutofit/>
          </a:bodyPr>
          <a:lstStyle>
            <a:lvl1pPr indent="-228600" lvl="0" marL="457200" algn="l">
              <a:lnSpc>
                <a:spcPct val="100000"/>
              </a:lnSpc>
              <a:spcBef>
                <a:spcPts val="800"/>
              </a:spcBef>
              <a:spcAft>
                <a:spcPts val="0"/>
              </a:spcAft>
              <a:buClr>
                <a:schemeClr val="dk2"/>
              </a:buClr>
              <a:buSzPts val="1000"/>
              <a:buFont typeface="Red Hat Display"/>
              <a:buNone/>
              <a:defRPr b="1" i="0" sz="1000">
                <a:solidFill>
                  <a:schemeClr val="dk2"/>
                </a:solidFill>
                <a:latin typeface="Arial"/>
                <a:ea typeface="Arial"/>
                <a:cs typeface="Arial"/>
                <a:sym typeface="Arial"/>
              </a:defRPr>
            </a:lvl1pPr>
            <a:lvl2pPr indent="-228600" lvl="1" marL="914400" algn="l">
              <a:lnSpc>
                <a:spcPct val="90000"/>
              </a:lnSpc>
              <a:spcBef>
                <a:spcPts val="400"/>
              </a:spcBef>
              <a:spcAft>
                <a:spcPts val="0"/>
              </a:spcAft>
              <a:buClr>
                <a:schemeClr val="dk2"/>
              </a:buClr>
              <a:buSzPts val="1000"/>
              <a:buFont typeface="Red Hat Display"/>
              <a:buNone/>
              <a:defRPr b="1" i="0" sz="1000">
                <a:solidFill>
                  <a:schemeClr val="dk2"/>
                </a:solidFill>
                <a:latin typeface="Red Hat Display"/>
                <a:ea typeface="Red Hat Display"/>
                <a:cs typeface="Red Hat Display"/>
                <a:sym typeface="Red Hat Display"/>
              </a:defRPr>
            </a:lvl2pPr>
            <a:lvl3pPr indent="-228600" lvl="2" marL="1371600" algn="l">
              <a:lnSpc>
                <a:spcPct val="90000"/>
              </a:lnSpc>
              <a:spcBef>
                <a:spcPts val="400"/>
              </a:spcBef>
              <a:spcAft>
                <a:spcPts val="0"/>
              </a:spcAft>
              <a:buClr>
                <a:schemeClr val="dk2"/>
              </a:buClr>
              <a:buSzPts val="1000"/>
              <a:buFont typeface="Red Hat Display"/>
              <a:buNone/>
              <a:defRPr b="1" i="0" sz="1000">
                <a:solidFill>
                  <a:schemeClr val="dk2"/>
                </a:solidFill>
                <a:latin typeface="Red Hat Display"/>
                <a:ea typeface="Red Hat Display"/>
                <a:cs typeface="Red Hat Display"/>
                <a:sym typeface="Red Hat Display"/>
              </a:defRPr>
            </a:lvl3pPr>
            <a:lvl4pPr indent="-228600" lvl="3" marL="1828800" algn="l">
              <a:lnSpc>
                <a:spcPct val="90000"/>
              </a:lnSpc>
              <a:spcBef>
                <a:spcPts val="400"/>
              </a:spcBef>
              <a:spcAft>
                <a:spcPts val="0"/>
              </a:spcAft>
              <a:buClr>
                <a:schemeClr val="dk2"/>
              </a:buClr>
              <a:buSzPts val="1000"/>
              <a:buFont typeface="Red Hat Display"/>
              <a:buNone/>
              <a:defRPr b="1" i="0" sz="1000">
                <a:solidFill>
                  <a:schemeClr val="dk2"/>
                </a:solidFill>
                <a:latin typeface="Red Hat Display"/>
                <a:ea typeface="Red Hat Display"/>
                <a:cs typeface="Red Hat Display"/>
                <a:sym typeface="Red Hat Display"/>
              </a:defRPr>
            </a:lvl4pPr>
            <a:lvl5pPr indent="-228600" lvl="4" marL="2286000" algn="l">
              <a:lnSpc>
                <a:spcPct val="90000"/>
              </a:lnSpc>
              <a:spcBef>
                <a:spcPts val="400"/>
              </a:spcBef>
              <a:spcAft>
                <a:spcPts val="0"/>
              </a:spcAft>
              <a:buClr>
                <a:schemeClr val="dk2"/>
              </a:buClr>
              <a:buSzPts val="1000"/>
              <a:buFont typeface="Red Hat Display"/>
              <a:buNone/>
              <a:defRPr b="1" i="0" sz="1000">
                <a:solidFill>
                  <a:schemeClr val="dk2"/>
                </a:solidFill>
                <a:latin typeface="Red Hat Display"/>
                <a:ea typeface="Red Hat Display"/>
                <a:cs typeface="Red Hat Display"/>
                <a:sym typeface="Red Hat Display"/>
              </a:defRPr>
            </a:lvl5pPr>
            <a:lvl6pPr indent="-298450" lvl="5" marL="2743200" algn="l">
              <a:lnSpc>
                <a:spcPct val="90000"/>
              </a:lnSpc>
              <a:spcBef>
                <a:spcPts val="400"/>
              </a:spcBef>
              <a:spcAft>
                <a:spcPts val="0"/>
              </a:spcAft>
              <a:buClr>
                <a:schemeClr val="dk1"/>
              </a:buClr>
              <a:buSzPts val="1100"/>
              <a:buFont typeface="Red Hat Display"/>
              <a:buChar char="•"/>
              <a:defRPr b="1">
                <a:latin typeface="Red Hat Display"/>
                <a:ea typeface="Red Hat Display"/>
                <a:cs typeface="Red Hat Display"/>
                <a:sym typeface="Red Hat Display"/>
              </a:defRPr>
            </a:lvl6pPr>
            <a:lvl7pPr indent="-298450" lvl="6" marL="3200400" algn="l">
              <a:lnSpc>
                <a:spcPct val="90000"/>
              </a:lnSpc>
              <a:spcBef>
                <a:spcPts val="400"/>
              </a:spcBef>
              <a:spcAft>
                <a:spcPts val="0"/>
              </a:spcAft>
              <a:buClr>
                <a:schemeClr val="dk1"/>
              </a:buClr>
              <a:buSzPts val="1100"/>
              <a:buFont typeface="Red Hat Display"/>
              <a:buChar char="•"/>
              <a:defRPr b="1">
                <a:latin typeface="Red Hat Display"/>
                <a:ea typeface="Red Hat Display"/>
                <a:cs typeface="Red Hat Display"/>
                <a:sym typeface="Red Hat Display"/>
              </a:defRPr>
            </a:lvl7pPr>
            <a:lvl8pPr indent="-298450" lvl="7" marL="3657600" algn="l">
              <a:lnSpc>
                <a:spcPct val="90000"/>
              </a:lnSpc>
              <a:spcBef>
                <a:spcPts val="400"/>
              </a:spcBef>
              <a:spcAft>
                <a:spcPts val="0"/>
              </a:spcAft>
              <a:buClr>
                <a:schemeClr val="dk1"/>
              </a:buClr>
              <a:buSzPts val="1100"/>
              <a:buFont typeface="Red Hat Display"/>
              <a:buChar char="•"/>
              <a:defRPr b="1">
                <a:latin typeface="Red Hat Display"/>
                <a:ea typeface="Red Hat Display"/>
                <a:cs typeface="Red Hat Display"/>
                <a:sym typeface="Red Hat Display"/>
              </a:defRPr>
            </a:lvl8pPr>
            <a:lvl9pPr indent="-298450" lvl="8" marL="4114800" algn="l">
              <a:lnSpc>
                <a:spcPct val="90000"/>
              </a:lnSpc>
              <a:spcBef>
                <a:spcPts val="400"/>
              </a:spcBef>
              <a:spcAft>
                <a:spcPts val="0"/>
              </a:spcAft>
              <a:buClr>
                <a:schemeClr val="dk1"/>
              </a:buClr>
              <a:buSzPts val="1100"/>
              <a:buFont typeface="Red Hat Display"/>
              <a:buChar char="•"/>
              <a:defRPr b="1">
                <a:latin typeface="Red Hat Display"/>
                <a:ea typeface="Red Hat Display"/>
                <a:cs typeface="Red Hat Display"/>
                <a:sym typeface="Red Hat Display"/>
              </a:defRPr>
            </a:lvl9pPr>
          </a:lstStyle>
          <a:p/>
        </p:txBody>
      </p:sp>
      <p:sp>
        <p:nvSpPr>
          <p:cNvPr id="547" name="Google Shape;547;p51"/>
          <p:cNvSpPr txBox="1"/>
          <p:nvPr>
            <p:ph idx="16" type="body"/>
          </p:nvPr>
        </p:nvSpPr>
        <p:spPr>
          <a:xfrm>
            <a:off x="1613406" y="2009288"/>
            <a:ext cx="1155900" cy="346200"/>
          </a:xfrm>
          <a:prstGeom prst="rect">
            <a:avLst/>
          </a:prstGeom>
          <a:noFill/>
          <a:ln>
            <a:noFill/>
          </a:ln>
        </p:spPr>
        <p:txBody>
          <a:bodyPr anchorCtr="0" anchor="t" bIns="28575" lIns="57150" spcFirstLastPara="1" rIns="57150" wrap="square" tIns="28575">
            <a:noAutofit/>
          </a:bodyPr>
          <a:lstStyle>
            <a:lvl1pPr indent="-228600" lvl="0" marL="457200" algn="l">
              <a:lnSpc>
                <a:spcPct val="100000"/>
              </a:lnSpc>
              <a:spcBef>
                <a:spcPts val="800"/>
              </a:spcBef>
              <a:spcAft>
                <a:spcPts val="0"/>
              </a:spcAft>
              <a:buClr>
                <a:schemeClr val="lt1"/>
              </a:buClr>
              <a:buSzPts val="800"/>
              <a:buNone/>
              <a:defRPr sz="800">
                <a:latin typeface="Inter"/>
                <a:ea typeface="Inter"/>
                <a:cs typeface="Inter"/>
                <a:sym typeface="Inter"/>
              </a:defRPr>
            </a:lvl1pPr>
            <a:lvl2pPr indent="-228600" lvl="1" marL="914400" algn="l">
              <a:lnSpc>
                <a:spcPct val="90000"/>
              </a:lnSpc>
              <a:spcBef>
                <a:spcPts val="400"/>
              </a:spcBef>
              <a:spcAft>
                <a:spcPts val="0"/>
              </a:spcAft>
              <a:buClr>
                <a:schemeClr val="dk1"/>
              </a:buClr>
              <a:buSzPts val="800"/>
              <a:buNone/>
              <a:defRPr sz="800">
                <a:latin typeface="Inter"/>
                <a:ea typeface="Inter"/>
                <a:cs typeface="Inter"/>
                <a:sym typeface="Inter"/>
              </a:defRPr>
            </a:lvl2pPr>
            <a:lvl3pPr indent="-228600" lvl="2" marL="1371600" algn="l">
              <a:lnSpc>
                <a:spcPct val="90000"/>
              </a:lnSpc>
              <a:spcBef>
                <a:spcPts val="400"/>
              </a:spcBef>
              <a:spcAft>
                <a:spcPts val="0"/>
              </a:spcAft>
              <a:buClr>
                <a:schemeClr val="dk1"/>
              </a:buClr>
              <a:buSzPts val="800"/>
              <a:buNone/>
              <a:defRPr sz="800">
                <a:latin typeface="Inter"/>
                <a:ea typeface="Inter"/>
                <a:cs typeface="Inter"/>
                <a:sym typeface="Inter"/>
              </a:defRPr>
            </a:lvl3pPr>
            <a:lvl4pPr indent="-228600" lvl="3" marL="1828800" algn="l">
              <a:lnSpc>
                <a:spcPct val="90000"/>
              </a:lnSpc>
              <a:spcBef>
                <a:spcPts val="400"/>
              </a:spcBef>
              <a:spcAft>
                <a:spcPts val="0"/>
              </a:spcAft>
              <a:buClr>
                <a:schemeClr val="dk1"/>
              </a:buClr>
              <a:buSzPts val="800"/>
              <a:buNone/>
              <a:defRPr sz="800">
                <a:latin typeface="Inter"/>
                <a:ea typeface="Inter"/>
                <a:cs typeface="Inter"/>
                <a:sym typeface="Inter"/>
              </a:defRPr>
            </a:lvl4pPr>
            <a:lvl5pPr indent="-228600" lvl="4" marL="2286000" algn="l">
              <a:lnSpc>
                <a:spcPct val="90000"/>
              </a:lnSpc>
              <a:spcBef>
                <a:spcPts val="400"/>
              </a:spcBef>
              <a:spcAft>
                <a:spcPts val="0"/>
              </a:spcAft>
              <a:buClr>
                <a:schemeClr val="dk1"/>
              </a:buClr>
              <a:buSzPts val="800"/>
              <a:buNone/>
              <a:defRPr sz="800">
                <a:latin typeface="Inter"/>
                <a:ea typeface="Inter"/>
                <a:cs typeface="Inter"/>
                <a:sym typeface="Inter"/>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548" name="Google Shape;548;p51"/>
          <p:cNvSpPr txBox="1"/>
          <p:nvPr>
            <p:ph idx="17" type="body"/>
          </p:nvPr>
        </p:nvSpPr>
        <p:spPr>
          <a:xfrm>
            <a:off x="3684312" y="2009288"/>
            <a:ext cx="1152600" cy="346200"/>
          </a:xfrm>
          <a:prstGeom prst="rect">
            <a:avLst/>
          </a:prstGeom>
          <a:noFill/>
          <a:ln>
            <a:noFill/>
          </a:ln>
        </p:spPr>
        <p:txBody>
          <a:bodyPr anchorCtr="0" anchor="t" bIns="28575" lIns="57150" spcFirstLastPara="1" rIns="57150" wrap="square" tIns="28575">
            <a:noAutofit/>
          </a:bodyPr>
          <a:lstStyle>
            <a:lvl1pPr indent="-228600" lvl="0" marL="457200" algn="l">
              <a:lnSpc>
                <a:spcPct val="100000"/>
              </a:lnSpc>
              <a:spcBef>
                <a:spcPts val="800"/>
              </a:spcBef>
              <a:spcAft>
                <a:spcPts val="0"/>
              </a:spcAft>
              <a:buClr>
                <a:schemeClr val="lt1"/>
              </a:buClr>
              <a:buSzPts val="800"/>
              <a:buNone/>
              <a:defRPr sz="800">
                <a:latin typeface="Inter"/>
                <a:ea typeface="Inter"/>
                <a:cs typeface="Inter"/>
                <a:sym typeface="Inter"/>
              </a:defRPr>
            </a:lvl1pPr>
            <a:lvl2pPr indent="-228600" lvl="1" marL="914400" algn="l">
              <a:lnSpc>
                <a:spcPct val="90000"/>
              </a:lnSpc>
              <a:spcBef>
                <a:spcPts val="400"/>
              </a:spcBef>
              <a:spcAft>
                <a:spcPts val="0"/>
              </a:spcAft>
              <a:buClr>
                <a:schemeClr val="dk1"/>
              </a:buClr>
              <a:buSzPts val="800"/>
              <a:buNone/>
              <a:defRPr sz="800">
                <a:latin typeface="Inter"/>
                <a:ea typeface="Inter"/>
                <a:cs typeface="Inter"/>
                <a:sym typeface="Inter"/>
              </a:defRPr>
            </a:lvl2pPr>
            <a:lvl3pPr indent="-228600" lvl="2" marL="1371600" algn="l">
              <a:lnSpc>
                <a:spcPct val="90000"/>
              </a:lnSpc>
              <a:spcBef>
                <a:spcPts val="400"/>
              </a:spcBef>
              <a:spcAft>
                <a:spcPts val="0"/>
              </a:spcAft>
              <a:buClr>
                <a:schemeClr val="dk1"/>
              </a:buClr>
              <a:buSzPts val="800"/>
              <a:buNone/>
              <a:defRPr sz="800">
                <a:latin typeface="Inter"/>
                <a:ea typeface="Inter"/>
                <a:cs typeface="Inter"/>
                <a:sym typeface="Inter"/>
              </a:defRPr>
            </a:lvl3pPr>
            <a:lvl4pPr indent="-228600" lvl="3" marL="1828800" algn="l">
              <a:lnSpc>
                <a:spcPct val="90000"/>
              </a:lnSpc>
              <a:spcBef>
                <a:spcPts val="400"/>
              </a:spcBef>
              <a:spcAft>
                <a:spcPts val="0"/>
              </a:spcAft>
              <a:buClr>
                <a:schemeClr val="dk1"/>
              </a:buClr>
              <a:buSzPts val="800"/>
              <a:buNone/>
              <a:defRPr sz="800">
                <a:latin typeface="Inter"/>
                <a:ea typeface="Inter"/>
                <a:cs typeface="Inter"/>
                <a:sym typeface="Inter"/>
              </a:defRPr>
            </a:lvl4pPr>
            <a:lvl5pPr indent="-228600" lvl="4" marL="2286000" algn="l">
              <a:lnSpc>
                <a:spcPct val="90000"/>
              </a:lnSpc>
              <a:spcBef>
                <a:spcPts val="400"/>
              </a:spcBef>
              <a:spcAft>
                <a:spcPts val="0"/>
              </a:spcAft>
              <a:buClr>
                <a:schemeClr val="dk1"/>
              </a:buClr>
              <a:buSzPts val="800"/>
              <a:buNone/>
              <a:defRPr sz="800">
                <a:latin typeface="Inter"/>
                <a:ea typeface="Inter"/>
                <a:cs typeface="Inter"/>
                <a:sym typeface="Inter"/>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549" name="Google Shape;549;p51"/>
          <p:cNvSpPr txBox="1"/>
          <p:nvPr>
            <p:ph idx="18" type="body"/>
          </p:nvPr>
        </p:nvSpPr>
        <p:spPr>
          <a:xfrm>
            <a:off x="5787861" y="2009288"/>
            <a:ext cx="1119900" cy="346200"/>
          </a:xfrm>
          <a:prstGeom prst="rect">
            <a:avLst/>
          </a:prstGeom>
          <a:noFill/>
          <a:ln>
            <a:noFill/>
          </a:ln>
        </p:spPr>
        <p:txBody>
          <a:bodyPr anchorCtr="0" anchor="t" bIns="28575" lIns="57150" spcFirstLastPara="1" rIns="57150" wrap="square" tIns="28575">
            <a:noAutofit/>
          </a:bodyPr>
          <a:lstStyle>
            <a:lvl1pPr indent="-228600" lvl="0" marL="457200" algn="l">
              <a:lnSpc>
                <a:spcPct val="100000"/>
              </a:lnSpc>
              <a:spcBef>
                <a:spcPts val="800"/>
              </a:spcBef>
              <a:spcAft>
                <a:spcPts val="0"/>
              </a:spcAft>
              <a:buClr>
                <a:schemeClr val="lt1"/>
              </a:buClr>
              <a:buSzPts val="800"/>
              <a:buNone/>
              <a:defRPr sz="800">
                <a:latin typeface="Inter"/>
                <a:ea typeface="Inter"/>
                <a:cs typeface="Inter"/>
                <a:sym typeface="Inter"/>
              </a:defRPr>
            </a:lvl1pPr>
            <a:lvl2pPr indent="-228600" lvl="1" marL="914400" algn="l">
              <a:lnSpc>
                <a:spcPct val="90000"/>
              </a:lnSpc>
              <a:spcBef>
                <a:spcPts val="400"/>
              </a:spcBef>
              <a:spcAft>
                <a:spcPts val="0"/>
              </a:spcAft>
              <a:buClr>
                <a:schemeClr val="dk1"/>
              </a:buClr>
              <a:buSzPts val="800"/>
              <a:buNone/>
              <a:defRPr sz="800">
                <a:latin typeface="Inter"/>
                <a:ea typeface="Inter"/>
                <a:cs typeface="Inter"/>
                <a:sym typeface="Inter"/>
              </a:defRPr>
            </a:lvl2pPr>
            <a:lvl3pPr indent="-228600" lvl="2" marL="1371600" algn="l">
              <a:lnSpc>
                <a:spcPct val="90000"/>
              </a:lnSpc>
              <a:spcBef>
                <a:spcPts val="400"/>
              </a:spcBef>
              <a:spcAft>
                <a:spcPts val="0"/>
              </a:spcAft>
              <a:buClr>
                <a:schemeClr val="dk1"/>
              </a:buClr>
              <a:buSzPts val="800"/>
              <a:buNone/>
              <a:defRPr sz="800">
                <a:latin typeface="Inter"/>
                <a:ea typeface="Inter"/>
                <a:cs typeface="Inter"/>
                <a:sym typeface="Inter"/>
              </a:defRPr>
            </a:lvl3pPr>
            <a:lvl4pPr indent="-228600" lvl="3" marL="1828800" algn="l">
              <a:lnSpc>
                <a:spcPct val="90000"/>
              </a:lnSpc>
              <a:spcBef>
                <a:spcPts val="400"/>
              </a:spcBef>
              <a:spcAft>
                <a:spcPts val="0"/>
              </a:spcAft>
              <a:buClr>
                <a:schemeClr val="dk1"/>
              </a:buClr>
              <a:buSzPts val="800"/>
              <a:buNone/>
              <a:defRPr sz="800">
                <a:latin typeface="Inter"/>
                <a:ea typeface="Inter"/>
                <a:cs typeface="Inter"/>
                <a:sym typeface="Inter"/>
              </a:defRPr>
            </a:lvl4pPr>
            <a:lvl5pPr indent="-228600" lvl="4" marL="2286000" algn="l">
              <a:lnSpc>
                <a:spcPct val="90000"/>
              </a:lnSpc>
              <a:spcBef>
                <a:spcPts val="400"/>
              </a:spcBef>
              <a:spcAft>
                <a:spcPts val="0"/>
              </a:spcAft>
              <a:buClr>
                <a:schemeClr val="dk1"/>
              </a:buClr>
              <a:buSzPts val="800"/>
              <a:buNone/>
              <a:defRPr sz="800">
                <a:latin typeface="Inter"/>
                <a:ea typeface="Inter"/>
                <a:cs typeface="Inter"/>
                <a:sym typeface="Inter"/>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550" name="Google Shape;550;p51"/>
          <p:cNvSpPr txBox="1"/>
          <p:nvPr>
            <p:ph idx="19" type="body"/>
          </p:nvPr>
        </p:nvSpPr>
        <p:spPr>
          <a:xfrm>
            <a:off x="7858767" y="2009288"/>
            <a:ext cx="1174200" cy="346200"/>
          </a:xfrm>
          <a:prstGeom prst="rect">
            <a:avLst/>
          </a:prstGeom>
          <a:noFill/>
          <a:ln>
            <a:noFill/>
          </a:ln>
        </p:spPr>
        <p:txBody>
          <a:bodyPr anchorCtr="0" anchor="t" bIns="28575" lIns="57150" spcFirstLastPara="1" rIns="57150" wrap="square" tIns="28575">
            <a:noAutofit/>
          </a:bodyPr>
          <a:lstStyle>
            <a:lvl1pPr indent="-228600" lvl="0" marL="457200" algn="l">
              <a:lnSpc>
                <a:spcPct val="100000"/>
              </a:lnSpc>
              <a:spcBef>
                <a:spcPts val="800"/>
              </a:spcBef>
              <a:spcAft>
                <a:spcPts val="0"/>
              </a:spcAft>
              <a:buClr>
                <a:schemeClr val="lt1"/>
              </a:buClr>
              <a:buSzPts val="800"/>
              <a:buNone/>
              <a:defRPr sz="800">
                <a:latin typeface="Inter"/>
                <a:ea typeface="Inter"/>
                <a:cs typeface="Inter"/>
                <a:sym typeface="Inter"/>
              </a:defRPr>
            </a:lvl1pPr>
            <a:lvl2pPr indent="-228600" lvl="1" marL="914400" algn="l">
              <a:lnSpc>
                <a:spcPct val="90000"/>
              </a:lnSpc>
              <a:spcBef>
                <a:spcPts val="400"/>
              </a:spcBef>
              <a:spcAft>
                <a:spcPts val="0"/>
              </a:spcAft>
              <a:buClr>
                <a:schemeClr val="dk1"/>
              </a:buClr>
              <a:buSzPts val="800"/>
              <a:buNone/>
              <a:defRPr sz="800">
                <a:latin typeface="Inter"/>
                <a:ea typeface="Inter"/>
                <a:cs typeface="Inter"/>
                <a:sym typeface="Inter"/>
              </a:defRPr>
            </a:lvl2pPr>
            <a:lvl3pPr indent="-228600" lvl="2" marL="1371600" algn="l">
              <a:lnSpc>
                <a:spcPct val="90000"/>
              </a:lnSpc>
              <a:spcBef>
                <a:spcPts val="400"/>
              </a:spcBef>
              <a:spcAft>
                <a:spcPts val="0"/>
              </a:spcAft>
              <a:buClr>
                <a:schemeClr val="dk1"/>
              </a:buClr>
              <a:buSzPts val="800"/>
              <a:buNone/>
              <a:defRPr sz="800">
                <a:latin typeface="Inter"/>
                <a:ea typeface="Inter"/>
                <a:cs typeface="Inter"/>
                <a:sym typeface="Inter"/>
              </a:defRPr>
            </a:lvl3pPr>
            <a:lvl4pPr indent="-228600" lvl="3" marL="1828800" algn="l">
              <a:lnSpc>
                <a:spcPct val="90000"/>
              </a:lnSpc>
              <a:spcBef>
                <a:spcPts val="400"/>
              </a:spcBef>
              <a:spcAft>
                <a:spcPts val="0"/>
              </a:spcAft>
              <a:buClr>
                <a:schemeClr val="dk1"/>
              </a:buClr>
              <a:buSzPts val="800"/>
              <a:buNone/>
              <a:defRPr sz="800">
                <a:latin typeface="Inter"/>
                <a:ea typeface="Inter"/>
                <a:cs typeface="Inter"/>
                <a:sym typeface="Inter"/>
              </a:defRPr>
            </a:lvl4pPr>
            <a:lvl5pPr indent="-228600" lvl="4" marL="2286000" algn="l">
              <a:lnSpc>
                <a:spcPct val="90000"/>
              </a:lnSpc>
              <a:spcBef>
                <a:spcPts val="400"/>
              </a:spcBef>
              <a:spcAft>
                <a:spcPts val="0"/>
              </a:spcAft>
              <a:buClr>
                <a:schemeClr val="dk1"/>
              </a:buClr>
              <a:buSzPts val="800"/>
              <a:buNone/>
              <a:defRPr sz="800">
                <a:latin typeface="Inter"/>
                <a:ea typeface="Inter"/>
                <a:cs typeface="Inter"/>
                <a:sym typeface="Inter"/>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Images">
  <p:cSld name="Pillar Moments_DM_01">
    <p:bg>
      <p:bgPr>
        <a:solidFill>
          <a:schemeClr val="dk1"/>
        </a:solidFill>
      </p:bgPr>
    </p:bg>
    <p:spTree>
      <p:nvGrpSpPr>
        <p:cNvPr id="551" name="Shape 551"/>
        <p:cNvGrpSpPr/>
        <p:nvPr/>
      </p:nvGrpSpPr>
      <p:grpSpPr>
        <a:xfrm>
          <a:off x="0" y="0"/>
          <a:ext cx="0" cy="0"/>
          <a:chOff x="0" y="0"/>
          <a:chExt cx="0" cy="0"/>
        </a:xfrm>
      </p:grpSpPr>
      <p:sp>
        <p:nvSpPr>
          <p:cNvPr id="552" name="Google Shape;552;p52"/>
          <p:cNvSpPr txBox="1"/>
          <p:nvPr>
            <p:ph type="title"/>
          </p:nvPr>
        </p:nvSpPr>
        <p:spPr>
          <a:xfrm>
            <a:off x="628650" y="273844"/>
            <a:ext cx="7886700" cy="994200"/>
          </a:xfrm>
          <a:prstGeom prst="rect">
            <a:avLst/>
          </a:prstGeom>
          <a:noFill/>
          <a:ln>
            <a:noFill/>
          </a:ln>
        </p:spPr>
        <p:txBody>
          <a:bodyPr anchorCtr="0" anchor="ctr" bIns="28575" lIns="57150" spcFirstLastPara="1" rIns="57150" wrap="square" tIns="28575">
            <a:normAutofit/>
          </a:bodyPr>
          <a:lstStyle>
            <a:lvl1pPr lvl="0" algn="ctr">
              <a:lnSpc>
                <a:spcPct val="90000"/>
              </a:lnSpc>
              <a:spcBef>
                <a:spcPts val="0"/>
              </a:spcBef>
              <a:spcAft>
                <a:spcPts val="0"/>
              </a:spcAft>
              <a:buClr>
                <a:schemeClr val="lt1"/>
              </a:buClr>
              <a:buSzPts val="3400"/>
              <a:buNone/>
              <a:defRPr b="0" i="0" sz="3400">
                <a:solidFill>
                  <a:schemeClr val="lt1"/>
                </a:solidFill>
                <a:latin typeface="Arial"/>
                <a:ea typeface="Arial"/>
                <a:cs typeface="Arial"/>
                <a:sym typeface="Arial"/>
              </a:defRPr>
            </a:lvl1pPr>
            <a:lvl2pPr lvl="1" algn="l">
              <a:lnSpc>
                <a:spcPct val="100000"/>
              </a:lnSpc>
              <a:spcBef>
                <a:spcPts val="0"/>
              </a:spcBef>
              <a:spcAft>
                <a:spcPts val="0"/>
              </a:spcAft>
              <a:buSzPts val="900"/>
              <a:buFont typeface="Red Hat Display"/>
              <a:buNone/>
              <a:defRPr b="1">
                <a:latin typeface="Red Hat Display"/>
                <a:ea typeface="Red Hat Display"/>
                <a:cs typeface="Red Hat Display"/>
                <a:sym typeface="Red Hat Display"/>
              </a:defRPr>
            </a:lvl2pPr>
            <a:lvl3pPr lvl="2" algn="l">
              <a:lnSpc>
                <a:spcPct val="100000"/>
              </a:lnSpc>
              <a:spcBef>
                <a:spcPts val="0"/>
              </a:spcBef>
              <a:spcAft>
                <a:spcPts val="0"/>
              </a:spcAft>
              <a:buSzPts val="900"/>
              <a:buFont typeface="Red Hat Display"/>
              <a:buNone/>
              <a:defRPr b="1">
                <a:latin typeface="Red Hat Display"/>
                <a:ea typeface="Red Hat Display"/>
                <a:cs typeface="Red Hat Display"/>
                <a:sym typeface="Red Hat Display"/>
              </a:defRPr>
            </a:lvl3pPr>
            <a:lvl4pPr lvl="3" algn="l">
              <a:lnSpc>
                <a:spcPct val="100000"/>
              </a:lnSpc>
              <a:spcBef>
                <a:spcPts val="0"/>
              </a:spcBef>
              <a:spcAft>
                <a:spcPts val="0"/>
              </a:spcAft>
              <a:buSzPts val="900"/>
              <a:buFont typeface="Red Hat Display"/>
              <a:buNone/>
              <a:defRPr b="1">
                <a:latin typeface="Red Hat Display"/>
                <a:ea typeface="Red Hat Display"/>
                <a:cs typeface="Red Hat Display"/>
                <a:sym typeface="Red Hat Display"/>
              </a:defRPr>
            </a:lvl4pPr>
            <a:lvl5pPr lvl="4" algn="l">
              <a:lnSpc>
                <a:spcPct val="100000"/>
              </a:lnSpc>
              <a:spcBef>
                <a:spcPts val="0"/>
              </a:spcBef>
              <a:spcAft>
                <a:spcPts val="0"/>
              </a:spcAft>
              <a:buSzPts val="900"/>
              <a:buFont typeface="Red Hat Display"/>
              <a:buNone/>
              <a:defRPr b="1">
                <a:latin typeface="Red Hat Display"/>
                <a:ea typeface="Red Hat Display"/>
                <a:cs typeface="Red Hat Display"/>
                <a:sym typeface="Red Hat Display"/>
              </a:defRPr>
            </a:lvl5pPr>
            <a:lvl6pPr lvl="5" algn="l">
              <a:lnSpc>
                <a:spcPct val="100000"/>
              </a:lnSpc>
              <a:spcBef>
                <a:spcPts val="0"/>
              </a:spcBef>
              <a:spcAft>
                <a:spcPts val="0"/>
              </a:spcAft>
              <a:buSzPts val="900"/>
              <a:buFont typeface="Red Hat Display"/>
              <a:buNone/>
              <a:defRPr b="1">
                <a:latin typeface="Red Hat Display"/>
                <a:ea typeface="Red Hat Display"/>
                <a:cs typeface="Red Hat Display"/>
                <a:sym typeface="Red Hat Display"/>
              </a:defRPr>
            </a:lvl6pPr>
            <a:lvl7pPr lvl="6" algn="l">
              <a:lnSpc>
                <a:spcPct val="100000"/>
              </a:lnSpc>
              <a:spcBef>
                <a:spcPts val="0"/>
              </a:spcBef>
              <a:spcAft>
                <a:spcPts val="0"/>
              </a:spcAft>
              <a:buSzPts val="900"/>
              <a:buFont typeface="Red Hat Display"/>
              <a:buNone/>
              <a:defRPr b="1">
                <a:latin typeface="Red Hat Display"/>
                <a:ea typeface="Red Hat Display"/>
                <a:cs typeface="Red Hat Display"/>
                <a:sym typeface="Red Hat Display"/>
              </a:defRPr>
            </a:lvl7pPr>
            <a:lvl8pPr lvl="7" algn="l">
              <a:lnSpc>
                <a:spcPct val="100000"/>
              </a:lnSpc>
              <a:spcBef>
                <a:spcPts val="0"/>
              </a:spcBef>
              <a:spcAft>
                <a:spcPts val="0"/>
              </a:spcAft>
              <a:buSzPts val="900"/>
              <a:buFont typeface="Red Hat Display"/>
              <a:buNone/>
              <a:defRPr b="1">
                <a:latin typeface="Red Hat Display"/>
                <a:ea typeface="Red Hat Display"/>
                <a:cs typeface="Red Hat Display"/>
                <a:sym typeface="Red Hat Display"/>
              </a:defRPr>
            </a:lvl8pPr>
            <a:lvl9pPr lvl="8" algn="l">
              <a:lnSpc>
                <a:spcPct val="100000"/>
              </a:lnSpc>
              <a:spcBef>
                <a:spcPts val="0"/>
              </a:spcBef>
              <a:spcAft>
                <a:spcPts val="0"/>
              </a:spcAft>
              <a:buSzPts val="900"/>
              <a:buFont typeface="Red Hat Display"/>
              <a:buNone/>
              <a:defRPr b="1">
                <a:latin typeface="Red Hat Display"/>
                <a:ea typeface="Red Hat Display"/>
                <a:cs typeface="Red Hat Display"/>
                <a:sym typeface="Red Hat Display"/>
              </a:defRPr>
            </a:lvl9pPr>
          </a:lstStyle>
          <a:p/>
        </p:txBody>
      </p:sp>
      <p:sp>
        <p:nvSpPr>
          <p:cNvPr id="553" name="Google Shape;553;p52"/>
          <p:cNvSpPr txBox="1"/>
          <p:nvPr>
            <p:ph idx="11" type="ftr"/>
          </p:nvPr>
        </p:nvSpPr>
        <p:spPr>
          <a:xfrm>
            <a:off x="0" y="0"/>
            <a:ext cx="1875000" cy="1875000"/>
          </a:xfrm>
          <a:prstGeom prst="rect">
            <a:avLst/>
          </a:prstGeom>
          <a:noFill/>
          <a:ln>
            <a:noFill/>
          </a:ln>
        </p:spPr>
        <p:txBody>
          <a:bodyPr anchorCtr="0" anchor="t" bIns="28575" lIns="57150" spcFirstLastPara="1" rIns="57150" wrap="square" tIns="28575">
            <a:noAutofit/>
          </a:bodyPr>
          <a:lstStyle>
            <a:lvl1pPr lvl="0"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900"/>
              <a:buFont typeface="Arial"/>
              <a:buNone/>
              <a:defRPr b="0" i="0" sz="1400" u="none" cap="none" strike="noStrike">
                <a:solidFill>
                  <a:schemeClr val="dk1"/>
                </a:solidFill>
                <a:latin typeface="Calibri"/>
                <a:ea typeface="Calibri"/>
                <a:cs typeface="Calibri"/>
                <a:sym typeface="Calibri"/>
              </a:defRPr>
            </a:lvl9pPr>
          </a:lstStyle>
          <a:p/>
        </p:txBody>
      </p:sp>
      <p:sp>
        <p:nvSpPr>
          <p:cNvPr id="554" name="Google Shape;554;p52"/>
          <p:cNvSpPr/>
          <p:nvPr>
            <p:ph idx="2" type="pic"/>
          </p:nvPr>
        </p:nvSpPr>
        <p:spPr>
          <a:xfrm>
            <a:off x="0" y="1456518"/>
            <a:ext cx="3045900" cy="1486200"/>
          </a:xfrm>
          <a:prstGeom prst="rect">
            <a:avLst/>
          </a:prstGeom>
          <a:noFill/>
          <a:ln>
            <a:noFill/>
          </a:ln>
        </p:spPr>
      </p:sp>
      <p:sp>
        <p:nvSpPr>
          <p:cNvPr id="555" name="Google Shape;555;p52"/>
          <p:cNvSpPr/>
          <p:nvPr>
            <p:ph idx="3" type="pic"/>
          </p:nvPr>
        </p:nvSpPr>
        <p:spPr>
          <a:xfrm>
            <a:off x="3051066" y="1456518"/>
            <a:ext cx="3045900" cy="1486200"/>
          </a:xfrm>
          <a:prstGeom prst="rect">
            <a:avLst/>
          </a:prstGeom>
          <a:noFill/>
          <a:ln>
            <a:noFill/>
          </a:ln>
        </p:spPr>
      </p:sp>
      <p:pic>
        <p:nvPicPr>
          <p:cNvPr id="556" name="Google Shape;556;p52"/>
          <p:cNvPicPr preferRelativeResize="0"/>
          <p:nvPr/>
        </p:nvPicPr>
        <p:blipFill rotWithShape="1">
          <a:blip r:embed="rId2">
            <a:alphaModFix/>
          </a:blip>
          <a:srcRect b="0" l="0" r="0" t="60391"/>
          <a:stretch/>
        </p:blipFill>
        <p:spPr>
          <a:xfrm>
            <a:off x="7212875" y="4149301"/>
            <a:ext cx="1940073" cy="994202"/>
          </a:xfrm>
          <a:prstGeom prst="rect">
            <a:avLst/>
          </a:prstGeom>
          <a:noFill/>
          <a:ln>
            <a:noFill/>
          </a:ln>
        </p:spPr>
      </p:pic>
      <p:sp>
        <p:nvSpPr>
          <p:cNvPr id="557" name="Google Shape;557;p52"/>
          <p:cNvSpPr/>
          <p:nvPr>
            <p:ph idx="4" type="pic"/>
          </p:nvPr>
        </p:nvSpPr>
        <p:spPr>
          <a:xfrm>
            <a:off x="6105668" y="1456518"/>
            <a:ext cx="3045900" cy="1486200"/>
          </a:xfrm>
          <a:prstGeom prst="rect">
            <a:avLst/>
          </a:prstGeom>
          <a:noFill/>
          <a:ln>
            <a:noFill/>
          </a:ln>
        </p:spPr>
      </p:sp>
      <p:sp>
        <p:nvSpPr>
          <p:cNvPr id="558" name="Google Shape;558;p52"/>
          <p:cNvSpPr txBox="1"/>
          <p:nvPr>
            <p:ph idx="1" type="body"/>
          </p:nvPr>
        </p:nvSpPr>
        <p:spPr>
          <a:xfrm>
            <a:off x="901529" y="3302678"/>
            <a:ext cx="1242900" cy="177600"/>
          </a:xfrm>
          <a:prstGeom prst="rect">
            <a:avLst/>
          </a:prstGeom>
          <a:noFill/>
          <a:ln>
            <a:noFill/>
          </a:ln>
        </p:spPr>
        <p:txBody>
          <a:bodyPr anchorCtr="0" anchor="t" bIns="28575" lIns="57150" spcFirstLastPara="1" rIns="57150" wrap="square" tIns="28575">
            <a:noAutofit/>
          </a:bodyPr>
          <a:lstStyle>
            <a:lvl1pPr indent="-228600" lvl="0" marL="457200" algn="ctr">
              <a:lnSpc>
                <a:spcPct val="100000"/>
              </a:lnSpc>
              <a:spcBef>
                <a:spcPts val="800"/>
              </a:spcBef>
              <a:spcAft>
                <a:spcPts val="0"/>
              </a:spcAft>
              <a:buClr>
                <a:schemeClr val="dk2"/>
              </a:buClr>
              <a:buSzPts val="1300"/>
              <a:buFont typeface="Red Hat Display"/>
              <a:buNone/>
              <a:defRPr b="1" i="0" sz="1300">
                <a:solidFill>
                  <a:schemeClr val="dk2"/>
                </a:solidFill>
                <a:latin typeface="Arial"/>
                <a:ea typeface="Arial"/>
                <a:cs typeface="Arial"/>
                <a:sym typeface="Arial"/>
              </a:defRPr>
            </a:lvl1pPr>
            <a:lvl2pPr indent="-228600" lvl="1" marL="914400" algn="l">
              <a:lnSpc>
                <a:spcPct val="90000"/>
              </a:lnSpc>
              <a:spcBef>
                <a:spcPts val="400"/>
              </a:spcBef>
              <a:spcAft>
                <a:spcPts val="0"/>
              </a:spcAft>
              <a:buClr>
                <a:schemeClr val="dk2"/>
              </a:buClr>
              <a:buSzPts val="1000"/>
              <a:buFont typeface="Red Hat Display"/>
              <a:buNone/>
              <a:defRPr b="1" i="0" sz="1000">
                <a:solidFill>
                  <a:schemeClr val="dk2"/>
                </a:solidFill>
                <a:latin typeface="Red Hat Display"/>
                <a:ea typeface="Red Hat Display"/>
                <a:cs typeface="Red Hat Display"/>
                <a:sym typeface="Red Hat Display"/>
              </a:defRPr>
            </a:lvl2pPr>
            <a:lvl3pPr indent="-228600" lvl="2" marL="1371600" algn="l">
              <a:lnSpc>
                <a:spcPct val="90000"/>
              </a:lnSpc>
              <a:spcBef>
                <a:spcPts val="400"/>
              </a:spcBef>
              <a:spcAft>
                <a:spcPts val="0"/>
              </a:spcAft>
              <a:buClr>
                <a:schemeClr val="dk2"/>
              </a:buClr>
              <a:buSzPts val="1000"/>
              <a:buFont typeface="Red Hat Display"/>
              <a:buNone/>
              <a:defRPr b="1" i="0" sz="1000">
                <a:solidFill>
                  <a:schemeClr val="dk2"/>
                </a:solidFill>
                <a:latin typeface="Red Hat Display"/>
                <a:ea typeface="Red Hat Display"/>
                <a:cs typeface="Red Hat Display"/>
                <a:sym typeface="Red Hat Display"/>
              </a:defRPr>
            </a:lvl3pPr>
            <a:lvl4pPr indent="-228600" lvl="3" marL="1828800" algn="l">
              <a:lnSpc>
                <a:spcPct val="90000"/>
              </a:lnSpc>
              <a:spcBef>
                <a:spcPts val="400"/>
              </a:spcBef>
              <a:spcAft>
                <a:spcPts val="0"/>
              </a:spcAft>
              <a:buClr>
                <a:schemeClr val="dk2"/>
              </a:buClr>
              <a:buSzPts val="1000"/>
              <a:buFont typeface="Red Hat Display"/>
              <a:buNone/>
              <a:defRPr b="1" i="0" sz="1000">
                <a:solidFill>
                  <a:schemeClr val="dk2"/>
                </a:solidFill>
                <a:latin typeface="Red Hat Display"/>
                <a:ea typeface="Red Hat Display"/>
                <a:cs typeface="Red Hat Display"/>
                <a:sym typeface="Red Hat Display"/>
              </a:defRPr>
            </a:lvl4pPr>
            <a:lvl5pPr indent="-228600" lvl="4" marL="2286000" algn="l">
              <a:lnSpc>
                <a:spcPct val="90000"/>
              </a:lnSpc>
              <a:spcBef>
                <a:spcPts val="400"/>
              </a:spcBef>
              <a:spcAft>
                <a:spcPts val="0"/>
              </a:spcAft>
              <a:buClr>
                <a:schemeClr val="dk2"/>
              </a:buClr>
              <a:buSzPts val="1000"/>
              <a:buFont typeface="Red Hat Display"/>
              <a:buNone/>
              <a:defRPr b="1" i="0" sz="1000">
                <a:solidFill>
                  <a:schemeClr val="dk2"/>
                </a:solidFill>
                <a:latin typeface="Red Hat Display"/>
                <a:ea typeface="Red Hat Display"/>
                <a:cs typeface="Red Hat Display"/>
                <a:sym typeface="Red Hat Display"/>
              </a:defRPr>
            </a:lvl5pPr>
            <a:lvl6pPr indent="-298450" lvl="5" marL="2743200" algn="l">
              <a:lnSpc>
                <a:spcPct val="90000"/>
              </a:lnSpc>
              <a:spcBef>
                <a:spcPts val="400"/>
              </a:spcBef>
              <a:spcAft>
                <a:spcPts val="0"/>
              </a:spcAft>
              <a:buClr>
                <a:schemeClr val="dk1"/>
              </a:buClr>
              <a:buSzPts val="1100"/>
              <a:buFont typeface="Red Hat Display"/>
              <a:buChar char="•"/>
              <a:defRPr b="1">
                <a:latin typeface="Red Hat Display"/>
                <a:ea typeface="Red Hat Display"/>
                <a:cs typeface="Red Hat Display"/>
                <a:sym typeface="Red Hat Display"/>
              </a:defRPr>
            </a:lvl6pPr>
            <a:lvl7pPr indent="-298450" lvl="6" marL="3200400" algn="l">
              <a:lnSpc>
                <a:spcPct val="90000"/>
              </a:lnSpc>
              <a:spcBef>
                <a:spcPts val="400"/>
              </a:spcBef>
              <a:spcAft>
                <a:spcPts val="0"/>
              </a:spcAft>
              <a:buClr>
                <a:schemeClr val="dk1"/>
              </a:buClr>
              <a:buSzPts val="1100"/>
              <a:buFont typeface="Red Hat Display"/>
              <a:buChar char="•"/>
              <a:defRPr b="1">
                <a:latin typeface="Red Hat Display"/>
                <a:ea typeface="Red Hat Display"/>
                <a:cs typeface="Red Hat Display"/>
                <a:sym typeface="Red Hat Display"/>
              </a:defRPr>
            </a:lvl7pPr>
            <a:lvl8pPr indent="-298450" lvl="7" marL="3657600" algn="l">
              <a:lnSpc>
                <a:spcPct val="90000"/>
              </a:lnSpc>
              <a:spcBef>
                <a:spcPts val="400"/>
              </a:spcBef>
              <a:spcAft>
                <a:spcPts val="0"/>
              </a:spcAft>
              <a:buClr>
                <a:schemeClr val="dk1"/>
              </a:buClr>
              <a:buSzPts val="1100"/>
              <a:buFont typeface="Red Hat Display"/>
              <a:buChar char="•"/>
              <a:defRPr b="1">
                <a:latin typeface="Red Hat Display"/>
                <a:ea typeface="Red Hat Display"/>
                <a:cs typeface="Red Hat Display"/>
                <a:sym typeface="Red Hat Display"/>
              </a:defRPr>
            </a:lvl8pPr>
            <a:lvl9pPr indent="-298450" lvl="8" marL="4114800" algn="l">
              <a:lnSpc>
                <a:spcPct val="90000"/>
              </a:lnSpc>
              <a:spcBef>
                <a:spcPts val="400"/>
              </a:spcBef>
              <a:spcAft>
                <a:spcPts val="0"/>
              </a:spcAft>
              <a:buClr>
                <a:schemeClr val="dk1"/>
              </a:buClr>
              <a:buSzPts val="1100"/>
              <a:buFont typeface="Red Hat Display"/>
              <a:buChar char="•"/>
              <a:defRPr b="1">
                <a:latin typeface="Red Hat Display"/>
                <a:ea typeface="Red Hat Display"/>
                <a:cs typeface="Red Hat Display"/>
                <a:sym typeface="Red Hat Display"/>
              </a:defRPr>
            </a:lvl9pPr>
          </a:lstStyle>
          <a:p/>
        </p:txBody>
      </p:sp>
      <p:sp>
        <p:nvSpPr>
          <p:cNvPr id="559" name="Google Shape;559;p52"/>
          <p:cNvSpPr txBox="1"/>
          <p:nvPr>
            <p:ph idx="5" type="body"/>
          </p:nvPr>
        </p:nvSpPr>
        <p:spPr>
          <a:xfrm>
            <a:off x="3950521" y="3302678"/>
            <a:ext cx="1242900" cy="177600"/>
          </a:xfrm>
          <a:prstGeom prst="rect">
            <a:avLst/>
          </a:prstGeom>
          <a:noFill/>
          <a:ln>
            <a:noFill/>
          </a:ln>
        </p:spPr>
        <p:txBody>
          <a:bodyPr anchorCtr="0" anchor="t" bIns="28575" lIns="57150" spcFirstLastPara="1" rIns="57150" wrap="square" tIns="28575">
            <a:noAutofit/>
          </a:bodyPr>
          <a:lstStyle>
            <a:lvl1pPr indent="-228600" lvl="0" marL="457200" algn="ctr">
              <a:lnSpc>
                <a:spcPct val="100000"/>
              </a:lnSpc>
              <a:spcBef>
                <a:spcPts val="800"/>
              </a:spcBef>
              <a:spcAft>
                <a:spcPts val="0"/>
              </a:spcAft>
              <a:buClr>
                <a:schemeClr val="dk2"/>
              </a:buClr>
              <a:buSzPts val="1300"/>
              <a:buFont typeface="Red Hat Display"/>
              <a:buNone/>
              <a:defRPr b="1" i="0" sz="1300">
                <a:solidFill>
                  <a:schemeClr val="dk2"/>
                </a:solidFill>
                <a:latin typeface="Arial"/>
                <a:ea typeface="Arial"/>
                <a:cs typeface="Arial"/>
                <a:sym typeface="Arial"/>
              </a:defRPr>
            </a:lvl1pPr>
            <a:lvl2pPr indent="-228600" lvl="1" marL="914400" algn="l">
              <a:lnSpc>
                <a:spcPct val="90000"/>
              </a:lnSpc>
              <a:spcBef>
                <a:spcPts val="400"/>
              </a:spcBef>
              <a:spcAft>
                <a:spcPts val="0"/>
              </a:spcAft>
              <a:buClr>
                <a:schemeClr val="dk2"/>
              </a:buClr>
              <a:buSzPts val="1000"/>
              <a:buFont typeface="Red Hat Display"/>
              <a:buNone/>
              <a:defRPr b="1" i="0" sz="1000">
                <a:solidFill>
                  <a:schemeClr val="dk2"/>
                </a:solidFill>
                <a:latin typeface="Red Hat Display"/>
                <a:ea typeface="Red Hat Display"/>
                <a:cs typeface="Red Hat Display"/>
                <a:sym typeface="Red Hat Display"/>
              </a:defRPr>
            </a:lvl2pPr>
            <a:lvl3pPr indent="-228600" lvl="2" marL="1371600" algn="l">
              <a:lnSpc>
                <a:spcPct val="90000"/>
              </a:lnSpc>
              <a:spcBef>
                <a:spcPts val="400"/>
              </a:spcBef>
              <a:spcAft>
                <a:spcPts val="0"/>
              </a:spcAft>
              <a:buClr>
                <a:schemeClr val="dk2"/>
              </a:buClr>
              <a:buSzPts val="1000"/>
              <a:buFont typeface="Red Hat Display"/>
              <a:buNone/>
              <a:defRPr b="1" i="0" sz="1000">
                <a:solidFill>
                  <a:schemeClr val="dk2"/>
                </a:solidFill>
                <a:latin typeface="Red Hat Display"/>
                <a:ea typeface="Red Hat Display"/>
                <a:cs typeface="Red Hat Display"/>
                <a:sym typeface="Red Hat Display"/>
              </a:defRPr>
            </a:lvl3pPr>
            <a:lvl4pPr indent="-228600" lvl="3" marL="1828800" algn="l">
              <a:lnSpc>
                <a:spcPct val="90000"/>
              </a:lnSpc>
              <a:spcBef>
                <a:spcPts val="400"/>
              </a:spcBef>
              <a:spcAft>
                <a:spcPts val="0"/>
              </a:spcAft>
              <a:buClr>
                <a:schemeClr val="dk2"/>
              </a:buClr>
              <a:buSzPts val="1000"/>
              <a:buFont typeface="Red Hat Display"/>
              <a:buNone/>
              <a:defRPr b="1" i="0" sz="1000">
                <a:solidFill>
                  <a:schemeClr val="dk2"/>
                </a:solidFill>
                <a:latin typeface="Red Hat Display"/>
                <a:ea typeface="Red Hat Display"/>
                <a:cs typeface="Red Hat Display"/>
                <a:sym typeface="Red Hat Display"/>
              </a:defRPr>
            </a:lvl4pPr>
            <a:lvl5pPr indent="-228600" lvl="4" marL="2286000" algn="l">
              <a:lnSpc>
                <a:spcPct val="90000"/>
              </a:lnSpc>
              <a:spcBef>
                <a:spcPts val="400"/>
              </a:spcBef>
              <a:spcAft>
                <a:spcPts val="0"/>
              </a:spcAft>
              <a:buClr>
                <a:schemeClr val="dk2"/>
              </a:buClr>
              <a:buSzPts val="1000"/>
              <a:buFont typeface="Red Hat Display"/>
              <a:buNone/>
              <a:defRPr b="1" i="0" sz="1000">
                <a:solidFill>
                  <a:schemeClr val="dk2"/>
                </a:solidFill>
                <a:latin typeface="Red Hat Display"/>
                <a:ea typeface="Red Hat Display"/>
                <a:cs typeface="Red Hat Display"/>
                <a:sym typeface="Red Hat Display"/>
              </a:defRPr>
            </a:lvl5pPr>
            <a:lvl6pPr indent="-298450" lvl="5" marL="2743200" algn="l">
              <a:lnSpc>
                <a:spcPct val="90000"/>
              </a:lnSpc>
              <a:spcBef>
                <a:spcPts val="400"/>
              </a:spcBef>
              <a:spcAft>
                <a:spcPts val="0"/>
              </a:spcAft>
              <a:buClr>
                <a:schemeClr val="dk1"/>
              </a:buClr>
              <a:buSzPts val="1100"/>
              <a:buFont typeface="Red Hat Display"/>
              <a:buChar char="•"/>
              <a:defRPr b="1">
                <a:latin typeface="Red Hat Display"/>
                <a:ea typeface="Red Hat Display"/>
                <a:cs typeface="Red Hat Display"/>
                <a:sym typeface="Red Hat Display"/>
              </a:defRPr>
            </a:lvl6pPr>
            <a:lvl7pPr indent="-298450" lvl="6" marL="3200400" algn="l">
              <a:lnSpc>
                <a:spcPct val="90000"/>
              </a:lnSpc>
              <a:spcBef>
                <a:spcPts val="400"/>
              </a:spcBef>
              <a:spcAft>
                <a:spcPts val="0"/>
              </a:spcAft>
              <a:buClr>
                <a:schemeClr val="dk1"/>
              </a:buClr>
              <a:buSzPts val="1100"/>
              <a:buFont typeface="Red Hat Display"/>
              <a:buChar char="•"/>
              <a:defRPr b="1">
                <a:latin typeface="Red Hat Display"/>
                <a:ea typeface="Red Hat Display"/>
                <a:cs typeface="Red Hat Display"/>
                <a:sym typeface="Red Hat Display"/>
              </a:defRPr>
            </a:lvl7pPr>
            <a:lvl8pPr indent="-298450" lvl="7" marL="3657600" algn="l">
              <a:lnSpc>
                <a:spcPct val="90000"/>
              </a:lnSpc>
              <a:spcBef>
                <a:spcPts val="400"/>
              </a:spcBef>
              <a:spcAft>
                <a:spcPts val="0"/>
              </a:spcAft>
              <a:buClr>
                <a:schemeClr val="dk1"/>
              </a:buClr>
              <a:buSzPts val="1100"/>
              <a:buFont typeface="Red Hat Display"/>
              <a:buChar char="•"/>
              <a:defRPr b="1">
                <a:latin typeface="Red Hat Display"/>
                <a:ea typeface="Red Hat Display"/>
                <a:cs typeface="Red Hat Display"/>
                <a:sym typeface="Red Hat Display"/>
              </a:defRPr>
            </a:lvl8pPr>
            <a:lvl9pPr indent="-298450" lvl="8" marL="4114800" algn="l">
              <a:lnSpc>
                <a:spcPct val="90000"/>
              </a:lnSpc>
              <a:spcBef>
                <a:spcPts val="400"/>
              </a:spcBef>
              <a:spcAft>
                <a:spcPts val="0"/>
              </a:spcAft>
              <a:buClr>
                <a:schemeClr val="dk1"/>
              </a:buClr>
              <a:buSzPts val="1100"/>
              <a:buFont typeface="Red Hat Display"/>
              <a:buChar char="•"/>
              <a:defRPr b="1">
                <a:latin typeface="Red Hat Display"/>
                <a:ea typeface="Red Hat Display"/>
                <a:cs typeface="Red Hat Display"/>
                <a:sym typeface="Red Hat Display"/>
              </a:defRPr>
            </a:lvl9pPr>
          </a:lstStyle>
          <a:p/>
        </p:txBody>
      </p:sp>
      <p:sp>
        <p:nvSpPr>
          <p:cNvPr id="560" name="Google Shape;560;p52"/>
          <p:cNvSpPr txBox="1"/>
          <p:nvPr>
            <p:ph idx="6" type="body"/>
          </p:nvPr>
        </p:nvSpPr>
        <p:spPr>
          <a:xfrm>
            <a:off x="6999514" y="3302678"/>
            <a:ext cx="1242900" cy="177600"/>
          </a:xfrm>
          <a:prstGeom prst="rect">
            <a:avLst/>
          </a:prstGeom>
          <a:noFill/>
          <a:ln>
            <a:noFill/>
          </a:ln>
        </p:spPr>
        <p:txBody>
          <a:bodyPr anchorCtr="0" anchor="t" bIns="28575" lIns="57150" spcFirstLastPara="1" rIns="57150" wrap="square" tIns="28575">
            <a:noAutofit/>
          </a:bodyPr>
          <a:lstStyle>
            <a:lvl1pPr indent="-228600" lvl="0" marL="457200" algn="ctr">
              <a:lnSpc>
                <a:spcPct val="100000"/>
              </a:lnSpc>
              <a:spcBef>
                <a:spcPts val="800"/>
              </a:spcBef>
              <a:spcAft>
                <a:spcPts val="0"/>
              </a:spcAft>
              <a:buClr>
                <a:schemeClr val="dk2"/>
              </a:buClr>
              <a:buSzPts val="1300"/>
              <a:buFont typeface="Red Hat Display"/>
              <a:buNone/>
              <a:defRPr b="1" i="0" sz="1300">
                <a:solidFill>
                  <a:schemeClr val="dk2"/>
                </a:solidFill>
                <a:latin typeface="Arial"/>
                <a:ea typeface="Arial"/>
                <a:cs typeface="Arial"/>
                <a:sym typeface="Arial"/>
              </a:defRPr>
            </a:lvl1pPr>
            <a:lvl2pPr indent="-228600" lvl="1" marL="914400" algn="l">
              <a:lnSpc>
                <a:spcPct val="90000"/>
              </a:lnSpc>
              <a:spcBef>
                <a:spcPts val="400"/>
              </a:spcBef>
              <a:spcAft>
                <a:spcPts val="0"/>
              </a:spcAft>
              <a:buClr>
                <a:schemeClr val="dk2"/>
              </a:buClr>
              <a:buSzPts val="1000"/>
              <a:buFont typeface="Red Hat Display"/>
              <a:buNone/>
              <a:defRPr b="1" i="0" sz="1000">
                <a:solidFill>
                  <a:schemeClr val="dk2"/>
                </a:solidFill>
                <a:latin typeface="Red Hat Display"/>
                <a:ea typeface="Red Hat Display"/>
                <a:cs typeface="Red Hat Display"/>
                <a:sym typeface="Red Hat Display"/>
              </a:defRPr>
            </a:lvl2pPr>
            <a:lvl3pPr indent="-228600" lvl="2" marL="1371600" algn="l">
              <a:lnSpc>
                <a:spcPct val="90000"/>
              </a:lnSpc>
              <a:spcBef>
                <a:spcPts val="400"/>
              </a:spcBef>
              <a:spcAft>
                <a:spcPts val="0"/>
              </a:spcAft>
              <a:buClr>
                <a:schemeClr val="dk2"/>
              </a:buClr>
              <a:buSzPts val="1000"/>
              <a:buFont typeface="Red Hat Display"/>
              <a:buNone/>
              <a:defRPr b="1" i="0" sz="1000">
                <a:solidFill>
                  <a:schemeClr val="dk2"/>
                </a:solidFill>
                <a:latin typeface="Red Hat Display"/>
                <a:ea typeface="Red Hat Display"/>
                <a:cs typeface="Red Hat Display"/>
                <a:sym typeface="Red Hat Display"/>
              </a:defRPr>
            </a:lvl3pPr>
            <a:lvl4pPr indent="-228600" lvl="3" marL="1828800" algn="l">
              <a:lnSpc>
                <a:spcPct val="90000"/>
              </a:lnSpc>
              <a:spcBef>
                <a:spcPts val="400"/>
              </a:spcBef>
              <a:spcAft>
                <a:spcPts val="0"/>
              </a:spcAft>
              <a:buClr>
                <a:schemeClr val="dk2"/>
              </a:buClr>
              <a:buSzPts val="1000"/>
              <a:buFont typeface="Red Hat Display"/>
              <a:buNone/>
              <a:defRPr b="1" i="0" sz="1000">
                <a:solidFill>
                  <a:schemeClr val="dk2"/>
                </a:solidFill>
                <a:latin typeface="Red Hat Display"/>
                <a:ea typeface="Red Hat Display"/>
                <a:cs typeface="Red Hat Display"/>
                <a:sym typeface="Red Hat Display"/>
              </a:defRPr>
            </a:lvl4pPr>
            <a:lvl5pPr indent="-228600" lvl="4" marL="2286000" algn="l">
              <a:lnSpc>
                <a:spcPct val="90000"/>
              </a:lnSpc>
              <a:spcBef>
                <a:spcPts val="400"/>
              </a:spcBef>
              <a:spcAft>
                <a:spcPts val="0"/>
              </a:spcAft>
              <a:buClr>
                <a:schemeClr val="dk2"/>
              </a:buClr>
              <a:buSzPts val="1000"/>
              <a:buFont typeface="Red Hat Display"/>
              <a:buNone/>
              <a:defRPr b="1" i="0" sz="1000">
                <a:solidFill>
                  <a:schemeClr val="dk2"/>
                </a:solidFill>
                <a:latin typeface="Red Hat Display"/>
                <a:ea typeface="Red Hat Display"/>
                <a:cs typeface="Red Hat Display"/>
                <a:sym typeface="Red Hat Display"/>
              </a:defRPr>
            </a:lvl5pPr>
            <a:lvl6pPr indent="-298450" lvl="5" marL="2743200" algn="l">
              <a:lnSpc>
                <a:spcPct val="90000"/>
              </a:lnSpc>
              <a:spcBef>
                <a:spcPts val="400"/>
              </a:spcBef>
              <a:spcAft>
                <a:spcPts val="0"/>
              </a:spcAft>
              <a:buClr>
                <a:schemeClr val="dk1"/>
              </a:buClr>
              <a:buSzPts val="1100"/>
              <a:buFont typeface="Red Hat Display"/>
              <a:buChar char="•"/>
              <a:defRPr b="1">
                <a:latin typeface="Red Hat Display"/>
                <a:ea typeface="Red Hat Display"/>
                <a:cs typeface="Red Hat Display"/>
                <a:sym typeface="Red Hat Display"/>
              </a:defRPr>
            </a:lvl6pPr>
            <a:lvl7pPr indent="-298450" lvl="6" marL="3200400" algn="l">
              <a:lnSpc>
                <a:spcPct val="90000"/>
              </a:lnSpc>
              <a:spcBef>
                <a:spcPts val="400"/>
              </a:spcBef>
              <a:spcAft>
                <a:spcPts val="0"/>
              </a:spcAft>
              <a:buClr>
                <a:schemeClr val="dk1"/>
              </a:buClr>
              <a:buSzPts val="1100"/>
              <a:buFont typeface="Red Hat Display"/>
              <a:buChar char="•"/>
              <a:defRPr b="1">
                <a:latin typeface="Red Hat Display"/>
                <a:ea typeface="Red Hat Display"/>
                <a:cs typeface="Red Hat Display"/>
                <a:sym typeface="Red Hat Display"/>
              </a:defRPr>
            </a:lvl7pPr>
            <a:lvl8pPr indent="-298450" lvl="7" marL="3657600" algn="l">
              <a:lnSpc>
                <a:spcPct val="90000"/>
              </a:lnSpc>
              <a:spcBef>
                <a:spcPts val="400"/>
              </a:spcBef>
              <a:spcAft>
                <a:spcPts val="0"/>
              </a:spcAft>
              <a:buClr>
                <a:schemeClr val="dk1"/>
              </a:buClr>
              <a:buSzPts val="1100"/>
              <a:buFont typeface="Red Hat Display"/>
              <a:buChar char="•"/>
              <a:defRPr b="1">
                <a:latin typeface="Red Hat Display"/>
                <a:ea typeface="Red Hat Display"/>
                <a:cs typeface="Red Hat Display"/>
                <a:sym typeface="Red Hat Display"/>
              </a:defRPr>
            </a:lvl8pPr>
            <a:lvl9pPr indent="-298450" lvl="8" marL="4114800" algn="l">
              <a:lnSpc>
                <a:spcPct val="90000"/>
              </a:lnSpc>
              <a:spcBef>
                <a:spcPts val="400"/>
              </a:spcBef>
              <a:spcAft>
                <a:spcPts val="0"/>
              </a:spcAft>
              <a:buClr>
                <a:schemeClr val="dk1"/>
              </a:buClr>
              <a:buSzPts val="1100"/>
              <a:buFont typeface="Red Hat Display"/>
              <a:buChar char="•"/>
              <a:defRPr b="1">
                <a:latin typeface="Red Hat Display"/>
                <a:ea typeface="Red Hat Display"/>
                <a:cs typeface="Red Hat Display"/>
                <a:sym typeface="Red Hat Display"/>
              </a:defRPr>
            </a:lvl9pPr>
          </a:lstStyle>
          <a:p/>
        </p:txBody>
      </p:sp>
      <p:pic>
        <p:nvPicPr>
          <p:cNvPr id="561" name="Google Shape;561;p52"/>
          <p:cNvPicPr preferRelativeResize="0"/>
          <p:nvPr/>
        </p:nvPicPr>
        <p:blipFill rotWithShape="1">
          <a:blip r:embed="rId3">
            <a:alphaModFix/>
          </a:blip>
          <a:srcRect b="0" l="0" r="0" t="0"/>
          <a:stretch/>
        </p:blipFill>
        <p:spPr>
          <a:xfrm>
            <a:off x="8207022" y="4863008"/>
            <a:ext cx="616657" cy="110064"/>
          </a:xfrm>
          <a:prstGeom prst="rect">
            <a:avLst/>
          </a:prstGeom>
          <a:noFill/>
          <a:ln>
            <a:noFill/>
          </a:ln>
        </p:spPr>
      </p:pic>
      <p:sp>
        <p:nvSpPr>
          <p:cNvPr id="562" name="Google Shape;562;p52"/>
          <p:cNvSpPr txBox="1"/>
          <p:nvPr>
            <p:ph idx="7" type="body"/>
          </p:nvPr>
        </p:nvSpPr>
        <p:spPr>
          <a:xfrm>
            <a:off x="521067" y="3699693"/>
            <a:ext cx="2004000" cy="994500"/>
          </a:xfrm>
          <a:prstGeom prst="rect">
            <a:avLst/>
          </a:prstGeom>
          <a:noFill/>
          <a:ln>
            <a:noFill/>
          </a:ln>
        </p:spPr>
        <p:txBody>
          <a:bodyPr anchorCtr="0" anchor="t" bIns="28575" lIns="57150" spcFirstLastPara="1" rIns="57150" wrap="square" tIns="28575">
            <a:noAutofit/>
          </a:bodyPr>
          <a:lstStyle>
            <a:lvl1pPr indent="-228600" lvl="0" marL="457200" algn="ctr">
              <a:lnSpc>
                <a:spcPct val="104732"/>
              </a:lnSpc>
              <a:spcBef>
                <a:spcPts val="800"/>
              </a:spcBef>
              <a:spcAft>
                <a:spcPts val="0"/>
              </a:spcAft>
              <a:buClr>
                <a:schemeClr val="lt1"/>
              </a:buClr>
              <a:buSzPts val="900"/>
              <a:buFont typeface="Inter"/>
              <a:buNone/>
              <a:defRPr b="1" i="0" sz="900">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lt1"/>
              </a:buClr>
              <a:buSzPts val="1300"/>
              <a:buFont typeface="Inter"/>
              <a:buNone/>
              <a:defRPr sz="1300">
                <a:solidFill>
                  <a:schemeClr val="lt1"/>
                </a:solidFill>
                <a:latin typeface="Inter"/>
                <a:ea typeface="Inter"/>
                <a:cs typeface="Inter"/>
                <a:sym typeface="Inter"/>
              </a:defRPr>
            </a:lvl2pPr>
            <a:lvl3pPr indent="-228600" lvl="2" marL="1371600" algn="l">
              <a:lnSpc>
                <a:spcPct val="90000"/>
              </a:lnSpc>
              <a:spcBef>
                <a:spcPts val="400"/>
              </a:spcBef>
              <a:spcAft>
                <a:spcPts val="0"/>
              </a:spcAft>
              <a:buClr>
                <a:schemeClr val="lt1"/>
              </a:buClr>
              <a:buSzPts val="1300"/>
              <a:buFont typeface="Inter"/>
              <a:buNone/>
              <a:defRPr sz="1300">
                <a:solidFill>
                  <a:schemeClr val="lt1"/>
                </a:solidFill>
                <a:latin typeface="Inter"/>
                <a:ea typeface="Inter"/>
                <a:cs typeface="Inter"/>
                <a:sym typeface="Inter"/>
              </a:defRPr>
            </a:lvl3pPr>
            <a:lvl4pPr indent="-228600" lvl="3" marL="1828800" algn="l">
              <a:lnSpc>
                <a:spcPct val="90000"/>
              </a:lnSpc>
              <a:spcBef>
                <a:spcPts val="400"/>
              </a:spcBef>
              <a:spcAft>
                <a:spcPts val="0"/>
              </a:spcAft>
              <a:buClr>
                <a:schemeClr val="lt1"/>
              </a:buClr>
              <a:buSzPts val="1300"/>
              <a:buFont typeface="Inter"/>
              <a:buNone/>
              <a:defRPr sz="1300">
                <a:solidFill>
                  <a:schemeClr val="lt1"/>
                </a:solidFill>
                <a:latin typeface="Inter"/>
                <a:ea typeface="Inter"/>
                <a:cs typeface="Inter"/>
                <a:sym typeface="Inter"/>
              </a:defRPr>
            </a:lvl4pPr>
            <a:lvl5pPr indent="-228600" lvl="4" marL="2286000" algn="l">
              <a:lnSpc>
                <a:spcPct val="90000"/>
              </a:lnSpc>
              <a:spcBef>
                <a:spcPts val="400"/>
              </a:spcBef>
              <a:spcAft>
                <a:spcPts val="0"/>
              </a:spcAft>
              <a:buClr>
                <a:schemeClr val="lt1"/>
              </a:buClr>
              <a:buSzPts val="1300"/>
              <a:buFont typeface="Inter"/>
              <a:buNone/>
              <a:defRPr sz="1300">
                <a:solidFill>
                  <a:schemeClr val="lt1"/>
                </a:solidFill>
                <a:latin typeface="Inter"/>
                <a:ea typeface="Inter"/>
                <a:cs typeface="Inter"/>
                <a:sym typeface="Inter"/>
              </a:defRPr>
            </a:lvl5pPr>
            <a:lvl6pPr indent="-298450" lvl="5" marL="2743200" algn="l">
              <a:lnSpc>
                <a:spcPct val="90000"/>
              </a:lnSpc>
              <a:spcBef>
                <a:spcPts val="400"/>
              </a:spcBef>
              <a:spcAft>
                <a:spcPts val="0"/>
              </a:spcAft>
              <a:buClr>
                <a:schemeClr val="dk1"/>
              </a:buClr>
              <a:buSzPts val="1100"/>
              <a:buFont typeface="Inter"/>
              <a:buChar char="•"/>
              <a:defRPr>
                <a:latin typeface="Inter"/>
                <a:ea typeface="Inter"/>
                <a:cs typeface="Inter"/>
                <a:sym typeface="Inter"/>
              </a:defRPr>
            </a:lvl6pPr>
            <a:lvl7pPr indent="-298450" lvl="6" marL="3200400" algn="l">
              <a:lnSpc>
                <a:spcPct val="90000"/>
              </a:lnSpc>
              <a:spcBef>
                <a:spcPts val="400"/>
              </a:spcBef>
              <a:spcAft>
                <a:spcPts val="0"/>
              </a:spcAft>
              <a:buClr>
                <a:schemeClr val="dk1"/>
              </a:buClr>
              <a:buSzPts val="1100"/>
              <a:buFont typeface="Inter"/>
              <a:buChar char="•"/>
              <a:defRPr>
                <a:latin typeface="Inter"/>
                <a:ea typeface="Inter"/>
                <a:cs typeface="Inter"/>
                <a:sym typeface="Inter"/>
              </a:defRPr>
            </a:lvl7pPr>
            <a:lvl8pPr indent="-298450" lvl="7" marL="3657600" algn="l">
              <a:lnSpc>
                <a:spcPct val="90000"/>
              </a:lnSpc>
              <a:spcBef>
                <a:spcPts val="400"/>
              </a:spcBef>
              <a:spcAft>
                <a:spcPts val="0"/>
              </a:spcAft>
              <a:buClr>
                <a:schemeClr val="dk1"/>
              </a:buClr>
              <a:buSzPts val="1100"/>
              <a:buFont typeface="Inter"/>
              <a:buChar char="•"/>
              <a:defRPr>
                <a:latin typeface="Inter"/>
                <a:ea typeface="Inter"/>
                <a:cs typeface="Inter"/>
                <a:sym typeface="Inter"/>
              </a:defRPr>
            </a:lvl8pPr>
            <a:lvl9pPr indent="-298450" lvl="8" marL="4114800" algn="l">
              <a:lnSpc>
                <a:spcPct val="90000"/>
              </a:lnSpc>
              <a:spcBef>
                <a:spcPts val="400"/>
              </a:spcBef>
              <a:spcAft>
                <a:spcPts val="0"/>
              </a:spcAft>
              <a:buClr>
                <a:schemeClr val="dk1"/>
              </a:buClr>
              <a:buSzPts val="1100"/>
              <a:buFont typeface="Inter"/>
              <a:buChar char="•"/>
              <a:defRPr>
                <a:latin typeface="Inter"/>
                <a:ea typeface="Inter"/>
                <a:cs typeface="Inter"/>
                <a:sym typeface="Inter"/>
              </a:defRPr>
            </a:lvl9pPr>
          </a:lstStyle>
          <a:p/>
        </p:txBody>
      </p:sp>
      <p:sp>
        <p:nvSpPr>
          <p:cNvPr id="563" name="Google Shape;563;p52"/>
          <p:cNvSpPr txBox="1"/>
          <p:nvPr>
            <p:ph idx="8" type="body"/>
          </p:nvPr>
        </p:nvSpPr>
        <p:spPr>
          <a:xfrm>
            <a:off x="3570060" y="3699693"/>
            <a:ext cx="2004000" cy="994500"/>
          </a:xfrm>
          <a:prstGeom prst="rect">
            <a:avLst/>
          </a:prstGeom>
          <a:noFill/>
          <a:ln>
            <a:noFill/>
          </a:ln>
        </p:spPr>
        <p:txBody>
          <a:bodyPr anchorCtr="0" anchor="t" bIns="28575" lIns="57150" spcFirstLastPara="1" rIns="57150" wrap="square" tIns="28575">
            <a:noAutofit/>
          </a:bodyPr>
          <a:lstStyle>
            <a:lvl1pPr indent="-228600" lvl="0" marL="457200" algn="ctr">
              <a:lnSpc>
                <a:spcPct val="104732"/>
              </a:lnSpc>
              <a:spcBef>
                <a:spcPts val="800"/>
              </a:spcBef>
              <a:spcAft>
                <a:spcPts val="0"/>
              </a:spcAft>
              <a:buClr>
                <a:schemeClr val="lt1"/>
              </a:buClr>
              <a:buSzPts val="900"/>
              <a:buFont typeface="Inter"/>
              <a:buNone/>
              <a:defRPr b="1" i="0" sz="900">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lt1"/>
              </a:buClr>
              <a:buSzPts val="1300"/>
              <a:buFont typeface="Inter"/>
              <a:buNone/>
              <a:defRPr sz="1300">
                <a:solidFill>
                  <a:schemeClr val="lt1"/>
                </a:solidFill>
                <a:latin typeface="Inter"/>
                <a:ea typeface="Inter"/>
                <a:cs typeface="Inter"/>
                <a:sym typeface="Inter"/>
              </a:defRPr>
            </a:lvl2pPr>
            <a:lvl3pPr indent="-228600" lvl="2" marL="1371600" algn="l">
              <a:lnSpc>
                <a:spcPct val="90000"/>
              </a:lnSpc>
              <a:spcBef>
                <a:spcPts val="400"/>
              </a:spcBef>
              <a:spcAft>
                <a:spcPts val="0"/>
              </a:spcAft>
              <a:buClr>
                <a:schemeClr val="lt1"/>
              </a:buClr>
              <a:buSzPts val="1300"/>
              <a:buFont typeface="Inter"/>
              <a:buNone/>
              <a:defRPr sz="1300">
                <a:solidFill>
                  <a:schemeClr val="lt1"/>
                </a:solidFill>
                <a:latin typeface="Inter"/>
                <a:ea typeface="Inter"/>
                <a:cs typeface="Inter"/>
                <a:sym typeface="Inter"/>
              </a:defRPr>
            </a:lvl3pPr>
            <a:lvl4pPr indent="-228600" lvl="3" marL="1828800" algn="l">
              <a:lnSpc>
                <a:spcPct val="90000"/>
              </a:lnSpc>
              <a:spcBef>
                <a:spcPts val="400"/>
              </a:spcBef>
              <a:spcAft>
                <a:spcPts val="0"/>
              </a:spcAft>
              <a:buClr>
                <a:schemeClr val="lt1"/>
              </a:buClr>
              <a:buSzPts val="1300"/>
              <a:buFont typeface="Inter"/>
              <a:buNone/>
              <a:defRPr sz="1300">
                <a:solidFill>
                  <a:schemeClr val="lt1"/>
                </a:solidFill>
                <a:latin typeface="Inter"/>
                <a:ea typeface="Inter"/>
                <a:cs typeface="Inter"/>
                <a:sym typeface="Inter"/>
              </a:defRPr>
            </a:lvl4pPr>
            <a:lvl5pPr indent="-228600" lvl="4" marL="2286000" algn="l">
              <a:lnSpc>
                <a:spcPct val="90000"/>
              </a:lnSpc>
              <a:spcBef>
                <a:spcPts val="400"/>
              </a:spcBef>
              <a:spcAft>
                <a:spcPts val="0"/>
              </a:spcAft>
              <a:buClr>
                <a:schemeClr val="lt1"/>
              </a:buClr>
              <a:buSzPts val="1300"/>
              <a:buFont typeface="Inter"/>
              <a:buNone/>
              <a:defRPr sz="1300">
                <a:solidFill>
                  <a:schemeClr val="lt1"/>
                </a:solidFill>
                <a:latin typeface="Inter"/>
                <a:ea typeface="Inter"/>
                <a:cs typeface="Inter"/>
                <a:sym typeface="Inter"/>
              </a:defRPr>
            </a:lvl5pPr>
            <a:lvl6pPr indent="-298450" lvl="5" marL="2743200" algn="l">
              <a:lnSpc>
                <a:spcPct val="90000"/>
              </a:lnSpc>
              <a:spcBef>
                <a:spcPts val="400"/>
              </a:spcBef>
              <a:spcAft>
                <a:spcPts val="0"/>
              </a:spcAft>
              <a:buClr>
                <a:schemeClr val="dk1"/>
              </a:buClr>
              <a:buSzPts val="1100"/>
              <a:buFont typeface="Inter"/>
              <a:buChar char="•"/>
              <a:defRPr>
                <a:latin typeface="Inter"/>
                <a:ea typeface="Inter"/>
                <a:cs typeface="Inter"/>
                <a:sym typeface="Inter"/>
              </a:defRPr>
            </a:lvl6pPr>
            <a:lvl7pPr indent="-298450" lvl="6" marL="3200400" algn="l">
              <a:lnSpc>
                <a:spcPct val="90000"/>
              </a:lnSpc>
              <a:spcBef>
                <a:spcPts val="400"/>
              </a:spcBef>
              <a:spcAft>
                <a:spcPts val="0"/>
              </a:spcAft>
              <a:buClr>
                <a:schemeClr val="dk1"/>
              </a:buClr>
              <a:buSzPts val="1100"/>
              <a:buFont typeface="Inter"/>
              <a:buChar char="•"/>
              <a:defRPr>
                <a:latin typeface="Inter"/>
                <a:ea typeface="Inter"/>
                <a:cs typeface="Inter"/>
                <a:sym typeface="Inter"/>
              </a:defRPr>
            </a:lvl7pPr>
            <a:lvl8pPr indent="-298450" lvl="7" marL="3657600" algn="l">
              <a:lnSpc>
                <a:spcPct val="90000"/>
              </a:lnSpc>
              <a:spcBef>
                <a:spcPts val="400"/>
              </a:spcBef>
              <a:spcAft>
                <a:spcPts val="0"/>
              </a:spcAft>
              <a:buClr>
                <a:schemeClr val="dk1"/>
              </a:buClr>
              <a:buSzPts val="1100"/>
              <a:buFont typeface="Inter"/>
              <a:buChar char="•"/>
              <a:defRPr>
                <a:latin typeface="Inter"/>
                <a:ea typeface="Inter"/>
                <a:cs typeface="Inter"/>
                <a:sym typeface="Inter"/>
              </a:defRPr>
            </a:lvl8pPr>
            <a:lvl9pPr indent="-298450" lvl="8" marL="4114800" algn="l">
              <a:lnSpc>
                <a:spcPct val="90000"/>
              </a:lnSpc>
              <a:spcBef>
                <a:spcPts val="400"/>
              </a:spcBef>
              <a:spcAft>
                <a:spcPts val="0"/>
              </a:spcAft>
              <a:buClr>
                <a:schemeClr val="dk1"/>
              </a:buClr>
              <a:buSzPts val="1100"/>
              <a:buFont typeface="Inter"/>
              <a:buChar char="•"/>
              <a:defRPr>
                <a:latin typeface="Inter"/>
                <a:ea typeface="Inter"/>
                <a:cs typeface="Inter"/>
                <a:sym typeface="Inter"/>
              </a:defRPr>
            </a:lvl9pPr>
          </a:lstStyle>
          <a:p/>
        </p:txBody>
      </p:sp>
      <p:sp>
        <p:nvSpPr>
          <p:cNvPr id="564" name="Google Shape;564;p52"/>
          <p:cNvSpPr txBox="1"/>
          <p:nvPr>
            <p:ph idx="9" type="body"/>
          </p:nvPr>
        </p:nvSpPr>
        <p:spPr>
          <a:xfrm>
            <a:off x="6626736" y="3699692"/>
            <a:ext cx="2004000" cy="994500"/>
          </a:xfrm>
          <a:prstGeom prst="rect">
            <a:avLst/>
          </a:prstGeom>
          <a:noFill/>
          <a:ln>
            <a:noFill/>
          </a:ln>
        </p:spPr>
        <p:txBody>
          <a:bodyPr anchorCtr="0" anchor="t" bIns="28575" lIns="57150" spcFirstLastPara="1" rIns="57150" wrap="square" tIns="28575">
            <a:noAutofit/>
          </a:bodyPr>
          <a:lstStyle>
            <a:lvl1pPr indent="-228600" lvl="0" marL="457200" algn="ctr">
              <a:lnSpc>
                <a:spcPct val="104732"/>
              </a:lnSpc>
              <a:spcBef>
                <a:spcPts val="800"/>
              </a:spcBef>
              <a:spcAft>
                <a:spcPts val="0"/>
              </a:spcAft>
              <a:buClr>
                <a:schemeClr val="lt1"/>
              </a:buClr>
              <a:buSzPts val="900"/>
              <a:buFont typeface="Inter"/>
              <a:buNone/>
              <a:defRPr b="1" i="0" sz="900">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lt1"/>
              </a:buClr>
              <a:buSzPts val="1300"/>
              <a:buFont typeface="Inter"/>
              <a:buNone/>
              <a:defRPr sz="1300">
                <a:solidFill>
                  <a:schemeClr val="lt1"/>
                </a:solidFill>
                <a:latin typeface="Inter"/>
                <a:ea typeface="Inter"/>
                <a:cs typeface="Inter"/>
                <a:sym typeface="Inter"/>
              </a:defRPr>
            </a:lvl2pPr>
            <a:lvl3pPr indent="-228600" lvl="2" marL="1371600" algn="l">
              <a:lnSpc>
                <a:spcPct val="90000"/>
              </a:lnSpc>
              <a:spcBef>
                <a:spcPts val="400"/>
              </a:spcBef>
              <a:spcAft>
                <a:spcPts val="0"/>
              </a:spcAft>
              <a:buClr>
                <a:schemeClr val="lt1"/>
              </a:buClr>
              <a:buSzPts val="1300"/>
              <a:buFont typeface="Inter"/>
              <a:buNone/>
              <a:defRPr sz="1300">
                <a:solidFill>
                  <a:schemeClr val="lt1"/>
                </a:solidFill>
                <a:latin typeface="Inter"/>
                <a:ea typeface="Inter"/>
                <a:cs typeface="Inter"/>
                <a:sym typeface="Inter"/>
              </a:defRPr>
            </a:lvl3pPr>
            <a:lvl4pPr indent="-228600" lvl="3" marL="1828800" algn="l">
              <a:lnSpc>
                <a:spcPct val="90000"/>
              </a:lnSpc>
              <a:spcBef>
                <a:spcPts val="400"/>
              </a:spcBef>
              <a:spcAft>
                <a:spcPts val="0"/>
              </a:spcAft>
              <a:buClr>
                <a:schemeClr val="lt1"/>
              </a:buClr>
              <a:buSzPts val="1300"/>
              <a:buFont typeface="Inter"/>
              <a:buNone/>
              <a:defRPr sz="1300">
                <a:solidFill>
                  <a:schemeClr val="lt1"/>
                </a:solidFill>
                <a:latin typeface="Inter"/>
                <a:ea typeface="Inter"/>
                <a:cs typeface="Inter"/>
                <a:sym typeface="Inter"/>
              </a:defRPr>
            </a:lvl4pPr>
            <a:lvl5pPr indent="-228600" lvl="4" marL="2286000" algn="l">
              <a:lnSpc>
                <a:spcPct val="90000"/>
              </a:lnSpc>
              <a:spcBef>
                <a:spcPts val="400"/>
              </a:spcBef>
              <a:spcAft>
                <a:spcPts val="0"/>
              </a:spcAft>
              <a:buClr>
                <a:schemeClr val="lt1"/>
              </a:buClr>
              <a:buSzPts val="1300"/>
              <a:buFont typeface="Inter"/>
              <a:buNone/>
              <a:defRPr sz="1300">
                <a:solidFill>
                  <a:schemeClr val="lt1"/>
                </a:solidFill>
                <a:latin typeface="Inter"/>
                <a:ea typeface="Inter"/>
                <a:cs typeface="Inter"/>
                <a:sym typeface="Inter"/>
              </a:defRPr>
            </a:lvl5pPr>
            <a:lvl6pPr indent="-298450" lvl="5" marL="2743200" algn="l">
              <a:lnSpc>
                <a:spcPct val="90000"/>
              </a:lnSpc>
              <a:spcBef>
                <a:spcPts val="400"/>
              </a:spcBef>
              <a:spcAft>
                <a:spcPts val="0"/>
              </a:spcAft>
              <a:buClr>
                <a:schemeClr val="dk1"/>
              </a:buClr>
              <a:buSzPts val="1100"/>
              <a:buFont typeface="Inter"/>
              <a:buChar char="•"/>
              <a:defRPr>
                <a:latin typeface="Inter"/>
                <a:ea typeface="Inter"/>
                <a:cs typeface="Inter"/>
                <a:sym typeface="Inter"/>
              </a:defRPr>
            </a:lvl6pPr>
            <a:lvl7pPr indent="-298450" lvl="6" marL="3200400" algn="l">
              <a:lnSpc>
                <a:spcPct val="90000"/>
              </a:lnSpc>
              <a:spcBef>
                <a:spcPts val="400"/>
              </a:spcBef>
              <a:spcAft>
                <a:spcPts val="0"/>
              </a:spcAft>
              <a:buClr>
                <a:schemeClr val="dk1"/>
              </a:buClr>
              <a:buSzPts val="1100"/>
              <a:buFont typeface="Inter"/>
              <a:buChar char="•"/>
              <a:defRPr>
                <a:latin typeface="Inter"/>
                <a:ea typeface="Inter"/>
                <a:cs typeface="Inter"/>
                <a:sym typeface="Inter"/>
              </a:defRPr>
            </a:lvl7pPr>
            <a:lvl8pPr indent="-298450" lvl="7" marL="3657600" algn="l">
              <a:lnSpc>
                <a:spcPct val="90000"/>
              </a:lnSpc>
              <a:spcBef>
                <a:spcPts val="400"/>
              </a:spcBef>
              <a:spcAft>
                <a:spcPts val="0"/>
              </a:spcAft>
              <a:buClr>
                <a:schemeClr val="dk1"/>
              </a:buClr>
              <a:buSzPts val="1100"/>
              <a:buFont typeface="Inter"/>
              <a:buChar char="•"/>
              <a:defRPr>
                <a:latin typeface="Inter"/>
                <a:ea typeface="Inter"/>
                <a:cs typeface="Inter"/>
                <a:sym typeface="Inter"/>
              </a:defRPr>
            </a:lvl8pPr>
            <a:lvl9pPr indent="-298450" lvl="8" marL="4114800" algn="l">
              <a:lnSpc>
                <a:spcPct val="90000"/>
              </a:lnSpc>
              <a:spcBef>
                <a:spcPts val="400"/>
              </a:spcBef>
              <a:spcAft>
                <a:spcPts val="0"/>
              </a:spcAft>
              <a:buClr>
                <a:schemeClr val="dk1"/>
              </a:buClr>
              <a:buSzPts val="1100"/>
              <a:buFont typeface="Inter"/>
              <a:buChar char="•"/>
              <a:defRPr>
                <a:latin typeface="Inter"/>
                <a:ea typeface="Inter"/>
                <a:cs typeface="Inter"/>
                <a:sym typeface="Inter"/>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_DM_02">
  <p:cSld name="Quote Slide_DM_02">
    <p:bg>
      <p:bgPr>
        <a:solidFill>
          <a:srgbClr val="EC0000"/>
        </a:solidFill>
      </p:bgPr>
    </p:bg>
    <p:spTree>
      <p:nvGrpSpPr>
        <p:cNvPr id="565" name="Shape 565"/>
        <p:cNvGrpSpPr/>
        <p:nvPr/>
      </p:nvGrpSpPr>
      <p:grpSpPr>
        <a:xfrm>
          <a:off x="0" y="0"/>
          <a:ext cx="0" cy="0"/>
          <a:chOff x="0" y="0"/>
          <a:chExt cx="0" cy="0"/>
        </a:xfrm>
      </p:grpSpPr>
      <p:pic>
        <p:nvPicPr>
          <p:cNvPr descr="A white quote marks on a black background&#10;&#10;Description automatically generated" id="566" name="Google Shape;566;p53"/>
          <p:cNvPicPr preferRelativeResize="0"/>
          <p:nvPr/>
        </p:nvPicPr>
        <p:blipFill rotWithShape="1">
          <a:blip r:embed="rId2">
            <a:alphaModFix/>
          </a:blip>
          <a:srcRect b="0" l="0" r="0" t="0"/>
          <a:stretch/>
        </p:blipFill>
        <p:spPr>
          <a:xfrm>
            <a:off x="3965246" y="489858"/>
            <a:ext cx="1213509" cy="1213509"/>
          </a:xfrm>
          <a:prstGeom prst="rect">
            <a:avLst/>
          </a:prstGeom>
          <a:noFill/>
          <a:ln>
            <a:noFill/>
          </a:ln>
        </p:spPr>
      </p:pic>
      <p:sp>
        <p:nvSpPr>
          <p:cNvPr id="567" name="Google Shape;567;p53"/>
          <p:cNvSpPr txBox="1"/>
          <p:nvPr>
            <p:ph idx="1" type="body"/>
          </p:nvPr>
        </p:nvSpPr>
        <p:spPr>
          <a:xfrm>
            <a:off x="3583781" y="3502375"/>
            <a:ext cx="1976400" cy="290400"/>
          </a:xfrm>
          <a:prstGeom prst="rect">
            <a:avLst/>
          </a:prstGeom>
          <a:noFill/>
          <a:ln>
            <a:noFill/>
          </a:ln>
        </p:spPr>
        <p:txBody>
          <a:bodyPr anchorCtr="0" anchor="t" bIns="28575" lIns="57150" spcFirstLastPara="1" rIns="57150" wrap="square" tIns="28575">
            <a:noAutofit/>
          </a:bodyPr>
          <a:lstStyle>
            <a:lvl1pPr indent="-228600" lvl="0" marL="457200" algn="ctr">
              <a:lnSpc>
                <a:spcPct val="100000"/>
              </a:lnSpc>
              <a:spcBef>
                <a:spcPts val="800"/>
              </a:spcBef>
              <a:spcAft>
                <a:spcPts val="0"/>
              </a:spcAft>
              <a:buClr>
                <a:schemeClr val="lt1"/>
              </a:buClr>
              <a:buSzPts val="1800"/>
              <a:buNone/>
              <a:defRPr b="1" i="0" sz="1800">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lt1"/>
              </a:buClr>
              <a:buSzPts val="2000"/>
              <a:buNone/>
              <a:defRPr b="1" sz="2000">
                <a:solidFill>
                  <a:schemeClr val="lt1"/>
                </a:solidFill>
                <a:latin typeface="Arial"/>
                <a:ea typeface="Arial"/>
                <a:cs typeface="Arial"/>
                <a:sym typeface="Arial"/>
              </a:defRPr>
            </a:lvl2pPr>
            <a:lvl3pPr indent="-228600" lvl="2" marL="1371600" algn="l">
              <a:lnSpc>
                <a:spcPct val="90000"/>
              </a:lnSpc>
              <a:spcBef>
                <a:spcPts val="400"/>
              </a:spcBef>
              <a:spcAft>
                <a:spcPts val="0"/>
              </a:spcAft>
              <a:buClr>
                <a:schemeClr val="lt1"/>
              </a:buClr>
              <a:buSzPts val="2000"/>
              <a:buNone/>
              <a:defRPr b="1" sz="2000">
                <a:solidFill>
                  <a:schemeClr val="lt1"/>
                </a:solidFill>
                <a:latin typeface="Arial"/>
                <a:ea typeface="Arial"/>
                <a:cs typeface="Arial"/>
                <a:sym typeface="Arial"/>
              </a:defRPr>
            </a:lvl3pPr>
            <a:lvl4pPr indent="-228600" lvl="3" marL="1828800" algn="l">
              <a:lnSpc>
                <a:spcPct val="90000"/>
              </a:lnSpc>
              <a:spcBef>
                <a:spcPts val="400"/>
              </a:spcBef>
              <a:spcAft>
                <a:spcPts val="0"/>
              </a:spcAft>
              <a:buClr>
                <a:schemeClr val="lt1"/>
              </a:buClr>
              <a:buSzPts val="2000"/>
              <a:buNone/>
              <a:defRPr b="1" sz="2000">
                <a:solidFill>
                  <a:schemeClr val="lt1"/>
                </a:solidFill>
                <a:latin typeface="Arial"/>
                <a:ea typeface="Arial"/>
                <a:cs typeface="Arial"/>
                <a:sym typeface="Arial"/>
              </a:defRPr>
            </a:lvl4pPr>
            <a:lvl5pPr indent="-228600" lvl="4" marL="2286000" algn="l">
              <a:lnSpc>
                <a:spcPct val="90000"/>
              </a:lnSpc>
              <a:spcBef>
                <a:spcPts val="400"/>
              </a:spcBef>
              <a:spcAft>
                <a:spcPts val="0"/>
              </a:spcAft>
              <a:buClr>
                <a:schemeClr val="lt1"/>
              </a:buClr>
              <a:buSzPts val="2000"/>
              <a:buNone/>
              <a:defRPr b="1" sz="2000">
                <a:solidFill>
                  <a:schemeClr val="lt1"/>
                </a:solidFill>
                <a:latin typeface="Arial"/>
                <a:ea typeface="Arial"/>
                <a:cs typeface="Arial"/>
                <a:sym typeface="Arial"/>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568" name="Google Shape;568;p53"/>
          <p:cNvSpPr txBox="1"/>
          <p:nvPr>
            <p:ph idx="2" type="body"/>
          </p:nvPr>
        </p:nvSpPr>
        <p:spPr>
          <a:xfrm>
            <a:off x="3583781" y="3978611"/>
            <a:ext cx="1976400" cy="290400"/>
          </a:xfrm>
          <a:prstGeom prst="rect">
            <a:avLst/>
          </a:prstGeom>
          <a:noFill/>
          <a:ln>
            <a:noFill/>
          </a:ln>
        </p:spPr>
        <p:txBody>
          <a:bodyPr anchorCtr="0" anchor="t" bIns="28575" lIns="57150" spcFirstLastPara="1" rIns="57150" wrap="square" tIns="28575">
            <a:noAutofit/>
          </a:bodyPr>
          <a:lstStyle>
            <a:lvl1pPr indent="-228600" lvl="0" marL="457200" algn="ctr">
              <a:lnSpc>
                <a:spcPct val="100000"/>
              </a:lnSpc>
              <a:spcBef>
                <a:spcPts val="800"/>
              </a:spcBef>
              <a:spcAft>
                <a:spcPts val="0"/>
              </a:spcAft>
              <a:buClr>
                <a:schemeClr val="lt1"/>
              </a:buClr>
              <a:buSzPts val="1300"/>
              <a:buNone/>
              <a:defRPr b="1" i="0" sz="1300">
                <a:solidFill>
                  <a:schemeClr val="lt1"/>
                </a:solidFill>
                <a:latin typeface="Arial"/>
                <a:ea typeface="Arial"/>
                <a:cs typeface="Arial"/>
                <a:sym typeface="Arial"/>
              </a:defRPr>
            </a:lvl1pPr>
            <a:lvl2pPr indent="-228600" lvl="1" marL="914400" algn="l">
              <a:lnSpc>
                <a:spcPct val="90000"/>
              </a:lnSpc>
              <a:spcBef>
                <a:spcPts val="400"/>
              </a:spcBef>
              <a:spcAft>
                <a:spcPts val="0"/>
              </a:spcAft>
              <a:buClr>
                <a:schemeClr val="lt1"/>
              </a:buClr>
              <a:buSzPts val="2000"/>
              <a:buNone/>
              <a:defRPr b="1" sz="2000">
                <a:solidFill>
                  <a:schemeClr val="lt1"/>
                </a:solidFill>
                <a:latin typeface="Arial"/>
                <a:ea typeface="Arial"/>
                <a:cs typeface="Arial"/>
                <a:sym typeface="Arial"/>
              </a:defRPr>
            </a:lvl2pPr>
            <a:lvl3pPr indent="-228600" lvl="2" marL="1371600" algn="l">
              <a:lnSpc>
                <a:spcPct val="90000"/>
              </a:lnSpc>
              <a:spcBef>
                <a:spcPts val="400"/>
              </a:spcBef>
              <a:spcAft>
                <a:spcPts val="0"/>
              </a:spcAft>
              <a:buClr>
                <a:schemeClr val="lt1"/>
              </a:buClr>
              <a:buSzPts val="2000"/>
              <a:buNone/>
              <a:defRPr b="1" sz="2000">
                <a:solidFill>
                  <a:schemeClr val="lt1"/>
                </a:solidFill>
                <a:latin typeface="Arial"/>
                <a:ea typeface="Arial"/>
                <a:cs typeface="Arial"/>
                <a:sym typeface="Arial"/>
              </a:defRPr>
            </a:lvl3pPr>
            <a:lvl4pPr indent="-228600" lvl="3" marL="1828800" algn="l">
              <a:lnSpc>
                <a:spcPct val="90000"/>
              </a:lnSpc>
              <a:spcBef>
                <a:spcPts val="400"/>
              </a:spcBef>
              <a:spcAft>
                <a:spcPts val="0"/>
              </a:spcAft>
              <a:buClr>
                <a:schemeClr val="lt1"/>
              </a:buClr>
              <a:buSzPts val="2000"/>
              <a:buNone/>
              <a:defRPr b="1" sz="2000">
                <a:solidFill>
                  <a:schemeClr val="lt1"/>
                </a:solidFill>
                <a:latin typeface="Arial"/>
                <a:ea typeface="Arial"/>
                <a:cs typeface="Arial"/>
                <a:sym typeface="Arial"/>
              </a:defRPr>
            </a:lvl4pPr>
            <a:lvl5pPr indent="-228600" lvl="4" marL="2286000" algn="l">
              <a:lnSpc>
                <a:spcPct val="90000"/>
              </a:lnSpc>
              <a:spcBef>
                <a:spcPts val="400"/>
              </a:spcBef>
              <a:spcAft>
                <a:spcPts val="0"/>
              </a:spcAft>
              <a:buClr>
                <a:schemeClr val="lt1"/>
              </a:buClr>
              <a:buSzPts val="2000"/>
              <a:buNone/>
              <a:defRPr b="1" sz="2000">
                <a:solidFill>
                  <a:schemeClr val="lt1"/>
                </a:solidFill>
                <a:latin typeface="Arial"/>
                <a:ea typeface="Arial"/>
                <a:cs typeface="Arial"/>
                <a:sym typeface="Arial"/>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sp>
        <p:nvSpPr>
          <p:cNvPr id="569" name="Google Shape;569;p53"/>
          <p:cNvSpPr txBox="1"/>
          <p:nvPr>
            <p:ph idx="3" type="body"/>
          </p:nvPr>
        </p:nvSpPr>
        <p:spPr>
          <a:xfrm>
            <a:off x="1942368" y="1889077"/>
            <a:ext cx="5259300" cy="1289400"/>
          </a:xfrm>
          <a:prstGeom prst="rect">
            <a:avLst/>
          </a:prstGeom>
          <a:noFill/>
          <a:ln>
            <a:noFill/>
          </a:ln>
        </p:spPr>
        <p:txBody>
          <a:bodyPr anchorCtr="0" anchor="t" bIns="28575" lIns="57150" spcFirstLastPara="1" rIns="57150" wrap="square" tIns="28575">
            <a:noAutofit/>
          </a:bodyPr>
          <a:lstStyle>
            <a:lvl1pPr indent="-228600" lvl="0" marL="457200" algn="ctr">
              <a:lnSpc>
                <a:spcPct val="100000"/>
              </a:lnSpc>
              <a:spcBef>
                <a:spcPts val="800"/>
              </a:spcBef>
              <a:spcAft>
                <a:spcPts val="0"/>
              </a:spcAft>
              <a:buClr>
                <a:schemeClr val="lt1"/>
              </a:buClr>
              <a:buSzPts val="2300"/>
              <a:buNone/>
              <a:defRPr b="1" i="0" sz="2300">
                <a:solidFill>
                  <a:schemeClr val="lt1"/>
                </a:solidFill>
                <a:latin typeface="Arial"/>
                <a:ea typeface="Arial"/>
                <a:cs typeface="Arial"/>
                <a:sym typeface="Arial"/>
              </a:defRPr>
            </a:lvl1pPr>
            <a:lvl2pPr indent="-228600" lvl="1" marL="914400" algn="ctr">
              <a:lnSpc>
                <a:spcPct val="90000"/>
              </a:lnSpc>
              <a:spcBef>
                <a:spcPts val="400"/>
              </a:spcBef>
              <a:spcAft>
                <a:spcPts val="0"/>
              </a:spcAft>
              <a:buClr>
                <a:schemeClr val="lt1"/>
              </a:buClr>
              <a:buSzPts val="2100"/>
              <a:buNone/>
              <a:defRPr sz="2100">
                <a:solidFill>
                  <a:schemeClr val="lt1"/>
                </a:solidFill>
                <a:latin typeface="Arial"/>
                <a:ea typeface="Arial"/>
                <a:cs typeface="Arial"/>
                <a:sym typeface="Arial"/>
              </a:defRPr>
            </a:lvl2pPr>
            <a:lvl3pPr indent="-228600" lvl="2" marL="1371600" algn="ctr">
              <a:lnSpc>
                <a:spcPct val="90000"/>
              </a:lnSpc>
              <a:spcBef>
                <a:spcPts val="400"/>
              </a:spcBef>
              <a:spcAft>
                <a:spcPts val="0"/>
              </a:spcAft>
              <a:buClr>
                <a:schemeClr val="lt1"/>
              </a:buClr>
              <a:buSzPts val="2100"/>
              <a:buNone/>
              <a:defRPr sz="2100">
                <a:solidFill>
                  <a:schemeClr val="lt1"/>
                </a:solidFill>
                <a:latin typeface="Arial"/>
                <a:ea typeface="Arial"/>
                <a:cs typeface="Arial"/>
                <a:sym typeface="Arial"/>
              </a:defRPr>
            </a:lvl3pPr>
            <a:lvl4pPr indent="-228600" lvl="3" marL="1828800" algn="ctr">
              <a:lnSpc>
                <a:spcPct val="90000"/>
              </a:lnSpc>
              <a:spcBef>
                <a:spcPts val="400"/>
              </a:spcBef>
              <a:spcAft>
                <a:spcPts val="0"/>
              </a:spcAft>
              <a:buClr>
                <a:schemeClr val="lt1"/>
              </a:buClr>
              <a:buSzPts val="2100"/>
              <a:buNone/>
              <a:defRPr sz="2100">
                <a:solidFill>
                  <a:schemeClr val="lt1"/>
                </a:solidFill>
                <a:latin typeface="Arial"/>
                <a:ea typeface="Arial"/>
                <a:cs typeface="Arial"/>
                <a:sym typeface="Arial"/>
              </a:defRPr>
            </a:lvl4pPr>
            <a:lvl5pPr indent="-228600" lvl="4" marL="2286000" algn="ctr">
              <a:lnSpc>
                <a:spcPct val="90000"/>
              </a:lnSpc>
              <a:spcBef>
                <a:spcPts val="400"/>
              </a:spcBef>
              <a:spcAft>
                <a:spcPts val="0"/>
              </a:spcAft>
              <a:buClr>
                <a:schemeClr val="lt1"/>
              </a:buClr>
              <a:buSzPts val="2100"/>
              <a:buNone/>
              <a:defRPr sz="2100">
                <a:solidFill>
                  <a:schemeClr val="lt1"/>
                </a:solidFill>
                <a:latin typeface="Arial"/>
                <a:ea typeface="Arial"/>
                <a:cs typeface="Arial"/>
                <a:sym typeface="Arial"/>
              </a:defRPr>
            </a:lvl5pPr>
            <a:lvl6pPr indent="-298450" lvl="5" marL="2743200" algn="l">
              <a:lnSpc>
                <a:spcPct val="90000"/>
              </a:lnSpc>
              <a:spcBef>
                <a:spcPts val="400"/>
              </a:spcBef>
              <a:spcAft>
                <a:spcPts val="0"/>
              </a:spcAft>
              <a:buClr>
                <a:schemeClr val="dk1"/>
              </a:buClr>
              <a:buSzPts val="1100"/>
              <a:buChar char="•"/>
              <a:defRPr/>
            </a:lvl6pPr>
            <a:lvl7pPr indent="-298450" lvl="6" marL="3200400" algn="l">
              <a:lnSpc>
                <a:spcPct val="90000"/>
              </a:lnSpc>
              <a:spcBef>
                <a:spcPts val="400"/>
              </a:spcBef>
              <a:spcAft>
                <a:spcPts val="0"/>
              </a:spcAft>
              <a:buClr>
                <a:schemeClr val="dk1"/>
              </a:buClr>
              <a:buSzPts val="1100"/>
              <a:buChar char="•"/>
              <a:defRPr/>
            </a:lvl7pPr>
            <a:lvl8pPr indent="-298450" lvl="7" marL="3657600" algn="l">
              <a:lnSpc>
                <a:spcPct val="90000"/>
              </a:lnSpc>
              <a:spcBef>
                <a:spcPts val="400"/>
              </a:spcBef>
              <a:spcAft>
                <a:spcPts val="0"/>
              </a:spcAft>
              <a:buClr>
                <a:schemeClr val="dk1"/>
              </a:buClr>
              <a:buSzPts val="1100"/>
              <a:buChar char="•"/>
              <a:defRPr/>
            </a:lvl8pPr>
            <a:lvl9pPr indent="-298450" lvl="8" marL="4114800" algn="l">
              <a:lnSpc>
                <a:spcPct val="90000"/>
              </a:lnSpc>
              <a:spcBef>
                <a:spcPts val="400"/>
              </a:spcBef>
              <a:spcAft>
                <a:spcPts val="0"/>
              </a:spcAft>
              <a:buClr>
                <a:schemeClr val="dk1"/>
              </a:buClr>
              <a:buSzPts val="1100"/>
              <a:buChar char="•"/>
              <a:defRPr/>
            </a:lvl9pPr>
          </a:lstStyle>
          <a:p/>
        </p:txBody>
      </p:sp>
      <p:pic>
        <p:nvPicPr>
          <p:cNvPr id="570" name="Google Shape;570;p53"/>
          <p:cNvPicPr preferRelativeResize="0"/>
          <p:nvPr/>
        </p:nvPicPr>
        <p:blipFill rotWithShape="1">
          <a:blip r:embed="rId3">
            <a:alphaModFix/>
          </a:blip>
          <a:srcRect b="0" l="0" r="0" t="0"/>
          <a:stretch/>
        </p:blipFill>
        <p:spPr>
          <a:xfrm>
            <a:off x="8207022" y="4863008"/>
            <a:ext cx="616657" cy="110064"/>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571" name="Shape 571"/>
        <p:cNvGrpSpPr/>
        <p:nvPr/>
      </p:nvGrpSpPr>
      <p:grpSpPr>
        <a:xfrm>
          <a:off x="0" y="0"/>
          <a:ext cx="0" cy="0"/>
          <a:chOff x="0" y="0"/>
          <a:chExt cx="0" cy="0"/>
        </a:xfrm>
      </p:grpSpPr>
      <p:sp>
        <p:nvSpPr>
          <p:cNvPr id="572" name="Google Shape;572;p54"/>
          <p:cNvSpPr txBox="1"/>
          <p:nvPr>
            <p:ph type="title"/>
          </p:nvPr>
        </p:nvSpPr>
        <p:spPr>
          <a:xfrm>
            <a:off x="256223" y="330574"/>
            <a:ext cx="8624700" cy="4494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bg>
      <p:bgPr>
        <a:solidFill>
          <a:schemeClr val="dk1"/>
        </a:solidFill>
      </p:bgPr>
    </p:bg>
    <p:spTree>
      <p:nvGrpSpPr>
        <p:cNvPr id="573" name="Shape 573"/>
        <p:cNvGrpSpPr/>
        <p:nvPr/>
      </p:nvGrpSpPr>
      <p:grpSpPr>
        <a:xfrm>
          <a:off x="0" y="0"/>
          <a:ext cx="0" cy="0"/>
          <a:chOff x="0" y="0"/>
          <a:chExt cx="0" cy="0"/>
        </a:xfrm>
      </p:grpSpPr>
    </p:spTree>
  </p:cSld>
  <p:clrMapOvr>
    <a:masterClrMapping/>
  </p:clrMapOvr>
  <p:extLst>
    <p:ext uri="{DCECCB84-F9BA-43D5-87BE-67443E8EF086}">
      <p15:sldGuideLst>
        <p15:guide id="1" orient="horz" pos="1620">
          <p15:clr>
            <a:srgbClr val="FBAE40"/>
          </p15:clr>
        </p15:guide>
        <p15:guide id="2" pos="2880">
          <p15:clr>
            <a:srgbClr val="FBAE40"/>
          </p15:clr>
        </p15:guide>
        <p15:guide id="3" orient="horz">
          <p15:clr>
            <a:srgbClr val="FBAE40"/>
          </p15:clr>
        </p15:guide>
        <p15:guide id="4" orient="horz" pos="387">
          <p15:clr>
            <a:srgbClr val="FBAE40"/>
          </p15:clr>
        </p15:guide>
        <p15:guide id="5">
          <p15:clr>
            <a:srgbClr val="FBAE40"/>
          </p15:clr>
        </p15:guide>
        <p15:guide id="6" pos="277">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bg>
      <p:bgPr>
        <a:solidFill>
          <a:schemeClr val="dk1"/>
        </a:solidFill>
      </p:bgPr>
    </p:bg>
    <p:spTree>
      <p:nvGrpSpPr>
        <p:cNvPr id="577" name="Shape 577"/>
        <p:cNvGrpSpPr/>
        <p:nvPr/>
      </p:nvGrpSpPr>
      <p:grpSpPr>
        <a:xfrm>
          <a:off x="0" y="0"/>
          <a:ext cx="0" cy="0"/>
          <a:chOff x="0" y="0"/>
          <a:chExt cx="0" cy="0"/>
        </a:xfrm>
      </p:grpSpPr>
    </p:spTree>
  </p:cSld>
  <p:clrMapOvr>
    <a:masterClrMapping/>
  </p:clrMapOvr>
  <p:extLst>
    <p:ext uri="{DCECCB84-F9BA-43D5-87BE-67443E8EF086}">
      <p15:sldGuideLst>
        <p15:guide id="1" orient="horz" pos="5184">
          <p15:clr>
            <a:srgbClr val="FBAE40"/>
          </p15:clr>
        </p15:guide>
        <p15:guide id="2" pos="9216">
          <p15:clr>
            <a:srgbClr val="FBAE40"/>
          </p15:clr>
        </p15:guide>
        <p15:guide id="3" orient="horz">
          <p15:clr>
            <a:srgbClr val="FBAE40"/>
          </p15:clr>
        </p15:guide>
        <p15:guide id="4" orient="horz" pos="1238">
          <p15:clr>
            <a:srgbClr val="FBAE40"/>
          </p15:clr>
        </p15:guide>
        <p15:guide id="5">
          <p15:clr>
            <a:srgbClr val="FBAE40"/>
          </p15:clr>
        </p15:guide>
        <p15:guide id="6" pos="885">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Maximalist" type="title">
  <p:cSld name="TITLE">
    <p:bg>
      <p:bgPr>
        <a:solidFill>
          <a:srgbClr val="000000"/>
        </a:solidFill>
      </p:bgPr>
    </p:bg>
    <p:spTree>
      <p:nvGrpSpPr>
        <p:cNvPr id="578" name="Shape 578"/>
        <p:cNvGrpSpPr/>
        <p:nvPr/>
      </p:nvGrpSpPr>
      <p:grpSpPr>
        <a:xfrm>
          <a:off x="0" y="0"/>
          <a:ext cx="0" cy="0"/>
          <a:chOff x="0" y="0"/>
          <a:chExt cx="0" cy="0"/>
        </a:xfrm>
      </p:grpSpPr>
      <p:sp>
        <p:nvSpPr>
          <p:cNvPr id="579" name="Google Shape;579;p58"/>
          <p:cNvSpPr txBox="1"/>
          <p:nvPr>
            <p:ph type="ctrTitle"/>
          </p:nvPr>
        </p:nvSpPr>
        <p:spPr>
          <a:xfrm>
            <a:off x="672075" y="1834975"/>
            <a:ext cx="4315500" cy="2052600"/>
          </a:xfrm>
          <a:prstGeom prst="rect">
            <a:avLst/>
          </a:prstGeom>
          <a:noFill/>
          <a:ln>
            <a:noFill/>
          </a:ln>
        </p:spPr>
        <p:txBody>
          <a:bodyPr anchorCtr="0" anchor="b" bIns="28575" lIns="28575" spcFirstLastPara="1" rIns="28575" wrap="square" tIns="28575">
            <a:normAutofit/>
          </a:bodyPr>
          <a:lstStyle>
            <a:lvl1pPr lvl="0" algn="l">
              <a:lnSpc>
                <a:spcPct val="90000"/>
              </a:lnSpc>
              <a:spcBef>
                <a:spcPts val="0"/>
              </a:spcBef>
              <a:spcAft>
                <a:spcPts val="0"/>
              </a:spcAft>
              <a:buClr>
                <a:schemeClr val="dk1"/>
              </a:buClr>
              <a:buSzPts val="1300"/>
              <a:buFont typeface="Red Hat Display"/>
              <a:buNone/>
              <a:defRPr b="1" sz="4100">
                <a:latin typeface="Red Hat Display"/>
                <a:ea typeface="Red Hat Display"/>
                <a:cs typeface="Red Hat Display"/>
                <a:sym typeface="Red Hat Display"/>
              </a:defRPr>
            </a:lvl1pPr>
            <a:lvl2pPr lvl="1">
              <a:spcBef>
                <a:spcPts val="0"/>
              </a:spcBef>
              <a:spcAft>
                <a:spcPts val="0"/>
              </a:spcAft>
              <a:buSzPts val="1600"/>
              <a:buNone/>
              <a:defRPr sz="5200"/>
            </a:lvl2pPr>
            <a:lvl3pPr lvl="2">
              <a:spcBef>
                <a:spcPts val="0"/>
              </a:spcBef>
              <a:spcAft>
                <a:spcPts val="0"/>
              </a:spcAft>
              <a:buSzPts val="1600"/>
              <a:buNone/>
              <a:defRPr sz="5200"/>
            </a:lvl3pPr>
            <a:lvl4pPr lvl="3">
              <a:spcBef>
                <a:spcPts val="0"/>
              </a:spcBef>
              <a:spcAft>
                <a:spcPts val="0"/>
              </a:spcAft>
              <a:buSzPts val="1600"/>
              <a:buNone/>
              <a:defRPr sz="5200"/>
            </a:lvl4pPr>
            <a:lvl5pPr lvl="4">
              <a:spcBef>
                <a:spcPts val="0"/>
              </a:spcBef>
              <a:spcAft>
                <a:spcPts val="0"/>
              </a:spcAft>
              <a:buSzPts val="1600"/>
              <a:buNone/>
              <a:defRPr sz="5200"/>
            </a:lvl5pPr>
            <a:lvl6pPr lvl="5">
              <a:spcBef>
                <a:spcPts val="0"/>
              </a:spcBef>
              <a:spcAft>
                <a:spcPts val="0"/>
              </a:spcAft>
              <a:buSzPts val="1600"/>
              <a:buNone/>
              <a:defRPr sz="5200"/>
            </a:lvl6pPr>
            <a:lvl7pPr lvl="6">
              <a:spcBef>
                <a:spcPts val="0"/>
              </a:spcBef>
              <a:spcAft>
                <a:spcPts val="0"/>
              </a:spcAft>
              <a:buSzPts val="1600"/>
              <a:buNone/>
              <a:defRPr sz="5200"/>
            </a:lvl7pPr>
            <a:lvl8pPr lvl="7">
              <a:spcBef>
                <a:spcPts val="0"/>
              </a:spcBef>
              <a:spcAft>
                <a:spcPts val="0"/>
              </a:spcAft>
              <a:buSzPts val="1600"/>
              <a:buNone/>
              <a:defRPr sz="5200"/>
            </a:lvl8pPr>
            <a:lvl9pPr lvl="8">
              <a:spcBef>
                <a:spcPts val="0"/>
              </a:spcBef>
              <a:spcAft>
                <a:spcPts val="0"/>
              </a:spcAft>
              <a:buSzPts val="1600"/>
              <a:buNone/>
              <a:defRPr sz="5200"/>
            </a:lvl9pPr>
          </a:lstStyle>
          <a:p/>
        </p:txBody>
      </p:sp>
      <p:sp>
        <p:nvSpPr>
          <p:cNvPr id="580" name="Google Shape;580;p58"/>
          <p:cNvSpPr txBox="1"/>
          <p:nvPr>
            <p:ph idx="1" type="subTitle"/>
          </p:nvPr>
        </p:nvSpPr>
        <p:spPr>
          <a:xfrm>
            <a:off x="730025" y="3931375"/>
            <a:ext cx="8520600" cy="792600"/>
          </a:xfrm>
          <a:prstGeom prst="rect">
            <a:avLst/>
          </a:prstGeom>
          <a:noFill/>
          <a:ln>
            <a:noFill/>
          </a:ln>
        </p:spPr>
        <p:txBody>
          <a:bodyPr anchorCtr="0" anchor="t" bIns="28575" lIns="28575" spcFirstLastPara="1" rIns="28575" wrap="square" tIns="28575">
            <a:normAutofit/>
          </a:bodyPr>
          <a:lstStyle>
            <a:lvl1pPr lvl="0" algn="l">
              <a:lnSpc>
                <a:spcPct val="100000"/>
              </a:lnSpc>
              <a:spcBef>
                <a:spcPts val="0"/>
              </a:spcBef>
              <a:spcAft>
                <a:spcPts val="0"/>
              </a:spcAft>
              <a:buClr>
                <a:schemeClr val="dk1"/>
              </a:buClr>
              <a:buSzPts val="600"/>
              <a:buFont typeface="Inter"/>
              <a:buNone/>
              <a:defRPr b="0" sz="1900">
                <a:latin typeface="Inter"/>
                <a:ea typeface="Inter"/>
                <a:cs typeface="Inter"/>
                <a:sym typeface="Inter"/>
              </a:defRPr>
            </a:lvl1pPr>
            <a:lvl2pPr lvl="1" algn="l">
              <a:lnSpc>
                <a:spcPct val="100000"/>
              </a:lnSpc>
              <a:spcBef>
                <a:spcPts val="0"/>
              </a:spcBef>
              <a:spcAft>
                <a:spcPts val="0"/>
              </a:spcAft>
              <a:buClr>
                <a:schemeClr val="dk1"/>
              </a:buClr>
              <a:buSzPts val="900"/>
              <a:buNone/>
              <a:defRPr sz="2800"/>
            </a:lvl2pPr>
            <a:lvl3pPr lvl="2" algn="l">
              <a:lnSpc>
                <a:spcPct val="100000"/>
              </a:lnSpc>
              <a:spcBef>
                <a:spcPts val="0"/>
              </a:spcBef>
              <a:spcAft>
                <a:spcPts val="0"/>
              </a:spcAft>
              <a:buClr>
                <a:schemeClr val="dk1"/>
              </a:buClr>
              <a:buSzPts val="900"/>
              <a:buNone/>
              <a:defRPr sz="2800"/>
            </a:lvl3pPr>
            <a:lvl4pPr lvl="3" algn="l">
              <a:lnSpc>
                <a:spcPct val="100000"/>
              </a:lnSpc>
              <a:spcBef>
                <a:spcPts val="0"/>
              </a:spcBef>
              <a:spcAft>
                <a:spcPts val="0"/>
              </a:spcAft>
              <a:buClr>
                <a:schemeClr val="dk1"/>
              </a:buClr>
              <a:buSzPts val="900"/>
              <a:buNone/>
              <a:defRPr sz="2800"/>
            </a:lvl4pPr>
            <a:lvl5pPr lvl="4" algn="l">
              <a:lnSpc>
                <a:spcPct val="100000"/>
              </a:lnSpc>
              <a:spcBef>
                <a:spcPts val="0"/>
              </a:spcBef>
              <a:spcAft>
                <a:spcPts val="0"/>
              </a:spcAft>
              <a:buClr>
                <a:schemeClr val="dk1"/>
              </a:buClr>
              <a:buSzPts val="900"/>
              <a:buNone/>
              <a:defRPr sz="2800"/>
            </a:lvl5pPr>
            <a:lvl6pPr lvl="5" algn="l">
              <a:lnSpc>
                <a:spcPct val="100000"/>
              </a:lnSpc>
              <a:spcBef>
                <a:spcPts val="0"/>
              </a:spcBef>
              <a:spcAft>
                <a:spcPts val="0"/>
              </a:spcAft>
              <a:buClr>
                <a:schemeClr val="dk1"/>
              </a:buClr>
              <a:buSzPts val="900"/>
              <a:buNone/>
              <a:defRPr sz="2800"/>
            </a:lvl6pPr>
            <a:lvl7pPr lvl="6" algn="l">
              <a:lnSpc>
                <a:spcPct val="100000"/>
              </a:lnSpc>
              <a:spcBef>
                <a:spcPts val="0"/>
              </a:spcBef>
              <a:spcAft>
                <a:spcPts val="0"/>
              </a:spcAft>
              <a:buClr>
                <a:schemeClr val="dk1"/>
              </a:buClr>
              <a:buSzPts val="900"/>
              <a:buNone/>
              <a:defRPr sz="2800"/>
            </a:lvl7pPr>
            <a:lvl8pPr lvl="7" algn="l">
              <a:lnSpc>
                <a:spcPct val="100000"/>
              </a:lnSpc>
              <a:spcBef>
                <a:spcPts val="0"/>
              </a:spcBef>
              <a:spcAft>
                <a:spcPts val="0"/>
              </a:spcAft>
              <a:buClr>
                <a:schemeClr val="dk1"/>
              </a:buClr>
              <a:buSzPts val="900"/>
              <a:buNone/>
              <a:defRPr sz="2800"/>
            </a:lvl8pPr>
            <a:lvl9pPr lvl="8" algn="l">
              <a:lnSpc>
                <a:spcPct val="100000"/>
              </a:lnSpc>
              <a:spcBef>
                <a:spcPts val="0"/>
              </a:spcBef>
              <a:spcAft>
                <a:spcPts val="0"/>
              </a:spcAft>
              <a:buClr>
                <a:schemeClr val="dk1"/>
              </a:buClr>
              <a:buSzPts val="900"/>
              <a:buNone/>
              <a:defRPr sz="2800"/>
            </a:lvl9pPr>
          </a:lstStyle>
          <a:p/>
        </p:txBody>
      </p:sp>
      <p:sp>
        <p:nvSpPr>
          <p:cNvPr id="581" name="Google Shape;581;p58"/>
          <p:cNvSpPr txBox="1"/>
          <p:nvPr>
            <p:ph idx="12" type="sldNum"/>
          </p:nvPr>
        </p:nvSpPr>
        <p:spPr>
          <a:xfrm>
            <a:off x="8733058" y="4663217"/>
            <a:ext cx="548700" cy="393600"/>
          </a:xfrm>
          <a:prstGeom prst="rect">
            <a:avLst/>
          </a:prstGeom>
          <a:noFill/>
          <a:ln>
            <a:noFill/>
          </a:ln>
        </p:spPr>
        <p:txBody>
          <a:bodyPr anchorCtr="0" anchor="ctr" bIns="28575" lIns="28575" spcFirstLastPara="1" rIns="28575" wrap="square" tIns="28575">
            <a:noAutofit/>
          </a:bodyPr>
          <a:lstStyle>
            <a:lvl1pPr indent="0" lvl="0" marL="0" marR="0" algn="l">
              <a:buClr>
                <a:schemeClr val="dk1"/>
              </a:buClr>
              <a:buSzPts val="1800"/>
              <a:buFont typeface="Calibri"/>
              <a:buNone/>
              <a:defRPr b="0" i="0" sz="1800" u="none" cap="none" strike="noStrike">
                <a:solidFill>
                  <a:schemeClr val="dk1"/>
                </a:solidFill>
                <a:latin typeface="Calibri"/>
                <a:ea typeface="Calibri"/>
                <a:cs typeface="Calibri"/>
                <a:sym typeface="Calibri"/>
              </a:defRPr>
            </a:lvl1pPr>
            <a:lvl2pPr indent="0" lvl="1" marL="0" marR="0" algn="l">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0" marR="0" algn="l">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0" marR="0" algn="l">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0" marR="0" algn="l">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0" marR="0" algn="l">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0" marR="0" algn="l">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0" marR="0" algn="l">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0" marR="0" algn="l">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pic>
        <p:nvPicPr>
          <p:cNvPr id="582" name="Google Shape;582;p58"/>
          <p:cNvPicPr preferRelativeResize="0"/>
          <p:nvPr/>
        </p:nvPicPr>
        <p:blipFill rotWithShape="1">
          <a:blip r:embed="rId2">
            <a:alphaModFix/>
          </a:blip>
          <a:srcRect b="0" l="0" r="0" t="0"/>
          <a:stretch/>
        </p:blipFill>
        <p:spPr>
          <a:xfrm>
            <a:off x="5497118" y="0"/>
            <a:ext cx="5981809" cy="5143498"/>
          </a:xfrm>
          <a:prstGeom prst="rect">
            <a:avLst/>
          </a:prstGeom>
          <a:noFill/>
          <a:ln>
            <a:noFill/>
          </a:ln>
        </p:spPr>
      </p:pic>
      <p:pic>
        <p:nvPicPr>
          <p:cNvPr id="583" name="Google Shape;583;p58"/>
          <p:cNvPicPr preferRelativeResize="0"/>
          <p:nvPr/>
        </p:nvPicPr>
        <p:blipFill rotWithShape="1">
          <a:blip r:embed="rId3">
            <a:alphaModFix/>
          </a:blip>
          <a:srcRect b="0" l="0" r="0" t="0"/>
          <a:stretch/>
        </p:blipFill>
        <p:spPr>
          <a:xfrm>
            <a:off x="256300" y="232500"/>
            <a:ext cx="1585150" cy="286300"/>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589" name="Shape 589"/>
        <p:cNvGrpSpPr/>
        <p:nvPr/>
      </p:nvGrpSpPr>
      <p:grpSpPr>
        <a:xfrm>
          <a:off x="0" y="0"/>
          <a:ext cx="0" cy="0"/>
          <a:chOff x="0" y="0"/>
          <a:chExt cx="0" cy="0"/>
        </a:xfrm>
      </p:grpSpPr>
      <p:sp>
        <p:nvSpPr>
          <p:cNvPr id="590" name="Google Shape;590;p60"/>
          <p:cNvSpPr txBox="1"/>
          <p:nvPr>
            <p:ph type="ctrTitle"/>
          </p:nvPr>
        </p:nvSpPr>
        <p:spPr>
          <a:xfrm>
            <a:off x="628650" y="1527572"/>
            <a:ext cx="4232400" cy="17907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lt1"/>
              </a:buClr>
              <a:buSzPts val="4100"/>
              <a:buFont typeface="Arial"/>
              <a:buNone/>
              <a:defRPr sz="41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91" name="Google Shape;591;p60"/>
          <p:cNvSpPr txBox="1"/>
          <p:nvPr>
            <p:ph idx="1" type="subTitle"/>
          </p:nvPr>
        </p:nvSpPr>
        <p:spPr>
          <a:xfrm>
            <a:off x="628650" y="3387329"/>
            <a:ext cx="4232400" cy="1241700"/>
          </a:xfrm>
          <a:prstGeom prst="rect">
            <a:avLst/>
          </a:prstGeom>
          <a:noFill/>
          <a:ln>
            <a:noFill/>
          </a:ln>
        </p:spPr>
        <p:txBody>
          <a:bodyPr anchorCtr="0" anchor="t" bIns="34275" lIns="68575" spcFirstLastPara="1" rIns="68575" wrap="square" tIns="34275">
            <a:normAutofit/>
          </a:bodyPr>
          <a:lstStyle>
            <a:lvl1pPr lvl="0" algn="l">
              <a:lnSpc>
                <a:spcPct val="100000"/>
              </a:lnSpc>
              <a:spcBef>
                <a:spcPts val="800"/>
              </a:spcBef>
              <a:spcAft>
                <a:spcPts val="0"/>
              </a:spcAft>
              <a:buClr>
                <a:schemeClr val="lt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592" name="Google Shape;592;p6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id="593" name="Google Shape;593;p60"/>
          <p:cNvPicPr preferRelativeResize="0"/>
          <p:nvPr/>
        </p:nvPicPr>
        <p:blipFill rotWithShape="1">
          <a:blip r:embed="rId2">
            <a:alphaModFix/>
          </a:blip>
          <a:srcRect b="445" l="23366" r="1013" t="12233"/>
          <a:stretch/>
        </p:blipFill>
        <p:spPr>
          <a:xfrm>
            <a:off x="5297235" y="-1"/>
            <a:ext cx="3846763" cy="3531869"/>
          </a:xfrm>
          <a:prstGeom prst="rect">
            <a:avLst/>
          </a:prstGeom>
          <a:noFill/>
          <a:ln>
            <a:noFill/>
          </a:ln>
        </p:spPr>
      </p:pic>
      <p:pic>
        <p:nvPicPr>
          <p:cNvPr id="594" name="Google Shape;594;p60"/>
          <p:cNvPicPr preferRelativeResize="0"/>
          <p:nvPr/>
        </p:nvPicPr>
        <p:blipFill rotWithShape="1">
          <a:blip r:embed="rId3">
            <a:alphaModFix/>
          </a:blip>
          <a:srcRect b="29729" l="64587" r="30667" t="66021"/>
          <a:stretch/>
        </p:blipFill>
        <p:spPr>
          <a:xfrm>
            <a:off x="7877432" y="3524131"/>
            <a:ext cx="1266570" cy="1627107"/>
          </a:xfrm>
          <a:prstGeom prst="rect">
            <a:avLst/>
          </a:prstGeom>
          <a:noFill/>
          <a:ln>
            <a:noFill/>
          </a:ln>
        </p:spPr>
      </p:pic>
      <p:pic>
        <p:nvPicPr>
          <p:cNvPr id="595" name="Google Shape;595;p60"/>
          <p:cNvPicPr preferRelativeResize="0"/>
          <p:nvPr/>
        </p:nvPicPr>
        <p:blipFill rotWithShape="1">
          <a:blip r:embed="rId4">
            <a:alphaModFix/>
          </a:blip>
          <a:srcRect b="34831" l="42951" r="38011" t="46255"/>
          <a:stretch/>
        </p:blipFill>
        <p:spPr>
          <a:xfrm>
            <a:off x="5297236" y="3516392"/>
            <a:ext cx="2660026" cy="1627107"/>
          </a:xfrm>
          <a:prstGeom prst="rect">
            <a:avLst/>
          </a:prstGeom>
          <a:noFill/>
          <a:ln>
            <a:noFill/>
          </a:ln>
        </p:spPr>
      </p:pic>
      <p:pic>
        <p:nvPicPr>
          <p:cNvPr id="596" name="Google Shape;596;p60"/>
          <p:cNvPicPr preferRelativeResize="0"/>
          <p:nvPr/>
        </p:nvPicPr>
        <p:blipFill rotWithShape="1">
          <a:blip r:embed="rId5">
            <a:alphaModFix/>
          </a:blip>
          <a:srcRect b="0" l="0" r="0" t="0"/>
          <a:stretch/>
        </p:blipFill>
        <p:spPr>
          <a:xfrm>
            <a:off x="260908" y="297914"/>
            <a:ext cx="1534275" cy="273844"/>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bg>
      <p:bgPr>
        <a:solidFill>
          <a:schemeClr val="dk1"/>
        </a:solidFill>
      </p:bgPr>
    </p:bg>
    <p:spTree>
      <p:nvGrpSpPr>
        <p:cNvPr id="597" name="Shape 597"/>
        <p:cNvGrpSpPr/>
        <p:nvPr/>
      </p:nvGrpSpPr>
      <p:grpSpPr>
        <a:xfrm>
          <a:off x="0" y="0"/>
          <a:ext cx="0" cy="0"/>
          <a:chOff x="0" y="0"/>
          <a:chExt cx="0" cy="0"/>
        </a:xfrm>
      </p:grpSpPr>
      <p:sp>
        <p:nvSpPr>
          <p:cNvPr id="598" name="Google Shape;598;p61"/>
          <p:cNvSpPr/>
          <p:nvPr>
            <p:ph idx="2" type="pic"/>
          </p:nvPr>
        </p:nvSpPr>
        <p:spPr>
          <a:xfrm>
            <a:off x="0" y="-1"/>
            <a:ext cx="9144000" cy="5143500"/>
          </a:xfrm>
          <a:prstGeom prst="rect">
            <a:avLst/>
          </a:prstGeom>
          <a:solidFill>
            <a:schemeClr val="dk1">
              <a:alpha val="35690"/>
            </a:schemeClr>
          </a:solidFill>
          <a:ln>
            <a:noFill/>
          </a:ln>
        </p:spPr>
      </p:sp>
      <p:sp>
        <p:nvSpPr>
          <p:cNvPr id="599" name="Google Shape;599;p61"/>
          <p:cNvSpPr txBox="1"/>
          <p:nvPr>
            <p:ph type="title"/>
          </p:nvPr>
        </p:nvSpPr>
        <p:spPr>
          <a:xfrm>
            <a:off x="628650" y="2074664"/>
            <a:ext cx="7886700" cy="994200"/>
          </a:xfrm>
          <a:prstGeom prst="rect">
            <a:avLst/>
          </a:prstGeom>
          <a:noFill/>
          <a:ln>
            <a:noFill/>
          </a:ln>
        </p:spPr>
        <p:txBody>
          <a:bodyPr anchorCtr="0" anchor="ctr" bIns="34275" lIns="68575" spcFirstLastPara="1" rIns="68575" wrap="square" tIns="34275">
            <a:normAutofit/>
          </a:bodyPr>
          <a:lstStyle>
            <a:lvl1pPr lvl="0" algn="ctr">
              <a:lnSpc>
                <a:spcPct val="90000"/>
              </a:lnSpc>
              <a:spcBef>
                <a:spcPts val="0"/>
              </a:spcBef>
              <a:spcAft>
                <a:spcPts val="0"/>
              </a:spcAft>
              <a:buClr>
                <a:schemeClr val="lt1"/>
              </a:buClr>
              <a:buSzPts val="3300"/>
              <a:buFont typeface="Arial"/>
              <a:buNone/>
              <a:defRPr>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00" name="Google Shape;600;p6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601" name="Shape 601"/>
        <p:cNvGrpSpPr/>
        <p:nvPr/>
      </p:nvGrpSpPr>
      <p:grpSpPr>
        <a:xfrm>
          <a:off x="0" y="0"/>
          <a:ext cx="0" cy="0"/>
          <a:chOff x="0" y="0"/>
          <a:chExt cx="0" cy="0"/>
        </a:xfrm>
      </p:grpSpPr>
      <p:sp>
        <p:nvSpPr>
          <p:cNvPr id="602" name="Google Shape;602;p6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03" name="Google Shape;603;p62"/>
          <p:cNvSpPr txBox="1"/>
          <p:nvPr>
            <p:ph type="title"/>
          </p:nvPr>
        </p:nvSpPr>
        <p:spPr>
          <a:xfrm>
            <a:off x="629841" y="450056"/>
            <a:ext cx="4291200" cy="12366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04" name="Google Shape;604;p62"/>
          <p:cNvSpPr txBox="1"/>
          <p:nvPr>
            <p:ph idx="1" type="body"/>
          </p:nvPr>
        </p:nvSpPr>
        <p:spPr>
          <a:xfrm>
            <a:off x="628650" y="1734736"/>
            <a:ext cx="7981200" cy="15216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Clr>
                <a:schemeClr val="lt1"/>
              </a:buClr>
              <a:buSzPts val="1500"/>
              <a:buNone/>
              <a:defRPr sz="1500"/>
            </a:lvl1pPr>
            <a:lvl2pPr indent="-228600" lvl="1" marL="914400" algn="l">
              <a:lnSpc>
                <a:spcPct val="90000"/>
              </a:lnSpc>
              <a:spcBef>
                <a:spcPts val="400"/>
              </a:spcBef>
              <a:spcAft>
                <a:spcPts val="0"/>
              </a:spcAft>
              <a:buClr>
                <a:schemeClr val="dk1"/>
              </a:buClr>
              <a:buSzPts val="1800"/>
              <a:buNone/>
              <a:defRPr/>
            </a:lvl2pPr>
            <a:lvl3pPr indent="-228600" lvl="2" marL="1371600" algn="l">
              <a:lnSpc>
                <a:spcPct val="90000"/>
              </a:lnSpc>
              <a:spcBef>
                <a:spcPts val="400"/>
              </a:spcBef>
              <a:spcAft>
                <a:spcPts val="0"/>
              </a:spcAft>
              <a:buClr>
                <a:schemeClr val="dk1"/>
              </a:buClr>
              <a:buSzPts val="15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solidFill>
          <a:schemeClr val="dk1"/>
        </a:solidFill>
      </p:bgPr>
    </p:bg>
    <p:spTree>
      <p:nvGrpSpPr>
        <p:cNvPr id="605" name="Shape 605"/>
        <p:cNvGrpSpPr/>
        <p:nvPr/>
      </p:nvGrpSpPr>
      <p:grpSpPr>
        <a:xfrm>
          <a:off x="0" y="0"/>
          <a:ext cx="0" cy="0"/>
          <a:chOff x="0" y="0"/>
          <a:chExt cx="0" cy="0"/>
        </a:xfrm>
      </p:grpSpPr>
      <p:sp>
        <p:nvSpPr>
          <p:cNvPr id="606" name="Google Shape;606;p6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07" name="Google Shape;607;p6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08" name="Google Shape;608;p63"/>
          <p:cNvSpPr txBox="1"/>
          <p:nvPr/>
        </p:nvSpPr>
        <p:spPr>
          <a:xfrm>
            <a:off x="113611" y="4986478"/>
            <a:ext cx="1356900" cy="7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500"/>
              <a:buFont typeface="Arial"/>
              <a:buNone/>
            </a:pPr>
            <a:r>
              <a:rPr lang="en" sz="500">
                <a:solidFill>
                  <a:srgbClr val="7F7F7F"/>
                </a:solidFill>
              </a:rPr>
              <a:t>2025 CrowdStrike, </a:t>
            </a:r>
            <a:r>
              <a:rPr b="0" i="0" lang="en" sz="500" u="none" cap="none" strike="noStrike">
                <a:solidFill>
                  <a:srgbClr val="7F7F7F"/>
                </a:solidFill>
                <a:latin typeface="Arial"/>
                <a:ea typeface="Arial"/>
                <a:cs typeface="Arial"/>
                <a:sym typeface="Arial"/>
              </a:rPr>
              <a:t>Inc. All rights reserved.</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bg>
      <p:bgPr>
        <a:solidFill>
          <a:srgbClr val="EC0000"/>
        </a:solidFill>
      </p:bgPr>
    </p:bg>
    <p:spTree>
      <p:nvGrpSpPr>
        <p:cNvPr id="609" name="Shape 609"/>
        <p:cNvGrpSpPr/>
        <p:nvPr/>
      </p:nvGrpSpPr>
      <p:grpSpPr>
        <a:xfrm>
          <a:off x="0" y="0"/>
          <a:ext cx="0" cy="0"/>
          <a:chOff x="0" y="0"/>
          <a:chExt cx="0" cy="0"/>
        </a:xfrm>
      </p:grpSpPr>
      <p:sp>
        <p:nvSpPr>
          <p:cNvPr id="610" name="Google Shape;610;p64"/>
          <p:cNvSpPr txBox="1"/>
          <p:nvPr>
            <p:ph type="title"/>
          </p:nvPr>
        </p:nvSpPr>
        <p:spPr>
          <a:xfrm>
            <a:off x="623888" y="2302991"/>
            <a:ext cx="7886700" cy="2139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rgbClr val="F8F8F8"/>
              </a:buClr>
              <a:buSzPts val="4500"/>
              <a:buFont typeface="Arial"/>
              <a:buNone/>
              <a:defRPr sz="4500">
                <a:solidFill>
                  <a:srgbClr val="F8F8F8"/>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11" name="Google Shape;611;p6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12" name="Google Shape;612;p64"/>
          <p:cNvSpPr/>
          <p:nvPr/>
        </p:nvSpPr>
        <p:spPr>
          <a:xfrm>
            <a:off x="0" y="-505283"/>
            <a:ext cx="9148200" cy="2947200"/>
          </a:xfrm>
          <a:prstGeom prst="rect">
            <a:avLst/>
          </a:prstGeom>
          <a:solidFill>
            <a:srgbClr val="FFFFFF"/>
          </a:solidFill>
          <a:ln>
            <a:noFill/>
          </a:ln>
        </p:spPr>
      </p:sp>
      <p:sp>
        <p:nvSpPr>
          <p:cNvPr id="613" name="Google Shape;613;p64"/>
          <p:cNvSpPr/>
          <p:nvPr/>
        </p:nvSpPr>
        <p:spPr>
          <a:xfrm>
            <a:off x="7832558" y="4457700"/>
            <a:ext cx="1311600" cy="685800"/>
          </a:xfrm>
          <a:prstGeom prst="rect">
            <a:avLst/>
          </a:prstGeom>
          <a:solidFill>
            <a:srgbClr val="EC0000"/>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614" name="Google Shape;614;p64"/>
          <p:cNvPicPr preferRelativeResize="0"/>
          <p:nvPr/>
        </p:nvPicPr>
        <p:blipFill rotWithShape="1">
          <a:blip r:embed="rId2">
            <a:alphaModFix/>
          </a:blip>
          <a:srcRect b="0" l="0" r="0" t="0"/>
          <a:stretch/>
        </p:blipFill>
        <p:spPr>
          <a:xfrm>
            <a:off x="7976672" y="4837670"/>
            <a:ext cx="811297" cy="143846"/>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showMasterSp="0">
  <p:cSld name="1_Custom Layout">
    <p:spTree>
      <p:nvGrpSpPr>
        <p:cNvPr id="615" name="Shape 615"/>
        <p:cNvGrpSpPr/>
        <p:nvPr/>
      </p:nvGrpSpPr>
      <p:grpSpPr>
        <a:xfrm>
          <a:off x="0" y="0"/>
          <a:ext cx="0" cy="0"/>
          <a:chOff x="0" y="0"/>
          <a:chExt cx="0" cy="0"/>
        </a:xfrm>
      </p:grpSpPr>
      <p:sp>
        <p:nvSpPr>
          <p:cNvPr id="616" name="Google Shape;616;p6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bg>
      <p:bgPr>
        <a:solidFill>
          <a:srgbClr val="F8F8F8"/>
        </a:solidFill>
      </p:bgPr>
    </p:bg>
    <p:spTree>
      <p:nvGrpSpPr>
        <p:cNvPr id="617" name="Shape 617"/>
        <p:cNvGrpSpPr/>
        <p:nvPr/>
      </p:nvGrpSpPr>
      <p:grpSpPr>
        <a:xfrm>
          <a:off x="0" y="0"/>
          <a:ext cx="0" cy="0"/>
          <a:chOff x="0" y="0"/>
          <a:chExt cx="0" cy="0"/>
        </a:xfrm>
      </p:grpSpPr>
      <p:sp>
        <p:nvSpPr>
          <p:cNvPr id="618" name="Google Shape;618;p66"/>
          <p:cNvSpPr txBox="1"/>
          <p:nvPr>
            <p:ph type="title"/>
          </p:nvPr>
        </p:nvSpPr>
        <p:spPr>
          <a:xfrm>
            <a:off x="629841" y="450056"/>
            <a:ext cx="4291200" cy="12366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19" name="Google Shape;619;p66"/>
          <p:cNvSpPr txBox="1"/>
          <p:nvPr>
            <p:ph idx="1" type="body"/>
          </p:nvPr>
        </p:nvSpPr>
        <p:spPr>
          <a:xfrm>
            <a:off x="628650" y="2143712"/>
            <a:ext cx="2429700" cy="15216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Clr>
                <a:schemeClr val="lt1"/>
              </a:buClr>
              <a:buSzPts val="1500"/>
              <a:buNone/>
              <a:defRPr sz="1500"/>
            </a:lvl1pPr>
            <a:lvl2pPr indent="-228600" lvl="1" marL="914400" algn="l">
              <a:lnSpc>
                <a:spcPct val="90000"/>
              </a:lnSpc>
              <a:spcBef>
                <a:spcPts val="400"/>
              </a:spcBef>
              <a:spcAft>
                <a:spcPts val="0"/>
              </a:spcAft>
              <a:buClr>
                <a:schemeClr val="dk1"/>
              </a:buClr>
              <a:buSzPts val="1800"/>
              <a:buNone/>
              <a:defRPr/>
            </a:lvl2pPr>
            <a:lvl3pPr indent="-228600" lvl="2" marL="1371600" algn="l">
              <a:lnSpc>
                <a:spcPct val="90000"/>
              </a:lnSpc>
              <a:spcBef>
                <a:spcPts val="400"/>
              </a:spcBef>
              <a:spcAft>
                <a:spcPts val="0"/>
              </a:spcAft>
              <a:buClr>
                <a:schemeClr val="dk1"/>
              </a:buClr>
              <a:buSzPts val="15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20" name="Google Shape;620;p6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pic>
        <p:nvPicPr>
          <p:cNvPr id="621" name="Google Shape;621;p66"/>
          <p:cNvPicPr preferRelativeResize="0"/>
          <p:nvPr/>
        </p:nvPicPr>
        <p:blipFill rotWithShape="1">
          <a:blip r:embed="rId2">
            <a:alphaModFix/>
          </a:blip>
          <a:srcRect b="0" l="0" r="0" t="0"/>
          <a:stretch/>
        </p:blipFill>
        <p:spPr>
          <a:xfrm>
            <a:off x="8034723" y="4869656"/>
            <a:ext cx="769466" cy="138393"/>
          </a:xfrm>
          <a:prstGeom prst="rect">
            <a:avLst/>
          </a:prstGeom>
          <a:noFill/>
          <a:ln>
            <a:noFill/>
          </a:ln>
        </p:spPr>
      </p:pic>
      <p:sp>
        <p:nvSpPr>
          <p:cNvPr id="622" name="Google Shape;622;p66"/>
          <p:cNvSpPr txBox="1"/>
          <p:nvPr>
            <p:ph idx="2" type="body"/>
          </p:nvPr>
        </p:nvSpPr>
        <p:spPr>
          <a:xfrm>
            <a:off x="629841" y="1759511"/>
            <a:ext cx="2752800" cy="2781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Clr>
                <a:schemeClr val="lt1"/>
              </a:buClr>
              <a:buSzPts val="1500"/>
              <a:buNone/>
              <a:defRPr b="1" i="0" sz="1500">
                <a:latin typeface="Arial"/>
                <a:ea typeface="Arial"/>
                <a:cs typeface="Arial"/>
                <a:sym typeface="Arial"/>
              </a:defRPr>
            </a:lvl1pPr>
            <a:lvl2pPr indent="-228600" lvl="1" marL="914400" algn="l">
              <a:lnSpc>
                <a:spcPct val="90000"/>
              </a:lnSpc>
              <a:spcBef>
                <a:spcPts val="400"/>
              </a:spcBef>
              <a:spcAft>
                <a:spcPts val="0"/>
              </a:spcAft>
              <a:buClr>
                <a:schemeClr val="dk1"/>
              </a:buClr>
              <a:buSzPts val="1800"/>
              <a:buNone/>
              <a:defRPr/>
            </a:lvl2pPr>
            <a:lvl3pPr indent="-228600" lvl="2" marL="1371600" algn="l">
              <a:lnSpc>
                <a:spcPct val="90000"/>
              </a:lnSpc>
              <a:spcBef>
                <a:spcPts val="400"/>
              </a:spcBef>
              <a:spcAft>
                <a:spcPts val="0"/>
              </a:spcAft>
              <a:buClr>
                <a:schemeClr val="dk1"/>
              </a:buClr>
              <a:buSzPts val="15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23" name="Google Shape;623;p66"/>
          <p:cNvSpPr txBox="1"/>
          <p:nvPr>
            <p:ph idx="3" type="body"/>
          </p:nvPr>
        </p:nvSpPr>
        <p:spPr>
          <a:xfrm>
            <a:off x="3316244" y="2143712"/>
            <a:ext cx="2429700" cy="15216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Clr>
                <a:schemeClr val="lt1"/>
              </a:buClr>
              <a:buSzPts val="1500"/>
              <a:buNone/>
              <a:defRPr sz="1500"/>
            </a:lvl1pPr>
            <a:lvl2pPr indent="-228600" lvl="1" marL="914400" algn="l">
              <a:lnSpc>
                <a:spcPct val="90000"/>
              </a:lnSpc>
              <a:spcBef>
                <a:spcPts val="400"/>
              </a:spcBef>
              <a:spcAft>
                <a:spcPts val="0"/>
              </a:spcAft>
              <a:buClr>
                <a:schemeClr val="dk1"/>
              </a:buClr>
              <a:buSzPts val="1800"/>
              <a:buNone/>
              <a:defRPr/>
            </a:lvl2pPr>
            <a:lvl3pPr indent="-228600" lvl="2" marL="1371600" algn="l">
              <a:lnSpc>
                <a:spcPct val="90000"/>
              </a:lnSpc>
              <a:spcBef>
                <a:spcPts val="400"/>
              </a:spcBef>
              <a:spcAft>
                <a:spcPts val="0"/>
              </a:spcAft>
              <a:buClr>
                <a:schemeClr val="dk1"/>
              </a:buClr>
              <a:buSzPts val="15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24" name="Google Shape;624;p66"/>
          <p:cNvSpPr txBox="1"/>
          <p:nvPr>
            <p:ph idx="4" type="body"/>
          </p:nvPr>
        </p:nvSpPr>
        <p:spPr>
          <a:xfrm>
            <a:off x="3317435" y="1759511"/>
            <a:ext cx="2752800" cy="2781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Clr>
                <a:schemeClr val="lt1"/>
              </a:buClr>
              <a:buSzPts val="1500"/>
              <a:buNone/>
              <a:defRPr b="1" i="0" sz="1500">
                <a:latin typeface="Arial"/>
                <a:ea typeface="Arial"/>
                <a:cs typeface="Arial"/>
                <a:sym typeface="Arial"/>
              </a:defRPr>
            </a:lvl1pPr>
            <a:lvl2pPr indent="-228600" lvl="1" marL="914400" algn="l">
              <a:lnSpc>
                <a:spcPct val="90000"/>
              </a:lnSpc>
              <a:spcBef>
                <a:spcPts val="400"/>
              </a:spcBef>
              <a:spcAft>
                <a:spcPts val="0"/>
              </a:spcAft>
              <a:buClr>
                <a:schemeClr val="dk1"/>
              </a:buClr>
              <a:buSzPts val="1800"/>
              <a:buNone/>
              <a:defRPr/>
            </a:lvl2pPr>
            <a:lvl3pPr indent="-228600" lvl="2" marL="1371600" algn="l">
              <a:lnSpc>
                <a:spcPct val="90000"/>
              </a:lnSpc>
              <a:spcBef>
                <a:spcPts val="400"/>
              </a:spcBef>
              <a:spcAft>
                <a:spcPts val="0"/>
              </a:spcAft>
              <a:buClr>
                <a:schemeClr val="dk1"/>
              </a:buClr>
              <a:buSzPts val="15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25" name="Google Shape;625;p66"/>
          <p:cNvSpPr txBox="1"/>
          <p:nvPr>
            <p:ph idx="5" type="body"/>
          </p:nvPr>
        </p:nvSpPr>
        <p:spPr>
          <a:xfrm>
            <a:off x="6031642" y="2143712"/>
            <a:ext cx="2429700" cy="15216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Clr>
                <a:schemeClr val="lt1"/>
              </a:buClr>
              <a:buSzPts val="1500"/>
              <a:buNone/>
              <a:defRPr sz="1500"/>
            </a:lvl1pPr>
            <a:lvl2pPr indent="-228600" lvl="1" marL="914400" algn="l">
              <a:lnSpc>
                <a:spcPct val="90000"/>
              </a:lnSpc>
              <a:spcBef>
                <a:spcPts val="400"/>
              </a:spcBef>
              <a:spcAft>
                <a:spcPts val="0"/>
              </a:spcAft>
              <a:buClr>
                <a:schemeClr val="dk1"/>
              </a:buClr>
              <a:buSzPts val="1800"/>
              <a:buNone/>
              <a:defRPr/>
            </a:lvl2pPr>
            <a:lvl3pPr indent="-228600" lvl="2" marL="1371600" algn="l">
              <a:lnSpc>
                <a:spcPct val="90000"/>
              </a:lnSpc>
              <a:spcBef>
                <a:spcPts val="400"/>
              </a:spcBef>
              <a:spcAft>
                <a:spcPts val="0"/>
              </a:spcAft>
              <a:buClr>
                <a:schemeClr val="dk1"/>
              </a:buClr>
              <a:buSzPts val="15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26" name="Google Shape;626;p66"/>
          <p:cNvSpPr txBox="1"/>
          <p:nvPr>
            <p:ph idx="6" type="body"/>
          </p:nvPr>
        </p:nvSpPr>
        <p:spPr>
          <a:xfrm>
            <a:off x="6032833" y="1759511"/>
            <a:ext cx="2752800" cy="2781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Clr>
                <a:schemeClr val="lt1"/>
              </a:buClr>
              <a:buSzPts val="1500"/>
              <a:buNone/>
              <a:defRPr b="1" i="0" sz="1500">
                <a:latin typeface="Arial"/>
                <a:ea typeface="Arial"/>
                <a:cs typeface="Arial"/>
                <a:sym typeface="Arial"/>
              </a:defRPr>
            </a:lvl1pPr>
            <a:lvl2pPr indent="-228600" lvl="1" marL="914400" algn="l">
              <a:lnSpc>
                <a:spcPct val="90000"/>
              </a:lnSpc>
              <a:spcBef>
                <a:spcPts val="400"/>
              </a:spcBef>
              <a:spcAft>
                <a:spcPts val="0"/>
              </a:spcAft>
              <a:buClr>
                <a:schemeClr val="dk1"/>
              </a:buClr>
              <a:buSzPts val="1800"/>
              <a:buNone/>
              <a:defRPr/>
            </a:lvl2pPr>
            <a:lvl3pPr indent="-228600" lvl="2" marL="1371600" algn="l">
              <a:lnSpc>
                <a:spcPct val="90000"/>
              </a:lnSpc>
              <a:spcBef>
                <a:spcPts val="400"/>
              </a:spcBef>
              <a:spcAft>
                <a:spcPts val="0"/>
              </a:spcAft>
              <a:buClr>
                <a:schemeClr val="dk1"/>
              </a:buClr>
              <a:buSzPts val="15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27" name="Google Shape;627;p66"/>
          <p:cNvSpPr txBox="1"/>
          <p:nvPr>
            <p:ph idx="7" type="body"/>
          </p:nvPr>
        </p:nvSpPr>
        <p:spPr>
          <a:xfrm>
            <a:off x="628650" y="3709931"/>
            <a:ext cx="2429700" cy="15216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Clr>
                <a:schemeClr val="lt1"/>
              </a:buClr>
              <a:buSzPts val="1500"/>
              <a:buNone/>
              <a:defRPr sz="1500"/>
            </a:lvl1pPr>
            <a:lvl2pPr indent="-228600" lvl="1" marL="914400" algn="l">
              <a:lnSpc>
                <a:spcPct val="90000"/>
              </a:lnSpc>
              <a:spcBef>
                <a:spcPts val="400"/>
              </a:spcBef>
              <a:spcAft>
                <a:spcPts val="0"/>
              </a:spcAft>
              <a:buClr>
                <a:schemeClr val="dk1"/>
              </a:buClr>
              <a:buSzPts val="1800"/>
              <a:buNone/>
              <a:defRPr/>
            </a:lvl2pPr>
            <a:lvl3pPr indent="-228600" lvl="2" marL="1371600" algn="l">
              <a:lnSpc>
                <a:spcPct val="90000"/>
              </a:lnSpc>
              <a:spcBef>
                <a:spcPts val="400"/>
              </a:spcBef>
              <a:spcAft>
                <a:spcPts val="0"/>
              </a:spcAft>
              <a:buClr>
                <a:schemeClr val="dk1"/>
              </a:buClr>
              <a:buSzPts val="15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28" name="Google Shape;628;p66"/>
          <p:cNvSpPr txBox="1"/>
          <p:nvPr>
            <p:ph idx="8" type="body"/>
          </p:nvPr>
        </p:nvSpPr>
        <p:spPr>
          <a:xfrm>
            <a:off x="629841" y="3325730"/>
            <a:ext cx="2752800" cy="2781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Clr>
                <a:schemeClr val="lt1"/>
              </a:buClr>
              <a:buSzPts val="1500"/>
              <a:buNone/>
              <a:defRPr b="1" i="0" sz="1500">
                <a:latin typeface="Arial"/>
                <a:ea typeface="Arial"/>
                <a:cs typeface="Arial"/>
                <a:sym typeface="Arial"/>
              </a:defRPr>
            </a:lvl1pPr>
            <a:lvl2pPr indent="-228600" lvl="1" marL="914400" algn="l">
              <a:lnSpc>
                <a:spcPct val="90000"/>
              </a:lnSpc>
              <a:spcBef>
                <a:spcPts val="400"/>
              </a:spcBef>
              <a:spcAft>
                <a:spcPts val="0"/>
              </a:spcAft>
              <a:buClr>
                <a:schemeClr val="dk1"/>
              </a:buClr>
              <a:buSzPts val="1800"/>
              <a:buNone/>
              <a:defRPr/>
            </a:lvl2pPr>
            <a:lvl3pPr indent="-228600" lvl="2" marL="1371600" algn="l">
              <a:lnSpc>
                <a:spcPct val="90000"/>
              </a:lnSpc>
              <a:spcBef>
                <a:spcPts val="400"/>
              </a:spcBef>
              <a:spcAft>
                <a:spcPts val="0"/>
              </a:spcAft>
              <a:buClr>
                <a:schemeClr val="dk1"/>
              </a:buClr>
              <a:buSzPts val="15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29" name="Google Shape;629;p66"/>
          <p:cNvSpPr txBox="1"/>
          <p:nvPr>
            <p:ph idx="9" type="body"/>
          </p:nvPr>
        </p:nvSpPr>
        <p:spPr>
          <a:xfrm>
            <a:off x="3316244" y="3709931"/>
            <a:ext cx="2429700" cy="15216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Clr>
                <a:schemeClr val="lt1"/>
              </a:buClr>
              <a:buSzPts val="1500"/>
              <a:buNone/>
              <a:defRPr sz="1500"/>
            </a:lvl1pPr>
            <a:lvl2pPr indent="-228600" lvl="1" marL="914400" algn="l">
              <a:lnSpc>
                <a:spcPct val="90000"/>
              </a:lnSpc>
              <a:spcBef>
                <a:spcPts val="400"/>
              </a:spcBef>
              <a:spcAft>
                <a:spcPts val="0"/>
              </a:spcAft>
              <a:buClr>
                <a:schemeClr val="dk1"/>
              </a:buClr>
              <a:buSzPts val="1800"/>
              <a:buNone/>
              <a:defRPr/>
            </a:lvl2pPr>
            <a:lvl3pPr indent="-228600" lvl="2" marL="1371600" algn="l">
              <a:lnSpc>
                <a:spcPct val="90000"/>
              </a:lnSpc>
              <a:spcBef>
                <a:spcPts val="400"/>
              </a:spcBef>
              <a:spcAft>
                <a:spcPts val="0"/>
              </a:spcAft>
              <a:buClr>
                <a:schemeClr val="dk1"/>
              </a:buClr>
              <a:buSzPts val="15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30" name="Google Shape;630;p66"/>
          <p:cNvSpPr txBox="1"/>
          <p:nvPr>
            <p:ph idx="13" type="body"/>
          </p:nvPr>
        </p:nvSpPr>
        <p:spPr>
          <a:xfrm>
            <a:off x="3317435" y="3325730"/>
            <a:ext cx="2752800" cy="2781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Clr>
                <a:schemeClr val="lt1"/>
              </a:buClr>
              <a:buSzPts val="1500"/>
              <a:buNone/>
              <a:defRPr b="1" i="0" sz="1500">
                <a:latin typeface="Arial"/>
                <a:ea typeface="Arial"/>
                <a:cs typeface="Arial"/>
                <a:sym typeface="Arial"/>
              </a:defRPr>
            </a:lvl1pPr>
            <a:lvl2pPr indent="-228600" lvl="1" marL="914400" algn="l">
              <a:lnSpc>
                <a:spcPct val="90000"/>
              </a:lnSpc>
              <a:spcBef>
                <a:spcPts val="400"/>
              </a:spcBef>
              <a:spcAft>
                <a:spcPts val="0"/>
              </a:spcAft>
              <a:buClr>
                <a:schemeClr val="dk1"/>
              </a:buClr>
              <a:buSzPts val="1800"/>
              <a:buNone/>
              <a:defRPr/>
            </a:lvl2pPr>
            <a:lvl3pPr indent="-228600" lvl="2" marL="1371600" algn="l">
              <a:lnSpc>
                <a:spcPct val="90000"/>
              </a:lnSpc>
              <a:spcBef>
                <a:spcPts val="400"/>
              </a:spcBef>
              <a:spcAft>
                <a:spcPts val="0"/>
              </a:spcAft>
              <a:buClr>
                <a:schemeClr val="dk1"/>
              </a:buClr>
              <a:buSzPts val="15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31" name="Google Shape;631;p66"/>
          <p:cNvSpPr txBox="1"/>
          <p:nvPr>
            <p:ph idx="14" type="body"/>
          </p:nvPr>
        </p:nvSpPr>
        <p:spPr>
          <a:xfrm>
            <a:off x="6031642" y="3709931"/>
            <a:ext cx="2429700" cy="15216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Clr>
                <a:schemeClr val="lt1"/>
              </a:buClr>
              <a:buSzPts val="1500"/>
              <a:buNone/>
              <a:defRPr sz="1500"/>
            </a:lvl1pPr>
            <a:lvl2pPr indent="-228600" lvl="1" marL="914400" algn="l">
              <a:lnSpc>
                <a:spcPct val="90000"/>
              </a:lnSpc>
              <a:spcBef>
                <a:spcPts val="400"/>
              </a:spcBef>
              <a:spcAft>
                <a:spcPts val="0"/>
              </a:spcAft>
              <a:buClr>
                <a:schemeClr val="dk1"/>
              </a:buClr>
              <a:buSzPts val="1800"/>
              <a:buNone/>
              <a:defRPr/>
            </a:lvl2pPr>
            <a:lvl3pPr indent="-228600" lvl="2" marL="1371600" algn="l">
              <a:lnSpc>
                <a:spcPct val="90000"/>
              </a:lnSpc>
              <a:spcBef>
                <a:spcPts val="400"/>
              </a:spcBef>
              <a:spcAft>
                <a:spcPts val="0"/>
              </a:spcAft>
              <a:buClr>
                <a:schemeClr val="dk1"/>
              </a:buClr>
              <a:buSzPts val="15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32" name="Google Shape;632;p66"/>
          <p:cNvSpPr txBox="1"/>
          <p:nvPr>
            <p:ph idx="15" type="body"/>
          </p:nvPr>
        </p:nvSpPr>
        <p:spPr>
          <a:xfrm>
            <a:off x="6032833" y="3325730"/>
            <a:ext cx="2752800" cy="2781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Clr>
                <a:schemeClr val="lt1"/>
              </a:buClr>
              <a:buSzPts val="1500"/>
              <a:buNone/>
              <a:defRPr b="1" i="0" sz="1500">
                <a:latin typeface="Arial"/>
                <a:ea typeface="Arial"/>
                <a:cs typeface="Arial"/>
                <a:sym typeface="Arial"/>
              </a:defRPr>
            </a:lvl1pPr>
            <a:lvl2pPr indent="-228600" lvl="1" marL="914400" algn="l">
              <a:lnSpc>
                <a:spcPct val="90000"/>
              </a:lnSpc>
              <a:spcBef>
                <a:spcPts val="400"/>
              </a:spcBef>
              <a:spcAft>
                <a:spcPts val="0"/>
              </a:spcAft>
              <a:buClr>
                <a:schemeClr val="dk1"/>
              </a:buClr>
              <a:buSzPts val="1800"/>
              <a:buNone/>
              <a:defRPr/>
            </a:lvl2pPr>
            <a:lvl3pPr indent="-228600" lvl="2" marL="1371600" algn="l">
              <a:lnSpc>
                <a:spcPct val="90000"/>
              </a:lnSpc>
              <a:spcBef>
                <a:spcPts val="400"/>
              </a:spcBef>
              <a:spcAft>
                <a:spcPts val="0"/>
              </a:spcAft>
              <a:buClr>
                <a:schemeClr val="dk1"/>
              </a:buClr>
              <a:buSzPts val="15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633" name="Shape 633"/>
        <p:cNvGrpSpPr/>
        <p:nvPr/>
      </p:nvGrpSpPr>
      <p:grpSpPr>
        <a:xfrm>
          <a:off x="0" y="0"/>
          <a:ext cx="0" cy="0"/>
          <a:chOff x="0" y="0"/>
          <a:chExt cx="0" cy="0"/>
        </a:xfrm>
      </p:grpSpPr>
      <p:sp>
        <p:nvSpPr>
          <p:cNvPr id="634" name="Google Shape;634;p67"/>
          <p:cNvSpPr txBox="1"/>
          <p:nvPr>
            <p:ph type="title"/>
          </p:nvPr>
        </p:nvSpPr>
        <p:spPr>
          <a:xfrm>
            <a:off x="629841" y="450056"/>
            <a:ext cx="4291200" cy="12366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35" name="Google Shape;635;p67"/>
          <p:cNvSpPr txBox="1"/>
          <p:nvPr>
            <p:ph idx="1" type="body"/>
          </p:nvPr>
        </p:nvSpPr>
        <p:spPr>
          <a:xfrm>
            <a:off x="628650" y="2497010"/>
            <a:ext cx="2429700" cy="15216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Clr>
                <a:schemeClr val="lt1"/>
              </a:buClr>
              <a:buSzPts val="1500"/>
              <a:buNone/>
              <a:defRPr sz="1500"/>
            </a:lvl1pPr>
            <a:lvl2pPr indent="-228600" lvl="1" marL="914400" algn="l">
              <a:lnSpc>
                <a:spcPct val="90000"/>
              </a:lnSpc>
              <a:spcBef>
                <a:spcPts val="400"/>
              </a:spcBef>
              <a:spcAft>
                <a:spcPts val="0"/>
              </a:spcAft>
              <a:buClr>
                <a:schemeClr val="dk1"/>
              </a:buClr>
              <a:buSzPts val="1800"/>
              <a:buNone/>
              <a:defRPr/>
            </a:lvl2pPr>
            <a:lvl3pPr indent="-228600" lvl="2" marL="1371600" algn="l">
              <a:lnSpc>
                <a:spcPct val="90000"/>
              </a:lnSpc>
              <a:spcBef>
                <a:spcPts val="400"/>
              </a:spcBef>
              <a:spcAft>
                <a:spcPts val="0"/>
              </a:spcAft>
              <a:buClr>
                <a:schemeClr val="dk1"/>
              </a:buClr>
              <a:buSzPts val="15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36" name="Google Shape;636;p67"/>
          <p:cNvSpPr txBox="1"/>
          <p:nvPr>
            <p:ph idx="2" type="body"/>
          </p:nvPr>
        </p:nvSpPr>
        <p:spPr>
          <a:xfrm>
            <a:off x="629841" y="2112810"/>
            <a:ext cx="2752800" cy="2781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Clr>
                <a:schemeClr val="lt1"/>
              </a:buClr>
              <a:buSzPts val="1500"/>
              <a:buNone/>
              <a:defRPr b="1" i="0" sz="1500">
                <a:latin typeface="Arial"/>
                <a:ea typeface="Arial"/>
                <a:cs typeface="Arial"/>
                <a:sym typeface="Arial"/>
              </a:defRPr>
            </a:lvl1pPr>
            <a:lvl2pPr indent="-228600" lvl="1" marL="914400" algn="l">
              <a:lnSpc>
                <a:spcPct val="90000"/>
              </a:lnSpc>
              <a:spcBef>
                <a:spcPts val="400"/>
              </a:spcBef>
              <a:spcAft>
                <a:spcPts val="0"/>
              </a:spcAft>
              <a:buClr>
                <a:schemeClr val="dk1"/>
              </a:buClr>
              <a:buSzPts val="1800"/>
              <a:buNone/>
              <a:defRPr/>
            </a:lvl2pPr>
            <a:lvl3pPr indent="-228600" lvl="2" marL="1371600" algn="l">
              <a:lnSpc>
                <a:spcPct val="90000"/>
              </a:lnSpc>
              <a:spcBef>
                <a:spcPts val="400"/>
              </a:spcBef>
              <a:spcAft>
                <a:spcPts val="0"/>
              </a:spcAft>
              <a:buClr>
                <a:schemeClr val="dk1"/>
              </a:buClr>
              <a:buSzPts val="15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37" name="Google Shape;637;p67"/>
          <p:cNvSpPr txBox="1"/>
          <p:nvPr>
            <p:ph idx="3" type="body"/>
          </p:nvPr>
        </p:nvSpPr>
        <p:spPr>
          <a:xfrm>
            <a:off x="3316244" y="2497010"/>
            <a:ext cx="2429700" cy="15216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Clr>
                <a:schemeClr val="lt1"/>
              </a:buClr>
              <a:buSzPts val="1500"/>
              <a:buNone/>
              <a:defRPr sz="1500"/>
            </a:lvl1pPr>
            <a:lvl2pPr indent="-228600" lvl="1" marL="914400" algn="l">
              <a:lnSpc>
                <a:spcPct val="90000"/>
              </a:lnSpc>
              <a:spcBef>
                <a:spcPts val="400"/>
              </a:spcBef>
              <a:spcAft>
                <a:spcPts val="0"/>
              </a:spcAft>
              <a:buClr>
                <a:schemeClr val="dk1"/>
              </a:buClr>
              <a:buSzPts val="1800"/>
              <a:buNone/>
              <a:defRPr/>
            </a:lvl2pPr>
            <a:lvl3pPr indent="-228600" lvl="2" marL="1371600" algn="l">
              <a:lnSpc>
                <a:spcPct val="90000"/>
              </a:lnSpc>
              <a:spcBef>
                <a:spcPts val="400"/>
              </a:spcBef>
              <a:spcAft>
                <a:spcPts val="0"/>
              </a:spcAft>
              <a:buClr>
                <a:schemeClr val="dk1"/>
              </a:buClr>
              <a:buSzPts val="15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38" name="Google Shape;638;p67"/>
          <p:cNvSpPr txBox="1"/>
          <p:nvPr>
            <p:ph idx="4" type="body"/>
          </p:nvPr>
        </p:nvSpPr>
        <p:spPr>
          <a:xfrm>
            <a:off x="3317435" y="2112810"/>
            <a:ext cx="2752800" cy="2781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Clr>
                <a:schemeClr val="lt1"/>
              </a:buClr>
              <a:buSzPts val="1500"/>
              <a:buNone/>
              <a:defRPr b="1" i="0" sz="1500">
                <a:latin typeface="Arial"/>
                <a:ea typeface="Arial"/>
                <a:cs typeface="Arial"/>
                <a:sym typeface="Arial"/>
              </a:defRPr>
            </a:lvl1pPr>
            <a:lvl2pPr indent="-228600" lvl="1" marL="914400" algn="l">
              <a:lnSpc>
                <a:spcPct val="90000"/>
              </a:lnSpc>
              <a:spcBef>
                <a:spcPts val="400"/>
              </a:spcBef>
              <a:spcAft>
                <a:spcPts val="0"/>
              </a:spcAft>
              <a:buClr>
                <a:schemeClr val="dk1"/>
              </a:buClr>
              <a:buSzPts val="1800"/>
              <a:buNone/>
              <a:defRPr/>
            </a:lvl2pPr>
            <a:lvl3pPr indent="-228600" lvl="2" marL="1371600" algn="l">
              <a:lnSpc>
                <a:spcPct val="90000"/>
              </a:lnSpc>
              <a:spcBef>
                <a:spcPts val="400"/>
              </a:spcBef>
              <a:spcAft>
                <a:spcPts val="0"/>
              </a:spcAft>
              <a:buClr>
                <a:schemeClr val="dk1"/>
              </a:buClr>
              <a:buSzPts val="15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39" name="Google Shape;639;p67"/>
          <p:cNvSpPr txBox="1"/>
          <p:nvPr>
            <p:ph idx="5" type="body"/>
          </p:nvPr>
        </p:nvSpPr>
        <p:spPr>
          <a:xfrm>
            <a:off x="6031642" y="2497010"/>
            <a:ext cx="2429700" cy="15216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Clr>
                <a:schemeClr val="lt1"/>
              </a:buClr>
              <a:buSzPts val="1500"/>
              <a:buNone/>
              <a:defRPr sz="1500"/>
            </a:lvl1pPr>
            <a:lvl2pPr indent="-228600" lvl="1" marL="914400" algn="l">
              <a:lnSpc>
                <a:spcPct val="90000"/>
              </a:lnSpc>
              <a:spcBef>
                <a:spcPts val="400"/>
              </a:spcBef>
              <a:spcAft>
                <a:spcPts val="0"/>
              </a:spcAft>
              <a:buClr>
                <a:schemeClr val="dk1"/>
              </a:buClr>
              <a:buSzPts val="1800"/>
              <a:buNone/>
              <a:defRPr/>
            </a:lvl2pPr>
            <a:lvl3pPr indent="-228600" lvl="2" marL="1371600" algn="l">
              <a:lnSpc>
                <a:spcPct val="90000"/>
              </a:lnSpc>
              <a:spcBef>
                <a:spcPts val="400"/>
              </a:spcBef>
              <a:spcAft>
                <a:spcPts val="0"/>
              </a:spcAft>
              <a:buClr>
                <a:schemeClr val="dk1"/>
              </a:buClr>
              <a:buSzPts val="15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40" name="Google Shape;640;p67"/>
          <p:cNvSpPr txBox="1"/>
          <p:nvPr>
            <p:ph idx="6" type="body"/>
          </p:nvPr>
        </p:nvSpPr>
        <p:spPr>
          <a:xfrm>
            <a:off x="6032833" y="2112810"/>
            <a:ext cx="2752800" cy="2781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Clr>
                <a:schemeClr val="lt1"/>
              </a:buClr>
              <a:buSzPts val="1500"/>
              <a:buNone/>
              <a:defRPr b="1" i="0" sz="1500">
                <a:latin typeface="Arial"/>
                <a:ea typeface="Arial"/>
                <a:cs typeface="Arial"/>
                <a:sym typeface="Arial"/>
              </a:defRPr>
            </a:lvl1pPr>
            <a:lvl2pPr indent="-228600" lvl="1" marL="914400" algn="l">
              <a:lnSpc>
                <a:spcPct val="90000"/>
              </a:lnSpc>
              <a:spcBef>
                <a:spcPts val="400"/>
              </a:spcBef>
              <a:spcAft>
                <a:spcPts val="0"/>
              </a:spcAft>
              <a:buClr>
                <a:schemeClr val="dk1"/>
              </a:buClr>
              <a:buSzPts val="1800"/>
              <a:buNone/>
              <a:defRPr/>
            </a:lvl2pPr>
            <a:lvl3pPr indent="-228600" lvl="2" marL="1371600" algn="l">
              <a:lnSpc>
                <a:spcPct val="90000"/>
              </a:lnSpc>
              <a:spcBef>
                <a:spcPts val="400"/>
              </a:spcBef>
              <a:spcAft>
                <a:spcPts val="0"/>
              </a:spcAft>
              <a:buClr>
                <a:schemeClr val="dk1"/>
              </a:buClr>
              <a:buSzPts val="15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41" name="Google Shape;641;p6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642" name="Shape 642"/>
        <p:cNvGrpSpPr/>
        <p:nvPr/>
      </p:nvGrpSpPr>
      <p:grpSpPr>
        <a:xfrm>
          <a:off x="0" y="0"/>
          <a:ext cx="0" cy="0"/>
          <a:chOff x="0" y="0"/>
          <a:chExt cx="0" cy="0"/>
        </a:xfrm>
      </p:grpSpPr>
      <p:cxnSp>
        <p:nvCxnSpPr>
          <p:cNvPr id="643" name="Google Shape;643;p68"/>
          <p:cNvCxnSpPr/>
          <p:nvPr/>
        </p:nvCxnSpPr>
        <p:spPr>
          <a:xfrm>
            <a:off x="0" y="2483708"/>
            <a:ext cx="9144000" cy="0"/>
          </a:xfrm>
          <a:prstGeom prst="straightConnector1">
            <a:avLst/>
          </a:prstGeom>
          <a:noFill/>
          <a:ln cap="flat" cmpd="sng" w="9525">
            <a:solidFill>
              <a:schemeClr val="lt1"/>
            </a:solidFill>
            <a:prstDash val="solid"/>
            <a:miter lim="800000"/>
            <a:headEnd len="sm" w="sm" type="none"/>
            <a:tailEnd len="sm" w="sm" type="none"/>
          </a:ln>
        </p:spPr>
      </p:cxnSp>
      <p:sp>
        <p:nvSpPr>
          <p:cNvPr id="644" name="Google Shape;644;p68"/>
          <p:cNvSpPr txBox="1"/>
          <p:nvPr>
            <p:ph type="title"/>
          </p:nvPr>
        </p:nvSpPr>
        <p:spPr>
          <a:xfrm>
            <a:off x="629841" y="450056"/>
            <a:ext cx="4291200" cy="12366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45" name="Google Shape;645;p68"/>
          <p:cNvSpPr txBox="1"/>
          <p:nvPr>
            <p:ph idx="1" type="body"/>
          </p:nvPr>
        </p:nvSpPr>
        <p:spPr>
          <a:xfrm>
            <a:off x="629841" y="2765718"/>
            <a:ext cx="1697400" cy="15216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Clr>
                <a:schemeClr val="lt1"/>
              </a:buClr>
              <a:buSzPts val="1100"/>
              <a:buNone/>
              <a:defRPr sz="1100"/>
            </a:lvl1pPr>
            <a:lvl2pPr indent="-228600" lvl="1" marL="914400" algn="l">
              <a:lnSpc>
                <a:spcPct val="90000"/>
              </a:lnSpc>
              <a:spcBef>
                <a:spcPts val="400"/>
              </a:spcBef>
              <a:spcAft>
                <a:spcPts val="0"/>
              </a:spcAft>
              <a:buClr>
                <a:schemeClr val="dk1"/>
              </a:buClr>
              <a:buSzPts val="1800"/>
              <a:buNone/>
              <a:defRPr/>
            </a:lvl2pPr>
            <a:lvl3pPr indent="-228600" lvl="2" marL="1371600" algn="l">
              <a:lnSpc>
                <a:spcPct val="90000"/>
              </a:lnSpc>
              <a:spcBef>
                <a:spcPts val="400"/>
              </a:spcBef>
              <a:spcAft>
                <a:spcPts val="0"/>
              </a:spcAft>
              <a:buClr>
                <a:schemeClr val="dk1"/>
              </a:buClr>
              <a:buSzPts val="15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46" name="Google Shape;646;p68"/>
          <p:cNvSpPr txBox="1"/>
          <p:nvPr>
            <p:ph idx="2" type="body"/>
          </p:nvPr>
        </p:nvSpPr>
        <p:spPr>
          <a:xfrm>
            <a:off x="631032" y="2381518"/>
            <a:ext cx="870300" cy="278100"/>
          </a:xfrm>
          <a:prstGeom prst="rect">
            <a:avLst/>
          </a:prstGeom>
          <a:solidFill>
            <a:schemeClr val="dk1"/>
          </a:solid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Clr>
                <a:schemeClr val="lt1"/>
              </a:buClr>
              <a:buSzPts val="1300"/>
              <a:buNone/>
              <a:defRPr b="1" i="0" sz="1300">
                <a:latin typeface="Arial"/>
                <a:ea typeface="Arial"/>
                <a:cs typeface="Arial"/>
                <a:sym typeface="Arial"/>
              </a:defRPr>
            </a:lvl1pPr>
            <a:lvl2pPr indent="-228600" lvl="1" marL="914400" algn="l">
              <a:lnSpc>
                <a:spcPct val="90000"/>
              </a:lnSpc>
              <a:spcBef>
                <a:spcPts val="400"/>
              </a:spcBef>
              <a:spcAft>
                <a:spcPts val="0"/>
              </a:spcAft>
              <a:buClr>
                <a:schemeClr val="dk1"/>
              </a:buClr>
              <a:buSzPts val="1800"/>
              <a:buNone/>
              <a:defRPr/>
            </a:lvl2pPr>
            <a:lvl3pPr indent="-228600" lvl="2" marL="1371600" algn="l">
              <a:lnSpc>
                <a:spcPct val="90000"/>
              </a:lnSpc>
              <a:spcBef>
                <a:spcPts val="400"/>
              </a:spcBef>
              <a:spcAft>
                <a:spcPts val="0"/>
              </a:spcAft>
              <a:buClr>
                <a:schemeClr val="dk1"/>
              </a:buClr>
              <a:buSzPts val="15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47" name="Google Shape;647;p68"/>
          <p:cNvSpPr txBox="1"/>
          <p:nvPr>
            <p:ph idx="3" type="body"/>
          </p:nvPr>
        </p:nvSpPr>
        <p:spPr>
          <a:xfrm>
            <a:off x="2613101" y="2765718"/>
            <a:ext cx="1697400" cy="15216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Clr>
                <a:schemeClr val="lt1"/>
              </a:buClr>
              <a:buSzPts val="1100"/>
              <a:buNone/>
              <a:defRPr sz="1100"/>
            </a:lvl1pPr>
            <a:lvl2pPr indent="-228600" lvl="1" marL="914400" algn="l">
              <a:lnSpc>
                <a:spcPct val="90000"/>
              </a:lnSpc>
              <a:spcBef>
                <a:spcPts val="400"/>
              </a:spcBef>
              <a:spcAft>
                <a:spcPts val="0"/>
              </a:spcAft>
              <a:buClr>
                <a:schemeClr val="dk1"/>
              </a:buClr>
              <a:buSzPts val="1800"/>
              <a:buNone/>
              <a:defRPr/>
            </a:lvl2pPr>
            <a:lvl3pPr indent="-228600" lvl="2" marL="1371600" algn="l">
              <a:lnSpc>
                <a:spcPct val="90000"/>
              </a:lnSpc>
              <a:spcBef>
                <a:spcPts val="400"/>
              </a:spcBef>
              <a:spcAft>
                <a:spcPts val="0"/>
              </a:spcAft>
              <a:buClr>
                <a:schemeClr val="dk1"/>
              </a:buClr>
              <a:buSzPts val="15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48" name="Google Shape;648;p68"/>
          <p:cNvSpPr txBox="1"/>
          <p:nvPr>
            <p:ph idx="4" type="body"/>
          </p:nvPr>
        </p:nvSpPr>
        <p:spPr>
          <a:xfrm>
            <a:off x="2614292" y="2381518"/>
            <a:ext cx="870300" cy="278100"/>
          </a:xfrm>
          <a:prstGeom prst="rect">
            <a:avLst/>
          </a:prstGeom>
          <a:solidFill>
            <a:schemeClr val="dk1"/>
          </a:solid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Clr>
                <a:schemeClr val="lt1"/>
              </a:buClr>
              <a:buSzPts val="1300"/>
              <a:buNone/>
              <a:defRPr b="1" i="0" sz="1300">
                <a:latin typeface="Arial"/>
                <a:ea typeface="Arial"/>
                <a:cs typeface="Arial"/>
                <a:sym typeface="Arial"/>
              </a:defRPr>
            </a:lvl1pPr>
            <a:lvl2pPr indent="-228600" lvl="1" marL="914400" algn="l">
              <a:lnSpc>
                <a:spcPct val="90000"/>
              </a:lnSpc>
              <a:spcBef>
                <a:spcPts val="400"/>
              </a:spcBef>
              <a:spcAft>
                <a:spcPts val="0"/>
              </a:spcAft>
              <a:buClr>
                <a:schemeClr val="dk1"/>
              </a:buClr>
              <a:buSzPts val="1800"/>
              <a:buNone/>
              <a:defRPr/>
            </a:lvl2pPr>
            <a:lvl3pPr indent="-228600" lvl="2" marL="1371600" algn="l">
              <a:lnSpc>
                <a:spcPct val="90000"/>
              </a:lnSpc>
              <a:spcBef>
                <a:spcPts val="400"/>
              </a:spcBef>
              <a:spcAft>
                <a:spcPts val="0"/>
              </a:spcAft>
              <a:buClr>
                <a:schemeClr val="dk1"/>
              </a:buClr>
              <a:buSzPts val="15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49" name="Google Shape;649;p68"/>
          <p:cNvSpPr txBox="1"/>
          <p:nvPr>
            <p:ph idx="5" type="body"/>
          </p:nvPr>
        </p:nvSpPr>
        <p:spPr>
          <a:xfrm>
            <a:off x="4552049" y="2765718"/>
            <a:ext cx="1697400" cy="15216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Clr>
                <a:schemeClr val="lt1"/>
              </a:buClr>
              <a:buSzPts val="1100"/>
              <a:buNone/>
              <a:defRPr sz="1100"/>
            </a:lvl1pPr>
            <a:lvl2pPr indent="-228600" lvl="1" marL="914400" algn="l">
              <a:lnSpc>
                <a:spcPct val="90000"/>
              </a:lnSpc>
              <a:spcBef>
                <a:spcPts val="400"/>
              </a:spcBef>
              <a:spcAft>
                <a:spcPts val="0"/>
              </a:spcAft>
              <a:buClr>
                <a:schemeClr val="dk1"/>
              </a:buClr>
              <a:buSzPts val="1800"/>
              <a:buNone/>
              <a:defRPr/>
            </a:lvl2pPr>
            <a:lvl3pPr indent="-228600" lvl="2" marL="1371600" algn="l">
              <a:lnSpc>
                <a:spcPct val="90000"/>
              </a:lnSpc>
              <a:spcBef>
                <a:spcPts val="400"/>
              </a:spcBef>
              <a:spcAft>
                <a:spcPts val="0"/>
              </a:spcAft>
              <a:buClr>
                <a:schemeClr val="dk1"/>
              </a:buClr>
              <a:buSzPts val="15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50" name="Google Shape;650;p68"/>
          <p:cNvSpPr txBox="1"/>
          <p:nvPr>
            <p:ph idx="6" type="body"/>
          </p:nvPr>
        </p:nvSpPr>
        <p:spPr>
          <a:xfrm>
            <a:off x="4553240" y="2381518"/>
            <a:ext cx="870300" cy="278100"/>
          </a:xfrm>
          <a:prstGeom prst="rect">
            <a:avLst/>
          </a:prstGeom>
          <a:solidFill>
            <a:schemeClr val="dk1"/>
          </a:solid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Clr>
                <a:schemeClr val="lt1"/>
              </a:buClr>
              <a:buSzPts val="1300"/>
              <a:buNone/>
              <a:defRPr b="1" i="0" sz="1300">
                <a:latin typeface="Arial"/>
                <a:ea typeface="Arial"/>
                <a:cs typeface="Arial"/>
                <a:sym typeface="Arial"/>
              </a:defRPr>
            </a:lvl1pPr>
            <a:lvl2pPr indent="-228600" lvl="1" marL="914400" algn="l">
              <a:lnSpc>
                <a:spcPct val="90000"/>
              </a:lnSpc>
              <a:spcBef>
                <a:spcPts val="400"/>
              </a:spcBef>
              <a:spcAft>
                <a:spcPts val="0"/>
              </a:spcAft>
              <a:buClr>
                <a:schemeClr val="dk1"/>
              </a:buClr>
              <a:buSzPts val="1800"/>
              <a:buNone/>
              <a:defRPr/>
            </a:lvl2pPr>
            <a:lvl3pPr indent="-228600" lvl="2" marL="1371600" algn="l">
              <a:lnSpc>
                <a:spcPct val="90000"/>
              </a:lnSpc>
              <a:spcBef>
                <a:spcPts val="400"/>
              </a:spcBef>
              <a:spcAft>
                <a:spcPts val="0"/>
              </a:spcAft>
              <a:buClr>
                <a:schemeClr val="dk1"/>
              </a:buClr>
              <a:buSzPts val="15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51" name="Google Shape;651;p68"/>
          <p:cNvSpPr txBox="1"/>
          <p:nvPr>
            <p:ph idx="7" type="body"/>
          </p:nvPr>
        </p:nvSpPr>
        <p:spPr>
          <a:xfrm>
            <a:off x="6496211" y="2765718"/>
            <a:ext cx="1697400" cy="15216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Clr>
                <a:schemeClr val="lt1"/>
              </a:buClr>
              <a:buSzPts val="1100"/>
              <a:buNone/>
              <a:defRPr sz="1100"/>
            </a:lvl1pPr>
            <a:lvl2pPr indent="-228600" lvl="1" marL="914400" algn="l">
              <a:lnSpc>
                <a:spcPct val="90000"/>
              </a:lnSpc>
              <a:spcBef>
                <a:spcPts val="400"/>
              </a:spcBef>
              <a:spcAft>
                <a:spcPts val="0"/>
              </a:spcAft>
              <a:buClr>
                <a:schemeClr val="dk1"/>
              </a:buClr>
              <a:buSzPts val="1800"/>
              <a:buNone/>
              <a:defRPr/>
            </a:lvl2pPr>
            <a:lvl3pPr indent="-228600" lvl="2" marL="1371600" algn="l">
              <a:lnSpc>
                <a:spcPct val="90000"/>
              </a:lnSpc>
              <a:spcBef>
                <a:spcPts val="400"/>
              </a:spcBef>
              <a:spcAft>
                <a:spcPts val="0"/>
              </a:spcAft>
              <a:buClr>
                <a:schemeClr val="dk1"/>
              </a:buClr>
              <a:buSzPts val="15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52" name="Google Shape;652;p68"/>
          <p:cNvSpPr txBox="1"/>
          <p:nvPr>
            <p:ph idx="8" type="body"/>
          </p:nvPr>
        </p:nvSpPr>
        <p:spPr>
          <a:xfrm>
            <a:off x="6497402" y="2381518"/>
            <a:ext cx="870300" cy="278100"/>
          </a:xfrm>
          <a:prstGeom prst="rect">
            <a:avLst/>
          </a:prstGeom>
          <a:solidFill>
            <a:schemeClr val="dk1"/>
          </a:solid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Clr>
                <a:schemeClr val="lt1"/>
              </a:buClr>
              <a:buSzPts val="1300"/>
              <a:buNone/>
              <a:defRPr b="1" i="0" sz="1300">
                <a:latin typeface="Arial"/>
                <a:ea typeface="Arial"/>
                <a:cs typeface="Arial"/>
                <a:sym typeface="Arial"/>
              </a:defRPr>
            </a:lvl1pPr>
            <a:lvl2pPr indent="-228600" lvl="1" marL="914400" algn="l">
              <a:lnSpc>
                <a:spcPct val="90000"/>
              </a:lnSpc>
              <a:spcBef>
                <a:spcPts val="400"/>
              </a:spcBef>
              <a:spcAft>
                <a:spcPts val="0"/>
              </a:spcAft>
              <a:buClr>
                <a:schemeClr val="dk1"/>
              </a:buClr>
              <a:buSzPts val="1800"/>
              <a:buNone/>
              <a:defRPr/>
            </a:lvl2pPr>
            <a:lvl3pPr indent="-228600" lvl="2" marL="1371600" algn="l">
              <a:lnSpc>
                <a:spcPct val="90000"/>
              </a:lnSpc>
              <a:spcBef>
                <a:spcPts val="400"/>
              </a:spcBef>
              <a:spcAft>
                <a:spcPts val="0"/>
              </a:spcAft>
              <a:buClr>
                <a:schemeClr val="dk1"/>
              </a:buClr>
              <a:buSzPts val="1500"/>
              <a:buNone/>
              <a:defRPr/>
            </a:lvl3pPr>
            <a:lvl4pPr indent="-228600" lvl="3" marL="1828800" algn="l">
              <a:lnSpc>
                <a:spcPct val="90000"/>
              </a:lnSpc>
              <a:spcBef>
                <a:spcPts val="400"/>
              </a:spcBef>
              <a:spcAft>
                <a:spcPts val="0"/>
              </a:spcAft>
              <a:buClr>
                <a:schemeClr val="dk1"/>
              </a:buClr>
              <a:buSzPts val="1400"/>
              <a:buNone/>
              <a:defRPr/>
            </a:lvl4pPr>
            <a:lvl5pPr indent="-228600" lvl="4" marL="2286000" algn="l">
              <a:lnSpc>
                <a:spcPct val="90000"/>
              </a:lnSpc>
              <a:spcBef>
                <a:spcPts val="400"/>
              </a:spcBef>
              <a:spcAft>
                <a:spcPts val="0"/>
              </a:spcAft>
              <a:buClr>
                <a:schemeClr val="dk1"/>
              </a:buClr>
              <a:buSzPts val="1400"/>
              <a:buNon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53" name="Google Shape;653;p6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654" name="Shape 654"/>
        <p:cNvGrpSpPr/>
        <p:nvPr/>
      </p:nvGrpSpPr>
      <p:grpSpPr>
        <a:xfrm>
          <a:off x="0" y="0"/>
          <a:ext cx="0" cy="0"/>
          <a:chOff x="0" y="0"/>
          <a:chExt cx="0" cy="0"/>
        </a:xfrm>
      </p:grpSpPr>
      <p:sp>
        <p:nvSpPr>
          <p:cNvPr id="655" name="Google Shape;655;p69"/>
          <p:cNvSpPr txBox="1"/>
          <p:nvPr>
            <p:ph idx="1" type="body"/>
          </p:nvPr>
        </p:nvSpPr>
        <p:spPr>
          <a:xfrm>
            <a:off x="5745633" y="1427206"/>
            <a:ext cx="2289300" cy="4542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Clr>
                <a:schemeClr val="lt1"/>
              </a:buClr>
              <a:buSzPts val="1500"/>
              <a:buNone/>
              <a:defRPr sz="1500"/>
            </a:lvl1pPr>
            <a:lvl2pPr indent="-228600" lvl="1" marL="914400" algn="l">
              <a:lnSpc>
                <a:spcPct val="90000"/>
              </a:lnSpc>
              <a:spcBef>
                <a:spcPts val="400"/>
              </a:spcBef>
              <a:spcAft>
                <a:spcPts val="0"/>
              </a:spcAft>
              <a:buClr>
                <a:schemeClr val="dk1"/>
              </a:buClr>
              <a:buSzPts val="2100"/>
              <a:buNone/>
              <a:defRPr sz="2100"/>
            </a:lvl2pPr>
            <a:lvl3pPr indent="-228600" lvl="2" marL="1371600" algn="l">
              <a:lnSpc>
                <a:spcPct val="90000"/>
              </a:lnSpc>
              <a:spcBef>
                <a:spcPts val="400"/>
              </a:spcBef>
              <a:spcAft>
                <a:spcPts val="0"/>
              </a:spcAft>
              <a:buClr>
                <a:schemeClr val="dk1"/>
              </a:buClr>
              <a:buSzPts val="1800"/>
              <a:buNone/>
              <a:defRPr sz="1800"/>
            </a:lvl3pPr>
            <a:lvl4pPr indent="-228600" lvl="3" marL="1828800" algn="l">
              <a:lnSpc>
                <a:spcPct val="90000"/>
              </a:lnSpc>
              <a:spcBef>
                <a:spcPts val="400"/>
              </a:spcBef>
              <a:spcAft>
                <a:spcPts val="0"/>
              </a:spcAft>
              <a:buClr>
                <a:schemeClr val="dk1"/>
              </a:buClr>
              <a:buSzPts val="1500"/>
              <a:buNone/>
              <a:defRPr sz="1500"/>
            </a:lvl4pPr>
            <a:lvl5pPr indent="-228600" lvl="4" marL="2286000" algn="l">
              <a:lnSpc>
                <a:spcPct val="90000"/>
              </a:lnSpc>
              <a:spcBef>
                <a:spcPts val="400"/>
              </a:spcBef>
              <a:spcAft>
                <a:spcPts val="0"/>
              </a:spcAft>
              <a:buClr>
                <a:schemeClr val="dk1"/>
              </a:buClr>
              <a:buSzPts val="1500"/>
              <a:buNone/>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656" name="Google Shape;656;p69"/>
          <p:cNvSpPr txBox="1"/>
          <p:nvPr>
            <p:ph type="title"/>
          </p:nvPr>
        </p:nvSpPr>
        <p:spPr>
          <a:xfrm>
            <a:off x="629841" y="781081"/>
            <a:ext cx="3475500" cy="17463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57" name="Google Shape;657;p69"/>
          <p:cNvSpPr txBox="1"/>
          <p:nvPr>
            <p:ph idx="2" type="body"/>
          </p:nvPr>
        </p:nvSpPr>
        <p:spPr>
          <a:xfrm>
            <a:off x="5745633" y="2418321"/>
            <a:ext cx="2289300" cy="5871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Clr>
                <a:schemeClr val="lt1"/>
              </a:buClr>
              <a:buSzPts val="1500"/>
              <a:buNone/>
              <a:defRPr sz="1500"/>
            </a:lvl1pPr>
            <a:lvl2pPr indent="-228600" lvl="1" marL="914400" algn="l">
              <a:lnSpc>
                <a:spcPct val="90000"/>
              </a:lnSpc>
              <a:spcBef>
                <a:spcPts val="400"/>
              </a:spcBef>
              <a:spcAft>
                <a:spcPts val="0"/>
              </a:spcAft>
              <a:buClr>
                <a:schemeClr val="dk1"/>
              </a:buClr>
              <a:buSzPts val="2100"/>
              <a:buNone/>
              <a:defRPr sz="2100"/>
            </a:lvl2pPr>
            <a:lvl3pPr indent="-228600" lvl="2" marL="1371600" algn="l">
              <a:lnSpc>
                <a:spcPct val="90000"/>
              </a:lnSpc>
              <a:spcBef>
                <a:spcPts val="400"/>
              </a:spcBef>
              <a:spcAft>
                <a:spcPts val="0"/>
              </a:spcAft>
              <a:buClr>
                <a:schemeClr val="dk1"/>
              </a:buClr>
              <a:buSzPts val="1800"/>
              <a:buNone/>
              <a:defRPr sz="1800"/>
            </a:lvl3pPr>
            <a:lvl4pPr indent="-228600" lvl="3" marL="1828800" algn="l">
              <a:lnSpc>
                <a:spcPct val="90000"/>
              </a:lnSpc>
              <a:spcBef>
                <a:spcPts val="400"/>
              </a:spcBef>
              <a:spcAft>
                <a:spcPts val="0"/>
              </a:spcAft>
              <a:buClr>
                <a:schemeClr val="dk1"/>
              </a:buClr>
              <a:buSzPts val="1500"/>
              <a:buNone/>
              <a:defRPr sz="1500"/>
            </a:lvl4pPr>
            <a:lvl5pPr indent="-228600" lvl="4" marL="2286000" algn="l">
              <a:lnSpc>
                <a:spcPct val="90000"/>
              </a:lnSpc>
              <a:spcBef>
                <a:spcPts val="400"/>
              </a:spcBef>
              <a:spcAft>
                <a:spcPts val="0"/>
              </a:spcAft>
              <a:buClr>
                <a:schemeClr val="dk1"/>
              </a:buClr>
              <a:buSzPts val="1500"/>
              <a:buNone/>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658" name="Google Shape;658;p69"/>
          <p:cNvSpPr txBox="1"/>
          <p:nvPr>
            <p:ph idx="3" type="body"/>
          </p:nvPr>
        </p:nvSpPr>
        <p:spPr>
          <a:xfrm>
            <a:off x="5745633" y="3660689"/>
            <a:ext cx="2289300" cy="4542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Clr>
                <a:schemeClr val="lt1"/>
              </a:buClr>
              <a:buSzPts val="1500"/>
              <a:buNone/>
              <a:defRPr sz="1500"/>
            </a:lvl1pPr>
            <a:lvl2pPr indent="-228600" lvl="1" marL="914400" algn="l">
              <a:lnSpc>
                <a:spcPct val="90000"/>
              </a:lnSpc>
              <a:spcBef>
                <a:spcPts val="400"/>
              </a:spcBef>
              <a:spcAft>
                <a:spcPts val="0"/>
              </a:spcAft>
              <a:buClr>
                <a:schemeClr val="dk1"/>
              </a:buClr>
              <a:buSzPts val="2100"/>
              <a:buNone/>
              <a:defRPr sz="2100"/>
            </a:lvl2pPr>
            <a:lvl3pPr indent="-228600" lvl="2" marL="1371600" algn="l">
              <a:lnSpc>
                <a:spcPct val="90000"/>
              </a:lnSpc>
              <a:spcBef>
                <a:spcPts val="400"/>
              </a:spcBef>
              <a:spcAft>
                <a:spcPts val="0"/>
              </a:spcAft>
              <a:buClr>
                <a:schemeClr val="dk1"/>
              </a:buClr>
              <a:buSzPts val="1800"/>
              <a:buNone/>
              <a:defRPr sz="1800"/>
            </a:lvl3pPr>
            <a:lvl4pPr indent="-228600" lvl="3" marL="1828800" algn="l">
              <a:lnSpc>
                <a:spcPct val="90000"/>
              </a:lnSpc>
              <a:spcBef>
                <a:spcPts val="400"/>
              </a:spcBef>
              <a:spcAft>
                <a:spcPts val="0"/>
              </a:spcAft>
              <a:buClr>
                <a:schemeClr val="dk1"/>
              </a:buClr>
              <a:buSzPts val="1500"/>
              <a:buNone/>
              <a:defRPr sz="1500"/>
            </a:lvl4pPr>
            <a:lvl5pPr indent="-228600" lvl="4" marL="2286000" algn="l">
              <a:lnSpc>
                <a:spcPct val="90000"/>
              </a:lnSpc>
              <a:spcBef>
                <a:spcPts val="400"/>
              </a:spcBef>
              <a:spcAft>
                <a:spcPts val="0"/>
              </a:spcAft>
              <a:buClr>
                <a:schemeClr val="dk1"/>
              </a:buClr>
              <a:buSzPts val="1500"/>
              <a:buNone/>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659" name="Google Shape;659;p6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p:cSld name="1_Content with Caption">
    <p:spTree>
      <p:nvGrpSpPr>
        <p:cNvPr id="660" name="Shape 660"/>
        <p:cNvGrpSpPr/>
        <p:nvPr/>
      </p:nvGrpSpPr>
      <p:grpSpPr>
        <a:xfrm>
          <a:off x="0" y="0"/>
          <a:ext cx="0" cy="0"/>
          <a:chOff x="0" y="0"/>
          <a:chExt cx="0" cy="0"/>
        </a:xfrm>
      </p:grpSpPr>
      <p:sp>
        <p:nvSpPr>
          <p:cNvPr id="661" name="Google Shape;661;p70"/>
          <p:cNvSpPr txBox="1"/>
          <p:nvPr>
            <p:ph idx="1" type="body"/>
          </p:nvPr>
        </p:nvSpPr>
        <p:spPr>
          <a:xfrm>
            <a:off x="5745633" y="1427206"/>
            <a:ext cx="2289300" cy="4542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Clr>
                <a:schemeClr val="lt1"/>
              </a:buClr>
              <a:buSzPts val="1500"/>
              <a:buNone/>
              <a:defRPr sz="1500"/>
            </a:lvl1pPr>
            <a:lvl2pPr indent="-228600" lvl="1" marL="914400" algn="l">
              <a:lnSpc>
                <a:spcPct val="90000"/>
              </a:lnSpc>
              <a:spcBef>
                <a:spcPts val="400"/>
              </a:spcBef>
              <a:spcAft>
                <a:spcPts val="0"/>
              </a:spcAft>
              <a:buClr>
                <a:schemeClr val="dk1"/>
              </a:buClr>
              <a:buSzPts val="2100"/>
              <a:buNone/>
              <a:defRPr sz="2100"/>
            </a:lvl2pPr>
            <a:lvl3pPr indent="-228600" lvl="2" marL="1371600" algn="l">
              <a:lnSpc>
                <a:spcPct val="90000"/>
              </a:lnSpc>
              <a:spcBef>
                <a:spcPts val="400"/>
              </a:spcBef>
              <a:spcAft>
                <a:spcPts val="0"/>
              </a:spcAft>
              <a:buClr>
                <a:schemeClr val="dk1"/>
              </a:buClr>
              <a:buSzPts val="1800"/>
              <a:buNone/>
              <a:defRPr sz="1800"/>
            </a:lvl3pPr>
            <a:lvl4pPr indent="-228600" lvl="3" marL="1828800" algn="l">
              <a:lnSpc>
                <a:spcPct val="90000"/>
              </a:lnSpc>
              <a:spcBef>
                <a:spcPts val="400"/>
              </a:spcBef>
              <a:spcAft>
                <a:spcPts val="0"/>
              </a:spcAft>
              <a:buClr>
                <a:schemeClr val="dk1"/>
              </a:buClr>
              <a:buSzPts val="1500"/>
              <a:buNone/>
              <a:defRPr sz="1500"/>
            </a:lvl4pPr>
            <a:lvl5pPr indent="-228600" lvl="4" marL="2286000" algn="l">
              <a:lnSpc>
                <a:spcPct val="90000"/>
              </a:lnSpc>
              <a:spcBef>
                <a:spcPts val="400"/>
              </a:spcBef>
              <a:spcAft>
                <a:spcPts val="0"/>
              </a:spcAft>
              <a:buClr>
                <a:schemeClr val="dk1"/>
              </a:buClr>
              <a:buSzPts val="1500"/>
              <a:buNone/>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662" name="Google Shape;662;p7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63" name="Google Shape;663;p70"/>
          <p:cNvSpPr txBox="1"/>
          <p:nvPr>
            <p:ph type="title"/>
          </p:nvPr>
        </p:nvSpPr>
        <p:spPr>
          <a:xfrm>
            <a:off x="629841" y="628275"/>
            <a:ext cx="3475500" cy="17463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64" name="Google Shape;664;p70"/>
          <p:cNvSpPr txBox="1"/>
          <p:nvPr>
            <p:ph idx="2" type="body"/>
          </p:nvPr>
        </p:nvSpPr>
        <p:spPr>
          <a:xfrm>
            <a:off x="5745633" y="2369421"/>
            <a:ext cx="2289300" cy="5871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Clr>
                <a:schemeClr val="lt1"/>
              </a:buClr>
              <a:buSzPts val="1500"/>
              <a:buNone/>
              <a:defRPr sz="1500"/>
            </a:lvl1pPr>
            <a:lvl2pPr indent="-228600" lvl="1" marL="914400" algn="l">
              <a:lnSpc>
                <a:spcPct val="90000"/>
              </a:lnSpc>
              <a:spcBef>
                <a:spcPts val="400"/>
              </a:spcBef>
              <a:spcAft>
                <a:spcPts val="0"/>
              </a:spcAft>
              <a:buClr>
                <a:schemeClr val="dk1"/>
              </a:buClr>
              <a:buSzPts val="2100"/>
              <a:buNone/>
              <a:defRPr sz="2100"/>
            </a:lvl2pPr>
            <a:lvl3pPr indent="-228600" lvl="2" marL="1371600" algn="l">
              <a:lnSpc>
                <a:spcPct val="90000"/>
              </a:lnSpc>
              <a:spcBef>
                <a:spcPts val="400"/>
              </a:spcBef>
              <a:spcAft>
                <a:spcPts val="0"/>
              </a:spcAft>
              <a:buClr>
                <a:schemeClr val="dk1"/>
              </a:buClr>
              <a:buSzPts val="1800"/>
              <a:buNone/>
              <a:defRPr sz="1800"/>
            </a:lvl3pPr>
            <a:lvl4pPr indent="-228600" lvl="3" marL="1828800" algn="l">
              <a:lnSpc>
                <a:spcPct val="90000"/>
              </a:lnSpc>
              <a:spcBef>
                <a:spcPts val="400"/>
              </a:spcBef>
              <a:spcAft>
                <a:spcPts val="0"/>
              </a:spcAft>
              <a:buClr>
                <a:schemeClr val="dk1"/>
              </a:buClr>
              <a:buSzPts val="1500"/>
              <a:buNone/>
              <a:defRPr sz="1500"/>
            </a:lvl4pPr>
            <a:lvl5pPr indent="-228600" lvl="4" marL="2286000" algn="l">
              <a:lnSpc>
                <a:spcPct val="90000"/>
              </a:lnSpc>
              <a:spcBef>
                <a:spcPts val="400"/>
              </a:spcBef>
              <a:spcAft>
                <a:spcPts val="0"/>
              </a:spcAft>
              <a:buClr>
                <a:schemeClr val="dk1"/>
              </a:buClr>
              <a:buSzPts val="1500"/>
              <a:buNone/>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665" name="Google Shape;665;p70"/>
          <p:cNvSpPr txBox="1"/>
          <p:nvPr>
            <p:ph idx="3" type="body"/>
          </p:nvPr>
        </p:nvSpPr>
        <p:spPr>
          <a:xfrm>
            <a:off x="5745633" y="3660689"/>
            <a:ext cx="2289300" cy="4542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Clr>
                <a:schemeClr val="lt1"/>
              </a:buClr>
              <a:buSzPts val="1500"/>
              <a:buNone/>
              <a:defRPr sz="1500"/>
            </a:lvl1pPr>
            <a:lvl2pPr indent="-228600" lvl="1" marL="914400" algn="l">
              <a:lnSpc>
                <a:spcPct val="90000"/>
              </a:lnSpc>
              <a:spcBef>
                <a:spcPts val="400"/>
              </a:spcBef>
              <a:spcAft>
                <a:spcPts val="0"/>
              </a:spcAft>
              <a:buClr>
                <a:schemeClr val="dk1"/>
              </a:buClr>
              <a:buSzPts val="2100"/>
              <a:buNone/>
              <a:defRPr sz="2100"/>
            </a:lvl2pPr>
            <a:lvl3pPr indent="-228600" lvl="2" marL="1371600" algn="l">
              <a:lnSpc>
                <a:spcPct val="90000"/>
              </a:lnSpc>
              <a:spcBef>
                <a:spcPts val="400"/>
              </a:spcBef>
              <a:spcAft>
                <a:spcPts val="0"/>
              </a:spcAft>
              <a:buClr>
                <a:schemeClr val="dk1"/>
              </a:buClr>
              <a:buSzPts val="1800"/>
              <a:buNone/>
              <a:defRPr sz="1800"/>
            </a:lvl3pPr>
            <a:lvl4pPr indent="-228600" lvl="3" marL="1828800" algn="l">
              <a:lnSpc>
                <a:spcPct val="90000"/>
              </a:lnSpc>
              <a:spcBef>
                <a:spcPts val="400"/>
              </a:spcBef>
              <a:spcAft>
                <a:spcPts val="0"/>
              </a:spcAft>
              <a:buClr>
                <a:schemeClr val="dk1"/>
              </a:buClr>
              <a:buSzPts val="1500"/>
              <a:buNone/>
              <a:defRPr sz="1500"/>
            </a:lvl4pPr>
            <a:lvl5pPr indent="-228600" lvl="4" marL="2286000" algn="l">
              <a:lnSpc>
                <a:spcPct val="90000"/>
              </a:lnSpc>
              <a:spcBef>
                <a:spcPts val="400"/>
              </a:spcBef>
              <a:spcAft>
                <a:spcPts val="0"/>
              </a:spcAft>
              <a:buClr>
                <a:schemeClr val="dk1"/>
              </a:buClr>
              <a:buSzPts val="1500"/>
              <a:buNone/>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666" name="Google Shape;666;p70"/>
          <p:cNvSpPr txBox="1"/>
          <p:nvPr>
            <p:ph idx="4" type="body"/>
          </p:nvPr>
        </p:nvSpPr>
        <p:spPr>
          <a:xfrm>
            <a:off x="1704974" y="2548582"/>
            <a:ext cx="2289300" cy="4542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Clr>
                <a:schemeClr val="lt1"/>
              </a:buClr>
              <a:buSzPts val="1500"/>
              <a:buNone/>
              <a:defRPr sz="1500"/>
            </a:lvl1pPr>
            <a:lvl2pPr indent="-228600" lvl="1" marL="914400" algn="l">
              <a:lnSpc>
                <a:spcPct val="90000"/>
              </a:lnSpc>
              <a:spcBef>
                <a:spcPts val="400"/>
              </a:spcBef>
              <a:spcAft>
                <a:spcPts val="0"/>
              </a:spcAft>
              <a:buClr>
                <a:schemeClr val="dk1"/>
              </a:buClr>
              <a:buSzPts val="2100"/>
              <a:buNone/>
              <a:defRPr sz="2100"/>
            </a:lvl2pPr>
            <a:lvl3pPr indent="-228600" lvl="2" marL="1371600" algn="l">
              <a:lnSpc>
                <a:spcPct val="90000"/>
              </a:lnSpc>
              <a:spcBef>
                <a:spcPts val="400"/>
              </a:spcBef>
              <a:spcAft>
                <a:spcPts val="0"/>
              </a:spcAft>
              <a:buClr>
                <a:schemeClr val="dk1"/>
              </a:buClr>
              <a:buSzPts val="1800"/>
              <a:buNone/>
              <a:defRPr sz="1800"/>
            </a:lvl3pPr>
            <a:lvl4pPr indent="-228600" lvl="3" marL="1828800" algn="l">
              <a:lnSpc>
                <a:spcPct val="90000"/>
              </a:lnSpc>
              <a:spcBef>
                <a:spcPts val="400"/>
              </a:spcBef>
              <a:spcAft>
                <a:spcPts val="0"/>
              </a:spcAft>
              <a:buClr>
                <a:schemeClr val="dk1"/>
              </a:buClr>
              <a:buSzPts val="1500"/>
              <a:buNone/>
              <a:defRPr sz="1500"/>
            </a:lvl4pPr>
            <a:lvl5pPr indent="-228600" lvl="4" marL="2286000" algn="l">
              <a:lnSpc>
                <a:spcPct val="90000"/>
              </a:lnSpc>
              <a:spcBef>
                <a:spcPts val="400"/>
              </a:spcBef>
              <a:spcAft>
                <a:spcPts val="0"/>
              </a:spcAft>
              <a:buClr>
                <a:schemeClr val="dk1"/>
              </a:buClr>
              <a:buSzPts val="1500"/>
              <a:buNone/>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667" name="Google Shape;667;p70"/>
          <p:cNvSpPr txBox="1"/>
          <p:nvPr>
            <p:ph idx="5" type="body"/>
          </p:nvPr>
        </p:nvSpPr>
        <p:spPr>
          <a:xfrm>
            <a:off x="1704974" y="3490797"/>
            <a:ext cx="2289300" cy="587100"/>
          </a:xfrm>
          <a:prstGeom prst="rect">
            <a:avLst/>
          </a:prstGeom>
          <a:noFill/>
          <a:ln>
            <a:noFill/>
          </a:ln>
        </p:spPr>
        <p:txBody>
          <a:bodyPr anchorCtr="0" anchor="t" bIns="34275" lIns="68575" spcFirstLastPara="1" rIns="68575" wrap="square" tIns="34275">
            <a:normAutofit/>
          </a:bodyPr>
          <a:lstStyle>
            <a:lvl1pPr indent="-228600" lvl="0" marL="457200" algn="l">
              <a:lnSpc>
                <a:spcPct val="100000"/>
              </a:lnSpc>
              <a:spcBef>
                <a:spcPts val="800"/>
              </a:spcBef>
              <a:spcAft>
                <a:spcPts val="0"/>
              </a:spcAft>
              <a:buClr>
                <a:schemeClr val="lt1"/>
              </a:buClr>
              <a:buSzPts val="1500"/>
              <a:buNone/>
              <a:defRPr sz="1500"/>
            </a:lvl1pPr>
            <a:lvl2pPr indent="-228600" lvl="1" marL="914400" algn="l">
              <a:lnSpc>
                <a:spcPct val="90000"/>
              </a:lnSpc>
              <a:spcBef>
                <a:spcPts val="400"/>
              </a:spcBef>
              <a:spcAft>
                <a:spcPts val="0"/>
              </a:spcAft>
              <a:buClr>
                <a:schemeClr val="dk1"/>
              </a:buClr>
              <a:buSzPts val="2100"/>
              <a:buNone/>
              <a:defRPr sz="2100"/>
            </a:lvl2pPr>
            <a:lvl3pPr indent="-228600" lvl="2" marL="1371600" algn="l">
              <a:lnSpc>
                <a:spcPct val="90000"/>
              </a:lnSpc>
              <a:spcBef>
                <a:spcPts val="400"/>
              </a:spcBef>
              <a:spcAft>
                <a:spcPts val="0"/>
              </a:spcAft>
              <a:buClr>
                <a:schemeClr val="dk1"/>
              </a:buClr>
              <a:buSzPts val="1800"/>
              <a:buNone/>
              <a:defRPr sz="1800"/>
            </a:lvl3pPr>
            <a:lvl4pPr indent="-228600" lvl="3" marL="1828800" algn="l">
              <a:lnSpc>
                <a:spcPct val="90000"/>
              </a:lnSpc>
              <a:spcBef>
                <a:spcPts val="400"/>
              </a:spcBef>
              <a:spcAft>
                <a:spcPts val="0"/>
              </a:spcAft>
              <a:buClr>
                <a:schemeClr val="dk1"/>
              </a:buClr>
              <a:buSzPts val="1500"/>
              <a:buNone/>
              <a:defRPr sz="1500"/>
            </a:lvl4pPr>
            <a:lvl5pPr indent="-228600" lvl="4" marL="2286000" algn="l">
              <a:lnSpc>
                <a:spcPct val="90000"/>
              </a:lnSpc>
              <a:spcBef>
                <a:spcPts val="400"/>
              </a:spcBef>
              <a:spcAft>
                <a:spcPts val="0"/>
              </a:spcAft>
              <a:buClr>
                <a:schemeClr val="dk1"/>
              </a:buClr>
              <a:buSzPts val="1500"/>
              <a:buNone/>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668" name="Shape 668"/>
        <p:cNvGrpSpPr/>
        <p:nvPr/>
      </p:nvGrpSpPr>
      <p:grpSpPr>
        <a:xfrm>
          <a:off x="0" y="0"/>
          <a:ext cx="0" cy="0"/>
          <a:chOff x="0" y="0"/>
          <a:chExt cx="0" cy="0"/>
        </a:xfrm>
      </p:grpSpPr>
      <p:sp>
        <p:nvSpPr>
          <p:cNvPr id="669" name="Google Shape;669;p71"/>
          <p:cNvSpPr/>
          <p:nvPr>
            <p:ph idx="2" type="pic"/>
          </p:nvPr>
        </p:nvSpPr>
        <p:spPr>
          <a:xfrm>
            <a:off x="4143375" y="0"/>
            <a:ext cx="5000700" cy="5143500"/>
          </a:xfrm>
          <a:prstGeom prst="rect">
            <a:avLst/>
          </a:prstGeom>
          <a:noFill/>
          <a:ln>
            <a:noFill/>
          </a:ln>
        </p:spPr>
      </p:sp>
      <p:sp>
        <p:nvSpPr>
          <p:cNvPr id="670" name="Google Shape;670;p7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71" name="Google Shape;671;p71"/>
          <p:cNvSpPr txBox="1"/>
          <p:nvPr>
            <p:ph type="title"/>
          </p:nvPr>
        </p:nvSpPr>
        <p:spPr>
          <a:xfrm>
            <a:off x="629841" y="672477"/>
            <a:ext cx="3132900" cy="15333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icture with Caption">
  <p:cSld name="1_Picture with Caption">
    <p:bg>
      <p:bgPr>
        <a:solidFill>
          <a:schemeClr val="dk1"/>
        </a:solidFill>
      </p:bgPr>
    </p:bg>
    <p:spTree>
      <p:nvGrpSpPr>
        <p:cNvPr id="672" name="Shape 672"/>
        <p:cNvGrpSpPr/>
        <p:nvPr/>
      </p:nvGrpSpPr>
      <p:grpSpPr>
        <a:xfrm>
          <a:off x="0" y="0"/>
          <a:ext cx="0" cy="0"/>
          <a:chOff x="0" y="0"/>
          <a:chExt cx="0" cy="0"/>
        </a:xfrm>
      </p:grpSpPr>
      <p:sp>
        <p:nvSpPr>
          <p:cNvPr id="673" name="Google Shape;673;p72"/>
          <p:cNvSpPr/>
          <p:nvPr>
            <p:ph idx="2" type="pic"/>
          </p:nvPr>
        </p:nvSpPr>
        <p:spPr>
          <a:xfrm>
            <a:off x="3558746" y="1084305"/>
            <a:ext cx="5585100" cy="4059300"/>
          </a:xfrm>
          <a:prstGeom prst="rect">
            <a:avLst/>
          </a:prstGeom>
          <a:noFill/>
          <a:ln>
            <a:noFill/>
          </a:ln>
        </p:spPr>
      </p:sp>
      <p:sp>
        <p:nvSpPr>
          <p:cNvPr id="674" name="Google Shape;674;p7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75" name="Google Shape;675;p72"/>
          <p:cNvSpPr txBox="1"/>
          <p:nvPr>
            <p:ph type="title"/>
          </p:nvPr>
        </p:nvSpPr>
        <p:spPr>
          <a:xfrm>
            <a:off x="629841" y="672477"/>
            <a:ext cx="3132900" cy="15333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2600"/>
              <a:buFont typeface="Arial"/>
              <a:buNone/>
              <a:defRPr sz="26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2_Blank">
    <p:spTree>
      <p:nvGrpSpPr>
        <p:cNvPr id="676" name="Shape 676"/>
        <p:cNvGrpSpPr/>
        <p:nvPr/>
      </p:nvGrpSpPr>
      <p:grpSpPr>
        <a:xfrm>
          <a:off x="0" y="0"/>
          <a:ext cx="0" cy="0"/>
          <a:chOff x="0" y="0"/>
          <a:chExt cx="0" cy="0"/>
        </a:xfrm>
      </p:grpSpPr>
      <p:sp>
        <p:nvSpPr>
          <p:cNvPr id="677" name="Google Shape;677;p73"/>
          <p:cNvSpPr txBox="1"/>
          <p:nvPr>
            <p:ph idx="10" type="dt"/>
          </p:nvPr>
        </p:nvSpPr>
        <p:spPr>
          <a:xfrm>
            <a:off x="16112" y="5123319"/>
            <a:ext cx="3600" cy="3600"/>
          </a:xfrm>
          <a:prstGeom prst="rect">
            <a:avLst/>
          </a:prstGeom>
          <a:noFill/>
          <a:ln cap="flat" cmpd="sng" w="9525">
            <a:solidFill>
              <a:srgbClr val="FFCBCB">
                <a:alpha val="0"/>
              </a:srgbClr>
            </a:solidFill>
            <a:prstDash val="solid"/>
            <a:round/>
            <a:headEnd len="sm" w="sm" type="none"/>
            <a:tailEnd len="sm" w="sm" type="none"/>
          </a:ln>
        </p:spPr>
        <p:txBody>
          <a:bodyPr anchorCtr="0" anchor="ctr" bIns="34275" lIns="68575" spcFirstLastPara="1" rIns="68575" wrap="square" tIns="34275">
            <a:noAutofit/>
          </a:bodyPr>
          <a:lstStyle>
            <a:lvl1pPr lvl="0" algn="l">
              <a:lnSpc>
                <a:spcPct val="100000"/>
              </a:lnSpc>
              <a:spcBef>
                <a:spcPts val="0"/>
              </a:spcBef>
              <a:spcAft>
                <a:spcPts val="0"/>
              </a:spcAft>
              <a:buClr>
                <a:srgbClr val="888888"/>
              </a:buClr>
              <a:buSzPts val="1100"/>
              <a:buFont typeface="Arial"/>
              <a:buNone/>
              <a:defRPr/>
            </a:lvl1pPr>
            <a:lvl2pPr lvl="1" algn="l">
              <a:lnSpc>
                <a:spcPct val="100000"/>
              </a:lnSpc>
              <a:spcBef>
                <a:spcPts val="0"/>
              </a:spcBef>
              <a:spcAft>
                <a:spcPts val="0"/>
              </a:spcAft>
              <a:buClr>
                <a:schemeClr val="dk1"/>
              </a:buClr>
              <a:buSzPts val="1100"/>
              <a:buFont typeface="Calibri"/>
              <a:buNone/>
              <a:defRPr/>
            </a:lvl2pPr>
            <a:lvl3pPr lvl="2" algn="l">
              <a:lnSpc>
                <a:spcPct val="100000"/>
              </a:lnSpc>
              <a:spcBef>
                <a:spcPts val="0"/>
              </a:spcBef>
              <a:spcAft>
                <a:spcPts val="0"/>
              </a:spcAft>
              <a:buClr>
                <a:schemeClr val="dk1"/>
              </a:buClr>
              <a:buSzPts val="1100"/>
              <a:buFont typeface="Calibri"/>
              <a:buNone/>
              <a:defRPr/>
            </a:lvl3pPr>
            <a:lvl4pPr lvl="3" algn="l">
              <a:lnSpc>
                <a:spcPct val="100000"/>
              </a:lnSpc>
              <a:spcBef>
                <a:spcPts val="0"/>
              </a:spcBef>
              <a:spcAft>
                <a:spcPts val="0"/>
              </a:spcAft>
              <a:buClr>
                <a:schemeClr val="dk1"/>
              </a:buClr>
              <a:buSzPts val="1100"/>
              <a:buFont typeface="Calibri"/>
              <a:buNone/>
              <a:defRPr/>
            </a:lvl4pPr>
            <a:lvl5pPr lvl="4" algn="l">
              <a:lnSpc>
                <a:spcPct val="100000"/>
              </a:lnSpc>
              <a:spcBef>
                <a:spcPts val="0"/>
              </a:spcBef>
              <a:spcAft>
                <a:spcPts val="0"/>
              </a:spcAft>
              <a:buClr>
                <a:schemeClr val="dk1"/>
              </a:buClr>
              <a:buSzPts val="1100"/>
              <a:buFont typeface="Calibri"/>
              <a:buNone/>
              <a:defRPr/>
            </a:lvl5pPr>
            <a:lvl6pPr lvl="5" algn="l">
              <a:lnSpc>
                <a:spcPct val="100000"/>
              </a:lnSpc>
              <a:spcBef>
                <a:spcPts val="0"/>
              </a:spcBef>
              <a:spcAft>
                <a:spcPts val="0"/>
              </a:spcAft>
              <a:buClr>
                <a:schemeClr val="dk1"/>
              </a:buClr>
              <a:buSzPts val="1100"/>
              <a:buFont typeface="Calibri"/>
              <a:buNone/>
              <a:defRPr/>
            </a:lvl6pPr>
            <a:lvl7pPr lvl="6" algn="l">
              <a:lnSpc>
                <a:spcPct val="100000"/>
              </a:lnSpc>
              <a:spcBef>
                <a:spcPts val="0"/>
              </a:spcBef>
              <a:spcAft>
                <a:spcPts val="0"/>
              </a:spcAft>
              <a:buClr>
                <a:schemeClr val="dk1"/>
              </a:buClr>
              <a:buSzPts val="1100"/>
              <a:buFont typeface="Calibri"/>
              <a:buNone/>
              <a:defRPr/>
            </a:lvl7pPr>
            <a:lvl8pPr lvl="7" algn="l">
              <a:lnSpc>
                <a:spcPct val="100000"/>
              </a:lnSpc>
              <a:spcBef>
                <a:spcPts val="0"/>
              </a:spcBef>
              <a:spcAft>
                <a:spcPts val="0"/>
              </a:spcAft>
              <a:buClr>
                <a:schemeClr val="dk1"/>
              </a:buClr>
              <a:buSzPts val="1100"/>
              <a:buFont typeface="Calibri"/>
              <a:buNone/>
              <a:defRPr/>
            </a:lvl8pPr>
            <a:lvl9pPr lvl="8" algn="l">
              <a:lnSpc>
                <a:spcPct val="100000"/>
              </a:lnSpc>
              <a:spcBef>
                <a:spcPts val="0"/>
              </a:spcBef>
              <a:spcAft>
                <a:spcPts val="0"/>
              </a:spcAft>
              <a:buClr>
                <a:schemeClr val="dk1"/>
              </a:buClr>
              <a:buSzPts val="1100"/>
              <a:buFont typeface="Calibri"/>
              <a:buNone/>
              <a:defRPr/>
            </a:lvl9pPr>
          </a:lstStyle>
          <a:p/>
        </p:txBody>
      </p:sp>
      <p:sp>
        <p:nvSpPr>
          <p:cNvPr id="678" name="Google Shape;678;p73"/>
          <p:cNvSpPr txBox="1"/>
          <p:nvPr>
            <p:ph idx="11" type="ftr"/>
          </p:nvPr>
        </p:nvSpPr>
        <p:spPr>
          <a:xfrm>
            <a:off x="327954" y="4686301"/>
            <a:ext cx="7046400" cy="240900"/>
          </a:xfrm>
          <a:prstGeom prst="rect">
            <a:avLst/>
          </a:prstGeom>
          <a:noFill/>
          <a:ln>
            <a:noFill/>
          </a:ln>
        </p:spPr>
        <p:txBody>
          <a:bodyPr anchorCtr="0" anchor="b" bIns="34275" lIns="67500" spcFirstLastPara="1" rIns="68575" wrap="square" tIns="34275">
            <a:noAutofit/>
          </a:bodyPr>
          <a:lstStyle>
            <a:lvl1pPr lvl="0" marR="0" algn="l">
              <a:lnSpc>
                <a:spcPct val="100000"/>
              </a:lnSpc>
              <a:spcBef>
                <a:spcPts val="0"/>
              </a:spcBef>
              <a:spcAft>
                <a:spcPts val="0"/>
              </a:spcAft>
              <a:buClr>
                <a:schemeClr val="dk1"/>
              </a:buClr>
              <a:buSzPts val="1400"/>
              <a:buFont typeface="Calibri"/>
              <a:buNone/>
              <a:defRPr sz="1400">
                <a:solidFill>
                  <a:schemeClr val="dk1"/>
                </a:solidFill>
                <a:latin typeface="Calibri"/>
                <a:ea typeface="Calibri"/>
                <a:cs typeface="Calibri"/>
                <a:sym typeface="Calibri"/>
              </a:defRPr>
            </a:lvl1pPr>
            <a:lvl2pPr lvl="1"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679" name="Google Shape;679;p73"/>
          <p:cNvSpPr txBox="1"/>
          <p:nvPr>
            <p:ph idx="12" type="sldNum"/>
          </p:nvPr>
        </p:nvSpPr>
        <p:spPr>
          <a:xfrm>
            <a:off x="16112" y="5123319"/>
            <a:ext cx="3600" cy="3600"/>
          </a:xfrm>
          <a:prstGeom prst="rect">
            <a:avLst/>
          </a:prstGeom>
          <a:noFill/>
          <a:ln cap="flat" cmpd="sng" w="9525">
            <a:solidFill>
              <a:srgbClr val="FFCBCB">
                <a:alpha val="0"/>
              </a:srgbClr>
            </a:solidFill>
            <a:prstDash val="solid"/>
            <a:round/>
            <a:headEnd len="sm" w="sm" type="none"/>
            <a:tailEnd len="sm" w="sm" type="none"/>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chemeClr val="dk1"/>
              </a:buClr>
              <a:buSzPts val="1400"/>
              <a:buFont typeface="Calibri"/>
              <a:buNone/>
              <a:defRPr sz="1400">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chemeClr val="dk1"/>
              </a:buClr>
              <a:buSzPts val="1400"/>
              <a:buFont typeface="Calibri"/>
              <a:buNone/>
              <a:defRPr sz="1400">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chemeClr val="dk1"/>
              </a:buClr>
              <a:buSzPts val="1400"/>
              <a:buFont typeface="Calibri"/>
              <a:buNone/>
              <a:defRPr sz="1400">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chemeClr val="dk1"/>
              </a:buClr>
              <a:buSzPts val="1400"/>
              <a:buFont typeface="Calibri"/>
              <a:buNone/>
              <a:defRPr sz="1400">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chemeClr val="dk1"/>
              </a:buClr>
              <a:buSzPts val="1400"/>
              <a:buFont typeface="Calibri"/>
              <a:buNone/>
              <a:defRPr sz="1400">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chemeClr val="dk1"/>
              </a:buClr>
              <a:buSzPts val="1400"/>
              <a:buFont typeface="Calibri"/>
              <a:buNone/>
              <a:defRPr sz="1400">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chemeClr val="dk1"/>
              </a:buClr>
              <a:buSzPts val="1400"/>
              <a:buFont typeface="Calibri"/>
              <a:buNone/>
              <a:defRPr sz="1400">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chemeClr val="dk1"/>
              </a:buClr>
              <a:buSzPts val="1400"/>
              <a:buFont typeface="Calibri"/>
              <a:buNone/>
              <a:defRPr sz="1400">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chemeClr val="dk1"/>
              </a:buClr>
              <a:buSzPts val="1400"/>
              <a:buFont typeface="Calibri"/>
              <a:buNone/>
              <a:defRPr sz="1400">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22 Left Title ">
  <p:cSld name="2022 Left Title ">
    <p:spTree>
      <p:nvGrpSpPr>
        <p:cNvPr id="680" name="Shape 680"/>
        <p:cNvGrpSpPr/>
        <p:nvPr/>
      </p:nvGrpSpPr>
      <p:grpSpPr>
        <a:xfrm>
          <a:off x="0" y="0"/>
          <a:ext cx="0" cy="0"/>
          <a:chOff x="0" y="0"/>
          <a:chExt cx="0" cy="0"/>
        </a:xfrm>
      </p:grpSpPr>
      <p:sp>
        <p:nvSpPr>
          <p:cNvPr id="681" name="Google Shape;681;p74"/>
          <p:cNvSpPr txBox="1"/>
          <p:nvPr>
            <p:ph type="title"/>
          </p:nvPr>
        </p:nvSpPr>
        <p:spPr>
          <a:xfrm>
            <a:off x="290557" y="330574"/>
            <a:ext cx="3275700" cy="563100"/>
          </a:xfrm>
          <a:prstGeom prst="rect">
            <a:avLst/>
          </a:prstGeom>
          <a:noFill/>
          <a:ln>
            <a:noFill/>
          </a:ln>
        </p:spPr>
        <p:txBody>
          <a:bodyPr anchorCtr="0" anchor="t"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sz="3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_2">
    <p:spTree>
      <p:nvGrpSpPr>
        <p:cNvPr id="682" name="Shape 682"/>
        <p:cNvGrpSpPr/>
        <p:nvPr/>
      </p:nvGrpSpPr>
      <p:grpSpPr>
        <a:xfrm>
          <a:off x="0" y="0"/>
          <a:ext cx="0" cy="0"/>
          <a:chOff x="0" y="0"/>
          <a:chExt cx="0" cy="0"/>
        </a:xfrm>
      </p:grpSpPr>
      <p:sp>
        <p:nvSpPr>
          <p:cNvPr id="683" name="Google Shape;683;p75"/>
          <p:cNvSpPr txBox="1"/>
          <p:nvPr>
            <p:ph type="title"/>
          </p:nvPr>
        </p:nvSpPr>
        <p:spPr>
          <a:xfrm>
            <a:off x="290556" y="330574"/>
            <a:ext cx="8590500" cy="523200"/>
          </a:xfrm>
          <a:prstGeom prst="rect">
            <a:avLst/>
          </a:prstGeom>
          <a:noFill/>
          <a:ln>
            <a:noFill/>
          </a:ln>
        </p:spPr>
        <p:txBody>
          <a:bodyPr anchorCtr="0" anchor="t" bIns="45700" lIns="91425" spcFirstLastPara="1" rIns="91425" wrap="square" tIns="45700">
            <a:spAutoFit/>
          </a:bodyPr>
          <a:lstStyle>
            <a:lvl1pPr lvl="0" algn="ctr">
              <a:lnSpc>
                <a:spcPct val="90000"/>
              </a:lnSpc>
              <a:spcBef>
                <a:spcPts val="0"/>
              </a:spcBef>
              <a:spcAft>
                <a:spcPts val="0"/>
              </a:spcAft>
              <a:buClr>
                <a:schemeClr val="lt1"/>
              </a:buClr>
              <a:buSzPts val="2800"/>
              <a:buFont typeface="Arial"/>
              <a:buNone/>
              <a:defRPr b="1" i="0" sz="2800">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id="684" name="Google Shape;684;p75"/>
          <p:cNvPicPr preferRelativeResize="0"/>
          <p:nvPr/>
        </p:nvPicPr>
        <p:blipFill rotWithShape="1">
          <a:blip r:embed="rId2">
            <a:alphaModFix/>
          </a:blip>
          <a:srcRect b="0" l="0" r="0" t="0"/>
          <a:stretch/>
        </p:blipFill>
        <p:spPr>
          <a:xfrm>
            <a:off x="8151621" y="4628902"/>
            <a:ext cx="784646" cy="40910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0.xml"/><Relationship Id="rId20" Type="http://schemas.openxmlformats.org/officeDocument/2006/relationships/slideLayout" Target="../slideLayouts/slideLayout30.xml"/><Relationship Id="rId42" Type="http://schemas.openxmlformats.org/officeDocument/2006/relationships/slideLayout" Target="../slideLayouts/slideLayout52.xml"/><Relationship Id="rId41" Type="http://schemas.openxmlformats.org/officeDocument/2006/relationships/slideLayout" Target="../slideLayouts/slideLayout51.xml"/><Relationship Id="rId22" Type="http://schemas.openxmlformats.org/officeDocument/2006/relationships/slideLayout" Target="../slideLayouts/slideLayout32.xml"/><Relationship Id="rId44" Type="http://schemas.openxmlformats.org/officeDocument/2006/relationships/theme" Target="../theme/theme2.xml"/><Relationship Id="rId21" Type="http://schemas.openxmlformats.org/officeDocument/2006/relationships/slideLayout" Target="../slideLayouts/slideLayout31.xml"/><Relationship Id="rId43" Type="http://schemas.openxmlformats.org/officeDocument/2006/relationships/slideLayout" Target="../slideLayouts/slideLayout53.xml"/><Relationship Id="rId24" Type="http://schemas.openxmlformats.org/officeDocument/2006/relationships/slideLayout" Target="../slideLayouts/slideLayout34.xml"/><Relationship Id="rId23" Type="http://schemas.openxmlformats.org/officeDocument/2006/relationships/slideLayout" Target="../slideLayouts/slideLayout33.xml"/><Relationship Id="rId1" Type="http://schemas.openxmlformats.org/officeDocument/2006/relationships/image" Target="../media/image7.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26" Type="http://schemas.openxmlformats.org/officeDocument/2006/relationships/slideLayout" Target="../slideLayouts/slideLayout36.xml"/><Relationship Id="rId25" Type="http://schemas.openxmlformats.org/officeDocument/2006/relationships/slideLayout" Target="../slideLayouts/slideLayout35.xml"/><Relationship Id="rId28" Type="http://schemas.openxmlformats.org/officeDocument/2006/relationships/slideLayout" Target="../slideLayouts/slideLayout38.xml"/><Relationship Id="rId27" Type="http://schemas.openxmlformats.org/officeDocument/2006/relationships/slideLayout" Target="../slideLayouts/slideLayout37.xml"/><Relationship Id="rId5" Type="http://schemas.openxmlformats.org/officeDocument/2006/relationships/slideLayout" Target="../slideLayouts/slideLayout15.xml"/><Relationship Id="rId6" Type="http://schemas.openxmlformats.org/officeDocument/2006/relationships/slideLayout" Target="../slideLayouts/slideLayout16.xml"/><Relationship Id="rId29" Type="http://schemas.openxmlformats.org/officeDocument/2006/relationships/slideLayout" Target="../slideLayouts/slideLayout39.xml"/><Relationship Id="rId7" Type="http://schemas.openxmlformats.org/officeDocument/2006/relationships/slideLayout" Target="../slideLayouts/slideLayout17.xml"/><Relationship Id="rId8" Type="http://schemas.openxmlformats.org/officeDocument/2006/relationships/slideLayout" Target="../slideLayouts/slideLayout18.xml"/><Relationship Id="rId31" Type="http://schemas.openxmlformats.org/officeDocument/2006/relationships/slideLayout" Target="../slideLayouts/slideLayout41.xml"/><Relationship Id="rId30" Type="http://schemas.openxmlformats.org/officeDocument/2006/relationships/slideLayout" Target="../slideLayouts/slideLayout40.xml"/><Relationship Id="rId11" Type="http://schemas.openxmlformats.org/officeDocument/2006/relationships/slideLayout" Target="../slideLayouts/slideLayout21.xml"/><Relationship Id="rId33" Type="http://schemas.openxmlformats.org/officeDocument/2006/relationships/slideLayout" Target="../slideLayouts/slideLayout43.xml"/><Relationship Id="rId10" Type="http://schemas.openxmlformats.org/officeDocument/2006/relationships/slideLayout" Target="../slideLayouts/slideLayout20.xml"/><Relationship Id="rId32" Type="http://schemas.openxmlformats.org/officeDocument/2006/relationships/slideLayout" Target="../slideLayouts/slideLayout42.xml"/><Relationship Id="rId13" Type="http://schemas.openxmlformats.org/officeDocument/2006/relationships/slideLayout" Target="../slideLayouts/slideLayout23.xml"/><Relationship Id="rId35" Type="http://schemas.openxmlformats.org/officeDocument/2006/relationships/slideLayout" Target="../slideLayouts/slideLayout45.xml"/><Relationship Id="rId12" Type="http://schemas.openxmlformats.org/officeDocument/2006/relationships/slideLayout" Target="../slideLayouts/slideLayout22.xml"/><Relationship Id="rId34" Type="http://schemas.openxmlformats.org/officeDocument/2006/relationships/slideLayout" Target="../slideLayouts/slideLayout44.xml"/><Relationship Id="rId15" Type="http://schemas.openxmlformats.org/officeDocument/2006/relationships/slideLayout" Target="../slideLayouts/slideLayout25.xml"/><Relationship Id="rId37" Type="http://schemas.openxmlformats.org/officeDocument/2006/relationships/slideLayout" Target="../slideLayouts/slideLayout47.xml"/><Relationship Id="rId14" Type="http://schemas.openxmlformats.org/officeDocument/2006/relationships/slideLayout" Target="../slideLayouts/slideLayout24.xml"/><Relationship Id="rId36" Type="http://schemas.openxmlformats.org/officeDocument/2006/relationships/slideLayout" Target="../slideLayouts/slideLayout46.xml"/><Relationship Id="rId17" Type="http://schemas.openxmlformats.org/officeDocument/2006/relationships/slideLayout" Target="../slideLayouts/slideLayout27.xml"/><Relationship Id="rId39" Type="http://schemas.openxmlformats.org/officeDocument/2006/relationships/slideLayout" Target="../slideLayouts/slideLayout49.xml"/><Relationship Id="rId16" Type="http://schemas.openxmlformats.org/officeDocument/2006/relationships/slideLayout" Target="../slideLayouts/slideLayout26.xml"/><Relationship Id="rId38" Type="http://schemas.openxmlformats.org/officeDocument/2006/relationships/slideLayout" Target="../slideLayouts/slideLayout48.xml"/><Relationship Id="rId19" Type="http://schemas.openxmlformats.org/officeDocument/2006/relationships/slideLayout" Target="../slideLayouts/slideLayout29.xml"/><Relationship Id="rId18"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slideLayout" Target="../slideLayouts/slideLayout55.xml"/><Relationship Id="rId3" Type="http://schemas.openxmlformats.org/officeDocument/2006/relationships/theme" Target="../theme/theme4.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9" Type="http://schemas.openxmlformats.org/officeDocument/2006/relationships/slideLayout" Target="../slideLayouts/slideLayout63.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11" Type="http://schemas.openxmlformats.org/officeDocument/2006/relationships/slideLayout" Target="../slideLayouts/slideLayout65.xml"/><Relationship Id="rId10" Type="http://schemas.openxmlformats.org/officeDocument/2006/relationships/slideLayout" Target="../slideLayouts/slideLayout64.xml"/><Relationship Id="rId13" Type="http://schemas.openxmlformats.org/officeDocument/2006/relationships/slideLayout" Target="../slideLayouts/slideLayout67.xml"/><Relationship Id="rId12" Type="http://schemas.openxmlformats.org/officeDocument/2006/relationships/slideLayout" Target="../slideLayouts/slideLayout66.xml"/><Relationship Id="rId15" Type="http://schemas.openxmlformats.org/officeDocument/2006/relationships/slideLayout" Target="../slideLayouts/slideLayout69.xml"/><Relationship Id="rId14" Type="http://schemas.openxmlformats.org/officeDocument/2006/relationships/slideLayout" Target="../slideLayouts/slideLayout68.xml"/><Relationship Id="rId17" Type="http://schemas.openxmlformats.org/officeDocument/2006/relationships/slideLayout" Target="../slideLayouts/slideLayout71.xml"/><Relationship Id="rId16" Type="http://schemas.openxmlformats.org/officeDocument/2006/relationships/slideLayout" Target="../slideLayouts/slideLayout70.xml"/><Relationship Id="rId18"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28575" lIns="57150" spcFirstLastPara="1" rIns="57150" wrap="square" tIns="28575">
            <a:normAutofit/>
          </a:bodyPr>
          <a:lstStyle>
            <a:lvl1pPr lvl="0" marR="0" algn="l">
              <a:lnSpc>
                <a:spcPct val="90000"/>
              </a:lnSpc>
              <a:spcBef>
                <a:spcPts val="0"/>
              </a:spcBef>
              <a:spcAft>
                <a:spcPts val="0"/>
              </a:spcAft>
              <a:buClr>
                <a:schemeClr val="lt1"/>
              </a:buClr>
              <a:buSzPts val="4500"/>
              <a:buFont typeface="Red Hat Display Light"/>
              <a:buNone/>
              <a:defRPr b="0" i="0" sz="4500" u="none" cap="none" strike="noStrike">
                <a:solidFill>
                  <a:schemeClr val="lt1"/>
                </a:solidFill>
                <a:latin typeface="Red Hat Display Light"/>
                <a:ea typeface="Red Hat Display Light"/>
                <a:cs typeface="Red Hat Display Light"/>
                <a:sym typeface="Red Hat Display Light"/>
              </a:defRPr>
            </a:lvl1pPr>
            <a:lvl2pPr lvl="1" marR="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9pPr>
          </a:lstStyle>
          <a:p/>
        </p:txBody>
      </p:sp>
      <p:sp>
        <p:nvSpPr>
          <p:cNvPr id="52" name="Google Shape;52;p13"/>
          <p:cNvSpPr txBox="1"/>
          <p:nvPr>
            <p:ph idx="1" type="body"/>
          </p:nvPr>
        </p:nvSpPr>
        <p:spPr>
          <a:xfrm>
            <a:off x="628650" y="1369218"/>
            <a:ext cx="7886700" cy="3263400"/>
          </a:xfrm>
          <a:prstGeom prst="rect">
            <a:avLst/>
          </a:prstGeom>
          <a:noFill/>
          <a:ln>
            <a:noFill/>
          </a:ln>
        </p:spPr>
        <p:txBody>
          <a:bodyPr anchorCtr="0" anchor="t" bIns="28575" lIns="57150" spcFirstLastPara="1" rIns="57150" wrap="square" tIns="28575">
            <a:normAutofit/>
          </a:bodyPr>
          <a:lstStyle>
            <a:lvl1pPr indent="-228600" lvl="0" marL="457200" marR="0" algn="l">
              <a:lnSpc>
                <a:spcPct val="100000"/>
              </a:lnSpc>
              <a:spcBef>
                <a:spcPts val="800"/>
              </a:spcBef>
              <a:spcAft>
                <a:spcPts val="0"/>
              </a:spcAft>
              <a:buClr>
                <a:schemeClr val="lt1"/>
              </a:buClr>
              <a:buSzPts val="1800"/>
              <a:buFont typeface="Red Hat Display"/>
              <a:buNone/>
              <a:defRPr b="1" i="0" sz="1800" u="none" cap="none" strike="noStrike">
                <a:solidFill>
                  <a:schemeClr val="lt1"/>
                </a:solidFill>
                <a:latin typeface="Red Hat Display"/>
                <a:ea typeface="Red Hat Display"/>
                <a:cs typeface="Red Hat Display"/>
                <a:sym typeface="Red Hat Display"/>
              </a:defRPr>
            </a:lvl1pPr>
            <a:lvl2pPr indent="-228600" lvl="1" marL="914400" marR="0" algn="l">
              <a:lnSpc>
                <a:spcPct val="90000"/>
              </a:lnSpc>
              <a:spcBef>
                <a:spcPts val="400"/>
              </a:spcBef>
              <a:spcAft>
                <a:spcPts val="0"/>
              </a:spcAft>
              <a:buClr>
                <a:schemeClr val="lt1"/>
              </a:buClr>
              <a:buSzPts val="1800"/>
              <a:buFont typeface="Red Hat Display"/>
              <a:buNone/>
              <a:defRPr b="1" i="0" sz="1800" u="none" cap="none" strike="noStrike">
                <a:solidFill>
                  <a:schemeClr val="lt1"/>
                </a:solidFill>
                <a:latin typeface="Red Hat Display"/>
                <a:ea typeface="Red Hat Display"/>
                <a:cs typeface="Red Hat Display"/>
                <a:sym typeface="Red Hat Display"/>
              </a:defRPr>
            </a:lvl2pPr>
            <a:lvl3pPr indent="-228600" lvl="2" marL="1371600" marR="0" algn="l">
              <a:lnSpc>
                <a:spcPct val="90000"/>
              </a:lnSpc>
              <a:spcBef>
                <a:spcPts val="400"/>
              </a:spcBef>
              <a:spcAft>
                <a:spcPts val="0"/>
              </a:spcAft>
              <a:buClr>
                <a:schemeClr val="lt1"/>
              </a:buClr>
              <a:buSzPts val="1500"/>
              <a:buFont typeface="Arial"/>
              <a:buNone/>
              <a:defRPr b="0" i="0" sz="1500" u="none" cap="none" strike="noStrike">
                <a:solidFill>
                  <a:schemeClr val="lt1"/>
                </a:solidFill>
                <a:latin typeface="Inter Light"/>
                <a:ea typeface="Inter Light"/>
                <a:cs typeface="Inter Light"/>
                <a:sym typeface="Inter Light"/>
              </a:defRPr>
            </a:lvl3pPr>
            <a:lvl4pPr indent="-228600" lvl="3" marL="1828800" marR="0" algn="l">
              <a:lnSpc>
                <a:spcPct val="90000"/>
              </a:lnSpc>
              <a:spcBef>
                <a:spcPts val="400"/>
              </a:spcBef>
              <a:spcAft>
                <a:spcPts val="0"/>
              </a:spcAft>
              <a:buClr>
                <a:schemeClr val="lt1"/>
              </a:buClr>
              <a:buSzPts val="1400"/>
              <a:buFont typeface="Arial"/>
              <a:buNone/>
              <a:defRPr b="0" i="0" sz="1400" u="none" cap="none" strike="noStrike">
                <a:solidFill>
                  <a:schemeClr val="lt1"/>
                </a:solidFill>
                <a:latin typeface="Inter Light"/>
                <a:ea typeface="Inter Light"/>
                <a:cs typeface="Inter Light"/>
                <a:sym typeface="Inter Light"/>
              </a:defRPr>
            </a:lvl4pPr>
            <a:lvl5pPr indent="-228600" lvl="4" marL="2286000" marR="0" algn="l">
              <a:lnSpc>
                <a:spcPct val="90000"/>
              </a:lnSpc>
              <a:spcBef>
                <a:spcPts val="400"/>
              </a:spcBef>
              <a:spcAft>
                <a:spcPts val="0"/>
              </a:spcAft>
              <a:buClr>
                <a:schemeClr val="lt1"/>
              </a:buClr>
              <a:buSzPts val="1400"/>
              <a:buFont typeface="Arial"/>
              <a:buNone/>
              <a:defRPr b="0" i="0" sz="1400" u="none" cap="none" strike="noStrike">
                <a:solidFill>
                  <a:schemeClr val="lt1"/>
                </a:solidFill>
                <a:latin typeface="Inter Light"/>
                <a:ea typeface="Inter Light"/>
                <a:cs typeface="Inter Light"/>
                <a:sym typeface="Inter Light"/>
              </a:defRPr>
            </a:lvl5pPr>
            <a:lvl6pPr indent="-317500" lvl="5" marL="2743200" marR="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6pPr>
            <a:lvl7pPr indent="-317500" lvl="6" marL="3200400" marR="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7pPr>
            <a:lvl8pPr indent="-317500" lvl="7" marL="3657600" marR="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8pPr>
            <a:lvl9pPr indent="-317500" lvl="8" marL="4114800" marR="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9pPr>
          </a:lstStyle>
          <a:p/>
        </p:txBody>
      </p:sp>
      <p:sp>
        <p:nvSpPr>
          <p:cNvPr id="53" name="Google Shape;53;p13"/>
          <p:cNvSpPr txBox="1"/>
          <p:nvPr/>
        </p:nvSpPr>
        <p:spPr>
          <a:xfrm>
            <a:off x="89500" y="4787238"/>
            <a:ext cx="6884100" cy="261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500"/>
              <a:buFont typeface="Arial"/>
              <a:buNone/>
            </a:pPr>
            <a:r>
              <a:rPr b="1" i="0" lang="en" sz="500" u="none" cap="none" strike="noStrike">
                <a:solidFill>
                  <a:srgbClr val="7F7F7F"/>
                </a:solidFill>
                <a:latin typeface="Arial"/>
                <a:ea typeface="Arial"/>
                <a:cs typeface="Arial"/>
                <a:sym typeface="Arial"/>
              </a:rPr>
              <a:t>® CROWDSTRIKE, INC. ALL RIGHTS RESERVED.      |     CROWDSTRIKE CONFIDENTIAL/PROPRIETARY INFORMATION</a:t>
            </a:r>
            <a:endParaRPr b="1" i="0" sz="500" u="none" cap="none" strike="noStrike">
              <a:solidFill>
                <a:srgbClr val="7F7F7F"/>
              </a:solidFill>
              <a:latin typeface="Arial"/>
              <a:ea typeface="Arial"/>
              <a:cs typeface="Arial"/>
              <a:sym typeface="Arial"/>
            </a:endParaRPr>
          </a:p>
        </p:txBody>
      </p:sp>
      <p:sp>
        <p:nvSpPr>
          <p:cNvPr id="54" name="Google Shape;54;p13"/>
          <p:cNvSpPr txBox="1"/>
          <p:nvPr/>
        </p:nvSpPr>
        <p:spPr>
          <a:xfrm>
            <a:off x="4198371" y="4811650"/>
            <a:ext cx="2057400" cy="136800"/>
          </a:xfrm>
          <a:prstGeom prst="rect">
            <a:avLst/>
          </a:prstGeom>
          <a:noFill/>
          <a:ln>
            <a:noFill/>
          </a:ln>
        </p:spPr>
        <p:txBody>
          <a:bodyPr anchorCtr="0" anchor="t" bIns="28575" lIns="57150" spcFirstLastPara="1" rIns="57150" wrap="square" tIns="2857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7F7F7F"/>
              </a:solidFill>
              <a:latin typeface="Red Hat Display"/>
              <a:ea typeface="Red Hat Display"/>
              <a:cs typeface="Red Hat Display"/>
              <a:sym typeface="Red Hat Display"/>
            </a:endParaRPr>
          </a:p>
        </p:txBody>
      </p:sp>
      <p:pic>
        <p:nvPicPr>
          <p:cNvPr id="55" name="Google Shape;55;p13"/>
          <p:cNvPicPr preferRelativeResize="0"/>
          <p:nvPr/>
        </p:nvPicPr>
        <p:blipFill rotWithShape="1">
          <a:blip r:embed="rId1">
            <a:alphaModFix/>
          </a:blip>
          <a:srcRect b="0" l="0" r="0" t="0"/>
          <a:stretch/>
        </p:blipFill>
        <p:spPr>
          <a:xfrm>
            <a:off x="8207022" y="4863008"/>
            <a:ext cx="616657" cy="11006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680" r:id="rId23"/>
    <p:sldLayoutId id="2147483681" r:id="rId24"/>
    <p:sldLayoutId id="2147483682" r:id="rId25"/>
    <p:sldLayoutId id="2147483683" r:id="rId26"/>
    <p:sldLayoutId id="2147483684" r:id="rId27"/>
    <p:sldLayoutId id="2147483685" r:id="rId28"/>
    <p:sldLayoutId id="2147483686" r:id="rId29"/>
    <p:sldLayoutId id="2147483687" r:id="rId30"/>
    <p:sldLayoutId id="2147483688" r:id="rId31"/>
    <p:sldLayoutId id="2147483689" r:id="rId32"/>
    <p:sldLayoutId id="2147483690" r:id="rId33"/>
    <p:sldLayoutId id="2147483691" r:id="rId34"/>
    <p:sldLayoutId id="2147483692" r:id="rId35"/>
    <p:sldLayoutId id="2147483693" r:id="rId36"/>
    <p:sldLayoutId id="2147483694" r:id="rId37"/>
    <p:sldLayoutId id="2147483695" r:id="rId38"/>
    <p:sldLayoutId id="2147483696" r:id="rId39"/>
    <p:sldLayoutId id="2147483697" r:id="rId40"/>
    <p:sldLayoutId id="2147483698" r:id="rId41"/>
    <p:sldLayoutId id="2147483699" r:id="rId42"/>
    <p:sldLayoutId id="2147483700" r:id="rId4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74" name="Shape 574"/>
        <p:cNvGrpSpPr/>
        <p:nvPr/>
      </p:nvGrpSpPr>
      <p:grpSpPr>
        <a:xfrm>
          <a:off x="0" y="0"/>
          <a:ext cx="0" cy="0"/>
          <a:chOff x="0" y="0"/>
          <a:chExt cx="0" cy="0"/>
        </a:xfrm>
      </p:grpSpPr>
      <p:sp>
        <p:nvSpPr>
          <p:cNvPr id="575" name="Google Shape;575;p56"/>
          <p:cNvSpPr txBox="1"/>
          <p:nvPr>
            <p:ph type="title"/>
          </p:nvPr>
        </p:nvSpPr>
        <p:spPr>
          <a:xfrm>
            <a:off x="628650" y="273844"/>
            <a:ext cx="7886700" cy="994200"/>
          </a:xfrm>
          <a:prstGeom prst="rect">
            <a:avLst/>
          </a:prstGeom>
          <a:noFill/>
          <a:ln>
            <a:noFill/>
          </a:ln>
        </p:spPr>
        <p:txBody>
          <a:bodyPr anchorCtr="0" anchor="ctr" bIns="45700" lIns="91425" spcFirstLastPara="1" rIns="91425" wrap="square" tIns="45700">
            <a:normAutofit/>
          </a:bodyPr>
          <a:lstStyle>
            <a:lvl1pPr lvl="0" marR="0" algn="l">
              <a:lnSpc>
                <a:spcPct val="90000"/>
              </a:lnSpc>
              <a:spcBef>
                <a:spcPts val="0"/>
              </a:spcBef>
              <a:spcAft>
                <a:spcPts val="0"/>
              </a:spcAft>
              <a:buClr>
                <a:schemeClr val="lt1"/>
              </a:buClr>
              <a:buSzPts val="2200"/>
              <a:buFont typeface="Arial"/>
              <a:buNone/>
              <a:defRPr b="1" i="0" sz="22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76" name="Google Shape;576;p56"/>
          <p:cNvSpPr txBox="1"/>
          <p:nvPr>
            <p:ph idx="1" type="body"/>
          </p:nvPr>
        </p:nvSpPr>
        <p:spPr>
          <a:xfrm>
            <a:off x="628650" y="1369218"/>
            <a:ext cx="7886700" cy="3263400"/>
          </a:xfrm>
          <a:prstGeom prst="rect">
            <a:avLst/>
          </a:prstGeom>
          <a:noFill/>
          <a:ln>
            <a:noFill/>
          </a:ln>
        </p:spPr>
        <p:txBody>
          <a:bodyPr anchorCtr="0" anchor="t" bIns="45700" lIns="91425" spcFirstLastPara="1" rIns="91425" wrap="square" tIns="45700">
            <a:normAutofit/>
          </a:bodyPr>
          <a:lstStyle>
            <a:lvl1pPr indent="-228600" lvl="0" marL="457200" marR="0" algn="l">
              <a:lnSpc>
                <a:spcPct val="100000"/>
              </a:lnSpc>
              <a:spcBef>
                <a:spcPts val="500"/>
              </a:spcBef>
              <a:spcAft>
                <a:spcPts val="0"/>
              </a:spcAft>
              <a:buClr>
                <a:schemeClr val="lt1"/>
              </a:buClr>
              <a:buSzPts val="1200"/>
              <a:buFont typeface="Arial"/>
              <a:buNone/>
              <a:defRPr b="0" i="0" sz="1200" u="none" cap="none" strike="noStrike">
                <a:solidFill>
                  <a:schemeClr val="lt1"/>
                </a:solidFill>
                <a:latin typeface="Inter"/>
                <a:ea typeface="Inter"/>
                <a:cs typeface="Inter"/>
                <a:sym typeface="Inter"/>
              </a:defRPr>
            </a:lvl1pPr>
            <a:lvl2pPr indent="-228600" lvl="1" marL="914400" marR="0" algn="l">
              <a:lnSpc>
                <a:spcPct val="90000"/>
              </a:lnSpc>
              <a:spcBef>
                <a:spcPts val="250"/>
              </a:spcBef>
              <a:spcAft>
                <a:spcPts val="0"/>
              </a:spcAft>
              <a:buClr>
                <a:schemeClr val="lt1"/>
              </a:buClr>
              <a:buSzPts val="1200"/>
              <a:buFont typeface="Arial"/>
              <a:buNone/>
              <a:defRPr b="0" i="0" sz="1200" u="none" cap="none" strike="noStrike">
                <a:solidFill>
                  <a:schemeClr val="lt1"/>
                </a:solidFill>
                <a:latin typeface="Inter Light"/>
                <a:ea typeface="Inter Light"/>
                <a:cs typeface="Inter Light"/>
                <a:sym typeface="Inter Light"/>
              </a:defRPr>
            </a:lvl2pPr>
            <a:lvl3pPr indent="-228600" lvl="2" marL="1371600" marR="0" algn="l">
              <a:lnSpc>
                <a:spcPct val="90000"/>
              </a:lnSpc>
              <a:spcBef>
                <a:spcPts val="250"/>
              </a:spcBef>
              <a:spcAft>
                <a:spcPts val="0"/>
              </a:spcAft>
              <a:buClr>
                <a:schemeClr val="lt1"/>
              </a:buClr>
              <a:buSzPts val="1000"/>
              <a:buFont typeface="Arial"/>
              <a:buNone/>
              <a:defRPr b="0" i="0" sz="1000" u="none" cap="none" strike="noStrike">
                <a:solidFill>
                  <a:schemeClr val="lt1"/>
                </a:solidFill>
                <a:latin typeface="Inter Light"/>
                <a:ea typeface="Inter Light"/>
                <a:cs typeface="Inter Light"/>
                <a:sym typeface="Inter Light"/>
              </a:defRPr>
            </a:lvl3pPr>
            <a:lvl4pPr indent="-228600" lvl="3" marL="1828800" marR="0" algn="l">
              <a:lnSpc>
                <a:spcPct val="90000"/>
              </a:lnSpc>
              <a:spcBef>
                <a:spcPts val="250"/>
              </a:spcBef>
              <a:spcAft>
                <a:spcPts val="0"/>
              </a:spcAft>
              <a:buClr>
                <a:schemeClr val="lt1"/>
              </a:buClr>
              <a:buSzPts val="900"/>
              <a:buFont typeface="Arial"/>
              <a:buNone/>
              <a:defRPr b="0" i="0" sz="900" u="none" cap="none" strike="noStrike">
                <a:solidFill>
                  <a:schemeClr val="lt1"/>
                </a:solidFill>
                <a:latin typeface="Inter Light"/>
                <a:ea typeface="Inter Light"/>
                <a:cs typeface="Inter Light"/>
                <a:sym typeface="Inter Light"/>
              </a:defRPr>
            </a:lvl4pPr>
            <a:lvl5pPr indent="-228600" lvl="4" marL="2286000" marR="0" algn="l">
              <a:lnSpc>
                <a:spcPct val="90000"/>
              </a:lnSpc>
              <a:spcBef>
                <a:spcPts val="250"/>
              </a:spcBef>
              <a:spcAft>
                <a:spcPts val="0"/>
              </a:spcAft>
              <a:buClr>
                <a:schemeClr val="lt1"/>
              </a:buClr>
              <a:buSzPts val="900"/>
              <a:buFont typeface="Arial"/>
              <a:buNone/>
              <a:defRPr b="0" i="0" sz="900" u="none" cap="none" strike="noStrike">
                <a:solidFill>
                  <a:schemeClr val="lt1"/>
                </a:solidFill>
                <a:latin typeface="Inter Light"/>
                <a:ea typeface="Inter Light"/>
                <a:cs typeface="Inter Light"/>
                <a:sym typeface="Inter Light"/>
              </a:defRPr>
            </a:lvl5pPr>
            <a:lvl6pPr indent="-285750" lvl="5" marL="2743200" marR="0" algn="l">
              <a:lnSpc>
                <a:spcPct val="90000"/>
              </a:lnSpc>
              <a:spcBef>
                <a:spcPts val="250"/>
              </a:spcBef>
              <a:spcAft>
                <a:spcPts val="0"/>
              </a:spcAft>
              <a:buClr>
                <a:schemeClr val="lt1"/>
              </a:buClr>
              <a:buSzPts val="900"/>
              <a:buFont typeface="Arial"/>
              <a:buChar char="•"/>
              <a:defRPr b="0" i="0" sz="900" u="none" cap="none" strike="noStrike">
                <a:solidFill>
                  <a:schemeClr val="lt1"/>
                </a:solidFill>
                <a:latin typeface="Calibri"/>
                <a:ea typeface="Calibri"/>
                <a:cs typeface="Calibri"/>
                <a:sym typeface="Calibri"/>
              </a:defRPr>
            </a:lvl6pPr>
            <a:lvl7pPr indent="-285750" lvl="6" marL="3200400" marR="0" algn="l">
              <a:lnSpc>
                <a:spcPct val="90000"/>
              </a:lnSpc>
              <a:spcBef>
                <a:spcPts val="250"/>
              </a:spcBef>
              <a:spcAft>
                <a:spcPts val="0"/>
              </a:spcAft>
              <a:buClr>
                <a:schemeClr val="lt1"/>
              </a:buClr>
              <a:buSzPts val="900"/>
              <a:buFont typeface="Arial"/>
              <a:buChar char="•"/>
              <a:defRPr b="0" i="0" sz="900" u="none" cap="none" strike="noStrike">
                <a:solidFill>
                  <a:schemeClr val="lt1"/>
                </a:solidFill>
                <a:latin typeface="Calibri"/>
                <a:ea typeface="Calibri"/>
                <a:cs typeface="Calibri"/>
                <a:sym typeface="Calibri"/>
              </a:defRPr>
            </a:lvl7pPr>
            <a:lvl8pPr indent="-285750" lvl="7" marL="3657600" marR="0" algn="l">
              <a:lnSpc>
                <a:spcPct val="90000"/>
              </a:lnSpc>
              <a:spcBef>
                <a:spcPts val="250"/>
              </a:spcBef>
              <a:spcAft>
                <a:spcPts val="0"/>
              </a:spcAft>
              <a:buClr>
                <a:schemeClr val="lt1"/>
              </a:buClr>
              <a:buSzPts val="900"/>
              <a:buFont typeface="Arial"/>
              <a:buChar char="•"/>
              <a:defRPr b="0" i="0" sz="900" u="none" cap="none" strike="noStrike">
                <a:solidFill>
                  <a:schemeClr val="lt1"/>
                </a:solidFill>
                <a:latin typeface="Calibri"/>
                <a:ea typeface="Calibri"/>
                <a:cs typeface="Calibri"/>
                <a:sym typeface="Calibri"/>
              </a:defRPr>
            </a:lvl8pPr>
            <a:lvl9pPr indent="-285750" lvl="8" marL="4114800" marR="0" algn="l">
              <a:lnSpc>
                <a:spcPct val="90000"/>
              </a:lnSpc>
              <a:spcBef>
                <a:spcPts val="250"/>
              </a:spcBef>
              <a:spcAft>
                <a:spcPts val="0"/>
              </a:spcAft>
              <a:buClr>
                <a:schemeClr val="lt1"/>
              </a:buClr>
              <a:buSzPts val="900"/>
              <a:buFont typeface="Arial"/>
              <a:buChar char="•"/>
              <a:defRPr b="0" i="0" sz="900" u="none" cap="none" strike="noStrike">
                <a:solidFill>
                  <a:schemeClr val="lt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701" r:id="rId1"/>
    <p:sldLayoutId id="2147483702"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84" name="Shape 584"/>
        <p:cNvGrpSpPr/>
        <p:nvPr/>
      </p:nvGrpSpPr>
      <p:grpSpPr>
        <a:xfrm>
          <a:off x="0" y="0"/>
          <a:ext cx="0" cy="0"/>
          <a:chOff x="0" y="0"/>
          <a:chExt cx="0" cy="0"/>
        </a:xfrm>
      </p:grpSpPr>
      <p:sp>
        <p:nvSpPr>
          <p:cNvPr id="585" name="Google Shape;585;p5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algn="l">
              <a:lnSpc>
                <a:spcPct val="90000"/>
              </a:lnSpc>
              <a:spcBef>
                <a:spcPts val="0"/>
              </a:spcBef>
              <a:spcAft>
                <a:spcPts val="0"/>
              </a:spcAft>
              <a:buClr>
                <a:schemeClr val="lt1"/>
              </a:buClr>
              <a:buSzPts val="3300"/>
              <a:buFont typeface="Arial"/>
              <a:buNone/>
              <a:defRPr b="1" i="0" sz="3300" u="none" cap="none" strike="noStrike">
                <a:solidFill>
                  <a:schemeClr val="lt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586" name="Google Shape;586;p59"/>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228600" lvl="0" marL="457200" marR="0" algn="l">
              <a:lnSpc>
                <a:spcPct val="100000"/>
              </a:lnSpc>
              <a:spcBef>
                <a:spcPts val="800"/>
              </a:spcBef>
              <a:spcAft>
                <a:spcPts val="0"/>
              </a:spcAft>
              <a:buClr>
                <a:schemeClr val="lt1"/>
              </a:buClr>
              <a:buSzPts val="1800"/>
              <a:buFont typeface="Arial"/>
              <a:buNone/>
              <a:defRPr b="0" i="0" sz="1800" u="none" cap="none" strike="noStrike">
                <a:solidFill>
                  <a:schemeClr val="lt1"/>
                </a:solidFill>
                <a:latin typeface="Inter"/>
                <a:ea typeface="Inter"/>
                <a:cs typeface="Inter"/>
                <a:sym typeface="Inter"/>
              </a:defRPr>
            </a:lvl1pPr>
            <a:lvl2pPr indent="-228600" lvl="1" marL="914400" marR="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Inter Light"/>
                <a:ea typeface="Inter Light"/>
                <a:cs typeface="Inter Light"/>
                <a:sym typeface="Inter Light"/>
              </a:defRPr>
            </a:lvl2pPr>
            <a:lvl3pPr indent="-228600" lvl="2" marL="1371600" marR="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Inter Light"/>
                <a:ea typeface="Inter Light"/>
                <a:cs typeface="Inter Light"/>
                <a:sym typeface="Inter Light"/>
              </a:defRPr>
            </a:lvl3pPr>
            <a:lvl4pPr indent="-228600" lvl="3" marL="1828800" marR="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Inter Light"/>
                <a:ea typeface="Inter Light"/>
                <a:cs typeface="Inter Light"/>
                <a:sym typeface="Inter Light"/>
              </a:defRPr>
            </a:lvl4pPr>
            <a:lvl5pPr indent="-228600" lvl="4" marL="2286000" marR="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Inter Light"/>
                <a:ea typeface="Inter Light"/>
                <a:cs typeface="Inter Light"/>
                <a:sym typeface="Inter Light"/>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87" name="Google Shape;587;p5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algn="l">
              <a:spcBef>
                <a:spcPts val="0"/>
              </a:spcBef>
              <a:spcAft>
                <a:spcPts val="0"/>
              </a:spcAft>
              <a:buSzPts val="1100"/>
              <a:buNone/>
              <a:defRPr b="0" i="0" sz="600" u="none" cap="none" strike="noStrike">
                <a:solidFill>
                  <a:srgbClr val="888888"/>
                </a:solidFill>
                <a:latin typeface="Arial"/>
                <a:ea typeface="Arial"/>
                <a:cs typeface="Arial"/>
                <a:sym typeface="Arial"/>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pic>
        <p:nvPicPr>
          <p:cNvPr id="588" name="Google Shape;588;p59"/>
          <p:cNvPicPr preferRelativeResize="0"/>
          <p:nvPr/>
        </p:nvPicPr>
        <p:blipFill rotWithShape="1">
          <a:blip r:embed="rId1">
            <a:alphaModFix/>
          </a:blip>
          <a:srcRect b="0" l="0" r="0" t="0"/>
          <a:stretch/>
        </p:blipFill>
        <p:spPr>
          <a:xfrm>
            <a:off x="8253476" y="4929500"/>
            <a:ext cx="608576" cy="10862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3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0.xml"/><Relationship Id="rId3" Type="http://schemas.openxmlformats.org/officeDocument/2006/relationships/image" Target="../media/image72.png"/><Relationship Id="rId4" Type="http://schemas.openxmlformats.org/officeDocument/2006/relationships/image" Target="../media/image68.png"/><Relationship Id="rId5" Type="http://schemas.openxmlformats.org/officeDocument/2006/relationships/image" Target="../media/image34.jpg"/><Relationship Id="rId6" Type="http://schemas.openxmlformats.org/officeDocument/2006/relationships/image" Target="../media/image4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1.xml"/><Relationship Id="rId3" Type="http://schemas.openxmlformats.org/officeDocument/2006/relationships/image" Target="../media/image71.jp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4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2.xml"/><Relationship Id="rId3"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xml"/><Relationship Id="rId3" Type="http://schemas.openxmlformats.org/officeDocument/2006/relationships/image" Target="../media/image35.png"/><Relationship Id="rId4" Type="http://schemas.openxmlformats.org/officeDocument/2006/relationships/image" Target="../media/image10.png"/><Relationship Id="rId5" Type="http://schemas.openxmlformats.org/officeDocument/2006/relationships/image" Target="../media/image73.png"/><Relationship Id="rId6" Type="http://schemas.openxmlformats.org/officeDocument/2006/relationships/image" Target="../media/image34.jpg"/><Relationship Id="rId7" Type="http://schemas.openxmlformats.org/officeDocument/2006/relationships/image" Target="../media/image7.png"/><Relationship Id="rId8"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3.xml"/><Relationship Id="rId3" Type="http://schemas.openxmlformats.org/officeDocument/2006/relationships/image" Target="../media/image74.png"/><Relationship Id="rId4" Type="http://schemas.openxmlformats.org/officeDocument/2006/relationships/image" Target="../media/image7.png"/><Relationship Id="rId5"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4.xml"/><Relationship Id="rId3" Type="http://schemas.openxmlformats.org/officeDocument/2006/relationships/image" Target="../media/image53.png"/><Relationship Id="rId4" Type="http://schemas.openxmlformats.org/officeDocument/2006/relationships/image" Target="../media/image39.png"/><Relationship Id="rId5"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5.xml"/><Relationship Id="rId3" Type="http://schemas.openxmlformats.org/officeDocument/2006/relationships/image" Target="../media/image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6.xml"/><Relationship Id="rId3" Type="http://schemas.openxmlformats.org/officeDocument/2006/relationships/image" Target="../media/image45.png"/><Relationship Id="rId4" Type="http://schemas.openxmlformats.org/officeDocument/2006/relationships/image" Target="../media/image51.png"/><Relationship Id="rId5" Type="http://schemas.openxmlformats.org/officeDocument/2006/relationships/image" Target="../media/image47.png"/><Relationship Id="rId6" Type="http://schemas.openxmlformats.org/officeDocument/2006/relationships/image" Target="../media/image58.png"/><Relationship Id="rId7" Type="http://schemas.openxmlformats.org/officeDocument/2006/relationships/image" Target="../media/image4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7.xml"/><Relationship Id="rId3" Type="http://schemas.openxmlformats.org/officeDocument/2006/relationships/image" Target="../media/image45.png"/><Relationship Id="rId4" Type="http://schemas.openxmlformats.org/officeDocument/2006/relationships/image" Target="../media/image51.png"/><Relationship Id="rId9" Type="http://schemas.openxmlformats.org/officeDocument/2006/relationships/image" Target="../media/image50.png"/><Relationship Id="rId5" Type="http://schemas.openxmlformats.org/officeDocument/2006/relationships/image" Target="../media/image47.png"/><Relationship Id="rId6" Type="http://schemas.openxmlformats.org/officeDocument/2006/relationships/image" Target="../media/image58.png"/><Relationship Id="rId7" Type="http://schemas.openxmlformats.org/officeDocument/2006/relationships/image" Target="../media/image61.png"/><Relationship Id="rId8" Type="http://schemas.openxmlformats.org/officeDocument/2006/relationships/image" Target="../media/image44.png"/><Relationship Id="rId10" Type="http://schemas.openxmlformats.org/officeDocument/2006/relationships/image" Target="../media/image4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8.xml"/><Relationship Id="rId3" Type="http://schemas.openxmlformats.org/officeDocument/2006/relationships/image" Target="../media/image43.png"/><Relationship Id="rId4" Type="http://schemas.openxmlformats.org/officeDocument/2006/relationships/image" Target="../media/image60.png"/><Relationship Id="rId5" Type="http://schemas.openxmlformats.org/officeDocument/2006/relationships/image" Target="../media/image63.png"/><Relationship Id="rId6" Type="http://schemas.openxmlformats.org/officeDocument/2006/relationships/image" Target="../media/image70.png"/><Relationship Id="rId7" Type="http://schemas.openxmlformats.org/officeDocument/2006/relationships/image" Target="../media/image5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9.xml"/><Relationship Id="rId3" Type="http://schemas.openxmlformats.org/officeDocument/2006/relationships/image" Target="../media/image58.png"/><Relationship Id="rId4" Type="http://schemas.openxmlformats.org/officeDocument/2006/relationships/image" Target="../media/image47.png"/><Relationship Id="rId5" Type="http://schemas.openxmlformats.org/officeDocument/2006/relationships/image" Target="../media/image51.png"/><Relationship Id="rId6" Type="http://schemas.openxmlformats.org/officeDocument/2006/relationships/image" Target="../media/image69.png"/><Relationship Id="rId7"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p76"/>
          <p:cNvSpPr txBox="1"/>
          <p:nvPr>
            <p:ph type="title"/>
          </p:nvPr>
        </p:nvSpPr>
        <p:spPr>
          <a:xfrm>
            <a:off x="456100" y="2895275"/>
            <a:ext cx="4173600" cy="1342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lt1"/>
              </a:buClr>
              <a:buSzPts val="300"/>
              <a:buFont typeface="Arial"/>
              <a:buNone/>
            </a:pPr>
            <a:r>
              <a:rPr b="1" lang="en" sz="2700">
                <a:latin typeface="Red Hat Display ExtraBold"/>
                <a:ea typeface="Red Hat Display ExtraBold"/>
                <a:cs typeface="Red Hat Display ExtraBold"/>
                <a:sym typeface="Red Hat Display ExtraBold"/>
              </a:rPr>
              <a:t>Hunting The Adversary: </a:t>
            </a:r>
            <a:r>
              <a:rPr b="1" lang="en" sz="2700">
                <a:solidFill>
                  <a:schemeClr val="dk2"/>
                </a:solidFill>
                <a:latin typeface="Red Hat Display ExtraBold"/>
                <a:ea typeface="Red Hat Display ExtraBold"/>
                <a:cs typeface="Red Hat Display ExtraBold"/>
                <a:sym typeface="Red Hat Display ExtraBold"/>
              </a:rPr>
              <a:t>Cross-Domain Visibility</a:t>
            </a:r>
            <a:endParaRPr b="1" sz="2700">
              <a:solidFill>
                <a:schemeClr val="dk2"/>
              </a:solidFill>
              <a:latin typeface="Red Hat Display ExtraBold"/>
              <a:ea typeface="Red Hat Display ExtraBold"/>
              <a:cs typeface="Red Hat Display ExtraBold"/>
              <a:sym typeface="Red Hat Display ExtraBold"/>
            </a:endParaRPr>
          </a:p>
          <a:p>
            <a:pPr indent="0" lvl="0" marL="0" rtl="0" algn="l">
              <a:lnSpc>
                <a:spcPct val="90000"/>
              </a:lnSpc>
              <a:spcBef>
                <a:spcPts val="0"/>
              </a:spcBef>
              <a:spcAft>
                <a:spcPts val="0"/>
              </a:spcAft>
              <a:buSzPts val="5000"/>
              <a:buNone/>
            </a:pPr>
            <a:r>
              <a:t/>
            </a:r>
            <a:endParaRPr b="1" sz="4200"/>
          </a:p>
        </p:txBody>
      </p:sp>
      <p:sp>
        <p:nvSpPr>
          <p:cNvPr id="690" name="Google Shape;690;p76"/>
          <p:cNvSpPr txBox="1"/>
          <p:nvPr>
            <p:ph idx="1" type="body"/>
          </p:nvPr>
        </p:nvSpPr>
        <p:spPr>
          <a:xfrm>
            <a:off x="456100" y="3924500"/>
            <a:ext cx="4244100" cy="1106700"/>
          </a:xfrm>
          <a:prstGeom prst="rect">
            <a:avLst/>
          </a:prstGeom>
          <a:noFill/>
          <a:ln>
            <a:noFill/>
          </a:ln>
        </p:spPr>
        <p:txBody>
          <a:bodyPr anchorCtr="0" anchor="t" bIns="28575" lIns="57150" spcFirstLastPara="1" rIns="57150" wrap="square" tIns="28575">
            <a:normAutofit/>
          </a:bodyPr>
          <a:lstStyle/>
          <a:p>
            <a:pPr indent="0" lvl="0" marL="0" rtl="0" algn="l">
              <a:lnSpc>
                <a:spcPct val="90000"/>
              </a:lnSpc>
              <a:spcBef>
                <a:spcPts val="0"/>
              </a:spcBef>
              <a:spcAft>
                <a:spcPts val="0"/>
              </a:spcAft>
              <a:buClr>
                <a:srgbClr val="FC0001"/>
              </a:buClr>
              <a:buSzPts val="600"/>
              <a:buFont typeface="Inter"/>
              <a:buNone/>
            </a:pPr>
            <a:r>
              <a:rPr b="0" lang="en" sz="1200">
                <a:latin typeface="Red Hat Display ExtraBold"/>
                <a:ea typeface="Red Hat Display ExtraBold"/>
                <a:cs typeface="Red Hat Display ExtraBold"/>
                <a:sym typeface="Red Hat Display ExtraBold"/>
              </a:rPr>
              <a:t>Haseeb Ahmad | Sales Engineer, CrowdStrike</a:t>
            </a:r>
            <a:br>
              <a:rPr b="0" lang="en" sz="1200">
                <a:latin typeface="Red Hat Display ExtraBold"/>
                <a:ea typeface="Red Hat Display ExtraBold"/>
                <a:cs typeface="Red Hat Display ExtraBold"/>
                <a:sym typeface="Red Hat Display ExtraBold"/>
              </a:rPr>
            </a:br>
            <a:r>
              <a:rPr b="0" lang="en" sz="1200">
                <a:latin typeface="Red Hat Display ExtraBold"/>
                <a:ea typeface="Red Hat Display ExtraBold"/>
                <a:cs typeface="Red Hat Display ExtraBold"/>
                <a:sym typeface="Red Hat Display ExtraBold"/>
              </a:rPr>
              <a:t>Kai Engel | PreSales, Serviceware</a:t>
            </a:r>
            <a:endParaRPr b="0" sz="1000">
              <a:latin typeface="Arial"/>
              <a:ea typeface="Arial"/>
              <a:cs typeface="Arial"/>
              <a:sym typeface="Arial"/>
            </a:endParaRPr>
          </a:p>
          <a:p>
            <a:pPr indent="0" lvl="0" marL="0" rtl="0" algn="l">
              <a:lnSpc>
                <a:spcPct val="140000"/>
              </a:lnSpc>
              <a:spcBef>
                <a:spcPts val="800"/>
              </a:spcBef>
              <a:spcAft>
                <a:spcPts val="0"/>
              </a:spcAft>
              <a:buSzPts val="900"/>
              <a:buNone/>
            </a:pPr>
            <a:r>
              <a:t/>
            </a:r>
            <a:endParaRPr b="0" sz="300">
              <a:latin typeface="Arial"/>
              <a:ea typeface="Arial"/>
              <a:cs typeface="Arial"/>
              <a:sym typeface="Arial"/>
            </a:endParaRPr>
          </a:p>
        </p:txBody>
      </p:sp>
      <p:pic>
        <p:nvPicPr>
          <p:cNvPr id="691" name="Google Shape;691;p76" title="Serviceware-logo-rgb.png"/>
          <p:cNvPicPr preferRelativeResize="0"/>
          <p:nvPr/>
        </p:nvPicPr>
        <p:blipFill>
          <a:blip r:embed="rId3">
            <a:alphaModFix/>
          </a:blip>
          <a:stretch>
            <a:fillRect/>
          </a:stretch>
        </p:blipFill>
        <p:spPr>
          <a:xfrm>
            <a:off x="2409025" y="361300"/>
            <a:ext cx="1563552" cy="280200"/>
          </a:xfrm>
          <a:prstGeom prst="rect">
            <a:avLst/>
          </a:prstGeom>
          <a:noFill/>
          <a:ln>
            <a:noFill/>
          </a:ln>
        </p:spPr>
      </p:pic>
      <p:sp>
        <p:nvSpPr>
          <p:cNvPr id="692" name="Google Shape;692;p76"/>
          <p:cNvSpPr/>
          <p:nvPr/>
        </p:nvSpPr>
        <p:spPr>
          <a:xfrm rot="5400000">
            <a:off x="2089650" y="541150"/>
            <a:ext cx="344100" cy="64800"/>
          </a:xfrm>
          <a:prstGeom prst="mathMinus">
            <a:avLst>
              <a:gd fmla="val 23520" name="adj1"/>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27" name="Shape 927"/>
        <p:cNvGrpSpPr/>
        <p:nvPr/>
      </p:nvGrpSpPr>
      <p:grpSpPr>
        <a:xfrm>
          <a:off x="0" y="0"/>
          <a:ext cx="0" cy="0"/>
          <a:chOff x="0" y="0"/>
          <a:chExt cx="0" cy="0"/>
        </a:xfrm>
      </p:grpSpPr>
      <p:pic>
        <p:nvPicPr>
          <p:cNvPr descr="A person in a garment&#10;&#10;AI-generated content may be incorrect." id="928" name="Google Shape;928;p85"/>
          <p:cNvPicPr preferRelativeResize="0"/>
          <p:nvPr/>
        </p:nvPicPr>
        <p:blipFill rotWithShape="1">
          <a:blip r:embed="rId3">
            <a:alphaModFix amt="35000"/>
          </a:blip>
          <a:srcRect b="68112" l="0" r="0" t="841"/>
          <a:stretch/>
        </p:blipFill>
        <p:spPr>
          <a:xfrm>
            <a:off x="640122" y="836068"/>
            <a:ext cx="4793327" cy="3450185"/>
          </a:xfrm>
          <a:prstGeom prst="rect">
            <a:avLst/>
          </a:prstGeom>
          <a:noFill/>
          <a:ln>
            <a:noFill/>
          </a:ln>
        </p:spPr>
      </p:pic>
      <p:sp>
        <p:nvSpPr>
          <p:cNvPr id="929" name="Google Shape;929;p85"/>
          <p:cNvSpPr/>
          <p:nvPr/>
        </p:nvSpPr>
        <p:spPr>
          <a:xfrm>
            <a:off x="-12708561" y="-5375531"/>
            <a:ext cx="8100900" cy="8100900"/>
          </a:xfrm>
          <a:prstGeom prst="ellipse">
            <a:avLst/>
          </a:prstGeom>
          <a:gradFill>
            <a:gsLst>
              <a:gs pos="0">
                <a:schemeClr val="dk1"/>
              </a:gs>
              <a:gs pos="11000">
                <a:schemeClr val="dk1"/>
              </a:gs>
              <a:gs pos="50000">
                <a:srgbClr val="2E3033"/>
              </a:gs>
              <a:gs pos="75000">
                <a:srgbClr val="1F2022"/>
              </a:gs>
              <a:gs pos="100000">
                <a:srgbClr val="1F2022"/>
              </a:gs>
            </a:gsLst>
            <a:path path="circle">
              <a:fillToRect l="100%" t="100%"/>
            </a:path>
            <a:tileRect b="-100%" r="-100%"/>
          </a:gradFill>
          <a:ln>
            <a:noFill/>
          </a:ln>
        </p:spPr>
        <p:txBody>
          <a:bodyPr anchorCtr="0" anchor="ctr" bIns="14275" lIns="28575" spcFirstLastPara="1" rIns="28575" wrap="square" tIns="14275">
            <a:noAutofit/>
          </a:bodyPr>
          <a:lstStyle/>
          <a:p>
            <a:pPr indent="0" lvl="0" marL="0" marR="0" rtl="0" algn="ctr">
              <a:spcBef>
                <a:spcPts val="0"/>
              </a:spcBef>
              <a:spcAft>
                <a:spcPts val="0"/>
              </a:spcAft>
              <a:buNone/>
            </a:pPr>
            <a:r>
              <a:t/>
            </a:r>
            <a:endParaRPr sz="1200">
              <a:solidFill>
                <a:schemeClr val="lt1"/>
              </a:solidFill>
              <a:latin typeface="Calibri"/>
              <a:ea typeface="Calibri"/>
              <a:cs typeface="Calibri"/>
              <a:sym typeface="Calibri"/>
            </a:endParaRPr>
          </a:p>
        </p:txBody>
      </p:sp>
      <p:sp>
        <p:nvSpPr>
          <p:cNvPr id="930" name="Google Shape;930;p85"/>
          <p:cNvSpPr txBox="1"/>
          <p:nvPr/>
        </p:nvSpPr>
        <p:spPr>
          <a:xfrm>
            <a:off x="418552" y="1225401"/>
            <a:ext cx="1848900" cy="1071000"/>
          </a:xfrm>
          <a:prstGeom prst="rect">
            <a:avLst/>
          </a:prstGeom>
          <a:noFill/>
          <a:ln>
            <a:noFill/>
          </a:ln>
        </p:spPr>
        <p:txBody>
          <a:bodyPr anchorCtr="0" anchor="t" bIns="14275" lIns="28575" spcFirstLastPara="1" rIns="28575" wrap="square" tIns="14275">
            <a:noAutofit/>
          </a:bodyPr>
          <a:lstStyle/>
          <a:p>
            <a:pPr indent="0" lvl="0" marL="0" marR="0" rtl="0" algn="l">
              <a:lnSpc>
                <a:spcPct val="90000"/>
              </a:lnSpc>
              <a:spcBef>
                <a:spcPts val="0"/>
              </a:spcBef>
              <a:spcAft>
                <a:spcPts val="0"/>
              </a:spcAft>
              <a:buClr>
                <a:schemeClr val="dk2"/>
              </a:buClr>
              <a:buSzPts val="4000"/>
              <a:buFont typeface="Arial"/>
              <a:buNone/>
            </a:pPr>
            <a:r>
              <a:rPr b="1" i="0" lang="en" sz="4000" cap="none">
                <a:solidFill>
                  <a:schemeClr val="dk2"/>
                </a:solidFill>
                <a:latin typeface="Arial"/>
                <a:ea typeface="Arial"/>
                <a:cs typeface="Arial"/>
                <a:sym typeface="Arial"/>
              </a:rPr>
              <a:t>Curly </a:t>
            </a:r>
            <a:r>
              <a:rPr b="1" i="0" lang="en" sz="4000" cap="none">
                <a:solidFill>
                  <a:schemeClr val="lt1"/>
                </a:solidFill>
                <a:latin typeface="Arial"/>
                <a:ea typeface="Arial"/>
                <a:cs typeface="Arial"/>
                <a:sym typeface="Arial"/>
              </a:rPr>
              <a:t>Spider</a:t>
            </a:r>
            <a:endParaRPr sz="400"/>
          </a:p>
        </p:txBody>
      </p:sp>
      <p:sp>
        <p:nvSpPr>
          <p:cNvPr id="931" name="Google Shape;931;p85"/>
          <p:cNvSpPr txBox="1"/>
          <p:nvPr/>
        </p:nvSpPr>
        <p:spPr>
          <a:xfrm>
            <a:off x="3421169" y="1630389"/>
            <a:ext cx="597900" cy="275100"/>
          </a:xfrm>
          <a:prstGeom prst="rect">
            <a:avLst/>
          </a:prstGeom>
          <a:noFill/>
          <a:ln>
            <a:noFill/>
          </a:ln>
        </p:spPr>
        <p:txBody>
          <a:bodyPr anchorCtr="0" anchor="t" bIns="14275" lIns="28575" spcFirstLastPara="1" rIns="28575" wrap="square" tIns="14275">
            <a:spAutoFit/>
          </a:bodyPr>
          <a:lstStyle/>
          <a:p>
            <a:pPr indent="0" lvl="0" marL="0" marR="0" rtl="0" algn="ctr">
              <a:spcBef>
                <a:spcPts val="0"/>
              </a:spcBef>
              <a:spcAft>
                <a:spcPts val="0"/>
              </a:spcAft>
              <a:buNone/>
            </a:pPr>
            <a:r>
              <a:rPr b="1" lang="en" sz="800">
                <a:solidFill>
                  <a:schemeClr val="lt1"/>
                </a:solidFill>
                <a:latin typeface="Arial"/>
                <a:ea typeface="Arial"/>
                <a:cs typeface="Arial"/>
                <a:sym typeface="Arial"/>
              </a:rPr>
              <a:t>Spam Bombing</a:t>
            </a:r>
            <a:endParaRPr sz="400"/>
          </a:p>
        </p:txBody>
      </p:sp>
      <p:sp>
        <p:nvSpPr>
          <p:cNvPr id="932" name="Google Shape;932;p85"/>
          <p:cNvSpPr txBox="1"/>
          <p:nvPr/>
        </p:nvSpPr>
        <p:spPr>
          <a:xfrm>
            <a:off x="2520389" y="2951047"/>
            <a:ext cx="840000" cy="182700"/>
          </a:xfrm>
          <a:prstGeom prst="rect">
            <a:avLst/>
          </a:prstGeom>
          <a:noFill/>
          <a:ln>
            <a:noFill/>
          </a:ln>
        </p:spPr>
        <p:txBody>
          <a:bodyPr anchorCtr="0" anchor="t" bIns="14275" lIns="28575" spcFirstLastPara="1" rIns="28575" wrap="square" tIns="14275">
            <a:spAutoFit/>
          </a:bodyPr>
          <a:lstStyle/>
          <a:p>
            <a:pPr indent="0" lvl="0" marL="0" marR="0" rtl="0" algn="ctr">
              <a:spcBef>
                <a:spcPts val="0"/>
              </a:spcBef>
              <a:spcAft>
                <a:spcPts val="0"/>
              </a:spcAft>
              <a:buNone/>
            </a:pPr>
            <a:r>
              <a:rPr b="1" lang="en" sz="1000">
                <a:solidFill>
                  <a:schemeClr val="lt1"/>
                </a:solidFill>
                <a:latin typeface="Arial"/>
                <a:ea typeface="Arial"/>
                <a:cs typeface="Arial"/>
                <a:sym typeface="Arial"/>
              </a:rPr>
              <a:t>Adversary</a:t>
            </a:r>
            <a:endParaRPr sz="400"/>
          </a:p>
        </p:txBody>
      </p:sp>
      <p:sp>
        <p:nvSpPr>
          <p:cNvPr id="933" name="Google Shape;933;p85"/>
          <p:cNvSpPr txBox="1"/>
          <p:nvPr/>
        </p:nvSpPr>
        <p:spPr>
          <a:xfrm>
            <a:off x="5113549" y="2895985"/>
            <a:ext cx="506100" cy="182700"/>
          </a:xfrm>
          <a:prstGeom prst="rect">
            <a:avLst/>
          </a:prstGeom>
          <a:noFill/>
          <a:ln>
            <a:noFill/>
          </a:ln>
        </p:spPr>
        <p:txBody>
          <a:bodyPr anchorCtr="0" anchor="t" bIns="14275" lIns="28575" spcFirstLastPara="1" rIns="28575" wrap="square" tIns="14275">
            <a:spAutoFit/>
          </a:bodyPr>
          <a:lstStyle/>
          <a:p>
            <a:pPr indent="0" lvl="0" marL="0" marR="0" rtl="0" algn="ctr">
              <a:spcBef>
                <a:spcPts val="0"/>
              </a:spcBef>
              <a:spcAft>
                <a:spcPts val="0"/>
              </a:spcAft>
              <a:buNone/>
            </a:pPr>
            <a:r>
              <a:rPr lang="en" sz="1000">
                <a:solidFill>
                  <a:schemeClr val="dk2"/>
                </a:solidFill>
                <a:latin typeface="Arial"/>
                <a:ea typeface="Arial"/>
                <a:cs typeface="Arial"/>
                <a:sym typeface="Arial"/>
              </a:rPr>
              <a:t>+3:43</a:t>
            </a:r>
            <a:endParaRPr sz="400"/>
          </a:p>
        </p:txBody>
      </p:sp>
      <p:sp>
        <p:nvSpPr>
          <p:cNvPr id="934" name="Google Shape;934;p85"/>
          <p:cNvSpPr txBox="1"/>
          <p:nvPr/>
        </p:nvSpPr>
        <p:spPr>
          <a:xfrm>
            <a:off x="6679762" y="2896695"/>
            <a:ext cx="506100" cy="182700"/>
          </a:xfrm>
          <a:prstGeom prst="rect">
            <a:avLst/>
          </a:prstGeom>
          <a:noFill/>
          <a:ln>
            <a:noFill/>
          </a:ln>
        </p:spPr>
        <p:txBody>
          <a:bodyPr anchorCtr="0" anchor="t" bIns="14275" lIns="28575" spcFirstLastPara="1" rIns="28575" wrap="square" tIns="14275">
            <a:spAutoFit/>
          </a:bodyPr>
          <a:lstStyle/>
          <a:p>
            <a:pPr indent="0" lvl="0" marL="0" marR="0" rtl="0" algn="ctr">
              <a:spcBef>
                <a:spcPts val="0"/>
              </a:spcBef>
              <a:spcAft>
                <a:spcPts val="0"/>
              </a:spcAft>
              <a:buNone/>
            </a:pPr>
            <a:r>
              <a:rPr lang="en" sz="1000">
                <a:solidFill>
                  <a:schemeClr val="dk2"/>
                </a:solidFill>
                <a:latin typeface="Arial"/>
                <a:ea typeface="Arial"/>
                <a:cs typeface="Arial"/>
                <a:sym typeface="Arial"/>
              </a:rPr>
              <a:t>+0:06</a:t>
            </a:r>
            <a:endParaRPr sz="400"/>
          </a:p>
        </p:txBody>
      </p:sp>
      <p:sp>
        <p:nvSpPr>
          <p:cNvPr id="935" name="Google Shape;935;p85"/>
          <p:cNvSpPr txBox="1"/>
          <p:nvPr/>
        </p:nvSpPr>
        <p:spPr>
          <a:xfrm>
            <a:off x="7372813" y="2895985"/>
            <a:ext cx="506100" cy="182700"/>
          </a:xfrm>
          <a:prstGeom prst="rect">
            <a:avLst/>
          </a:prstGeom>
          <a:noFill/>
          <a:ln>
            <a:noFill/>
          </a:ln>
        </p:spPr>
        <p:txBody>
          <a:bodyPr anchorCtr="0" anchor="t" bIns="14275" lIns="28575" spcFirstLastPara="1" rIns="28575" wrap="square" tIns="14275">
            <a:spAutoFit/>
          </a:bodyPr>
          <a:lstStyle/>
          <a:p>
            <a:pPr indent="0" lvl="0" marL="0" marR="0" rtl="0" algn="ctr">
              <a:spcBef>
                <a:spcPts val="0"/>
              </a:spcBef>
              <a:spcAft>
                <a:spcPts val="0"/>
              </a:spcAft>
              <a:buNone/>
            </a:pPr>
            <a:r>
              <a:rPr lang="en" sz="1000">
                <a:solidFill>
                  <a:schemeClr val="dk2"/>
                </a:solidFill>
                <a:latin typeface="Arial"/>
                <a:ea typeface="Arial"/>
                <a:cs typeface="Arial"/>
                <a:sym typeface="Arial"/>
              </a:rPr>
              <a:t>+0:06</a:t>
            </a:r>
            <a:endParaRPr sz="400"/>
          </a:p>
        </p:txBody>
      </p:sp>
      <p:sp>
        <p:nvSpPr>
          <p:cNvPr id="936" name="Google Shape;936;p85"/>
          <p:cNvSpPr txBox="1"/>
          <p:nvPr/>
        </p:nvSpPr>
        <p:spPr>
          <a:xfrm>
            <a:off x="8076224" y="2895985"/>
            <a:ext cx="506100" cy="182700"/>
          </a:xfrm>
          <a:prstGeom prst="rect">
            <a:avLst/>
          </a:prstGeom>
          <a:noFill/>
          <a:ln>
            <a:noFill/>
          </a:ln>
        </p:spPr>
        <p:txBody>
          <a:bodyPr anchorCtr="0" anchor="t" bIns="14275" lIns="28575" spcFirstLastPara="1" rIns="28575" wrap="square" tIns="14275">
            <a:spAutoFit/>
          </a:bodyPr>
          <a:lstStyle/>
          <a:p>
            <a:pPr indent="0" lvl="0" marL="0" marR="0" rtl="0" algn="ctr">
              <a:spcBef>
                <a:spcPts val="0"/>
              </a:spcBef>
              <a:spcAft>
                <a:spcPts val="0"/>
              </a:spcAft>
              <a:buNone/>
            </a:pPr>
            <a:r>
              <a:rPr b="1" lang="en" sz="1000">
                <a:solidFill>
                  <a:schemeClr val="dk2"/>
                </a:solidFill>
                <a:latin typeface="Arial"/>
                <a:ea typeface="Arial"/>
                <a:cs typeface="Arial"/>
                <a:sym typeface="Arial"/>
              </a:rPr>
              <a:t>STOP</a:t>
            </a:r>
            <a:endParaRPr sz="400"/>
          </a:p>
        </p:txBody>
      </p:sp>
      <p:sp>
        <p:nvSpPr>
          <p:cNvPr id="937" name="Google Shape;937;p85"/>
          <p:cNvSpPr txBox="1"/>
          <p:nvPr/>
        </p:nvSpPr>
        <p:spPr>
          <a:xfrm>
            <a:off x="5670740" y="3238411"/>
            <a:ext cx="741900" cy="152100"/>
          </a:xfrm>
          <a:prstGeom prst="rect">
            <a:avLst/>
          </a:prstGeom>
          <a:noFill/>
          <a:ln>
            <a:noFill/>
          </a:ln>
        </p:spPr>
        <p:txBody>
          <a:bodyPr anchorCtr="0" anchor="t" bIns="14275" lIns="28575" spcFirstLastPara="1" rIns="28575" wrap="square" tIns="14275">
            <a:spAutoFit/>
          </a:bodyPr>
          <a:lstStyle/>
          <a:p>
            <a:pPr indent="0" lvl="0" marL="0" marR="0" rtl="0" algn="ctr">
              <a:spcBef>
                <a:spcPts val="0"/>
              </a:spcBef>
              <a:spcAft>
                <a:spcPts val="0"/>
              </a:spcAft>
              <a:buNone/>
            </a:pPr>
            <a:r>
              <a:rPr b="1" lang="en" sz="800">
                <a:solidFill>
                  <a:schemeClr val="lt1"/>
                </a:solidFill>
                <a:latin typeface="Arial"/>
                <a:ea typeface="Arial"/>
                <a:cs typeface="Arial"/>
                <a:sym typeface="Arial"/>
              </a:rPr>
              <a:t>Vishing Call</a:t>
            </a:r>
            <a:endParaRPr sz="400"/>
          </a:p>
        </p:txBody>
      </p:sp>
      <p:sp>
        <p:nvSpPr>
          <p:cNvPr id="938" name="Google Shape;938;p85"/>
          <p:cNvSpPr txBox="1"/>
          <p:nvPr/>
        </p:nvSpPr>
        <p:spPr>
          <a:xfrm>
            <a:off x="4313858" y="1691028"/>
            <a:ext cx="506100" cy="152100"/>
          </a:xfrm>
          <a:prstGeom prst="rect">
            <a:avLst/>
          </a:prstGeom>
          <a:noFill/>
          <a:ln>
            <a:noFill/>
          </a:ln>
        </p:spPr>
        <p:txBody>
          <a:bodyPr anchorCtr="0" anchor="t" bIns="14275" lIns="28575" spcFirstLastPara="1" rIns="28575" wrap="square" tIns="14275">
            <a:spAutoFit/>
          </a:bodyPr>
          <a:lstStyle/>
          <a:p>
            <a:pPr indent="0" lvl="0" marL="0" marR="0" rtl="0" algn="ctr">
              <a:spcBef>
                <a:spcPts val="0"/>
              </a:spcBef>
              <a:spcAft>
                <a:spcPts val="0"/>
              </a:spcAft>
              <a:buNone/>
            </a:pPr>
            <a:r>
              <a:rPr b="1" lang="en" sz="800">
                <a:solidFill>
                  <a:schemeClr val="lt1"/>
                </a:solidFill>
                <a:latin typeface="Arial"/>
                <a:ea typeface="Arial"/>
                <a:cs typeface="Arial"/>
                <a:sym typeface="Arial"/>
              </a:rPr>
              <a:t>Access</a:t>
            </a:r>
            <a:endParaRPr sz="400"/>
          </a:p>
        </p:txBody>
      </p:sp>
      <p:sp>
        <p:nvSpPr>
          <p:cNvPr id="939" name="Google Shape;939;p85"/>
          <p:cNvSpPr txBox="1"/>
          <p:nvPr/>
        </p:nvSpPr>
        <p:spPr>
          <a:xfrm>
            <a:off x="4296644" y="1877983"/>
            <a:ext cx="540600" cy="164400"/>
          </a:xfrm>
          <a:prstGeom prst="rect">
            <a:avLst/>
          </a:prstGeom>
          <a:noFill/>
          <a:ln>
            <a:noFill/>
          </a:ln>
        </p:spPr>
        <p:txBody>
          <a:bodyPr anchorCtr="0" anchor="t" bIns="14275" lIns="28575" spcFirstLastPara="1" rIns="28575" wrap="square" tIns="14275">
            <a:spAutoFit/>
          </a:bodyPr>
          <a:lstStyle/>
          <a:p>
            <a:pPr indent="0" lvl="0" marL="0" marR="0" rtl="0" algn="ctr">
              <a:lnSpc>
                <a:spcPct val="120000"/>
              </a:lnSpc>
              <a:spcBef>
                <a:spcPts val="0"/>
              </a:spcBef>
              <a:spcAft>
                <a:spcPts val="0"/>
              </a:spcAft>
              <a:buNone/>
            </a:pPr>
            <a:r>
              <a:rPr b="1" lang="en" sz="400">
                <a:solidFill>
                  <a:schemeClr val="lt1"/>
                </a:solidFill>
                <a:latin typeface="Arial"/>
                <a:ea typeface="Arial"/>
                <a:cs typeface="Arial"/>
                <a:sym typeface="Arial"/>
              </a:rPr>
              <a:t>REMOTE ACCESS </a:t>
            </a:r>
            <a:r>
              <a:rPr b="1" lang="en" sz="400">
                <a:solidFill>
                  <a:schemeClr val="lt1"/>
                </a:solidFill>
              </a:rPr>
              <a:t>ZU</a:t>
            </a:r>
            <a:r>
              <a:rPr b="1" lang="en" sz="400">
                <a:solidFill>
                  <a:schemeClr val="lt1"/>
                </a:solidFill>
                <a:latin typeface="Arial"/>
                <a:ea typeface="Arial"/>
                <a:cs typeface="Arial"/>
                <a:sym typeface="Arial"/>
              </a:rPr>
              <a:t> QUICK ASSIST</a:t>
            </a:r>
            <a:endParaRPr sz="400"/>
          </a:p>
        </p:txBody>
      </p:sp>
      <p:sp>
        <p:nvSpPr>
          <p:cNvPr id="940" name="Google Shape;940;p85"/>
          <p:cNvSpPr txBox="1"/>
          <p:nvPr/>
        </p:nvSpPr>
        <p:spPr>
          <a:xfrm>
            <a:off x="5123396" y="1691028"/>
            <a:ext cx="506100" cy="152100"/>
          </a:xfrm>
          <a:prstGeom prst="rect">
            <a:avLst/>
          </a:prstGeom>
          <a:noFill/>
          <a:ln>
            <a:noFill/>
          </a:ln>
        </p:spPr>
        <p:txBody>
          <a:bodyPr anchorCtr="0" anchor="t" bIns="14275" lIns="28575" spcFirstLastPara="1" rIns="28575" wrap="square" tIns="14275">
            <a:spAutoFit/>
          </a:bodyPr>
          <a:lstStyle/>
          <a:p>
            <a:pPr indent="0" lvl="0" marL="0" marR="0" rtl="0" algn="ctr">
              <a:spcBef>
                <a:spcPts val="0"/>
              </a:spcBef>
              <a:spcAft>
                <a:spcPts val="0"/>
              </a:spcAft>
              <a:buNone/>
            </a:pPr>
            <a:r>
              <a:rPr b="1" lang="en" sz="800">
                <a:solidFill>
                  <a:schemeClr val="lt1"/>
                </a:solidFill>
                <a:latin typeface="Arial"/>
                <a:ea typeface="Arial"/>
                <a:cs typeface="Arial"/>
                <a:sym typeface="Arial"/>
              </a:rPr>
              <a:t>Validate</a:t>
            </a:r>
            <a:endParaRPr sz="400"/>
          </a:p>
        </p:txBody>
      </p:sp>
      <p:sp>
        <p:nvSpPr>
          <p:cNvPr id="941" name="Google Shape;941;p85"/>
          <p:cNvSpPr txBox="1"/>
          <p:nvPr/>
        </p:nvSpPr>
        <p:spPr>
          <a:xfrm>
            <a:off x="5050530" y="1872886"/>
            <a:ext cx="651900" cy="312000"/>
          </a:xfrm>
          <a:prstGeom prst="rect">
            <a:avLst/>
          </a:prstGeom>
          <a:noFill/>
          <a:ln>
            <a:noFill/>
          </a:ln>
        </p:spPr>
        <p:txBody>
          <a:bodyPr anchorCtr="0" anchor="t" bIns="14275" lIns="28575" spcFirstLastPara="1" rIns="28575" wrap="square" tIns="14275">
            <a:spAutoFit/>
          </a:bodyPr>
          <a:lstStyle/>
          <a:p>
            <a:pPr indent="0" lvl="0" marL="0" marR="0" rtl="0" algn="ctr">
              <a:lnSpc>
                <a:spcPct val="120000"/>
              </a:lnSpc>
              <a:spcBef>
                <a:spcPts val="0"/>
              </a:spcBef>
              <a:spcAft>
                <a:spcPts val="0"/>
              </a:spcAft>
              <a:buNone/>
            </a:pPr>
            <a:r>
              <a:rPr b="1" lang="en" sz="400">
                <a:solidFill>
                  <a:schemeClr val="lt1"/>
                </a:solidFill>
              </a:rPr>
              <a:t>VERBINDUNG</a:t>
            </a:r>
            <a:r>
              <a:rPr b="1" lang="en" sz="400">
                <a:solidFill>
                  <a:schemeClr val="lt1"/>
                </a:solidFill>
                <a:latin typeface="Arial"/>
                <a:ea typeface="Arial"/>
                <a:cs typeface="Arial"/>
                <a:sym typeface="Arial"/>
              </a:rPr>
              <a:t> </a:t>
            </a:r>
            <a:r>
              <a:rPr b="1" lang="en" sz="400">
                <a:solidFill>
                  <a:schemeClr val="lt1"/>
                </a:solidFill>
              </a:rPr>
              <a:t>ZU</a:t>
            </a:r>
            <a:r>
              <a:rPr b="1" lang="en" sz="400">
                <a:solidFill>
                  <a:schemeClr val="lt1"/>
                </a:solidFill>
                <a:latin typeface="Arial"/>
                <a:ea typeface="Arial"/>
                <a:cs typeface="Arial"/>
                <a:sym typeface="Arial"/>
              </a:rPr>
              <a:t> </a:t>
            </a:r>
            <a:r>
              <a:rPr b="1" lang="en" sz="400">
                <a:solidFill>
                  <a:schemeClr val="lt1"/>
                </a:solidFill>
              </a:rPr>
              <a:t>ANGREIFER</a:t>
            </a:r>
            <a:r>
              <a:rPr b="1" lang="en" sz="400">
                <a:solidFill>
                  <a:schemeClr val="lt1"/>
                </a:solidFill>
                <a:latin typeface="Arial"/>
                <a:ea typeface="Arial"/>
                <a:cs typeface="Arial"/>
                <a:sym typeface="Arial"/>
              </a:rPr>
              <a:t> – </a:t>
            </a:r>
            <a:r>
              <a:rPr b="1" lang="en" sz="400">
                <a:solidFill>
                  <a:schemeClr val="lt1"/>
                </a:solidFill>
              </a:rPr>
              <a:t>KONTROLLIERTEN</a:t>
            </a:r>
            <a:r>
              <a:rPr b="1" lang="en" sz="400">
                <a:solidFill>
                  <a:schemeClr val="lt1"/>
                </a:solidFill>
                <a:latin typeface="Arial"/>
                <a:ea typeface="Arial"/>
                <a:cs typeface="Arial"/>
                <a:sym typeface="Arial"/>
              </a:rPr>
              <a:t> INFRASTRU</a:t>
            </a:r>
            <a:r>
              <a:rPr b="1" lang="en" sz="400">
                <a:solidFill>
                  <a:schemeClr val="lt1"/>
                </a:solidFill>
              </a:rPr>
              <a:t>k</a:t>
            </a:r>
            <a:r>
              <a:rPr b="1" lang="en" sz="400">
                <a:solidFill>
                  <a:schemeClr val="lt1"/>
                </a:solidFill>
                <a:latin typeface="Arial"/>
                <a:ea typeface="Arial"/>
                <a:cs typeface="Arial"/>
                <a:sym typeface="Arial"/>
              </a:rPr>
              <a:t>TUR</a:t>
            </a:r>
            <a:endParaRPr sz="400"/>
          </a:p>
        </p:txBody>
      </p:sp>
      <p:sp>
        <p:nvSpPr>
          <p:cNvPr id="942" name="Google Shape;942;p85"/>
          <p:cNvSpPr txBox="1"/>
          <p:nvPr/>
        </p:nvSpPr>
        <p:spPr>
          <a:xfrm>
            <a:off x="5891038" y="1691028"/>
            <a:ext cx="506100" cy="152100"/>
          </a:xfrm>
          <a:prstGeom prst="rect">
            <a:avLst/>
          </a:prstGeom>
          <a:noFill/>
          <a:ln>
            <a:noFill/>
          </a:ln>
        </p:spPr>
        <p:txBody>
          <a:bodyPr anchorCtr="0" anchor="t" bIns="14275" lIns="28575" spcFirstLastPara="1" rIns="28575" wrap="square" tIns="14275">
            <a:spAutoFit/>
          </a:bodyPr>
          <a:lstStyle/>
          <a:p>
            <a:pPr indent="0" lvl="0" marL="0" marR="0" rtl="0" algn="ctr">
              <a:spcBef>
                <a:spcPts val="0"/>
              </a:spcBef>
              <a:spcAft>
                <a:spcPts val="0"/>
              </a:spcAft>
              <a:buNone/>
            </a:pPr>
            <a:r>
              <a:rPr b="1" lang="en" sz="800">
                <a:solidFill>
                  <a:schemeClr val="lt1"/>
                </a:solidFill>
                <a:latin typeface="Arial"/>
                <a:ea typeface="Arial"/>
                <a:cs typeface="Arial"/>
                <a:sym typeface="Arial"/>
              </a:rPr>
              <a:t>Curl</a:t>
            </a:r>
            <a:endParaRPr sz="400"/>
          </a:p>
        </p:txBody>
      </p:sp>
      <p:sp>
        <p:nvSpPr>
          <p:cNvPr id="943" name="Google Shape;943;p85"/>
          <p:cNvSpPr txBox="1"/>
          <p:nvPr/>
        </p:nvSpPr>
        <p:spPr>
          <a:xfrm>
            <a:off x="5837101" y="1872875"/>
            <a:ext cx="636600" cy="312000"/>
          </a:xfrm>
          <a:prstGeom prst="rect">
            <a:avLst/>
          </a:prstGeom>
          <a:noFill/>
          <a:ln>
            <a:noFill/>
          </a:ln>
        </p:spPr>
        <p:txBody>
          <a:bodyPr anchorCtr="0" anchor="t" bIns="14275" lIns="28575" spcFirstLastPara="1" rIns="28575" wrap="square" tIns="14275">
            <a:spAutoFit/>
          </a:bodyPr>
          <a:lstStyle/>
          <a:p>
            <a:pPr indent="0" lvl="0" marL="0" marR="0" rtl="0" algn="ctr">
              <a:lnSpc>
                <a:spcPct val="120000"/>
              </a:lnSpc>
              <a:spcBef>
                <a:spcPts val="0"/>
              </a:spcBef>
              <a:spcAft>
                <a:spcPts val="0"/>
              </a:spcAft>
              <a:buNone/>
            </a:pPr>
            <a:r>
              <a:rPr b="1" lang="en" sz="400">
                <a:solidFill>
                  <a:schemeClr val="lt1"/>
                </a:solidFill>
              </a:rPr>
              <a:t>VERWENDEN VON CURL, UM SCHÄDLICHE SKRIPTE HERUNTERZULADEN</a:t>
            </a:r>
            <a:endParaRPr sz="400"/>
          </a:p>
        </p:txBody>
      </p:sp>
      <p:sp>
        <p:nvSpPr>
          <p:cNvPr id="944" name="Google Shape;944;p85"/>
          <p:cNvSpPr txBox="1"/>
          <p:nvPr/>
        </p:nvSpPr>
        <p:spPr>
          <a:xfrm>
            <a:off x="6673618" y="1691028"/>
            <a:ext cx="506100" cy="152100"/>
          </a:xfrm>
          <a:prstGeom prst="rect">
            <a:avLst/>
          </a:prstGeom>
          <a:noFill/>
          <a:ln>
            <a:noFill/>
          </a:ln>
        </p:spPr>
        <p:txBody>
          <a:bodyPr anchorCtr="0" anchor="t" bIns="14275" lIns="28575" spcFirstLastPara="1" rIns="28575" wrap="square" tIns="14275">
            <a:spAutoFit/>
          </a:bodyPr>
          <a:lstStyle/>
          <a:p>
            <a:pPr indent="0" lvl="0" marL="0" marR="0" rtl="0" algn="ctr">
              <a:spcBef>
                <a:spcPts val="0"/>
              </a:spcBef>
              <a:spcAft>
                <a:spcPts val="0"/>
              </a:spcAft>
              <a:buNone/>
            </a:pPr>
            <a:r>
              <a:rPr b="1" lang="en" sz="800">
                <a:solidFill>
                  <a:schemeClr val="lt1"/>
                </a:solidFill>
                <a:latin typeface="Arial"/>
                <a:ea typeface="Arial"/>
                <a:cs typeface="Arial"/>
                <a:sym typeface="Arial"/>
              </a:rPr>
              <a:t>Run</a:t>
            </a:r>
            <a:endParaRPr sz="400"/>
          </a:p>
        </p:txBody>
      </p:sp>
      <p:sp>
        <p:nvSpPr>
          <p:cNvPr id="945" name="Google Shape;945;p85"/>
          <p:cNvSpPr txBox="1"/>
          <p:nvPr/>
        </p:nvSpPr>
        <p:spPr>
          <a:xfrm>
            <a:off x="6608387" y="1872886"/>
            <a:ext cx="636600" cy="385800"/>
          </a:xfrm>
          <a:prstGeom prst="rect">
            <a:avLst/>
          </a:prstGeom>
          <a:noFill/>
          <a:ln>
            <a:noFill/>
          </a:ln>
        </p:spPr>
        <p:txBody>
          <a:bodyPr anchorCtr="0" anchor="t" bIns="14275" lIns="28575" spcFirstLastPara="1" rIns="28575" wrap="square" tIns="14275">
            <a:spAutoFit/>
          </a:bodyPr>
          <a:lstStyle/>
          <a:p>
            <a:pPr indent="0" lvl="0" marL="0" marR="0" rtl="0" algn="ctr">
              <a:lnSpc>
                <a:spcPct val="120000"/>
              </a:lnSpc>
              <a:spcBef>
                <a:spcPts val="0"/>
              </a:spcBef>
              <a:spcAft>
                <a:spcPts val="0"/>
              </a:spcAft>
              <a:buNone/>
            </a:pPr>
            <a:r>
              <a:rPr b="1" lang="en" sz="400">
                <a:solidFill>
                  <a:schemeClr val="lt1"/>
                </a:solidFill>
                <a:latin typeface="Arial"/>
                <a:ea typeface="Arial"/>
                <a:cs typeface="Arial"/>
                <a:sym typeface="Arial"/>
              </a:rPr>
              <a:t>S</a:t>
            </a:r>
            <a:r>
              <a:rPr b="1" lang="en" sz="400">
                <a:solidFill>
                  <a:schemeClr val="lt1"/>
                </a:solidFill>
              </a:rPr>
              <a:t>K</a:t>
            </a:r>
            <a:r>
              <a:rPr b="1" lang="en" sz="400">
                <a:solidFill>
                  <a:schemeClr val="lt1"/>
                </a:solidFill>
                <a:latin typeface="Arial"/>
                <a:ea typeface="Arial"/>
                <a:cs typeface="Arial"/>
                <a:sym typeface="Arial"/>
              </a:rPr>
              <a:t>RIPT</a:t>
            </a:r>
            <a:r>
              <a:rPr b="1" lang="en" sz="400">
                <a:solidFill>
                  <a:schemeClr val="lt1"/>
                </a:solidFill>
              </a:rPr>
              <a:t>S</a:t>
            </a:r>
            <a:r>
              <a:rPr b="1" lang="en" sz="400">
                <a:solidFill>
                  <a:schemeClr val="lt1"/>
                </a:solidFill>
                <a:latin typeface="Arial"/>
                <a:ea typeface="Arial"/>
                <a:cs typeface="Arial"/>
                <a:sym typeface="Arial"/>
              </a:rPr>
              <a:t> </a:t>
            </a:r>
            <a:r>
              <a:rPr b="1" lang="en" sz="400">
                <a:solidFill>
                  <a:schemeClr val="lt1"/>
                </a:solidFill>
              </a:rPr>
              <a:t>ZUM</a:t>
            </a:r>
            <a:r>
              <a:rPr b="1" lang="en" sz="400">
                <a:solidFill>
                  <a:schemeClr val="lt1"/>
                </a:solidFill>
                <a:latin typeface="Arial"/>
                <a:ea typeface="Arial"/>
                <a:cs typeface="Arial"/>
                <a:sym typeface="Arial"/>
              </a:rPr>
              <a:t> SETZEN VON REGISTRY RUN KEYS </a:t>
            </a:r>
            <a:r>
              <a:rPr b="1" lang="en" sz="400">
                <a:solidFill>
                  <a:schemeClr val="lt1"/>
                </a:solidFill>
              </a:rPr>
              <a:t>UND ZUM ENTFERNEN VON</a:t>
            </a:r>
            <a:r>
              <a:rPr b="1" lang="en" sz="400">
                <a:solidFill>
                  <a:schemeClr val="lt1"/>
                </a:solidFill>
                <a:latin typeface="Arial"/>
                <a:ea typeface="Arial"/>
                <a:cs typeface="Arial"/>
                <a:sym typeface="Arial"/>
              </a:rPr>
              <a:t> ARTI</a:t>
            </a:r>
            <a:r>
              <a:rPr b="1" lang="en" sz="400">
                <a:solidFill>
                  <a:schemeClr val="lt1"/>
                </a:solidFill>
              </a:rPr>
              <a:t>F</a:t>
            </a:r>
            <a:r>
              <a:rPr b="1" lang="en" sz="400">
                <a:solidFill>
                  <a:schemeClr val="lt1"/>
                </a:solidFill>
                <a:latin typeface="Arial"/>
                <a:ea typeface="Arial"/>
                <a:cs typeface="Arial"/>
                <a:sym typeface="Arial"/>
              </a:rPr>
              <a:t>A</a:t>
            </a:r>
            <a:r>
              <a:rPr b="1" lang="en" sz="400">
                <a:solidFill>
                  <a:schemeClr val="lt1"/>
                </a:solidFill>
              </a:rPr>
              <a:t>K</a:t>
            </a:r>
            <a:r>
              <a:rPr b="1" lang="en" sz="400">
                <a:solidFill>
                  <a:schemeClr val="lt1"/>
                </a:solidFill>
                <a:latin typeface="Arial"/>
                <a:ea typeface="Arial"/>
                <a:cs typeface="Arial"/>
                <a:sym typeface="Arial"/>
              </a:rPr>
              <a:t>T</a:t>
            </a:r>
            <a:r>
              <a:rPr b="1" lang="en" sz="400">
                <a:solidFill>
                  <a:schemeClr val="lt1"/>
                </a:solidFill>
              </a:rPr>
              <a:t>EN</a:t>
            </a:r>
            <a:endParaRPr sz="400"/>
          </a:p>
        </p:txBody>
      </p:sp>
      <p:sp>
        <p:nvSpPr>
          <p:cNvPr id="946" name="Google Shape;946;p85"/>
          <p:cNvSpPr txBox="1"/>
          <p:nvPr/>
        </p:nvSpPr>
        <p:spPr>
          <a:xfrm>
            <a:off x="7372813" y="1691028"/>
            <a:ext cx="506100" cy="152100"/>
          </a:xfrm>
          <a:prstGeom prst="rect">
            <a:avLst/>
          </a:prstGeom>
          <a:noFill/>
          <a:ln>
            <a:noFill/>
          </a:ln>
        </p:spPr>
        <p:txBody>
          <a:bodyPr anchorCtr="0" anchor="t" bIns="14275" lIns="28575" spcFirstLastPara="1" rIns="28575" wrap="square" tIns="14275">
            <a:spAutoFit/>
          </a:bodyPr>
          <a:lstStyle/>
          <a:p>
            <a:pPr indent="0" lvl="0" marL="0" marR="0" rtl="0" algn="ctr">
              <a:spcBef>
                <a:spcPts val="0"/>
              </a:spcBef>
              <a:spcAft>
                <a:spcPts val="0"/>
              </a:spcAft>
              <a:buNone/>
            </a:pPr>
            <a:r>
              <a:rPr b="1" lang="en" sz="800">
                <a:solidFill>
                  <a:schemeClr val="lt1"/>
                </a:solidFill>
                <a:latin typeface="Arial"/>
                <a:ea typeface="Arial"/>
                <a:cs typeface="Arial"/>
                <a:sym typeface="Arial"/>
              </a:rPr>
              <a:t>Deploy</a:t>
            </a:r>
            <a:endParaRPr sz="400"/>
          </a:p>
        </p:txBody>
      </p:sp>
      <p:sp>
        <p:nvSpPr>
          <p:cNvPr id="947" name="Google Shape;947;p85"/>
          <p:cNvSpPr txBox="1"/>
          <p:nvPr/>
        </p:nvSpPr>
        <p:spPr>
          <a:xfrm>
            <a:off x="7355600" y="1872886"/>
            <a:ext cx="540600" cy="90300"/>
          </a:xfrm>
          <a:prstGeom prst="rect">
            <a:avLst/>
          </a:prstGeom>
          <a:noFill/>
          <a:ln>
            <a:noFill/>
          </a:ln>
        </p:spPr>
        <p:txBody>
          <a:bodyPr anchorCtr="0" anchor="t" bIns="14275" lIns="28575" spcFirstLastPara="1" rIns="28575" wrap="square" tIns="14275">
            <a:spAutoFit/>
          </a:bodyPr>
          <a:lstStyle/>
          <a:p>
            <a:pPr indent="0" lvl="0" marL="0" marR="0" rtl="0" algn="ctr">
              <a:lnSpc>
                <a:spcPct val="120000"/>
              </a:lnSpc>
              <a:spcBef>
                <a:spcPts val="0"/>
              </a:spcBef>
              <a:spcAft>
                <a:spcPts val="0"/>
              </a:spcAft>
              <a:buNone/>
            </a:pPr>
            <a:r>
              <a:rPr b="1" lang="en" sz="400">
                <a:solidFill>
                  <a:schemeClr val="lt1"/>
                </a:solidFill>
                <a:latin typeface="Arial"/>
                <a:ea typeface="Arial"/>
                <a:cs typeface="Arial"/>
                <a:sym typeface="Arial"/>
              </a:rPr>
              <a:t>BACKDOOR USER</a:t>
            </a:r>
            <a:endParaRPr sz="400"/>
          </a:p>
        </p:txBody>
      </p:sp>
      <p:sp>
        <p:nvSpPr>
          <p:cNvPr id="948" name="Google Shape;948;p85"/>
          <p:cNvSpPr txBox="1"/>
          <p:nvPr/>
        </p:nvSpPr>
        <p:spPr>
          <a:xfrm>
            <a:off x="8030300" y="3146088"/>
            <a:ext cx="597900" cy="336600"/>
          </a:xfrm>
          <a:prstGeom prst="rect">
            <a:avLst/>
          </a:prstGeom>
          <a:noFill/>
          <a:ln>
            <a:noFill/>
          </a:ln>
        </p:spPr>
        <p:txBody>
          <a:bodyPr anchorCtr="0" anchor="t" bIns="14275" lIns="28575" spcFirstLastPara="1" rIns="28575" wrap="square" tIns="14275">
            <a:spAutoFit/>
          </a:bodyPr>
          <a:lstStyle/>
          <a:p>
            <a:pPr indent="0" lvl="0" marL="0" marR="0" rtl="0" algn="ctr">
              <a:spcBef>
                <a:spcPts val="0"/>
              </a:spcBef>
              <a:spcAft>
                <a:spcPts val="0"/>
              </a:spcAft>
              <a:buNone/>
            </a:pPr>
            <a:r>
              <a:rPr b="1" lang="en" sz="400">
                <a:solidFill>
                  <a:schemeClr val="lt1"/>
                </a:solidFill>
              </a:rPr>
              <a:t>CROWDSTRIKE OVERWATCH IDENTIFIZIERT UND BLOCKIERT BACKDOOR-KONTO</a:t>
            </a:r>
            <a:endParaRPr sz="400"/>
          </a:p>
        </p:txBody>
      </p:sp>
      <p:pic>
        <p:nvPicPr>
          <p:cNvPr id="949" name="Google Shape;949;p85"/>
          <p:cNvPicPr preferRelativeResize="0"/>
          <p:nvPr/>
        </p:nvPicPr>
        <p:blipFill rotWithShape="1">
          <a:blip r:embed="rId4">
            <a:alphaModFix/>
          </a:blip>
          <a:srcRect b="0" l="0" r="0" t="0"/>
          <a:stretch/>
        </p:blipFill>
        <p:spPr>
          <a:xfrm>
            <a:off x="2582089" y="2257622"/>
            <a:ext cx="6215031" cy="1070439"/>
          </a:xfrm>
          <a:prstGeom prst="rect">
            <a:avLst/>
          </a:prstGeom>
          <a:noFill/>
          <a:ln>
            <a:noFill/>
          </a:ln>
        </p:spPr>
      </p:pic>
      <p:pic>
        <p:nvPicPr>
          <p:cNvPr id="950" name="Google Shape;950;p85"/>
          <p:cNvPicPr preferRelativeResize="0"/>
          <p:nvPr/>
        </p:nvPicPr>
        <p:blipFill rotWithShape="1">
          <a:blip r:embed="rId5">
            <a:alphaModFix/>
          </a:blip>
          <a:srcRect b="27422" l="65339" r="19016" t="55594"/>
          <a:stretch/>
        </p:blipFill>
        <p:spPr>
          <a:xfrm>
            <a:off x="8756197" y="0"/>
            <a:ext cx="295955" cy="500062"/>
          </a:xfrm>
          <a:prstGeom prst="rect">
            <a:avLst/>
          </a:prstGeom>
          <a:noFill/>
          <a:ln>
            <a:noFill/>
          </a:ln>
        </p:spPr>
      </p:pic>
      <p:sp>
        <p:nvSpPr>
          <p:cNvPr id="951" name="Google Shape;951;p85"/>
          <p:cNvSpPr txBox="1"/>
          <p:nvPr/>
        </p:nvSpPr>
        <p:spPr>
          <a:xfrm>
            <a:off x="411919" y="4852545"/>
            <a:ext cx="1782300" cy="270000"/>
          </a:xfrm>
          <a:prstGeom prst="rect">
            <a:avLst/>
          </a:prstGeom>
          <a:noFill/>
          <a:ln>
            <a:noFill/>
          </a:ln>
        </p:spPr>
        <p:txBody>
          <a:bodyPr anchorCtr="0" anchor="ctr" bIns="14275" lIns="28575" spcFirstLastPara="1" rIns="28575" wrap="square" tIns="14275">
            <a:noAutofit/>
          </a:bodyPr>
          <a:lstStyle/>
          <a:p>
            <a:pPr indent="0" lvl="0" marL="0" marR="0" rtl="0" algn="l">
              <a:spcBef>
                <a:spcPts val="0"/>
              </a:spcBef>
              <a:spcAft>
                <a:spcPts val="0"/>
              </a:spcAft>
              <a:buNone/>
            </a:pPr>
            <a:r>
              <a:rPr b="0" i="0" lang="en" sz="600">
                <a:solidFill>
                  <a:schemeClr val="lt2"/>
                </a:solidFill>
                <a:latin typeface="Arial"/>
                <a:ea typeface="Arial"/>
                <a:cs typeface="Arial"/>
                <a:sym typeface="Arial"/>
              </a:rPr>
              <a:t>® CrowdStrike, Inc. All rights reserved.</a:t>
            </a:r>
            <a:endParaRPr sz="400"/>
          </a:p>
        </p:txBody>
      </p:sp>
      <p:sp>
        <p:nvSpPr>
          <p:cNvPr id="952" name="Google Shape;952;p85"/>
          <p:cNvSpPr txBox="1"/>
          <p:nvPr/>
        </p:nvSpPr>
        <p:spPr>
          <a:xfrm>
            <a:off x="3996846" y="3841474"/>
            <a:ext cx="4038000" cy="286200"/>
          </a:xfrm>
          <a:prstGeom prst="rect">
            <a:avLst/>
          </a:prstGeom>
          <a:noFill/>
          <a:ln>
            <a:noFill/>
          </a:ln>
        </p:spPr>
        <p:txBody>
          <a:bodyPr anchorCtr="0" anchor="t" bIns="14275" lIns="28575" spcFirstLastPara="1" rIns="28575" wrap="square" tIns="14275">
            <a:noAutofit/>
          </a:bodyPr>
          <a:lstStyle/>
          <a:p>
            <a:pPr indent="0" lvl="0" marL="0" marR="0" rtl="0" algn="ctr">
              <a:lnSpc>
                <a:spcPct val="100000"/>
              </a:lnSpc>
              <a:spcBef>
                <a:spcPts val="0"/>
              </a:spcBef>
              <a:spcAft>
                <a:spcPts val="0"/>
              </a:spcAft>
              <a:buClr>
                <a:schemeClr val="lt1"/>
              </a:buClr>
              <a:buSzPts val="800"/>
              <a:buFont typeface="Arial"/>
              <a:buNone/>
            </a:pPr>
            <a:r>
              <a:rPr b="0" i="0" lang="en" sz="800" cap="none">
                <a:solidFill>
                  <a:schemeClr val="lt1"/>
                </a:solidFill>
                <a:latin typeface="Arial"/>
                <a:ea typeface="Arial"/>
                <a:cs typeface="Arial"/>
                <a:sym typeface="Arial"/>
              </a:rPr>
              <a:t>OVERWATCH IN A</a:t>
            </a:r>
            <a:r>
              <a:rPr lang="en" sz="800">
                <a:solidFill>
                  <a:schemeClr val="lt1"/>
                </a:solidFill>
              </a:rPr>
              <a:t>K</a:t>
            </a:r>
            <a:r>
              <a:rPr b="0" i="0" lang="en" sz="800" cap="none">
                <a:solidFill>
                  <a:schemeClr val="lt1"/>
                </a:solidFill>
                <a:latin typeface="Arial"/>
                <a:ea typeface="Arial"/>
                <a:cs typeface="Arial"/>
                <a:sym typeface="Arial"/>
              </a:rPr>
              <a:t>TION: </a:t>
            </a:r>
            <a:br>
              <a:rPr b="0" i="0" lang="en" sz="800" cap="none">
                <a:solidFill>
                  <a:schemeClr val="lt1"/>
                </a:solidFill>
                <a:latin typeface="Arial"/>
                <a:ea typeface="Arial"/>
                <a:cs typeface="Arial"/>
                <a:sym typeface="Arial"/>
              </a:rPr>
            </a:br>
            <a:r>
              <a:rPr b="0" i="0" lang="en" sz="800" cap="none">
                <a:solidFill>
                  <a:schemeClr val="lt1"/>
                </a:solidFill>
                <a:latin typeface="Arial"/>
                <a:ea typeface="Arial"/>
                <a:cs typeface="Arial"/>
                <a:sym typeface="Arial"/>
              </a:rPr>
              <a:t>STOPP</a:t>
            </a:r>
            <a:r>
              <a:rPr lang="en" sz="800">
                <a:solidFill>
                  <a:schemeClr val="lt1"/>
                </a:solidFill>
              </a:rPr>
              <a:t>EN</a:t>
            </a:r>
            <a:r>
              <a:rPr b="0" i="0" lang="en" sz="800" cap="none">
                <a:solidFill>
                  <a:schemeClr val="lt1"/>
                </a:solidFill>
                <a:latin typeface="Arial"/>
                <a:ea typeface="Arial"/>
                <a:cs typeface="Arial"/>
                <a:sym typeface="Arial"/>
              </a:rPr>
              <a:t> EINE</a:t>
            </a:r>
            <a:r>
              <a:rPr lang="en" sz="800">
                <a:solidFill>
                  <a:schemeClr val="lt1"/>
                </a:solidFill>
              </a:rPr>
              <a:t>R</a:t>
            </a:r>
            <a:r>
              <a:rPr b="0" i="0" lang="en" sz="800" cap="none">
                <a:solidFill>
                  <a:schemeClr val="lt1"/>
                </a:solidFill>
                <a:latin typeface="Arial"/>
                <a:ea typeface="Arial"/>
                <a:cs typeface="Arial"/>
                <a:sym typeface="Arial"/>
              </a:rPr>
              <a:t> SOCIAL ENGINEERING ATTACK</a:t>
            </a:r>
            <a:r>
              <a:rPr lang="en" sz="800">
                <a:solidFill>
                  <a:schemeClr val="lt1"/>
                </a:solidFill>
              </a:rPr>
              <a:t>E</a:t>
            </a:r>
            <a:r>
              <a:rPr b="0" i="0" lang="en" sz="800" cap="none">
                <a:solidFill>
                  <a:schemeClr val="lt1"/>
                </a:solidFill>
                <a:latin typeface="Arial"/>
                <a:ea typeface="Arial"/>
                <a:cs typeface="Arial"/>
                <a:sym typeface="Arial"/>
              </a:rPr>
              <a:t> IN UN</a:t>
            </a:r>
            <a:r>
              <a:rPr lang="en" sz="800">
                <a:solidFill>
                  <a:schemeClr val="lt1"/>
                </a:solidFill>
              </a:rPr>
              <a:t>T</a:t>
            </a:r>
            <a:r>
              <a:rPr b="0" i="0" lang="en" sz="800" cap="none">
                <a:solidFill>
                  <a:schemeClr val="lt1"/>
                </a:solidFill>
                <a:latin typeface="Arial"/>
                <a:ea typeface="Arial"/>
                <a:cs typeface="Arial"/>
                <a:sym typeface="Arial"/>
              </a:rPr>
              <a:t>ER 4 MINUTE</a:t>
            </a:r>
            <a:r>
              <a:rPr lang="en" sz="800">
                <a:solidFill>
                  <a:schemeClr val="lt1"/>
                </a:solidFill>
              </a:rPr>
              <a:t>N</a:t>
            </a:r>
            <a:endParaRPr sz="400"/>
          </a:p>
        </p:txBody>
      </p:sp>
      <p:pic>
        <p:nvPicPr>
          <p:cNvPr id="953" name="Google Shape;953;p85"/>
          <p:cNvPicPr preferRelativeResize="0"/>
          <p:nvPr/>
        </p:nvPicPr>
        <p:blipFill>
          <a:blip r:embed="rId6">
            <a:alphaModFix/>
          </a:blip>
          <a:stretch>
            <a:fillRect/>
          </a:stretch>
        </p:blipFill>
        <p:spPr>
          <a:xfrm>
            <a:off x="7219046" y="4777425"/>
            <a:ext cx="859255" cy="270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30"/>
                                        </p:tgtEl>
                                        <p:attrNameLst>
                                          <p:attrName>style.visibility</p:attrName>
                                        </p:attrNameLst>
                                      </p:cBhvr>
                                      <p:to>
                                        <p:strVal val="visible"/>
                                      </p:to>
                                    </p:set>
                                    <p:animEffect filter="fade" transition="in">
                                      <p:cBhvr>
                                        <p:cTn dur="1000"/>
                                        <p:tgtEl>
                                          <p:spTgt spid="930"/>
                                        </p:tgtEl>
                                      </p:cBhvr>
                                    </p:animEffect>
                                  </p:childTnLst>
                                </p:cTn>
                              </p:par>
                              <p:par>
                                <p:cTn fill="hold" nodeType="withEffect" presetClass="entr" presetID="10" presetSubtype="0">
                                  <p:stCondLst>
                                    <p:cond delay="0"/>
                                  </p:stCondLst>
                                  <p:childTnLst>
                                    <p:set>
                                      <p:cBhvr>
                                        <p:cTn dur="1" fill="hold">
                                          <p:stCondLst>
                                            <p:cond delay="0"/>
                                          </p:stCondLst>
                                        </p:cTn>
                                        <p:tgtEl>
                                          <p:spTgt spid="952"/>
                                        </p:tgtEl>
                                        <p:attrNameLst>
                                          <p:attrName>style.visibility</p:attrName>
                                        </p:attrNameLst>
                                      </p:cBhvr>
                                      <p:to>
                                        <p:strVal val="visible"/>
                                      </p:to>
                                    </p:set>
                                    <p:animEffect filter="fade" transition="in">
                                      <p:cBhvr>
                                        <p:cTn dur="1000"/>
                                        <p:tgtEl>
                                          <p:spTgt spid="9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7" name="Shape 957"/>
        <p:cNvGrpSpPr/>
        <p:nvPr/>
      </p:nvGrpSpPr>
      <p:grpSpPr>
        <a:xfrm>
          <a:off x="0" y="0"/>
          <a:ext cx="0" cy="0"/>
          <a:chOff x="0" y="0"/>
          <a:chExt cx="0" cy="0"/>
        </a:xfrm>
      </p:grpSpPr>
      <p:pic>
        <p:nvPicPr>
          <p:cNvPr id="958" name="Google Shape;958;p86"/>
          <p:cNvPicPr preferRelativeResize="0"/>
          <p:nvPr/>
        </p:nvPicPr>
        <p:blipFill rotWithShape="1">
          <a:blip r:embed="rId3">
            <a:alphaModFix/>
          </a:blip>
          <a:srcRect b="26713" l="38686" r="1860" t="7957"/>
          <a:stretch/>
        </p:blipFill>
        <p:spPr>
          <a:xfrm>
            <a:off x="5371175" y="1570661"/>
            <a:ext cx="2385900" cy="1727100"/>
          </a:xfrm>
          <a:prstGeom prst="roundRect">
            <a:avLst>
              <a:gd fmla="val 17275" name="adj"/>
            </a:avLst>
          </a:prstGeom>
          <a:noFill/>
          <a:ln>
            <a:noFill/>
          </a:ln>
        </p:spPr>
      </p:pic>
      <p:sp>
        <p:nvSpPr>
          <p:cNvPr id="959" name="Google Shape;959;p86"/>
          <p:cNvSpPr txBox="1"/>
          <p:nvPr/>
        </p:nvSpPr>
        <p:spPr>
          <a:xfrm>
            <a:off x="562925" y="173175"/>
            <a:ext cx="7758900" cy="9234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1" lang="en" sz="2700">
                <a:solidFill>
                  <a:srgbClr val="FFFFFF"/>
                </a:solidFill>
                <a:latin typeface="Red Hat Display"/>
                <a:ea typeface="Red Hat Display"/>
                <a:cs typeface="Red Hat Display"/>
                <a:sym typeface="Red Hat Display"/>
              </a:rPr>
              <a:t>Erkennen Sie die raffiniertesten Angreifer  mit</a:t>
            </a:r>
            <a:r>
              <a:rPr b="1" lang="en" sz="2700">
                <a:solidFill>
                  <a:srgbClr val="FFFFFF"/>
                </a:solidFill>
                <a:latin typeface="Red Hat Display"/>
                <a:ea typeface="Red Hat Display"/>
                <a:cs typeface="Red Hat Display"/>
                <a:sym typeface="Red Hat Display"/>
              </a:rPr>
              <a:t> </a:t>
            </a:r>
            <a:r>
              <a:rPr b="1" lang="en" sz="2700">
                <a:solidFill>
                  <a:srgbClr val="FC0000"/>
                </a:solidFill>
                <a:latin typeface="Red Hat Display"/>
                <a:ea typeface="Red Hat Display"/>
                <a:cs typeface="Red Hat Display"/>
                <a:sym typeface="Red Hat Display"/>
              </a:rPr>
              <a:t>Falcon Adversary OverWatch</a:t>
            </a:r>
            <a:endParaRPr b="1" sz="2700">
              <a:solidFill>
                <a:srgbClr val="FFFFFF"/>
              </a:solidFill>
              <a:latin typeface="Red Hat Display"/>
              <a:ea typeface="Red Hat Display"/>
              <a:cs typeface="Red Hat Display"/>
              <a:sym typeface="Red Hat Display"/>
            </a:endParaRPr>
          </a:p>
        </p:txBody>
      </p:sp>
      <p:cxnSp>
        <p:nvCxnSpPr>
          <p:cNvPr id="960" name="Google Shape;960;p86"/>
          <p:cNvCxnSpPr/>
          <p:nvPr/>
        </p:nvCxnSpPr>
        <p:spPr>
          <a:xfrm rot="10800000">
            <a:off x="1856975" y="1985475"/>
            <a:ext cx="980100" cy="0"/>
          </a:xfrm>
          <a:prstGeom prst="straightConnector1">
            <a:avLst/>
          </a:prstGeom>
          <a:noFill/>
          <a:ln cap="flat" cmpd="sng" w="9525">
            <a:solidFill>
              <a:srgbClr val="595959"/>
            </a:solidFill>
            <a:prstDash val="solid"/>
            <a:round/>
            <a:headEnd len="sm" w="sm" type="none"/>
            <a:tailEnd len="sm" w="sm" type="none"/>
          </a:ln>
        </p:spPr>
      </p:cxnSp>
      <p:cxnSp>
        <p:nvCxnSpPr>
          <p:cNvPr id="961" name="Google Shape;961;p86"/>
          <p:cNvCxnSpPr/>
          <p:nvPr/>
        </p:nvCxnSpPr>
        <p:spPr>
          <a:xfrm rot="10800000">
            <a:off x="1856975" y="2874387"/>
            <a:ext cx="980100" cy="0"/>
          </a:xfrm>
          <a:prstGeom prst="straightConnector1">
            <a:avLst/>
          </a:prstGeom>
          <a:noFill/>
          <a:ln cap="flat" cmpd="sng" w="9525">
            <a:solidFill>
              <a:srgbClr val="595959"/>
            </a:solidFill>
            <a:prstDash val="solid"/>
            <a:round/>
            <a:headEnd len="sm" w="sm" type="none"/>
            <a:tailEnd len="sm" w="sm" type="none"/>
          </a:ln>
        </p:spPr>
      </p:cxnSp>
      <p:cxnSp>
        <p:nvCxnSpPr>
          <p:cNvPr id="962" name="Google Shape;962;p86"/>
          <p:cNvCxnSpPr/>
          <p:nvPr/>
        </p:nvCxnSpPr>
        <p:spPr>
          <a:xfrm rot="10800000">
            <a:off x="1856975" y="3910415"/>
            <a:ext cx="980100" cy="0"/>
          </a:xfrm>
          <a:prstGeom prst="straightConnector1">
            <a:avLst/>
          </a:prstGeom>
          <a:noFill/>
          <a:ln cap="flat" cmpd="sng" w="9525">
            <a:solidFill>
              <a:srgbClr val="595959"/>
            </a:solidFill>
            <a:prstDash val="solid"/>
            <a:round/>
            <a:headEnd len="sm" w="sm" type="none"/>
            <a:tailEnd len="sm" w="sm" type="none"/>
          </a:ln>
        </p:spPr>
      </p:cxnSp>
      <p:sp>
        <p:nvSpPr>
          <p:cNvPr id="963" name="Google Shape;963;p86"/>
          <p:cNvSpPr txBox="1"/>
          <p:nvPr/>
        </p:nvSpPr>
        <p:spPr>
          <a:xfrm>
            <a:off x="1261175" y="3961000"/>
            <a:ext cx="3320400" cy="731400"/>
          </a:xfrm>
          <a:prstGeom prst="rect">
            <a:avLst/>
          </a:prstGeom>
          <a:noFill/>
          <a:ln>
            <a:noFill/>
          </a:ln>
        </p:spPr>
        <p:txBody>
          <a:bodyPr anchorCtr="0" anchor="ctr" bIns="27425" lIns="27425" spcFirstLastPara="1" rIns="27425" wrap="square" tIns="27425">
            <a:noAutofit/>
          </a:bodyPr>
          <a:lstStyle/>
          <a:p>
            <a:pPr indent="0" lvl="0" marL="0" marR="0" rtl="0" algn="l">
              <a:lnSpc>
                <a:spcPct val="95000"/>
              </a:lnSpc>
              <a:spcBef>
                <a:spcPts val="0"/>
              </a:spcBef>
              <a:spcAft>
                <a:spcPts val="0"/>
              </a:spcAft>
              <a:buClr>
                <a:srgbClr val="000000"/>
              </a:buClr>
              <a:buSzPts val="1400"/>
              <a:buFont typeface="Arial"/>
              <a:buNone/>
            </a:pPr>
            <a:r>
              <a:rPr b="0" i="0" lang="en" sz="1400" u="none" cap="none" strike="noStrike">
                <a:solidFill>
                  <a:srgbClr val="FFFFFF"/>
                </a:solidFill>
                <a:latin typeface="Inter ExtraBold"/>
                <a:ea typeface="Inter ExtraBold"/>
                <a:cs typeface="Inter ExtraBold"/>
                <a:sym typeface="Inter ExtraBold"/>
              </a:rPr>
              <a:t>Automa</a:t>
            </a:r>
            <a:r>
              <a:rPr lang="en">
                <a:solidFill>
                  <a:srgbClr val="FFFFFF"/>
                </a:solidFill>
                <a:latin typeface="Inter ExtraBold"/>
                <a:ea typeface="Inter ExtraBold"/>
                <a:cs typeface="Inter ExtraBold"/>
                <a:sym typeface="Inter ExtraBold"/>
              </a:rPr>
              <a:t>tisierte</a:t>
            </a:r>
            <a:r>
              <a:rPr b="0" i="0" lang="en" sz="1400" u="none" cap="none" strike="noStrike">
                <a:solidFill>
                  <a:srgbClr val="FFFFFF"/>
                </a:solidFill>
                <a:latin typeface="Inter ExtraBold"/>
                <a:ea typeface="Inter ExtraBold"/>
                <a:cs typeface="Inter ExtraBold"/>
                <a:sym typeface="Inter ExtraBold"/>
              </a:rPr>
              <a:t> Threat Intelligence</a:t>
            </a:r>
            <a:endParaRPr b="0" i="0" sz="1400" u="none" cap="none" strike="noStrike">
              <a:solidFill>
                <a:srgbClr val="FFFFFF"/>
              </a:solidFill>
              <a:latin typeface="Inter ExtraBold"/>
              <a:ea typeface="Inter ExtraBold"/>
              <a:cs typeface="Inter ExtraBold"/>
              <a:sym typeface="Inter ExtraBold"/>
            </a:endParaRPr>
          </a:p>
          <a:p>
            <a:pPr indent="0" lvl="0" marL="0" marR="0" rtl="0" algn="l">
              <a:lnSpc>
                <a:spcPct val="95000"/>
              </a:lnSpc>
              <a:spcBef>
                <a:spcPts val="300"/>
              </a:spcBef>
              <a:spcAft>
                <a:spcPts val="300"/>
              </a:spcAft>
              <a:buClr>
                <a:srgbClr val="000000"/>
              </a:buClr>
              <a:buSzPts val="1100"/>
              <a:buFont typeface="Arial"/>
              <a:buNone/>
            </a:pPr>
            <a:r>
              <a:rPr lang="en" sz="900">
                <a:solidFill>
                  <a:srgbClr val="FFFFFF"/>
                </a:solidFill>
                <a:latin typeface="Inter"/>
                <a:ea typeface="Inter"/>
                <a:cs typeface="Inter"/>
                <a:sym typeface="Inter"/>
              </a:rPr>
              <a:t>Erhalten von Bedrohungsinformationen innerhalb der Falcon®-Plattform, die schnellere, sichere und bessere Entscheidungen ermöglicht.</a:t>
            </a:r>
            <a:endParaRPr b="0" i="0" sz="900" u="none" cap="none" strike="noStrike">
              <a:solidFill>
                <a:srgbClr val="FFFFFF"/>
              </a:solidFill>
              <a:latin typeface="Inter"/>
              <a:ea typeface="Inter"/>
              <a:cs typeface="Inter"/>
              <a:sym typeface="Inter"/>
            </a:endParaRPr>
          </a:p>
        </p:txBody>
      </p:sp>
      <p:sp>
        <p:nvSpPr>
          <p:cNvPr id="964" name="Google Shape;964;p86"/>
          <p:cNvSpPr/>
          <p:nvPr/>
        </p:nvSpPr>
        <p:spPr>
          <a:xfrm>
            <a:off x="562925" y="4052394"/>
            <a:ext cx="548700" cy="548700"/>
          </a:xfrm>
          <a:prstGeom prst="ellipse">
            <a:avLst/>
          </a:prstGeom>
          <a:solidFill>
            <a:srgbClr val="FF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Karla"/>
              <a:ea typeface="Karla"/>
              <a:cs typeface="Karla"/>
              <a:sym typeface="Karla"/>
            </a:endParaRPr>
          </a:p>
        </p:txBody>
      </p:sp>
      <p:grpSp>
        <p:nvGrpSpPr>
          <p:cNvPr id="965" name="Google Shape;965;p86"/>
          <p:cNvGrpSpPr/>
          <p:nvPr/>
        </p:nvGrpSpPr>
        <p:grpSpPr>
          <a:xfrm>
            <a:off x="562933" y="2109825"/>
            <a:ext cx="4018642" cy="640200"/>
            <a:chOff x="410533" y="2171925"/>
            <a:chExt cx="4018642" cy="640200"/>
          </a:xfrm>
        </p:grpSpPr>
        <p:sp>
          <p:nvSpPr>
            <p:cNvPr id="966" name="Google Shape;966;p86"/>
            <p:cNvSpPr txBox="1"/>
            <p:nvPr/>
          </p:nvSpPr>
          <p:spPr>
            <a:xfrm>
              <a:off x="1108775" y="2171925"/>
              <a:ext cx="3320400" cy="640200"/>
            </a:xfrm>
            <a:prstGeom prst="rect">
              <a:avLst/>
            </a:prstGeom>
            <a:noFill/>
            <a:ln>
              <a:noFill/>
            </a:ln>
          </p:spPr>
          <p:txBody>
            <a:bodyPr anchorCtr="0" anchor="ctr" bIns="27425" lIns="27425" spcFirstLastPara="1" rIns="27425" wrap="square" tIns="27425">
              <a:noAutofit/>
            </a:bodyPr>
            <a:lstStyle/>
            <a:p>
              <a:pPr indent="0" lvl="0" marL="0" marR="0" rtl="0" algn="l">
                <a:lnSpc>
                  <a:spcPct val="95000"/>
                </a:lnSpc>
                <a:spcBef>
                  <a:spcPts val="0"/>
                </a:spcBef>
                <a:spcAft>
                  <a:spcPts val="0"/>
                </a:spcAft>
                <a:buClr>
                  <a:srgbClr val="FFFFFF"/>
                </a:buClr>
                <a:buSzPts val="1600"/>
                <a:buFont typeface="Noto Sans Symbols"/>
                <a:buNone/>
              </a:pPr>
              <a:r>
                <a:rPr lang="en">
                  <a:solidFill>
                    <a:srgbClr val="FFFFFF"/>
                  </a:solidFill>
                  <a:latin typeface="Inter ExtraBold"/>
                  <a:ea typeface="Inter ExtraBold"/>
                  <a:cs typeface="Inter ExtraBold"/>
                  <a:sym typeface="Inter ExtraBold"/>
                </a:rPr>
                <a:t>Unterbrechen e</a:t>
              </a:r>
              <a:r>
                <a:rPr b="0" i="0" lang="en" sz="1400" u="none" cap="none" strike="noStrike">
                  <a:solidFill>
                    <a:srgbClr val="FFFFFF"/>
                  </a:solidFill>
                  <a:latin typeface="Inter ExtraBold"/>
                  <a:ea typeface="Inter ExtraBold"/>
                  <a:cs typeface="Inter ExtraBold"/>
                  <a:sym typeface="Inter ExtraBold"/>
                </a:rPr>
                <a:t>xtern</a:t>
              </a:r>
              <a:r>
                <a:rPr lang="en">
                  <a:solidFill>
                    <a:srgbClr val="FFFFFF"/>
                  </a:solidFill>
                  <a:latin typeface="Inter ExtraBold"/>
                  <a:ea typeface="Inter ExtraBold"/>
                  <a:cs typeface="Inter ExtraBold"/>
                  <a:sym typeface="Inter ExtraBold"/>
                </a:rPr>
                <a:t>er</a:t>
              </a:r>
              <a:r>
                <a:rPr b="0" i="0" lang="en" sz="1400" u="none" cap="none" strike="noStrike">
                  <a:solidFill>
                    <a:srgbClr val="FFFFFF"/>
                  </a:solidFill>
                  <a:latin typeface="Inter ExtraBold"/>
                  <a:ea typeface="Inter ExtraBold"/>
                  <a:cs typeface="Inter ExtraBold"/>
                  <a:sym typeface="Inter ExtraBold"/>
                </a:rPr>
                <a:t> </a:t>
              </a:r>
              <a:r>
                <a:rPr lang="en">
                  <a:solidFill>
                    <a:srgbClr val="FFFFFF"/>
                  </a:solidFill>
                  <a:latin typeface="Inter ExtraBold"/>
                  <a:ea typeface="Inter ExtraBold"/>
                  <a:cs typeface="Inter ExtraBold"/>
                  <a:sym typeface="Inter ExtraBold"/>
                </a:rPr>
                <a:t>Bedrohungen</a:t>
              </a:r>
              <a:endParaRPr b="0" i="0" sz="1400" u="none" cap="none" strike="noStrike">
                <a:solidFill>
                  <a:srgbClr val="FFFFFF"/>
                </a:solidFill>
                <a:latin typeface="Inter ExtraBold"/>
                <a:ea typeface="Inter ExtraBold"/>
                <a:cs typeface="Inter ExtraBold"/>
                <a:sym typeface="Inter ExtraBold"/>
              </a:endParaRPr>
            </a:p>
            <a:p>
              <a:pPr indent="0" lvl="0" marL="0" marR="0" rtl="0" algn="l">
                <a:lnSpc>
                  <a:spcPct val="95000"/>
                </a:lnSpc>
                <a:spcBef>
                  <a:spcPts val="300"/>
                </a:spcBef>
                <a:spcAft>
                  <a:spcPts val="0"/>
                </a:spcAft>
                <a:buClr>
                  <a:srgbClr val="000000"/>
                </a:buClr>
                <a:buSzPts val="1100"/>
                <a:buFont typeface="Arial"/>
                <a:buNone/>
              </a:pPr>
              <a:r>
                <a:rPr b="0" i="0" lang="en" sz="900" u="none" cap="none" strike="noStrike">
                  <a:solidFill>
                    <a:srgbClr val="FFFFFF"/>
                  </a:solidFill>
                  <a:latin typeface="Inter"/>
                  <a:ea typeface="Inter"/>
                  <a:cs typeface="Inter"/>
                  <a:sym typeface="Inter"/>
                </a:rPr>
                <a:t>Adversary OverWatch </a:t>
              </a:r>
              <a:r>
                <a:rPr lang="en" sz="900">
                  <a:solidFill>
                    <a:srgbClr val="FFFFFF"/>
                  </a:solidFill>
                  <a:latin typeface="Inter"/>
                  <a:ea typeface="Inter"/>
                  <a:cs typeface="Inter"/>
                  <a:sym typeface="Inter"/>
                </a:rPr>
                <a:t>ermöglicht die Überwachung des kriminellen Untergrunds und benachrichtigt, wenn Access Broker gestohlene Zugangsdaten verkaufen oder damit handeln.</a:t>
              </a:r>
              <a:endParaRPr b="0" i="0" sz="900" u="none" cap="none" strike="noStrike">
                <a:solidFill>
                  <a:srgbClr val="FFFFFF"/>
                </a:solidFill>
                <a:latin typeface="Inter"/>
                <a:ea typeface="Inter"/>
                <a:cs typeface="Inter"/>
                <a:sym typeface="Inter"/>
              </a:endParaRPr>
            </a:p>
          </p:txBody>
        </p:sp>
        <p:grpSp>
          <p:nvGrpSpPr>
            <p:cNvPr id="967" name="Google Shape;967;p86"/>
            <p:cNvGrpSpPr/>
            <p:nvPr/>
          </p:nvGrpSpPr>
          <p:grpSpPr>
            <a:xfrm>
              <a:off x="410533" y="2217702"/>
              <a:ext cx="548620" cy="548620"/>
              <a:chOff x="488726" y="2422299"/>
              <a:chExt cx="511200" cy="511200"/>
            </a:xfrm>
          </p:grpSpPr>
          <p:sp>
            <p:nvSpPr>
              <p:cNvPr id="968" name="Google Shape;968;p86"/>
              <p:cNvSpPr/>
              <p:nvPr/>
            </p:nvSpPr>
            <p:spPr>
              <a:xfrm>
                <a:off x="488726" y="2422299"/>
                <a:ext cx="511200" cy="511200"/>
              </a:xfrm>
              <a:prstGeom prst="ellipse">
                <a:avLst/>
              </a:prstGeom>
              <a:solidFill>
                <a:srgbClr val="FF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1" i="0" sz="1200" u="none" cap="none" strike="noStrike">
                  <a:solidFill>
                    <a:srgbClr val="FFFFFF"/>
                  </a:solidFill>
                  <a:latin typeface="Arial"/>
                  <a:ea typeface="Arial"/>
                  <a:cs typeface="Arial"/>
                  <a:sym typeface="Arial"/>
                </a:endParaRPr>
              </a:p>
            </p:txBody>
          </p:sp>
          <p:grpSp>
            <p:nvGrpSpPr>
              <p:cNvPr id="969" name="Google Shape;969;p86"/>
              <p:cNvGrpSpPr/>
              <p:nvPr/>
            </p:nvGrpSpPr>
            <p:grpSpPr>
              <a:xfrm>
                <a:off x="571902" y="2505681"/>
                <a:ext cx="344126" cy="344085"/>
                <a:chOff x="10431506" y="2370321"/>
                <a:chExt cx="403477" cy="403477"/>
              </a:xfrm>
            </p:grpSpPr>
            <p:sp>
              <p:nvSpPr>
                <p:cNvPr id="970" name="Google Shape;970;p86"/>
                <p:cNvSpPr/>
                <p:nvPr/>
              </p:nvSpPr>
              <p:spPr>
                <a:xfrm>
                  <a:off x="10633245" y="2370321"/>
                  <a:ext cx="2065" cy="35286"/>
                </a:xfrm>
                <a:custGeom>
                  <a:rect b="b" l="l" r="r" t="t"/>
                  <a:pathLst>
                    <a:path extrusionOk="0" h="35286" w="2065">
                      <a:moveTo>
                        <a:pt x="0" y="0"/>
                      </a:moveTo>
                      <a:lnTo>
                        <a:pt x="0" y="8822"/>
                      </a:lnTo>
                      <a:lnTo>
                        <a:pt x="0" y="17643"/>
                      </a:lnTo>
                      <a:lnTo>
                        <a:pt x="0" y="26465"/>
                      </a:lnTo>
                      <a:lnTo>
                        <a:pt x="0" y="35286"/>
                      </a:lnTo>
                    </a:path>
                  </a:pathLst>
                </a:custGeom>
                <a:noFill/>
                <a:ln cap="rnd"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Arial"/>
                    <a:ea typeface="Arial"/>
                    <a:cs typeface="Arial"/>
                    <a:sym typeface="Arial"/>
                  </a:endParaRPr>
                </a:p>
              </p:txBody>
            </p:sp>
            <p:sp>
              <p:nvSpPr>
                <p:cNvPr id="971" name="Google Shape;971;p86"/>
                <p:cNvSpPr/>
                <p:nvPr/>
              </p:nvSpPr>
              <p:spPr>
                <a:xfrm>
                  <a:off x="10633245" y="2738512"/>
                  <a:ext cx="2065" cy="35286"/>
                </a:xfrm>
                <a:custGeom>
                  <a:rect b="b" l="l" r="r" t="t"/>
                  <a:pathLst>
                    <a:path extrusionOk="0" h="35286" w="2065">
                      <a:moveTo>
                        <a:pt x="0" y="0"/>
                      </a:moveTo>
                      <a:lnTo>
                        <a:pt x="0" y="8822"/>
                      </a:lnTo>
                      <a:lnTo>
                        <a:pt x="0" y="17643"/>
                      </a:lnTo>
                      <a:lnTo>
                        <a:pt x="0" y="26465"/>
                      </a:lnTo>
                      <a:lnTo>
                        <a:pt x="0" y="35286"/>
                      </a:lnTo>
                    </a:path>
                  </a:pathLst>
                </a:custGeom>
                <a:noFill/>
                <a:ln cap="rnd"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Arial"/>
                    <a:ea typeface="Arial"/>
                    <a:cs typeface="Arial"/>
                    <a:sym typeface="Arial"/>
                  </a:endParaRPr>
                </a:p>
              </p:txBody>
            </p:sp>
            <p:sp>
              <p:nvSpPr>
                <p:cNvPr id="972" name="Google Shape;972;p86"/>
                <p:cNvSpPr/>
                <p:nvPr/>
              </p:nvSpPr>
              <p:spPr>
                <a:xfrm>
                  <a:off x="10799697" y="2572060"/>
                  <a:ext cx="35286" cy="2065"/>
                </a:xfrm>
                <a:custGeom>
                  <a:rect b="b" l="l" r="r" t="t"/>
                  <a:pathLst>
                    <a:path extrusionOk="0" h="2065" w="35286">
                      <a:moveTo>
                        <a:pt x="35286" y="0"/>
                      </a:moveTo>
                      <a:lnTo>
                        <a:pt x="26465" y="0"/>
                      </a:lnTo>
                      <a:lnTo>
                        <a:pt x="17643" y="0"/>
                      </a:lnTo>
                      <a:lnTo>
                        <a:pt x="8822" y="0"/>
                      </a:lnTo>
                      <a:lnTo>
                        <a:pt x="0" y="0"/>
                      </a:lnTo>
                    </a:path>
                  </a:pathLst>
                </a:custGeom>
                <a:noFill/>
                <a:ln cap="rnd"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Arial"/>
                    <a:ea typeface="Arial"/>
                    <a:cs typeface="Arial"/>
                    <a:sym typeface="Arial"/>
                  </a:endParaRPr>
                </a:p>
              </p:txBody>
            </p:sp>
            <p:sp>
              <p:nvSpPr>
                <p:cNvPr id="973" name="Google Shape;973;p86"/>
                <p:cNvSpPr/>
                <p:nvPr/>
              </p:nvSpPr>
              <p:spPr>
                <a:xfrm>
                  <a:off x="10451401" y="2389497"/>
                  <a:ext cx="364967" cy="364968"/>
                </a:xfrm>
                <a:custGeom>
                  <a:rect b="b" l="l" r="r" t="t"/>
                  <a:pathLst>
                    <a:path extrusionOk="0" h="364968" w="364967">
                      <a:moveTo>
                        <a:pt x="364968" y="182563"/>
                      </a:moveTo>
                      <a:cubicBezTo>
                        <a:pt x="364925" y="283345"/>
                        <a:pt x="283188" y="365012"/>
                        <a:pt x="182405" y="364968"/>
                      </a:cubicBezTo>
                      <a:cubicBezTo>
                        <a:pt x="81622" y="364925"/>
                        <a:pt x="-43" y="283188"/>
                        <a:pt x="0" y="182405"/>
                      </a:cubicBezTo>
                      <a:cubicBezTo>
                        <a:pt x="44" y="81622"/>
                        <a:pt x="81780" y="-44"/>
                        <a:pt x="182563" y="0"/>
                      </a:cubicBezTo>
                      <a:cubicBezTo>
                        <a:pt x="255804" y="32"/>
                        <a:pt x="321930" y="43850"/>
                        <a:pt x="350506" y="111288"/>
                      </a:cubicBezTo>
                      <a:cubicBezTo>
                        <a:pt x="360055" y="133837"/>
                        <a:pt x="364974" y="158075"/>
                        <a:pt x="364968" y="182563"/>
                      </a:cubicBezTo>
                      <a:close/>
                    </a:path>
                  </a:pathLst>
                </a:custGeom>
                <a:noFill/>
                <a:ln cap="rnd"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Arial"/>
                    <a:ea typeface="Arial"/>
                    <a:cs typeface="Arial"/>
                    <a:sym typeface="Arial"/>
                  </a:endParaRPr>
                </a:p>
              </p:txBody>
            </p:sp>
            <p:grpSp>
              <p:nvGrpSpPr>
                <p:cNvPr id="974" name="Google Shape;974;p86"/>
                <p:cNvGrpSpPr/>
                <p:nvPr/>
              </p:nvGrpSpPr>
              <p:grpSpPr>
                <a:xfrm>
                  <a:off x="10508091" y="2435605"/>
                  <a:ext cx="250122" cy="269769"/>
                  <a:chOff x="10508091" y="2435605"/>
                  <a:chExt cx="250122" cy="269769"/>
                </a:xfrm>
              </p:grpSpPr>
              <p:sp>
                <p:nvSpPr>
                  <p:cNvPr id="975" name="Google Shape;975;p86"/>
                  <p:cNvSpPr/>
                  <p:nvPr/>
                </p:nvSpPr>
                <p:spPr>
                  <a:xfrm>
                    <a:off x="10508091" y="2633004"/>
                    <a:ext cx="250122" cy="72370"/>
                  </a:xfrm>
                  <a:custGeom>
                    <a:rect b="b" l="l" r="r" t="t"/>
                    <a:pathLst>
                      <a:path extrusionOk="0" h="72370" w="250122">
                        <a:moveTo>
                          <a:pt x="0" y="72371"/>
                        </a:moveTo>
                        <a:cubicBezTo>
                          <a:pt x="862" y="68811"/>
                          <a:pt x="1918" y="65301"/>
                          <a:pt x="3161" y="61855"/>
                        </a:cubicBezTo>
                        <a:cubicBezTo>
                          <a:pt x="4400" y="58415"/>
                          <a:pt x="5835" y="55050"/>
                          <a:pt x="7458" y="51773"/>
                        </a:cubicBezTo>
                        <a:cubicBezTo>
                          <a:pt x="9083" y="48488"/>
                          <a:pt x="10876" y="45288"/>
                          <a:pt x="12829" y="42187"/>
                        </a:cubicBezTo>
                        <a:cubicBezTo>
                          <a:pt x="14809" y="39070"/>
                          <a:pt x="16947" y="36058"/>
                          <a:pt x="19234" y="33159"/>
                        </a:cubicBezTo>
                        <a:cubicBezTo>
                          <a:pt x="21527" y="30246"/>
                          <a:pt x="23985" y="27416"/>
                          <a:pt x="26589" y="24709"/>
                        </a:cubicBezTo>
                        <a:cubicBezTo>
                          <a:pt x="29192" y="22003"/>
                          <a:pt x="31939" y="19400"/>
                          <a:pt x="34852" y="16921"/>
                        </a:cubicBezTo>
                        <a:cubicBezTo>
                          <a:pt x="38976" y="12667"/>
                          <a:pt x="43402" y="8719"/>
                          <a:pt x="48095" y="5104"/>
                        </a:cubicBezTo>
                        <a:cubicBezTo>
                          <a:pt x="50815" y="2922"/>
                          <a:pt x="53939" y="1300"/>
                          <a:pt x="57288" y="331"/>
                        </a:cubicBezTo>
                        <a:cubicBezTo>
                          <a:pt x="59573" y="-255"/>
                          <a:pt x="61988" y="-59"/>
                          <a:pt x="64147" y="889"/>
                        </a:cubicBezTo>
                        <a:cubicBezTo>
                          <a:pt x="66396" y="1970"/>
                          <a:pt x="68482" y="3362"/>
                          <a:pt x="70345" y="5021"/>
                        </a:cubicBezTo>
                        <a:cubicBezTo>
                          <a:pt x="72556" y="6860"/>
                          <a:pt x="74952" y="9029"/>
                          <a:pt x="77844" y="11219"/>
                        </a:cubicBezTo>
                        <a:cubicBezTo>
                          <a:pt x="81058" y="13733"/>
                          <a:pt x="84519" y="15913"/>
                          <a:pt x="88174" y="17727"/>
                        </a:cubicBezTo>
                        <a:cubicBezTo>
                          <a:pt x="92996" y="20063"/>
                          <a:pt x="98090" y="21792"/>
                          <a:pt x="103338" y="22871"/>
                        </a:cubicBezTo>
                        <a:cubicBezTo>
                          <a:pt x="110454" y="24325"/>
                          <a:pt x="117705" y="25017"/>
                          <a:pt x="124968" y="24937"/>
                        </a:cubicBezTo>
                        <a:lnTo>
                          <a:pt x="124968" y="24937"/>
                        </a:lnTo>
                        <a:cubicBezTo>
                          <a:pt x="132216" y="24992"/>
                          <a:pt x="139451" y="24298"/>
                          <a:pt x="146557" y="22871"/>
                        </a:cubicBezTo>
                        <a:cubicBezTo>
                          <a:pt x="151811" y="21792"/>
                          <a:pt x="156920" y="20109"/>
                          <a:pt x="161783" y="17851"/>
                        </a:cubicBezTo>
                        <a:cubicBezTo>
                          <a:pt x="165508" y="16074"/>
                          <a:pt x="169051" y="13936"/>
                          <a:pt x="172361" y="11467"/>
                        </a:cubicBezTo>
                        <a:cubicBezTo>
                          <a:pt x="175315" y="9298"/>
                          <a:pt x="177774" y="7190"/>
                          <a:pt x="180005" y="5393"/>
                        </a:cubicBezTo>
                        <a:cubicBezTo>
                          <a:pt x="181945" y="3734"/>
                          <a:pt x="184100" y="2344"/>
                          <a:pt x="186409" y="1261"/>
                        </a:cubicBezTo>
                        <a:cubicBezTo>
                          <a:pt x="188579" y="325"/>
                          <a:pt x="190994" y="123"/>
                          <a:pt x="193289" y="683"/>
                        </a:cubicBezTo>
                        <a:cubicBezTo>
                          <a:pt x="196592" y="1600"/>
                          <a:pt x="199677" y="3174"/>
                          <a:pt x="202358" y="5310"/>
                        </a:cubicBezTo>
                        <a:cubicBezTo>
                          <a:pt x="206953" y="8800"/>
                          <a:pt x="211277" y="12632"/>
                          <a:pt x="215291" y="16776"/>
                        </a:cubicBezTo>
                        <a:cubicBezTo>
                          <a:pt x="218183" y="19255"/>
                          <a:pt x="220937" y="21852"/>
                          <a:pt x="223555" y="24565"/>
                        </a:cubicBezTo>
                        <a:cubicBezTo>
                          <a:pt x="226158" y="27271"/>
                          <a:pt x="228616" y="30102"/>
                          <a:pt x="230909" y="33014"/>
                        </a:cubicBezTo>
                        <a:cubicBezTo>
                          <a:pt x="233190" y="35913"/>
                          <a:pt x="235320" y="38927"/>
                          <a:pt x="237293" y="42043"/>
                        </a:cubicBezTo>
                        <a:cubicBezTo>
                          <a:pt x="239250" y="45168"/>
                          <a:pt x="241047" y="48364"/>
                          <a:pt x="242685" y="51629"/>
                        </a:cubicBezTo>
                        <a:cubicBezTo>
                          <a:pt x="244291" y="54913"/>
                          <a:pt x="245726" y="58277"/>
                          <a:pt x="246982" y="61710"/>
                        </a:cubicBezTo>
                        <a:cubicBezTo>
                          <a:pt x="248228" y="65152"/>
                          <a:pt x="249278" y="68664"/>
                          <a:pt x="250123" y="72226"/>
                        </a:cubicBezTo>
                      </a:path>
                    </a:pathLst>
                  </a:custGeom>
                  <a:noFill/>
                  <a:ln cap="rnd"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Arial"/>
                      <a:ea typeface="Arial"/>
                      <a:cs typeface="Arial"/>
                      <a:sym typeface="Arial"/>
                    </a:endParaRPr>
                  </a:p>
                </p:txBody>
              </p:sp>
              <p:sp>
                <p:nvSpPr>
                  <p:cNvPr id="976" name="Google Shape;976;p86"/>
                  <p:cNvSpPr/>
                  <p:nvPr/>
                </p:nvSpPr>
                <p:spPr>
                  <a:xfrm>
                    <a:off x="10553562" y="2503574"/>
                    <a:ext cx="159221" cy="129892"/>
                  </a:xfrm>
                  <a:custGeom>
                    <a:rect b="b" l="l" r="r" t="t"/>
                    <a:pathLst>
                      <a:path extrusionOk="0" h="129892" w="159221">
                        <a:moveTo>
                          <a:pt x="32291" y="0"/>
                        </a:moveTo>
                        <a:cubicBezTo>
                          <a:pt x="30260" y="2498"/>
                          <a:pt x="28397" y="5127"/>
                          <a:pt x="26713" y="7871"/>
                        </a:cubicBezTo>
                        <a:cubicBezTo>
                          <a:pt x="25025" y="10666"/>
                          <a:pt x="23501" y="13556"/>
                          <a:pt x="22147" y="16527"/>
                        </a:cubicBezTo>
                        <a:cubicBezTo>
                          <a:pt x="20795" y="19497"/>
                          <a:pt x="19609" y="22538"/>
                          <a:pt x="18594" y="25638"/>
                        </a:cubicBezTo>
                        <a:cubicBezTo>
                          <a:pt x="17586" y="28752"/>
                          <a:pt x="16745" y="31918"/>
                          <a:pt x="16073" y="35121"/>
                        </a:cubicBezTo>
                        <a:lnTo>
                          <a:pt x="15329" y="34914"/>
                        </a:lnTo>
                        <a:lnTo>
                          <a:pt x="14627" y="34811"/>
                        </a:lnTo>
                        <a:lnTo>
                          <a:pt x="13883" y="34811"/>
                        </a:lnTo>
                        <a:lnTo>
                          <a:pt x="13263" y="34811"/>
                        </a:lnTo>
                        <a:cubicBezTo>
                          <a:pt x="11273" y="34791"/>
                          <a:pt x="9308" y="35260"/>
                          <a:pt x="7541" y="36175"/>
                        </a:cubicBezTo>
                        <a:cubicBezTo>
                          <a:pt x="5925" y="37032"/>
                          <a:pt x="4515" y="38230"/>
                          <a:pt x="3409" y="39687"/>
                        </a:cubicBezTo>
                        <a:cubicBezTo>
                          <a:pt x="2293" y="41142"/>
                          <a:pt x="1434" y="42777"/>
                          <a:pt x="868" y="44521"/>
                        </a:cubicBezTo>
                        <a:cubicBezTo>
                          <a:pt x="-289" y="48086"/>
                          <a:pt x="-289" y="51926"/>
                          <a:pt x="868" y="55491"/>
                        </a:cubicBezTo>
                        <a:cubicBezTo>
                          <a:pt x="1426" y="57258"/>
                          <a:pt x="2285" y="58914"/>
                          <a:pt x="3409" y="60387"/>
                        </a:cubicBezTo>
                        <a:cubicBezTo>
                          <a:pt x="4520" y="61844"/>
                          <a:pt x="5929" y="63048"/>
                          <a:pt x="7541" y="63920"/>
                        </a:cubicBezTo>
                        <a:cubicBezTo>
                          <a:pt x="9313" y="64820"/>
                          <a:pt x="11276" y="65281"/>
                          <a:pt x="13263" y="65263"/>
                        </a:cubicBezTo>
                        <a:lnTo>
                          <a:pt x="14172" y="65263"/>
                        </a:lnTo>
                        <a:lnTo>
                          <a:pt x="14606" y="65263"/>
                        </a:lnTo>
                        <a:lnTo>
                          <a:pt x="15061" y="65263"/>
                        </a:lnTo>
                        <a:cubicBezTo>
                          <a:pt x="16154" y="73500"/>
                          <a:pt x="18407" y="81540"/>
                          <a:pt x="21754" y="89145"/>
                        </a:cubicBezTo>
                        <a:cubicBezTo>
                          <a:pt x="25028" y="96708"/>
                          <a:pt x="29515" y="103687"/>
                          <a:pt x="35038" y="109804"/>
                        </a:cubicBezTo>
                        <a:cubicBezTo>
                          <a:pt x="57888" y="134906"/>
                          <a:pt x="96760" y="136732"/>
                          <a:pt x="121863" y="113881"/>
                        </a:cubicBezTo>
                        <a:cubicBezTo>
                          <a:pt x="123285" y="112587"/>
                          <a:pt x="124644" y="111226"/>
                          <a:pt x="125940" y="109804"/>
                        </a:cubicBezTo>
                        <a:cubicBezTo>
                          <a:pt x="131464" y="103739"/>
                          <a:pt x="135959" y="96808"/>
                          <a:pt x="139244" y="89290"/>
                        </a:cubicBezTo>
                        <a:cubicBezTo>
                          <a:pt x="142589" y="81697"/>
                          <a:pt x="144849" y="73671"/>
                          <a:pt x="145958" y="65449"/>
                        </a:cubicBezTo>
                        <a:lnTo>
                          <a:pt x="145958" y="65449"/>
                        </a:lnTo>
                        <a:cubicBezTo>
                          <a:pt x="147946" y="65467"/>
                          <a:pt x="149908" y="65006"/>
                          <a:pt x="151681" y="64106"/>
                        </a:cubicBezTo>
                        <a:cubicBezTo>
                          <a:pt x="153292" y="63234"/>
                          <a:pt x="154701" y="62030"/>
                          <a:pt x="155813" y="60573"/>
                        </a:cubicBezTo>
                        <a:cubicBezTo>
                          <a:pt x="156929" y="59095"/>
                          <a:pt x="157788" y="57440"/>
                          <a:pt x="158354" y="55677"/>
                        </a:cubicBezTo>
                        <a:cubicBezTo>
                          <a:pt x="159511" y="52112"/>
                          <a:pt x="159511" y="48272"/>
                          <a:pt x="158354" y="44707"/>
                        </a:cubicBezTo>
                        <a:cubicBezTo>
                          <a:pt x="157809" y="42871"/>
                          <a:pt x="156949" y="41145"/>
                          <a:pt x="155813" y="39604"/>
                        </a:cubicBezTo>
                        <a:cubicBezTo>
                          <a:pt x="154706" y="38148"/>
                          <a:pt x="153297" y="36949"/>
                          <a:pt x="151681" y="36092"/>
                        </a:cubicBezTo>
                        <a:cubicBezTo>
                          <a:pt x="149913" y="35177"/>
                          <a:pt x="147948" y="34709"/>
                          <a:pt x="145958" y="34728"/>
                        </a:cubicBezTo>
                        <a:lnTo>
                          <a:pt x="144822" y="34728"/>
                        </a:lnTo>
                        <a:cubicBezTo>
                          <a:pt x="143498" y="28376"/>
                          <a:pt x="141461" y="22194"/>
                          <a:pt x="138748" y="16300"/>
                        </a:cubicBezTo>
                        <a:cubicBezTo>
                          <a:pt x="137401" y="13383"/>
                          <a:pt x="135885" y="10548"/>
                          <a:pt x="134203" y="7809"/>
                        </a:cubicBezTo>
                        <a:cubicBezTo>
                          <a:pt x="132489" y="5086"/>
                          <a:pt x="130598" y="2477"/>
                          <a:pt x="128543" y="0"/>
                        </a:cubicBezTo>
                      </a:path>
                    </a:pathLst>
                  </a:custGeom>
                  <a:noFill/>
                  <a:ln cap="rnd"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Arial"/>
                      <a:ea typeface="Arial"/>
                      <a:cs typeface="Arial"/>
                      <a:sym typeface="Arial"/>
                    </a:endParaRPr>
                  </a:p>
                </p:txBody>
              </p:sp>
              <p:sp>
                <p:nvSpPr>
                  <p:cNvPr id="977" name="Google Shape;977;p86"/>
                  <p:cNvSpPr/>
                  <p:nvPr/>
                </p:nvSpPr>
                <p:spPr>
                  <a:xfrm>
                    <a:off x="10579448" y="2505909"/>
                    <a:ext cx="115485" cy="2065"/>
                  </a:xfrm>
                  <a:custGeom>
                    <a:rect b="b" l="l" r="r" t="t"/>
                    <a:pathLst>
                      <a:path extrusionOk="0" h="2065" w="115485">
                        <a:moveTo>
                          <a:pt x="0" y="0"/>
                        </a:moveTo>
                        <a:lnTo>
                          <a:pt x="15784" y="0"/>
                        </a:lnTo>
                        <a:lnTo>
                          <a:pt x="57557" y="0"/>
                        </a:lnTo>
                        <a:lnTo>
                          <a:pt x="99330" y="0"/>
                        </a:lnTo>
                        <a:lnTo>
                          <a:pt x="115486" y="0"/>
                        </a:lnTo>
                      </a:path>
                    </a:pathLst>
                  </a:custGeom>
                  <a:noFill/>
                  <a:ln cap="rnd"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Arial"/>
                      <a:ea typeface="Arial"/>
                      <a:cs typeface="Arial"/>
                      <a:sym typeface="Arial"/>
                    </a:endParaRPr>
                  </a:p>
                </p:txBody>
              </p:sp>
              <p:sp>
                <p:nvSpPr>
                  <p:cNvPr id="978" name="Google Shape;978;p86"/>
                  <p:cNvSpPr/>
                  <p:nvPr/>
                </p:nvSpPr>
                <p:spPr>
                  <a:xfrm>
                    <a:off x="10571515" y="2435605"/>
                    <a:ext cx="123418" cy="68031"/>
                  </a:xfrm>
                  <a:custGeom>
                    <a:rect b="b" l="l" r="r" t="t"/>
                    <a:pathLst>
                      <a:path extrusionOk="0" h="68031" w="123418">
                        <a:moveTo>
                          <a:pt x="98359" y="0"/>
                        </a:moveTo>
                        <a:lnTo>
                          <a:pt x="89186" y="5103"/>
                        </a:lnTo>
                        <a:lnTo>
                          <a:pt x="80034" y="10185"/>
                        </a:lnTo>
                        <a:lnTo>
                          <a:pt x="70882" y="15288"/>
                        </a:lnTo>
                        <a:lnTo>
                          <a:pt x="61709" y="20370"/>
                        </a:lnTo>
                        <a:lnTo>
                          <a:pt x="52557" y="15288"/>
                        </a:lnTo>
                        <a:lnTo>
                          <a:pt x="43385" y="10185"/>
                        </a:lnTo>
                        <a:lnTo>
                          <a:pt x="34233" y="5103"/>
                        </a:lnTo>
                        <a:lnTo>
                          <a:pt x="25060" y="0"/>
                        </a:lnTo>
                        <a:lnTo>
                          <a:pt x="21940" y="7169"/>
                        </a:lnTo>
                        <a:lnTo>
                          <a:pt x="18800" y="14317"/>
                        </a:lnTo>
                        <a:lnTo>
                          <a:pt x="15660" y="21465"/>
                        </a:lnTo>
                        <a:lnTo>
                          <a:pt x="12520" y="28634"/>
                        </a:lnTo>
                        <a:lnTo>
                          <a:pt x="9400" y="38488"/>
                        </a:lnTo>
                        <a:lnTo>
                          <a:pt x="6260" y="48343"/>
                        </a:lnTo>
                        <a:lnTo>
                          <a:pt x="3120" y="58197"/>
                        </a:lnTo>
                        <a:lnTo>
                          <a:pt x="0" y="68031"/>
                        </a:lnTo>
                        <a:lnTo>
                          <a:pt x="15433" y="68031"/>
                        </a:lnTo>
                        <a:lnTo>
                          <a:pt x="30844" y="68031"/>
                        </a:lnTo>
                        <a:lnTo>
                          <a:pt x="46277" y="68031"/>
                        </a:lnTo>
                        <a:lnTo>
                          <a:pt x="61709" y="68031"/>
                        </a:lnTo>
                        <a:lnTo>
                          <a:pt x="77142" y="68031"/>
                        </a:lnTo>
                        <a:lnTo>
                          <a:pt x="92575" y="68031"/>
                        </a:lnTo>
                        <a:lnTo>
                          <a:pt x="108007" y="68031"/>
                        </a:lnTo>
                        <a:lnTo>
                          <a:pt x="123419" y="68031"/>
                        </a:lnTo>
                        <a:lnTo>
                          <a:pt x="120299" y="58197"/>
                        </a:lnTo>
                        <a:lnTo>
                          <a:pt x="117159" y="48343"/>
                        </a:lnTo>
                        <a:lnTo>
                          <a:pt x="114019" y="38488"/>
                        </a:lnTo>
                        <a:lnTo>
                          <a:pt x="110899" y="28634"/>
                        </a:lnTo>
                        <a:lnTo>
                          <a:pt x="107759" y="21465"/>
                        </a:lnTo>
                        <a:lnTo>
                          <a:pt x="104619" y="14317"/>
                        </a:lnTo>
                        <a:lnTo>
                          <a:pt x="101499" y="7169"/>
                        </a:lnTo>
                        <a:lnTo>
                          <a:pt x="98359" y="0"/>
                        </a:lnTo>
                        <a:close/>
                      </a:path>
                    </a:pathLst>
                  </a:custGeom>
                  <a:noFill/>
                  <a:ln cap="rnd"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Arial"/>
                      <a:ea typeface="Arial"/>
                      <a:cs typeface="Arial"/>
                      <a:sym typeface="Arial"/>
                    </a:endParaRPr>
                  </a:p>
                </p:txBody>
              </p:sp>
              <p:sp>
                <p:nvSpPr>
                  <p:cNvPr id="979" name="Google Shape;979;p86"/>
                  <p:cNvSpPr/>
                  <p:nvPr/>
                </p:nvSpPr>
                <p:spPr>
                  <a:xfrm>
                    <a:off x="10596699" y="2544831"/>
                    <a:ext cx="24832" cy="13655"/>
                  </a:xfrm>
                  <a:custGeom>
                    <a:rect b="b" l="l" r="r" t="t"/>
                    <a:pathLst>
                      <a:path extrusionOk="0" h="13655" w="24832">
                        <a:moveTo>
                          <a:pt x="0" y="0"/>
                        </a:moveTo>
                        <a:lnTo>
                          <a:pt x="6218" y="3409"/>
                        </a:lnTo>
                        <a:lnTo>
                          <a:pt x="12416" y="6818"/>
                        </a:lnTo>
                        <a:lnTo>
                          <a:pt x="18635" y="10226"/>
                        </a:lnTo>
                        <a:lnTo>
                          <a:pt x="24833" y="13656"/>
                        </a:lnTo>
                      </a:path>
                    </a:pathLst>
                  </a:custGeom>
                  <a:noFill/>
                  <a:ln cap="rnd"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Arial"/>
                      <a:ea typeface="Arial"/>
                      <a:cs typeface="Arial"/>
                      <a:sym typeface="Arial"/>
                    </a:endParaRPr>
                  </a:p>
                </p:txBody>
              </p:sp>
              <p:sp>
                <p:nvSpPr>
                  <p:cNvPr id="980" name="Google Shape;980;p86"/>
                  <p:cNvSpPr/>
                  <p:nvPr/>
                </p:nvSpPr>
                <p:spPr>
                  <a:xfrm>
                    <a:off x="10644628" y="2544831"/>
                    <a:ext cx="24811" cy="13655"/>
                  </a:xfrm>
                  <a:custGeom>
                    <a:rect b="b" l="l" r="r" t="t"/>
                    <a:pathLst>
                      <a:path extrusionOk="0" h="13655" w="24811">
                        <a:moveTo>
                          <a:pt x="24812" y="0"/>
                        </a:moveTo>
                        <a:lnTo>
                          <a:pt x="18614" y="3409"/>
                        </a:lnTo>
                        <a:lnTo>
                          <a:pt x="12416" y="6818"/>
                        </a:lnTo>
                        <a:lnTo>
                          <a:pt x="6198" y="10226"/>
                        </a:lnTo>
                        <a:lnTo>
                          <a:pt x="0" y="13656"/>
                        </a:lnTo>
                      </a:path>
                    </a:pathLst>
                  </a:custGeom>
                  <a:noFill/>
                  <a:ln cap="rnd"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Arial"/>
                      <a:ea typeface="Arial"/>
                      <a:cs typeface="Arial"/>
                      <a:sym typeface="Arial"/>
                    </a:endParaRPr>
                  </a:p>
                </p:txBody>
              </p:sp>
              <p:sp>
                <p:nvSpPr>
                  <p:cNvPr id="981" name="Google Shape;981;p86"/>
                  <p:cNvSpPr/>
                  <p:nvPr/>
                </p:nvSpPr>
                <p:spPr>
                  <a:xfrm>
                    <a:off x="10510329" y="2469073"/>
                    <a:ext cx="67032" cy="178248"/>
                  </a:xfrm>
                  <a:custGeom>
                    <a:rect b="b" l="l" r="r" t="t"/>
                    <a:pathLst>
                      <a:path extrusionOk="0" h="178248" w="67032">
                        <a:moveTo>
                          <a:pt x="20983" y="178249"/>
                        </a:moveTo>
                        <a:cubicBezTo>
                          <a:pt x="16550" y="171671"/>
                          <a:pt x="12759" y="164684"/>
                          <a:pt x="9662" y="157383"/>
                        </a:cubicBezTo>
                        <a:cubicBezTo>
                          <a:pt x="6522" y="149954"/>
                          <a:pt x="4127" y="142229"/>
                          <a:pt x="2513" y="134327"/>
                        </a:cubicBezTo>
                        <a:cubicBezTo>
                          <a:pt x="-2484" y="109976"/>
                          <a:pt x="8" y="84680"/>
                          <a:pt x="9662" y="61771"/>
                        </a:cubicBezTo>
                        <a:cubicBezTo>
                          <a:pt x="12767" y="54474"/>
                          <a:pt x="16558" y="47488"/>
                          <a:pt x="20983" y="40906"/>
                        </a:cubicBezTo>
                        <a:cubicBezTo>
                          <a:pt x="29838" y="27876"/>
                          <a:pt x="41099" y="16657"/>
                          <a:pt x="54162" y="7851"/>
                        </a:cubicBezTo>
                        <a:cubicBezTo>
                          <a:pt x="58260" y="4932"/>
                          <a:pt x="62562" y="2308"/>
                          <a:pt x="67033" y="0"/>
                        </a:cubicBezTo>
                      </a:path>
                    </a:pathLst>
                  </a:custGeom>
                  <a:noFill/>
                  <a:ln cap="rnd"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Arial"/>
                      <a:ea typeface="Arial"/>
                      <a:cs typeface="Arial"/>
                      <a:sym typeface="Arial"/>
                    </a:endParaRPr>
                  </a:p>
                </p:txBody>
              </p:sp>
              <p:sp>
                <p:nvSpPr>
                  <p:cNvPr id="982" name="Google Shape;982;p86"/>
                  <p:cNvSpPr/>
                  <p:nvPr/>
                </p:nvSpPr>
                <p:spPr>
                  <a:xfrm>
                    <a:off x="10689438" y="2470726"/>
                    <a:ext cx="66557" cy="176596"/>
                  </a:xfrm>
                  <a:custGeom>
                    <a:rect b="b" l="l" r="r" t="t"/>
                    <a:pathLst>
                      <a:path extrusionOk="0" h="176596" w="66557">
                        <a:moveTo>
                          <a:pt x="45575" y="176596"/>
                        </a:moveTo>
                        <a:cubicBezTo>
                          <a:pt x="50008" y="170018"/>
                          <a:pt x="53799" y="163031"/>
                          <a:pt x="56896" y="155730"/>
                        </a:cubicBezTo>
                        <a:cubicBezTo>
                          <a:pt x="60036" y="148301"/>
                          <a:pt x="62430" y="140577"/>
                          <a:pt x="64044" y="132674"/>
                        </a:cubicBezTo>
                        <a:cubicBezTo>
                          <a:pt x="69041" y="108323"/>
                          <a:pt x="66550" y="83027"/>
                          <a:pt x="56896" y="60119"/>
                        </a:cubicBezTo>
                        <a:cubicBezTo>
                          <a:pt x="53791" y="52821"/>
                          <a:pt x="50000" y="45835"/>
                          <a:pt x="45575" y="39253"/>
                        </a:cubicBezTo>
                        <a:cubicBezTo>
                          <a:pt x="36720" y="26223"/>
                          <a:pt x="25459" y="15004"/>
                          <a:pt x="12396" y="6198"/>
                        </a:cubicBezTo>
                        <a:cubicBezTo>
                          <a:pt x="12396" y="6198"/>
                          <a:pt x="3677" y="165"/>
                          <a:pt x="0" y="0"/>
                        </a:cubicBezTo>
                      </a:path>
                    </a:pathLst>
                  </a:custGeom>
                  <a:noFill/>
                  <a:ln cap="rnd"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Arial"/>
                      <a:ea typeface="Arial"/>
                      <a:cs typeface="Arial"/>
                      <a:sym typeface="Arial"/>
                    </a:endParaRPr>
                  </a:p>
                </p:txBody>
              </p:sp>
            </p:grpSp>
            <p:sp>
              <p:nvSpPr>
                <p:cNvPr id="983" name="Google Shape;983;p86"/>
                <p:cNvSpPr/>
                <p:nvPr/>
              </p:nvSpPr>
              <p:spPr>
                <a:xfrm>
                  <a:off x="10431506" y="2572060"/>
                  <a:ext cx="35286" cy="2065"/>
                </a:xfrm>
                <a:custGeom>
                  <a:rect b="b" l="l" r="r" t="t"/>
                  <a:pathLst>
                    <a:path extrusionOk="0" h="2065" w="35286">
                      <a:moveTo>
                        <a:pt x="35286" y="0"/>
                      </a:moveTo>
                      <a:lnTo>
                        <a:pt x="26465" y="0"/>
                      </a:lnTo>
                      <a:lnTo>
                        <a:pt x="17643" y="0"/>
                      </a:lnTo>
                      <a:lnTo>
                        <a:pt x="8822" y="0"/>
                      </a:lnTo>
                      <a:lnTo>
                        <a:pt x="0" y="0"/>
                      </a:lnTo>
                    </a:path>
                  </a:pathLst>
                </a:custGeom>
                <a:noFill/>
                <a:ln cap="rnd"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Arial"/>
                    <a:ea typeface="Arial"/>
                    <a:cs typeface="Arial"/>
                    <a:sym typeface="Arial"/>
                  </a:endParaRPr>
                </a:p>
              </p:txBody>
            </p:sp>
          </p:grpSp>
        </p:grpSp>
      </p:grpSp>
      <p:sp>
        <p:nvSpPr>
          <p:cNvPr id="984" name="Google Shape;984;p86"/>
          <p:cNvSpPr txBox="1"/>
          <p:nvPr/>
        </p:nvSpPr>
        <p:spPr>
          <a:xfrm>
            <a:off x="1261175" y="1228725"/>
            <a:ext cx="3028800" cy="640200"/>
          </a:xfrm>
          <a:prstGeom prst="rect">
            <a:avLst/>
          </a:prstGeom>
          <a:noFill/>
          <a:ln>
            <a:noFill/>
          </a:ln>
        </p:spPr>
        <p:txBody>
          <a:bodyPr anchorCtr="0" anchor="ctr" bIns="27425" lIns="27425" spcFirstLastPara="1" rIns="27425" wrap="square" tIns="27425">
            <a:noAutofit/>
          </a:bodyPr>
          <a:lstStyle/>
          <a:p>
            <a:pPr indent="0" lvl="0" marL="0" marR="0" rtl="0" algn="l">
              <a:lnSpc>
                <a:spcPct val="95000"/>
              </a:lnSpc>
              <a:spcBef>
                <a:spcPts val="0"/>
              </a:spcBef>
              <a:spcAft>
                <a:spcPts val="0"/>
              </a:spcAft>
              <a:buClr>
                <a:srgbClr val="000000"/>
              </a:buClr>
              <a:buSzPts val="1400"/>
              <a:buFont typeface="Arial"/>
              <a:buNone/>
            </a:pPr>
            <a:r>
              <a:rPr lang="en">
                <a:solidFill>
                  <a:srgbClr val="FFFFFF"/>
                </a:solidFill>
                <a:latin typeface="Inter ExtraBold"/>
                <a:ea typeface="Inter ExtraBold"/>
                <a:cs typeface="Inter ExtraBold"/>
                <a:sym typeface="Inter ExtraBold"/>
              </a:rPr>
              <a:t>All-Domain </a:t>
            </a:r>
            <a:r>
              <a:rPr b="0" i="0" lang="en" sz="1400" u="none" cap="none" strike="noStrike">
                <a:solidFill>
                  <a:srgbClr val="FFFFFF"/>
                </a:solidFill>
                <a:latin typeface="Inter ExtraBold"/>
                <a:ea typeface="Inter ExtraBold"/>
                <a:cs typeface="Inter ExtraBold"/>
                <a:sym typeface="Inter ExtraBold"/>
              </a:rPr>
              <a:t>Threat Hunting</a:t>
            </a:r>
            <a:endParaRPr b="0" i="0" sz="1400" u="none" cap="none" strike="noStrike">
              <a:solidFill>
                <a:srgbClr val="FFFFFF"/>
              </a:solidFill>
              <a:latin typeface="Inter ExtraBold"/>
              <a:ea typeface="Inter ExtraBold"/>
              <a:cs typeface="Inter ExtraBold"/>
              <a:sym typeface="Inter ExtraBold"/>
            </a:endParaRPr>
          </a:p>
          <a:p>
            <a:pPr indent="0" lvl="0" marL="0" marR="0" rtl="0" algn="l">
              <a:lnSpc>
                <a:spcPct val="95000"/>
              </a:lnSpc>
              <a:spcBef>
                <a:spcPts val="300"/>
              </a:spcBef>
              <a:spcAft>
                <a:spcPts val="300"/>
              </a:spcAft>
              <a:buClr>
                <a:srgbClr val="000000"/>
              </a:buClr>
              <a:buSzPts val="1100"/>
              <a:buFont typeface="Arial"/>
              <a:buNone/>
            </a:pPr>
            <a:r>
              <a:rPr lang="en" sz="900">
                <a:solidFill>
                  <a:srgbClr val="FFFFFF"/>
                </a:solidFill>
                <a:latin typeface="Inter"/>
                <a:ea typeface="Inter"/>
                <a:cs typeface="Inter"/>
                <a:sym typeface="Inter"/>
              </a:rPr>
              <a:t>Threat Hunting durch Experten rund um die Uhr auf allen Angriffsflächen, von Endpunkten über Identitäten und Clouds bis hin zu mehr</a:t>
            </a:r>
            <a:endParaRPr b="0" i="0" sz="900" u="none" cap="none" strike="noStrike">
              <a:solidFill>
                <a:srgbClr val="000000"/>
              </a:solidFill>
              <a:latin typeface="Inter"/>
              <a:ea typeface="Inter"/>
              <a:cs typeface="Inter"/>
              <a:sym typeface="Inter"/>
            </a:endParaRPr>
          </a:p>
        </p:txBody>
      </p:sp>
      <p:sp>
        <p:nvSpPr>
          <p:cNvPr id="985" name="Google Shape;985;p86"/>
          <p:cNvSpPr/>
          <p:nvPr/>
        </p:nvSpPr>
        <p:spPr>
          <a:xfrm>
            <a:off x="562934" y="1274542"/>
            <a:ext cx="548700" cy="548700"/>
          </a:xfrm>
          <a:prstGeom prst="ellipse">
            <a:avLst/>
          </a:prstGeom>
          <a:solidFill>
            <a:srgbClr val="FF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1" i="0" sz="1200" u="none" cap="none" strike="noStrike">
              <a:solidFill>
                <a:srgbClr val="FFFFFF"/>
              </a:solidFill>
              <a:latin typeface="Arial"/>
              <a:ea typeface="Arial"/>
              <a:cs typeface="Arial"/>
              <a:sym typeface="Arial"/>
            </a:endParaRPr>
          </a:p>
        </p:txBody>
      </p:sp>
      <p:grpSp>
        <p:nvGrpSpPr>
          <p:cNvPr id="986" name="Google Shape;986;p86"/>
          <p:cNvGrpSpPr/>
          <p:nvPr/>
        </p:nvGrpSpPr>
        <p:grpSpPr>
          <a:xfrm>
            <a:off x="649989" y="1404535"/>
            <a:ext cx="377167" cy="257163"/>
            <a:chOff x="627155" y="1645940"/>
            <a:chExt cx="1939163" cy="1322854"/>
          </a:xfrm>
        </p:grpSpPr>
        <p:grpSp>
          <p:nvGrpSpPr>
            <p:cNvPr id="987" name="Google Shape;987;p86"/>
            <p:cNvGrpSpPr/>
            <p:nvPr/>
          </p:nvGrpSpPr>
          <p:grpSpPr>
            <a:xfrm>
              <a:off x="928072" y="1645940"/>
              <a:ext cx="304585" cy="176753"/>
              <a:chOff x="928072" y="1645940"/>
              <a:chExt cx="304585" cy="176753"/>
            </a:xfrm>
          </p:grpSpPr>
          <p:sp>
            <p:nvSpPr>
              <p:cNvPr id="988" name="Google Shape;988;p86"/>
              <p:cNvSpPr/>
              <p:nvPr/>
            </p:nvSpPr>
            <p:spPr>
              <a:xfrm>
                <a:off x="928072" y="1645940"/>
                <a:ext cx="304585" cy="90771"/>
              </a:xfrm>
              <a:custGeom>
                <a:rect b="b" l="l" r="r" t="t"/>
                <a:pathLst>
                  <a:path extrusionOk="0" h="20724" w="69540">
                    <a:moveTo>
                      <a:pt x="0" y="0"/>
                    </a:moveTo>
                    <a:lnTo>
                      <a:pt x="69540" y="0"/>
                    </a:lnTo>
                    <a:lnTo>
                      <a:pt x="69540" y="20725"/>
                    </a:lnTo>
                    <a:lnTo>
                      <a:pt x="0" y="20725"/>
                    </a:lnTo>
                    <a:close/>
                  </a:path>
                </a:pathLst>
              </a:custGeom>
              <a:noFill/>
              <a:ln cap="rnd"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Arial"/>
                  <a:ea typeface="Arial"/>
                  <a:cs typeface="Arial"/>
                  <a:sym typeface="Arial"/>
                </a:endParaRPr>
              </a:p>
            </p:txBody>
          </p:sp>
          <p:sp>
            <p:nvSpPr>
              <p:cNvPr id="989" name="Google Shape;989;p86"/>
              <p:cNvSpPr/>
              <p:nvPr/>
            </p:nvSpPr>
            <p:spPr>
              <a:xfrm>
                <a:off x="1010237" y="1745421"/>
                <a:ext cx="9049" cy="77272"/>
              </a:xfrm>
              <a:custGeom>
                <a:rect b="b" l="l" r="r" t="t"/>
                <a:pathLst>
                  <a:path extrusionOk="0" h="17642" w="2066">
                    <a:moveTo>
                      <a:pt x="0" y="0"/>
                    </a:moveTo>
                    <a:lnTo>
                      <a:pt x="0" y="17643"/>
                    </a:lnTo>
                  </a:path>
                </a:pathLst>
              </a:custGeom>
              <a:noFill/>
              <a:ln cap="rnd"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Arial"/>
                  <a:ea typeface="Arial"/>
                  <a:cs typeface="Arial"/>
                  <a:sym typeface="Arial"/>
                </a:endParaRPr>
              </a:p>
            </p:txBody>
          </p:sp>
          <p:sp>
            <p:nvSpPr>
              <p:cNvPr id="990" name="Google Shape;990;p86"/>
              <p:cNvSpPr/>
              <p:nvPr/>
            </p:nvSpPr>
            <p:spPr>
              <a:xfrm>
                <a:off x="1150161" y="1745421"/>
                <a:ext cx="9049" cy="77272"/>
              </a:xfrm>
              <a:custGeom>
                <a:rect b="b" l="l" r="r" t="t"/>
                <a:pathLst>
                  <a:path extrusionOk="0" h="17642" w="2066">
                    <a:moveTo>
                      <a:pt x="0" y="0"/>
                    </a:moveTo>
                    <a:lnTo>
                      <a:pt x="0" y="17643"/>
                    </a:lnTo>
                  </a:path>
                </a:pathLst>
              </a:custGeom>
              <a:noFill/>
              <a:ln cap="rnd"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Arial"/>
                  <a:ea typeface="Arial"/>
                  <a:cs typeface="Arial"/>
                  <a:sym typeface="Arial"/>
                </a:endParaRPr>
              </a:p>
            </p:txBody>
          </p:sp>
        </p:grpSp>
        <p:grpSp>
          <p:nvGrpSpPr>
            <p:cNvPr id="991" name="Google Shape;991;p86"/>
            <p:cNvGrpSpPr/>
            <p:nvPr/>
          </p:nvGrpSpPr>
          <p:grpSpPr>
            <a:xfrm>
              <a:off x="627155" y="1801895"/>
              <a:ext cx="1939163" cy="1166899"/>
              <a:chOff x="627155" y="1801895"/>
              <a:chExt cx="1939163" cy="1166899"/>
            </a:xfrm>
          </p:grpSpPr>
          <p:sp>
            <p:nvSpPr>
              <p:cNvPr id="992" name="Google Shape;992;p86"/>
              <p:cNvSpPr/>
              <p:nvPr/>
            </p:nvSpPr>
            <p:spPr>
              <a:xfrm>
                <a:off x="627155" y="1822949"/>
                <a:ext cx="898023" cy="902463"/>
              </a:xfrm>
              <a:custGeom>
                <a:rect b="b" l="l" r="r" t="t"/>
                <a:pathLst>
                  <a:path extrusionOk="0" h="207821" w="205028">
                    <a:moveTo>
                      <a:pt x="132781" y="203877"/>
                    </a:moveTo>
                    <a:cubicBezTo>
                      <a:pt x="120382" y="209130"/>
                      <a:pt x="117902" y="207620"/>
                      <a:pt x="103580" y="207620"/>
                    </a:cubicBezTo>
                    <a:cubicBezTo>
                      <a:pt x="46297" y="207542"/>
                      <a:pt x="-78" y="161002"/>
                      <a:pt x="0" y="103669"/>
                    </a:cubicBezTo>
                    <a:cubicBezTo>
                      <a:pt x="78" y="46336"/>
                      <a:pt x="46579" y="-78"/>
                      <a:pt x="103863" y="0"/>
                    </a:cubicBezTo>
                    <a:cubicBezTo>
                      <a:pt x="145475" y="57"/>
                      <a:pt x="183025" y="24998"/>
                      <a:pt x="199242" y="63353"/>
                    </a:cubicBezTo>
                    <a:cubicBezTo>
                      <a:pt x="201549" y="68516"/>
                      <a:pt x="203483" y="73839"/>
                      <a:pt x="205029" y="79280"/>
                    </a:cubicBezTo>
                  </a:path>
                </a:pathLst>
              </a:custGeom>
              <a:noFill/>
              <a:ln cap="rnd"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Arial"/>
                  <a:ea typeface="Arial"/>
                  <a:cs typeface="Arial"/>
                  <a:sym typeface="Arial"/>
                </a:endParaRPr>
              </a:p>
            </p:txBody>
          </p:sp>
          <p:sp>
            <p:nvSpPr>
              <p:cNvPr id="993" name="Google Shape;993;p86"/>
              <p:cNvSpPr/>
              <p:nvPr/>
            </p:nvSpPr>
            <p:spPr>
              <a:xfrm>
                <a:off x="758531" y="1956389"/>
                <a:ext cx="635271" cy="635582"/>
              </a:xfrm>
              <a:custGeom>
                <a:rect b="b" l="l" r="r" t="t"/>
                <a:pathLst>
                  <a:path extrusionOk="0" h="154174" w="154005">
                    <a:moveTo>
                      <a:pt x="101060" y="150306"/>
                    </a:moveTo>
                    <a:cubicBezTo>
                      <a:pt x="91843" y="154216"/>
                      <a:pt x="87545" y="154174"/>
                      <a:pt x="76922" y="154174"/>
                    </a:cubicBezTo>
                    <a:cubicBezTo>
                      <a:pt x="34385" y="154120"/>
                      <a:pt x="-54" y="119562"/>
                      <a:pt x="0" y="76988"/>
                    </a:cubicBezTo>
                    <a:cubicBezTo>
                      <a:pt x="55" y="34414"/>
                      <a:pt x="34583" y="-55"/>
                      <a:pt x="77120" y="0"/>
                    </a:cubicBezTo>
                    <a:cubicBezTo>
                      <a:pt x="108059" y="40"/>
                      <a:pt x="135972" y="18604"/>
                      <a:pt x="147992" y="47137"/>
                    </a:cubicBezTo>
                    <a:cubicBezTo>
                      <a:pt x="151975" y="55949"/>
                      <a:pt x="154026" y="65513"/>
                      <a:pt x="154006" y="75184"/>
                    </a:cubicBezTo>
                  </a:path>
                </a:pathLst>
              </a:custGeom>
              <a:noFill/>
              <a:ln cap="rnd"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Arial"/>
                  <a:ea typeface="Arial"/>
                  <a:cs typeface="Arial"/>
                  <a:sym typeface="Arial"/>
                </a:endParaRPr>
              </a:p>
            </p:txBody>
          </p:sp>
          <p:sp>
            <p:nvSpPr>
              <p:cNvPr id="994" name="Google Shape;994;p86"/>
              <p:cNvSpPr/>
              <p:nvPr/>
            </p:nvSpPr>
            <p:spPr>
              <a:xfrm>
                <a:off x="1006017" y="2203971"/>
                <a:ext cx="140300" cy="140418"/>
              </a:xfrm>
              <a:custGeom>
                <a:rect b="b" l="l" r="r" t="t"/>
                <a:pathLst>
                  <a:path extrusionOk="0" h="32059" w="32032">
                    <a:moveTo>
                      <a:pt x="32032" y="15939"/>
                    </a:moveTo>
                    <a:cubicBezTo>
                      <a:pt x="32082" y="24792"/>
                      <a:pt x="24952" y="32009"/>
                      <a:pt x="16107" y="32059"/>
                    </a:cubicBezTo>
                    <a:cubicBezTo>
                      <a:pt x="7261" y="32109"/>
                      <a:pt x="50" y="24973"/>
                      <a:pt x="0" y="16120"/>
                    </a:cubicBezTo>
                    <a:cubicBezTo>
                      <a:pt x="-50" y="7268"/>
                      <a:pt x="7080" y="50"/>
                      <a:pt x="15926" y="0"/>
                    </a:cubicBezTo>
                    <a:cubicBezTo>
                      <a:pt x="19511" y="-20"/>
                      <a:pt x="22999" y="1164"/>
                      <a:pt x="25832" y="3364"/>
                    </a:cubicBezTo>
                    <a:cubicBezTo>
                      <a:pt x="29721" y="6378"/>
                      <a:pt x="32007" y="11016"/>
                      <a:pt x="32032" y="15939"/>
                    </a:cubicBezTo>
                    <a:close/>
                  </a:path>
                </a:pathLst>
              </a:custGeom>
              <a:noFill/>
              <a:ln cap="rnd"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Arial"/>
                  <a:ea typeface="Arial"/>
                  <a:cs typeface="Arial"/>
                  <a:sym typeface="Arial"/>
                </a:endParaRPr>
              </a:p>
            </p:txBody>
          </p:sp>
          <p:sp>
            <p:nvSpPr>
              <p:cNvPr id="995" name="Google Shape;995;p86"/>
              <p:cNvSpPr/>
              <p:nvPr/>
            </p:nvSpPr>
            <p:spPr>
              <a:xfrm>
                <a:off x="1115850" y="2130253"/>
                <a:ext cx="85388" cy="85434"/>
              </a:xfrm>
              <a:custGeom>
                <a:rect b="b" l="l" r="r" t="t"/>
                <a:pathLst>
                  <a:path extrusionOk="0" h="25295" w="23868">
                    <a:moveTo>
                      <a:pt x="23869" y="0"/>
                    </a:moveTo>
                    <a:lnTo>
                      <a:pt x="0" y="25296"/>
                    </a:lnTo>
                  </a:path>
                </a:pathLst>
              </a:custGeom>
              <a:solidFill>
                <a:srgbClr val="000000"/>
              </a:solidFill>
              <a:ln cap="rnd"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Arial"/>
                  <a:ea typeface="Arial"/>
                  <a:cs typeface="Arial"/>
                  <a:sym typeface="Arial"/>
                </a:endParaRPr>
              </a:p>
            </p:txBody>
          </p:sp>
          <p:sp>
            <p:nvSpPr>
              <p:cNvPr id="996" name="Google Shape;996;p86"/>
              <p:cNvSpPr/>
              <p:nvPr/>
            </p:nvSpPr>
            <p:spPr>
              <a:xfrm>
                <a:off x="1378024" y="1863654"/>
                <a:ext cx="63269" cy="55170"/>
              </a:xfrm>
              <a:custGeom>
                <a:rect b="b" l="l" r="r" t="t"/>
                <a:pathLst>
                  <a:path extrusionOk="0" h="12596" w="14445">
                    <a:moveTo>
                      <a:pt x="0" y="12596"/>
                    </a:moveTo>
                    <a:lnTo>
                      <a:pt x="14445" y="0"/>
                    </a:lnTo>
                  </a:path>
                </a:pathLst>
              </a:custGeom>
              <a:noFill/>
              <a:ln cap="rnd"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Arial"/>
                  <a:ea typeface="Arial"/>
                  <a:cs typeface="Arial"/>
                  <a:sym typeface="Arial"/>
                </a:endParaRPr>
              </a:p>
            </p:txBody>
          </p:sp>
          <p:sp>
            <p:nvSpPr>
              <p:cNvPr id="997" name="Google Shape;997;p86"/>
              <p:cNvSpPr/>
              <p:nvPr/>
            </p:nvSpPr>
            <p:spPr>
              <a:xfrm>
                <a:off x="1397711" y="1801895"/>
                <a:ext cx="107529" cy="107441"/>
              </a:xfrm>
              <a:custGeom>
                <a:rect b="b" l="l" r="r" t="t"/>
                <a:pathLst>
                  <a:path extrusionOk="0" h="24530" w="24550">
                    <a:moveTo>
                      <a:pt x="0" y="0"/>
                    </a:moveTo>
                    <a:lnTo>
                      <a:pt x="24551" y="24531"/>
                    </a:lnTo>
                  </a:path>
                </a:pathLst>
              </a:custGeom>
              <a:noFill/>
              <a:ln cap="rnd"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Arial"/>
                  <a:ea typeface="Arial"/>
                  <a:cs typeface="Arial"/>
                  <a:sym typeface="Arial"/>
                </a:endParaRPr>
              </a:p>
            </p:txBody>
          </p:sp>
          <p:sp>
            <p:nvSpPr>
              <p:cNvPr id="998" name="Google Shape;998;p86"/>
              <p:cNvSpPr/>
              <p:nvPr/>
            </p:nvSpPr>
            <p:spPr>
              <a:xfrm>
                <a:off x="1208367" y="2358016"/>
                <a:ext cx="610257" cy="610778"/>
              </a:xfrm>
              <a:custGeom>
                <a:rect b="b" l="l" r="r" t="t"/>
                <a:pathLst>
                  <a:path extrusionOk="0" h="139447" w="139328">
                    <a:moveTo>
                      <a:pt x="139329" y="69724"/>
                    </a:moveTo>
                    <a:cubicBezTo>
                      <a:pt x="139329" y="108231"/>
                      <a:pt x="108139" y="139448"/>
                      <a:pt x="69664" y="139448"/>
                    </a:cubicBezTo>
                    <a:cubicBezTo>
                      <a:pt x="31190" y="139448"/>
                      <a:pt x="0" y="108231"/>
                      <a:pt x="0" y="69724"/>
                    </a:cubicBezTo>
                    <a:cubicBezTo>
                      <a:pt x="0" y="31216"/>
                      <a:pt x="31190" y="0"/>
                      <a:pt x="69664" y="0"/>
                    </a:cubicBezTo>
                    <a:cubicBezTo>
                      <a:pt x="108139" y="0"/>
                      <a:pt x="139329" y="31216"/>
                      <a:pt x="139329" y="69724"/>
                    </a:cubicBezTo>
                    <a:close/>
                  </a:path>
                </a:pathLst>
              </a:custGeom>
              <a:noFill/>
              <a:ln cap="rnd"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Arial"/>
                  <a:ea typeface="Arial"/>
                  <a:cs typeface="Arial"/>
                  <a:sym typeface="Arial"/>
                </a:endParaRPr>
              </a:p>
            </p:txBody>
          </p:sp>
          <p:sp>
            <p:nvSpPr>
              <p:cNvPr id="999" name="Google Shape;999;p86"/>
              <p:cNvSpPr/>
              <p:nvPr/>
            </p:nvSpPr>
            <p:spPr>
              <a:xfrm>
                <a:off x="1956061" y="2358016"/>
                <a:ext cx="610257" cy="610778"/>
              </a:xfrm>
              <a:custGeom>
                <a:rect b="b" l="l" r="r" t="t"/>
                <a:pathLst>
                  <a:path extrusionOk="0" h="139447" w="139328">
                    <a:moveTo>
                      <a:pt x="139329" y="69724"/>
                    </a:moveTo>
                    <a:cubicBezTo>
                      <a:pt x="139329" y="108231"/>
                      <a:pt x="108139" y="139448"/>
                      <a:pt x="69664" y="139448"/>
                    </a:cubicBezTo>
                    <a:cubicBezTo>
                      <a:pt x="31190" y="139448"/>
                      <a:pt x="0" y="108231"/>
                      <a:pt x="0" y="69724"/>
                    </a:cubicBezTo>
                    <a:cubicBezTo>
                      <a:pt x="0" y="31216"/>
                      <a:pt x="31190" y="0"/>
                      <a:pt x="69664" y="0"/>
                    </a:cubicBezTo>
                    <a:cubicBezTo>
                      <a:pt x="108139" y="0"/>
                      <a:pt x="139329" y="31216"/>
                      <a:pt x="139329" y="69724"/>
                    </a:cubicBezTo>
                    <a:close/>
                  </a:path>
                </a:pathLst>
              </a:custGeom>
              <a:noFill/>
              <a:ln cap="rnd"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Arial"/>
                  <a:ea typeface="Arial"/>
                  <a:cs typeface="Arial"/>
                  <a:sym typeface="Arial"/>
                </a:endParaRPr>
              </a:p>
            </p:txBody>
          </p:sp>
          <p:sp>
            <p:nvSpPr>
              <p:cNvPr id="1000" name="Google Shape;1000;p86"/>
              <p:cNvSpPr/>
              <p:nvPr/>
            </p:nvSpPr>
            <p:spPr>
              <a:xfrm>
                <a:off x="1592608" y="2092248"/>
                <a:ext cx="132425" cy="9058"/>
              </a:xfrm>
              <a:custGeom>
                <a:rect b="b" l="l" r="r" t="t"/>
                <a:pathLst>
                  <a:path extrusionOk="0" h="2068" w="30234">
                    <a:moveTo>
                      <a:pt x="0" y="0"/>
                    </a:moveTo>
                    <a:lnTo>
                      <a:pt x="30234" y="0"/>
                    </a:lnTo>
                  </a:path>
                </a:pathLst>
              </a:custGeom>
              <a:noFill/>
              <a:ln cap="rnd"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Arial"/>
                  <a:ea typeface="Arial"/>
                  <a:cs typeface="Arial"/>
                  <a:sym typeface="Arial"/>
                </a:endParaRPr>
              </a:p>
            </p:txBody>
          </p:sp>
          <p:sp>
            <p:nvSpPr>
              <p:cNvPr id="1001" name="Google Shape;1001;p86"/>
              <p:cNvSpPr/>
              <p:nvPr/>
            </p:nvSpPr>
            <p:spPr>
              <a:xfrm>
                <a:off x="2048979" y="2092248"/>
                <a:ext cx="132425" cy="9058"/>
              </a:xfrm>
              <a:custGeom>
                <a:rect b="b" l="l" r="r" t="t"/>
                <a:pathLst>
                  <a:path extrusionOk="0" h="2068" w="30234">
                    <a:moveTo>
                      <a:pt x="0" y="0"/>
                    </a:moveTo>
                    <a:lnTo>
                      <a:pt x="30234" y="0"/>
                    </a:lnTo>
                  </a:path>
                </a:pathLst>
              </a:custGeom>
              <a:noFill/>
              <a:ln cap="rnd"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Arial"/>
                  <a:ea typeface="Arial"/>
                  <a:cs typeface="Arial"/>
                  <a:sym typeface="Arial"/>
                </a:endParaRPr>
              </a:p>
            </p:txBody>
          </p:sp>
          <p:sp>
            <p:nvSpPr>
              <p:cNvPr id="1002" name="Google Shape;1002;p86"/>
              <p:cNvSpPr/>
              <p:nvPr/>
            </p:nvSpPr>
            <p:spPr>
              <a:xfrm>
                <a:off x="1290985" y="2092248"/>
                <a:ext cx="302049" cy="356935"/>
              </a:xfrm>
              <a:custGeom>
                <a:rect b="b" l="l" r="r" t="t"/>
                <a:pathLst>
                  <a:path extrusionOk="0" h="81492" w="68961">
                    <a:moveTo>
                      <a:pt x="0" y="81493"/>
                    </a:moveTo>
                    <a:lnTo>
                      <a:pt x="68962" y="0"/>
                    </a:lnTo>
                  </a:path>
                </a:pathLst>
              </a:custGeom>
              <a:noFill/>
              <a:ln cap="rnd"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Arial"/>
                  <a:ea typeface="Arial"/>
                  <a:cs typeface="Arial"/>
                  <a:sym typeface="Arial"/>
                </a:endParaRPr>
              </a:p>
            </p:txBody>
          </p:sp>
          <p:sp>
            <p:nvSpPr>
              <p:cNvPr id="1003" name="Google Shape;1003;p86"/>
              <p:cNvSpPr/>
              <p:nvPr/>
            </p:nvSpPr>
            <p:spPr>
              <a:xfrm>
                <a:off x="1724849" y="2092248"/>
                <a:ext cx="153694" cy="180097"/>
              </a:xfrm>
              <a:custGeom>
                <a:rect b="b" l="l" r="r" t="t"/>
                <a:pathLst>
                  <a:path extrusionOk="0" h="41118" w="35090">
                    <a:moveTo>
                      <a:pt x="0" y="0"/>
                    </a:moveTo>
                    <a:lnTo>
                      <a:pt x="17545" y="20559"/>
                    </a:lnTo>
                    <a:lnTo>
                      <a:pt x="35090" y="41119"/>
                    </a:lnTo>
                  </a:path>
                </a:pathLst>
              </a:custGeom>
              <a:noFill/>
              <a:ln cap="rnd"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Arial"/>
                  <a:ea typeface="Arial"/>
                  <a:cs typeface="Arial"/>
                  <a:sym typeface="Arial"/>
                </a:endParaRPr>
              </a:p>
            </p:txBody>
          </p:sp>
          <p:sp>
            <p:nvSpPr>
              <p:cNvPr id="1004" name="Google Shape;1004;p86"/>
              <p:cNvSpPr/>
              <p:nvPr/>
            </p:nvSpPr>
            <p:spPr>
              <a:xfrm>
                <a:off x="1887453" y="2092248"/>
                <a:ext cx="144553" cy="169410"/>
              </a:xfrm>
              <a:custGeom>
                <a:rect b="b" l="l" r="r" t="t"/>
                <a:pathLst>
                  <a:path extrusionOk="0" h="38678" w="33003">
                    <a:moveTo>
                      <a:pt x="33003" y="0"/>
                    </a:moveTo>
                    <a:lnTo>
                      <a:pt x="16491" y="19339"/>
                    </a:lnTo>
                    <a:lnTo>
                      <a:pt x="0" y="38678"/>
                    </a:lnTo>
                  </a:path>
                </a:pathLst>
              </a:custGeom>
              <a:noFill/>
              <a:ln cap="rnd"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Arial"/>
                  <a:ea typeface="Arial"/>
                  <a:cs typeface="Arial"/>
                  <a:sym typeface="Arial"/>
                </a:endParaRPr>
              </a:p>
            </p:txBody>
          </p:sp>
          <p:sp>
            <p:nvSpPr>
              <p:cNvPr id="1005" name="Google Shape;1005;p86"/>
              <p:cNvSpPr/>
              <p:nvPr/>
            </p:nvSpPr>
            <p:spPr>
              <a:xfrm>
                <a:off x="2181215" y="2092248"/>
                <a:ext cx="271818" cy="334378"/>
              </a:xfrm>
              <a:custGeom>
                <a:rect b="b" l="l" r="r" t="t"/>
                <a:pathLst>
                  <a:path extrusionOk="0" h="76342" w="62059">
                    <a:moveTo>
                      <a:pt x="62059" y="76343"/>
                    </a:moveTo>
                    <a:lnTo>
                      <a:pt x="0" y="0"/>
                    </a:lnTo>
                  </a:path>
                </a:pathLst>
              </a:custGeom>
              <a:noFill/>
              <a:ln cap="rnd"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Arial"/>
                  <a:ea typeface="Arial"/>
                  <a:cs typeface="Arial"/>
                  <a:sym typeface="Arial"/>
                </a:endParaRPr>
              </a:p>
            </p:txBody>
          </p:sp>
          <p:sp>
            <p:nvSpPr>
              <p:cNvPr id="1006" name="Google Shape;1006;p86"/>
              <p:cNvSpPr/>
              <p:nvPr/>
            </p:nvSpPr>
            <p:spPr>
              <a:xfrm>
                <a:off x="1322619" y="2471727"/>
                <a:ext cx="387227" cy="387556"/>
              </a:xfrm>
              <a:custGeom>
                <a:rect b="b" l="l" r="r" t="t"/>
                <a:pathLst>
                  <a:path extrusionOk="0" h="88483" w="88408">
                    <a:moveTo>
                      <a:pt x="88408" y="44242"/>
                    </a:moveTo>
                    <a:cubicBezTo>
                      <a:pt x="88408" y="68676"/>
                      <a:pt x="68617" y="88484"/>
                      <a:pt x="44204" y="88484"/>
                    </a:cubicBezTo>
                    <a:cubicBezTo>
                      <a:pt x="19791" y="88484"/>
                      <a:pt x="0" y="68676"/>
                      <a:pt x="0" y="44242"/>
                    </a:cubicBezTo>
                    <a:cubicBezTo>
                      <a:pt x="0" y="19808"/>
                      <a:pt x="19791" y="0"/>
                      <a:pt x="44204" y="0"/>
                    </a:cubicBezTo>
                    <a:cubicBezTo>
                      <a:pt x="68617" y="0"/>
                      <a:pt x="88408" y="19808"/>
                      <a:pt x="88408" y="44242"/>
                    </a:cubicBezTo>
                    <a:close/>
                  </a:path>
                </a:pathLst>
              </a:custGeom>
              <a:noFill/>
              <a:ln cap="rnd"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Arial"/>
                  <a:ea typeface="Arial"/>
                  <a:cs typeface="Arial"/>
                  <a:sym typeface="Arial"/>
                </a:endParaRPr>
              </a:p>
            </p:txBody>
          </p:sp>
          <p:sp>
            <p:nvSpPr>
              <p:cNvPr id="1007" name="Google Shape;1007;p86"/>
              <p:cNvSpPr/>
              <p:nvPr/>
            </p:nvSpPr>
            <p:spPr>
              <a:xfrm>
                <a:off x="2071395" y="2471727"/>
                <a:ext cx="387227" cy="387556"/>
              </a:xfrm>
              <a:custGeom>
                <a:rect b="b" l="l" r="r" t="t"/>
                <a:pathLst>
                  <a:path extrusionOk="0" h="88483" w="88408">
                    <a:moveTo>
                      <a:pt x="88408" y="44242"/>
                    </a:moveTo>
                    <a:cubicBezTo>
                      <a:pt x="88408" y="68676"/>
                      <a:pt x="68617" y="88484"/>
                      <a:pt x="44204" y="88484"/>
                    </a:cubicBezTo>
                    <a:cubicBezTo>
                      <a:pt x="19791" y="88484"/>
                      <a:pt x="0" y="68676"/>
                      <a:pt x="0" y="44242"/>
                    </a:cubicBezTo>
                    <a:cubicBezTo>
                      <a:pt x="0" y="19808"/>
                      <a:pt x="19791" y="0"/>
                      <a:pt x="44204" y="0"/>
                    </a:cubicBezTo>
                    <a:cubicBezTo>
                      <a:pt x="68617" y="0"/>
                      <a:pt x="88408" y="19808"/>
                      <a:pt x="88408" y="44242"/>
                    </a:cubicBezTo>
                    <a:close/>
                  </a:path>
                </a:pathLst>
              </a:custGeom>
              <a:noFill/>
              <a:ln cap="rnd" cmpd="sng" w="9525">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FFFF"/>
                  </a:solidFill>
                  <a:latin typeface="Arial"/>
                  <a:ea typeface="Arial"/>
                  <a:cs typeface="Arial"/>
                  <a:sym typeface="Arial"/>
                </a:endParaRPr>
              </a:p>
            </p:txBody>
          </p:sp>
        </p:grpSp>
      </p:grpSp>
      <p:sp>
        <p:nvSpPr>
          <p:cNvPr id="1008" name="Google Shape;1008;p86"/>
          <p:cNvSpPr txBox="1"/>
          <p:nvPr/>
        </p:nvSpPr>
        <p:spPr>
          <a:xfrm>
            <a:off x="1261175" y="3018450"/>
            <a:ext cx="3418200" cy="731400"/>
          </a:xfrm>
          <a:prstGeom prst="rect">
            <a:avLst/>
          </a:prstGeom>
          <a:noFill/>
          <a:ln>
            <a:noFill/>
          </a:ln>
        </p:spPr>
        <p:txBody>
          <a:bodyPr anchorCtr="0" anchor="ctr" bIns="27425" lIns="27425" spcFirstLastPara="1" rIns="27425" wrap="square" tIns="27425">
            <a:noAutofit/>
          </a:bodyPr>
          <a:lstStyle/>
          <a:p>
            <a:pPr indent="0" lvl="0" marL="0" marR="0" rtl="0" algn="l">
              <a:lnSpc>
                <a:spcPct val="95000"/>
              </a:lnSpc>
              <a:spcBef>
                <a:spcPts val="0"/>
              </a:spcBef>
              <a:spcAft>
                <a:spcPts val="0"/>
              </a:spcAft>
              <a:buClr>
                <a:srgbClr val="000000"/>
              </a:buClr>
              <a:buSzPts val="1400"/>
              <a:buFont typeface="Arial"/>
              <a:buNone/>
            </a:pPr>
            <a:r>
              <a:rPr b="0" i="0" lang="en" sz="1400" u="none" cap="none" strike="noStrike">
                <a:solidFill>
                  <a:srgbClr val="FFFFFF"/>
                </a:solidFill>
                <a:latin typeface="Inter ExtraBold"/>
                <a:ea typeface="Inter ExtraBold"/>
                <a:cs typeface="Inter ExtraBold"/>
                <a:sym typeface="Inter ExtraBold"/>
              </a:rPr>
              <a:t>AI-Powered Expertise</a:t>
            </a:r>
            <a:endParaRPr b="0" i="0" sz="1000" u="none" cap="none" strike="noStrike">
              <a:solidFill>
                <a:srgbClr val="FFFFFF"/>
              </a:solidFill>
              <a:latin typeface="Inter ExtraBold"/>
              <a:ea typeface="Inter ExtraBold"/>
              <a:cs typeface="Inter ExtraBold"/>
              <a:sym typeface="Inter ExtraBold"/>
            </a:endParaRPr>
          </a:p>
          <a:p>
            <a:pPr indent="0" lvl="0" marL="0" marR="0" rtl="0" algn="l">
              <a:lnSpc>
                <a:spcPct val="95000"/>
              </a:lnSpc>
              <a:spcBef>
                <a:spcPts val="300"/>
              </a:spcBef>
              <a:spcAft>
                <a:spcPts val="300"/>
              </a:spcAft>
              <a:buClr>
                <a:srgbClr val="000000"/>
              </a:buClr>
              <a:buSzPts val="800"/>
              <a:buFont typeface="Arial"/>
              <a:buNone/>
            </a:pPr>
            <a:r>
              <a:rPr lang="en" sz="900">
                <a:solidFill>
                  <a:srgbClr val="FFFFFF"/>
                </a:solidFill>
                <a:latin typeface="Inter"/>
                <a:ea typeface="Inter"/>
                <a:cs typeface="Inter"/>
                <a:sym typeface="Inter"/>
              </a:rPr>
              <a:t>Weltk</a:t>
            </a:r>
            <a:r>
              <a:rPr b="0" i="0" lang="en" sz="900" u="none" cap="none" strike="noStrike">
                <a:solidFill>
                  <a:srgbClr val="FFFFFF"/>
                </a:solidFill>
                <a:latin typeface="Inter"/>
                <a:ea typeface="Inter"/>
                <a:cs typeface="Inter"/>
                <a:sym typeface="Inter"/>
              </a:rPr>
              <a:t>lasse </a:t>
            </a:r>
            <a:r>
              <a:rPr lang="en" sz="900">
                <a:solidFill>
                  <a:srgbClr val="FFFFFF"/>
                </a:solidFill>
                <a:latin typeface="Inter"/>
                <a:ea typeface="Inter"/>
                <a:cs typeface="Inter"/>
                <a:sym typeface="Inter"/>
              </a:rPr>
              <a:t>Security-Spezialisten</a:t>
            </a:r>
            <a:r>
              <a:rPr b="0" i="0" lang="en" sz="900" u="none" cap="none" strike="noStrike">
                <a:solidFill>
                  <a:srgbClr val="FFFFFF"/>
                </a:solidFill>
                <a:latin typeface="Inter"/>
                <a:ea typeface="Inter"/>
                <a:cs typeface="Inter"/>
                <a:sym typeface="Inter"/>
              </a:rPr>
              <a:t> identifizieren proa</a:t>
            </a:r>
            <a:r>
              <a:rPr lang="en" sz="900">
                <a:solidFill>
                  <a:srgbClr val="FFFFFF"/>
                </a:solidFill>
                <a:latin typeface="Inter"/>
                <a:ea typeface="Inter"/>
                <a:cs typeface="Inter"/>
                <a:sym typeface="Inter"/>
              </a:rPr>
              <a:t>k</a:t>
            </a:r>
            <a:r>
              <a:rPr b="0" i="0" lang="en" sz="900" u="none" cap="none" strike="noStrike">
                <a:solidFill>
                  <a:srgbClr val="FFFFFF"/>
                </a:solidFill>
                <a:latin typeface="Inter"/>
                <a:ea typeface="Inter"/>
                <a:cs typeface="Inter"/>
                <a:sym typeface="Inter"/>
              </a:rPr>
              <a:t>tiv</a:t>
            </a:r>
            <a:r>
              <a:rPr lang="en" sz="900">
                <a:solidFill>
                  <a:srgbClr val="FFFFFF"/>
                </a:solidFill>
                <a:latin typeface="Inter"/>
                <a:ea typeface="Inter"/>
                <a:cs typeface="Inter"/>
                <a:sym typeface="Inter"/>
              </a:rPr>
              <a:t> neue T</a:t>
            </a:r>
            <a:r>
              <a:rPr b="0" i="0" lang="en" sz="900" u="none" cap="none" strike="noStrike">
                <a:solidFill>
                  <a:srgbClr val="FFFFFF"/>
                </a:solidFill>
                <a:latin typeface="Inter"/>
                <a:ea typeface="Inter"/>
                <a:cs typeface="Inter"/>
                <a:sym typeface="Inter"/>
              </a:rPr>
              <a:t>hreats in </a:t>
            </a:r>
            <a:r>
              <a:rPr lang="en" sz="900">
                <a:solidFill>
                  <a:srgbClr val="FFFFFF"/>
                </a:solidFill>
                <a:latin typeface="Inter"/>
                <a:ea typeface="Inter"/>
                <a:cs typeface="Inter"/>
                <a:sym typeface="Inter"/>
              </a:rPr>
              <a:t>Echtzeit</a:t>
            </a:r>
            <a:r>
              <a:rPr b="0" i="0" lang="en" sz="900" u="none" cap="none" strike="noStrike">
                <a:solidFill>
                  <a:srgbClr val="FFFFFF"/>
                </a:solidFill>
                <a:latin typeface="Inter"/>
                <a:ea typeface="Inter"/>
                <a:cs typeface="Inter"/>
                <a:sym typeface="Inter"/>
              </a:rPr>
              <a:t> </a:t>
            </a:r>
            <a:r>
              <a:rPr lang="en" sz="900">
                <a:solidFill>
                  <a:srgbClr val="FFFFFF"/>
                </a:solidFill>
                <a:latin typeface="Inter"/>
                <a:ea typeface="Inter"/>
                <a:cs typeface="Inter"/>
                <a:sym typeface="Inter"/>
              </a:rPr>
              <a:t>und verteilen sofort</a:t>
            </a:r>
            <a:r>
              <a:rPr b="0" i="0" lang="en" sz="900" u="none" cap="none" strike="noStrike">
                <a:solidFill>
                  <a:srgbClr val="FFFFFF"/>
                </a:solidFill>
                <a:latin typeface="Inter"/>
                <a:ea typeface="Inter"/>
                <a:cs typeface="Inter"/>
                <a:sym typeface="Inter"/>
              </a:rPr>
              <a:t> </a:t>
            </a:r>
            <a:r>
              <a:rPr lang="en" sz="900">
                <a:solidFill>
                  <a:srgbClr val="FFFFFF"/>
                </a:solidFill>
                <a:latin typeface="Inter"/>
                <a:ea typeface="Inter"/>
                <a:cs typeface="Inter"/>
                <a:sym typeface="Inter"/>
              </a:rPr>
              <a:t>neue</a:t>
            </a:r>
            <a:r>
              <a:rPr b="0" i="0" lang="en" sz="900" u="none" cap="none" strike="noStrike">
                <a:solidFill>
                  <a:srgbClr val="FFFFFF"/>
                </a:solidFill>
                <a:latin typeface="Inter"/>
                <a:ea typeface="Inter"/>
                <a:cs typeface="Inter"/>
                <a:sym typeface="Inter"/>
              </a:rPr>
              <a:t> Er</a:t>
            </a:r>
            <a:r>
              <a:rPr lang="en" sz="900">
                <a:solidFill>
                  <a:srgbClr val="FFFFFF"/>
                </a:solidFill>
                <a:latin typeface="Inter"/>
                <a:ea typeface="Inter"/>
                <a:cs typeface="Inter"/>
                <a:sym typeface="Inter"/>
              </a:rPr>
              <a:t>kennungsmöglichkeiten.</a:t>
            </a:r>
            <a:endParaRPr b="0" i="0" sz="900" u="none" cap="none" strike="noStrike">
              <a:solidFill>
                <a:srgbClr val="000000"/>
              </a:solidFill>
              <a:latin typeface="Inter"/>
              <a:ea typeface="Inter"/>
              <a:cs typeface="Inter"/>
              <a:sym typeface="Inter"/>
            </a:endParaRPr>
          </a:p>
        </p:txBody>
      </p:sp>
      <p:sp>
        <p:nvSpPr>
          <p:cNvPr id="1009" name="Google Shape;1009;p86"/>
          <p:cNvSpPr/>
          <p:nvPr/>
        </p:nvSpPr>
        <p:spPr>
          <a:xfrm>
            <a:off x="562928" y="3109838"/>
            <a:ext cx="548700" cy="548700"/>
          </a:xfrm>
          <a:prstGeom prst="ellipse">
            <a:avLst/>
          </a:prstGeom>
          <a:solidFill>
            <a:srgbClr val="FF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Karla"/>
              <a:buNone/>
            </a:pPr>
            <a:r>
              <a:t/>
            </a:r>
            <a:endParaRPr b="0" i="0" sz="1800" u="none" cap="none" strike="noStrike">
              <a:solidFill>
                <a:srgbClr val="FFFFFF"/>
              </a:solidFill>
              <a:latin typeface="Karla"/>
              <a:ea typeface="Karla"/>
              <a:cs typeface="Karla"/>
              <a:sym typeface="Karla"/>
            </a:endParaRPr>
          </a:p>
        </p:txBody>
      </p:sp>
      <p:grpSp>
        <p:nvGrpSpPr>
          <p:cNvPr id="1010" name="Google Shape;1010;p86"/>
          <p:cNvGrpSpPr/>
          <p:nvPr/>
        </p:nvGrpSpPr>
        <p:grpSpPr>
          <a:xfrm>
            <a:off x="4990025" y="2992925"/>
            <a:ext cx="3148200" cy="1557000"/>
            <a:chOff x="4917625" y="2893200"/>
            <a:chExt cx="3148200" cy="1557000"/>
          </a:xfrm>
        </p:grpSpPr>
        <p:sp>
          <p:nvSpPr>
            <p:cNvPr id="1011" name="Google Shape;1011;p86"/>
            <p:cNvSpPr/>
            <p:nvPr/>
          </p:nvSpPr>
          <p:spPr>
            <a:xfrm>
              <a:off x="4917625" y="2893200"/>
              <a:ext cx="3148200" cy="1557000"/>
            </a:xfrm>
            <a:prstGeom prst="roundRect">
              <a:avLst>
                <a:gd fmla="val 9709" name="adj"/>
              </a:avLst>
            </a:prstGeom>
            <a:gradFill>
              <a:gsLst>
                <a:gs pos="0">
                  <a:srgbClr val="000000">
                    <a:alpha val="23137"/>
                  </a:srgbClr>
                </a:gs>
                <a:gs pos="46000">
                  <a:srgbClr val="1D1D1D"/>
                </a:gs>
                <a:gs pos="100000">
                  <a:srgbClr val="1D1D1D"/>
                </a:gs>
              </a:gsLst>
              <a:lin ang="16200038"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Inter"/>
                <a:ea typeface="Inter"/>
                <a:cs typeface="Inter"/>
                <a:sym typeface="Inter"/>
              </a:endParaRPr>
            </a:p>
          </p:txBody>
        </p:sp>
        <p:grpSp>
          <p:nvGrpSpPr>
            <p:cNvPr id="1012" name="Google Shape;1012;p86"/>
            <p:cNvGrpSpPr/>
            <p:nvPr/>
          </p:nvGrpSpPr>
          <p:grpSpPr>
            <a:xfrm>
              <a:off x="4917625" y="3020587"/>
              <a:ext cx="3148200" cy="1337513"/>
              <a:chOff x="4967075" y="3242325"/>
              <a:chExt cx="3148200" cy="1337513"/>
            </a:xfrm>
          </p:grpSpPr>
          <p:sp>
            <p:nvSpPr>
              <p:cNvPr id="1013" name="Google Shape;1013;p86"/>
              <p:cNvSpPr/>
              <p:nvPr/>
            </p:nvSpPr>
            <p:spPr>
              <a:xfrm>
                <a:off x="4967075" y="3777938"/>
                <a:ext cx="3148200" cy="801900"/>
              </a:xfrm>
              <a:prstGeom prst="rect">
                <a:avLst/>
              </a:prstGeom>
              <a:noFill/>
              <a:ln>
                <a:noFill/>
              </a:ln>
            </p:spPr>
            <p:txBody>
              <a:bodyPr anchorCtr="0" anchor="t" bIns="19750" lIns="39525" spcFirstLastPara="1" rIns="39525" wrap="square" tIns="19750">
                <a:noAutofit/>
              </a:bodyPr>
              <a:lstStyle/>
              <a:p>
                <a:pPr indent="0" lvl="0" marL="0" marR="0" rtl="0" algn="ctr">
                  <a:lnSpc>
                    <a:spcPct val="90000"/>
                  </a:lnSpc>
                  <a:spcBef>
                    <a:spcPts val="600"/>
                  </a:spcBef>
                  <a:spcAft>
                    <a:spcPts val="0"/>
                  </a:spcAft>
                  <a:buClr>
                    <a:srgbClr val="000000"/>
                  </a:buClr>
                  <a:buSzPts val="900"/>
                  <a:buFont typeface="Arial"/>
                  <a:buNone/>
                </a:pPr>
                <a:r>
                  <a:rPr b="1" lang="en" sz="900">
                    <a:solidFill>
                      <a:srgbClr val="FF0000"/>
                    </a:solidFill>
                    <a:latin typeface="Inter SemiBold"/>
                    <a:ea typeface="Inter SemiBold"/>
                    <a:cs typeface="Inter SemiBold"/>
                    <a:sym typeface="Inter SemiBold"/>
                  </a:rPr>
                  <a:t>Weiterentwicklung</a:t>
                </a:r>
                <a:r>
                  <a:rPr b="1" lang="en" sz="900">
                    <a:solidFill>
                      <a:srgbClr val="FF0000"/>
                    </a:solidFill>
                    <a:latin typeface="Inter SemiBold"/>
                    <a:ea typeface="Inter SemiBold"/>
                    <a:cs typeface="Inter SemiBold"/>
                    <a:sym typeface="Inter SemiBold"/>
                  </a:rPr>
                  <a:t> von E</a:t>
                </a:r>
                <a:r>
                  <a:rPr b="1" i="0" lang="en" sz="900" u="none" cap="none" strike="noStrike">
                    <a:solidFill>
                      <a:srgbClr val="FF0000"/>
                    </a:solidFill>
                    <a:latin typeface="Inter SemiBold"/>
                    <a:ea typeface="Inter SemiBold"/>
                    <a:cs typeface="Inter SemiBold"/>
                    <a:sym typeface="Inter SemiBold"/>
                  </a:rPr>
                  <a:t>xpertise</a:t>
                </a:r>
                <a:r>
                  <a:rPr b="1" i="0" lang="en" sz="800" u="none" cap="none" strike="noStrike">
                    <a:solidFill>
                      <a:srgbClr val="FFFFFF"/>
                    </a:solidFill>
                    <a:latin typeface="Inter SemiBold"/>
                    <a:ea typeface="Inter SemiBold"/>
                    <a:cs typeface="Inter SemiBold"/>
                    <a:sym typeface="Inter SemiBold"/>
                  </a:rPr>
                  <a:t> </a:t>
                </a:r>
                <a:r>
                  <a:rPr b="1" lang="en" sz="800">
                    <a:solidFill>
                      <a:srgbClr val="FFFFFF"/>
                    </a:solidFill>
                    <a:latin typeface="Inter SemiBold"/>
                    <a:ea typeface="Inter SemiBold"/>
                    <a:cs typeface="Inter SemiBold"/>
                    <a:sym typeface="Inter SemiBold"/>
                  </a:rPr>
                  <a:t>durch</a:t>
                </a:r>
                <a:r>
                  <a:rPr b="1" i="0" lang="en" sz="800" u="none" cap="none" strike="noStrike">
                    <a:solidFill>
                      <a:srgbClr val="FFFFFF"/>
                    </a:solidFill>
                    <a:latin typeface="Inter SemiBold"/>
                    <a:ea typeface="Inter SemiBold"/>
                    <a:cs typeface="Inter SemiBold"/>
                    <a:sym typeface="Inter SemiBold"/>
                  </a:rPr>
                  <a:t> </a:t>
                </a:r>
                <a:r>
                  <a:rPr b="1" lang="en" sz="800">
                    <a:solidFill>
                      <a:srgbClr val="FFFFFF"/>
                    </a:solidFill>
                    <a:latin typeface="Inter SemiBold"/>
                    <a:ea typeface="Inter SemiBold"/>
                    <a:cs typeface="Inter SemiBold"/>
                    <a:sym typeface="Inter SemiBold"/>
                  </a:rPr>
                  <a:t>M</a:t>
                </a:r>
                <a:r>
                  <a:rPr b="1" i="0" lang="en" sz="800" u="none" cap="none" strike="noStrike">
                    <a:solidFill>
                      <a:srgbClr val="FFFFFF"/>
                    </a:solidFill>
                    <a:latin typeface="Inter SemiBold"/>
                    <a:ea typeface="Inter SemiBold"/>
                    <a:cs typeface="Inter SemiBold"/>
                    <a:sym typeface="Inter SemiBold"/>
                  </a:rPr>
                  <a:t>anaged </a:t>
                </a:r>
                <a:r>
                  <a:rPr b="1" lang="en" sz="800">
                    <a:solidFill>
                      <a:srgbClr val="FFFFFF"/>
                    </a:solidFill>
                    <a:latin typeface="Inter SemiBold"/>
                    <a:ea typeface="Inter SemiBold"/>
                    <a:cs typeface="Inter SemiBold"/>
                    <a:sym typeface="Inter SemiBold"/>
                  </a:rPr>
                  <a:t>T</a:t>
                </a:r>
                <a:r>
                  <a:rPr b="1" i="0" lang="en" sz="800" u="none" cap="none" strike="noStrike">
                    <a:solidFill>
                      <a:srgbClr val="FFFFFF"/>
                    </a:solidFill>
                    <a:latin typeface="Inter SemiBold"/>
                    <a:ea typeface="Inter SemiBold"/>
                    <a:cs typeface="Inter SemiBold"/>
                    <a:sym typeface="Inter SemiBold"/>
                  </a:rPr>
                  <a:t>hreat </a:t>
                </a:r>
                <a:r>
                  <a:rPr b="1" lang="en" sz="800">
                    <a:solidFill>
                      <a:srgbClr val="FFFFFF"/>
                    </a:solidFill>
                    <a:latin typeface="Inter SemiBold"/>
                    <a:ea typeface="Inter SemiBold"/>
                    <a:cs typeface="Inter SemiBold"/>
                    <a:sym typeface="Inter SemiBold"/>
                  </a:rPr>
                  <a:t>H</a:t>
                </a:r>
                <a:r>
                  <a:rPr b="1" i="0" lang="en" sz="800" u="none" cap="none" strike="noStrike">
                    <a:solidFill>
                      <a:srgbClr val="FFFFFF"/>
                    </a:solidFill>
                    <a:latin typeface="Inter SemiBold"/>
                    <a:ea typeface="Inter SemiBold"/>
                    <a:cs typeface="Inter SemiBold"/>
                    <a:sym typeface="Inter SemiBold"/>
                  </a:rPr>
                  <a:t>unting</a:t>
                </a:r>
                <a:endParaRPr b="1" i="0" sz="800" u="none" cap="none" strike="noStrike">
                  <a:solidFill>
                    <a:srgbClr val="FFFFFF"/>
                  </a:solidFill>
                  <a:latin typeface="Inter SemiBold"/>
                  <a:ea typeface="Inter SemiBold"/>
                  <a:cs typeface="Inter SemiBold"/>
                  <a:sym typeface="Inter SemiBold"/>
                </a:endParaRPr>
              </a:p>
              <a:p>
                <a:pPr indent="0" lvl="0" marL="0" marR="0" rtl="0" algn="ctr">
                  <a:lnSpc>
                    <a:spcPct val="90000"/>
                  </a:lnSpc>
                  <a:spcBef>
                    <a:spcPts val="600"/>
                  </a:spcBef>
                  <a:spcAft>
                    <a:spcPts val="0"/>
                  </a:spcAft>
                  <a:buClr>
                    <a:srgbClr val="000000"/>
                  </a:buClr>
                  <a:buSzPts val="900"/>
                  <a:buFont typeface="Arial"/>
                  <a:buNone/>
                </a:pPr>
                <a:r>
                  <a:rPr b="1" lang="en" sz="900">
                    <a:solidFill>
                      <a:srgbClr val="FF0000"/>
                    </a:solidFill>
                    <a:latin typeface="Inter SemiBold"/>
                    <a:ea typeface="Inter SemiBold"/>
                    <a:cs typeface="Inter SemiBold"/>
                    <a:sym typeface="Inter SemiBold"/>
                  </a:rPr>
                  <a:t>Schnellere Reaktionen</a:t>
                </a:r>
                <a:r>
                  <a:rPr b="1" i="0" lang="en" sz="800" u="none" cap="none" strike="noStrike">
                    <a:solidFill>
                      <a:srgbClr val="FFFFFF"/>
                    </a:solidFill>
                    <a:latin typeface="Inter SemiBold"/>
                    <a:ea typeface="Inter SemiBold"/>
                    <a:cs typeface="Inter SemiBold"/>
                    <a:sym typeface="Inter SemiBold"/>
                  </a:rPr>
                  <a:t> </a:t>
                </a:r>
                <a:r>
                  <a:rPr b="1" lang="en" sz="800">
                    <a:solidFill>
                      <a:srgbClr val="FFFFFF"/>
                    </a:solidFill>
                    <a:latin typeface="Inter SemiBold"/>
                    <a:ea typeface="Inter SemiBold"/>
                    <a:cs typeface="Inter SemiBold"/>
                    <a:sym typeface="Inter SemiBold"/>
                  </a:rPr>
                  <a:t>durch</a:t>
                </a:r>
                <a:r>
                  <a:rPr b="1" i="0" lang="en" sz="800" u="none" cap="none" strike="noStrike">
                    <a:solidFill>
                      <a:srgbClr val="FFFFFF"/>
                    </a:solidFill>
                    <a:latin typeface="Inter SemiBold"/>
                    <a:ea typeface="Inter SemiBold"/>
                    <a:cs typeface="Inter SemiBold"/>
                    <a:sym typeface="Inter SemiBold"/>
                  </a:rPr>
                  <a:t> i</a:t>
                </a:r>
                <a:r>
                  <a:rPr b="1" lang="en" sz="800">
                    <a:solidFill>
                      <a:srgbClr val="FFFFFF"/>
                    </a:solidFill>
                    <a:latin typeface="Inter SemiBold"/>
                    <a:ea typeface="Inter SemiBold"/>
                    <a:cs typeface="Inter SemiBold"/>
                    <a:sym typeface="Inter SemiBold"/>
                  </a:rPr>
                  <a:t>nformationsgestütztes Threat Hunting </a:t>
                </a:r>
                <a:endParaRPr b="1" i="0" sz="800" u="none" cap="none" strike="noStrike">
                  <a:solidFill>
                    <a:srgbClr val="FFFFFF"/>
                  </a:solidFill>
                  <a:latin typeface="Inter SemiBold"/>
                  <a:ea typeface="Inter SemiBold"/>
                  <a:cs typeface="Inter SemiBold"/>
                  <a:sym typeface="Inter SemiBold"/>
                </a:endParaRPr>
              </a:p>
              <a:p>
                <a:pPr indent="0" lvl="0" marL="0" marR="0" rtl="0" algn="ctr">
                  <a:lnSpc>
                    <a:spcPct val="90000"/>
                  </a:lnSpc>
                  <a:spcBef>
                    <a:spcPts val="600"/>
                  </a:spcBef>
                  <a:spcAft>
                    <a:spcPts val="600"/>
                  </a:spcAft>
                  <a:buClr>
                    <a:srgbClr val="000000"/>
                  </a:buClr>
                  <a:buSzPts val="900"/>
                  <a:buFont typeface="Arial"/>
                  <a:buNone/>
                </a:pPr>
                <a:r>
                  <a:rPr b="1" lang="en" sz="900">
                    <a:solidFill>
                      <a:srgbClr val="FF0000"/>
                    </a:solidFill>
                    <a:latin typeface="Inter SemiBold"/>
                    <a:ea typeface="Inter SemiBold"/>
                    <a:cs typeface="Inter SemiBold"/>
                    <a:sym typeface="Inter SemiBold"/>
                  </a:rPr>
                  <a:t>Reduzierung der operativen Last</a:t>
                </a:r>
                <a:r>
                  <a:rPr b="1" i="0" lang="en" sz="800" u="none" cap="none" strike="noStrike">
                    <a:solidFill>
                      <a:srgbClr val="FFFFFF"/>
                    </a:solidFill>
                    <a:latin typeface="Inter SemiBold"/>
                    <a:ea typeface="Inter SemiBold"/>
                    <a:cs typeface="Inter SemiBold"/>
                    <a:sym typeface="Inter SemiBold"/>
                  </a:rPr>
                  <a:t> </a:t>
                </a:r>
                <a:r>
                  <a:rPr b="1" lang="en" sz="800">
                    <a:solidFill>
                      <a:srgbClr val="FFFFFF"/>
                    </a:solidFill>
                    <a:latin typeface="Inter SemiBold"/>
                    <a:ea typeface="Inter SemiBold"/>
                    <a:cs typeface="Inter SemiBold"/>
                    <a:sym typeface="Inter SemiBold"/>
                  </a:rPr>
                  <a:t>bei</a:t>
                </a:r>
                <a:r>
                  <a:rPr b="1" lang="en" sz="800">
                    <a:solidFill>
                      <a:srgbClr val="FFFFFF"/>
                    </a:solidFill>
                    <a:latin typeface="Inter SemiBold"/>
                    <a:ea typeface="Inter SemiBold"/>
                    <a:cs typeface="Inter SemiBold"/>
                    <a:sym typeface="Inter SemiBold"/>
                  </a:rPr>
                  <a:t> SOC Teams</a:t>
                </a:r>
                <a:r>
                  <a:rPr b="1" i="0" lang="en" sz="800" u="none" cap="none" strike="noStrike">
                    <a:solidFill>
                      <a:srgbClr val="FFFFFF"/>
                    </a:solidFill>
                    <a:latin typeface="Inter SemiBold"/>
                    <a:ea typeface="Inter SemiBold"/>
                    <a:cs typeface="Inter SemiBold"/>
                    <a:sym typeface="Inter SemiBold"/>
                  </a:rPr>
                  <a:t> </a:t>
                </a:r>
                <a:endParaRPr b="1" i="0" sz="800" u="none" cap="none" strike="noStrike">
                  <a:solidFill>
                    <a:srgbClr val="FFFFFF"/>
                  </a:solidFill>
                  <a:latin typeface="Inter SemiBold"/>
                  <a:ea typeface="Inter SemiBold"/>
                  <a:cs typeface="Inter SemiBold"/>
                  <a:sym typeface="Inter SemiBold"/>
                </a:endParaRPr>
              </a:p>
            </p:txBody>
          </p:sp>
          <p:sp>
            <p:nvSpPr>
              <p:cNvPr id="1014" name="Google Shape;1014;p86"/>
              <p:cNvSpPr/>
              <p:nvPr/>
            </p:nvSpPr>
            <p:spPr>
              <a:xfrm>
                <a:off x="5212175" y="3242325"/>
                <a:ext cx="2658000" cy="503400"/>
              </a:xfrm>
              <a:prstGeom prst="rect">
                <a:avLst/>
              </a:prstGeom>
              <a:noFill/>
              <a:ln>
                <a:noFill/>
              </a:ln>
            </p:spPr>
            <p:txBody>
              <a:bodyPr anchorCtr="0" anchor="ctr" bIns="19750" lIns="39525" spcFirstLastPara="1" rIns="39525" wrap="square" tIns="19750">
                <a:noAutofit/>
              </a:bodyPr>
              <a:lstStyle/>
              <a:p>
                <a:pPr indent="0" lvl="0" marL="0" marR="0" rtl="0" algn="ctr">
                  <a:lnSpc>
                    <a:spcPct val="85000"/>
                  </a:lnSpc>
                  <a:spcBef>
                    <a:spcPts val="0"/>
                  </a:spcBef>
                  <a:spcAft>
                    <a:spcPts val="0"/>
                  </a:spcAft>
                  <a:buClr>
                    <a:srgbClr val="FFFFFF"/>
                  </a:buClr>
                  <a:buSzPts val="1900"/>
                  <a:buFont typeface="Arial"/>
                  <a:buNone/>
                </a:pPr>
                <a:r>
                  <a:rPr lang="en" sz="1600">
                    <a:solidFill>
                      <a:srgbClr val="FFFFFF"/>
                    </a:solidFill>
                    <a:latin typeface="Inter ExtraBold"/>
                    <a:ea typeface="Inter ExtraBold"/>
                    <a:cs typeface="Inter ExtraBold"/>
                    <a:sym typeface="Inter ExtraBold"/>
                  </a:rPr>
                  <a:t>Mehr Sicherheit und</a:t>
                </a:r>
                <a:endParaRPr b="0" i="0" sz="1600" u="none" cap="none" strike="noStrike">
                  <a:solidFill>
                    <a:srgbClr val="FFFFFF"/>
                  </a:solidFill>
                  <a:latin typeface="Inter ExtraBold"/>
                  <a:ea typeface="Inter ExtraBold"/>
                  <a:cs typeface="Inter ExtraBold"/>
                  <a:sym typeface="Inter ExtraBold"/>
                </a:endParaRPr>
              </a:p>
              <a:p>
                <a:pPr indent="0" lvl="0" marL="0" marR="0" rtl="0" algn="ctr">
                  <a:lnSpc>
                    <a:spcPct val="85000"/>
                  </a:lnSpc>
                  <a:spcBef>
                    <a:spcPts val="0"/>
                  </a:spcBef>
                  <a:spcAft>
                    <a:spcPts val="0"/>
                  </a:spcAft>
                  <a:buClr>
                    <a:srgbClr val="FFFFFF"/>
                  </a:buClr>
                  <a:buSzPts val="1900"/>
                  <a:buFont typeface="Arial"/>
                  <a:buNone/>
                </a:pPr>
                <a:r>
                  <a:rPr b="0" i="0" lang="en" sz="1600" u="none" cap="none" strike="noStrike">
                    <a:solidFill>
                      <a:srgbClr val="FFFFFF"/>
                    </a:solidFill>
                    <a:latin typeface="Inter ExtraBold"/>
                    <a:ea typeface="Inter ExtraBold"/>
                    <a:cs typeface="Inter ExtraBold"/>
                    <a:sym typeface="Inter ExtraBold"/>
                  </a:rPr>
                  <a:t> </a:t>
                </a:r>
                <a:r>
                  <a:rPr b="0" i="0" lang="en" sz="1600" u="none" cap="none" strike="noStrike">
                    <a:solidFill>
                      <a:srgbClr val="FF0000"/>
                    </a:solidFill>
                    <a:latin typeface="Inter ExtraBold"/>
                    <a:ea typeface="Inter ExtraBold"/>
                    <a:cs typeface="Inter ExtraBold"/>
                    <a:sym typeface="Inter ExtraBold"/>
                  </a:rPr>
                  <a:t>weniger Arbeit</a:t>
                </a:r>
                <a:endParaRPr b="0" i="0" sz="1600" u="none" cap="none" strike="noStrike">
                  <a:solidFill>
                    <a:srgbClr val="FF0000"/>
                  </a:solidFill>
                  <a:latin typeface="Inter ExtraBold"/>
                  <a:ea typeface="Inter ExtraBold"/>
                  <a:cs typeface="Inter ExtraBold"/>
                  <a:sym typeface="Inter ExtraBold"/>
                </a:endParaRPr>
              </a:p>
            </p:txBody>
          </p:sp>
        </p:grpSp>
      </p:grpSp>
      <p:pic>
        <p:nvPicPr>
          <p:cNvPr id="1015" name="Google Shape;1015;p86"/>
          <p:cNvPicPr preferRelativeResize="0"/>
          <p:nvPr/>
        </p:nvPicPr>
        <p:blipFill rotWithShape="1">
          <a:blip r:embed="rId4">
            <a:alphaModFix/>
          </a:blip>
          <a:srcRect b="0" l="0" r="0" t="0"/>
          <a:stretch/>
        </p:blipFill>
        <p:spPr>
          <a:xfrm>
            <a:off x="665136" y="3240768"/>
            <a:ext cx="344225" cy="286840"/>
          </a:xfrm>
          <a:prstGeom prst="rect">
            <a:avLst/>
          </a:prstGeom>
          <a:noFill/>
          <a:ln>
            <a:noFill/>
          </a:ln>
        </p:spPr>
      </p:pic>
      <p:pic>
        <p:nvPicPr>
          <p:cNvPr id="1016" name="Google Shape;1016;p86"/>
          <p:cNvPicPr preferRelativeResize="0"/>
          <p:nvPr/>
        </p:nvPicPr>
        <p:blipFill rotWithShape="1">
          <a:blip r:embed="rId5">
            <a:alphaModFix/>
          </a:blip>
          <a:srcRect b="0" l="0" r="0" t="0"/>
          <a:stretch/>
        </p:blipFill>
        <p:spPr>
          <a:xfrm>
            <a:off x="648678" y="4155690"/>
            <a:ext cx="377149" cy="342108"/>
          </a:xfrm>
          <a:prstGeom prst="rect">
            <a:avLst/>
          </a:prstGeom>
          <a:noFill/>
          <a:ln>
            <a:noFill/>
          </a:ln>
        </p:spPr>
      </p:pic>
      <p:pic>
        <p:nvPicPr>
          <p:cNvPr id="1017" name="Google Shape;1017;p86"/>
          <p:cNvPicPr preferRelativeResize="0"/>
          <p:nvPr/>
        </p:nvPicPr>
        <p:blipFill>
          <a:blip r:embed="rId6">
            <a:alphaModFix/>
          </a:blip>
          <a:stretch>
            <a:fillRect/>
          </a:stretch>
        </p:blipFill>
        <p:spPr>
          <a:xfrm>
            <a:off x="7219046" y="4777425"/>
            <a:ext cx="859255" cy="270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sp>
        <p:nvSpPr>
          <p:cNvPr id="1022" name="Google Shape;1022;p87"/>
          <p:cNvSpPr txBox="1"/>
          <p:nvPr>
            <p:ph type="title"/>
          </p:nvPr>
        </p:nvSpPr>
        <p:spPr>
          <a:xfrm>
            <a:off x="456089" y="2799136"/>
            <a:ext cx="3730500" cy="9942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5000"/>
              <a:buNone/>
            </a:pPr>
            <a:r>
              <a:rPr b="1" lang="en">
                <a:latin typeface="Red Hat Display"/>
                <a:ea typeface="Red Hat Display"/>
                <a:cs typeface="Red Hat Display"/>
                <a:sym typeface="Red Hat Display"/>
              </a:rPr>
              <a:t>Vielen Dank!</a:t>
            </a:r>
            <a:endParaRPr b="1">
              <a:latin typeface="Red Hat Display"/>
              <a:ea typeface="Red Hat Display"/>
              <a:cs typeface="Red Hat Display"/>
              <a:sym typeface="Red Hat Display"/>
            </a:endParaRPr>
          </a:p>
        </p:txBody>
      </p:sp>
      <p:sp>
        <p:nvSpPr>
          <p:cNvPr id="1023" name="Google Shape;1023;p87"/>
          <p:cNvSpPr txBox="1"/>
          <p:nvPr>
            <p:ph idx="1" type="body"/>
          </p:nvPr>
        </p:nvSpPr>
        <p:spPr>
          <a:xfrm>
            <a:off x="456106" y="3787325"/>
            <a:ext cx="3293100" cy="1106700"/>
          </a:xfrm>
          <a:prstGeom prst="rect">
            <a:avLst/>
          </a:prstGeom>
          <a:noFill/>
          <a:ln>
            <a:noFill/>
          </a:ln>
        </p:spPr>
        <p:txBody>
          <a:bodyPr anchorCtr="0" anchor="t" bIns="28575" lIns="57150" spcFirstLastPara="1" rIns="57150" wrap="square" tIns="28575">
            <a:normAutofit/>
          </a:bodyPr>
          <a:lstStyle/>
          <a:p>
            <a:pPr indent="0" lvl="0" marL="0" rtl="0" algn="l">
              <a:lnSpc>
                <a:spcPct val="150000"/>
              </a:lnSpc>
              <a:spcBef>
                <a:spcPts val="0"/>
              </a:spcBef>
              <a:spcAft>
                <a:spcPts val="0"/>
              </a:spcAft>
              <a:buClr>
                <a:schemeClr val="dk1"/>
              </a:buClr>
              <a:buSzPts val="900"/>
              <a:buFont typeface="Arial"/>
              <a:buNone/>
            </a:pPr>
            <a:r>
              <a:rPr lang="en" sz="1500"/>
              <a:t>Haseeb Ahmad, CrowdStrike</a:t>
            </a:r>
            <a:endParaRPr sz="1500"/>
          </a:p>
          <a:p>
            <a:pPr indent="0" lvl="0" marL="0" rtl="0" algn="l">
              <a:lnSpc>
                <a:spcPct val="150000"/>
              </a:lnSpc>
              <a:spcBef>
                <a:spcPts val="0"/>
              </a:spcBef>
              <a:spcAft>
                <a:spcPts val="0"/>
              </a:spcAft>
              <a:buClr>
                <a:schemeClr val="dk1"/>
              </a:buClr>
              <a:buSzPts val="900"/>
              <a:buFont typeface="Arial"/>
              <a:buNone/>
            </a:pPr>
            <a:r>
              <a:rPr lang="en" sz="1500"/>
              <a:t>Kai Engel, Serviceware</a:t>
            </a:r>
            <a:endParaRPr/>
          </a:p>
        </p:txBody>
      </p:sp>
      <p:pic>
        <p:nvPicPr>
          <p:cNvPr id="1024" name="Google Shape;1024;p87" title="Serviceware-logo-rgb.png"/>
          <p:cNvPicPr preferRelativeResize="0"/>
          <p:nvPr/>
        </p:nvPicPr>
        <p:blipFill>
          <a:blip r:embed="rId3">
            <a:alphaModFix/>
          </a:blip>
          <a:stretch>
            <a:fillRect/>
          </a:stretch>
        </p:blipFill>
        <p:spPr>
          <a:xfrm>
            <a:off x="3211525" y="963400"/>
            <a:ext cx="2258282" cy="404700"/>
          </a:xfrm>
          <a:prstGeom prst="rect">
            <a:avLst/>
          </a:prstGeom>
          <a:noFill/>
          <a:ln>
            <a:noFill/>
          </a:ln>
        </p:spPr>
      </p:pic>
      <p:sp>
        <p:nvSpPr>
          <p:cNvPr id="1025" name="Google Shape;1025;p87"/>
          <p:cNvSpPr/>
          <p:nvPr/>
        </p:nvSpPr>
        <p:spPr>
          <a:xfrm rot="5400000">
            <a:off x="2821453" y="1215565"/>
            <a:ext cx="404700" cy="76200"/>
          </a:xfrm>
          <a:prstGeom prst="mathMinus">
            <a:avLst>
              <a:gd fmla="val 23520" name="adj1"/>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a:ea typeface="Inter"/>
              <a:cs typeface="Inter"/>
              <a:sym typeface="Inte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pic>
        <p:nvPicPr>
          <p:cNvPr id="698" name="Google Shape;698;p77"/>
          <p:cNvPicPr preferRelativeResize="0"/>
          <p:nvPr/>
        </p:nvPicPr>
        <p:blipFill rotWithShape="1">
          <a:blip r:embed="rId3">
            <a:alphaModFix/>
          </a:blip>
          <a:srcRect b="0" l="0" r="0" t="0"/>
          <a:stretch/>
        </p:blipFill>
        <p:spPr>
          <a:xfrm>
            <a:off x="5902157" y="1701721"/>
            <a:ext cx="3376044" cy="2586968"/>
          </a:xfrm>
          <a:prstGeom prst="rect">
            <a:avLst/>
          </a:prstGeom>
          <a:noFill/>
          <a:ln>
            <a:noFill/>
          </a:ln>
        </p:spPr>
      </p:pic>
      <p:sp>
        <p:nvSpPr>
          <p:cNvPr id="699" name="Google Shape;699;p77"/>
          <p:cNvSpPr/>
          <p:nvPr/>
        </p:nvSpPr>
        <p:spPr>
          <a:xfrm>
            <a:off x="-12708561" y="-5375531"/>
            <a:ext cx="8100900" cy="8100900"/>
          </a:xfrm>
          <a:prstGeom prst="ellipse">
            <a:avLst/>
          </a:prstGeom>
          <a:gradFill>
            <a:gsLst>
              <a:gs pos="0">
                <a:schemeClr val="dk1"/>
              </a:gs>
              <a:gs pos="11000">
                <a:schemeClr val="dk1"/>
              </a:gs>
              <a:gs pos="50000">
                <a:srgbClr val="2E3033"/>
              </a:gs>
              <a:gs pos="75000">
                <a:srgbClr val="1F2022"/>
              </a:gs>
              <a:gs pos="100000">
                <a:srgbClr val="1F2022"/>
              </a:gs>
            </a:gsLst>
            <a:path path="circle">
              <a:fillToRect l="100%" t="100%"/>
            </a:path>
            <a:tileRect b="-100%" r="-100%"/>
          </a:gradFill>
          <a:ln>
            <a:noFill/>
          </a:ln>
        </p:spPr>
        <p:txBody>
          <a:bodyPr anchorCtr="0" anchor="ctr" bIns="14275" lIns="28575" spcFirstLastPara="1" rIns="28575" wrap="square" tIns="14275">
            <a:noAutofit/>
          </a:bodyPr>
          <a:lstStyle/>
          <a:p>
            <a:pPr indent="0" lvl="0" marL="0" marR="0" rtl="0" algn="ctr">
              <a:spcBef>
                <a:spcPts val="0"/>
              </a:spcBef>
              <a:spcAft>
                <a:spcPts val="0"/>
              </a:spcAft>
              <a:buNone/>
            </a:pPr>
            <a:r>
              <a:t/>
            </a:r>
            <a:endParaRPr b="0" i="0" sz="1200" u="none" cap="none" strike="noStrike">
              <a:solidFill>
                <a:schemeClr val="lt1"/>
              </a:solidFill>
              <a:latin typeface="Calibri"/>
              <a:ea typeface="Calibri"/>
              <a:cs typeface="Calibri"/>
              <a:sym typeface="Calibri"/>
            </a:endParaRPr>
          </a:p>
        </p:txBody>
      </p:sp>
      <p:sp>
        <p:nvSpPr>
          <p:cNvPr id="700" name="Google Shape;700;p77"/>
          <p:cNvSpPr txBox="1"/>
          <p:nvPr/>
        </p:nvSpPr>
        <p:spPr>
          <a:xfrm>
            <a:off x="3007509" y="1144033"/>
            <a:ext cx="5092200" cy="276300"/>
          </a:xfrm>
          <a:prstGeom prst="rect">
            <a:avLst/>
          </a:prstGeom>
          <a:noFill/>
          <a:ln>
            <a:noFill/>
          </a:ln>
        </p:spPr>
        <p:txBody>
          <a:bodyPr anchorCtr="0" anchor="t" bIns="14275" lIns="28575" spcFirstLastPara="1" rIns="28575" wrap="square" tIns="14275">
            <a:noAutofit/>
          </a:bodyPr>
          <a:lstStyle/>
          <a:p>
            <a:pPr indent="0" lvl="0" marL="0" marR="0" rtl="0" algn="l">
              <a:lnSpc>
                <a:spcPct val="90000"/>
              </a:lnSpc>
              <a:spcBef>
                <a:spcPts val="0"/>
              </a:spcBef>
              <a:spcAft>
                <a:spcPts val="0"/>
              </a:spcAft>
              <a:buClr>
                <a:schemeClr val="lt1"/>
              </a:buClr>
              <a:buSzPts val="2200"/>
              <a:buFont typeface="Arial"/>
              <a:buNone/>
            </a:pPr>
            <a:r>
              <a:rPr b="1" i="0" lang="en" sz="2200" u="none" cap="none" strike="noStrike">
                <a:solidFill>
                  <a:schemeClr val="lt1"/>
                </a:solidFill>
                <a:latin typeface="Arial"/>
                <a:ea typeface="Arial"/>
                <a:cs typeface="Arial"/>
                <a:sym typeface="Arial"/>
              </a:rPr>
              <a:t>Threat Actor Motivation</a:t>
            </a:r>
            <a:endParaRPr sz="400"/>
          </a:p>
        </p:txBody>
      </p:sp>
      <p:pic>
        <p:nvPicPr>
          <p:cNvPr descr="A black and white robot with a white skull on its head&#10;&#10;AI-generated content may be incorrect." id="701" name="Google Shape;701;p77"/>
          <p:cNvPicPr preferRelativeResize="0"/>
          <p:nvPr/>
        </p:nvPicPr>
        <p:blipFill rotWithShape="1">
          <a:blip r:embed="rId4">
            <a:alphaModFix/>
          </a:blip>
          <a:srcRect b="0" l="0" r="0" t="0"/>
          <a:stretch/>
        </p:blipFill>
        <p:spPr>
          <a:xfrm>
            <a:off x="0" y="1983722"/>
            <a:ext cx="4093380" cy="2302527"/>
          </a:xfrm>
          <a:prstGeom prst="rect">
            <a:avLst/>
          </a:prstGeom>
          <a:noFill/>
          <a:ln>
            <a:noFill/>
          </a:ln>
        </p:spPr>
      </p:pic>
      <p:pic>
        <p:nvPicPr>
          <p:cNvPr descr="A person wearing a garment&#10;&#10;AI-generated content may be incorrect." id="702" name="Google Shape;702;p77"/>
          <p:cNvPicPr preferRelativeResize="0"/>
          <p:nvPr/>
        </p:nvPicPr>
        <p:blipFill rotWithShape="1">
          <a:blip r:embed="rId5">
            <a:alphaModFix/>
          </a:blip>
          <a:srcRect b="0" l="0" r="2629" t="0"/>
          <a:stretch/>
        </p:blipFill>
        <p:spPr>
          <a:xfrm>
            <a:off x="2446895" y="1878050"/>
            <a:ext cx="4250211" cy="2456035"/>
          </a:xfrm>
          <a:prstGeom prst="rect">
            <a:avLst/>
          </a:prstGeom>
          <a:noFill/>
          <a:ln>
            <a:noFill/>
          </a:ln>
        </p:spPr>
      </p:pic>
      <p:sp>
        <p:nvSpPr>
          <p:cNvPr id="703" name="Google Shape;703;p77"/>
          <p:cNvSpPr txBox="1"/>
          <p:nvPr/>
        </p:nvSpPr>
        <p:spPr>
          <a:xfrm>
            <a:off x="831442" y="1647060"/>
            <a:ext cx="2415300" cy="390300"/>
          </a:xfrm>
          <a:prstGeom prst="rect">
            <a:avLst/>
          </a:prstGeom>
          <a:noFill/>
          <a:ln>
            <a:noFill/>
          </a:ln>
        </p:spPr>
        <p:txBody>
          <a:bodyPr anchorCtr="0" anchor="t" bIns="14275" lIns="28575" spcFirstLastPara="1" rIns="28575" wrap="square" tIns="14275">
            <a:noAutofit/>
          </a:bodyPr>
          <a:lstStyle/>
          <a:p>
            <a:pPr indent="0" lvl="0" marL="0" marR="0" rtl="0" algn="ctr">
              <a:lnSpc>
                <a:spcPct val="90000"/>
              </a:lnSpc>
              <a:spcBef>
                <a:spcPts val="0"/>
              </a:spcBef>
              <a:spcAft>
                <a:spcPts val="0"/>
              </a:spcAft>
              <a:buClr>
                <a:schemeClr val="dk2"/>
              </a:buClr>
              <a:buSzPts val="2100"/>
              <a:buFont typeface="Arial"/>
              <a:buNone/>
            </a:pPr>
            <a:r>
              <a:rPr b="1" i="0" lang="en" sz="2100" u="none" cap="none" strike="noStrike">
                <a:solidFill>
                  <a:schemeClr val="dk2"/>
                </a:solidFill>
                <a:latin typeface="Arial"/>
                <a:ea typeface="Arial"/>
                <a:cs typeface="Arial"/>
                <a:sym typeface="Arial"/>
              </a:rPr>
              <a:t>Nation-State</a:t>
            </a:r>
            <a:endParaRPr b="1" i="0" sz="400" u="none" cap="none" strike="noStrike">
              <a:solidFill>
                <a:schemeClr val="lt1"/>
              </a:solidFill>
              <a:latin typeface="Arial"/>
              <a:ea typeface="Arial"/>
              <a:cs typeface="Arial"/>
              <a:sym typeface="Arial"/>
            </a:endParaRPr>
          </a:p>
        </p:txBody>
      </p:sp>
      <p:sp>
        <p:nvSpPr>
          <p:cNvPr id="704" name="Google Shape;704;p77"/>
          <p:cNvSpPr txBox="1"/>
          <p:nvPr/>
        </p:nvSpPr>
        <p:spPr>
          <a:xfrm>
            <a:off x="3366799" y="1647060"/>
            <a:ext cx="2415300" cy="390300"/>
          </a:xfrm>
          <a:prstGeom prst="rect">
            <a:avLst/>
          </a:prstGeom>
          <a:noFill/>
          <a:ln>
            <a:noFill/>
          </a:ln>
        </p:spPr>
        <p:txBody>
          <a:bodyPr anchorCtr="0" anchor="t" bIns="14275" lIns="28575" spcFirstLastPara="1" rIns="28575" wrap="square" tIns="14275">
            <a:noAutofit/>
          </a:bodyPr>
          <a:lstStyle/>
          <a:p>
            <a:pPr indent="0" lvl="0" marL="0" marR="0" rtl="0" algn="ctr">
              <a:lnSpc>
                <a:spcPct val="90000"/>
              </a:lnSpc>
              <a:spcBef>
                <a:spcPts val="0"/>
              </a:spcBef>
              <a:spcAft>
                <a:spcPts val="0"/>
              </a:spcAft>
              <a:buClr>
                <a:schemeClr val="dk2"/>
              </a:buClr>
              <a:buSzPts val="2100"/>
              <a:buFont typeface="Arial"/>
              <a:buNone/>
            </a:pPr>
            <a:r>
              <a:rPr b="1" i="0" lang="en" sz="2100" u="none" cap="none" strike="noStrike">
                <a:solidFill>
                  <a:schemeClr val="dk2"/>
                </a:solidFill>
                <a:latin typeface="Arial"/>
                <a:ea typeface="Arial"/>
                <a:cs typeface="Arial"/>
                <a:sym typeface="Arial"/>
              </a:rPr>
              <a:t>eCrime</a:t>
            </a:r>
            <a:endParaRPr b="1" i="0" sz="400" u="none" cap="none" strike="noStrike">
              <a:solidFill>
                <a:schemeClr val="lt1"/>
              </a:solidFill>
              <a:latin typeface="Arial"/>
              <a:ea typeface="Arial"/>
              <a:cs typeface="Arial"/>
              <a:sym typeface="Arial"/>
            </a:endParaRPr>
          </a:p>
        </p:txBody>
      </p:sp>
      <p:sp>
        <p:nvSpPr>
          <p:cNvPr id="705" name="Google Shape;705;p77"/>
          <p:cNvSpPr txBox="1"/>
          <p:nvPr/>
        </p:nvSpPr>
        <p:spPr>
          <a:xfrm>
            <a:off x="6070328" y="1647060"/>
            <a:ext cx="2415300" cy="390300"/>
          </a:xfrm>
          <a:prstGeom prst="rect">
            <a:avLst/>
          </a:prstGeom>
          <a:noFill/>
          <a:ln>
            <a:noFill/>
          </a:ln>
        </p:spPr>
        <p:txBody>
          <a:bodyPr anchorCtr="0" anchor="t" bIns="14275" lIns="28575" spcFirstLastPara="1" rIns="28575" wrap="square" tIns="14275">
            <a:noAutofit/>
          </a:bodyPr>
          <a:lstStyle/>
          <a:p>
            <a:pPr indent="0" lvl="0" marL="0" marR="0" rtl="0" algn="ctr">
              <a:lnSpc>
                <a:spcPct val="90000"/>
              </a:lnSpc>
              <a:spcBef>
                <a:spcPts val="0"/>
              </a:spcBef>
              <a:spcAft>
                <a:spcPts val="0"/>
              </a:spcAft>
              <a:buClr>
                <a:schemeClr val="dk2"/>
              </a:buClr>
              <a:buSzPts val="2100"/>
              <a:buFont typeface="Arial"/>
              <a:buNone/>
            </a:pPr>
            <a:r>
              <a:rPr b="1" i="0" lang="en" sz="2100" u="none" cap="none" strike="noStrike">
                <a:solidFill>
                  <a:schemeClr val="dk2"/>
                </a:solidFill>
                <a:latin typeface="Arial"/>
                <a:ea typeface="Arial"/>
                <a:cs typeface="Arial"/>
                <a:sym typeface="Arial"/>
              </a:rPr>
              <a:t>Hacktivist</a:t>
            </a:r>
            <a:endParaRPr b="1" i="0" sz="400" u="none" cap="none" strike="noStrike">
              <a:solidFill>
                <a:schemeClr val="lt1"/>
              </a:solidFill>
              <a:latin typeface="Arial"/>
              <a:ea typeface="Arial"/>
              <a:cs typeface="Arial"/>
              <a:sym typeface="Arial"/>
            </a:endParaRPr>
          </a:p>
        </p:txBody>
      </p:sp>
      <p:pic>
        <p:nvPicPr>
          <p:cNvPr id="706" name="Google Shape;706;p77"/>
          <p:cNvPicPr preferRelativeResize="0"/>
          <p:nvPr/>
        </p:nvPicPr>
        <p:blipFill rotWithShape="1">
          <a:blip r:embed="rId6">
            <a:alphaModFix/>
          </a:blip>
          <a:srcRect b="27422" l="65339" r="19016" t="55594"/>
          <a:stretch/>
        </p:blipFill>
        <p:spPr>
          <a:xfrm>
            <a:off x="8756197" y="0"/>
            <a:ext cx="295955" cy="500062"/>
          </a:xfrm>
          <a:prstGeom prst="rect">
            <a:avLst/>
          </a:prstGeom>
          <a:noFill/>
          <a:ln>
            <a:noFill/>
          </a:ln>
        </p:spPr>
      </p:pic>
      <p:pic>
        <p:nvPicPr>
          <p:cNvPr id="707" name="Google Shape;707;p77"/>
          <p:cNvPicPr preferRelativeResize="0"/>
          <p:nvPr/>
        </p:nvPicPr>
        <p:blipFill rotWithShape="1">
          <a:blip r:embed="rId7">
            <a:alphaModFix/>
          </a:blip>
          <a:srcRect b="0" l="0" r="0" t="0"/>
          <a:stretch/>
        </p:blipFill>
        <p:spPr>
          <a:xfrm>
            <a:off x="8147056" y="4927115"/>
            <a:ext cx="677355" cy="120897"/>
          </a:xfrm>
          <a:prstGeom prst="rect">
            <a:avLst/>
          </a:prstGeom>
          <a:noFill/>
          <a:ln>
            <a:noFill/>
          </a:ln>
        </p:spPr>
      </p:pic>
      <p:sp>
        <p:nvSpPr>
          <p:cNvPr id="708" name="Google Shape;708;p77"/>
          <p:cNvSpPr txBox="1"/>
          <p:nvPr/>
        </p:nvSpPr>
        <p:spPr>
          <a:xfrm>
            <a:off x="411919" y="4852545"/>
            <a:ext cx="1782300" cy="270000"/>
          </a:xfrm>
          <a:prstGeom prst="rect">
            <a:avLst/>
          </a:prstGeom>
          <a:noFill/>
          <a:ln>
            <a:noFill/>
          </a:ln>
        </p:spPr>
        <p:txBody>
          <a:bodyPr anchorCtr="0" anchor="ctr" bIns="14275" lIns="28575" spcFirstLastPara="1" rIns="28575" wrap="square" tIns="14275">
            <a:noAutofit/>
          </a:bodyPr>
          <a:lstStyle/>
          <a:p>
            <a:pPr indent="0" lvl="0" marL="0" marR="0" rtl="0" algn="l">
              <a:spcBef>
                <a:spcPts val="0"/>
              </a:spcBef>
              <a:spcAft>
                <a:spcPts val="0"/>
              </a:spcAft>
              <a:buNone/>
            </a:pPr>
            <a:r>
              <a:rPr b="0" i="0" lang="en" sz="600" u="none" cap="none" strike="noStrike">
                <a:solidFill>
                  <a:schemeClr val="lt2"/>
                </a:solidFill>
                <a:latin typeface="Arial"/>
                <a:ea typeface="Arial"/>
                <a:cs typeface="Arial"/>
                <a:sym typeface="Arial"/>
              </a:rPr>
              <a:t>® CrowdStrike, Inc. All rights reserved.</a:t>
            </a:r>
            <a:endParaRPr sz="400"/>
          </a:p>
        </p:txBody>
      </p:sp>
      <p:pic>
        <p:nvPicPr>
          <p:cNvPr id="709" name="Google Shape;709;p77"/>
          <p:cNvPicPr preferRelativeResize="0"/>
          <p:nvPr/>
        </p:nvPicPr>
        <p:blipFill>
          <a:blip r:embed="rId8">
            <a:alphaModFix/>
          </a:blip>
          <a:stretch>
            <a:fillRect/>
          </a:stretch>
        </p:blipFill>
        <p:spPr>
          <a:xfrm>
            <a:off x="7190596" y="4834275"/>
            <a:ext cx="859255" cy="270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03"/>
                                        </p:tgtEl>
                                        <p:attrNameLst>
                                          <p:attrName>style.visibility</p:attrName>
                                        </p:attrNameLst>
                                      </p:cBhvr>
                                      <p:to>
                                        <p:strVal val="visible"/>
                                      </p:to>
                                    </p:set>
                                    <p:animEffect filter="fade" transition="in">
                                      <p:cBhvr>
                                        <p:cTn dur="1000"/>
                                        <p:tgtEl>
                                          <p:spTgt spid="70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04"/>
                                        </p:tgtEl>
                                        <p:attrNameLst>
                                          <p:attrName>style.visibility</p:attrName>
                                        </p:attrNameLst>
                                      </p:cBhvr>
                                      <p:to>
                                        <p:strVal val="visible"/>
                                      </p:to>
                                    </p:set>
                                    <p:animEffect filter="fade" transition="in">
                                      <p:cBhvr>
                                        <p:cTn dur="1000"/>
                                        <p:tgtEl>
                                          <p:spTgt spid="704"/>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705"/>
                                        </p:tgtEl>
                                        <p:attrNameLst>
                                          <p:attrName>style.visibility</p:attrName>
                                        </p:attrNameLst>
                                      </p:cBhvr>
                                      <p:to>
                                        <p:strVal val="visible"/>
                                      </p:to>
                                    </p:set>
                                    <p:animEffect filter="fade" transition="in">
                                      <p:cBhvr>
                                        <p:cTn dur="1000"/>
                                        <p:tgtEl>
                                          <p:spTgt spid="7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pic>
        <p:nvPicPr>
          <p:cNvPr id="715" name="Google Shape;715;p78"/>
          <p:cNvPicPr preferRelativeResize="0"/>
          <p:nvPr/>
        </p:nvPicPr>
        <p:blipFill rotWithShape="1">
          <a:blip r:embed="rId3">
            <a:alphaModFix amt="20000"/>
          </a:blip>
          <a:srcRect b="0" l="0" r="0" t="0"/>
          <a:stretch/>
        </p:blipFill>
        <p:spPr>
          <a:xfrm>
            <a:off x="0" y="393426"/>
            <a:ext cx="9143996" cy="4774405"/>
          </a:xfrm>
          <a:prstGeom prst="rect">
            <a:avLst/>
          </a:prstGeom>
          <a:noFill/>
          <a:ln>
            <a:noFill/>
          </a:ln>
        </p:spPr>
      </p:pic>
      <p:sp>
        <p:nvSpPr>
          <p:cNvPr id="716" name="Google Shape;716;p78"/>
          <p:cNvSpPr txBox="1"/>
          <p:nvPr/>
        </p:nvSpPr>
        <p:spPr>
          <a:xfrm>
            <a:off x="1760175" y="671100"/>
            <a:ext cx="6006000" cy="5199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FFFFFF"/>
              </a:buClr>
              <a:buSzPts val="1125"/>
              <a:buFont typeface="Arial"/>
              <a:buNone/>
            </a:pPr>
            <a:r>
              <a:rPr b="1" i="0" lang="en" sz="2050" u="none" cap="none" strike="noStrike">
                <a:solidFill>
                  <a:srgbClr val="FFFFFF"/>
                </a:solidFill>
                <a:latin typeface="Arial"/>
                <a:ea typeface="Arial"/>
                <a:cs typeface="Arial"/>
                <a:sym typeface="Arial"/>
              </a:rPr>
              <a:t>2025 GLOBAL </a:t>
            </a:r>
            <a:r>
              <a:rPr b="1" i="0" lang="en" sz="2050" u="none" cap="none" strike="noStrike">
                <a:solidFill>
                  <a:srgbClr val="FC0000"/>
                </a:solidFill>
                <a:latin typeface="Arial"/>
                <a:ea typeface="Arial"/>
                <a:cs typeface="Arial"/>
                <a:sym typeface="Arial"/>
              </a:rPr>
              <a:t>THREAT</a:t>
            </a:r>
            <a:r>
              <a:rPr b="1" i="0" lang="en" sz="2050" u="none" cap="none" strike="noStrike">
                <a:solidFill>
                  <a:srgbClr val="FFFFFF"/>
                </a:solidFill>
                <a:latin typeface="Arial"/>
                <a:ea typeface="Arial"/>
                <a:cs typeface="Arial"/>
                <a:sym typeface="Arial"/>
              </a:rPr>
              <a:t> REPORT</a:t>
            </a:r>
            <a:endParaRPr sz="2050"/>
          </a:p>
        </p:txBody>
      </p:sp>
      <p:sp>
        <p:nvSpPr>
          <p:cNvPr id="717" name="Google Shape;717;p78"/>
          <p:cNvSpPr txBox="1"/>
          <p:nvPr/>
        </p:nvSpPr>
        <p:spPr>
          <a:xfrm>
            <a:off x="3237868" y="1653053"/>
            <a:ext cx="5762700" cy="474000"/>
          </a:xfrm>
          <a:prstGeom prst="rect">
            <a:avLst/>
          </a:prstGeom>
          <a:noFill/>
          <a:ln>
            <a:noFill/>
          </a:ln>
        </p:spPr>
        <p:txBody>
          <a:bodyPr anchorCtr="0" anchor="t" bIns="45700" lIns="91425" spcFirstLastPara="1" rIns="91425" wrap="square" tIns="45700">
            <a:noAutofit/>
          </a:bodyPr>
          <a:lstStyle/>
          <a:p>
            <a:pPr indent="-8930" lvl="0" marL="8930" marR="0" rtl="0" algn="ctr">
              <a:lnSpc>
                <a:spcPct val="90000"/>
              </a:lnSpc>
              <a:spcBef>
                <a:spcPts val="0"/>
              </a:spcBef>
              <a:spcAft>
                <a:spcPts val="0"/>
              </a:spcAft>
              <a:buClr>
                <a:srgbClr val="FFFFFF"/>
              </a:buClr>
              <a:buSzPts val="3959"/>
              <a:buFont typeface="Arial"/>
              <a:buNone/>
            </a:pPr>
            <a:r>
              <a:rPr b="1" i="0" lang="en" sz="3959" u="none" cap="none" strike="noStrike">
                <a:solidFill>
                  <a:srgbClr val="FFFFFF"/>
                </a:solidFill>
                <a:latin typeface="Arial"/>
                <a:ea typeface="Arial"/>
                <a:cs typeface="Arial"/>
                <a:sym typeface="Arial"/>
              </a:rPr>
              <a:t> </a:t>
            </a:r>
            <a:endParaRPr/>
          </a:p>
        </p:txBody>
      </p:sp>
      <p:sp>
        <p:nvSpPr>
          <p:cNvPr id="718" name="Google Shape;718;p78"/>
          <p:cNvSpPr txBox="1"/>
          <p:nvPr/>
        </p:nvSpPr>
        <p:spPr>
          <a:xfrm>
            <a:off x="2444451" y="992989"/>
            <a:ext cx="4788000" cy="3264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FFFFFF"/>
              </a:buClr>
              <a:buSzPts val="2084"/>
              <a:buFont typeface="Arial"/>
              <a:buNone/>
            </a:pPr>
            <a:r>
              <a:rPr b="1" lang="en" sz="2084">
                <a:solidFill>
                  <a:srgbClr val="FFFFFF"/>
                </a:solidFill>
              </a:rPr>
              <a:t>Die Bedrohungslandschaft</a:t>
            </a:r>
            <a:r>
              <a:rPr b="1" i="0" lang="en" sz="2084" u="none" cap="none" strike="noStrike">
                <a:solidFill>
                  <a:srgbClr val="FFFFFF"/>
                </a:solidFill>
                <a:latin typeface="Arial"/>
                <a:ea typeface="Arial"/>
                <a:cs typeface="Arial"/>
                <a:sym typeface="Arial"/>
              </a:rPr>
              <a:t> </a:t>
            </a:r>
            <a:r>
              <a:rPr b="1" lang="en" sz="2084">
                <a:solidFill>
                  <a:srgbClr val="FF0000"/>
                </a:solidFill>
              </a:rPr>
              <a:t>in</a:t>
            </a:r>
            <a:r>
              <a:rPr b="1" i="0" lang="en" sz="2084" u="none" cap="none" strike="noStrike">
                <a:solidFill>
                  <a:srgbClr val="FF0000"/>
                </a:solidFill>
                <a:latin typeface="Arial"/>
                <a:ea typeface="Arial"/>
                <a:cs typeface="Arial"/>
                <a:sym typeface="Arial"/>
              </a:rPr>
              <a:t> </a:t>
            </a:r>
            <a:r>
              <a:rPr b="1" lang="en" sz="2084">
                <a:solidFill>
                  <a:srgbClr val="FF0000"/>
                </a:solidFill>
              </a:rPr>
              <a:t>Zahlen</a:t>
            </a:r>
            <a:endParaRPr/>
          </a:p>
        </p:txBody>
      </p:sp>
      <p:sp>
        <p:nvSpPr>
          <p:cNvPr id="719" name="Google Shape;719;p78"/>
          <p:cNvSpPr txBox="1"/>
          <p:nvPr/>
        </p:nvSpPr>
        <p:spPr>
          <a:xfrm>
            <a:off x="350181" y="2617034"/>
            <a:ext cx="1600200" cy="390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4333"/>
              <a:buFont typeface="Arial"/>
              <a:buNone/>
            </a:pPr>
            <a:r>
              <a:rPr b="1" i="0" lang="en" sz="4333" u="none" cap="none" strike="noStrike">
                <a:solidFill>
                  <a:srgbClr val="FF0000"/>
                </a:solidFill>
                <a:latin typeface="Arial"/>
                <a:ea typeface="Arial"/>
                <a:cs typeface="Arial"/>
                <a:sym typeface="Arial"/>
              </a:rPr>
              <a:t>442</a:t>
            </a:r>
            <a:r>
              <a:rPr b="1" baseline="30000" i="0" lang="en" sz="4333" u="none" cap="none" strike="noStrike">
                <a:solidFill>
                  <a:srgbClr val="FF0000"/>
                </a:solidFill>
                <a:latin typeface="Arial"/>
                <a:ea typeface="Arial"/>
                <a:cs typeface="Arial"/>
                <a:sym typeface="Arial"/>
              </a:rPr>
              <a:t>%</a:t>
            </a:r>
            <a:br>
              <a:rPr b="1" baseline="30000" i="0" lang="en" sz="8438" u="none" cap="none" strike="noStrike">
                <a:solidFill>
                  <a:srgbClr val="FF0000"/>
                </a:solidFill>
                <a:latin typeface="Arial"/>
                <a:ea typeface="Arial"/>
                <a:cs typeface="Arial"/>
                <a:sym typeface="Arial"/>
              </a:rPr>
            </a:br>
            <a:r>
              <a:rPr b="1" lang="en" sz="833">
                <a:solidFill>
                  <a:srgbClr val="FFFFFF"/>
                </a:solidFill>
              </a:rPr>
              <a:t>Zunahme beim</a:t>
            </a:r>
            <a:r>
              <a:rPr b="1" i="0" lang="en" sz="833" u="none" cap="none" strike="noStrike">
                <a:solidFill>
                  <a:srgbClr val="FFFFFF"/>
                </a:solidFill>
                <a:latin typeface="Arial"/>
                <a:ea typeface="Arial"/>
                <a:cs typeface="Arial"/>
                <a:sym typeface="Arial"/>
              </a:rPr>
              <a:t> Voice Phishing</a:t>
            </a:r>
            <a:br>
              <a:rPr b="1" i="0" lang="en" sz="833" u="none" cap="none" strike="noStrike">
                <a:solidFill>
                  <a:srgbClr val="FFFFFF"/>
                </a:solidFill>
                <a:latin typeface="Arial"/>
                <a:ea typeface="Arial"/>
                <a:cs typeface="Arial"/>
                <a:sym typeface="Arial"/>
              </a:rPr>
            </a:br>
            <a:r>
              <a:rPr b="1" i="0" lang="en" sz="833" u="none" cap="none" strike="noStrike">
                <a:solidFill>
                  <a:srgbClr val="FFFFFF"/>
                </a:solidFill>
                <a:latin typeface="Arial"/>
                <a:ea typeface="Arial"/>
                <a:cs typeface="Arial"/>
                <a:sym typeface="Arial"/>
              </a:rPr>
              <a:t> (Vishing) in 2024 </a:t>
            </a:r>
            <a:endParaRPr/>
          </a:p>
        </p:txBody>
      </p:sp>
      <p:sp>
        <p:nvSpPr>
          <p:cNvPr id="720" name="Google Shape;720;p78"/>
          <p:cNvSpPr txBox="1"/>
          <p:nvPr/>
        </p:nvSpPr>
        <p:spPr>
          <a:xfrm>
            <a:off x="2163361" y="2050904"/>
            <a:ext cx="12555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 sz="1000" u="none" cap="none" strike="noStrike">
                <a:solidFill>
                  <a:srgbClr val="FFFFFF"/>
                </a:solidFill>
                <a:latin typeface="Arial"/>
                <a:ea typeface="Arial"/>
                <a:cs typeface="Arial"/>
                <a:sym typeface="Arial"/>
              </a:rPr>
              <a:t>INITIAL </a:t>
            </a:r>
            <a:br>
              <a:rPr b="1" i="0" lang="en" sz="1000" u="none" cap="none" strike="noStrike">
                <a:solidFill>
                  <a:srgbClr val="FFFFFF"/>
                </a:solidFill>
                <a:latin typeface="Arial"/>
                <a:ea typeface="Arial"/>
                <a:cs typeface="Arial"/>
                <a:sym typeface="Arial"/>
              </a:rPr>
            </a:br>
            <a:r>
              <a:rPr b="1" i="0" lang="en" sz="1000" u="none" cap="none" strike="noStrike">
                <a:solidFill>
                  <a:srgbClr val="FFFFFF"/>
                </a:solidFill>
                <a:latin typeface="Arial"/>
                <a:ea typeface="Arial"/>
                <a:cs typeface="Arial"/>
                <a:sym typeface="Arial"/>
              </a:rPr>
              <a:t>ACCESS</a:t>
            </a:r>
            <a:endParaRPr b="1" sz="1000"/>
          </a:p>
        </p:txBody>
      </p:sp>
      <p:sp>
        <p:nvSpPr>
          <p:cNvPr id="721" name="Google Shape;721;p78"/>
          <p:cNvSpPr txBox="1"/>
          <p:nvPr/>
        </p:nvSpPr>
        <p:spPr>
          <a:xfrm>
            <a:off x="1990997" y="2618019"/>
            <a:ext cx="1600200" cy="390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4333"/>
              <a:buFont typeface="Arial"/>
              <a:buNone/>
            </a:pPr>
            <a:r>
              <a:rPr b="1" i="0" lang="en" sz="4333" u="none" cap="none" strike="noStrike">
                <a:solidFill>
                  <a:srgbClr val="FF0000"/>
                </a:solidFill>
                <a:latin typeface="Arial"/>
                <a:ea typeface="Arial"/>
                <a:cs typeface="Arial"/>
                <a:sym typeface="Arial"/>
              </a:rPr>
              <a:t>50</a:t>
            </a:r>
            <a:r>
              <a:rPr b="1" baseline="30000" i="0" lang="en" sz="4333" u="none" cap="none" strike="noStrike">
                <a:solidFill>
                  <a:srgbClr val="FF0000"/>
                </a:solidFill>
                <a:latin typeface="Arial"/>
                <a:ea typeface="Arial"/>
                <a:cs typeface="Arial"/>
                <a:sym typeface="Arial"/>
              </a:rPr>
              <a:t>%</a:t>
            </a:r>
            <a:br>
              <a:rPr b="1" baseline="30000" i="0" lang="en" sz="8438" u="none" cap="none" strike="noStrike">
                <a:solidFill>
                  <a:srgbClr val="FF0000"/>
                </a:solidFill>
                <a:latin typeface="Arial"/>
                <a:ea typeface="Arial"/>
                <a:cs typeface="Arial"/>
                <a:sym typeface="Arial"/>
              </a:rPr>
            </a:br>
            <a:r>
              <a:rPr b="1" lang="en" sz="833">
                <a:solidFill>
                  <a:srgbClr val="FFFFFF"/>
                </a:solidFill>
              </a:rPr>
              <a:t>Zunahme</a:t>
            </a:r>
            <a:r>
              <a:rPr b="1" i="0" lang="en" sz="833" u="none" cap="none" strike="noStrike">
                <a:solidFill>
                  <a:srgbClr val="FFFFFF"/>
                </a:solidFill>
                <a:latin typeface="Arial"/>
                <a:ea typeface="Arial"/>
                <a:cs typeface="Arial"/>
                <a:sym typeface="Arial"/>
              </a:rPr>
              <a:t> </a:t>
            </a:r>
            <a:r>
              <a:rPr b="1" lang="en" sz="833">
                <a:solidFill>
                  <a:srgbClr val="FFFFFF"/>
                </a:solidFill>
              </a:rPr>
              <a:t>bei</a:t>
            </a:r>
            <a:r>
              <a:rPr b="1" i="0" lang="en" sz="833" u="none" cap="none" strike="noStrike">
                <a:solidFill>
                  <a:srgbClr val="FFFFFF"/>
                </a:solidFill>
                <a:latin typeface="Arial"/>
                <a:ea typeface="Arial"/>
                <a:cs typeface="Arial"/>
                <a:sym typeface="Arial"/>
              </a:rPr>
              <a:t> Access</a:t>
            </a:r>
            <a:endParaRPr/>
          </a:p>
          <a:p>
            <a:pPr indent="0" lvl="0" marL="0" marR="0" rtl="0" algn="ctr">
              <a:lnSpc>
                <a:spcPct val="100000"/>
              </a:lnSpc>
              <a:spcBef>
                <a:spcPts val="0"/>
              </a:spcBef>
              <a:spcAft>
                <a:spcPts val="0"/>
              </a:spcAft>
              <a:buClr>
                <a:srgbClr val="FFFFFF"/>
              </a:buClr>
              <a:buSzPts val="833"/>
              <a:buFont typeface="Arial"/>
              <a:buNone/>
            </a:pPr>
            <a:r>
              <a:rPr b="1" i="0" lang="en" sz="833" u="none" cap="none" strike="noStrike">
                <a:solidFill>
                  <a:srgbClr val="FFFFFF"/>
                </a:solidFill>
                <a:latin typeface="Arial"/>
                <a:ea typeface="Arial"/>
                <a:cs typeface="Arial"/>
                <a:sym typeface="Arial"/>
              </a:rPr>
              <a:t>Broker </a:t>
            </a:r>
            <a:r>
              <a:rPr b="1" lang="en" sz="833">
                <a:solidFill>
                  <a:srgbClr val="FFFFFF"/>
                </a:solidFill>
              </a:rPr>
              <a:t>Advertisements</a:t>
            </a:r>
            <a:endParaRPr/>
          </a:p>
        </p:txBody>
      </p:sp>
      <p:sp>
        <p:nvSpPr>
          <p:cNvPr id="722" name="Google Shape;722;p78"/>
          <p:cNvSpPr txBox="1"/>
          <p:nvPr/>
        </p:nvSpPr>
        <p:spPr>
          <a:xfrm>
            <a:off x="3418859" y="2618334"/>
            <a:ext cx="1600200" cy="390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4333"/>
              <a:buFont typeface="Arial"/>
              <a:buNone/>
            </a:pPr>
            <a:r>
              <a:rPr b="1" i="0" lang="en" sz="4333" u="none" cap="none" strike="noStrike">
                <a:solidFill>
                  <a:srgbClr val="FF0000"/>
                </a:solidFill>
                <a:latin typeface="Arial"/>
                <a:ea typeface="Arial"/>
                <a:cs typeface="Arial"/>
                <a:sym typeface="Arial"/>
              </a:rPr>
              <a:t>52</a:t>
            </a:r>
            <a:r>
              <a:rPr b="1" baseline="30000" i="0" lang="en" sz="4333" u="none" cap="none" strike="noStrike">
                <a:solidFill>
                  <a:srgbClr val="FF0000"/>
                </a:solidFill>
                <a:latin typeface="Arial"/>
                <a:ea typeface="Arial"/>
                <a:cs typeface="Arial"/>
                <a:sym typeface="Arial"/>
              </a:rPr>
              <a:t>%</a:t>
            </a:r>
            <a:br>
              <a:rPr b="1" baseline="30000" i="0" lang="en" sz="8438" u="none" cap="none" strike="noStrike">
                <a:solidFill>
                  <a:srgbClr val="FF0000"/>
                </a:solidFill>
                <a:latin typeface="Arial"/>
                <a:ea typeface="Arial"/>
                <a:cs typeface="Arial"/>
                <a:sym typeface="Arial"/>
              </a:rPr>
            </a:br>
            <a:r>
              <a:rPr b="1" lang="en" sz="833">
                <a:solidFill>
                  <a:srgbClr val="FFFFFF"/>
                </a:solidFill>
              </a:rPr>
              <a:t>Beobachtete Schwachstellen im Zusammenhang mit dem Erstzugriff</a:t>
            </a:r>
            <a:endParaRPr/>
          </a:p>
        </p:txBody>
      </p:sp>
      <p:sp>
        <p:nvSpPr>
          <p:cNvPr id="723" name="Google Shape;723;p78"/>
          <p:cNvSpPr txBox="1"/>
          <p:nvPr/>
        </p:nvSpPr>
        <p:spPr>
          <a:xfrm>
            <a:off x="5638761" y="1967560"/>
            <a:ext cx="9366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 sz="1000">
                <a:solidFill>
                  <a:srgbClr val="FFFFFF"/>
                </a:solidFill>
              </a:rPr>
              <a:t>LATERAL</a:t>
            </a:r>
            <a:endParaRPr b="1" sz="1000">
              <a:solidFill>
                <a:srgbClr val="FFFFFF"/>
              </a:solidFill>
            </a:endParaRPr>
          </a:p>
          <a:p>
            <a:pPr indent="0" lvl="0" marL="0" marR="0" rtl="0" algn="ctr">
              <a:lnSpc>
                <a:spcPct val="100000"/>
              </a:lnSpc>
              <a:spcBef>
                <a:spcPts val="0"/>
              </a:spcBef>
              <a:spcAft>
                <a:spcPts val="0"/>
              </a:spcAft>
              <a:buNone/>
            </a:pPr>
            <a:r>
              <a:rPr b="1" lang="en" sz="1000">
                <a:solidFill>
                  <a:srgbClr val="FFFFFF"/>
                </a:solidFill>
              </a:rPr>
              <a:t>MOVEMENT</a:t>
            </a:r>
            <a:endParaRPr b="1" sz="1000">
              <a:solidFill>
                <a:srgbClr val="FFFFFF"/>
              </a:solidFill>
            </a:endParaRPr>
          </a:p>
        </p:txBody>
      </p:sp>
      <p:sp>
        <p:nvSpPr>
          <p:cNvPr id="724" name="Google Shape;724;p78"/>
          <p:cNvSpPr txBox="1"/>
          <p:nvPr/>
        </p:nvSpPr>
        <p:spPr>
          <a:xfrm>
            <a:off x="5529631" y="2617033"/>
            <a:ext cx="1179000" cy="390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4333"/>
              <a:buFont typeface="Arial"/>
              <a:buNone/>
            </a:pPr>
            <a:r>
              <a:rPr b="1" i="0" lang="en" sz="4333" u="none" cap="none" strike="noStrike">
                <a:solidFill>
                  <a:srgbClr val="FF0000"/>
                </a:solidFill>
                <a:latin typeface="Arial"/>
                <a:ea typeface="Arial"/>
                <a:cs typeface="Arial"/>
                <a:sym typeface="Arial"/>
              </a:rPr>
              <a:t>51s</a:t>
            </a:r>
            <a:br>
              <a:rPr b="1" baseline="30000" i="0" lang="en" sz="8438" u="none" cap="none" strike="noStrike">
                <a:solidFill>
                  <a:srgbClr val="FF0000"/>
                </a:solidFill>
                <a:latin typeface="Arial"/>
                <a:ea typeface="Arial"/>
                <a:cs typeface="Arial"/>
                <a:sym typeface="Arial"/>
              </a:rPr>
            </a:br>
            <a:r>
              <a:rPr b="1" lang="en" sz="833">
                <a:solidFill>
                  <a:srgbClr val="FFFFFF"/>
                </a:solidFill>
              </a:rPr>
              <a:t>Schnellste </a:t>
            </a:r>
            <a:r>
              <a:rPr b="1" i="0" lang="en" sz="833" u="none" cap="none" strike="noStrike">
                <a:solidFill>
                  <a:srgbClr val="FFFFFF"/>
                </a:solidFill>
                <a:latin typeface="Arial"/>
                <a:ea typeface="Arial"/>
                <a:cs typeface="Arial"/>
                <a:sym typeface="Arial"/>
              </a:rPr>
              <a:t> Breakout Time</a:t>
            </a:r>
            <a:endParaRPr/>
          </a:p>
        </p:txBody>
      </p:sp>
      <p:sp>
        <p:nvSpPr>
          <p:cNvPr id="725" name="Google Shape;725;p78"/>
          <p:cNvSpPr txBox="1"/>
          <p:nvPr/>
        </p:nvSpPr>
        <p:spPr>
          <a:xfrm>
            <a:off x="7643638" y="2038092"/>
            <a:ext cx="779400" cy="246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 sz="1000">
                <a:solidFill>
                  <a:srgbClr val="FFFFFF"/>
                </a:solidFill>
              </a:rPr>
              <a:t>STEALTH</a:t>
            </a:r>
            <a:endParaRPr b="1" sz="1000">
              <a:solidFill>
                <a:srgbClr val="FFFFFF"/>
              </a:solidFill>
            </a:endParaRPr>
          </a:p>
        </p:txBody>
      </p:sp>
      <p:sp>
        <p:nvSpPr>
          <p:cNvPr id="726" name="Google Shape;726;p78"/>
          <p:cNvSpPr txBox="1"/>
          <p:nvPr/>
        </p:nvSpPr>
        <p:spPr>
          <a:xfrm>
            <a:off x="7392221" y="2618336"/>
            <a:ext cx="1282200" cy="390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4333"/>
              <a:buFont typeface="Arial"/>
              <a:buNone/>
            </a:pPr>
            <a:r>
              <a:rPr b="1" i="0" lang="en" sz="4333" u="none" cap="none" strike="noStrike">
                <a:solidFill>
                  <a:srgbClr val="FF0000"/>
                </a:solidFill>
                <a:latin typeface="Arial"/>
                <a:ea typeface="Arial"/>
                <a:cs typeface="Arial"/>
                <a:sym typeface="Arial"/>
              </a:rPr>
              <a:t>79</a:t>
            </a:r>
            <a:r>
              <a:rPr b="1" baseline="30000" i="0" lang="en" sz="4333" u="none" cap="none" strike="noStrike">
                <a:solidFill>
                  <a:srgbClr val="FF0000"/>
                </a:solidFill>
                <a:latin typeface="Arial"/>
                <a:ea typeface="Arial"/>
                <a:cs typeface="Arial"/>
                <a:sym typeface="Arial"/>
              </a:rPr>
              <a:t>%</a:t>
            </a:r>
            <a:br>
              <a:rPr b="1" baseline="30000" i="0" lang="en" sz="8438" u="none" cap="none" strike="noStrike">
                <a:solidFill>
                  <a:srgbClr val="FF0000"/>
                </a:solidFill>
                <a:latin typeface="Arial"/>
                <a:ea typeface="Arial"/>
                <a:cs typeface="Arial"/>
                <a:sym typeface="Arial"/>
              </a:rPr>
            </a:br>
            <a:r>
              <a:rPr b="1" lang="en" sz="833">
                <a:solidFill>
                  <a:srgbClr val="FFFFFF"/>
                </a:solidFill>
              </a:rPr>
              <a:t>Der Detections erfolgte durch Hands-on-Keyboard</a:t>
            </a:r>
            <a:endParaRPr/>
          </a:p>
        </p:txBody>
      </p:sp>
      <p:cxnSp>
        <p:nvCxnSpPr>
          <p:cNvPr id="727" name="Google Shape;727;p78"/>
          <p:cNvCxnSpPr/>
          <p:nvPr/>
        </p:nvCxnSpPr>
        <p:spPr>
          <a:xfrm>
            <a:off x="5167197" y="1967560"/>
            <a:ext cx="0" cy="1671000"/>
          </a:xfrm>
          <a:prstGeom prst="straightConnector1">
            <a:avLst/>
          </a:prstGeom>
          <a:noFill/>
          <a:ln cap="flat" cmpd="sng" w="63500">
            <a:solidFill>
              <a:srgbClr val="7F7F7F"/>
            </a:solidFill>
            <a:prstDash val="solid"/>
            <a:miter lim="800000"/>
            <a:headEnd len="sm" w="sm" type="none"/>
            <a:tailEnd len="sm" w="sm" type="none"/>
          </a:ln>
        </p:spPr>
      </p:cxnSp>
      <p:cxnSp>
        <p:nvCxnSpPr>
          <p:cNvPr id="728" name="Google Shape;728;p78"/>
          <p:cNvCxnSpPr/>
          <p:nvPr/>
        </p:nvCxnSpPr>
        <p:spPr>
          <a:xfrm>
            <a:off x="7021397" y="1967560"/>
            <a:ext cx="0" cy="1671000"/>
          </a:xfrm>
          <a:prstGeom prst="straightConnector1">
            <a:avLst/>
          </a:prstGeom>
          <a:noFill/>
          <a:ln cap="flat" cmpd="sng" w="63500">
            <a:solidFill>
              <a:srgbClr val="7F7F7F"/>
            </a:solidFill>
            <a:prstDash val="solid"/>
            <a:miter lim="800000"/>
            <a:headEnd len="sm" w="sm" type="none"/>
            <a:tailEnd len="sm" w="sm" type="none"/>
          </a:ln>
        </p:spPr>
      </p:cxnSp>
      <p:pic>
        <p:nvPicPr>
          <p:cNvPr id="729" name="Google Shape;729;p78"/>
          <p:cNvPicPr preferRelativeResize="0"/>
          <p:nvPr/>
        </p:nvPicPr>
        <p:blipFill rotWithShape="1">
          <a:blip r:embed="rId4">
            <a:alphaModFix/>
          </a:blip>
          <a:srcRect b="0" l="0" r="0" t="0"/>
          <a:stretch/>
        </p:blipFill>
        <p:spPr>
          <a:xfrm>
            <a:off x="8147056" y="4927116"/>
            <a:ext cx="677355" cy="120897"/>
          </a:xfrm>
          <a:prstGeom prst="rect">
            <a:avLst/>
          </a:prstGeom>
          <a:noFill/>
          <a:ln>
            <a:noFill/>
          </a:ln>
        </p:spPr>
      </p:pic>
      <p:sp>
        <p:nvSpPr>
          <p:cNvPr id="730" name="Google Shape;730;p78"/>
          <p:cNvSpPr txBox="1"/>
          <p:nvPr/>
        </p:nvSpPr>
        <p:spPr>
          <a:xfrm>
            <a:off x="411920" y="4852545"/>
            <a:ext cx="1782300" cy="270000"/>
          </a:xfrm>
          <a:prstGeom prst="rect">
            <a:avLst/>
          </a:prstGeom>
          <a:noFill/>
          <a:ln>
            <a:noFill/>
          </a:ln>
        </p:spPr>
        <p:txBody>
          <a:bodyPr anchorCtr="0" anchor="ctr" bIns="14275" lIns="28575" spcFirstLastPara="1" rIns="28575" wrap="square" tIns="14275">
            <a:noAutofit/>
          </a:bodyPr>
          <a:lstStyle/>
          <a:p>
            <a:pPr indent="0" lvl="0" marL="0" marR="0" rtl="0" algn="l">
              <a:lnSpc>
                <a:spcPct val="100000"/>
              </a:lnSpc>
              <a:spcBef>
                <a:spcPts val="0"/>
              </a:spcBef>
              <a:spcAft>
                <a:spcPts val="0"/>
              </a:spcAft>
              <a:buNone/>
            </a:pPr>
            <a:r>
              <a:rPr b="0" i="0" lang="en" sz="563" u="none" cap="none" strike="noStrike">
                <a:solidFill>
                  <a:srgbClr val="A6A9AC"/>
                </a:solidFill>
                <a:latin typeface="Arial"/>
                <a:ea typeface="Arial"/>
                <a:cs typeface="Arial"/>
                <a:sym typeface="Arial"/>
              </a:rPr>
              <a:t>® CrowdStrike, Inc. All rights reserved.</a:t>
            </a:r>
            <a:endParaRPr/>
          </a:p>
        </p:txBody>
      </p:sp>
      <p:pic>
        <p:nvPicPr>
          <p:cNvPr id="731" name="Google Shape;731;p78"/>
          <p:cNvPicPr preferRelativeResize="0"/>
          <p:nvPr/>
        </p:nvPicPr>
        <p:blipFill>
          <a:blip r:embed="rId5">
            <a:alphaModFix/>
          </a:blip>
          <a:stretch>
            <a:fillRect/>
          </a:stretch>
        </p:blipFill>
        <p:spPr>
          <a:xfrm>
            <a:off x="7190596" y="4834275"/>
            <a:ext cx="859255" cy="270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716"/>
                                        </p:tgtEl>
                                        <p:attrNameLst>
                                          <p:attrName>style.visibility</p:attrName>
                                        </p:attrNameLst>
                                      </p:cBhvr>
                                      <p:to>
                                        <p:strVal val="visible"/>
                                      </p:to>
                                    </p:set>
                                    <p:animEffect filter="fade" transition="in">
                                      <p:cBhvr>
                                        <p:cTn dur="250"/>
                                        <p:tgtEl>
                                          <p:spTgt spid="716"/>
                                        </p:tgtEl>
                                      </p:cBhvr>
                                    </p:animEffect>
                                  </p:childTnLst>
                                </p:cTn>
                              </p:par>
                            </p:childTnLst>
                          </p:cTn>
                        </p:par>
                        <p:par>
                          <p:cTn fill="hold">
                            <p:stCondLst>
                              <p:cond delay="250"/>
                            </p:stCondLst>
                            <p:childTnLst>
                              <p:par>
                                <p:cTn fill="hold" nodeType="afterEffect" presetClass="entr" presetID="10" presetSubtype="0">
                                  <p:stCondLst>
                                    <p:cond delay="0"/>
                                  </p:stCondLst>
                                  <p:childTnLst>
                                    <p:set>
                                      <p:cBhvr>
                                        <p:cTn dur="1" fill="hold">
                                          <p:stCondLst>
                                            <p:cond delay="0"/>
                                          </p:stCondLst>
                                        </p:cTn>
                                        <p:tgtEl>
                                          <p:spTgt spid="718"/>
                                        </p:tgtEl>
                                        <p:attrNameLst>
                                          <p:attrName>style.visibility</p:attrName>
                                        </p:attrNameLst>
                                      </p:cBhvr>
                                      <p:to>
                                        <p:strVal val="visible"/>
                                      </p:to>
                                    </p:set>
                                    <p:animEffect filter="fade" transition="in">
                                      <p:cBhvr>
                                        <p:cTn dur="1000"/>
                                        <p:tgtEl>
                                          <p:spTgt spid="718"/>
                                        </p:tgtEl>
                                      </p:cBhvr>
                                    </p:animEffect>
                                  </p:childTnLst>
                                </p:cTn>
                              </p:par>
                              <p:par>
                                <p:cTn fill="hold" nodeType="withEffect" presetClass="entr" presetID="10" presetSubtype="0">
                                  <p:stCondLst>
                                    <p:cond delay="1000"/>
                                  </p:stCondLst>
                                  <p:childTnLst>
                                    <p:set>
                                      <p:cBhvr>
                                        <p:cTn dur="1" fill="hold">
                                          <p:stCondLst>
                                            <p:cond delay="0"/>
                                          </p:stCondLst>
                                        </p:cTn>
                                        <p:tgtEl>
                                          <p:spTgt spid="720"/>
                                        </p:tgtEl>
                                        <p:attrNameLst>
                                          <p:attrName>style.visibility</p:attrName>
                                        </p:attrNameLst>
                                      </p:cBhvr>
                                      <p:to>
                                        <p:strVal val="visible"/>
                                      </p:to>
                                    </p:set>
                                    <p:animEffect filter="fade" transition="in">
                                      <p:cBhvr>
                                        <p:cTn dur="500"/>
                                        <p:tgtEl>
                                          <p:spTgt spid="720"/>
                                        </p:tgtEl>
                                      </p:cBhvr>
                                    </p:animEffect>
                                  </p:childTnLst>
                                </p:cTn>
                              </p:par>
                            </p:childTnLst>
                          </p:cTn>
                        </p:par>
                        <p:par>
                          <p:cTn fill="hold">
                            <p:stCondLst>
                              <p:cond delay="1250"/>
                            </p:stCondLst>
                            <p:childTnLst>
                              <p:par>
                                <p:cTn fill="hold" nodeType="afterEffect" presetClass="entr" presetID="10" presetSubtype="0">
                                  <p:stCondLst>
                                    <p:cond delay="0"/>
                                  </p:stCondLst>
                                  <p:childTnLst>
                                    <p:set>
                                      <p:cBhvr>
                                        <p:cTn dur="1" fill="hold">
                                          <p:stCondLst>
                                            <p:cond delay="0"/>
                                          </p:stCondLst>
                                        </p:cTn>
                                        <p:tgtEl>
                                          <p:spTgt spid="719"/>
                                        </p:tgtEl>
                                        <p:attrNameLst>
                                          <p:attrName>style.visibility</p:attrName>
                                        </p:attrNameLst>
                                      </p:cBhvr>
                                      <p:to>
                                        <p:strVal val="visible"/>
                                      </p:to>
                                    </p:set>
                                    <p:animEffect filter="fade" transition="in">
                                      <p:cBhvr>
                                        <p:cTn dur="1000"/>
                                        <p:tgtEl>
                                          <p:spTgt spid="719"/>
                                        </p:tgtEl>
                                      </p:cBhvr>
                                    </p:animEffect>
                                  </p:childTnLst>
                                </p:cTn>
                              </p:par>
                            </p:childTnLst>
                          </p:cTn>
                        </p:par>
                        <p:par>
                          <p:cTn fill="hold">
                            <p:stCondLst>
                              <p:cond delay="2250"/>
                            </p:stCondLst>
                            <p:childTnLst>
                              <p:par>
                                <p:cTn fill="hold" nodeType="afterEffect" presetClass="entr" presetID="10" presetSubtype="0">
                                  <p:stCondLst>
                                    <p:cond delay="0"/>
                                  </p:stCondLst>
                                  <p:childTnLst>
                                    <p:set>
                                      <p:cBhvr>
                                        <p:cTn dur="1" fill="hold">
                                          <p:stCondLst>
                                            <p:cond delay="0"/>
                                          </p:stCondLst>
                                        </p:cTn>
                                        <p:tgtEl>
                                          <p:spTgt spid="721"/>
                                        </p:tgtEl>
                                        <p:attrNameLst>
                                          <p:attrName>style.visibility</p:attrName>
                                        </p:attrNameLst>
                                      </p:cBhvr>
                                      <p:to>
                                        <p:strVal val="visible"/>
                                      </p:to>
                                    </p:set>
                                    <p:animEffect filter="fade" transition="in">
                                      <p:cBhvr>
                                        <p:cTn dur="1000"/>
                                        <p:tgtEl>
                                          <p:spTgt spid="721"/>
                                        </p:tgtEl>
                                      </p:cBhvr>
                                    </p:animEffect>
                                  </p:childTnLst>
                                </p:cTn>
                              </p:par>
                            </p:childTnLst>
                          </p:cTn>
                        </p:par>
                        <p:par>
                          <p:cTn fill="hold">
                            <p:stCondLst>
                              <p:cond delay="3250"/>
                            </p:stCondLst>
                            <p:childTnLst>
                              <p:par>
                                <p:cTn fill="hold" nodeType="afterEffect" presetClass="entr" presetID="10" presetSubtype="0">
                                  <p:stCondLst>
                                    <p:cond delay="0"/>
                                  </p:stCondLst>
                                  <p:childTnLst>
                                    <p:set>
                                      <p:cBhvr>
                                        <p:cTn dur="1" fill="hold">
                                          <p:stCondLst>
                                            <p:cond delay="0"/>
                                          </p:stCondLst>
                                        </p:cTn>
                                        <p:tgtEl>
                                          <p:spTgt spid="722"/>
                                        </p:tgtEl>
                                        <p:attrNameLst>
                                          <p:attrName>style.visibility</p:attrName>
                                        </p:attrNameLst>
                                      </p:cBhvr>
                                      <p:to>
                                        <p:strVal val="visible"/>
                                      </p:to>
                                    </p:set>
                                    <p:animEffect filter="fade" transition="in">
                                      <p:cBhvr>
                                        <p:cTn dur="1000"/>
                                        <p:tgtEl>
                                          <p:spTgt spid="7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7"/>
                                        </p:tgtEl>
                                        <p:attrNameLst>
                                          <p:attrName>style.visibility</p:attrName>
                                        </p:attrNameLst>
                                      </p:cBhvr>
                                      <p:to>
                                        <p:strVal val="visible"/>
                                      </p:to>
                                    </p:set>
                                    <p:animEffect filter="fade" transition="in">
                                      <p:cBhvr>
                                        <p:cTn dur="250"/>
                                        <p:tgtEl>
                                          <p:spTgt spid="727"/>
                                        </p:tgtEl>
                                      </p:cBhvr>
                                    </p:animEffect>
                                  </p:childTnLst>
                                </p:cTn>
                              </p:par>
                            </p:childTnLst>
                          </p:cTn>
                        </p:par>
                        <p:par>
                          <p:cTn fill="hold">
                            <p:stCondLst>
                              <p:cond delay="250"/>
                            </p:stCondLst>
                            <p:childTnLst>
                              <p:par>
                                <p:cTn fill="hold" nodeType="afterEffect" presetClass="entr" presetID="10" presetSubtype="0">
                                  <p:stCondLst>
                                    <p:cond delay="0"/>
                                  </p:stCondLst>
                                  <p:childTnLst>
                                    <p:set>
                                      <p:cBhvr>
                                        <p:cTn dur="1" fill="hold">
                                          <p:stCondLst>
                                            <p:cond delay="0"/>
                                          </p:stCondLst>
                                        </p:cTn>
                                        <p:tgtEl>
                                          <p:spTgt spid="723"/>
                                        </p:tgtEl>
                                        <p:attrNameLst>
                                          <p:attrName>style.visibility</p:attrName>
                                        </p:attrNameLst>
                                      </p:cBhvr>
                                      <p:to>
                                        <p:strVal val="visible"/>
                                      </p:to>
                                    </p:set>
                                    <p:animEffect filter="fade" transition="in">
                                      <p:cBhvr>
                                        <p:cTn dur="1000"/>
                                        <p:tgtEl>
                                          <p:spTgt spid="723"/>
                                        </p:tgtEl>
                                      </p:cBhvr>
                                    </p:animEffect>
                                  </p:childTnLst>
                                </p:cTn>
                              </p:par>
                            </p:childTnLst>
                          </p:cTn>
                        </p:par>
                        <p:par>
                          <p:cTn fill="hold">
                            <p:stCondLst>
                              <p:cond delay="1250"/>
                            </p:stCondLst>
                            <p:childTnLst>
                              <p:par>
                                <p:cTn fill="hold" nodeType="afterEffect" presetClass="entr" presetID="10" presetSubtype="0">
                                  <p:stCondLst>
                                    <p:cond delay="0"/>
                                  </p:stCondLst>
                                  <p:childTnLst>
                                    <p:set>
                                      <p:cBhvr>
                                        <p:cTn dur="1" fill="hold">
                                          <p:stCondLst>
                                            <p:cond delay="0"/>
                                          </p:stCondLst>
                                        </p:cTn>
                                        <p:tgtEl>
                                          <p:spTgt spid="724"/>
                                        </p:tgtEl>
                                        <p:attrNameLst>
                                          <p:attrName>style.visibility</p:attrName>
                                        </p:attrNameLst>
                                      </p:cBhvr>
                                      <p:to>
                                        <p:strVal val="visible"/>
                                      </p:to>
                                    </p:set>
                                    <p:animEffect filter="fade" transition="in">
                                      <p:cBhvr>
                                        <p:cTn dur="1000"/>
                                        <p:tgtEl>
                                          <p:spTgt spid="724"/>
                                        </p:tgtEl>
                                      </p:cBhvr>
                                    </p:animEffect>
                                  </p:childTnLst>
                                </p:cTn>
                              </p:par>
                            </p:childTnLst>
                          </p:cTn>
                        </p:par>
                        <p:par>
                          <p:cTn fill="hold">
                            <p:stCondLst>
                              <p:cond delay="2250"/>
                            </p:stCondLst>
                            <p:childTnLst>
                              <p:par>
                                <p:cTn fill="hold" nodeType="afterEffect" presetClass="entr" presetID="10" presetSubtype="0">
                                  <p:stCondLst>
                                    <p:cond delay="0"/>
                                  </p:stCondLst>
                                  <p:childTnLst>
                                    <p:set>
                                      <p:cBhvr>
                                        <p:cTn dur="1" fill="hold">
                                          <p:stCondLst>
                                            <p:cond delay="0"/>
                                          </p:stCondLst>
                                        </p:cTn>
                                        <p:tgtEl>
                                          <p:spTgt spid="728"/>
                                        </p:tgtEl>
                                        <p:attrNameLst>
                                          <p:attrName>style.visibility</p:attrName>
                                        </p:attrNameLst>
                                      </p:cBhvr>
                                      <p:to>
                                        <p:strVal val="visible"/>
                                      </p:to>
                                    </p:set>
                                    <p:animEffect filter="fade" transition="in">
                                      <p:cBhvr>
                                        <p:cTn dur="250"/>
                                        <p:tgtEl>
                                          <p:spTgt spid="728"/>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725"/>
                                        </p:tgtEl>
                                        <p:attrNameLst>
                                          <p:attrName>style.visibility</p:attrName>
                                        </p:attrNameLst>
                                      </p:cBhvr>
                                      <p:to>
                                        <p:strVal val="visible"/>
                                      </p:to>
                                    </p:set>
                                    <p:animEffect filter="fade" transition="in">
                                      <p:cBhvr>
                                        <p:cTn dur="1000"/>
                                        <p:tgtEl>
                                          <p:spTgt spid="725"/>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726"/>
                                        </p:tgtEl>
                                        <p:attrNameLst>
                                          <p:attrName>style.visibility</p:attrName>
                                        </p:attrNameLst>
                                      </p:cBhvr>
                                      <p:to>
                                        <p:strVal val="visible"/>
                                      </p:to>
                                    </p:set>
                                    <p:animEffect filter="fade" transition="in">
                                      <p:cBhvr>
                                        <p:cTn dur="1000"/>
                                        <p:tgtEl>
                                          <p:spTgt spid="7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pic>
        <p:nvPicPr>
          <p:cNvPr id="736" name="Google Shape;736;p79"/>
          <p:cNvPicPr preferRelativeResize="0"/>
          <p:nvPr/>
        </p:nvPicPr>
        <p:blipFill rotWithShape="1">
          <a:blip r:embed="rId3">
            <a:alphaModFix/>
          </a:blip>
          <a:srcRect b="0" l="0" r="0" t="0"/>
          <a:stretch/>
        </p:blipFill>
        <p:spPr>
          <a:xfrm>
            <a:off x="-37938" y="736492"/>
            <a:ext cx="1712202" cy="4241239"/>
          </a:xfrm>
          <a:prstGeom prst="rect">
            <a:avLst/>
          </a:prstGeom>
          <a:noFill/>
          <a:ln>
            <a:noFill/>
          </a:ln>
        </p:spPr>
      </p:pic>
      <p:cxnSp>
        <p:nvCxnSpPr>
          <p:cNvPr id="737" name="Google Shape;737;p79"/>
          <p:cNvCxnSpPr>
            <a:stCxn id="738" idx="2"/>
          </p:cNvCxnSpPr>
          <p:nvPr/>
        </p:nvCxnSpPr>
        <p:spPr>
          <a:xfrm flipH="1" rot="10800000">
            <a:off x="1779133" y="3038682"/>
            <a:ext cx="6567600" cy="4500"/>
          </a:xfrm>
          <a:prstGeom prst="straightConnector1">
            <a:avLst/>
          </a:prstGeom>
          <a:noFill/>
          <a:ln cap="flat" cmpd="sng" w="38100">
            <a:solidFill>
              <a:srgbClr val="FC0000"/>
            </a:solidFill>
            <a:prstDash val="solid"/>
            <a:round/>
            <a:headEnd len="sm" w="sm" type="none"/>
            <a:tailEnd len="sm" w="sm" type="none"/>
          </a:ln>
        </p:spPr>
      </p:cxnSp>
      <p:sp>
        <p:nvSpPr>
          <p:cNvPr id="738" name="Google Shape;738;p79"/>
          <p:cNvSpPr/>
          <p:nvPr/>
        </p:nvSpPr>
        <p:spPr>
          <a:xfrm>
            <a:off x="1779133" y="2951682"/>
            <a:ext cx="180000" cy="183000"/>
          </a:xfrm>
          <a:prstGeom prst="ellipse">
            <a:avLst/>
          </a:prstGeom>
          <a:solidFill>
            <a:srgbClr val="FC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ed Hat Display"/>
              <a:ea typeface="Red Hat Display"/>
              <a:cs typeface="Red Hat Display"/>
              <a:sym typeface="Red Hat Display"/>
            </a:endParaRPr>
          </a:p>
        </p:txBody>
      </p:sp>
      <p:sp>
        <p:nvSpPr>
          <p:cNvPr id="739" name="Google Shape;739;p79"/>
          <p:cNvSpPr/>
          <p:nvPr/>
        </p:nvSpPr>
        <p:spPr>
          <a:xfrm>
            <a:off x="1234850" y="2262973"/>
            <a:ext cx="1300800" cy="480300"/>
          </a:xfrm>
          <a:prstGeom prst="flowChartAlternateProcess">
            <a:avLst/>
          </a:prstGeom>
          <a:solidFill>
            <a:srgbClr val="FC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ed Hat Display"/>
              <a:ea typeface="Red Hat Display"/>
              <a:cs typeface="Red Hat Display"/>
              <a:sym typeface="Red Hat Display"/>
            </a:endParaRPr>
          </a:p>
        </p:txBody>
      </p:sp>
      <p:sp>
        <p:nvSpPr>
          <p:cNvPr id="740" name="Google Shape;740;p79"/>
          <p:cNvSpPr txBox="1"/>
          <p:nvPr/>
        </p:nvSpPr>
        <p:spPr>
          <a:xfrm>
            <a:off x="1234850" y="2179873"/>
            <a:ext cx="1300800" cy="600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1" lang="en" sz="900">
                <a:solidFill>
                  <a:srgbClr val="F8F8F8"/>
                </a:solidFill>
                <a:latin typeface="Red Hat Display"/>
                <a:ea typeface="Red Hat Display"/>
                <a:cs typeface="Red Hat Display"/>
                <a:sym typeface="Red Hat Display"/>
              </a:rPr>
              <a:t>INSIDER-</a:t>
            </a:r>
            <a:endParaRPr b="1" sz="900">
              <a:solidFill>
                <a:srgbClr val="F8F8F8"/>
              </a:solidFill>
              <a:latin typeface="Red Hat Display"/>
              <a:ea typeface="Red Hat Display"/>
              <a:cs typeface="Red Hat Display"/>
              <a:sym typeface="Red Hat Display"/>
            </a:endParaRPr>
          </a:p>
          <a:p>
            <a:pPr indent="0" lvl="0" marL="0" marR="0" rtl="0" algn="ctr">
              <a:lnSpc>
                <a:spcPct val="100000"/>
              </a:lnSpc>
              <a:spcBef>
                <a:spcPts val="0"/>
              </a:spcBef>
              <a:spcAft>
                <a:spcPts val="0"/>
              </a:spcAft>
              <a:buClr>
                <a:srgbClr val="000000"/>
              </a:buClr>
              <a:buSzPts val="1000"/>
              <a:buFont typeface="Arial"/>
              <a:buNone/>
            </a:pPr>
            <a:r>
              <a:rPr b="1" lang="en" sz="900">
                <a:solidFill>
                  <a:srgbClr val="F8F8F8"/>
                </a:solidFill>
                <a:latin typeface="Red Hat Display"/>
                <a:ea typeface="Red Hat Display"/>
                <a:cs typeface="Red Hat Display"/>
                <a:sym typeface="Red Hat Display"/>
              </a:rPr>
              <a:t>BEDROHUNG engagiert</a:t>
            </a:r>
            <a:endParaRPr b="1" i="0" sz="900" u="none" cap="none" strike="noStrike">
              <a:solidFill>
                <a:srgbClr val="F8F8F8"/>
              </a:solidFill>
              <a:latin typeface="Red Hat Display"/>
              <a:ea typeface="Red Hat Display"/>
              <a:cs typeface="Red Hat Display"/>
              <a:sym typeface="Red Hat Display"/>
            </a:endParaRPr>
          </a:p>
        </p:txBody>
      </p:sp>
      <p:sp>
        <p:nvSpPr>
          <p:cNvPr id="741" name="Google Shape;741;p79"/>
          <p:cNvSpPr/>
          <p:nvPr/>
        </p:nvSpPr>
        <p:spPr>
          <a:xfrm>
            <a:off x="7525851" y="3370700"/>
            <a:ext cx="1532700" cy="480300"/>
          </a:xfrm>
          <a:prstGeom prst="flowChartAlternateProcess">
            <a:avLst/>
          </a:prstGeom>
          <a:solidFill>
            <a:srgbClr val="FC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ed Hat Display"/>
              <a:ea typeface="Red Hat Display"/>
              <a:cs typeface="Red Hat Display"/>
              <a:sym typeface="Red Hat Display"/>
            </a:endParaRPr>
          </a:p>
        </p:txBody>
      </p:sp>
      <p:sp>
        <p:nvSpPr>
          <p:cNvPr id="742" name="Google Shape;742;p79"/>
          <p:cNvSpPr txBox="1"/>
          <p:nvPr/>
        </p:nvSpPr>
        <p:spPr>
          <a:xfrm>
            <a:off x="7525850" y="3385875"/>
            <a:ext cx="15825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1" lang="en" sz="900">
                <a:solidFill>
                  <a:srgbClr val="F8F8F8"/>
                </a:solidFill>
                <a:latin typeface="Red Hat Display"/>
                <a:ea typeface="Red Hat Display"/>
                <a:cs typeface="Red Hat Display"/>
                <a:sym typeface="Red Hat Display"/>
              </a:rPr>
              <a:t>INSIDER-BEDROHUNG beendet</a:t>
            </a:r>
            <a:endParaRPr b="1" i="0" sz="900" u="none" cap="none" strike="noStrike">
              <a:solidFill>
                <a:srgbClr val="F8F8F8"/>
              </a:solidFill>
              <a:latin typeface="Red Hat Display"/>
              <a:ea typeface="Red Hat Display"/>
              <a:cs typeface="Red Hat Display"/>
              <a:sym typeface="Red Hat Display"/>
            </a:endParaRPr>
          </a:p>
        </p:txBody>
      </p:sp>
      <p:sp>
        <p:nvSpPr>
          <p:cNvPr id="743" name="Google Shape;743;p79"/>
          <p:cNvSpPr/>
          <p:nvPr/>
        </p:nvSpPr>
        <p:spPr>
          <a:xfrm>
            <a:off x="8255619" y="2951682"/>
            <a:ext cx="180000" cy="183000"/>
          </a:xfrm>
          <a:prstGeom prst="ellipse">
            <a:avLst/>
          </a:prstGeom>
          <a:solidFill>
            <a:srgbClr val="FC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ed Hat Display"/>
              <a:ea typeface="Red Hat Display"/>
              <a:cs typeface="Red Hat Display"/>
              <a:sym typeface="Red Hat Display"/>
            </a:endParaRPr>
          </a:p>
        </p:txBody>
      </p:sp>
      <p:cxnSp>
        <p:nvCxnSpPr>
          <p:cNvPr id="744" name="Google Shape;744;p79"/>
          <p:cNvCxnSpPr>
            <a:stCxn id="738" idx="0"/>
            <a:endCxn id="740" idx="2"/>
          </p:cNvCxnSpPr>
          <p:nvPr/>
        </p:nvCxnSpPr>
        <p:spPr>
          <a:xfrm flipH="1" rot="10800000">
            <a:off x="1869133" y="2780082"/>
            <a:ext cx="16200" cy="171600"/>
          </a:xfrm>
          <a:prstGeom prst="straightConnector1">
            <a:avLst/>
          </a:prstGeom>
          <a:noFill/>
          <a:ln cap="flat" cmpd="sng" w="9525">
            <a:solidFill>
              <a:srgbClr val="FC0000"/>
            </a:solidFill>
            <a:prstDash val="solid"/>
            <a:round/>
            <a:headEnd len="sm" w="sm" type="none"/>
            <a:tailEnd len="sm" w="sm" type="none"/>
          </a:ln>
        </p:spPr>
      </p:cxnSp>
      <p:cxnSp>
        <p:nvCxnSpPr>
          <p:cNvPr id="745" name="Google Shape;745;p79"/>
          <p:cNvCxnSpPr/>
          <p:nvPr/>
        </p:nvCxnSpPr>
        <p:spPr>
          <a:xfrm>
            <a:off x="8346719" y="3130982"/>
            <a:ext cx="47700" cy="251100"/>
          </a:xfrm>
          <a:prstGeom prst="straightConnector1">
            <a:avLst/>
          </a:prstGeom>
          <a:noFill/>
          <a:ln cap="flat" cmpd="sng" w="9525">
            <a:solidFill>
              <a:srgbClr val="FC0000"/>
            </a:solidFill>
            <a:prstDash val="solid"/>
            <a:round/>
            <a:headEnd len="sm" w="sm" type="none"/>
            <a:tailEnd len="sm" w="sm" type="none"/>
          </a:ln>
        </p:spPr>
      </p:cxnSp>
      <p:sp>
        <p:nvSpPr>
          <p:cNvPr id="746" name="Google Shape;746;p79"/>
          <p:cNvSpPr txBox="1"/>
          <p:nvPr/>
        </p:nvSpPr>
        <p:spPr>
          <a:xfrm>
            <a:off x="2649625" y="1978750"/>
            <a:ext cx="1747200" cy="871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lang="en" sz="1000">
                <a:solidFill>
                  <a:srgbClr val="F8F8F8"/>
                </a:solidFill>
                <a:latin typeface="Red Hat Display"/>
                <a:ea typeface="Red Hat Display"/>
                <a:cs typeface="Red Hat Display"/>
                <a:sym typeface="Red Hat Display"/>
              </a:rPr>
              <a:t>Auftragnehmer hat sich mit einem nicht verwalteten Gerät in das Netzwerk eines Kunden eingeloggt</a:t>
            </a:r>
            <a:endParaRPr b="1" i="0" sz="1000" u="none" cap="none" strike="noStrike">
              <a:solidFill>
                <a:srgbClr val="F8F8F8"/>
              </a:solidFill>
              <a:latin typeface="Red Hat Display"/>
              <a:ea typeface="Red Hat Display"/>
              <a:cs typeface="Red Hat Display"/>
              <a:sym typeface="Red Hat Display"/>
            </a:endParaRPr>
          </a:p>
        </p:txBody>
      </p:sp>
      <p:sp>
        <p:nvSpPr>
          <p:cNvPr id="747" name="Google Shape;747;p79"/>
          <p:cNvSpPr/>
          <p:nvPr/>
        </p:nvSpPr>
        <p:spPr>
          <a:xfrm>
            <a:off x="3250597" y="2951682"/>
            <a:ext cx="180000" cy="183000"/>
          </a:xfrm>
          <a:prstGeom prst="ellipse">
            <a:avLst/>
          </a:prstGeom>
          <a:solidFill>
            <a:srgbClr val="FC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ed Hat Display"/>
              <a:ea typeface="Red Hat Display"/>
              <a:cs typeface="Red Hat Display"/>
              <a:sym typeface="Red Hat Display"/>
            </a:endParaRPr>
          </a:p>
        </p:txBody>
      </p:sp>
      <p:sp>
        <p:nvSpPr>
          <p:cNvPr id="748" name="Google Shape;748;p79"/>
          <p:cNvSpPr txBox="1"/>
          <p:nvPr/>
        </p:nvSpPr>
        <p:spPr>
          <a:xfrm>
            <a:off x="2346350" y="3177575"/>
            <a:ext cx="2002800" cy="1169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1" lang="en" sz="1000">
                <a:solidFill>
                  <a:srgbClr val="F8F8F8"/>
                </a:solidFill>
                <a:latin typeface="Red Hat Display"/>
                <a:ea typeface="Red Hat Display"/>
                <a:cs typeface="Red Hat Display"/>
                <a:sym typeface="Red Hat Display"/>
              </a:rPr>
              <a:t>OverWatch identifizierte </a:t>
            </a:r>
            <a:r>
              <a:rPr b="1" lang="en" sz="1200">
                <a:solidFill>
                  <a:srgbClr val="FC0000"/>
                </a:solidFill>
                <a:latin typeface="Red Hat Display"/>
                <a:ea typeface="Red Hat Display"/>
                <a:cs typeface="Red Hat Display"/>
                <a:sym typeface="Red Hat Display"/>
              </a:rPr>
              <a:t>sofort</a:t>
            </a:r>
            <a:r>
              <a:rPr b="1" lang="en" sz="1000">
                <a:solidFill>
                  <a:srgbClr val="F8F8F8"/>
                </a:solidFill>
                <a:latin typeface="Red Hat Display"/>
                <a:ea typeface="Red Hat Display"/>
                <a:cs typeface="Red Hat Display"/>
                <a:sym typeface="Red Hat Display"/>
              </a:rPr>
              <a:t> die mit FAMOUS CHOLLIMA verknüpfte IP-Adresse anhand von Zugriffsprotokollen von </a:t>
            </a:r>
            <a:r>
              <a:rPr b="1" lang="en" sz="1200">
                <a:solidFill>
                  <a:srgbClr val="FC0000"/>
                </a:solidFill>
                <a:latin typeface="Red Hat Display"/>
                <a:ea typeface="Red Hat Display"/>
                <a:cs typeface="Red Hat Display"/>
                <a:sym typeface="Red Hat Display"/>
              </a:rPr>
              <a:t>Drittanbietern.</a:t>
            </a:r>
            <a:endParaRPr b="1" i="0" sz="1000" u="none" cap="none" strike="noStrike">
              <a:solidFill>
                <a:schemeClr val="dk2"/>
              </a:solidFill>
              <a:latin typeface="Red Hat Display"/>
              <a:ea typeface="Red Hat Display"/>
              <a:cs typeface="Red Hat Display"/>
              <a:sym typeface="Red Hat Display"/>
            </a:endParaRPr>
          </a:p>
        </p:txBody>
      </p:sp>
      <p:sp>
        <p:nvSpPr>
          <p:cNvPr id="749" name="Google Shape;749;p79"/>
          <p:cNvSpPr/>
          <p:nvPr/>
        </p:nvSpPr>
        <p:spPr>
          <a:xfrm>
            <a:off x="5295735" y="2951682"/>
            <a:ext cx="180000" cy="183000"/>
          </a:xfrm>
          <a:prstGeom prst="ellipse">
            <a:avLst/>
          </a:prstGeom>
          <a:solidFill>
            <a:srgbClr val="FC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ed Hat Display"/>
              <a:ea typeface="Red Hat Display"/>
              <a:cs typeface="Red Hat Display"/>
              <a:sym typeface="Red Hat Display"/>
            </a:endParaRPr>
          </a:p>
        </p:txBody>
      </p:sp>
      <p:sp>
        <p:nvSpPr>
          <p:cNvPr id="750" name="Google Shape;750;p79"/>
          <p:cNvSpPr txBox="1"/>
          <p:nvPr/>
        </p:nvSpPr>
        <p:spPr>
          <a:xfrm>
            <a:off x="4453475" y="3177575"/>
            <a:ext cx="1864500" cy="985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lang="en" sz="1200">
                <a:solidFill>
                  <a:srgbClr val="FC0000"/>
                </a:solidFill>
                <a:latin typeface="Red Hat Display"/>
                <a:ea typeface="Red Hat Display"/>
                <a:cs typeface="Red Hat Display"/>
                <a:sym typeface="Red Hat Display"/>
              </a:rPr>
              <a:t>Innerhalb von Minuten</a:t>
            </a:r>
            <a:endParaRPr b="1" i="0" sz="1200" u="none" cap="none" strike="noStrike">
              <a:solidFill>
                <a:srgbClr val="FC0000"/>
              </a:solidFill>
              <a:latin typeface="Red Hat Display"/>
              <a:ea typeface="Red Hat Display"/>
              <a:cs typeface="Red Hat Display"/>
              <a:sym typeface="Red Hat Display"/>
            </a:endParaRPr>
          </a:p>
          <a:p>
            <a:pPr indent="0" lvl="0" marL="0" marR="0" rtl="0" algn="ctr">
              <a:lnSpc>
                <a:spcPct val="100000"/>
              </a:lnSpc>
              <a:spcBef>
                <a:spcPts val="0"/>
              </a:spcBef>
              <a:spcAft>
                <a:spcPts val="0"/>
              </a:spcAft>
              <a:buClr>
                <a:srgbClr val="000000"/>
              </a:buClr>
              <a:buSzPts val="1000"/>
              <a:buFont typeface="Arial"/>
              <a:buNone/>
            </a:pPr>
            <a:r>
              <a:rPr b="1" lang="en" sz="1000">
                <a:solidFill>
                  <a:srgbClr val="F8F8F8"/>
                </a:solidFill>
                <a:latin typeface="Red Hat Display"/>
                <a:ea typeface="Red Hat Display"/>
                <a:cs typeface="Red Hat Display"/>
                <a:sym typeface="Red Hat Display"/>
              </a:rPr>
              <a:t>OverWatch führte eine Kreuzvalidierung mit IDP-Daten durch und alarmierte den Kunden</a:t>
            </a:r>
            <a:endParaRPr b="1" i="0" sz="1000" u="none" cap="none" strike="noStrike">
              <a:solidFill>
                <a:srgbClr val="F8F8F8"/>
              </a:solidFill>
              <a:latin typeface="Red Hat Display"/>
              <a:ea typeface="Red Hat Display"/>
              <a:cs typeface="Red Hat Display"/>
              <a:sym typeface="Red Hat Display"/>
            </a:endParaRPr>
          </a:p>
        </p:txBody>
      </p:sp>
      <p:sp>
        <p:nvSpPr>
          <p:cNvPr id="751" name="Google Shape;751;p79"/>
          <p:cNvSpPr txBox="1"/>
          <p:nvPr/>
        </p:nvSpPr>
        <p:spPr>
          <a:xfrm>
            <a:off x="6381375" y="2036502"/>
            <a:ext cx="1582500" cy="871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lang="en" sz="1200">
                <a:solidFill>
                  <a:srgbClr val="FC0000"/>
                </a:solidFill>
                <a:latin typeface="Red Hat Display"/>
                <a:ea typeface="Red Hat Display"/>
                <a:cs typeface="Red Hat Display"/>
                <a:sym typeface="Red Hat Display"/>
              </a:rPr>
              <a:t>Innerhalb weniger Stunden</a:t>
            </a:r>
            <a:endParaRPr b="1" i="0" sz="1200" u="none" cap="none" strike="noStrike">
              <a:solidFill>
                <a:srgbClr val="FC0000"/>
              </a:solidFill>
              <a:latin typeface="Red Hat Display"/>
              <a:ea typeface="Red Hat Display"/>
              <a:cs typeface="Red Hat Display"/>
              <a:sym typeface="Red Hat Display"/>
            </a:endParaRPr>
          </a:p>
          <a:p>
            <a:pPr indent="0" lvl="0" marL="0" marR="0" rtl="0" algn="ctr">
              <a:lnSpc>
                <a:spcPct val="100000"/>
              </a:lnSpc>
              <a:spcBef>
                <a:spcPts val="0"/>
              </a:spcBef>
              <a:spcAft>
                <a:spcPts val="0"/>
              </a:spcAft>
              <a:buClr>
                <a:srgbClr val="000000"/>
              </a:buClr>
              <a:buSzPts val="1000"/>
              <a:buFont typeface="Arial"/>
              <a:buNone/>
            </a:pPr>
            <a:r>
              <a:rPr b="1" lang="en" sz="1000">
                <a:solidFill>
                  <a:srgbClr val="F8F8F8"/>
                </a:solidFill>
                <a:latin typeface="Red Hat Display"/>
                <a:ea typeface="Red Hat Display"/>
                <a:cs typeface="Red Hat Display"/>
                <a:sym typeface="Red Hat Display"/>
              </a:rPr>
              <a:t>Kunde hat die Netzzugänge gesperrt.</a:t>
            </a:r>
            <a:endParaRPr b="1" i="0" sz="1000" u="none" cap="none" strike="noStrike">
              <a:solidFill>
                <a:srgbClr val="F8F8F8"/>
              </a:solidFill>
              <a:latin typeface="Red Hat Display"/>
              <a:ea typeface="Red Hat Display"/>
              <a:cs typeface="Red Hat Display"/>
              <a:sym typeface="Red Hat Display"/>
            </a:endParaRPr>
          </a:p>
        </p:txBody>
      </p:sp>
      <p:sp>
        <p:nvSpPr>
          <p:cNvPr id="752" name="Google Shape;752;p79"/>
          <p:cNvSpPr/>
          <p:nvPr/>
        </p:nvSpPr>
        <p:spPr>
          <a:xfrm>
            <a:off x="7082616" y="2947977"/>
            <a:ext cx="180000" cy="183000"/>
          </a:xfrm>
          <a:prstGeom prst="ellipse">
            <a:avLst/>
          </a:prstGeom>
          <a:solidFill>
            <a:srgbClr val="FC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ed Hat Display"/>
              <a:ea typeface="Red Hat Display"/>
              <a:cs typeface="Red Hat Display"/>
              <a:sym typeface="Red Hat Display"/>
            </a:endParaRPr>
          </a:p>
        </p:txBody>
      </p:sp>
      <p:pic>
        <p:nvPicPr>
          <p:cNvPr id="753" name="Google Shape;753;p79"/>
          <p:cNvPicPr preferRelativeResize="0"/>
          <p:nvPr/>
        </p:nvPicPr>
        <p:blipFill rotWithShape="1">
          <a:blip r:embed="rId4">
            <a:alphaModFix amt="50000"/>
          </a:blip>
          <a:srcRect b="0" l="0" r="0" t="0"/>
          <a:stretch/>
        </p:blipFill>
        <p:spPr>
          <a:xfrm>
            <a:off x="4300084" y="1474738"/>
            <a:ext cx="1864627" cy="1434026"/>
          </a:xfrm>
          <a:prstGeom prst="rect">
            <a:avLst/>
          </a:prstGeom>
          <a:noFill/>
          <a:ln>
            <a:noFill/>
          </a:ln>
        </p:spPr>
      </p:pic>
      <p:sp>
        <p:nvSpPr>
          <p:cNvPr id="754" name="Google Shape;754;p79"/>
          <p:cNvSpPr txBox="1"/>
          <p:nvPr/>
        </p:nvSpPr>
        <p:spPr>
          <a:xfrm>
            <a:off x="447025" y="227275"/>
            <a:ext cx="8626800" cy="871200"/>
          </a:xfrm>
          <a:prstGeom prst="rect">
            <a:avLst/>
          </a:prstGeom>
          <a:noFill/>
          <a:ln>
            <a:noFill/>
          </a:ln>
        </p:spPr>
        <p:txBody>
          <a:bodyPr anchorCtr="0" anchor="ctr" bIns="28575" lIns="57150" spcFirstLastPara="1" rIns="57150" wrap="square" tIns="28575">
            <a:noAutofit/>
          </a:bodyPr>
          <a:lstStyle/>
          <a:p>
            <a:pPr indent="0" lvl="0" marL="0" rtl="0" algn="l">
              <a:lnSpc>
                <a:spcPct val="90000"/>
              </a:lnSpc>
              <a:spcBef>
                <a:spcPts val="0"/>
              </a:spcBef>
              <a:spcAft>
                <a:spcPts val="0"/>
              </a:spcAft>
              <a:buNone/>
            </a:pPr>
            <a:r>
              <a:rPr lang="en" sz="2400">
                <a:solidFill>
                  <a:srgbClr val="FF0000"/>
                </a:solidFill>
                <a:latin typeface="Red Hat Display ExtraBold"/>
                <a:ea typeface="Red Hat Display ExtraBold"/>
                <a:cs typeface="Red Hat Display ExtraBold"/>
                <a:sym typeface="Red Hat Display ExtraBold"/>
              </a:rPr>
              <a:t>Echtes</a:t>
            </a:r>
            <a:r>
              <a:rPr lang="en" sz="2400">
                <a:solidFill>
                  <a:srgbClr val="FF0000"/>
                </a:solidFill>
                <a:latin typeface="Red Hat Display ExtraBold"/>
                <a:ea typeface="Red Hat Display ExtraBold"/>
                <a:cs typeface="Red Hat Display ExtraBold"/>
                <a:sym typeface="Red Hat Display ExtraBold"/>
              </a:rPr>
              <a:t> End-to-End Hunting:</a:t>
            </a:r>
            <a:r>
              <a:rPr lang="en" sz="2400">
                <a:solidFill>
                  <a:srgbClr val="FFFFFF"/>
                </a:solidFill>
                <a:latin typeface="Red Hat Display ExtraBold"/>
                <a:ea typeface="Red Hat Display ExtraBold"/>
                <a:cs typeface="Red Hat Display ExtraBold"/>
                <a:sym typeface="Red Hat Display ExtraBold"/>
              </a:rPr>
              <a:t> Erkennen von Insider Bedrohungen in Echtzeit</a:t>
            </a:r>
            <a:endParaRPr sz="3200">
              <a:solidFill>
                <a:srgbClr val="FF0000"/>
              </a:solidFill>
              <a:latin typeface="Red Hat Display ExtraBold"/>
              <a:ea typeface="Red Hat Display ExtraBold"/>
              <a:cs typeface="Red Hat Display ExtraBold"/>
              <a:sym typeface="Red Hat Display ExtraBold"/>
            </a:endParaRPr>
          </a:p>
        </p:txBody>
      </p:sp>
      <p:pic>
        <p:nvPicPr>
          <p:cNvPr id="755" name="Google Shape;755;p79"/>
          <p:cNvPicPr preferRelativeResize="0"/>
          <p:nvPr/>
        </p:nvPicPr>
        <p:blipFill>
          <a:blip r:embed="rId5">
            <a:alphaModFix/>
          </a:blip>
          <a:stretch>
            <a:fillRect/>
          </a:stretch>
        </p:blipFill>
        <p:spPr>
          <a:xfrm>
            <a:off x="7209546" y="4777400"/>
            <a:ext cx="859255" cy="270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sp>
        <p:nvSpPr>
          <p:cNvPr id="760" name="Google Shape;760;p80"/>
          <p:cNvSpPr txBox="1"/>
          <p:nvPr/>
        </p:nvSpPr>
        <p:spPr>
          <a:xfrm>
            <a:off x="411925" y="2007075"/>
            <a:ext cx="8263500" cy="994200"/>
          </a:xfrm>
          <a:prstGeom prst="rect">
            <a:avLst/>
          </a:prstGeom>
          <a:noFill/>
          <a:ln>
            <a:noFill/>
          </a:ln>
        </p:spPr>
        <p:txBody>
          <a:bodyPr anchorCtr="0" anchor="ctr" bIns="28575" lIns="57150" spcFirstLastPara="1" rIns="57150" wrap="square" tIns="28575">
            <a:noAutofit/>
          </a:bodyPr>
          <a:lstStyle/>
          <a:p>
            <a:pPr indent="0" lvl="0" marL="0" rtl="0" algn="ctr">
              <a:lnSpc>
                <a:spcPct val="90000"/>
              </a:lnSpc>
              <a:spcBef>
                <a:spcPts val="0"/>
              </a:spcBef>
              <a:spcAft>
                <a:spcPts val="0"/>
              </a:spcAft>
              <a:buNone/>
            </a:pPr>
            <a:r>
              <a:rPr b="1" lang="en" sz="3800">
                <a:solidFill>
                  <a:srgbClr val="FFFFFF"/>
                </a:solidFill>
              </a:rPr>
              <a:t>Für moderne Angreifer, </a:t>
            </a:r>
            <a:endParaRPr b="1" sz="3800">
              <a:solidFill>
                <a:srgbClr val="FFFFFF"/>
              </a:solidFill>
            </a:endParaRPr>
          </a:p>
          <a:p>
            <a:pPr indent="0" lvl="0" marL="0" rtl="0" algn="ctr">
              <a:lnSpc>
                <a:spcPct val="90000"/>
              </a:lnSpc>
              <a:spcBef>
                <a:spcPts val="0"/>
              </a:spcBef>
              <a:spcAft>
                <a:spcPts val="0"/>
              </a:spcAft>
              <a:buNone/>
            </a:pPr>
            <a:r>
              <a:rPr b="1" lang="en" sz="3800">
                <a:solidFill>
                  <a:srgbClr val="FFFFFF"/>
                </a:solidFill>
              </a:rPr>
              <a:t>ist keine </a:t>
            </a:r>
            <a:r>
              <a:rPr b="1" lang="en" sz="3800">
                <a:solidFill>
                  <a:srgbClr val="FFFFFF"/>
                </a:solidFill>
                <a:highlight>
                  <a:schemeClr val="accent6"/>
                </a:highlight>
              </a:rPr>
              <a:t>Domain</a:t>
            </a:r>
            <a:r>
              <a:rPr b="1" lang="en" sz="3800">
                <a:solidFill>
                  <a:srgbClr val="FFFFFF"/>
                </a:solidFill>
              </a:rPr>
              <a:t> sicher. </a:t>
            </a:r>
            <a:endParaRPr b="1" sz="3800">
              <a:solidFill>
                <a:srgbClr val="FFFFFF"/>
              </a:solidFill>
            </a:endParaRPr>
          </a:p>
          <a:p>
            <a:pPr indent="0" lvl="0" marL="0" rtl="0" algn="ctr">
              <a:lnSpc>
                <a:spcPct val="90000"/>
              </a:lnSpc>
              <a:spcBef>
                <a:spcPts val="0"/>
              </a:spcBef>
              <a:spcAft>
                <a:spcPts val="0"/>
              </a:spcAft>
              <a:buNone/>
            </a:pPr>
            <a:r>
              <a:rPr b="1" lang="en" sz="3800">
                <a:solidFill>
                  <a:srgbClr val="FFFFFF"/>
                </a:solidFill>
              </a:rPr>
              <a:t>Kein </a:t>
            </a:r>
            <a:r>
              <a:rPr b="1" lang="en" sz="3800">
                <a:solidFill>
                  <a:srgbClr val="FFFFFF"/>
                </a:solidFill>
                <a:highlight>
                  <a:schemeClr val="accent6"/>
                </a:highlight>
              </a:rPr>
              <a:t>Eintrittspunkt</a:t>
            </a:r>
            <a:r>
              <a:rPr b="1" lang="en" sz="3800">
                <a:solidFill>
                  <a:srgbClr val="FFFFFF"/>
                </a:solidFill>
              </a:rPr>
              <a:t> ist tabu.</a:t>
            </a:r>
            <a:endParaRPr b="1" sz="3800">
              <a:solidFill>
                <a:srgbClr val="FFFFFF"/>
              </a:solidFill>
            </a:endParaRPr>
          </a:p>
        </p:txBody>
      </p:sp>
      <p:pic>
        <p:nvPicPr>
          <p:cNvPr id="761" name="Google Shape;761;p80"/>
          <p:cNvPicPr preferRelativeResize="0"/>
          <p:nvPr/>
        </p:nvPicPr>
        <p:blipFill>
          <a:blip r:embed="rId3">
            <a:alphaModFix/>
          </a:blip>
          <a:stretch>
            <a:fillRect/>
          </a:stretch>
        </p:blipFill>
        <p:spPr>
          <a:xfrm>
            <a:off x="7209546" y="4777400"/>
            <a:ext cx="859255" cy="270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grpSp>
        <p:nvGrpSpPr>
          <p:cNvPr id="767" name="Google Shape;767;p81"/>
          <p:cNvGrpSpPr/>
          <p:nvPr/>
        </p:nvGrpSpPr>
        <p:grpSpPr>
          <a:xfrm>
            <a:off x="5506043" y="1697127"/>
            <a:ext cx="1977059" cy="1978433"/>
            <a:chOff x="26596547" y="4032056"/>
            <a:chExt cx="9491400" cy="9498000"/>
          </a:xfrm>
        </p:grpSpPr>
        <p:pic>
          <p:nvPicPr>
            <p:cNvPr id="768" name="Google Shape;768;p81"/>
            <p:cNvPicPr preferRelativeResize="0"/>
            <p:nvPr/>
          </p:nvPicPr>
          <p:blipFill rotWithShape="1">
            <a:blip r:embed="rId3">
              <a:alphaModFix/>
            </a:blip>
            <a:srcRect b="27100" l="29872" r="30196" t="1937"/>
            <a:stretch/>
          </p:blipFill>
          <p:spPr>
            <a:xfrm>
              <a:off x="26596547" y="4032056"/>
              <a:ext cx="9491400" cy="9498000"/>
            </a:xfrm>
            <a:prstGeom prst="ellipse">
              <a:avLst/>
            </a:prstGeom>
            <a:noFill/>
            <a:ln>
              <a:noFill/>
            </a:ln>
          </p:spPr>
        </p:pic>
        <p:sp>
          <p:nvSpPr>
            <p:cNvPr id="769" name="Google Shape;769;p81"/>
            <p:cNvSpPr/>
            <p:nvPr/>
          </p:nvSpPr>
          <p:spPr>
            <a:xfrm>
              <a:off x="26624685" y="4062685"/>
              <a:ext cx="9436500" cy="9436500"/>
            </a:xfrm>
            <a:prstGeom prst="ellipse">
              <a:avLst/>
            </a:prstGeom>
            <a:noFill/>
            <a:ln cap="flat" cmpd="sng" w="50800">
              <a:solidFill>
                <a:schemeClr val="lt1"/>
              </a:solidFill>
              <a:prstDash val="solid"/>
              <a:round/>
              <a:headEnd len="sm" w="sm" type="none"/>
              <a:tailEnd len="sm" w="sm" type="none"/>
            </a:ln>
          </p:spPr>
          <p:txBody>
            <a:bodyPr anchorCtr="0" anchor="ctr" bIns="22850" lIns="45700" spcFirstLastPara="1" rIns="45700" wrap="square" tIns="22850">
              <a:noAutofit/>
            </a:bodyPr>
            <a:lstStyle/>
            <a:p>
              <a:pPr indent="0" lvl="0" marL="0" marR="0" rtl="0" algn="ctr">
                <a:spcBef>
                  <a:spcPts val="0"/>
                </a:spcBef>
                <a:spcAft>
                  <a:spcPts val="0"/>
                </a:spcAft>
                <a:buNone/>
              </a:pPr>
              <a:r>
                <a:t/>
              </a:r>
              <a:endParaRPr sz="900">
                <a:solidFill>
                  <a:schemeClr val="lt1"/>
                </a:solidFill>
                <a:latin typeface="Arial"/>
                <a:ea typeface="Arial"/>
                <a:cs typeface="Arial"/>
                <a:sym typeface="Arial"/>
              </a:endParaRPr>
            </a:p>
          </p:txBody>
        </p:sp>
      </p:grpSp>
      <p:grpSp>
        <p:nvGrpSpPr>
          <p:cNvPr id="770" name="Google Shape;770;p81"/>
          <p:cNvGrpSpPr/>
          <p:nvPr/>
        </p:nvGrpSpPr>
        <p:grpSpPr>
          <a:xfrm>
            <a:off x="7098497" y="2787010"/>
            <a:ext cx="535050" cy="535050"/>
            <a:chOff x="8558070" y="4148726"/>
            <a:chExt cx="1070100" cy="1070100"/>
          </a:xfrm>
        </p:grpSpPr>
        <p:sp>
          <p:nvSpPr>
            <p:cNvPr id="771" name="Google Shape;771;p81"/>
            <p:cNvSpPr/>
            <p:nvPr/>
          </p:nvSpPr>
          <p:spPr>
            <a:xfrm>
              <a:off x="8558070" y="4148726"/>
              <a:ext cx="1070100" cy="1070100"/>
            </a:xfrm>
            <a:prstGeom prst="ellipse">
              <a:avLst/>
            </a:prstGeom>
            <a:solidFill>
              <a:srgbClr val="FF0000"/>
            </a:solidFill>
            <a:ln>
              <a:noFill/>
            </a:ln>
          </p:spPr>
          <p:txBody>
            <a:bodyPr anchorCtr="0" anchor="ctr" bIns="22850" lIns="45700" spcFirstLastPara="1" rIns="45700" wrap="square" tIns="22850">
              <a:noAutofit/>
            </a:bodyPr>
            <a:lstStyle/>
            <a:p>
              <a:pPr indent="0" lvl="0" marL="0" marR="0" rtl="0" algn="ctr">
                <a:spcBef>
                  <a:spcPts val="0"/>
                </a:spcBef>
                <a:spcAft>
                  <a:spcPts val="0"/>
                </a:spcAft>
                <a:buNone/>
              </a:pPr>
              <a:r>
                <a:t/>
              </a:r>
              <a:endParaRPr sz="900">
                <a:solidFill>
                  <a:schemeClr val="lt1"/>
                </a:solidFill>
                <a:latin typeface="Arial"/>
                <a:ea typeface="Arial"/>
                <a:cs typeface="Arial"/>
                <a:sym typeface="Arial"/>
              </a:endParaRPr>
            </a:p>
          </p:txBody>
        </p:sp>
        <p:pic>
          <p:nvPicPr>
            <p:cNvPr id="772" name="Google Shape;772;p81"/>
            <p:cNvPicPr preferRelativeResize="0"/>
            <p:nvPr/>
          </p:nvPicPr>
          <p:blipFill rotWithShape="1">
            <a:blip r:embed="rId4">
              <a:alphaModFix/>
            </a:blip>
            <a:srcRect b="0" l="0" r="0" t="0"/>
            <a:stretch/>
          </p:blipFill>
          <p:spPr>
            <a:xfrm>
              <a:off x="8729577" y="4300779"/>
              <a:ext cx="746566" cy="746562"/>
            </a:xfrm>
            <a:prstGeom prst="rect">
              <a:avLst/>
            </a:prstGeom>
            <a:noFill/>
            <a:ln>
              <a:noFill/>
            </a:ln>
          </p:spPr>
        </p:pic>
      </p:grpSp>
      <p:sp>
        <p:nvSpPr>
          <p:cNvPr id="773" name="Google Shape;773;p81"/>
          <p:cNvSpPr/>
          <p:nvPr/>
        </p:nvSpPr>
        <p:spPr>
          <a:xfrm rot="-5400000">
            <a:off x="6463163" y="3602789"/>
            <a:ext cx="155100" cy="133800"/>
          </a:xfrm>
          <a:prstGeom prst="triangle">
            <a:avLst>
              <a:gd fmla="val 50000" name="adj"/>
            </a:avLst>
          </a:prstGeom>
          <a:solidFill>
            <a:srgbClr val="EC0000"/>
          </a:solidFill>
          <a:ln cap="rnd" cmpd="sng" w="31750">
            <a:solidFill>
              <a:srgbClr val="EC0000"/>
            </a:solidFill>
            <a:prstDash val="solid"/>
            <a:bevel/>
            <a:headEnd len="sm" w="sm" type="none"/>
            <a:tailEnd len="sm" w="sm" type="none"/>
          </a:ln>
        </p:spPr>
        <p:txBody>
          <a:bodyPr anchorCtr="0" anchor="ctr" bIns="22850" lIns="45700" spcFirstLastPara="1" rIns="45700" wrap="square" tIns="22850">
            <a:noAutofit/>
          </a:bodyPr>
          <a:lstStyle/>
          <a:p>
            <a:pPr indent="0" lvl="0" marL="0" marR="0" rtl="0" algn="ctr">
              <a:spcBef>
                <a:spcPts val="0"/>
              </a:spcBef>
              <a:spcAft>
                <a:spcPts val="0"/>
              </a:spcAft>
              <a:buNone/>
            </a:pPr>
            <a:r>
              <a:t/>
            </a:r>
            <a:endParaRPr sz="900">
              <a:solidFill>
                <a:schemeClr val="lt1"/>
              </a:solidFill>
              <a:latin typeface="Arial"/>
              <a:ea typeface="Arial"/>
              <a:cs typeface="Arial"/>
              <a:sym typeface="Arial"/>
            </a:endParaRPr>
          </a:p>
        </p:txBody>
      </p:sp>
      <p:sp>
        <p:nvSpPr>
          <p:cNvPr id="774" name="Google Shape;774;p81"/>
          <p:cNvSpPr/>
          <p:nvPr/>
        </p:nvSpPr>
        <p:spPr>
          <a:xfrm rot="1801997">
            <a:off x="5567137" y="2138059"/>
            <a:ext cx="155244" cy="133996"/>
          </a:xfrm>
          <a:prstGeom prst="triangle">
            <a:avLst>
              <a:gd fmla="val 50000" name="adj"/>
            </a:avLst>
          </a:prstGeom>
          <a:solidFill>
            <a:srgbClr val="EC0000"/>
          </a:solidFill>
          <a:ln cap="rnd" cmpd="sng" w="31750">
            <a:solidFill>
              <a:srgbClr val="EC0000"/>
            </a:solidFill>
            <a:prstDash val="solid"/>
            <a:bevel/>
            <a:headEnd len="sm" w="sm" type="none"/>
            <a:tailEnd len="sm" w="sm" type="none"/>
          </a:ln>
        </p:spPr>
        <p:txBody>
          <a:bodyPr anchorCtr="0" anchor="ctr" bIns="22850" lIns="45700" spcFirstLastPara="1" rIns="45700" wrap="square" tIns="22850">
            <a:noAutofit/>
          </a:bodyPr>
          <a:lstStyle/>
          <a:p>
            <a:pPr indent="0" lvl="0" marL="0" marR="0" rtl="0" algn="ctr">
              <a:spcBef>
                <a:spcPts val="0"/>
              </a:spcBef>
              <a:spcAft>
                <a:spcPts val="0"/>
              </a:spcAft>
              <a:buNone/>
            </a:pPr>
            <a:r>
              <a:t/>
            </a:r>
            <a:endParaRPr sz="900">
              <a:solidFill>
                <a:schemeClr val="lt1"/>
              </a:solidFill>
              <a:latin typeface="Arial"/>
              <a:ea typeface="Arial"/>
              <a:cs typeface="Arial"/>
              <a:sym typeface="Arial"/>
            </a:endParaRPr>
          </a:p>
        </p:txBody>
      </p:sp>
      <p:sp>
        <p:nvSpPr>
          <p:cNvPr id="775" name="Google Shape;775;p81"/>
          <p:cNvSpPr/>
          <p:nvPr/>
        </p:nvSpPr>
        <p:spPr>
          <a:xfrm rot="1801997">
            <a:off x="7288385" y="2138059"/>
            <a:ext cx="155244" cy="133996"/>
          </a:xfrm>
          <a:prstGeom prst="triangle">
            <a:avLst>
              <a:gd fmla="val 50000" name="adj"/>
            </a:avLst>
          </a:prstGeom>
          <a:solidFill>
            <a:srgbClr val="EC0000"/>
          </a:solidFill>
          <a:ln cap="rnd" cmpd="sng" w="31750">
            <a:solidFill>
              <a:srgbClr val="EC0000"/>
            </a:solidFill>
            <a:prstDash val="solid"/>
            <a:bevel/>
            <a:headEnd len="sm" w="sm" type="none"/>
            <a:tailEnd len="sm" w="sm" type="none"/>
          </a:ln>
        </p:spPr>
        <p:txBody>
          <a:bodyPr anchorCtr="0" anchor="ctr" bIns="22850" lIns="45700" spcFirstLastPara="1" rIns="45700" wrap="square" tIns="22850">
            <a:noAutofit/>
          </a:bodyPr>
          <a:lstStyle/>
          <a:p>
            <a:pPr indent="0" lvl="0" marL="0" marR="0" rtl="0" algn="ctr">
              <a:spcBef>
                <a:spcPts val="0"/>
              </a:spcBef>
              <a:spcAft>
                <a:spcPts val="0"/>
              </a:spcAft>
              <a:buNone/>
            </a:pPr>
            <a:r>
              <a:t/>
            </a:r>
            <a:endParaRPr sz="900">
              <a:solidFill>
                <a:schemeClr val="lt1"/>
              </a:solidFill>
              <a:latin typeface="Arial"/>
              <a:ea typeface="Arial"/>
              <a:cs typeface="Arial"/>
              <a:sym typeface="Arial"/>
            </a:endParaRPr>
          </a:p>
        </p:txBody>
      </p:sp>
      <p:sp>
        <p:nvSpPr>
          <p:cNvPr id="776" name="Google Shape;776;p81"/>
          <p:cNvSpPr txBox="1"/>
          <p:nvPr/>
        </p:nvSpPr>
        <p:spPr>
          <a:xfrm>
            <a:off x="5623325" y="799800"/>
            <a:ext cx="1834800" cy="588900"/>
          </a:xfrm>
          <a:prstGeom prst="rect">
            <a:avLst/>
          </a:prstGeom>
          <a:noFill/>
          <a:ln>
            <a:noFill/>
          </a:ln>
        </p:spPr>
        <p:txBody>
          <a:bodyPr anchorCtr="0" anchor="t" bIns="18275" lIns="18275" spcFirstLastPara="1" rIns="18275" wrap="square" tIns="18275">
            <a:spAutoFit/>
          </a:bodyPr>
          <a:lstStyle/>
          <a:p>
            <a:pPr indent="0" lvl="0" marL="0" marR="0" rtl="0" algn="ctr">
              <a:lnSpc>
                <a:spcPct val="95000"/>
              </a:lnSpc>
              <a:spcBef>
                <a:spcPts val="0"/>
              </a:spcBef>
              <a:spcAft>
                <a:spcPts val="0"/>
              </a:spcAft>
              <a:buNone/>
            </a:pPr>
            <a:r>
              <a:rPr b="1" lang="en" sz="1200">
                <a:solidFill>
                  <a:srgbClr val="EC0000"/>
                </a:solidFill>
                <a:latin typeface="Arial"/>
                <a:ea typeface="Arial"/>
                <a:cs typeface="Arial"/>
                <a:sym typeface="Arial"/>
              </a:rPr>
              <a:t>Identity</a:t>
            </a:r>
            <a:endParaRPr b="1" sz="1200">
              <a:solidFill>
                <a:srgbClr val="EC0000"/>
              </a:solidFill>
              <a:latin typeface="Arial"/>
              <a:ea typeface="Arial"/>
              <a:cs typeface="Arial"/>
              <a:sym typeface="Arial"/>
            </a:endParaRPr>
          </a:p>
          <a:p>
            <a:pPr indent="0" lvl="0" marL="0" marR="0" rtl="0" algn="ctr">
              <a:lnSpc>
                <a:spcPct val="95000"/>
              </a:lnSpc>
              <a:spcBef>
                <a:spcPts val="200"/>
              </a:spcBef>
              <a:spcAft>
                <a:spcPts val="200"/>
              </a:spcAft>
              <a:buNone/>
            </a:pPr>
            <a:r>
              <a:rPr lang="en" sz="800">
                <a:solidFill>
                  <a:schemeClr val="lt1"/>
                </a:solidFill>
              </a:rPr>
              <a:t>Angreifer nutzen gültige Anmeldeinformationen, um unbefugten Zugriff zu erlangen</a:t>
            </a:r>
            <a:endParaRPr sz="800">
              <a:solidFill>
                <a:srgbClr val="000000"/>
              </a:solidFill>
              <a:latin typeface="Arial"/>
              <a:ea typeface="Arial"/>
              <a:cs typeface="Arial"/>
              <a:sym typeface="Arial"/>
            </a:endParaRPr>
          </a:p>
        </p:txBody>
      </p:sp>
      <p:sp>
        <p:nvSpPr>
          <p:cNvPr id="777" name="Google Shape;777;p81"/>
          <p:cNvSpPr txBox="1"/>
          <p:nvPr/>
        </p:nvSpPr>
        <p:spPr>
          <a:xfrm>
            <a:off x="7692300" y="2787000"/>
            <a:ext cx="1451700" cy="588900"/>
          </a:xfrm>
          <a:prstGeom prst="rect">
            <a:avLst/>
          </a:prstGeom>
          <a:noFill/>
          <a:ln>
            <a:noFill/>
          </a:ln>
        </p:spPr>
        <p:txBody>
          <a:bodyPr anchorCtr="0" anchor="t" bIns="18275" lIns="18275" spcFirstLastPara="1" rIns="18275" wrap="square" tIns="18275">
            <a:spAutoFit/>
          </a:bodyPr>
          <a:lstStyle/>
          <a:p>
            <a:pPr indent="0" lvl="0" marL="0" marR="0" rtl="0" algn="l">
              <a:lnSpc>
                <a:spcPct val="95000"/>
              </a:lnSpc>
              <a:spcBef>
                <a:spcPts val="0"/>
              </a:spcBef>
              <a:spcAft>
                <a:spcPts val="0"/>
              </a:spcAft>
              <a:buNone/>
            </a:pPr>
            <a:r>
              <a:rPr b="1" lang="en" sz="1200">
                <a:solidFill>
                  <a:srgbClr val="EC0000"/>
                </a:solidFill>
                <a:latin typeface="Arial"/>
                <a:ea typeface="Arial"/>
                <a:cs typeface="Arial"/>
                <a:sym typeface="Arial"/>
              </a:rPr>
              <a:t>Cloud</a:t>
            </a:r>
            <a:endParaRPr b="1" sz="1200">
              <a:solidFill>
                <a:srgbClr val="EC0000"/>
              </a:solidFill>
              <a:latin typeface="Arial"/>
              <a:ea typeface="Arial"/>
              <a:cs typeface="Arial"/>
              <a:sym typeface="Arial"/>
            </a:endParaRPr>
          </a:p>
          <a:p>
            <a:pPr indent="0" lvl="0" marL="0" marR="0" rtl="0" algn="l">
              <a:lnSpc>
                <a:spcPct val="95000"/>
              </a:lnSpc>
              <a:spcBef>
                <a:spcPts val="200"/>
              </a:spcBef>
              <a:spcAft>
                <a:spcPts val="200"/>
              </a:spcAft>
              <a:buNone/>
            </a:pPr>
            <a:r>
              <a:rPr lang="en" sz="800">
                <a:solidFill>
                  <a:schemeClr val="lt1"/>
                </a:solidFill>
              </a:rPr>
              <a:t>Kompromittierte</a:t>
            </a:r>
            <a:r>
              <a:rPr lang="en" sz="800">
                <a:solidFill>
                  <a:schemeClr val="lt1"/>
                </a:solidFill>
              </a:rPr>
              <a:t> C</a:t>
            </a:r>
            <a:r>
              <a:rPr lang="en" sz="800">
                <a:solidFill>
                  <a:schemeClr val="lt1"/>
                </a:solidFill>
                <a:latin typeface="Arial"/>
                <a:ea typeface="Arial"/>
                <a:cs typeface="Arial"/>
                <a:sym typeface="Arial"/>
              </a:rPr>
              <a:t>loud-</a:t>
            </a:r>
            <a:r>
              <a:rPr lang="en" sz="800">
                <a:solidFill>
                  <a:schemeClr val="lt1"/>
                </a:solidFill>
              </a:rPr>
              <a:t>basierte U</a:t>
            </a:r>
            <a:r>
              <a:rPr lang="en" sz="800">
                <a:solidFill>
                  <a:schemeClr val="lt1"/>
                </a:solidFill>
                <a:latin typeface="Arial"/>
                <a:ea typeface="Arial"/>
                <a:cs typeface="Arial"/>
                <a:sym typeface="Arial"/>
              </a:rPr>
              <a:t>ser </a:t>
            </a:r>
            <a:r>
              <a:rPr lang="en" sz="800">
                <a:solidFill>
                  <a:schemeClr val="lt1"/>
                </a:solidFill>
              </a:rPr>
              <a:t>Verzeichnisse</a:t>
            </a:r>
            <a:r>
              <a:rPr lang="en" sz="800">
                <a:solidFill>
                  <a:schemeClr val="lt1"/>
                </a:solidFill>
                <a:latin typeface="Arial"/>
                <a:ea typeface="Arial"/>
                <a:cs typeface="Arial"/>
                <a:sym typeface="Arial"/>
              </a:rPr>
              <a:t> </a:t>
            </a:r>
            <a:r>
              <a:rPr lang="en" sz="800">
                <a:solidFill>
                  <a:schemeClr val="lt1"/>
                </a:solidFill>
              </a:rPr>
              <a:t>um auf E</a:t>
            </a:r>
            <a:r>
              <a:rPr lang="en" sz="800">
                <a:solidFill>
                  <a:schemeClr val="lt1"/>
                </a:solidFill>
                <a:latin typeface="Arial"/>
                <a:ea typeface="Arial"/>
                <a:cs typeface="Arial"/>
                <a:sym typeface="Arial"/>
              </a:rPr>
              <a:t>ndpoints zuzugr</a:t>
            </a:r>
            <a:r>
              <a:rPr lang="en" sz="800">
                <a:solidFill>
                  <a:schemeClr val="lt1"/>
                </a:solidFill>
              </a:rPr>
              <a:t>eifen.</a:t>
            </a:r>
            <a:endParaRPr sz="800">
              <a:solidFill>
                <a:srgbClr val="000000"/>
              </a:solidFill>
              <a:latin typeface="Arial"/>
              <a:ea typeface="Arial"/>
              <a:cs typeface="Arial"/>
              <a:sym typeface="Arial"/>
            </a:endParaRPr>
          </a:p>
        </p:txBody>
      </p:sp>
      <p:sp>
        <p:nvSpPr>
          <p:cNvPr id="778" name="Google Shape;778;p81"/>
          <p:cNvSpPr txBox="1"/>
          <p:nvPr/>
        </p:nvSpPr>
        <p:spPr>
          <a:xfrm>
            <a:off x="3949676" y="2787000"/>
            <a:ext cx="1349400" cy="705900"/>
          </a:xfrm>
          <a:prstGeom prst="rect">
            <a:avLst/>
          </a:prstGeom>
          <a:noFill/>
          <a:ln>
            <a:noFill/>
          </a:ln>
        </p:spPr>
        <p:txBody>
          <a:bodyPr anchorCtr="0" anchor="t" bIns="18275" lIns="18275" spcFirstLastPara="1" rIns="18275" wrap="square" tIns="18275">
            <a:spAutoFit/>
          </a:bodyPr>
          <a:lstStyle/>
          <a:p>
            <a:pPr indent="0" lvl="0" marL="0" marR="0" rtl="0" algn="r">
              <a:lnSpc>
                <a:spcPct val="95000"/>
              </a:lnSpc>
              <a:spcBef>
                <a:spcPts val="0"/>
              </a:spcBef>
              <a:spcAft>
                <a:spcPts val="0"/>
              </a:spcAft>
              <a:buNone/>
            </a:pPr>
            <a:r>
              <a:rPr b="1" lang="en" sz="1200">
                <a:solidFill>
                  <a:srgbClr val="EC0000"/>
                </a:solidFill>
                <a:latin typeface="Arial"/>
                <a:ea typeface="Arial"/>
                <a:cs typeface="Arial"/>
                <a:sym typeface="Arial"/>
              </a:rPr>
              <a:t>Endpoint</a:t>
            </a:r>
            <a:endParaRPr b="1" sz="1200">
              <a:solidFill>
                <a:srgbClr val="EC0000"/>
              </a:solidFill>
              <a:latin typeface="Arial"/>
              <a:ea typeface="Arial"/>
              <a:cs typeface="Arial"/>
              <a:sym typeface="Arial"/>
            </a:endParaRPr>
          </a:p>
          <a:p>
            <a:pPr indent="0" lvl="0" marL="0" marR="0" rtl="0" algn="r">
              <a:lnSpc>
                <a:spcPct val="95000"/>
              </a:lnSpc>
              <a:spcBef>
                <a:spcPts val="200"/>
              </a:spcBef>
              <a:spcAft>
                <a:spcPts val="200"/>
              </a:spcAft>
              <a:buNone/>
            </a:pPr>
            <a:r>
              <a:rPr lang="en" sz="800">
                <a:solidFill>
                  <a:schemeClr val="lt1"/>
                </a:solidFill>
              </a:rPr>
              <a:t>Bewegen sich lateral, um auf wertvolle Daten zuzugreifen oder Ransomware zur Erpressung einzusetzen</a:t>
            </a:r>
            <a:endParaRPr sz="800">
              <a:solidFill>
                <a:srgbClr val="000000"/>
              </a:solidFill>
              <a:latin typeface="Arial"/>
              <a:ea typeface="Arial"/>
              <a:cs typeface="Arial"/>
              <a:sym typeface="Arial"/>
            </a:endParaRPr>
          </a:p>
        </p:txBody>
      </p:sp>
      <p:grpSp>
        <p:nvGrpSpPr>
          <p:cNvPr id="779" name="Google Shape;779;p81"/>
          <p:cNvGrpSpPr/>
          <p:nvPr/>
        </p:nvGrpSpPr>
        <p:grpSpPr>
          <a:xfrm>
            <a:off x="6228241" y="1436112"/>
            <a:ext cx="535050" cy="535050"/>
            <a:chOff x="6817557" y="1446929"/>
            <a:chExt cx="1070100" cy="1070100"/>
          </a:xfrm>
        </p:grpSpPr>
        <p:sp>
          <p:nvSpPr>
            <p:cNvPr id="780" name="Google Shape;780;p81"/>
            <p:cNvSpPr/>
            <p:nvPr/>
          </p:nvSpPr>
          <p:spPr>
            <a:xfrm>
              <a:off x="6817557" y="1446929"/>
              <a:ext cx="1070100" cy="1070100"/>
            </a:xfrm>
            <a:prstGeom prst="ellipse">
              <a:avLst/>
            </a:prstGeom>
            <a:solidFill>
              <a:srgbClr val="FF0000"/>
            </a:solidFill>
            <a:ln>
              <a:noFill/>
            </a:ln>
          </p:spPr>
          <p:txBody>
            <a:bodyPr anchorCtr="0" anchor="ctr" bIns="22850" lIns="45700" spcFirstLastPara="1" rIns="45700" wrap="square" tIns="22850">
              <a:noAutofit/>
            </a:bodyPr>
            <a:lstStyle/>
            <a:p>
              <a:pPr indent="0" lvl="0" marL="0" marR="0" rtl="0" algn="ctr">
                <a:spcBef>
                  <a:spcPts val="0"/>
                </a:spcBef>
                <a:spcAft>
                  <a:spcPts val="0"/>
                </a:spcAft>
                <a:buNone/>
              </a:pPr>
              <a:r>
                <a:t/>
              </a:r>
              <a:endParaRPr sz="900">
                <a:solidFill>
                  <a:schemeClr val="lt1"/>
                </a:solidFill>
                <a:latin typeface="Arial"/>
                <a:ea typeface="Arial"/>
                <a:cs typeface="Arial"/>
                <a:sym typeface="Arial"/>
              </a:endParaRPr>
            </a:p>
          </p:txBody>
        </p:sp>
        <p:pic>
          <p:nvPicPr>
            <p:cNvPr id="781" name="Google Shape;781;p81"/>
            <p:cNvPicPr preferRelativeResize="0"/>
            <p:nvPr/>
          </p:nvPicPr>
          <p:blipFill rotWithShape="1">
            <a:blip r:embed="rId5">
              <a:alphaModFix/>
            </a:blip>
            <a:srcRect b="0" l="0" r="0" t="0"/>
            <a:stretch/>
          </p:blipFill>
          <p:spPr>
            <a:xfrm>
              <a:off x="7046203" y="1675578"/>
              <a:ext cx="612832" cy="612827"/>
            </a:xfrm>
            <a:prstGeom prst="rect">
              <a:avLst/>
            </a:prstGeom>
            <a:noFill/>
            <a:ln>
              <a:noFill/>
            </a:ln>
          </p:spPr>
        </p:pic>
      </p:grpSp>
      <p:grpSp>
        <p:nvGrpSpPr>
          <p:cNvPr id="782" name="Google Shape;782;p81"/>
          <p:cNvGrpSpPr/>
          <p:nvPr/>
        </p:nvGrpSpPr>
        <p:grpSpPr>
          <a:xfrm>
            <a:off x="5357984" y="2787010"/>
            <a:ext cx="535050" cy="535050"/>
            <a:chOff x="5077043" y="4148726"/>
            <a:chExt cx="1070100" cy="1070100"/>
          </a:xfrm>
        </p:grpSpPr>
        <p:sp>
          <p:nvSpPr>
            <p:cNvPr id="783" name="Google Shape;783;p81"/>
            <p:cNvSpPr/>
            <p:nvPr/>
          </p:nvSpPr>
          <p:spPr>
            <a:xfrm>
              <a:off x="5077043" y="4148726"/>
              <a:ext cx="1070100" cy="1070100"/>
            </a:xfrm>
            <a:prstGeom prst="ellipse">
              <a:avLst/>
            </a:prstGeom>
            <a:solidFill>
              <a:srgbClr val="FF0000"/>
            </a:solidFill>
            <a:ln>
              <a:noFill/>
            </a:ln>
          </p:spPr>
          <p:txBody>
            <a:bodyPr anchorCtr="0" anchor="ctr" bIns="22850" lIns="45700" spcFirstLastPara="1" rIns="45700" wrap="square" tIns="22850">
              <a:noAutofit/>
            </a:bodyPr>
            <a:lstStyle/>
            <a:p>
              <a:pPr indent="0" lvl="0" marL="0" marR="0" rtl="0" algn="ctr">
                <a:spcBef>
                  <a:spcPts val="0"/>
                </a:spcBef>
                <a:spcAft>
                  <a:spcPts val="0"/>
                </a:spcAft>
                <a:buNone/>
              </a:pPr>
              <a:r>
                <a:t/>
              </a:r>
              <a:endParaRPr sz="900">
                <a:solidFill>
                  <a:schemeClr val="lt1"/>
                </a:solidFill>
                <a:latin typeface="Arial"/>
                <a:ea typeface="Arial"/>
                <a:cs typeface="Arial"/>
                <a:sym typeface="Arial"/>
              </a:endParaRPr>
            </a:p>
          </p:txBody>
        </p:sp>
        <p:pic>
          <p:nvPicPr>
            <p:cNvPr id="784" name="Google Shape;784;p81"/>
            <p:cNvPicPr preferRelativeResize="0"/>
            <p:nvPr/>
          </p:nvPicPr>
          <p:blipFill rotWithShape="1">
            <a:blip r:embed="rId6">
              <a:alphaModFix/>
            </a:blip>
            <a:srcRect b="0" l="0" r="0" t="0"/>
            <a:stretch/>
          </p:blipFill>
          <p:spPr>
            <a:xfrm>
              <a:off x="5300829" y="4452436"/>
              <a:ext cx="622554" cy="462705"/>
            </a:xfrm>
            <a:prstGeom prst="rect">
              <a:avLst/>
            </a:prstGeom>
            <a:noFill/>
            <a:ln>
              <a:noFill/>
            </a:ln>
          </p:spPr>
        </p:pic>
      </p:grpSp>
      <p:sp>
        <p:nvSpPr>
          <p:cNvPr id="785" name="Google Shape;785;p81"/>
          <p:cNvSpPr txBox="1"/>
          <p:nvPr/>
        </p:nvSpPr>
        <p:spPr>
          <a:xfrm>
            <a:off x="400751" y="1222732"/>
            <a:ext cx="3900600" cy="1044300"/>
          </a:xfrm>
          <a:prstGeom prst="rect">
            <a:avLst/>
          </a:prstGeom>
          <a:noFill/>
          <a:ln>
            <a:noFill/>
          </a:ln>
        </p:spPr>
        <p:txBody>
          <a:bodyPr anchorCtr="0" anchor="t" bIns="14275" lIns="28575" spcFirstLastPara="1" rIns="28575" wrap="square" tIns="14275">
            <a:noAutofit/>
          </a:bodyPr>
          <a:lstStyle/>
          <a:p>
            <a:pPr indent="0" lvl="0" marL="0" marR="0" rtl="0" algn="l">
              <a:lnSpc>
                <a:spcPct val="90000"/>
              </a:lnSpc>
              <a:spcBef>
                <a:spcPts val="0"/>
              </a:spcBef>
              <a:spcAft>
                <a:spcPts val="0"/>
              </a:spcAft>
              <a:buClr>
                <a:schemeClr val="dk2"/>
              </a:buClr>
              <a:buSzPts val="4000"/>
              <a:buFont typeface="Arial"/>
              <a:buNone/>
            </a:pPr>
            <a:r>
              <a:rPr b="1" i="0" lang="en" sz="4000" cap="none">
                <a:solidFill>
                  <a:schemeClr val="dk2"/>
                </a:solidFill>
                <a:latin typeface="Inter"/>
                <a:ea typeface="Inter"/>
                <a:cs typeface="Inter"/>
                <a:sym typeface="Inter"/>
              </a:rPr>
              <a:t>Cross</a:t>
            </a:r>
            <a:r>
              <a:rPr b="1" lang="en" sz="4000">
                <a:solidFill>
                  <a:schemeClr val="lt1"/>
                </a:solidFill>
                <a:latin typeface="Inter"/>
                <a:ea typeface="Inter"/>
                <a:cs typeface="Inter"/>
                <a:sym typeface="Inter"/>
              </a:rPr>
              <a:t>-</a:t>
            </a:r>
            <a:r>
              <a:rPr b="1" i="0" lang="en" sz="4000" cap="none">
                <a:solidFill>
                  <a:schemeClr val="lt1"/>
                </a:solidFill>
                <a:latin typeface="Inter"/>
                <a:ea typeface="Inter"/>
                <a:cs typeface="Inter"/>
                <a:sym typeface="Inter"/>
              </a:rPr>
              <a:t>Domain </a:t>
            </a:r>
            <a:r>
              <a:rPr b="1" lang="en" sz="4000">
                <a:solidFill>
                  <a:schemeClr val="lt1"/>
                </a:solidFill>
                <a:latin typeface="Inter"/>
                <a:ea typeface="Inter"/>
                <a:cs typeface="Inter"/>
                <a:sym typeface="Inter"/>
              </a:rPr>
              <a:t>Hunting</a:t>
            </a:r>
            <a:endParaRPr sz="400">
              <a:latin typeface="Inter"/>
              <a:ea typeface="Inter"/>
              <a:cs typeface="Inter"/>
              <a:sym typeface="Inter"/>
            </a:endParaRPr>
          </a:p>
        </p:txBody>
      </p:sp>
      <p:sp>
        <p:nvSpPr>
          <p:cNvPr id="786" name="Google Shape;786;p81"/>
          <p:cNvSpPr txBox="1"/>
          <p:nvPr/>
        </p:nvSpPr>
        <p:spPr>
          <a:xfrm>
            <a:off x="425780" y="2432874"/>
            <a:ext cx="3604800" cy="639000"/>
          </a:xfrm>
          <a:prstGeom prst="rect">
            <a:avLst/>
          </a:prstGeom>
          <a:noFill/>
          <a:ln>
            <a:noFill/>
          </a:ln>
        </p:spPr>
        <p:txBody>
          <a:bodyPr anchorCtr="0" anchor="t" bIns="14275" lIns="28575" spcFirstLastPara="1" rIns="28575" wrap="square" tIns="14275">
            <a:noAutofit/>
          </a:bodyPr>
          <a:lstStyle/>
          <a:p>
            <a:pPr indent="0" lvl="0" marL="0" marR="0" rtl="0" algn="l">
              <a:lnSpc>
                <a:spcPct val="90000"/>
              </a:lnSpc>
              <a:spcBef>
                <a:spcPts val="0"/>
              </a:spcBef>
              <a:spcAft>
                <a:spcPts val="0"/>
              </a:spcAft>
              <a:buClr>
                <a:srgbClr val="FF0000"/>
              </a:buClr>
              <a:buSzPts val="1300"/>
              <a:buFont typeface="Arial"/>
              <a:buNone/>
            </a:pPr>
            <a:r>
              <a:rPr b="1" lang="en" sz="1300">
                <a:solidFill>
                  <a:srgbClr val="FF0000"/>
                </a:solidFill>
              </a:rPr>
              <a:t>Erkennen Sie das Unsichtbare und ermöglichen Sie umfassende Reaktionen</a:t>
            </a:r>
            <a:endParaRPr b="1" i="0" sz="1700" cap="none">
              <a:solidFill>
                <a:srgbClr val="FF0000"/>
              </a:solidFill>
            </a:endParaRPr>
          </a:p>
        </p:txBody>
      </p:sp>
      <p:sp>
        <p:nvSpPr>
          <p:cNvPr id="787" name="Google Shape;787;p81"/>
          <p:cNvSpPr/>
          <p:nvPr/>
        </p:nvSpPr>
        <p:spPr>
          <a:xfrm flipH="1">
            <a:off x="1250" y="2961450"/>
            <a:ext cx="2587200" cy="300000"/>
          </a:xfrm>
          <a:prstGeom prst="rect">
            <a:avLst/>
          </a:prstGeom>
          <a:solidFill>
            <a:schemeClr val="dk2"/>
          </a:solidFill>
          <a:ln cap="flat" cmpd="sng" w="12700">
            <a:solidFill>
              <a:srgbClr val="4C0D10"/>
            </a:solidFill>
            <a:prstDash val="solid"/>
            <a:miter lim="800000"/>
            <a:headEnd len="sm" w="sm" type="none"/>
            <a:tailEnd len="sm" w="sm" type="none"/>
          </a:ln>
        </p:spPr>
        <p:txBody>
          <a:bodyPr anchorCtr="0" anchor="ctr" bIns="14275" lIns="28575" spcFirstLastPara="1" rIns="28575" wrap="square" tIns="14275">
            <a:noAutofit/>
          </a:bodyPr>
          <a:lstStyle/>
          <a:p>
            <a:pPr indent="0" lvl="0" marL="0" marR="0" rtl="0" algn="ctr">
              <a:spcBef>
                <a:spcPts val="0"/>
              </a:spcBef>
              <a:spcAft>
                <a:spcPts val="0"/>
              </a:spcAft>
              <a:buNone/>
            </a:pPr>
            <a:r>
              <a:t/>
            </a:r>
            <a:endParaRPr sz="1200">
              <a:solidFill>
                <a:schemeClr val="lt1"/>
              </a:solidFill>
              <a:latin typeface="Calibri"/>
              <a:ea typeface="Calibri"/>
              <a:cs typeface="Calibri"/>
              <a:sym typeface="Calibri"/>
            </a:endParaRPr>
          </a:p>
        </p:txBody>
      </p:sp>
      <p:sp>
        <p:nvSpPr>
          <p:cNvPr id="788" name="Google Shape;788;p81"/>
          <p:cNvSpPr txBox="1"/>
          <p:nvPr/>
        </p:nvSpPr>
        <p:spPr>
          <a:xfrm>
            <a:off x="438874" y="2998200"/>
            <a:ext cx="2466900" cy="226500"/>
          </a:xfrm>
          <a:prstGeom prst="rect">
            <a:avLst/>
          </a:prstGeom>
          <a:noFill/>
          <a:ln>
            <a:noFill/>
          </a:ln>
        </p:spPr>
        <p:txBody>
          <a:bodyPr anchorCtr="0" anchor="ctr" bIns="14275" lIns="28575" spcFirstLastPara="1" rIns="28575" wrap="square" tIns="14275">
            <a:noAutofit/>
          </a:bodyPr>
          <a:lstStyle/>
          <a:p>
            <a:pPr indent="0" lvl="0" marL="0" marR="0" rtl="0" algn="l">
              <a:lnSpc>
                <a:spcPct val="100000"/>
              </a:lnSpc>
              <a:spcBef>
                <a:spcPts val="0"/>
              </a:spcBef>
              <a:spcAft>
                <a:spcPts val="0"/>
              </a:spcAft>
              <a:buClr>
                <a:schemeClr val="lt1"/>
              </a:buClr>
              <a:buSzPts val="800"/>
              <a:buFont typeface="Arial"/>
              <a:buNone/>
            </a:pPr>
            <a:r>
              <a:rPr b="1" lang="en" sz="1100">
                <a:solidFill>
                  <a:schemeClr val="lt1"/>
                </a:solidFill>
                <a:latin typeface="Inter"/>
                <a:ea typeface="Inter"/>
                <a:cs typeface="Inter"/>
                <a:sym typeface="Inter"/>
              </a:rPr>
              <a:t>FIRST</a:t>
            </a:r>
            <a:r>
              <a:rPr b="1" i="0" lang="en" sz="1100" cap="none">
                <a:solidFill>
                  <a:schemeClr val="lt1"/>
                </a:solidFill>
                <a:latin typeface="Inter"/>
                <a:ea typeface="Inter"/>
                <a:cs typeface="Inter"/>
                <a:sym typeface="Inter"/>
              </a:rPr>
              <a:t>-PARTY DATA</a:t>
            </a:r>
            <a:endParaRPr sz="700">
              <a:latin typeface="Inter"/>
              <a:ea typeface="Inter"/>
              <a:cs typeface="Inter"/>
              <a:sym typeface="Inter"/>
            </a:endParaRPr>
          </a:p>
        </p:txBody>
      </p:sp>
      <p:pic>
        <p:nvPicPr>
          <p:cNvPr id="789" name="Google Shape;789;p81"/>
          <p:cNvPicPr preferRelativeResize="0"/>
          <p:nvPr/>
        </p:nvPicPr>
        <p:blipFill>
          <a:blip r:embed="rId7">
            <a:alphaModFix/>
          </a:blip>
          <a:stretch>
            <a:fillRect/>
          </a:stretch>
        </p:blipFill>
        <p:spPr>
          <a:xfrm>
            <a:off x="7209546" y="4777400"/>
            <a:ext cx="859255" cy="270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779"/>
                                        </p:tgtEl>
                                        <p:attrNameLst>
                                          <p:attrName>style.visibility</p:attrName>
                                        </p:attrNameLst>
                                      </p:cBhvr>
                                      <p:to>
                                        <p:strVal val="visible"/>
                                      </p:to>
                                    </p:set>
                                    <p:anim calcmode="lin" valueType="num">
                                      <p:cBhvr additive="base">
                                        <p:cTn dur="250"/>
                                        <p:tgtEl>
                                          <p:spTgt spid="779"/>
                                        </p:tgtEl>
                                        <p:attrNameLst>
                                          <p:attrName>ppt_w</p:attrName>
                                        </p:attrNameLst>
                                      </p:cBhvr>
                                      <p:tavLst>
                                        <p:tav fmla="" tm="0">
                                          <p:val>
                                            <p:strVal val="0"/>
                                          </p:val>
                                        </p:tav>
                                        <p:tav fmla="" tm="100000">
                                          <p:val>
                                            <p:strVal val="#ppt_w"/>
                                          </p:val>
                                        </p:tav>
                                      </p:tavLst>
                                    </p:anim>
                                    <p:anim calcmode="lin" valueType="num">
                                      <p:cBhvr additive="base">
                                        <p:cTn dur="250"/>
                                        <p:tgtEl>
                                          <p:spTgt spid="779"/>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250"/>
                                  </p:stCondLst>
                                  <p:childTnLst>
                                    <p:set>
                                      <p:cBhvr>
                                        <p:cTn dur="1" fill="hold">
                                          <p:stCondLst>
                                            <p:cond delay="0"/>
                                          </p:stCondLst>
                                        </p:cTn>
                                        <p:tgtEl>
                                          <p:spTgt spid="775"/>
                                        </p:tgtEl>
                                        <p:attrNameLst>
                                          <p:attrName>style.visibility</p:attrName>
                                        </p:attrNameLst>
                                      </p:cBhvr>
                                      <p:to>
                                        <p:strVal val="visible"/>
                                      </p:to>
                                    </p:set>
                                    <p:anim calcmode="lin" valueType="num">
                                      <p:cBhvr additive="base">
                                        <p:cTn dur="250"/>
                                        <p:tgtEl>
                                          <p:spTgt spid="775"/>
                                        </p:tgtEl>
                                        <p:attrNameLst>
                                          <p:attrName>ppt_w</p:attrName>
                                        </p:attrNameLst>
                                      </p:cBhvr>
                                      <p:tavLst>
                                        <p:tav fmla="" tm="0">
                                          <p:val>
                                            <p:strVal val="0"/>
                                          </p:val>
                                        </p:tav>
                                        <p:tav fmla="" tm="100000">
                                          <p:val>
                                            <p:strVal val="#ppt_w"/>
                                          </p:val>
                                        </p:tav>
                                      </p:tavLst>
                                    </p:anim>
                                    <p:anim calcmode="lin" valueType="num">
                                      <p:cBhvr additive="base">
                                        <p:cTn dur="250"/>
                                        <p:tgtEl>
                                          <p:spTgt spid="775"/>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500"/>
                                  </p:stCondLst>
                                  <p:childTnLst>
                                    <p:set>
                                      <p:cBhvr>
                                        <p:cTn dur="1" fill="hold">
                                          <p:stCondLst>
                                            <p:cond delay="0"/>
                                          </p:stCondLst>
                                        </p:cTn>
                                        <p:tgtEl>
                                          <p:spTgt spid="770"/>
                                        </p:tgtEl>
                                        <p:attrNameLst>
                                          <p:attrName>style.visibility</p:attrName>
                                        </p:attrNameLst>
                                      </p:cBhvr>
                                      <p:to>
                                        <p:strVal val="visible"/>
                                      </p:to>
                                    </p:set>
                                    <p:anim calcmode="lin" valueType="num">
                                      <p:cBhvr additive="base">
                                        <p:cTn dur="250"/>
                                        <p:tgtEl>
                                          <p:spTgt spid="770"/>
                                        </p:tgtEl>
                                        <p:attrNameLst>
                                          <p:attrName>ppt_w</p:attrName>
                                        </p:attrNameLst>
                                      </p:cBhvr>
                                      <p:tavLst>
                                        <p:tav fmla="" tm="0">
                                          <p:val>
                                            <p:strVal val="0"/>
                                          </p:val>
                                        </p:tav>
                                        <p:tav fmla="" tm="100000">
                                          <p:val>
                                            <p:strVal val="#ppt_w"/>
                                          </p:val>
                                        </p:tav>
                                      </p:tavLst>
                                    </p:anim>
                                    <p:anim calcmode="lin" valueType="num">
                                      <p:cBhvr additive="base">
                                        <p:cTn dur="250"/>
                                        <p:tgtEl>
                                          <p:spTgt spid="770"/>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750"/>
                                  </p:stCondLst>
                                  <p:childTnLst>
                                    <p:set>
                                      <p:cBhvr>
                                        <p:cTn dur="1" fill="hold">
                                          <p:stCondLst>
                                            <p:cond delay="0"/>
                                          </p:stCondLst>
                                        </p:cTn>
                                        <p:tgtEl>
                                          <p:spTgt spid="773"/>
                                        </p:tgtEl>
                                        <p:attrNameLst>
                                          <p:attrName>style.visibility</p:attrName>
                                        </p:attrNameLst>
                                      </p:cBhvr>
                                      <p:to>
                                        <p:strVal val="visible"/>
                                      </p:to>
                                    </p:set>
                                    <p:anim calcmode="lin" valueType="num">
                                      <p:cBhvr additive="base">
                                        <p:cTn dur="250"/>
                                        <p:tgtEl>
                                          <p:spTgt spid="773"/>
                                        </p:tgtEl>
                                        <p:attrNameLst>
                                          <p:attrName>ppt_w</p:attrName>
                                        </p:attrNameLst>
                                      </p:cBhvr>
                                      <p:tavLst>
                                        <p:tav fmla="" tm="0">
                                          <p:val>
                                            <p:strVal val="0"/>
                                          </p:val>
                                        </p:tav>
                                        <p:tav fmla="" tm="100000">
                                          <p:val>
                                            <p:strVal val="#ppt_w"/>
                                          </p:val>
                                        </p:tav>
                                      </p:tavLst>
                                    </p:anim>
                                    <p:anim calcmode="lin" valueType="num">
                                      <p:cBhvr additive="base">
                                        <p:cTn dur="250"/>
                                        <p:tgtEl>
                                          <p:spTgt spid="773"/>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1000"/>
                                  </p:stCondLst>
                                  <p:childTnLst>
                                    <p:set>
                                      <p:cBhvr>
                                        <p:cTn dur="1" fill="hold">
                                          <p:stCondLst>
                                            <p:cond delay="0"/>
                                          </p:stCondLst>
                                        </p:cTn>
                                        <p:tgtEl>
                                          <p:spTgt spid="782"/>
                                        </p:tgtEl>
                                        <p:attrNameLst>
                                          <p:attrName>style.visibility</p:attrName>
                                        </p:attrNameLst>
                                      </p:cBhvr>
                                      <p:to>
                                        <p:strVal val="visible"/>
                                      </p:to>
                                    </p:set>
                                    <p:anim calcmode="lin" valueType="num">
                                      <p:cBhvr additive="base">
                                        <p:cTn dur="250"/>
                                        <p:tgtEl>
                                          <p:spTgt spid="782"/>
                                        </p:tgtEl>
                                        <p:attrNameLst>
                                          <p:attrName>ppt_w</p:attrName>
                                        </p:attrNameLst>
                                      </p:cBhvr>
                                      <p:tavLst>
                                        <p:tav fmla="" tm="0">
                                          <p:val>
                                            <p:strVal val="0"/>
                                          </p:val>
                                        </p:tav>
                                        <p:tav fmla="" tm="100000">
                                          <p:val>
                                            <p:strVal val="#ppt_w"/>
                                          </p:val>
                                        </p:tav>
                                      </p:tavLst>
                                    </p:anim>
                                    <p:anim calcmode="lin" valueType="num">
                                      <p:cBhvr additive="base">
                                        <p:cTn dur="250"/>
                                        <p:tgtEl>
                                          <p:spTgt spid="782"/>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1250"/>
                                  </p:stCondLst>
                                  <p:childTnLst>
                                    <p:set>
                                      <p:cBhvr>
                                        <p:cTn dur="1" fill="hold">
                                          <p:stCondLst>
                                            <p:cond delay="0"/>
                                          </p:stCondLst>
                                        </p:cTn>
                                        <p:tgtEl>
                                          <p:spTgt spid="774"/>
                                        </p:tgtEl>
                                        <p:attrNameLst>
                                          <p:attrName>style.visibility</p:attrName>
                                        </p:attrNameLst>
                                      </p:cBhvr>
                                      <p:to>
                                        <p:strVal val="visible"/>
                                      </p:to>
                                    </p:set>
                                    <p:anim calcmode="lin" valueType="num">
                                      <p:cBhvr additive="base">
                                        <p:cTn dur="250"/>
                                        <p:tgtEl>
                                          <p:spTgt spid="774"/>
                                        </p:tgtEl>
                                        <p:attrNameLst>
                                          <p:attrName>ppt_w</p:attrName>
                                        </p:attrNameLst>
                                      </p:cBhvr>
                                      <p:tavLst>
                                        <p:tav fmla="" tm="0">
                                          <p:val>
                                            <p:strVal val="0"/>
                                          </p:val>
                                        </p:tav>
                                        <p:tav fmla="" tm="100000">
                                          <p:val>
                                            <p:strVal val="#ppt_w"/>
                                          </p:val>
                                        </p:tav>
                                      </p:tavLst>
                                    </p:anim>
                                    <p:anim calcmode="lin" valueType="num">
                                      <p:cBhvr additive="base">
                                        <p:cTn dur="250"/>
                                        <p:tgtEl>
                                          <p:spTgt spid="774"/>
                                        </p:tgtEl>
                                        <p:attrNameLst>
                                          <p:attrName>ppt_h</p:attrName>
                                        </p:attrNameLst>
                                      </p:cBhvr>
                                      <p:tavLst>
                                        <p:tav fmla="" tm="0">
                                          <p:val>
                                            <p:strVal val="0"/>
                                          </p:val>
                                        </p:tav>
                                        <p:tav fmla="" tm="100000">
                                          <p:val>
                                            <p:strVal val="#ppt_h"/>
                                          </p:val>
                                        </p:tav>
                                      </p:tavLst>
                                    </p:anim>
                                  </p:childTnLst>
                                </p:cTn>
                              </p:par>
                            </p:childTnLst>
                          </p:cTn>
                        </p:par>
                        <p:par>
                          <p:cTn fill="hold">
                            <p:stCondLst>
                              <p:cond delay="250"/>
                            </p:stCondLst>
                            <p:childTnLst>
                              <p:par>
                                <p:cTn fill="hold" nodeType="afterEffect" presetClass="entr" presetID="10" presetSubtype="0">
                                  <p:stCondLst>
                                    <p:cond delay="0"/>
                                  </p:stCondLst>
                                  <p:childTnLst>
                                    <p:set>
                                      <p:cBhvr>
                                        <p:cTn dur="1" fill="hold">
                                          <p:stCondLst>
                                            <p:cond delay="0"/>
                                          </p:stCondLst>
                                        </p:cTn>
                                        <p:tgtEl>
                                          <p:spTgt spid="776"/>
                                        </p:tgtEl>
                                        <p:attrNameLst>
                                          <p:attrName>style.visibility</p:attrName>
                                        </p:attrNameLst>
                                      </p:cBhvr>
                                      <p:to>
                                        <p:strVal val="visible"/>
                                      </p:to>
                                    </p:set>
                                    <p:animEffect filter="fade" transition="in">
                                      <p:cBhvr>
                                        <p:cTn dur="1000"/>
                                        <p:tgtEl>
                                          <p:spTgt spid="776"/>
                                        </p:tgtEl>
                                      </p:cBhvr>
                                    </p:animEffect>
                                  </p:childTnLst>
                                </p:cTn>
                              </p:par>
                            </p:childTnLst>
                          </p:cTn>
                        </p:par>
                        <p:par>
                          <p:cTn fill="hold">
                            <p:stCondLst>
                              <p:cond delay="1250"/>
                            </p:stCondLst>
                            <p:childTnLst>
                              <p:par>
                                <p:cTn fill="hold" nodeType="afterEffect" presetClass="entr" presetID="10" presetSubtype="0">
                                  <p:stCondLst>
                                    <p:cond delay="0"/>
                                  </p:stCondLst>
                                  <p:childTnLst>
                                    <p:set>
                                      <p:cBhvr>
                                        <p:cTn dur="1" fill="hold">
                                          <p:stCondLst>
                                            <p:cond delay="0"/>
                                          </p:stCondLst>
                                        </p:cTn>
                                        <p:tgtEl>
                                          <p:spTgt spid="777"/>
                                        </p:tgtEl>
                                        <p:attrNameLst>
                                          <p:attrName>style.visibility</p:attrName>
                                        </p:attrNameLst>
                                      </p:cBhvr>
                                      <p:to>
                                        <p:strVal val="visible"/>
                                      </p:to>
                                    </p:set>
                                    <p:animEffect filter="fade" transition="in">
                                      <p:cBhvr>
                                        <p:cTn dur="1000"/>
                                        <p:tgtEl>
                                          <p:spTgt spid="777"/>
                                        </p:tgtEl>
                                      </p:cBhvr>
                                    </p:animEffect>
                                  </p:childTnLst>
                                </p:cTn>
                              </p:par>
                            </p:childTnLst>
                          </p:cTn>
                        </p:par>
                        <p:par>
                          <p:cTn fill="hold">
                            <p:stCondLst>
                              <p:cond delay="2250"/>
                            </p:stCondLst>
                            <p:childTnLst>
                              <p:par>
                                <p:cTn fill="hold" nodeType="afterEffect" presetClass="entr" presetID="10" presetSubtype="0">
                                  <p:stCondLst>
                                    <p:cond delay="0"/>
                                  </p:stCondLst>
                                  <p:childTnLst>
                                    <p:set>
                                      <p:cBhvr>
                                        <p:cTn dur="1" fill="hold">
                                          <p:stCondLst>
                                            <p:cond delay="0"/>
                                          </p:stCondLst>
                                        </p:cTn>
                                        <p:tgtEl>
                                          <p:spTgt spid="778"/>
                                        </p:tgtEl>
                                        <p:attrNameLst>
                                          <p:attrName>style.visibility</p:attrName>
                                        </p:attrNameLst>
                                      </p:cBhvr>
                                      <p:to>
                                        <p:strVal val="visible"/>
                                      </p:to>
                                    </p:set>
                                    <p:animEffect filter="fade" transition="in">
                                      <p:cBhvr>
                                        <p:cTn dur="1000"/>
                                        <p:tgtEl>
                                          <p:spTgt spid="7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sp>
        <p:nvSpPr>
          <p:cNvPr id="795" name="Google Shape;795;p82"/>
          <p:cNvSpPr txBox="1"/>
          <p:nvPr/>
        </p:nvSpPr>
        <p:spPr>
          <a:xfrm>
            <a:off x="5682210" y="889767"/>
            <a:ext cx="1621200" cy="588900"/>
          </a:xfrm>
          <a:prstGeom prst="rect">
            <a:avLst/>
          </a:prstGeom>
          <a:noFill/>
          <a:ln>
            <a:noFill/>
          </a:ln>
        </p:spPr>
        <p:txBody>
          <a:bodyPr anchorCtr="0" anchor="t" bIns="18275" lIns="18275" spcFirstLastPara="1" rIns="18275" wrap="square" tIns="18275">
            <a:spAutoFit/>
          </a:bodyPr>
          <a:lstStyle/>
          <a:p>
            <a:pPr indent="0" lvl="0" marL="0" marR="0" rtl="0" algn="ctr">
              <a:lnSpc>
                <a:spcPct val="95000"/>
              </a:lnSpc>
              <a:spcBef>
                <a:spcPts val="0"/>
              </a:spcBef>
              <a:spcAft>
                <a:spcPts val="0"/>
              </a:spcAft>
              <a:buClr>
                <a:srgbClr val="000000"/>
              </a:buClr>
              <a:buSzPts val="1000"/>
              <a:buFont typeface="Arial"/>
              <a:buNone/>
            </a:pPr>
            <a:r>
              <a:rPr b="1" i="0" lang="en" sz="1200" u="none" cap="none" strike="noStrike">
                <a:solidFill>
                  <a:srgbClr val="EC0000"/>
                </a:solidFill>
                <a:latin typeface="Arial"/>
                <a:ea typeface="Arial"/>
                <a:cs typeface="Arial"/>
                <a:sym typeface="Arial"/>
              </a:rPr>
              <a:t>Identity</a:t>
            </a:r>
            <a:endParaRPr b="1" i="0" sz="1200" u="none" cap="none" strike="noStrike">
              <a:solidFill>
                <a:srgbClr val="EC0000"/>
              </a:solidFill>
              <a:latin typeface="Arial"/>
              <a:ea typeface="Arial"/>
              <a:cs typeface="Arial"/>
              <a:sym typeface="Arial"/>
            </a:endParaRPr>
          </a:p>
          <a:p>
            <a:pPr indent="0" lvl="0" marL="0" rtl="0" algn="ctr">
              <a:lnSpc>
                <a:spcPct val="95000"/>
              </a:lnSpc>
              <a:spcBef>
                <a:spcPts val="200"/>
              </a:spcBef>
              <a:spcAft>
                <a:spcPts val="200"/>
              </a:spcAft>
              <a:buClr>
                <a:schemeClr val="dk1"/>
              </a:buClr>
              <a:buFont typeface="Arial"/>
              <a:buNone/>
            </a:pPr>
            <a:r>
              <a:rPr lang="en" sz="800">
                <a:solidFill>
                  <a:schemeClr val="lt1"/>
                </a:solidFill>
              </a:rPr>
              <a:t>Angreifer nutzen gültige Anmeldeinformationen, um unbefugten Zugriff zu erlangen</a:t>
            </a:r>
            <a:endParaRPr b="0" i="0" sz="800" u="none" cap="none" strike="noStrike">
              <a:solidFill>
                <a:srgbClr val="000000"/>
              </a:solidFill>
              <a:latin typeface="Arial"/>
              <a:ea typeface="Arial"/>
              <a:cs typeface="Arial"/>
              <a:sym typeface="Arial"/>
            </a:endParaRPr>
          </a:p>
        </p:txBody>
      </p:sp>
      <p:sp>
        <p:nvSpPr>
          <p:cNvPr id="796" name="Google Shape;796;p82"/>
          <p:cNvSpPr txBox="1"/>
          <p:nvPr/>
        </p:nvSpPr>
        <p:spPr>
          <a:xfrm>
            <a:off x="7600600" y="2827650"/>
            <a:ext cx="1461300" cy="588900"/>
          </a:xfrm>
          <a:prstGeom prst="rect">
            <a:avLst/>
          </a:prstGeom>
          <a:noFill/>
          <a:ln>
            <a:noFill/>
          </a:ln>
        </p:spPr>
        <p:txBody>
          <a:bodyPr anchorCtr="0" anchor="t" bIns="18275" lIns="18275" spcFirstLastPara="1" rIns="18275" wrap="square" tIns="18275">
            <a:spAutoFit/>
          </a:bodyPr>
          <a:lstStyle/>
          <a:p>
            <a:pPr indent="0" lvl="0" marL="0" marR="0" rtl="0" algn="l">
              <a:lnSpc>
                <a:spcPct val="95000"/>
              </a:lnSpc>
              <a:spcBef>
                <a:spcPts val="0"/>
              </a:spcBef>
              <a:spcAft>
                <a:spcPts val="0"/>
              </a:spcAft>
              <a:buClr>
                <a:srgbClr val="000000"/>
              </a:buClr>
              <a:buSzPts val="1000"/>
              <a:buFont typeface="Arial"/>
              <a:buNone/>
            </a:pPr>
            <a:r>
              <a:rPr b="1" i="0" lang="en" sz="1200" u="none" cap="none" strike="noStrike">
                <a:solidFill>
                  <a:srgbClr val="EC0000"/>
                </a:solidFill>
                <a:latin typeface="Arial"/>
                <a:ea typeface="Arial"/>
                <a:cs typeface="Arial"/>
                <a:sym typeface="Arial"/>
              </a:rPr>
              <a:t>Cloud</a:t>
            </a:r>
            <a:endParaRPr b="1" i="0" sz="1200" u="none" cap="none" strike="noStrike">
              <a:solidFill>
                <a:srgbClr val="EC0000"/>
              </a:solidFill>
              <a:latin typeface="Arial"/>
              <a:ea typeface="Arial"/>
              <a:cs typeface="Arial"/>
              <a:sym typeface="Arial"/>
            </a:endParaRPr>
          </a:p>
          <a:p>
            <a:pPr indent="0" lvl="0" marL="0" rtl="0" algn="l">
              <a:lnSpc>
                <a:spcPct val="95000"/>
              </a:lnSpc>
              <a:spcBef>
                <a:spcPts val="200"/>
              </a:spcBef>
              <a:spcAft>
                <a:spcPts val="200"/>
              </a:spcAft>
              <a:buClr>
                <a:schemeClr val="dk1"/>
              </a:buClr>
              <a:buFont typeface="Arial"/>
              <a:buNone/>
            </a:pPr>
            <a:r>
              <a:rPr lang="en" sz="800">
                <a:solidFill>
                  <a:schemeClr val="lt1"/>
                </a:solidFill>
              </a:rPr>
              <a:t>Kompromittierte Cloud-basierte User Verzeichnisse um auf Endpoints zuzugreifen.</a:t>
            </a:r>
            <a:endParaRPr b="0" i="0" sz="800" u="none" cap="none" strike="noStrike">
              <a:solidFill>
                <a:srgbClr val="000000"/>
              </a:solidFill>
              <a:latin typeface="Arial"/>
              <a:ea typeface="Arial"/>
              <a:cs typeface="Arial"/>
              <a:sym typeface="Arial"/>
            </a:endParaRPr>
          </a:p>
        </p:txBody>
      </p:sp>
      <p:sp>
        <p:nvSpPr>
          <p:cNvPr id="797" name="Google Shape;797;p82"/>
          <p:cNvSpPr txBox="1"/>
          <p:nvPr/>
        </p:nvSpPr>
        <p:spPr>
          <a:xfrm>
            <a:off x="4060969" y="2827651"/>
            <a:ext cx="1232400" cy="822900"/>
          </a:xfrm>
          <a:prstGeom prst="rect">
            <a:avLst/>
          </a:prstGeom>
          <a:noFill/>
          <a:ln>
            <a:noFill/>
          </a:ln>
        </p:spPr>
        <p:txBody>
          <a:bodyPr anchorCtr="0" anchor="t" bIns="18275" lIns="18275" spcFirstLastPara="1" rIns="18275" wrap="square" tIns="18275">
            <a:spAutoFit/>
          </a:bodyPr>
          <a:lstStyle/>
          <a:p>
            <a:pPr indent="0" lvl="0" marL="0" marR="0" rtl="0" algn="r">
              <a:lnSpc>
                <a:spcPct val="95000"/>
              </a:lnSpc>
              <a:spcBef>
                <a:spcPts val="0"/>
              </a:spcBef>
              <a:spcAft>
                <a:spcPts val="0"/>
              </a:spcAft>
              <a:buClr>
                <a:srgbClr val="000000"/>
              </a:buClr>
              <a:buSzPts val="1000"/>
              <a:buFont typeface="Arial"/>
              <a:buNone/>
            </a:pPr>
            <a:r>
              <a:rPr b="1" i="0" lang="en" sz="1200" u="none" cap="none" strike="noStrike">
                <a:solidFill>
                  <a:srgbClr val="EC0000"/>
                </a:solidFill>
                <a:latin typeface="Arial"/>
                <a:ea typeface="Arial"/>
                <a:cs typeface="Arial"/>
                <a:sym typeface="Arial"/>
              </a:rPr>
              <a:t>Endpoint</a:t>
            </a:r>
            <a:endParaRPr b="1" i="0" sz="1200" u="none" cap="none" strike="noStrike">
              <a:solidFill>
                <a:srgbClr val="EC0000"/>
              </a:solidFill>
              <a:latin typeface="Arial"/>
              <a:ea typeface="Arial"/>
              <a:cs typeface="Arial"/>
              <a:sym typeface="Arial"/>
            </a:endParaRPr>
          </a:p>
          <a:p>
            <a:pPr indent="0" lvl="0" marL="0" marR="0" rtl="0" algn="r">
              <a:lnSpc>
                <a:spcPct val="95000"/>
              </a:lnSpc>
              <a:spcBef>
                <a:spcPts val="200"/>
              </a:spcBef>
              <a:spcAft>
                <a:spcPts val="200"/>
              </a:spcAft>
              <a:buClr>
                <a:srgbClr val="000000"/>
              </a:buClr>
              <a:buSzPts val="600"/>
              <a:buFont typeface="Arial"/>
              <a:buNone/>
            </a:pPr>
            <a:r>
              <a:rPr lang="en" sz="800">
                <a:solidFill>
                  <a:schemeClr val="lt1"/>
                </a:solidFill>
              </a:rPr>
              <a:t>Bewegt sich lateral, um auf wertvolle Daten zuzugreifen oder Ransomware zur Erpressung einzusetzen.</a:t>
            </a:r>
            <a:endParaRPr b="0" i="0" sz="800" u="none" cap="none" strike="noStrike">
              <a:solidFill>
                <a:srgbClr val="000000"/>
              </a:solidFill>
              <a:latin typeface="Arial"/>
              <a:ea typeface="Arial"/>
              <a:cs typeface="Arial"/>
              <a:sym typeface="Arial"/>
            </a:endParaRPr>
          </a:p>
        </p:txBody>
      </p:sp>
      <p:sp>
        <p:nvSpPr>
          <p:cNvPr id="798" name="Google Shape;798;p82"/>
          <p:cNvSpPr txBox="1"/>
          <p:nvPr/>
        </p:nvSpPr>
        <p:spPr>
          <a:xfrm>
            <a:off x="7600600" y="1987350"/>
            <a:ext cx="1379700" cy="705900"/>
          </a:xfrm>
          <a:prstGeom prst="rect">
            <a:avLst/>
          </a:prstGeom>
          <a:noFill/>
          <a:ln>
            <a:noFill/>
          </a:ln>
        </p:spPr>
        <p:txBody>
          <a:bodyPr anchorCtr="0" anchor="t" bIns="18275" lIns="18275" spcFirstLastPara="1" rIns="18275" wrap="square" tIns="18275">
            <a:spAutoFit/>
          </a:bodyPr>
          <a:lstStyle/>
          <a:p>
            <a:pPr indent="0" lvl="0" marL="0" marR="0" rtl="0" algn="l">
              <a:lnSpc>
                <a:spcPct val="95000"/>
              </a:lnSpc>
              <a:spcBef>
                <a:spcPts val="0"/>
              </a:spcBef>
              <a:spcAft>
                <a:spcPts val="0"/>
              </a:spcAft>
              <a:buClr>
                <a:srgbClr val="000000"/>
              </a:buClr>
              <a:buSzPts val="1000"/>
              <a:buFont typeface="Arial"/>
              <a:buNone/>
            </a:pPr>
            <a:r>
              <a:rPr b="1" i="0" lang="en" sz="1200" u="none" cap="none" strike="noStrike">
                <a:solidFill>
                  <a:srgbClr val="EC0000"/>
                </a:solidFill>
                <a:latin typeface="Arial"/>
                <a:ea typeface="Arial"/>
                <a:cs typeface="Arial"/>
                <a:sym typeface="Arial"/>
              </a:rPr>
              <a:t>SaaS</a:t>
            </a:r>
            <a:endParaRPr b="1" i="0" sz="1200" u="none" cap="none" strike="noStrike">
              <a:solidFill>
                <a:srgbClr val="EC0000"/>
              </a:solidFill>
              <a:latin typeface="Arial"/>
              <a:ea typeface="Arial"/>
              <a:cs typeface="Arial"/>
              <a:sym typeface="Arial"/>
            </a:endParaRPr>
          </a:p>
          <a:p>
            <a:pPr indent="0" lvl="0" marL="0" marR="0" rtl="0" algn="l">
              <a:lnSpc>
                <a:spcPct val="95000"/>
              </a:lnSpc>
              <a:spcBef>
                <a:spcPts val="200"/>
              </a:spcBef>
              <a:spcAft>
                <a:spcPts val="200"/>
              </a:spcAft>
              <a:buClr>
                <a:srgbClr val="000000"/>
              </a:buClr>
              <a:buSzPts val="600"/>
              <a:buFont typeface="Arial"/>
              <a:buNone/>
            </a:pPr>
            <a:r>
              <a:rPr lang="en" sz="800">
                <a:solidFill>
                  <a:schemeClr val="lt1"/>
                </a:solidFill>
              </a:rPr>
              <a:t>“</a:t>
            </a:r>
            <a:r>
              <a:rPr b="0" i="0" lang="en" sz="800" u="none" cap="none" strike="noStrike">
                <a:solidFill>
                  <a:schemeClr val="lt1"/>
                </a:solidFill>
                <a:latin typeface="Arial"/>
                <a:ea typeface="Arial"/>
                <a:cs typeface="Arial"/>
                <a:sym typeface="Arial"/>
              </a:rPr>
              <a:t>Exploited</a:t>
            </a:r>
            <a:r>
              <a:rPr lang="en" sz="800">
                <a:solidFill>
                  <a:schemeClr val="lt1"/>
                </a:solidFill>
              </a:rPr>
              <a:t>”</a:t>
            </a:r>
            <a:r>
              <a:rPr b="0" i="0" lang="en" sz="800" u="none" cap="none" strike="noStrike">
                <a:solidFill>
                  <a:schemeClr val="lt1"/>
                </a:solidFill>
                <a:latin typeface="Arial"/>
                <a:ea typeface="Arial"/>
                <a:cs typeface="Arial"/>
                <a:sym typeface="Arial"/>
              </a:rPr>
              <a:t> SaaS </a:t>
            </a:r>
            <a:r>
              <a:rPr lang="en" sz="800">
                <a:solidFill>
                  <a:schemeClr val="lt1"/>
                </a:solidFill>
              </a:rPr>
              <a:t>A</a:t>
            </a:r>
            <a:r>
              <a:rPr b="0" i="0" lang="en" sz="800" u="none" cap="none" strike="noStrike">
                <a:solidFill>
                  <a:schemeClr val="lt1"/>
                </a:solidFill>
                <a:latin typeface="Arial"/>
                <a:ea typeface="Arial"/>
                <a:cs typeface="Arial"/>
                <a:sym typeface="Arial"/>
              </a:rPr>
              <a:t>ppli</a:t>
            </a:r>
            <a:r>
              <a:rPr lang="en" sz="800">
                <a:solidFill>
                  <a:schemeClr val="lt1"/>
                </a:solidFill>
              </a:rPr>
              <a:t>k</a:t>
            </a:r>
            <a:r>
              <a:rPr b="0" i="0" lang="en" sz="800" u="none" cap="none" strike="noStrike">
                <a:solidFill>
                  <a:schemeClr val="lt1"/>
                </a:solidFill>
                <a:latin typeface="Arial"/>
                <a:ea typeface="Arial"/>
                <a:cs typeface="Arial"/>
                <a:sym typeface="Arial"/>
              </a:rPr>
              <a:t>ationen </a:t>
            </a:r>
            <a:r>
              <a:rPr lang="en" sz="800">
                <a:solidFill>
                  <a:schemeClr val="lt1"/>
                </a:solidFill>
              </a:rPr>
              <a:t>ermöglichen l</a:t>
            </a:r>
            <a:r>
              <a:rPr b="0" i="0" lang="en" sz="800" u="none" cap="none" strike="noStrike">
                <a:solidFill>
                  <a:schemeClr val="lt1"/>
                </a:solidFill>
                <a:latin typeface="Arial"/>
                <a:ea typeface="Arial"/>
                <a:cs typeface="Arial"/>
                <a:sym typeface="Arial"/>
              </a:rPr>
              <a:t>aterale </a:t>
            </a:r>
            <a:r>
              <a:rPr lang="en" sz="800">
                <a:solidFill>
                  <a:schemeClr val="lt1"/>
                </a:solidFill>
              </a:rPr>
              <a:t>Bewegungen</a:t>
            </a:r>
            <a:r>
              <a:rPr lang="en" sz="800">
                <a:solidFill>
                  <a:schemeClr val="lt1"/>
                </a:solidFill>
              </a:rPr>
              <a:t> und</a:t>
            </a:r>
            <a:r>
              <a:rPr b="0" i="0" lang="en" sz="800" u="none" cap="none" strike="noStrike">
                <a:solidFill>
                  <a:schemeClr val="lt1"/>
                </a:solidFill>
                <a:latin typeface="Arial"/>
                <a:ea typeface="Arial"/>
                <a:cs typeface="Arial"/>
                <a:sym typeface="Arial"/>
              </a:rPr>
              <a:t> </a:t>
            </a:r>
            <a:r>
              <a:rPr lang="en" sz="800">
                <a:solidFill>
                  <a:schemeClr val="lt1"/>
                </a:solidFill>
              </a:rPr>
              <a:t>Datenzugriffe</a:t>
            </a:r>
            <a:endParaRPr b="0" i="0" sz="800" u="none" cap="none" strike="noStrike">
              <a:solidFill>
                <a:srgbClr val="000000"/>
              </a:solidFill>
              <a:latin typeface="Arial"/>
              <a:ea typeface="Arial"/>
              <a:cs typeface="Arial"/>
              <a:sym typeface="Arial"/>
            </a:endParaRPr>
          </a:p>
        </p:txBody>
      </p:sp>
      <p:sp>
        <p:nvSpPr>
          <p:cNvPr id="799" name="Google Shape;799;p82"/>
          <p:cNvSpPr txBox="1"/>
          <p:nvPr/>
        </p:nvSpPr>
        <p:spPr>
          <a:xfrm>
            <a:off x="4244828" y="2029978"/>
            <a:ext cx="1047900" cy="588900"/>
          </a:xfrm>
          <a:prstGeom prst="rect">
            <a:avLst/>
          </a:prstGeom>
          <a:noFill/>
          <a:ln>
            <a:noFill/>
          </a:ln>
        </p:spPr>
        <p:txBody>
          <a:bodyPr anchorCtr="0" anchor="t" bIns="18275" lIns="18275" spcFirstLastPara="1" rIns="18275" wrap="square" tIns="18275">
            <a:spAutoFit/>
          </a:bodyPr>
          <a:lstStyle/>
          <a:p>
            <a:pPr indent="0" lvl="0" marL="0" marR="0" rtl="0" algn="r">
              <a:lnSpc>
                <a:spcPct val="95000"/>
              </a:lnSpc>
              <a:spcBef>
                <a:spcPts val="0"/>
              </a:spcBef>
              <a:spcAft>
                <a:spcPts val="0"/>
              </a:spcAft>
              <a:buClr>
                <a:srgbClr val="000000"/>
              </a:buClr>
              <a:buSzPts val="1000"/>
              <a:buFont typeface="Arial"/>
              <a:buNone/>
            </a:pPr>
            <a:r>
              <a:rPr b="1" i="0" lang="en" sz="1200" u="none" cap="none" strike="noStrike">
                <a:solidFill>
                  <a:srgbClr val="EC0000"/>
                </a:solidFill>
                <a:latin typeface="Arial"/>
                <a:ea typeface="Arial"/>
                <a:cs typeface="Arial"/>
                <a:sym typeface="Arial"/>
              </a:rPr>
              <a:t>Email</a:t>
            </a:r>
            <a:endParaRPr b="1" i="0" sz="1200" u="none" cap="none" strike="noStrike">
              <a:solidFill>
                <a:srgbClr val="EC0000"/>
              </a:solidFill>
              <a:latin typeface="Arial"/>
              <a:ea typeface="Arial"/>
              <a:cs typeface="Arial"/>
              <a:sym typeface="Arial"/>
            </a:endParaRPr>
          </a:p>
          <a:p>
            <a:pPr indent="0" lvl="0" marL="0" marR="0" rtl="0" algn="r">
              <a:lnSpc>
                <a:spcPct val="95000"/>
              </a:lnSpc>
              <a:spcBef>
                <a:spcPts val="200"/>
              </a:spcBef>
              <a:spcAft>
                <a:spcPts val="200"/>
              </a:spcAft>
              <a:buClr>
                <a:srgbClr val="000000"/>
              </a:buClr>
              <a:buSzPts val="600"/>
              <a:buFont typeface="Arial"/>
              <a:buNone/>
            </a:pPr>
            <a:r>
              <a:rPr lang="en" sz="800">
                <a:solidFill>
                  <a:schemeClr val="lt1"/>
                </a:solidFill>
              </a:rPr>
              <a:t>Phishing ist die Haupttaktik, um Zugriff zu erhalten</a:t>
            </a:r>
            <a:endParaRPr b="0" i="0" sz="800" u="none" cap="none" strike="noStrike">
              <a:solidFill>
                <a:srgbClr val="000000"/>
              </a:solidFill>
              <a:latin typeface="Arial"/>
              <a:ea typeface="Arial"/>
              <a:cs typeface="Arial"/>
              <a:sym typeface="Arial"/>
            </a:endParaRPr>
          </a:p>
        </p:txBody>
      </p:sp>
      <p:sp>
        <p:nvSpPr>
          <p:cNvPr id="800" name="Google Shape;800;p82"/>
          <p:cNvSpPr txBox="1"/>
          <p:nvPr/>
        </p:nvSpPr>
        <p:spPr>
          <a:xfrm>
            <a:off x="5822404" y="3752127"/>
            <a:ext cx="1379700" cy="588900"/>
          </a:xfrm>
          <a:prstGeom prst="rect">
            <a:avLst/>
          </a:prstGeom>
          <a:noFill/>
          <a:ln>
            <a:noFill/>
          </a:ln>
        </p:spPr>
        <p:txBody>
          <a:bodyPr anchorCtr="0" anchor="t" bIns="18275" lIns="18275" spcFirstLastPara="1" rIns="18275" wrap="square" tIns="18275">
            <a:spAutoFit/>
          </a:bodyPr>
          <a:lstStyle/>
          <a:p>
            <a:pPr indent="0" lvl="0" marL="0" marR="0" rtl="0" algn="ctr">
              <a:lnSpc>
                <a:spcPct val="95000"/>
              </a:lnSpc>
              <a:spcBef>
                <a:spcPts val="0"/>
              </a:spcBef>
              <a:spcAft>
                <a:spcPts val="0"/>
              </a:spcAft>
              <a:buClr>
                <a:srgbClr val="000000"/>
              </a:buClr>
              <a:buSzPts val="1000"/>
              <a:buFont typeface="Arial"/>
              <a:buNone/>
            </a:pPr>
            <a:r>
              <a:rPr b="1" i="0" lang="en" sz="1200" u="none" cap="none" strike="noStrike">
                <a:solidFill>
                  <a:srgbClr val="EC0000"/>
                </a:solidFill>
                <a:latin typeface="Arial"/>
                <a:ea typeface="Arial"/>
                <a:cs typeface="Arial"/>
                <a:sym typeface="Arial"/>
              </a:rPr>
              <a:t>Netzw</a:t>
            </a:r>
            <a:r>
              <a:rPr b="1" lang="en" sz="1200">
                <a:solidFill>
                  <a:srgbClr val="EC0000"/>
                </a:solidFill>
              </a:rPr>
              <a:t>e</a:t>
            </a:r>
            <a:r>
              <a:rPr b="1" i="0" lang="en" sz="1200" u="none" cap="none" strike="noStrike">
                <a:solidFill>
                  <a:srgbClr val="EC0000"/>
                </a:solidFill>
                <a:latin typeface="Arial"/>
                <a:ea typeface="Arial"/>
                <a:cs typeface="Arial"/>
                <a:sym typeface="Arial"/>
              </a:rPr>
              <a:t>rk</a:t>
            </a:r>
            <a:endParaRPr b="1" i="0" sz="1200" u="none" cap="none" strike="noStrike">
              <a:solidFill>
                <a:srgbClr val="EC0000"/>
              </a:solidFill>
              <a:latin typeface="Arial"/>
              <a:ea typeface="Arial"/>
              <a:cs typeface="Arial"/>
              <a:sym typeface="Arial"/>
            </a:endParaRPr>
          </a:p>
          <a:p>
            <a:pPr indent="0" lvl="0" marL="0" marR="0" rtl="0" algn="ctr">
              <a:lnSpc>
                <a:spcPct val="95000"/>
              </a:lnSpc>
              <a:spcBef>
                <a:spcPts val="200"/>
              </a:spcBef>
              <a:spcAft>
                <a:spcPts val="200"/>
              </a:spcAft>
              <a:buClr>
                <a:srgbClr val="000000"/>
              </a:buClr>
              <a:buSzPts val="600"/>
              <a:buFont typeface="Arial"/>
              <a:buNone/>
            </a:pPr>
            <a:r>
              <a:rPr lang="en" sz="800">
                <a:solidFill>
                  <a:schemeClr val="lt1"/>
                </a:solidFill>
              </a:rPr>
              <a:t>Angreifer greifen Netzwerkgeräte an, um Zugriff zu erhalten.</a:t>
            </a:r>
            <a:endParaRPr b="0" i="0" sz="800" u="none" cap="none" strike="noStrike">
              <a:solidFill>
                <a:srgbClr val="000000"/>
              </a:solidFill>
              <a:latin typeface="Arial"/>
              <a:ea typeface="Arial"/>
              <a:cs typeface="Arial"/>
              <a:sym typeface="Arial"/>
            </a:endParaRPr>
          </a:p>
        </p:txBody>
      </p:sp>
      <p:grpSp>
        <p:nvGrpSpPr>
          <p:cNvPr id="801" name="Google Shape;801;p82"/>
          <p:cNvGrpSpPr/>
          <p:nvPr/>
        </p:nvGrpSpPr>
        <p:grpSpPr>
          <a:xfrm>
            <a:off x="5599234" y="1787026"/>
            <a:ext cx="1787231" cy="1788473"/>
            <a:chOff x="26596547" y="4032056"/>
            <a:chExt cx="9491400" cy="9498000"/>
          </a:xfrm>
        </p:grpSpPr>
        <p:pic>
          <p:nvPicPr>
            <p:cNvPr id="802" name="Google Shape;802;p82"/>
            <p:cNvPicPr preferRelativeResize="0"/>
            <p:nvPr/>
          </p:nvPicPr>
          <p:blipFill rotWithShape="1">
            <a:blip r:embed="rId3">
              <a:alphaModFix/>
            </a:blip>
            <a:srcRect b="27100" l="29872" r="30196" t="1937"/>
            <a:stretch/>
          </p:blipFill>
          <p:spPr>
            <a:xfrm>
              <a:off x="26596547" y="4032056"/>
              <a:ext cx="9491400" cy="9498000"/>
            </a:xfrm>
            <a:prstGeom prst="ellipse">
              <a:avLst/>
            </a:prstGeom>
            <a:noFill/>
            <a:ln>
              <a:noFill/>
            </a:ln>
          </p:spPr>
        </p:pic>
        <p:sp>
          <p:nvSpPr>
            <p:cNvPr id="803" name="Google Shape;803;p82"/>
            <p:cNvSpPr/>
            <p:nvPr/>
          </p:nvSpPr>
          <p:spPr>
            <a:xfrm>
              <a:off x="26624685" y="4062685"/>
              <a:ext cx="9436500" cy="9436500"/>
            </a:xfrm>
            <a:prstGeom prst="ellipse">
              <a:avLst/>
            </a:prstGeom>
            <a:noFill/>
            <a:ln cap="flat" cmpd="sng" w="50800">
              <a:solidFill>
                <a:schemeClr val="lt1"/>
              </a:solidFill>
              <a:prstDash val="solid"/>
              <a:round/>
              <a:headEnd len="sm" w="sm" type="none"/>
              <a:tailEnd len="sm" w="sm" type="none"/>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grpSp>
      <p:grpSp>
        <p:nvGrpSpPr>
          <p:cNvPr id="804" name="Google Shape;804;p82"/>
          <p:cNvGrpSpPr/>
          <p:nvPr/>
        </p:nvGrpSpPr>
        <p:grpSpPr>
          <a:xfrm>
            <a:off x="7085533" y="2862557"/>
            <a:ext cx="387376" cy="387376"/>
            <a:chOff x="8558070" y="4148726"/>
            <a:chExt cx="1070100" cy="1070100"/>
          </a:xfrm>
        </p:grpSpPr>
        <p:sp>
          <p:nvSpPr>
            <p:cNvPr id="805" name="Google Shape;805;p82"/>
            <p:cNvSpPr/>
            <p:nvPr/>
          </p:nvSpPr>
          <p:spPr>
            <a:xfrm>
              <a:off x="8558070" y="4148726"/>
              <a:ext cx="1070100" cy="1070100"/>
            </a:xfrm>
            <a:prstGeom prst="ellipse">
              <a:avLst/>
            </a:prstGeom>
            <a:solidFill>
              <a:srgbClr val="FF0000"/>
            </a:solidFill>
            <a:ln>
              <a:noFill/>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pic>
          <p:nvPicPr>
            <p:cNvPr id="806" name="Google Shape;806;p82"/>
            <p:cNvPicPr preferRelativeResize="0"/>
            <p:nvPr/>
          </p:nvPicPr>
          <p:blipFill rotWithShape="1">
            <a:blip r:embed="rId4">
              <a:alphaModFix/>
            </a:blip>
            <a:srcRect b="0" l="0" r="0" t="0"/>
            <a:stretch/>
          </p:blipFill>
          <p:spPr>
            <a:xfrm>
              <a:off x="8729577" y="4300779"/>
              <a:ext cx="746566" cy="746562"/>
            </a:xfrm>
            <a:prstGeom prst="rect">
              <a:avLst/>
            </a:prstGeom>
            <a:noFill/>
            <a:ln>
              <a:noFill/>
            </a:ln>
          </p:spPr>
        </p:pic>
      </p:grpSp>
      <p:grpSp>
        <p:nvGrpSpPr>
          <p:cNvPr id="807" name="Google Shape;807;p82"/>
          <p:cNvGrpSpPr/>
          <p:nvPr/>
        </p:nvGrpSpPr>
        <p:grpSpPr>
          <a:xfrm>
            <a:off x="6318280" y="1577026"/>
            <a:ext cx="387376" cy="387376"/>
            <a:chOff x="6817557" y="1446929"/>
            <a:chExt cx="1070100" cy="1070100"/>
          </a:xfrm>
        </p:grpSpPr>
        <p:sp>
          <p:nvSpPr>
            <p:cNvPr id="808" name="Google Shape;808;p82"/>
            <p:cNvSpPr/>
            <p:nvPr/>
          </p:nvSpPr>
          <p:spPr>
            <a:xfrm>
              <a:off x="6817557" y="1446929"/>
              <a:ext cx="1070100" cy="1070100"/>
            </a:xfrm>
            <a:prstGeom prst="ellipse">
              <a:avLst/>
            </a:prstGeom>
            <a:solidFill>
              <a:srgbClr val="FF0000"/>
            </a:solidFill>
            <a:ln>
              <a:noFill/>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pic>
          <p:nvPicPr>
            <p:cNvPr id="809" name="Google Shape;809;p82"/>
            <p:cNvPicPr preferRelativeResize="0"/>
            <p:nvPr/>
          </p:nvPicPr>
          <p:blipFill rotWithShape="1">
            <a:blip r:embed="rId5">
              <a:alphaModFix/>
            </a:blip>
            <a:srcRect b="0" l="0" r="0" t="0"/>
            <a:stretch/>
          </p:blipFill>
          <p:spPr>
            <a:xfrm>
              <a:off x="7046203" y="1675578"/>
              <a:ext cx="612832" cy="612827"/>
            </a:xfrm>
            <a:prstGeom prst="rect">
              <a:avLst/>
            </a:prstGeom>
            <a:noFill/>
            <a:ln>
              <a:noFill/>
            </a:ln>
          </p:spPr>
        </p:pic>
      </p:grpSp>
      <p:grpSp>
        <p:nvGrpSpPr>
          <p:cNvPr id="810" name="Google Shape;810;p82"/>
          <p:cNvGrpSpPr/>
          <p:nvPr/>
        </p:nvGrpSpPr>
        <p:grpSpPr>
          <a:xfrm>
            <a:off x="5505440" y="2862557"/>
            <a:ext cx="387376" cy="387376"/>
            <a:chOff x="5077043" y="4148726"/>
            <a:chExt cx="1070100" cy="1070100"/>
          </a:xfrm>
        </p:grpSpPr>
        <p:sp>
          <p:nvSpPr>
            <p:cNvPr id="811" name="Google Shape;811;p82"/>
            <p:cNvSpPr/>
            <p:nvPr/>
          </p:nvSpPr>
          <p:spPr>
            <a:xfrm>
              <a:off x="5077043" y="4148726"/>
              <a:ext cx="1070100" cy="1070100"/>
            </a:xfrm>
            <a:prstGeom prst="ellipse">
              <a:avLst/>
            </a:prstGeom>
            <a:solidFill>
              <a:srgbClr val="FF0000"/>
            </a:solidFill>
            <a:ln>
              <a:noFill/>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pic>
          <p:nvPicPr>
            <p:cNvPr id="812" name="Google Shape;812;p82"/>
            <p:cNvPicPr preferRelativeResize="0"/>
            <p:nvPr/>
          </p:nvPicPr>
          <p:blipFill rotWithShape="1">
            <a:blip r:embed="rId6">
              <a:alphaModFix/>
            </a:blip>
            <a:srcRect b="0" l="0" r="0" t="0"/>
            <a:stretch/>
          </p:blipFill>
          <p:spPr>
            <a:xfrm>
              <a:off x="5300829" y="4452436"/>
              <a:ext cx="622554" cy="462705"/>
            </a:xfrm>
            <a:prstGeom prst="rect">
              <a:avLst/>
            </a:prstGeom>
            <a:noFill/>
            <a:ln>
              <a:noFill/>
            </a:ln>
          </p:spPr>
        </p:pic>
      </p:grpSp>
      <p:grpSp>
        <p:nvGrpSpPr>
          <p:cNvPr id="813" name="Google Shape;813;p82"/>
          <p:cNvGrpSpPr/>
          <p:nvPr/>
        </p:nvGrpSpPr>
        <p:grpSpPr>
          <a:xfrm>
            <a:off x="7089804" y="2039576"/>
            <a:ext cx="387300" cy="387300"/>
            <a:chOff x="30693396" y="4745741"/>
            <a:chExt cx="2568300" cy="2568300"/>
          </a:xfrm>
        </p:grpSpPr>
        <p:sp>
          <p:nvSpPr>
            <p:cNvPr id="814" name="Google Shape;814;p82"/>
            <p:cNvSpPr/>
            <p:nvPr/>
          </p:nvSpPr>
          <p:spPr>
            <a:xfrm>
              <a:off x="30693396" y="4745741"/>
              <a:ext cx="2568300" cy="2568300"/>
            </a:xfrm>
            <a:prstGeom prst="ellipse">
              <a:avLst/>
            </a:prstGeom>
            <a:solidFill>
              <a:srgbClr val="FF0000"/>
            </a:solidFill>
            <a:ln>
              <a:noFill/>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pic>
          <p:nvPicPr>
            <p:cNvPr id="815" name="Google Shape;815;p82"/>
            <p:cNvPicPr preferRelativeResize="0"/>
            <p:nvPr/>
          </p:nvPicPr>
          <p:blipFill rotWithShape="1">
            <a:blip r:embed="rId7">
              <a:alphaModFix/>
            </a:blip>
            <a:srcRect b="0" l="0" r="0" t="0"/>
            <a:stretch/>
          </p:blipFill>
          <p:spPr>
            <a:xfrm>
              <a:off x="31306334" y="5482394"/>
              <a:ext cx="1338552" cy="1061610"/>
            </a:xfrm>
            <a:prstGeom prst="rect">
              <a:avLst/>
            </a:prstGeom>
            <a:noFill/>
            <a:ln>
              <a:noFill/>
            </a:ln>
          </p:spPr>
        </p:pic>
      </p:grpSp>
      <p:grpSp>
        <p:nvGrpSpPr>
          <p:cNvPr id="816" name="Google Shape;816;p82"/>
          <p:cNvGrpSpPr/>
          <p:nvPr/>
        </p:nvGrpSpPr>
        <p:grpSpPr>
          <a:xfrm>
            <a:off x="6317234" y="3326045"/>
            <a:ext cx="387300" cy="387300"/>
            <a:chOff x="26464296" y="11791806"/>
            <a:chExt cx="2568300" cy="2568300"/>
          </a:xfrm>
        </p:grpSpPr>
        <p:sp>
          <p:nvSpPr>
            <p:cNvPr id="817" name="Google Shape;817;p82"/>
            <p:cNvSpPr/>
            <p:nvPr/>
          </p:nvSpPr>
          <p:spPr>
            <a:xfrm>
              <a:off x="26464296" y="11791806"/>
              <a:ext cx="2568300" cy="2568300"/>
            </a:xfrm>
            <a:prstGeom prst="ellipse">
              <a:avLst/>
            </a:prstGeom>
            <a:solidFill>
              <a:srgbClr val="FF0000"/>
            </a:solidFill>
            <a:ln>
              <a:noFill/>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pic>
          <p:nvPicPr>
            <p:cNvPr id="818" name="Google Shape;818;p82"/>
            <p:cNvPicPr preferRelativeResize="0"/>
            <p:nvPr/>
          </p:nvPicPr>
          <p:blipFill rotWithShape="1">
            <a:blip r:embed="rId8">
              <a:alphaModFix/>
            </a:blip>
            <a:srcRect b="0" l="0" r="0" t="0"/>
            <a:stretch/>
          </p:blipFill>
          <p:spPr>
            <a:xfrm>
              <a:off x="27037160" y="12634582"/>
              <a:ext cx="1428696" cy="1071522"/>
            </a:xfrm>
            <a:prstGeom prst="rect">
              <a:avLst/>
            </a:prstGeom>
            <a:noFill/>
            <a:ln>
              <a:noFill/>
            </a:ln>
          </p:spPr>
        </p:pic>
      </p:grpSp>
      <p:grpSp>
        <p:nvGrpSpPr>
          <p:cNvPr id="819" name="Google Shape;819;p82"/>
          <p:cNvGrpSpPr/>
          <p:nvPr/>
        </p:nvGrpSpPr>
        <p:grpSpPr>
          <a:xfrm>
            <a:off x="5504532" y="2039576"/>
            <a:ext cx="387300" cy="387300"/>
            <a:chOff x="22311396" y="4745741"/>
            <a:chExt cx="2568300" cy="2568300"/>
          </a:xfrm>
        </p:grpSpPr>
        <p:sp>
          <p:nvSpPr>
            <p:cNvPr id="820" name="Google Shape;820;p82"/>
            <p:cNvSpPr/>
            <p:nvPr/>
          </p:nvSpPr>
          <p:spPr>
            <a:xfrm>
              <a:off x="22311396" y="4745741"/>
              <a:ext cx="2568300" cy="2568300"/>
            </a:xfrm>
            <a:prstGeom prst="ellipse">
              <a:avLst/>
            </a:prstGeom>
            <a:solidFill>
              <a:srgbClr val="FF0000"/>
            </a:solidFill>
            <a:ln>
              <a:noFill/>
            </a:ln>
          </p:spPr>
          <p:txBody>
            <a:bodyPr anchorCtr="0" anchor="ctr" bIns="22850" lIns="45700" spcFirstLastPara="1" rIns="45700" wrap="square" tIns="2285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pic>
          <p:nvPicPr>
            <p:cNvPr id="821" name="Google Shape;821;p82"/>
            <p:cNvPicPr preferRelativeResize="0"/>
            <p:nvPr/>
          </p:nvPicPr>
          <p:blipFill rotWithShape="1">
            <a:blip r:embed="rId9">
              <a:alphaModFix/>
            </a:blip>
            <a:srcRect b="0" l="0" r="0" t="0"/>
            <a:stretch/>
          </p:blipFill>
          <p:spPr>
            <a:xfrm>
              <a:off x="22901662" y="5637474"/>
              <a:ext cx="1299410" cy="866273"/>
            </a:xfrm>
            <a:prstGeom prst="rect">
              <a:avLst/>
            </a:prstGeom>
            <a:noFill/>
            <a:ln>
              <a:noFill/>
            </a:ln>
          </p:spPr>
        </p:pic>
      </p:grpSp>
      <p:sp>
        <p:nvSpPr>
          <p:cNvPr id="822" name="Google Shape;822;p82"/>
          <p:cNvSpPr txBox="1"/>
          <p:nvPr/>
        </p:nvSpPr>
        <p:spPr>
          <a:xfrm>
            <a:off x="400751" y="1222732"/>
            <a:ext cx="3900600" cy="1044300"/>
          </a:xfrm>
          <a:prstGeom prst="rect">
            <a:avLst/>
          </a:prstGeom>
          <a:noFill/>
          <a:ln>
            <a:noFill/>
          </a:ln>
        </p:spPr>
        <p:txBody>
          <a:bodyPr anchorCtr="0" anchor="t" bIns="14275" lIns="28575" spcFirstLastPara="1" rIns="28575" wrap="square" tIns="14275">
            <a:noAutofit/>
          </a:bodyPr>
          <a:lstStyle/>
          <a:p>
            <a:pPr indent="0" lvl="0" marL="0" marR="0" rtl="0" algn="l">
              <a:lnSpc>
                <a:spcPct val="90000"/>
              </a:lnSpc>
              <a:spcBef>
                <a:spcPts val="0"/>
              </a:spcBef>
              <a:spcAft>
                <a:spcPts val="0"/>
              </a:spcAft>
              <a:buClr>
                <a:schemeClr val="dk2"/>
              </a:buClr>
              <a:buSzPts val="4000"/>
              <a:buFont typeface="Arial"/>
              <a:buNone/>
            </a:pPr>
            <a:r>
              <a:rPr b="1" lang="en" sz="4000">
                <a:solidFill>
                  <a:schemeClr val="dk2"/>
                </a:solidFill>
              </a:rPr>
              <a:t>All</a:t>
            </a:r>
            <a:r>
              <a:rPr b="1" lang="en" sz="4000">
                <a:solidFill>
                  <a:schemeClr val="lt1"/>
                </a:solidFill>
              </a:rPr>
              <a:t>-</a:t>
            </a:r>
            <a:r>
              <a:rPr b="1" i="0" lang="en" sz="4000" u="none" cap="none" strike="noStrike">
                <a:solidFill>
                  <a:schemeClr val="lt1"/>
                </a:solidFill>
                <a:latin typeface="Arial"/>
                <a:ea typeface="Arial"/>
                <a:cs typeface="Arial"/>
                <a:sym typeface="Arial"/>
              </a:rPr>
              <a:t>Domain </a:t>
            </a:r>
            <a:r>
              <a:rPr b="1" lang="en" sz="4000">
                <a:solidFill>
                  <a:schemeClr val="lt1"/>
                </a:solidFill>
              </a:rPr>
              <a:t>Hunting</a:t>
            </a:r>
            <a:endParaRPr b="0" i="0" sz="400" u="none" cap="none" strike="noStrike">
              <a:solidFill>
                <a:srgbClr val="000000"/>
              </a:solidFill>
              <a:latin typeface="Arial"/>
              <a:ea typeface="Arial"/>
              <a:cs typeface="Arial"/>
              <a:sym typeface="Arial"/>
            </a:endParaRPr>
          </a:p>
        </p:txBody>
      </p:sp>
      <p:sp>
        <p:nvSpPr>
          <p:cNvPr id="823" name="Google Shape;823;p82"/>
          <p:cNvSpPr txBox="1"/>
          <p:nvPr/>
        </p:nvSpPr>
        <p:spPr>
          <a:xfrm>
            <a:off x="400751" y="2432874"/>
            <a:ext cx="3604800" cy="639000"/>
          </a:xfrm>
          <a:prstGeom prst="rect">
            <a:avLst/>
          </a:prstGeom>
          <a:noFill/>
          <a:ln>
            <a:noFill/>
          </a:ln>
        </p:spPr>
        <p:txBody>
          <a:bodyPr anchorCtr="0" anchor="t" bIns="14275" lIns="28575" spcFirstLastPara="1" rIns="28575" wrap="square" tIns="14275">
            <a:noAutofit/>
          </a:bodyPr>
          <a:lstStyle/>
          <a:p>
            <a:pPr indent="0" lvl="0" marL="0" rtl="0" algn="l">
              <a:lnSpc>
                <a:spcPct val="90000"/>
              </a:lnSpc>
              <a:spcBef>
                <a:spcPts val="0"/>
              </a:spcBef>
              <a:spcAft>
                <a:spcPts val="0"/>
              </a:spcAft>
              <a:buClr>
                <a:schemeClr val="dk1"/>
              </a:buClr>
              <a:buSzPts val="1100"/>
              <a:buFont typeface="Arial"/>
              <a:buNone/>
            </a:pPr>
            <a:r>
              <a:rPr b="1" lang="en" sz="1300">
                <a:solidFill>
                  <a:srgbClr val="FF0000"/>
                </a:solidFill>
              </a:rPr>
              <a:t>Erweitern Sie ihre Detections durch die Integrationen von 3rd Party Daten</a:t>
            </a:r>
            <a:endParaRPr b="1" sz="1300">
              <a:solidFill>
                <a:srgbClr val="FF0000"/>
              </a:solidFill>
            </a:endParaRPr>
          </a:p>
          <a:p>
            <a:pPr indent="0" lvl="0" marL="0" rtl="0" algn="l">
              <a:lnSpc>
                <a:spcPct val="90000"/>
              </a:lnSpc>
              <a:spcBef>
                <a:spcPts val="0"/>
              </a:spcBef>
              <a:spcAft>
                <a:spcPts val="0"/>
              </a:spcAft>
              <a:buClr>
                <a:schemeClr val="dk1"/>
              </a:buClr>
              <a:buSzPts val="1100"/>
              <a:buFont typeface="Arial"/>
              <a:buNone/>
            </a:pPr>
            <a:r>
              <a:t/>
            </a:r>
            <a:endParaRPr b="1" sz="1300">
              <a:solidFill>
                <a:srgbClr val="FF0000"/>
              </a:solidFill>
            </a:endParaRPr>
          </a:p>
          <a:p>
            <a:pPr indent="0" lvl="0" marL="0" marR="0" rtl="0" algn="l">
              <a:lnSpc>
                <a:spcPct val="90000"/>
              </a:lnSpc>
              <a:spcBef>
                <a:spcPts val="0"/>
              </a:spcBef>
              <a:spcAft>
                <a:spcPts val="0"/>
              </a:spcAft>
              <a:buClr>
                <a:srgbClr val="FF0000"/>
              </a:buClr>
              <a:buSzPts val="1300"/>
              <a:buFont typeface="Arial"/>
              <a:buNone/>
            </a:pPr>
            <a:r>
              <a:t/>
            </a:r>
            <a:endParaRPr b="1" sz="1300">
              <a:solidFill>
                <a:srgbClr val="FF0000"/>
              </a:solidFill>
            </a:endParaRPr>
          </a:p>
        </p:txBody>
      </p:sp>
      <p:sp>
        <p:nvSpPr>
          <p:cNvPr id="824" name="Google Shape;824;p82"/>
          <p:cNvSpPr/>
          <p:nvPr/>
        </p:nvSpPr>
        <p:spPr>
          <a:xfrm flipH="1">
            <a:off x="1250" y="2961450"/>
            <a:ext cx="2587200" cy="300000"/>
          </a:xfrm>
          <a:prstGeom prst="rect">
            <a:avLst/>
          </a:prstGeom>
          <a:solidFill>
            <a:schemeClr val="dk2"/>
          </a:solidFill>
          <a:ln cap="flat" cmpd="sng" w="12700">
            <a:solidFill>
              <a:srgbClr val="4C0D10"/>
            </a:solidFill>
            <a:prstDash val="solid"/>
            <a:miter lim="800000"/>
            <a:headEnd len="sm" w="sm" type="none"/>
            <a:tailEnd len="sm" w="sm" type="none"/>
          </a:ln>
        </p:spPr>
        <p:txBody>
          <a:bodyPr anchorCtr="0" anchor="ctr" bIns="14275" lIns="28575" spcFirstLastPara="1" rIns="28575" wrap="square" tIns="14275">
            <a:noAutofit/>
          </a:bodyPr>
          <a:lstStyle/>
          <a:p>
            <a:pPr indent="0" lvl="0" marL="0" marR="0" rtl="0" algn="ctr">
              <a:spcBef>
                <a:spcPts val="0"/>
              </a:spcBef>
              <a:spcAft>
                <a:spcPts val="0"/>
              </a:spcAft>
              <a:buNone/>
            </a:pPr>
            <a:r>
              <a:t/>
            </a:r>
            <a:endParaRPr sz="1200">
              <a:solidFill>
                <a:schemeClr val="lt1"/>
              </a:solidFill>
              <a:latin typeface="Calibri"/>
              <a:ea typeface="Calibri"/>
              <a:cs typeface="Calibri"/>
              <a:sym typeface="Calibri"/>
            </a:endParaRPr>
          </a:p>
        </p:txBody>
      </p:sp>
      <p:sp>
        <p:nvSpPr>
          <p:cNvPr id="825" name="Google Shape;825;p82"/>
          <p:cNvSpPr txBox="1"/>
          <p:nvPr/>
        </p:nvSpPr>
        <p:spPr>
          <a:xfrm>
            <a:off x="438874" y="2998200"/>
            <a:ext cx="2466900" cy="226500"/>
          </a:xfrm>
          <a:prstGeom prst="rect">
            <a:avLst/>
          </a:prstGeom>
          <a:noFill/>
          <a:ln>
            <a:noFill/>
          </a:ln>
        </p:spPr>
        <p:txBody>
          <a:bodyPr anchorCtr="0" anchor="ctr" bIns="14275" lIns="28575" spcFirstLastPara="1" rIns="28575" wrap="square" tIns="14275">
            <a:noAutofit/>
          </a:bodyPr>
          <a:lstStyle/>
          <a:p>
            <a:pPr indent="0" lvl="0" marL="0" marR="0" rtl="0" algn="l">
              <a:lnSpc>
                <a:spcPct val="100000"/>
              </a:lnSpc>
              <a:spcBef>
                <a:spcPts val="0"/>
              </a:spcBef>
              <a:spcAft>
                <a:spcPts val="0"/>
              </a:spcAft>
              <a:buClr>
                <a:schemeClr val="lt1"/>
              </a:buClr>
              <a:buSzPts val="800"/>
              <a:buFont typeface="Arial"/>
              <a:buNone/>
            </a:pPr>
            <a:r>
              <a:rPr b="1" lang="en" sz="1100">
                <a:solidFill>
                  <a:schemeClr val="lt1"/>
                </a:solidFill>
                <a:latin typeface="Inter"/>
                <a:ea typeface="Inter"/>
                <a:cs typeface="Inter"/>
                <a:sym typeface="Inter"/>
              </a:rPr>
              <a:t>FIRST &amp; THIRD</a:t>
            </a:r>
            <a:r>
              <a:rPr b="1" i="0" lang="en" sz="1100" cap="none">
                <a:solidFill>
                  <a:schemeClr val="lt1"/>
                </a:solidFill>
                <a:latin typeface="Inter"/>
                <a:ea typeface="Inter"/>
                <a:cs typeface="Inter"/>
                <a:sym typeface="Inter"/>
              </a:rPr>
              <a:t>-PARTY DATA</a:t>
            </a:r>
            <a:endParaRPr sz="700">
              <a:latin typeface="Inter"/>
              <a:ea typeface="Inter"/>
              <a:cs typeface="Inter"/>
              <a:sym typeface="Inter"/>
            </a:endParaRPr>
          </a:p>
        </p:txBody>
      </p:sp>
      <p:pic>
        <p:nvPicPr>
          <p:cNvPr id="826" name="Google Shape;826;p82"/>
          <p:cNvPicPr preferRelativeResize="0"/>
          <p:nvPr/>
        </p:nvPicPr>
        <p:blipFill>
          <a:blip r:embed="rId10">
            <a:alphaModFix/>
          </a:blip>
          <a:stretch>
            <a:fillRect/>
          </a:stretch>
        </p:blipFill>
        <p:spPr>
          <a:xfrm>
            <a:off x="7209546" y="4777400"/>
            <a:ext cx="859255" cy="270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99"/>
                                        </p:tgtEl>
                                        <p:attrNameLst>
                                          <p:attrName>style.visibility</p:attrName>
                                        </p:attrNameLst>
                                      </p:cBhvr>
                                      <p:to>
                                        <p:strVal val="visible"/>
                                      </p:to>
                                    </p:set>
                                    <p:animEffect filter="fade" transition="in">
                                      <p:cBhvr>
                                        <p:cTn dur="500"/>
                                        <p:tgtEl>
                                          <p:spTgt spid="799"/>
                                        </p:tgtEl>
                                      </p:cBhvr>
                                    </p:animEffect>
                                  </p:childTnLst>
                                </p:cTn>
                              </p:par>
                              <p:par>
                                <p:cTn fill="hold" nodeType="withEffect" presetClass="entr" presetID="10" presetSubtype="0">
                                  <p:stCondLst>
                                    <p:cond delay="0"/>
                                  </p:stCondLst>
                                  <p:childTnLst>
                                    <p:set>
                                      <p:cBhvr>
                                        <p:cTn dur="1" fill="hold">
                                          <p:stCondLst>
                                            <p:cond delay="0"/>
                                          </p:stCondLst>
                                        </p:cTn>
                                        <p:tgtEl>
                                          <p:spTgt spid="798"/>
                                        </p:tgtEl>
                                        <p:attrNameLst>
                                          <p:attrName>style.visibility</p:attrName>
                                        </p:attrNameLst>
                                      </p:cBhvr>
                                      <p:to>
                                        <p:strVal val="visible"/>
                                      </p:to>
                                    </p:set>
                                    <p:animEffect filter="fade" transition="in">
                                      <p:cBhvr>
                                        <p:cTn dur="500"/>
                                        <p:tgtEl>
                                          <p:spTgt spid="798"/>
                                        </p:tgtEl>
                                      </p:cBhvr>
                                    </p:animEffect>
                                  </p:childTnLst>
                                </p:cTn>
                              </p:par>
                              <p:par>
                                <p:cTn fill="hold" nodeType="withEffect" presetClass="entr" presetID="10" presetSubtype="0">
                                  <p:stCondLst>
                                    <p:cond delay="0"/>
                                  </p:stCondLst>
                                  <p:childTnLst>
                                    <p:set>
                                      <p:cBhvr>
                                        <p:cTn dur="1" fill="hold">
                                          <p:stCondLst>
                                            <p:cond delay="0"/>
                                          </p:stCondLst>
                                        </p:cTn>
                                        <p:tgtEl>
                                          <p:spTgt spid="800"/>
                                        </p:tgtEl>
                                        <p:attrNameLst>
                                          <p:attrName>style.visibility</p:attrName>
                                        </p:attrNameLst>
                                      </p:cBhvr>
                                      <p:to>
                                        <p:strVal val="visible"/>
                                      </p:to>
                                    </p:set>
                                    <p:animEffect filter="fade" transition="in">
                                      <p:cBhvr>
                                        <p:cTn dur="500"/>
                                        <p:tgtEl>
                                          <p:spTgt spid="8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sp>
        <p:nvSpPr>
          <p:cNvPr id="831" name="Google Shape;831;p83"/>
          <p:cNvSpPr/>
          <p:nvPr/>
        </p:nvSpPr>
        <p:spPr>
          <a:xfrm>
            <a:off x="-4479400" y="2188178"/>
            <a:ext cx="18374400" cy="18374400"/>
          </a:xfrm>
          <a:prstGeom prst="arc">
            <a:avLst>
              <a:gd fmla="val 14281011" name="adj1"/>
              <a:gd fmla="val 18139026" name="adj2"/>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32" name="Google Shape;832;p83"/>
          <p:cNvSpPr/>
          <p:nvPr/>
        </p:nvSpPr>
        <p:spPr>
          <a:xfrm>
            <a:off x="-3199158" y="3452290"/>
            <a:ext cx="15381600" cy="15381600"/>
          </a:xfrm>
          <a:prstGeom prst="arc">
            <a:avLst>
              <a:gd fmla="val 13923486" name="adj1"/>
              <a:gd fmla="val 18514352" name="adj2"/>
            </a:avLst>
          </a:prstGeom>
          <a:noFill/>
          <a:ln cap="flat" cmpd="sng" w="1905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grpSp>
        <p:nvGrpSpPr>
          <p:cNvPr id="833" name="Google Shape;833;p83"/>
          <p:cNvGrpSpPr/>
          <p:nvPr/>
        </p:nvGrpSpPr>
        <p:grpSpPr>
          <a:xfrm>
            <a:off x="4333741" y="3083494"/>
            <a:ext cx="660036" cy="660036"/>
            <a:chOff x="1644020" y="3036049"/>
            <a:chExt cx="632400" cy="632400"/>
          </a:xfrm>
        </p:grpSpPr>
        <p:sp>
          <p:nvSpPr>
            <p:cNvPr id="834" name="Google Shape;834;p83"/>
            <p:cNvSpPr/>
            <p:nvPr/>
          </p:nvSpPr>
          <p:spPr>
            <a:xfrm>
              <a:off x="1644020" y="3036049"/>
              <a:ext cx="632400" cy="632400"/>
            </a:xfrm>
            <a:prstGeom prst="ellipse">
              <a:avLst/>
            </a:prstGeom>
            <a:solidFill>
              <a:srgbClr val="151515"/>
            </a:solidFill>
            <a:ln cap="flat" cmpd="sng" w="19050">
              <a:solidFill>
                <a:srgbClr val="FFFFFF"/>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90000"/>
                </a:lnSpc>
                <a:spcBef>
                  <a:spcPts val="0"/>
                </a:spcBef>
                <a:spcAft>
                  <a:spcPts val="0"/>
                </a:spcAft>
                <a:buNone/>
              </a:pPr>
              <a:r>
                <a:t/>
              </a:r>
              <a:endParaRPr b="1" sz="1900">
                <a:solidFill>
                  <a:srgbClr val="FFFFFF"/>
                </a:solidFill>
                <a:latin typeface="Arial"/>
                <a:ea typeface="Arial"/>
                <a:cs typeface="Arial"/>
                <a:sym typeface="Arial"/>
              </a:endParaRPr>
            </a:p>
          </p:txBody>
        </p:sp>
        <p:grpSp>
          <p:nvGrpSpPr>
            <p:cNvPr id="835" name="Google Shape;835;p83"/>
            <p:cNvGrpSpPr/>
            <p:nvPr/>
          </p:nvGrpSpPr>
          <p:grpSpPr>
            <a:xfrm>
              <a:off x="1728912" y="3224850"/>
              <a:ext cx="462626" cy="242158"/>
              <a:chOff x="4118865" y="4243999"/>
              <a:chExt cx="2329435" cy="1187633"/>
            </a:xfrm>
          </p:grpSpPr>
          <p:sp>
            <p:nvSpPr>
              <p:cNvPr id="836" name="Google Shape;836;p83"/>
              <p:cNvSpPr/>
              <p:nvPr/>
            </p:nvSpPr>
            <p:spPr>
              <a:xfrm>
                <a:off x="4118865" y="4494255"/>
                <a:ext cx="706088" cy="936645"/>
              </a:xfrm>
              <a:custGeom>
                <a:rect b="b" l="l" r="r" t="t"/>
                <a:pathLst>
                  <a:path extrusionOk="0" h="936645" w="706088">
                    <a:moveTo>
                      <a:pt x="641413" y="473539"/>
                    </a:moveTo>
                    <a:cubicBezTo>
                      <a:pt x="620665" y="464354"/>
                      <a:pt x="599234" y="456771"/>
                      <a:pt x="577310" y="450856"/>
                    </a:cubicBezTo>
                    <a:cubicBezTo>
                      <a:pt x="586857" y="445869"/>
                      <a:pt x="596054" y="440248"/>
                      <a:pt x="604838" y="434033"/>
                    </a:cubicBezTo>
                    <a:cubicBezTo>
                      <a:pt x="613586" y="427870"/>
                      <a:pt x="621893" y="421112"/>
                      <a:pt x="629698" y="413807"/>
                    </a:cubicBezTo>
                    <a:cubicBezTo>
                      <a:pt x="637540" y="406513"/>
                      <a:pt x="644889" y="398714"/>
                      <a:pt x="651701" y="390463"/>
                    </a:cubicBezTo>
                    <a:cubicBezTo>
                      <a:pt x="665361" y="373889"/>
                      <a:pt x="676733" y="355582"/>
                      <a:pt x="685514" y="336024"/>
                    </a:cubicBezTo>
                    <a:cubicBezTo>
                      <a:pt x="689907" y="326073"/>
                      <a:pt x="693631" y="315843"/>
                      <a:pt x="696659" y="305403"/>
                    </a:cubicBezTo>
                    <a:cubicBezTo>
                      <a:pt x="699751" y="294807"/>
                      <a:pt x="702074" y="284005"/>
                      <a:pt x="703612" y="273080"/>
                    </a:cubicBezTo>
                    <a:cubicBezTo>
                      <a:pt x="707604" y="245800"/>
                      <a:pt x="706766" y="218038"/>
                      <a:pt x="701135" y="191043"/>
                    </a:cubicBezTo>
                    <a:cubicBezTo>
                      <a:pt x="694897" y="160391"/>
                      <a:pt x="682560" y="131280"/>
                      <a:pt x="664845" y="105416"/>
                    </a:cubicBezTo>
                    <a:cubicBezTo>
                      <a:pt x="647485" y="79998"/>
                      <a:pt x="625406" y="58090"/>
                      <a:pt x="599789" y="40865"/>
                    </a:cubicBezTo>
                    <a:cubicBezTo>
                      <a:pt x="573723" y="23287"/>
                      <a:pt x="544385" y="11045"/>
                      <a:pt x="513493" y="4856"/>
                    </a:cubicBezTo>
                    <a:cubicBezTo>
                      <a:pt x="465691" y="-4830"/>
                      <a:pt x="416055" y="46"/>
                      <a:pt x="371094" y="18843"/>
                    </a:cubicBezTo>
                    <a:cubicBezTo>
                      <a:pt x="356759" y="24897"/>
                      <a:pt x="343044" y="32303"/>
                      <a:pt x="330137" y="40959"/>
                    </a:cubicBezTo>
                    <a:cubicBezTo>
                      <a:pt x="317312" y="49531"/>
                      <a:pt x="305351" y="59311"/>
                      <a:pt x="294418" y="70163"/>
                    </a:cubicBezTo>
                    <a:cubicBezTo>
                      <a:pt x="283510" y="81002"/>
                      <a:pt x="273655" y="92836"/>
                      <a:pt x="264986" y="105510"/>
                    </a:cubicBezTo>
                    <a:cubicBezTo>
                      <a:pt x="247375" y="131430"/>
                      <a:pt x="235047" y="160520"/>
                      <a:pt x="228695" y="191138"/>
                    </a:cubicBezTo>
                    <a:cubicBezTo>
                      <a:pt x="225472" y="207006"/>
                      <a:pt x="223845" y="223152"/>
                      <a:pt x="223838" y="239339"/>
                    </a:cubicBezTo>
                    <a:cubicBezTo>
                      <a:pt x="223858" y="250658"/>
                      <a:pt x="224654" y="261962"/>
                      <a:pt x="226219" y="273174"/>
                    </a:cubicBezTo>
                    <a:cubicBezTo>
                      <a:pt x="229310" y="294892"/>
                      <a:pt x="235432" y="316077"/>
                      <a:pt x="244412" y="336119"/>
                    </a:cubicBezTo>
                    <a:cubicBezTo>
                      <a:pt x="253096" y="355726"/>
                      <a:pt x="264476" y="374047"/>
                      <a:pt x="278225" y="390558"/>
                    </a:cubicBezTo>
                    <a:cubicBezTo>
                      <a:pt x="284950" y="398795"/>
                      <a:pt x="292237" y="406563"/>
                      <a:pt x="300038" y="413807"/>
                    </a:cubicBezTo>
                    <a:cubicBezTo>
                      <a:pt x="307896" y="421090"/>
                      <a:pt x="316232" y="427847"/>
                      <a:pt x="324993" y="434033"/>
                    </a:cubicBezTo>
                    <a:cubicBezTo>
                      <a:pt x="333764" y="440269"/>
                      <a:pt x="342961" y="445890"/>
                      <a:pt x="352520" y="450856"/>
                    </a:cubicBezTo>
                    <a:cubicBezTo>
                      <a:pt x="327317" y="457622"/>
                      <a:pt x="302772" y="466604"/>
                      <a:pt x="279178" y="477697"/>
                    </a:cubicBezTo>
                    <a:cubicBezTo>
                      <a:pt x="255706" y="488791"/>
                      <a:pt x="233212" y="501817"/>
                      <a:pt x="211931" y="516636"/>
                    </a:cubicBezTo>
                    <a:cubicBezTo>
                      <a:pt x="190603" y="531769"/>
                      <a:pt x="170564" y="548618"/>
                      <a:pt x="152019" y="567011"/>
                    </a:cubicBezTo>
                    <a:cubicBezTo>
                      <a:pt x="133123" y="585326"/>
                      <a:pt x="115733" y="605111"/>
                      <a:pt x="100013" y="626175"/>
                    </a:cubicBezTo>
                    <a:cubicBezTo>
                      <a:pt x="84151" y="647712"/>
                      <a:pt x="70042" y="670467"/>
                      <a:pt x="57817" y="694223"/>
                    </a:cubicBezTo>
                    <a:cubicBezTo>
                      <a:pt x="45306" y="718570"/>
                      <a:pt x="34733" y="743851"/>
                      <a:pt x="26194" y="769833"/>
                    </a:cubicBezTo>
                    <a:cubicBezTo>
                      <a:pt x="17652" y="796201"/>
                      <a:pt x="11188" y="823185"/>
                      <a:pt x="6858" y="850546"/>
                    </a:cubicBezTo>
                    <a:cubicBezTo>
                      <a:pt x="2293" y="879022"/>
                      <a:pt x="0" y="907810"/>
                      <a:pt x="0" y="936646"/>
                    </a:cubicBezTo>
                    <a:lnTo>
                      <a:pt x="595313" y="936646"/>
                    </a:lnTo>
                  </a:path>
                </a:pathLst>
              </a:custGeom>
              <a:noFill/>
              <a:ln cap="rnd" cmpd="sng" w="12700">
                <a:solidFill>
                  <a:srgbClr val="FFFFFF"/>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b="1" sz="2400">
                  <a:solidFill>
                    <a:srgbClr val="FFFFFF"/>
                  </a:solidFill>
                  <a:latin typeface="Arial"/>
                  <a:ea typeface="Arial"/>
                  <a:cs typeface="Arial"/>
                  <a:sym typeface="Arial"/>
                </a:endParaRPr>
              </a:p>
            </p:txBody>
          </p:sp>
          <p:sp>
            <p:nvSpPr>
              <p:cNvPr id="837" name="Google Shape;837;p83"/>
              <p:cNvSpPr/>
              <p:nvPr/>
            </p:nvSpPr>
            <p:spPr>
              <a:xfrm>
                <a:off x="5518469" y="4493686"/>
                <a:ext cx="929831" cy="937592"/>
              </a:xfrm>
              <a:custGeom>
                <a:rect b="b" l="l" r="r" t="t"/>
                <a:pathLst>
                  <a:path extrusionOk="0" h="937592" w="929831">
                    <a:moveTo>
                      <a:pt x="0" y="937593"/>
                    </a:moveTo>
                    <a:lnTo>
                      <a:pt x="929830" y="937593"/>
                    </a:lnTo>
                    <a:cubicBezTo>
                      <a:pt x="929935" y="880725"/>
                      <a:pt x="920963" y="824198"/>
                      <a:pt x="903256" y="770118"/>
                    </a:cubicBezTo>
                    <a:cubicBezTo>
                      <a:pt x="886397" y="718789"/>
                      <a:pt x="861517" y="670413"/>
                      <a:pt x="829532" y="626744"/>
                    </a:cubicBezTo>
                    <a:cubicBezTo>
                      <a:pt x="798557" y="584435"/>
                      <a:pt x="760809" y="547434"/>
                      <a:pt x="717804" y="517205"/>
                    </a:cubicBezTo>
                    <a:cubicBezTo>
                      <a:pt x="675256" y="487136"/>
                      <a:pt x="627697" y="464741"/>
                      <a:pt x="577310" y="451047"/>
                    </a:cubicBezTo>
                    <a:cubicBezTo>
                      <a:pt x="596370" y="441083"/>
                      <a:pt x="613991" y="428623"/>
                      <a:pt x="629698" y="413998"/>
                    </a:cubicBezTo>
                    <a:cubicBezTo>
                      <a:pt x="645385" y="399407"/>
                      <a:pt x="659063" y="382817"/>
                      <a:pt x="670370" y="364663"/>
                    </a:cubicBezTo>
                    <a:cubicBezTo>
                      <a:pt x="740131" y="252073"/>
                      <a:pt x="704688" y="104691"/>
                      <a:pt x="591217" y="35475"/>
                    </a:cubicBezTo>
                    <a:cubicBezTo>
                      <a:pt x="477755" y="-33740"/>
                      <a:pt x="329222" y="1422"/>
                      <a:pt x="259461" y="114012"/>
                    </a:cubicBezTo>
                    <a:cubicBezTo>
                      <a:pt x="211836" y="190880"/>
                      <a:pt x="211836" y="287795"/>
                      <a:pt x="259461" y="364663"/>
                    </a:cubicBezTo>
                    <a:cubicBezTo>
                      <a:pt x="270881" y="382979"/>
                      <a:pt x="284721" y="399698"/>
                      <a:pt x="300609" y="414376"/>
                    </a:cubicBezTo>
                    <a:cubicBezTo>
                      <a:pt x="316316" y="429001"/>
                      <a:pt x="333937" y="441461"/>
                      <a:pt x="352996" y="451425"/>
                    </a:cubicBezTo>
                    <a:cubicBezTo>
                      <a:pt x="302609" y="465119"/>
                      <a:pt x="255051" y="487514"/>
                      <a:pt x="212503" y="517583"/>
                    </a:cubicBezTo>
                  </a:path>
                </a:pathLst>
              </a:custGeom>
              <a:noFill/>
              <a:ln cap="rnd" cmpd="sng" w="12700">
                <a:solidFill>
                  <a:srgbClr val="FFFFFF"/>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b="1" sz="2400">
                  <a:solidFill>
                    <a:srgbClr val="FFFFFF"/>
                  </a:solidFill>
                  <a:latin typeface="Arial"/>
                  <a:ea typeface="Arial"/>
                  <a:cs typeface="Arial"/>
                  <a:sym typeface="Arial"/>
                </a:endParaRPr>
              </a:p>
            </p:txBody>
          </p:sp>
          <p:sp>
            <p:nvSpPr>
              <p:cNvPr id="838" name="Google Shape;838;p83"/>
              <p:cNvSpPr/>
              <p:nvPr/>
            </p:nvSpPr>
            <p:spPr>
              <a:xfrm>
                <a:off x="4693075" y="4243999"/>
                <a:ext cx="1163703" cy="1187633"/>
              </a:xfrm>
              <a:custGeom>
                <a:rect b="b" l="l" r="r" t="t"/>
                <a:pathLst>
                  <a:path extrusionOk="0" h="1187633" w="1178433">
                    <a:moveTo>
                      <a:pt x="731615" y="571512"/>
                    </a:moveTo>
                    <a:cubicBezTo>
                      <a:pt x="880929" y="493476"/>
                      <a:pt x="938213" y="310114"/>
                      <a:pt x="859574" y="161960"/>
                    </a:cubicBezTo>
                    <a:cubicBezTo>
                      <a:pt x="780926" y="13805"/>
                      <a:pt x="596132" y="-43038"/>
                      <a:pt x="446818" y="34997"/>
                    </a:cubicBezTo>
                    <a:cubicBezTo>
                      <a:pt x="297506" y="113032"/>
                      <a:pt x="240219" y="296395"/>
                      <a:pt x="318864" y="444550"/>
                    </a:cubicBezTo>
                    <a:cubicBezTo>
                      <a:pt x="347618" y="498718"/>
                      <a:pt x="392230" y="542981"/>
                      <a:pt x="446818" y="571512"/>
                    </a:cubicBezTo>
                    <a:cubicBezTo>
                      <a:pt x="190214" y="640127"/>
                      <a:pt x="0" y="889921"/>
                      <a:pt x="0" y="1187633"/>
                    </a:cubicBezTo>
                    <a:lnTo>
                      <a:pt x="1178433" y="1187633"/>
                    </a:lnTo>
                    <a:cubicBezTo>
                      <a:pt x="1178433" y="889543"/>
                      <a:pt x="988219" y="639749"/>
                      <a:pt x="731615" y="571512"/>
                    </a:cubicBezTo>
                    <a:close/>
                  </a:path>
                </a:pathLst>
              </a:custGeom>
              <a:solidFill>
                <a:srgbClr val="151515"/>
              </a:solidFill>
              <a:ln cap="rnd" cmpd="sng" w="12700">
                <a:solidFill>
                  <a:srgbClr val="FC0202"/>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b="1" sz="2400">
                  <a:solidFill>
                    <a:srgbClr val="FFFFFF"/>
                  </a:solidFill>
                  <a:latin typeface="Arial"/>
                  <a:ea typeface="Arial"/>
                  <a:cs typeface="Arial"/>
                  <a:sym typeface="Arial"/>
                </a:endParaRPr>
              </a:p>
            </p:txBody>
          </p:sp>
        </p:grpSp>
      </p:grpSp>
      <p:sp>
        <p:nvSpPr>
          <p:cNvPr id="839" name="Google Shape;839;p83"/>
          <p:cNvSpPr txBox="1"/>
          <p:nvPr/>
        </p:nvSpPr>
        <p:spPr>
          <a:xfrm rot="5170">
            <a:off x="4054244" y="3812873"/>
            <a:ext cx="1197001" cy="184800"/>
          </a:xfrm>
          <a:prstGeom prst="rect">
            <a:avLst/>
          </a:prstGeom>
          <a:noFill/>
          <a:ln>
            <a:noFill/>
          </a:ln>
        </p:spPr>
        <p:txBody>
          <a:bodyPr anchorCtr="0" anchor="ctr" bIns="0" lIns="0" spcFirstLastPara="1" rIns="0" wrap="square" tIns="0">
            <a:spAutoFit/>
          </a:bodyPr>
          <a:lstStyle/>
          <a:p>
            <a:pPr indent="0" lvl="0" marL="0" marR="0" rtl="0" algn="ctr">
              <a:spcBef>
                <a:spcPts val="0"/>
              </a:spcBef>
              <a:spcAft>
                <a:spcPts val="0"/>
              </a:spcAft>
              <a:buNone/>
            </a:pPr>
            <a:r>
              <a:rPr b="1" lang="en" sz="1200">
                <a:solidFill>
                  <a:srgbClr val="FFFFFF"/>
                </a:solidFill>
                <a:latin typeface="Red Hat Display"/>
                <a:ea typeface="Red Hat Display"/>
                <a:cs typeface="Red Hat Display"/>
                <a:sym typeface="Red Hat Display"/>
              </a:rPr>
              <a:t>Identity</a:t>
            </a:r>
            <a:endParaRPr b="1" sz="1200">
              <a:latin typeface="Red Hat Display"/>
              <a:ea typeface="Red Hat Display"/>
              <a:cs typeface="Red Hat Display"/>
              <a:sym typeface="Red Hat Display"/>
            </a:endParaRPr>
          </a:p>
        </p:txBody>
      </p:sp>
      <p:sp>
        <p:nvSpPr>
          <p:cNvPr id="840" name="Google Shape;840;p83"/>
          <p:cNvSpPr txBox="1"/>
          <p:nvPr/>
        </p:nvSpPr>
        <p:spPr>
          <a:xfrm rot="3446">
            <a:off x="1370069" y="4272010"/>
            <a:ext cx="1197001" cy="184800"/>
          </a:xfrm>
          <a:prstGeom prst="rect">
            <a:avLst/>
          </a:prstGeom>
          <a:noFill/>
          <a:ln>
            <a:noFill/>
          </a:ln>
        </p:spPr>
        <p:txBody>
          <a:bodyPr anchorCtr="0" anchor="ctr" bIns="0" lIns="0" spcFirstLastPara="1" rIns="0" wrap="square" tIns="0">
            <a:spAutoFit/>
          </a:bodyPr>
          <a:lstStyle/>
          <a:p>
            <a:pPr indent="0" lvl="0" marL="0" marR="0" rtl="0" algn="ctr">
              <a:spcBef>
                <a:spcPts val="0"/>
              </a:spcBef>
              <a:spcAft>
                <a:spcPts val="0"/>
              </a:spcAft>
              <a:buNone/>
            </a:pPr>
            <a:r>
              <a:rPr b="1" lang="en" sz="1200">
                <a:solidFill>
                  <a:srgbClr val="FFFFFF"/>
                </a:solidFill>
                <a:latin typeface="Red Hat Display"/>
                <a:ea typeface="Red Hat Display"/>
                <a:cs typeface="Red Hat Display"/>
                <a:sym typeface="Red Hat Display"/>
              </a:rPr>
              <a:t>Endpoint</a:t>
            </a:r>
            <a:endParaRPr b="1" sz="1200">
              <a:latin typeface="Red Hat Display"/>
              <a:ea typeface="Red Hat Display"/>
              <a:cs typeface="Red Hat Display"/>
              <a:sym typeface="Red Hat Display"/>
            </a:endParaRPr>
          </a:p>
        </p:txBody>
      </p:sp>
      <p:sp>
        <p:nvSpPr>
          <p:cNvPr id="841" name="Google Shape;841;p83"/>
          <p:cNvSpPr txBox="1"/>
          <p:nvPr/>
        </p:nvSpPr>
        <p:spPr>
          <a:xfrm rot="637">
            <a:off x="6074756" y="4249434"/>
            <a:ext cx="1619400" cy="184800"/>
          </a:xfrm>
          <a:prstGeom prst="rect">
            <a:avLst/>
          </a:prstGeom>
          <a:noFill/>
          <a:ln>
            <a:noFill/>
          </a:ln>
        </p:spPr>
        <p:txBody>
          <a:bodyPr anchorCtr="0" anchor="ctr" bIns="0" lIns="0" spcFirstLastPara="1" rIns="0" wrap="square" tIns="0">
            <a:spAutoFit/>
          </a:bodyPr>
          <a:lstStyle/>
          <a:p>
            <a:pPr indent="0" lvl="0" marL="0" marR="0" rtl="0" algn="ctr">
              <a:spcBef>
                <a:spcPts val="0"/>
              </a:spcBef>
              <a:spcAft>
                <a:spcPts val="0"/>
              </a:spcAft>
              <a:buNone/>
            </a:pPr>
            <a:r>
              <a:rPr b="1" lang="en" sz="1200">
                <a:solidFill>
                  <a:srgbClr val="FFFFFF"/>
                </a:solidFill>
                <a:latin typeface="Red Hat Display"/>
                <a:ea typeface="Red Hat Display"/>
                <a:cs typeface="Red Hat Display"/>
                <a:sym typeface="Red Hat Display"/>
              </a:rPr>
              <a:t>Cloud</a:t>
            </a:r>
            <a:endParaRPr b="1" sz="1200">
              <a:latin typeface="Red Hat Display"/>
              <a:ea typeface="Red Hat Display"/>
              <a:cs typeface="Red Hat Display"/>
              <a:sym typeface="Red Hat Display"/>
            </a:endParaRPr>
          </a:p>
        </p:txBody>
      </p:sp>
      <p:grpSp>
        <p:nvGrpSpPr>
          <p:cNvPr id="842" name="Google Shape;842;p83"/>
          <p:cNvGrpSpPr/>
          <p:nvPr/>
        </p:nvGrpSpPr>
        <p:grpSpPr>
          <a:xfrm>
            <a:off x="1637710" y="3524306"/>
            <a:ext cx="660036" cy="660036"/>
            <a:chOff x="3334389" y="3258591"/>
            <a:chExt cx="632400" cy="632400"/>
          </a:xfrm>
        </p:grpSpPr>
        <p:sp>
          <p:nvSpPr>
            <p:cNvPr id="843" name="Google Shape;843;p83"/>
            <p:cNvSpPr/>
            <p:nvPr/>
          </p:nvSpPr>
          <p:spPr>
            <a:xfrm>
              <a:off x="3334389" y="3258591"/>
              <a:ext cx="632400" cy="632400"/>
            </a:xfrm>
            <a:prstGeom prst="ellipse">
              <a:avLst/>
            </a:prstGeom>
            <a:solidFill>
              <a:srgbClr val="151515"/>
            </a:solidFill>
            <a:ln cap="flat" cmpd="sng" w="19050">
              <a:solidFill>
                <a:srgbClr val="FFFFFF"/>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90000"/>
                </a:lnSpc>
                <a:spcBef>
                  <a:spcPts val="0"/>
                </a:spcBef>
                <a:spcAft>
                  <a:spcPts val="0"/>
                </a:spcAft>
                <a:buNone/>
              </a:pPr>
              <a:r>
                <a:t/>
              </a:r>
              <a:endParaRPr b="1" sz="1600">
                <a:solidFill>
                  <a:srgbClr val="FFFFFF"/>
                </a:solidFill>
                <a:latin typeface="Arial"/>
                <a:ea typeface="Arial"/>
                <a:cs typeface="Arial"/>
                <a:sym typeface="Arial"/>
              </a:endParaRPr>
            </a:p>
          </p:txBody>
        </p:sp>
        <p:grpSp>
          <p:nvGrpSpPr>
            <p:cNvPr id="844" name="Google Shape;844;p83"/>
            <p:cNvGrpSpPr/>
            <p:nvPr/>
          </p:nvGrpSpPr>
          <p:grpSpPr>
            <a:xfrm>
              <a:off x="3498361" y="3450522"/>
              <a:ext cx="307234" cy="227201"/>
              <a:chOff x="3498361" y="3450522"/>
              <a:chExt cx="307234" cy="227201"/>
            </a:xfrm>
          </p:grpSpPr>
          <p:grpSp>
            <p:nvGrpSpPr>
              <p:cNvPr id="845" name="Google Shape;845;p83"/>
              <p:cNvGrpSpPr/>
              <p:nvPr/>
            </p:nvGrpSpPr>
            <p:grpSpPr>
              <a:xfrm>
                <a:off x="3498361" y="3450522"/>
                <a:ext cx="307234" cy="227201"/>
                <a:chOff x="3498361" y="3450522"/>
                <a:chExt cx="307234" cy="227201"/>
              </a:xfrm>
            </p:grpSpPr>
            <p:sp>
              <p:nvSpPr>
                <p:cNvPr id="846" name="Google Shape;846;p83"/>
                <p:cNvSpPr/>
                <p:nvPr/>
              </p:nvSpPr>
              <p:spPr>
                <a:xfrm>
                  <a:off x="3500648" y="3656092"/>
                  <a:ext cx="302653" cy="1396"/>
                </a:xfrm>
                <a:custGeom>
                  <a:rect b="b" l="l" r="r" t="t"/>
                  <a:pathLst>
                    <a:path extrusionOk="0" h="9467" w="2051886">
                      <a:moveTo>
                        <a:pt x="0" y="0"/>
                      </a:moveTo>
                      <a:lnTo>
                        <a:pt x="2051886" y="0"/>
                      </a:lnTo>
                    </a:path>
                  </a:pathLst>
                </a:custGeom>
                <a:noFill/>
                <a:ln cap="rnd" cmpd="sng" w="9525">
                  <a:solidFill>
                    <a:srgbClr val="FFFFFF"/>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l">
                    <a:lnSpc>
                      <a:spcPct val="90000"/>
                    </a:lnSpc>
                    <a:spcBef>
                      <a:spcPts val="0"/>
                    </a:spcBef>
                    <a:spcAft>
                      <a:spcPts val="0"/>
                    </a:spcAft>
                    <a:buNone/>
                  </a:pPr>
                  <a:r>
                    <a:t/>
                  </a:r>
                  <a:endParaRPr b="1" sz="2400">
                    <a:solidFill>
                      <a:srgbClr val="FFFFFF"/>
                    </a:solidFill>
                    <a:latin typeface="Arial"/>
                    <a:ea typeface="Arial"/>
                    <a:cs typeface="Arial"/>
                    <a:sym typeface="Arial"/>
                  </a:endParaRPr>
                </a:p>
              </p:txBody>
            </p:sp>
            <p:sp>
              <p:nvSpPr>
                <p:cNvPr id="847" name="Google Shape;847;p83"/>
                <p:cNvSpPr/>
                <p:nvPr/>
              </p:nvSpPr>
              <p:spPr>
                <a:xfrm>
                  <a:off x="3500648" y="3625977"/>
                  <a:ext cx="29975" cy="29883"/>
                </a:xfrm>
                <a:custGeom>
                  <a:rect b="b" l="l" r="r" t="t"/>
                  <a:pathLst>
                    <a:path extrusionOk="0" h="202599" w="203222">
                      <a:moveTo>
                        <a:pt x="203223" y="0"/>
                      </a:moveTo>
                      <a:lnTo>
                        <a:pt x="0" y="202600"/>
                      </a:lnTo>
                    </a:path>
                  </a:pathLst>
                </a:custGeom>
                <a:noFill/>
                <a:ln cap="rnd" cmpd="sng" w="9525">
                  <a:solidFill>
                    <a:srgbClr val="FFFFFF"/>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l">
                    <a:lnSpc>
                      <a:spcPct val="90000"/>
                    </a:lnSpc>
                    <a:spcBef>
                      <a:spcPts val="0"/>
                    </a:spcBef>
                    <a:spcAft>
                      <a:spcPts val="0"/>
                    </a:spcAft>
                    <a:buNone/>
                  </a:pPr>
                  <a:r>
                    <a:t/>
                  </a:r>
                  <a:endParaRPr b="1" sz="2400">
                    <a:solidFill>
                      <a:srgbClr val="FFFFFF"/>
                    </a:solidFill>
                    <a:latin typeface="Arial"/>
                    <a:ea typeface="Arial"/>
                    <a:cs typeface="Arial"/>
                    <a:sym typeface="Arial"/>
                  </a:endParaRPr>
                </a:p>
              </p:txBody>
            </p:sp>
            <p:sp>
              <p:nvSpPr>
                <p:cNvPr id="848" name="Google Shape;848;p83"/>
                <p:cNvSpPr/>
                <p:nvPr/>
              </p:nvSpPr>
              <p:spPr>
                <a:xfrm>
                  <a:off x="3775552" y="3626188"/>
                  <a:ext cx="29765" cy="29674"/>
                </a:xfrm>
                <a:custGeom>
                  <a:rect b="b" l="l" r="r" t="t"/>
                  <a:pathLst>
                    <a:path extrusionOk="0" h="201179" w="201798">
                      <a:moveTo>
                        <a:pt x="0" y="0"/>
                      </a:moveTo>
                      <a:lnTo>
                        <a:pt x="201798" y="201180"/>
                      </a:lnTo>
                    </a:path>
                  </a:pathLst>
                </a:custGeom>
                <a:noFill/>
                <a:ln cap="rnd" cmpd="sng" w="9525">
                  <a:solidFill>
                    <a:srgbClr val="FFFFFF"/>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l">
                    <a:lnSpc>
                      <a:spcPct val="90000"/>
                    </a:lnSpc>
                    <a:spcBef>
                      <a:spcPts val="0"/>
                    </a:spcBef>
                    <a:spcAft>
                      <a:spcPts val="0"/>
                    </a:spcAft>
                    <a:buNone/>
                  </a:pPr>
                  <a:r>
                    <a:t/>
                  </a:r>
                  <a:endParaRPr b="1" sz="2400">
                    <a:solidFill>
                      <a:srgbClr val="FFFFFF"/>
                    </a:solidFill>
                    <a:latin typeface="Arial"/>
                    <a:ea typeface="Arial"/>
                    <a:cs typeface="Arial"/>
                    <a:sym typeface="Arial"/>
                  </a:endParaRPr>
                </a:p>
              </p:txBody>
            </p:sp>
            <p:sp>
              <p:nvSpPr>
                <p:cNvPr id="849" name="Google Shape;849;p83"/>
                <p:cNvSpPr/>
                <p:nvPr/>
              </p:nvSpPr>
              <p:spPr>
                <a:xfrm>
                  <a:off x="3498361" y="3656092"/>
                  <a:ext cx="307234" cy="21631"/>
                </a:xfrm>
                <a:custGeom>
                  <a:rect b="b" l="l" r="r" t="t"/>
                  <a:pathLst>
                    <a:path extrusionOk="0" h="146648" w="2082939">
                      <a:moveTo>
                        <a:pt x="2046094" y="0"/>
                      </a:moveTo>
                      <a:cubicBezTo>
                        <a:pt x="2066443" y="0"/>
                        <a:pt x="2082940" y="0"/>
                        <a:pt x="2082940" y="0"/>
                      </a:cubicBezTo>
                      <a:lnTo>
                        <a:pt x="2082940" y="146648"/>
                      </a:lnTo>
                      <a:cubicBezTo>
                        <a:pt x="2082940" y="146648"/>
                        <a:pt x="2066443" y="146648"/>
                        <a:pt x="2046094" y="146648"/>
                      </a:cubicBezTo>
                      <a:lnTo>
                        <a:pt x="36846" y="146648"/>
                      </a:lnTo>
                      <a:cubicBezTo>
                        <a:pt x="16497" y="146648"/>
                        <a:pt x="0" y="146648"/>
                        <a:pt x="0" y="146648"/>
                      </a:cubicBezTo>
                      <a:lnTo>
                        <a:pt x="0" y="0"/>
                      </a:lnTo>
                      <a:cubicBezTo>
                        <a:pt x="0" y="0"/>
                        <a:pt x="16497" y="0"/>
                        <a:pt x="36846" y="0"/>
                      </a:cubicBezTo>
                      <a:close/>
                    </a:path>
                  </a:pathLst>
                </a:custGeom>
                <a:noFill/>
                <a:ln cap="rnd" cmpd="sng" w="9525">
                  <a:solidFill>
                    <a:srgbClr val="FFFFFF"/>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l">
                    <a:lnSpc>
                      <a:spcPct val="90000"/>
                    </a:lnSpc>
                    <a:spcBef>
                      <a:spcPts val="0"/>
                    </a:spcBef>
                    <a:spcAft>
                      <a:spcPts val="0"/>
                    </a:spcAft>
                    <a:buNone/>
                  </a:pPr>
                  <a:r>
                    <a:t/>
                  </a:r>
                  <a:endParaRPr b="1" sz="2400">
                    <a:solidFill>
                      <a:srgbClr val="FFFFFF"/>
                    </a:solidFill>
                    <a:latin typeface="Arial"/>
                    <a:ea typeface="Arial"/>
                    <a:cs typeface="Arial"/>
                    <a:sym typeface="Arial"/>
                  </a:endParaRPr>
                </a:p>
              </p:txBody>
            </p:sp>
            <p:sp>
              <p:nvSpPr>
                <p:cNvPr id="850" name="Google Shape;850;p83"/>
                <p:cNvSpPr/>
                <p:nvPr/>
              </p:nvSpPr>
              <p:spPr>
                <a:xfrm>
                  <a:off x="3528512" y="3450522"/>
                  <a:ext cx="247773" cy="173533"/>
                </a:xfrm>
                <a:custGeom>
                  <a:rect b="b" l="l" r="r" t="t"/>
                  <a:pathLst>
                    <a:path extrusionOk="0" h="1176497" w="1679817">
                      <a:moveTo>
                        <a:pt x="0" y="0"/>
                      </a:moveTo>
                      <a:lnTo>
                        <a:pt x="1679818" y="0"/>
                      </a:lnTo>
                      <a:lnTo>
                        <a:pt x="1679818" y="1176498"/>
                      </a:lnTo>
                      <a:lnTo>
                        <a:pt x="0" y="1176498"/>
                      </a:lnTo>
                      <a:close/>
                    </a:path>
                  </a:pathLst>
                </a:custGeom>
                <a:noFill/>
                <a:ln cap="rnd" cmpd="sng" w="9525">
                  <a:solidFill>
                    <a:srgbClr val="FFFFFF"/>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l">
                    <a:lnSpc>
                      <a:spcPct val="90000"/>
                    </a:lnSpc>
                    <a:spcBef>
                      <a:spcPts val="0"/>
                    </a:spcBef>
                    <a:spcAft>
                      <a:spcPts val="0"/>
                    </a:spcAft>
                    <a:buNone/>
                  </a:pPr>
                  <a:r>
                    <a:t/>
                  </a:r>
                  <a:endParaRPr b="1" sz="2400">
                    <a:solidFill>
                      <a:srgbClr val="FFFFFF"/>
                    </a:solidFill>
                    <a:latin typeface="Arial"/>
                    <a:ea typeface="Arial"/>
                    <a:cs typeface="Arial"/>
                    <a:sym typeface="Arial"/>
                  </a:endParaRPr>
                </a:p>
              </p:txBody>
            </p:sp>
            <p:sp>
              <p:nvSpPr>
                <p:cNvPr id="851" name="Google Shape;851;p83"/>
                <p:cNvSpPr/>
                <p:nvPr/>
              </p:nvSpPr>
              <p:spPr>
                <a:xfrm>
                  <a:off x="3551577" y="3472405"/>
                  <a:ext cx="201984" cy="130105"/>
                </a:xfrm>
                <a:custGeom>
                  <a:rect b="b" l="l" r="r" t="t"/>
                  <a:pathLst>
                    <a:path extrusionOk="0" h="882065" w="1369380">
                      <a:moveTo>
                        <a:pt x="0" y="0"/>
                      </a:moveTo>
                      <a:lnTo>
                        <a:pt x="1369380" y="0"/>
                      </a:lnTo>
                      <a:lnTo>
                        <a:pt x="1369380" y="882066"/>
                      </a:lnTo>
                      <a:lnTo>
                        <a:pt x="0" y="882066"/>
                      </a:lnTo>
                      <a:close/>
                    </a:path>
                  </a:pathLst>
                </a:custGeom>
                <a:noFill/>
                <a:ln cap="rnd" cmpd="sng" w="9525">
                  <a:solidFill>
                    <a:srgbClr val="FFFFFF"/>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l">
                    <a:lnSpc>
                      <a:spcPct val="90000"/>
                    </a:lnSpc>
                    <a:spcBef>
                      <a:spcPts val="0"/>
                    </a:spcBef>
                    <a:spcAft>
                      <a:spcPts val="0"/>
                    </a:spcAft>
                    <a:buNone/>
                  </a:pPr>
                  <a:r>
                    <a:t/>
                  </a:r>
                  <a:endParaRPr b="1" sz="2400">
                    <a:solidFill>
                      <a:srgbClr val="FFFFFF"/>
                    </a:solidFill>
                    <a:latin typeface="Arial"/>
                    <a:ea typeface="Arial"/>
                    <a:cs typeface="Arial"/>
                    <a:sym typeface="Arial"/>
                  </a:endParaRPr>
                </a:p>
              </p:txBody>
            </p:sp>
          </p:grpSp>
          <p:grpSp>
            <p:nvGrpSpPr>
              <p:cNvPr id="852" name="Google Shape;852;p83"/>
              <p:cNvGrpSpPr/>
              <p:nvPr/>
            </p:nvGrpSpPr>
            <p:grpSpPr>
              <a:xfrm>
                <a:off x="3600220" y="3507712"/>
                <a:ext cx="105096" cy="66059"/>
                <a:chOff x="3600220" y="3507712"/>
                <a:chExt cx="105096" cy="66059"/>
              </a:xfrm>
            </p:grpSpPr>
            <p:sp>
              <p:nvSpPr>
                <p:cNvPr id="853" name="Google Shape;853;p83"/>
                <p:cNvSpPr/>
                <p:nvPr/>
              </p:nvSpPr>
              <p:spPr>
                <a:xfrm>
                  <a:off x="3614026" y="3528891"/>
                  <a:ext cx="1401" cy="39896"/>
                </a:xfrm>
                <a:custGeom>
                  <a:rect b="b" l="l" r="r" t="t"/>
                  <a:pathLst>
                    <a:path extrusionOk="0" h="270479" w="9496">
                      <a:moveTo>
                        <a:pt x="0" y="0"/>
                      </a:moveTo>
                      <a:lnTo>
                        <a:pt x="0" y="270480"/>
                      </a:lnTo>
                    </a:path>
                  </a:pathLst>
                </a:custGeom>
                <a:noFill/>
                <a:ln cap="rnd" cmpd="sng" w="9525">
                  <a:solidFill>
                    <a:srgbClr val="FC0202"/>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l">
                    <a:lnSpc>
                      <a:spcPct val="90000"/>
                    </a:lnSpc>
                    <a:spcBef>
                      <a:spcPts val="0"/>
                    </a:spcBef>
                    <a:spcAft>
                      <a:spcPts val="0"/>
                    </a:spcAft>
                    <a:buNone/>
                  </a:pPr>
                  <a:r>
                    <a:t/>
                  </a:r>
                  <a:endParaRPr b="1" sz="2400">
                    <a:solidFill>
                      <a:srgbClr val="FFFFFF"/>
                    </a:solidFill>
                    <a:latin typeface="Arial"/>
                    <a:ea typeface="Arial"/>
                    <a:cs typeface="Arial"/>
                    <a:sym typeface="Arial"/>
                  </a:endParaRPr>
                </a:p>
              </p:txBody>
            </p:sp>
            <p:sp>
              <p:nvSpPr>
                <p:cNvPr id="854" name="Google Shape;854;p83"/>
                <p:cNvSpPr/>
                <p:nvPr/>
              </p:nvSpPr>
              <p:spPr>
                <a:xfrm>
                  <a:off x="3633604" y="3507712"/>
                  <a:ext cx="1401" cy="60912"/>
                </a:xfrm>
                <a:custGeom>
                  <a:rect b="b" l="l" r="r" t="t"/>
                  <a:pathLst>
                    <a:path extrusionOk="0" h="412962" w="9496">
                      <a:moveTo>
                        <a:pt x="0" y="0"/>
                      </a:moveTo>
                      <a:lnTo>
                        <a:pt x="0" y="412962"/>
                      </a:lnTo>
                    </a:path>
                  </a:pathLst>
                </a:custGeom>
                <a:noFill/>
                <a:ln cap="rnd" cmpd="sng" w="9525">
                  <a:solidFill>
                    <a:srgbClr val="FC0202"/>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l">
                    <a:lnSpc>
                      <a:spcPct val="90000"/>
                    </a:lnSpc>
                    <a:spcBef>
                      <a:spcPts val="0"/>
                    </a:spcBef>
                    <a:spcAft>
                      <a:spcPts val="0"/>
                    </a:spcAft>
                    <a:buNone/>
                  </a:pPr>
                  <a:r>
                    <a:t/>
                  </a:r>
                  <a:endParaRPr b="1" sz="2400">
                    <a:solidFill>
                      <a:srgbClr val="FFFFFF"/>
                    </a:solidFill>
                    <a:latin typeface="Arial"/>
                    <a:ea typeface="Arial"/>
                    <a:cs typeface="Arial"/>
                    <a:sym typeface="Arial"/>
                  </a:endParaRPr>
                </a:p>
              </p:txBody>
            </p:sp>
            <p:sp>
              <p:nvSpPr>
                <p:cNvPr id="855" name="Google Shape;855;p83"/>
                <p:cNvSpPr/>
                <p:nvPr/>
              </p:nvSpPr>
              <p:spPr>
                <a:xfrm>
                  <a:off x="3653169" y="3519125"/>
                  <a:ext cx="1401" cy="49587"/>
                </a:xfrm>
                <a:custGeom>
                  <a:rect b="b" l="l" r="r" t="t"/>
                  <a:pathLst>
                    <a:path extrusionOk="0" h="336182" w="9496">
                      <a:moveTo>
                        <a:pt x="0" y="0"/>
                      </a:moveTo>
                      <a:lnTo>
                        <a:pt x="0" y="336183"/>
                      </a:lnTo>
                    </a:path>
                  </a:pathLst>
                </a:custGeom>
                <a:noFill/>
                <a:ln cap="rnd" cmpd="sng" w="9525">
                  <a:solidFill>
                    <a:srgbClr val="FC0202"/>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l">
                    <a:lnSpc>
                      <a:spcPct val="90000"/>
                    </a:lnSpc>
                    <a:spcBef>
                      <a:spcPts val="0"/>
                    </a:spcBef>
                    <a:spcAft>
                      <a:spcPts val="0"/>
                    </a:spcAft>
                    <a:buNone/>
                  </a:pPr>
                  <a:r>
                    <a:t/>
                  </a:r>
                  <a:endParaRPr b="1" sz="2400">
                    <a:solidFill>
                      <a:srgbClr val="FFFFFF"/>
                    </a:solidFill>
                    <a:latin typeface="Arial"/>
                    <a:ea typeface="Arial"/>
                    <a:cs typeface="Arial"/>
                    <a:sym typeface="Arial"/>
                  </a:endParaRPr>
                </a:p>
              </p:txBody>
            </p:sp>
            <p:sp>
              <p:nvSpPr>
                <p:cNvPr id="856" name="Google Shape;856;p83"/>
                <p:cNvSpPr/>
                <p:nvPr/>
              </p:nvSpPr>
              <p:spPr>
                <a:xfrm>
                  <a:off x="3672747" y="3556501"/>
                  <a:ext cx="1401" cy="12498"/>
                </a:xfrm>
                <a:custGeom>
                  <a:rect b="b" l="l" r="r" t="t"/>
                  <a:pathLst>
                    <a:path extrusionOk="0" h="84732" w="9496">
                      <a:moveTo>
                        <a:pt x="0" y="0"/>
                      </a:moveTo>
                      <a:lnTo>
                        <a:pt x="0" y="84732"/>
                      </a:lnTo>
                    </a:path>
                  </a:pathLst>
                </a:custGeom>
                <a:noFill/>
                <a:ln cap="rnd" cmpd="sng" w="9525">
                  <a:solidFill>
                    <a:srgbClr val="FF0000"/>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l">
                    <a:lnSpc>
                      <a:spcPct val="90000"/>
                    </a:lnSpc>
                    <a:spcBef>
                      <a:spcPts val="0"/>
                    </a:spcBef>
                    <a:spcAft>
                      <a:spcPts val="0"/>
                    </a:spcAft>
                    <a:buNone/>
                  </a:pPr>
                  <a:r>
                    <a:t/>
                  </a:r>
                  <a:endParaRPr b="1" sz="2400">
                    <a:solidFill>
                      <a:srgbClr val="FFFFFF"/>
                    </a:solidFill>
                    <a:latin typeface="Arial"/>
                    <a:ea typeface="Arial"/>
                    <a:cs typeface="Arial"/>
                    <a:sym typeface="Arial"/>
                  </a:endParaRPr>
                </a:p>
              </p:txBody>
            </p:sp>
            <p:sp>
              <p:nvSpPr>
                <p:cNvPr id="857" name="Google Shape;857;p83"/>
                <p:cNvSpPr/>
                <p:nvPr/>
              </p:nvSpPr>
              <p:spPr>
                <a:xfrm>
                  <a:off x="3692312" y="3528891"/>
                  <a:ext cx="1401" cy="39896"/>
                </a:xfrm>
                <a:custGeom>
                  <a:rect b="b" l="l" r="r" t="t"/>
                  <a:pathLst>
                    <a:path extrusionOk="0" h="270479" w="9496">
                      <a:moveTo>
                        <a:pt x="0" y="0"/>
                      </a:moveTo>
                      <a:lnTo>
                        <a:pt x="0" y="270480"/>
                      </a:lnTo>
                    </a:path>
                  </a:pathLst>
                </a:custGeom>
                <a:noFill/>
                <a:ln cap="rnd" cmpd="sng" w="9525">
                  <a:solidFill>
                    <a:srgbClr val="FC0202"/>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l">
                    <a:lnSpc>
                      <a:spcPct val="90000"/>
                    </a:lnSpc>
                    <a:spcBef>
                      <a:spcPts val="0"/>
                    </a:spcBef>
                    <a:spcAft>
                      <a:spcPts val="0"/>
                    </a:spcAft>
                    <a:buNone/>
                  </a:pPr>
                  <a:r>
                    <a:t/>
                  </a:r>
                  <a:endParaRPr b="1" sz="2400">
                    <a:solidFill>
                      <a:srgbClr val="FFFFFF"/>
                    </a:solidFill>
                    <a:latin typeface="Arial"/>
                    <a:ea typeface="Arial"/>
                    <a:cs typeface="Arial"/>
                    <a:sym typeface="Arial"/>
                  </a:endParaRPr>
                </a:p>
              </p:txBody>
            </p:sp>
            <p:sp>
              <p:nvSpPr>
                <p:cNvPr id="858" name="Google Shape;858;p83"/>
                <p:cNvSpPr/>
                <p:nvPr/>
              </p:nvSpPr>
              <p:spPr>
                <a:xfrm>
                  <a:off x="3600220" y="3572375"/>
                  <a:ext cx="105096" cy="1396"/>
                </a:xfrm>
                <a:custGeom>
                  <a:rect b="b" l="l" r="r" t="t"/>
                  <a:pathLst>
                    <a:path extrusionOk="0" h="9467" w="712514">
                      <a:moveTo>
                        <a:pt x="0" y="0"/>
                      </a:moveTo>
                      <a:lnTo>
                        <a:pt x="712515" y="0"/>
                      </a:lnTo>
                    </a:path>
                  </a:pathLst>
                </a:custGeom>
                <a:noFill/>
                <a:ln cap="rnd" cmpd="sng" w="9525">
                  <a:solidFill>
                    <a:srgbClr val="FC0202"/>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l">
                    <a:lnSpc>
                      <a:spcPct val="90000"/>
                    </a:lnSpc>
                    <a:spcBef>
                      <a:spcPts val="0"/>
                    </a:spcBef>
                    <a:spcAft>
                      <a:spcPts val="0"/>
                    </a:spcAft>
                    <a:buNone/>
                  </a:pPr>
                  <a:r>
                    <a:t/>
                  </a:r>
                  <a:endParaRPr b="1" sz="2400">
                    <a:solidFill>
                      <a:srgbClr val="FFFFFF"/>
                    </a:solidFill>
                    <a:latin typeface="Arial"/>
                    <a:ea typeface="Arial"/>
                    <a:cs typeface="Arial"/>
                    <a:sym typeface="Arial"/>
                  </a:endParaRPr>
                </a:p>
              </p:txBody>
            </p:sp>
          </p:grpSp>
        </p:grpSp>
      </p:grpSp>
      <p:grpSp>
        <p:nvGrpSpPr>
          <p:cNvPr id="859" name="Google Shape;859;p83"/>
          <p:cNvGrpSpPr/>
          <p:nvPr/>
        </p:nvGrpSpPr>
        <p:grpSpPr>
          <a:xfrm>
            <a:off x="6554447" y="3460794"/>
            <a:ext cx="660036" cy="660036"/>
            <a:chOff x="6724564" y="2989054"/>
            <a:chExt cx="632400" cy="632400"/>
          </a:xfrm>
        </p:grpSpPr>
        <p:sp>
          <p:nvSpPr>
            <p:cNvPr id="860" name="Google Shape;860;p83"/>
            <p:cNvSpPr/>
            <p:nvPr/>
          </p:nvSpPr>
          <p:spPr>
            <a:xfrm>
              <a:off x="6724564" y="2989054"/>
              <a:ext cx="632400" cy="632400"/>
            </a:xfrm>
            <a:prstGeom prst="ellipse">
              <a:avLst/>
            </a:prstGeom>
            <a:solidFill>
              <a:srgbClr val="151515"/>
            </a:solidFill>
            <a:ln cap="flat" cmpd="sng" w="19050">
              <a:solidFill>
                <a:srgbClr val="FFFFFF"/>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lnSpc>
                  <a:spcPct val="90000"/>
                </a:lnSpc>
                <a:spcBef>
                  <a:spcPts val="0"/>
                </a:spcBef>
                <a:spcAft>
                  <a:spcPts val="0"/>
                </a:spcAft>
                <a:buNone/>
              </a:pPr>
              <a:r>
                <a:t/>
              </a:r>
              <a:endParaRPr b="1" sz="1600">
                <a:solidFill>
                  <a:srgbClr val="FFFFFF"/>
                </a:solidFill>
                <a:latin typeface="Arial"/>
                <a:ea typeface="Arial"/>
                <a:cs typeface="Arial"/>
                <a:sym typeface="Arial"/>
              </a:endParaRPr>
            </a:p>
          </p:txBody>
        </p:sp>
        <p:grpSp>
          <p:nvGrpSpPr>
            <p:cNvPr id="861" name="Google Shape;861;p83"/>
            <p:cNvGrpSpPr/>
            <p:nvPr/>
          </p:nvGrpSpPr>
          <p:grpSpPr>
            <a:xfrm>
              <a:off x="6840767" y="3114947"/>
              <a:ext cx="400007" cy="278908"/>
              <a:chOff x="5538033" y="3130196"/>
              <a:chExt cx="400007" cy="278908"/>
            </a:xfrm>
          </p:grpSpPr>
          <p:sp>
            <p:nvSpPr>
              <p:cNvPr id="862" name="Google Shape;862;p83"/>
              <p:cNvSpPr/>
              <p:nvPr/>
            </p:nvSpPr>
            <p:spPr>
              <a:xfrm>
                <a:off x="5538033" y="3297457"/>
                <a:ext cx="122476" cy="100668"/>
              </a:xfrm>
              <a:custGeom>
                <a:rect b="b" l="l" r="r" t="t"/>
                <a:pathLst>
                  <a:path extrusionOk="0" h="247039" w="300555">
                    <a:moveTo>
                      <a:pt x="205646" y="247040"/>
                    </a:moveTo>
                    <a:cubicBezTo>
                      <a:pt x="92196" y="247040"/>
                      <a:pt x="178" y="155163"/>
                      <a:pt x="4" y="41713"/>
                    </a:cubicBezTo>
                    <a:cubicBezTo>
                      <a:pt x="-70" y="29551"/>
                      <a:pt x="986" y="17408"/>
                      <a:pt x="3158" y="5441"/>
                    </a:cubicBezTo>
                    <a:cubicBezTo>
                      <a:pt x="3462" y="2146"/>
                      <a:pt x="6381" y="-280"/>
                      <a:pt x="9676" y="26"/>
                    </a:cubicBezTo>
                    <a:cubicBezTo>
                      <a:pt x="9817" y="39"/>
                      <a:pt x="9957" y="58"/>
                      <a:pt x="10096" y="80"/>
                    </a:cubicBezTo>
                    <a:cubicBezTo>
                      <a:pt x="13335" y="717"/>
                      <a:pt x="15535" y="3741"/>
                      <a:pt x="15143" y="7018"/>
                    </a:cubicBezTo>
                    <a:cubicBezTo>
                      <a:pt x="12985" y="18351"/>
                      <a:pt x="11929" y="29863"/>
                      <a:pt x="11989" y="41397"/>
                    </a:cubicBezTo>
                    <a:cubicBezTo>
                      <a:pt x="12163" y="148227"/>
                      <a:pt x="98816" y="234739"/>
                      <a:pt x="205646" y="234739"/>
                    </a:cubicBezTo>
                    <a:cubicBezTo>
                      <a:pt x="235637" y="234884"/>
                      <a:pt x="265241" y="227970"/>
                      <a:pt x="292066" y="214553"/>
                    </a:cubicBezTo>
                    <a:cubicBezTo>
                      <a:pt x="294842" y="213093"/>
                      <a:pt x="298273" y="214156"/>
                      <a:pt x="299733" y="216931"/>
                    </a:cubicBezTo>
                    <a:cubicBezTo>
                      <a:pt x="299812" y="217083"/>
                      <a:pt x="299885" y="217234"/>
                      <a:pt x="299951" y="217392"/>
                    </a:cubicBezTo>
                    <a:cubicBezTo>
                      <a:pt x="301352" y="220271"/>
                      <a:pt x="300241" y="223744"/>
                      <a:pt x="297428" y="225277"/>
                    </a:cubicBezTo>
                    <a:cubicBezTo>
                      <a:pt x="268938" y="239555"/>
                      <a:pt x="237514" y="247005"/>
                      <a:pt x="205646" y="247040"/>
                    </a:cubicBezTo>
                    <a:close/>
                  </a:path>
                </a:pathLst>
              </a:custGeom>
              <a:solidFill>
                <a:srgbClr val="FFFFFF"/>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FFFFFF"/>
                  </a:solidFill>
                  <a:latin typeface="Karla"/>
                  <a:ea typeface="Karla"/>
                  <a:cs typeface="Karla"/>
                  <a:sym typeface="Karla"/>
                </a:endParaRPr>
              </a:p>
            </p:txBody>
          </p:sp>
          <p:sp>
            <p:nvSpPr>
              <p:cNvPr id="863" name="Google Shape;863;p83"/>
              <p:cNvSpPr/>
              <p:nvPr/>
            </p:nvSpPr>
            <p:spPr>
              <a:xfrm>
                <a:off x="5597297" y="3130196"/>
                <a:ext cx="265469" cy="194995"/>
              </a:xfrm>
              <a:custGeom>
                <a:rect b="b" l="l" r="r" t="t"/>
                <a:pathLst>
                  <a:path extrusionOk="0" h="478515" w="651457">
                    <a:moveTo>
                      <a:pt x="40374" y="478516"/>
                    </a:moveTo>
                    <a:cubicBezTo>
                      <a:pt x="38173" y="478421"/>
                      <a:pt x="36164" y="477238"/>
                      <a:pt x="35013" y="475362"/>
                    </a:cubicBezTo>
                    <a:cubicBezTo>
                      <a:pt x="11786" y="429524"/>
                      <a:pt x="-215" y="378823"/>
                      <a:pt x="3" y="327438"/>
                    </a:cubicBezTo>
                    <a:cubicBezTo>
                      <a:pt x="151" y="146454"/>
                      <a:pt x="146987" y="-145"/>
                      <a:pt x="327971" y="0"/>
                    </a:cubicBezTo>
                    <a:cubicBezTo>
                      <a:pt x="488908" y="133"/>
                      <a:pt x="625931" y="117106"/>
                      <a:pt x="651309" y="276028"/>
                    </a:cubicBezTo>
                    <a:cubicBezTo>
                      <a:pt x="652018" y="279081"/>
                      <a:pt x="650116" y="282131"/>
                      <a:pt x="647060" y="282840"/>
                    </a:cubicBezTo>
                    <a:cubicBezTo>
                      <a:pt x="646798" y="282900"/>
                      <a:pt x="646530" y="282944"/>
                      <a:pt x="646262" y="282966"/>
                    </a:cubicBezTo>
                    <a:cubicBezTo>
                      <a:pt x="643001" y="283525"/>
                      <a:pt x="639904" y="281329"/>
                      <a:pt x="639345" y="278068"/>
                    </a:cubicBezTo>
                    <a:cubicBezTo>
                      <a:pt x="639339" y="278018"/>
                      <a:pt x="639330" y="277970"/>
                      <a:pt x="639323" y="277920"/>
                    </a:cubicBezTo>
                    <a:cubicBezTo>
                      <a:pt x="611013" y="106045"/>
                      <a:pt x="448729" y="-10339"/>
                      <a:pt x="276854" y="17972"/>
                    </a:cubicBezTo>
                    <a:cubicBezTo>
                      <a:pt x="104978" y="46285"/>
                      <a:pt x="-11405" y="208569"/>
                      <a:pt x="16905" y="380445"/>
                    </a:cubicBezTo>
                    <a:cubicBezTo>
                      <a:pt x="22015" y="411461"/>
                      <a:pt x="31732" y="441541"/>
                      <a:pt x="45736" y="469685"/>
                    </a:cubicBezTo>
                    <a:cubicBezTo>
                      <a:pt x="47320" y="472589"/>
                      <a:pt x="46250" y="476229"/>
                      <a:pt x="43345" y="477816"/>
                    </a:cubicBezTo>
                    <a:cubicBezTo>
                      <a:pt x="43301" y="477838"/>
                      <a:pt x="43257" y="477863"/>
                      <a:pt x="43213" y="477885"/>
                    </a:cubicBezTo>
                    <a:close/>
                  </a:path>
                </a:pathLst>
              </a:custGeom>
              <a:solidFill>
                <a:srgbClr val="FFFFFF"/>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FFFFFF"/>
                  </a:solidFill>
                  <a:latin typeface="Karla"/>
                  <a:ea typeface="Karla"/>
                  <a:cs typeface="Karla"/>
                  <a:sym typeface="Karla"/>
                </a:endParaRPr>
              </a:p>
            </p:txBody>
          </p:sp>
          <p:sp>
            <p:nvSpPr>
              <p:cNvPr id="864" name="Google Shape;864;p83"/>
              <p:cNvSpPr/>
              <p:nvPr/>
            </p:nvSpPr>
            <p:spPr>
              <a:xfrm>
                <a:off x="5815423" y="3369259"/>
                <a:ext cx="39845" cy="39845"/>
              </a:xfrm>
              <a:custGeom>
                <a:rect b="b" l="l" r="r" t="t"/>
                <a:pathLst>
                  <a:path extrusionOk="0" h="97778" w="97779">
                    <a:moveTo>
                      <a:pt x="44966" y="97620"/>
                    </a:moveTo>
                    <a:cubicBezTo>
                      <a:pt x="18053" y="95453"/>
                      <a:pt x="-2007" y="71880"/>
                      <a:pt x="160" y="44966"/>
                    </a:cubicBezTo>
                    <a:cubicBezTo>
                      <a:pt x="2084" y="21062"/>
                      <a:pt x="21062" y="2084"/>
                      <a:pt x="44966" y="160"/>
                    </a:cubicBezTo>
                    <a:cubicBezTo>
                      <a:pt x="71880" y="-2007"/>
                      <a:pt x="95453" y="18053"/>
                      <a:pt x="97620" y="44966"/>
                    </a:cubicBezTo>
                    <a:cubicBezTo>
                      <a:pt x="99786" y="71880"/>
                      <a:pt x="79727" y="95453"/>
                      <a:pt x="52814" y="97620"/>
                    </a:cubicBezTo>
                    <a:cubicBezTo>
                      <a:pt x="50202" y="97831"/>
                      <a:pt x="47578" y="97831"/>
                      <a:pt x="44966" y="97620"/>
                    </a:cubicBezTo>
                    <a:close/>
                    <a:moveTo>
                      <a:pt x="44966" y="12146"/>
                    </a:moveTo>
                    <a:cubicBezTo>
                      <a:pt x="24585" y="12146"/>
                      <a:pt x="8064" y="28666"/>
                      <a:pt x="8064" y="49048"/>
                    </a:cubicBezTo>
                    <a:cubicBezTo>
                      <a:pt x="8064" y="69429"/>
                      <a:pt x="24585" y="85950"/>
                      <a:pt x="44966" y="85950"/>
                    </a:cubicBezTo>
                    <a:cubicBezTo>
                      <a:pt x="65348" y="85950"/>
                      <a:pt x="81868" y="69429"/>
                      <a:pt x="81868" y="49048"/>
                    </a:cubicBezTo>
                    <a:cubicBezTo>
                      <a:pt x="81525" y="28912"/>
                      <a:pt x="65102" y="12773"/>
                      <a:pt x="44966" y="12776"/>
                    </a:cubicBezTo>
                    <a:close/>
                  </a:path>
                </a:pathLst>
              </a:custGeom>
              <a:solidFill>
                <a:srgbClr val="FFFFFF"/>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FFFFFF"/>
                  </a:solidFill>
                  <a:latin typeface="Karla"/>
                  <a:ea typeface="Karla"/>
                  <a:cs typeface="Karla"/>
                  <a:sym typeface="Karla"/>
                </a:endParaRPr>
              </a:p>
            </p:txBody>
          </p:sp>
          <p:sp>
            <p:nvSpPr>
              <p:cNvPr id="865" name="Google Shape;865;p83"/>
              <p:cNvSpPr/>
              <p:nvPr/>
            </p:nvSpPr>
            <p:spPr>
              <a:xfrm>
                <a:off x="5808557" y="3241562"/>
                <a:ext cx="129483" cy="154230"/>
              </a:xfrm>
              <a:custGeom>
                <a:rect b="b" l="l" r="r" t="t"/>
                <a:pathLst>
                  <a:path extrusionOk="0" h="378479" w="317749">
                    <a:moveTo>
                      <a:pt x="129976" y="376588"/>
                    </a:moveTo>
                    <a:cubicBezTo>
                      <a:pt x="121889" y="377067"/>
                      <a:pt x="113777" y="377067"/>
                      <a:pt x="105690" y="376588"/>
                    </a:cubicBezTo>
                    <a:cubicBezTo>
                      <a:pt x="102381" y="376152"/>
                      <a:pt x="100050" y="373115"/>
                      <a:pt x="100486" y="369806"/>
                    </a:cubicBezTo>
                    <a:cubicBezTo>
                      <a:pt x="100921" y="366498"/>
                      <a:pt x="103958" y="364167"/>
                      <a:pt x="107267" y="364602"/>
                    </a:cubicBezTo>
                    <a:cubicBezTo>
                      <a:pt x="204644" y="376237"/>
                      <a:pt x="293017" y="306729"/>
                      <a:pt x="304649" y="209352"/>
                    </a:cubicBezTo>
                    <a:cubicBezTo>
                      <a:pt x="316284" y="111974"/>
                      <a:pt x="246776" y="23602"/>
                      <a:pt x="149398" y="11967"/>
                    </a:cubicBezTo>
                    <a:cubicBezTo>
                      <a:pt x="142951" y="11197"/>
                      <a:pt x="136467" y="10781"/>
                      <a:pt x="129976" y="10721"/>
                    </a:cubicBezTo>
                    <a:cubicBezTo>
                      <a:pt x="85633" y="10639"/>
                      <a:pt x="42868" y="27182"/>
                      <a:pt x="10123" y="57085"/>
                    </a:cubicBezTo>
                    <a:cubicBezTo>
                      <a:pt x="7953" y="59350"/>
                      <a:pt x="4361" y="59428"/>
                      <a:pt x="2096" y="57258"/>
                    </a:cubicBezTo>
                    <a:cubicBezTo>
                      <a:pt x="2036" y="57202"/>
                      <a:pt x="1979" y="57145"/>
                      <a:pt x="1922" y="57085"/>
                    </a:cubicBezTo>
                    <a:cubicBezTo>
                      <a:pt x="-430" y="55010"/>
                      <a:pt x="-654" y="51424"/>
                      <a:pt x="1421" y="49071"/>
                    </a:cubicBezTo>
                    <a:cubicBezTo>
                      <a:pt x="1576" y="48894"/>
                      <a:pt x="1746" y="48727"/>
                      <a:pt x="1922" y="48569"/>
                    </a:cubicBezTo>
                    <a:cubicBezTo>
                      <a:pt x="79616" y="-21340"/>
                      <a:pt x="199270" y="-15032"/>
                      <a:pt x="269179" y="62658"/>
                    </a:cubicBezTo>
                    <a:cubicBezTo>
                      <a:pt x="339091" y="140351"/>
                      <a:pt x="332783" y="260005"/>
                      <a:pt x="255090" y="329914"/>
                    </a:cubicBezTo>
                    <a:cubicBezTo>
                      <a:pt x="220638" y="360915"/>
                      <a:pt x="176006" y="378196"/>
                      <a:pt x="129660" y="378480"/>
                    </a:cubicBezTo>
                    <a:close/>
                  </a:path>
                </a:pathLst>
              </a:custGeom>
              <a:solidFill>
                <a:srgbClr val="FFFFFF"/>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FFFFFF"/>
                  </a:solidFill>
                  <a:latin typeface="Karla"/>
                  <a:ea typeface="Karla"/>
                  <a:cs typeface="Karla"/>
                  <a:sym typeface="Karla"/>
                </a:endParaRPr>
              </a:p>
            </p:txBody>
          </p:sp>
          <p:sp>
            <p:nvSpPr>
              <p:cNvPr id="866" name="Google Shape;866;p83"/>
              <p:cNvSpPr/>
              <p:nvPr/>
            </p:nvSpPr>
            <p:spPr>
              <a:xfrm>
                <a:off x="5540328" y="3233280"/>
                <a:ext cx="134782" cy="164975"/>
              </a:xfrm>
              <a:custGeom>
                <a:rect b="b" l="l" r="r" t="t"/>
                <a:pathLst>
                  <a:path extrusionOk="0" h="404847" w="330754">
                    <a:moveTo>
                      <a:pt x="200319" y="404835"/>
                    </a:moveTo>
                    <a:cubicBezTo>
                      <a:pt x="86614" y="401719"/>
                      <a:pt x="-3036" y="307019"/>
                      <a:pt x="79" y="193314"/>
                    </a:cubicBezTo>
                    <a:cubicBezTo>
                      <a:pt x="2568" y="102450"/>
                      <a:pt x="64331" y="23962"/>
                      <a:pt x="152063" y="174"/>
                    </a:cubicBezTo>
                    <a:cubicBezTo>
                      <a:pt x="155277" y="-614"/>
                      <a:pt x="158522" y="1351"/>
                      <a:pt x="159311" y="4564"/>
                    </a:cubicBezTo>
                    <a:cubicBezTo>
                      <a:pt x="159314" y="4574"/>
                      <a:pt x="159314" y="4580"/>
                      <a:pt x="159317" y="4590"/>
                    </a:cubicBezTo>
                    <a:cubicBezTo>
                      <a:pt x="159938" y="7785"/>
                      <a:pt x="158024" y="10926"/>
                      <a:pt x="154902" y="11844"/>
                    </a:cubicBezTo>
                    <a:cubicBezTo>
                      <a:pt x="50734" y="36858"/>
                      <a:pt x="-13432" y="141578"/>
                      <a:pt x="11582" y="245746"/>
                    </a:cubicBezTo>
                    <a:cubicBezTo>
                      <a:pt x="32507" y="332879"/>
                      <a:pt x="110392" y="394339"/>
                      <a:pt x="200004" y="394427"/>
                    </a:cubicBezTo>
                    <a:cubicBezTo>
                      <a:pt x="243785" y="394657"/>
                      <a:pt x="286317" y="379849"/>
                      <a:pt x="320488" y="352478"/>
                    </a:cubicBezTo>
                    <a:cubicBezTo>
                      <a:pt x="322815" y="350125"/>
                      <a:pt x="326610" y="350110"/>
                      <a:pt x="328963" y="352437"/>
                    </a:cubicBezTo>
                    <a:cubicBezTo>
                      <a:pt x="328975" y="352450"/>
                      <a:pt x="328991" y="352466"/>
                      <a:pt x="329004" y="352478"/>
                    </a:cubicBezTo>
                    <a:cubicBezTo>
                      <a:pt x="331268" y="354648"/>
                      <a:pt x="331347" y="358241"/>
                      <a:pt x="329177" y="360505"/>
                    </a:cubicBezTo>
                    <a:cubicBezTo>
                      <a:pt x="329120" y="360565"/>
                      <a:pt x="329064" y="360622"/>
                      <a:pt x="329004" y="360679"/>
                    </a:cubicBezTo>
                    <a:cubicBezTo>
                      <a:pt x="292461" y="389753"/>
                      <a:pt x="247015" y="405346"/>
                      <a:pt x="200319" y="404835"/>
                    </a:cubicBezTo>
                    <a:close/>
                  </a:path>
                </a:pathLst>
              </a:custGeom>
              <a:solidFill>
                <a:srgbClr val="FFFFFF"/>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FFFFFF"/>
                  </a:solidFill>
                  <a:latin typeface="Karla"/>
                  <a:ea typeface="Karla"/>
                  <a:cs typeface="Karla"/>
                  <a:sym typeface="Karla"/>
                </a:endParaRPr>
              </a:p>
            </p:txBody>
          </p:sp>
          <p:sp>
            <p:nvSpPr>
              <p:cNvPr id="867" name="Google Shape;867;p83"/>
              <p:cNvSpPr/>
              <p:nvPr/>
            </p:nvSpPr>
            <p:spPr>
              <a:xfrm>
                <a:off x="5858978" y="3257980"/>
                <a:ext cx="56364" cy="37272"/>
              </a:xfrm>
              <a:custGeom>
                <a:rect b="b" l="l" r="r" t="t"/>
                <a:pathLst>
                  <a:path extrusionOk="0" h="91466" w="138316">
                    <a:moveTo>
                      <a:pt x="132478" y="91467"/>
                    </a:moveTo>
                    <a:cubicBezTo>
                      <a:pt x="130081" y="91482"/>
                      <a:pt x="127880" y="90139"/>
                      <a:pt x="126801" y="87997"/>
                    </a:cubicBezTo>
                    <a:cubicBezTo>
                      <a:pt x="104316" y="41706"/>
                      <a:pt x="57466" y="12225"/>
                      <a:pt x="6002" y="11985"/>
                    </a:cubicBezTo>
                    <a:cubicBezTo>
                      <a:pt x="2873" y="12165"/>
                      <a:pt x="189" y="9771"/>
                      <a:pt x="9" y="6642"/>
                    </a:cubicBezTo>
                    <a:cubicBezTo>
                      <a:pt x="-3" y="6425"/>
                      <a:pt x="-3" y="6210"/>
                      <a:pt x="9" y="5993"/>
                    </a:cubicBezTo>
                    <a:cubicBezTo>
                      <a:pt x="9" y="2684"/>
                      <a:pt x="2693" y="0"/>
                      <a:pt x="6002" y="0"/>
                    </a:cubicBezTo>
                    <a:cubicBezTo>
                      <a:pt x="62077" y="268"/>
                      <a:pt x="113157" y="32285"/>
                      <a:pt x="137840" y="82635"/>
                    </a:cubicBezTo>
                    <a:cubicBezTo>
                      <a:pt x="139067" y="85695"/>
                      <a:pt x="137856" y="89189"/>
                      <a:pt x="135002" y="90836"/>
                    </a:cubicBezTo>
                    <a:close/>
                  </a:path>
                </a:pathLst>
              </a:custGeom>
              <a:solidFill>
                <a:srgbClr val="FFFFFF"/>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FFFFFF"/>
                  </a:solidFill>
                  <a:latin typeface="Karla"/>
                  <a:ea typeface="Karla"/>
                  <a:cs typeface="Karla"/>
                  <a:sym typeface="Karla"/>
                </a:endParaRPr>
              </a:p>
            </p:txBody>
          </p:sp>
          <p:sp>
            <p:nvSpPr>
              <p:cNvPr id="868" name="Google Shape;868;p83"/>
              <p:cNvSpPr/>
              <p:nvPr/>
            </p:nvSpPr>
            <p:spPr>
              <a:xfrm>
                <a:off x="5644473" y="3152537"/>
                <a:ext cx="88586" cy="44811"/>
              </a:xfrm>
              <a:custGeom>
                <a:rect b="b" l="l" r="r" t="t"/>
                <a:pathLst>
                  <a:path extrusionOk="0" h="109965" w="217388">
                    <a:moveTo>
                      <a:pt x="5438" y="109760"/>
                    </a:moveTo>
                    <a:cubicBezTo>
                      <a:pt x="4192" y="110034"/>
                      <a:pt x="2899" y="110034"/>
                      <a:pt x="1654" y="109760"/>
                    </a:cubicBezTo>
                    <a:cubicBezTo>
                      <a:pt x="-551" y="107350"/>
                      <a:pt x="-551" y="103654"/>
                      <a:pt x="1654" y="101244"/>
                    </a:cubicBezTo>
                    <a:cubicBezTo>
                      <a:pt x="52869" y="37779"/>
                      <a:pt x="129846" y="621"/>
                      <a:pt x="211396" y="0"/>
                    </a:cubicBezTo>
                    <a:cubicBezTo>
                      <a:pt x="214638" y="158"/>
                      <a:pt x="217231" y="2750"/>
                      <a:pt x="217389" y="5993"/>
                    </a:cubicBezTo>
                    <a:cubicBezTo>
                      <a:pt x="217389" y="9301"/>
                      <a:pt x="214705" y="11985"/>
                      <a:pt x="211396" y="11985"/>
                    </a:cubicBezTo>
                    <a:cubicBezTo>
                      <a:pt x="133422" y="11695"/>
                      <a:pt x="59438" y="46430"/>
                      <a:pt x="9854" y="106606"/>
                    </a:cubicBezTo>
                    <a:cubicBezTo>
                      <a:pt x="8901" y="108240"/>
                      <a:pt x="7293" y="109388"/>
                      <a:pt x="5438" y="109760"/>
                    </a:cubicBezTo>
                    <a:close/>
                  </a:path>
                </a:pathLst>
              </a:custGeom>
              <a:solidFill>
                <a:srgbClr val="FFFFFF"/>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FFFFFF"/>
                  </a:solidFill>
                  <a:latin typeface="Karla"/>
                  <a:ea typeface="Karla"/>
                  <a:cs typeface="Karla"/>
                  <a:sym typeface="Karla"/>
                </a:endParaRPr>
              </a:p>
            </p:txBody>
          </p:sp>
          <p:sp>
            <p:nvSpPr>
              <p:cNvPr id="869" name="Google Shape;869;p83"/>
              <p:cNvSpPr/>
              <p:nvPr/>
            </p:nvSpPr>
            <p:spPr>
              <a:xfrm>
                <a:off x="5574581" y="3357452"/>
                <a:ext cx="49752" cy="22953"/>
              </a:xfrm>
              <a:custGeom>
                <a:rect b="b" l="l" r="r" t="t"/>
                <a:pathLst>
                  <a:path extrusionOk="0" h="56326" w="122090">
                    <a:moveTo>
                      <a:pt x="116098" y="56316"/>
                    </a:moveTo>
                    <a:cubicBezTo>
                      <a:pt x="73446" y="56678"/>
                      <a:pt x="32387" y="40120"/>
                      <a:pt x="1922" y="10267"/>
                    </a:cubicBezTo>
                    <a:cubicBezTo>
                      <a:pt x="-430" y="8192"/>
                      <a:pt x="-654" y="4605"/>
                      <a:pt x="1421" y="2253"/>
                    </a:cubicBezTo>
                    <a:cubicBezTo>
                      <a:pt x="1576" y="2076"/>
                      <a:pt x="1746" y="1909"/>
                      <a:pt x="1922" y="1751"/>
                    </a:cubicBezTo>
                    <a:cubicBezTo>
                      <a:pt x="4092" y="-514"/>
                      <a:pt x="7685" y="-592"/>
                      <a:pt x="9949" y="1578"/>
                    </a:cubicBezTo>
                    <a:cubicBezTo>
                      <a:pt x="10009" y="1634"/>
                      <a:pt x="10066" y="1691"/>
                      <a:pt x="10123" y="1751"/>
                    </a:cubicBezTo>
                    <a:cubicBezTo>
                      <a:pt x="38345" y="29639"/>
                      <a:pt x="76420" y="45277"/>
                      <a:pt x="116098" y="45277"/>
                    </a:cubicBezTo>
                    <a:cubicBezTo>
                      <a:pt x="119407" y="45277"/>
                      <a:pt x="122091" y="47961"/>
                      <a:pt x="122091" y="51269"/>
                    </a:cubicBezTo>
                    <a:cubicBezTo>
                      <a:pt x="121760" y="54281"/>
                      <a:pt x="119123" y="56502"/>
                      <a:pt x="116098" y="56316"/>
                    </a:cubicBezTo>
                    <a:close/>
                  </a:path>
                </a:pathLst>
              </a:custGeom>
              <a:solidFill>
                <a:srgbClr val="FFFFFF"/>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FFFFFF"/>
                  </a:solidFill>
                  <a:latin typeface="Karla"/>
                  <a:ea typeface="Karla"/>
                  <a:cs typeface="Karla"/>
                  <a:sym typeface="Karla"/>
                </a:endParaRPr>
              </a:p>
            </p:txBody>
          </p:sp>
          <p:sp>
            <p:nvSpPr>
              <p:cNvPr id="870" name="Google Shape;870;p83"/>
              <p:cNvSpPr/>
              <p:nvPr/>
            </p:nvSpPr>
            <p:spPr>
              <a:xfrm>
                <a:off x="5740968" y="3281711"/>
                <a:ext cx="64649" cy="74674"/>
              </a:xfrm>
              <a:custGeom>
                <a:rect b="b" l="l" r="r" t="t"/>
                <a:pathLst>
                  <a:path extrusionOk="0" h="183248" w="158647">
                    <a:moveTo>
                      <a:pt x="79166" y="183249"/>
                    </a:moveTo>
                    <a:lnTo>
                      <a:pt x="0" y="137515"/>
                    </a:lnTo>
                    <a:lnTo>
                      <a:pt x="0" y="46049"/>
                    </a:lnTo>
                    <a:lnTo>
                      <a:pt x="79166" y="0"/>
                    </a:lnTo>
                    <a:lnTo>
                      <a:pt x="158647" y="46049"/>
                    </a:lnTo>
                    <a:lnTo>
                      <a:pt x="158647" y="137515"/>
                    </a:lnTo>
                    <a:close/>
                    <a:moveTo>
                      <a:pt x="11985" y="130577"/>
                    </a:moveTo>
                    <a:lnTo>
                      <a:pt x="79166" y="169371"/>
                    </a:lnTo>
                    <a:lnTo>
                      <a:pt x="146662" y="130577"/>
                    </a:lnTo>
                    <a:lnTo>
                      <a:pt x="146662" y="52988"/>
                    </a:lnTo>
                    <a:lnTo>
                      <a:pt x="79166" y="13878"/>
                    </a:lnTo>
                    <a:lnTo>
                      <a:pt x="11985" y="52988"/>
                    </a:lnTo>
                    <a:close/>
                  </a:path>
                </a:pathLst>
              </a:custGeom>
              <a:solidFill>
                <a:srgbClr val="FF0000"/>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FFFFFF"/>
                  </a:solidFill>
                  <a:latin typeface="Karla"/>
                  <a:ea typeface="Karla"/>
                  <a:cs typeface="Karla"/>
                  <a:sym typeface="Karla"/>
                </a:endParaRPr>
              </a:p>
            </p:txBody>
          </p:sp>
          <p:sp>
            <p:nvSpPr>
              <p:cNvPr id="871" name="Google Shape;871;p83"/>
              <p:cNvSpPr/>
              <p:nvPr/>
            </p:nvSpPr>
            <p:spPr>
              <a:xfrm>
                <a:off x="5698893" y="3208850"/>
                <a:ext cx="64649" cy="74674"/>
              </a:xfrm>
              <a:custGeom>
                <a:rect b="b" l="l" r="r" t="t"/>
                <a:pathLst>
                  <a:path extrusionOk="0" h="183248" w="158647">
                    <a:moveTo>
                      <a:pt x="79166" y="183249"/>
                    </a:moveTo>
                    <a:lnTo>
                      <a:pt x="0" y="137515"/>
                    </a:lnTo>
                    <a:lnTo>
                      <a:pt x="0" y="46049"/>
                    </a:lnTo>
                    <a:lnTo>
                      <a:pt x="79166" y="0"/>
                    </a:lnTo>
                    <a:lnTo>
                      <a:pt x="158647" y="46049"/>
                    </a:lnTo>
                    <a:lnTo>
                      <a:pt x="158647" y="137515"/>
                    </a:lnTo>
                    <a:close/>
                    <a:moveTo>
                      <a:pt x="11985" y="130577"/>
                    </a:moveTo>
                    <a:lnTo>
                      <a:pt x="79166" y="169371"/>
                    </a:lnTo>
                    <a:lnTo>
                      <a:pt x="146662" y="130577"/>
                    </a:lnTo>
                    <a:lnTo>
                      <a:pt x="146662" y="52988"/>
                    </a:lnTo>
                    <a:lnTo>
                      <a:pt x="79166" y="13878"/>
                    </a:lnTo>
                    <a:lnTo>
                      <a:pt x="11985" y="52988"/>
                    </a:lnTo>
                    <a:close/>
                  </a:path>
                </a:pathLst>
              </a:custGeom>
              <a:solidFill>
                <a:srgbClr val="FF0000"/>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FFFFFF"/>
                  </a:solidFill>
                  <a:latin typeface="Karla"/>
                  <a:ea typeface="Karla"/>
                  <a:cs typeface="Karla"/>
                  <a:sym typeface="Karla"/>
                </a:endParaRPr>
              </a:p>
            </p:txBody>
          </p:sp>
          <p:sp>
            <p:nvSpPr>
              <p:cNvPr id="872" name="Google Shape;872;p83"/>
              <p:cNvSpPr/>
              <p:nvPr/>
            </p:nvSpPr>
            <p:spPr>
              <a:xfrm>
                <a:off x="5659641" y="3282609"/>
                <a:ext cx="64649" cy="74545"/>
              </a:xfrm>
              <a:custGeom>
                <a:rect b="b" l="l" r="r" t="t"/>
                <a:pathLst>
                  <a:path extrusionOk="0" h="182933" w="158647">
                    <a:moveTo>
                      <a:pt x="79481" y="182933"/>
                    </a:moveTo>
                    <a:lnTo>
                      <a:pt x="0" y="137200"/>
                    </a:lnTo>
                    <a:lnTo>
                      <a:pt x="0" y="45733"/>
                    </a:lnTo>
                    <a:lnTo>
                      <a:pt x="79481" y="0"/>
                    </a:lnTo>
                    <a:lnTo>
                      <a:pt x="158647" y="45733"/>
                    </a:lnTo>
                    <a:lnTo>
                      <a:pt x="158647" y="137200"/>
                    </a:lnTo>
                    <a:close/>
                    <a:moveTo>
                      <a:pt x="12931" y="131207"/>
                    </a:moveTo>
                    <a:lnTo>
                      <a:pt x="79481" y="169056"/>
                    </a:lnTo>
                    <a:lnTo>
                      <a:pt x="147608" y="131207"/>
                    </a:lnTo>
                    <a:lnTo>
                      <a:pt x="147608" y="52672"/>
                    </a:lnTo>
                    <a:lnTo>
                      <a:pt x="79481" y="13878"/>
                    </a:lnTo>
                    <a:lnTo>
                      <a:pt x="11985" y="52672"/>
                    </a:lnTo>
                    <a:close/>
                  </a:path>
                </a:pathLst>
              </a:custGeom>
              <a:solidFill>
                <a:srgbClr val="FF0000"/>
              </a:solid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rgbClr val="FFFFFF"/>
                  </a:solidFill>
                  <a:latin typeface="Karla"/>
                  <a:ea typeface="Karla"/>
                  <a:cs typeface="Karla"/>
                  <a:sym typeface="Karla"/>
                </a:endParaRPr>
              </a:p>
            </p:txBody>
          </p:sp>
        </p:grpSp>
      </p:grpSp>
      <p:sp>
        <p:nvSpPr>
          <p:cNvPr id="873" name="Google Shape;873;p83"/>
          <p:cNvSpPr txBox="1"/>
          <p:nvPr/>
        </p:nvSpPr>
        <p:spPr>
          <a:xfrm>
            <a:off x="170638" y="2387090"/>
            <a:ext cx="1199400" cy="3693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None/>
            </a:pPr>
            <a:r>
              <a:rPr b="1" lang="en" sz="1200">
                <a:solidFill>
                  <a:srgbClr val="FFFFFF"/>
                </a:solidFill>
                <a:latin typeface="Red Hat Display"/>
                <a:ea typeface="Red Hat Display"/>
                <a:cs typeface="Red Hat Display"/>
                <a:sym typeface="Red Hat Display"/>
              </a:rPr>
              <a:t>Network </a:t>
            </a:r>
            <a:br>
              <a:rPr b="1" lang="en" sz="1200">
                <a:solidFill>
                  <a:srgbClr val="FFFFFF"/>
                </a:solidFill>
                <a:latin typeface="Red Hat Display"/>
                <a:ea typeface="Red Hat Display"/>
                <a:cs typeface="Red Hat Display"/>
                <a:sym typeface="Red Hat Display"/>
              </a:rPr>
            </a:br>
            <a:r>
              <a:rPr b="1" lang="en" sz="1200">
                <a:solidFill>
                  <a:srgbClr val="FFFFFF"/>
                </a:solidFill>
                <a:latin typeface="Red Hat Display"/>
                <a:ea typeface="Red Hat Display"/>
                <a:cs typeface="Red Hat Display"/>
                <a:sym typeface="Red Hat Display"/>
              </a:rPr>
              <a:t>Edge Devices</a:t>
            </a:r>
            <a:endParaRPr b="1" i="1" sz="800">
              <a:solidFill>
                <a:srgbClr val="434343"/>
              </a:solidFill>
              <a:latin typeface="Red Hat Display"/>
              <a:ea typeface="Red Hat Display"/>
              <a:cs typeface="Red Hat Display"/>
              <a:sym typeface="Red Hat Display"/>
            </a:endParaRPr>
          </a:p>
        </p:txBody>
      </p:sp>
      <p:sp>
        <p:nvSpPr>
          <p:cNvPr id="874" name="Google Shape;874;p83"/>
          <p:cNvSpPr txBox="1"/>
          <p:nvPr/>
        </p:nvSpPr>
        <p:spPr>
          <a:xfrm>
            <a:off x="3208786" y="1517175"/>
            <a:ext cx="1089000" cy="3693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None/>
            </a:pPr>
            <a:r>
              <a:rPr b="1" lang="en" sz="1200">
                <a:solidFill>
                  <a:srgbClr val="FFFFFF"/>
                </a:solidFill>
                <a:latin typeface="Red Hat Display"/>
                <a:ea typeface="Red Hat Display"/>
                <a:cs typeface="Red Hat Display"/>
                <a:sym typeface="Red Hat Display"/>
              </a:rPr>
              <a:t>Email </a:t>
            </a:r>
            <a:br>
              <a:rPr b="1" lang="en" sz="1200">
                <a:solidFill>
                  <a:srgbClr val="FFFFFF"/>
                </a:solidFill>
                <a:latin typeface="Red Hat Display"/>
                <a:ea typeface="Red Hat Display"/>
                <a:cs typeface="Red Hat Display"/>
                <a:sym typeface="Red Hat Display"/>
              </a:rPr>
            </a:br>
            <a:r>
              <a:rPr b="1" lang="en" sz="1200">
                <a:solidFill>
                  <a:srgbClr val="FFFFFF"/>
                </a:solidFill>
                <a:latin typeface="Red Hat Display"/>
                <a:ea typeface="Red Hat Display"/>
                <a:cs typeface="Red Hat Display"/>
                <a:sym typeface="Red Hat Display"/>
              </a:rPr>
              <a:t>Gateway</a:t>
            </a:r>
            <a:endParaRPr b="1" i="1" sz="800">
              <a:solidFill>
                <a:srgbClr val="434343"/>
              </a:solidFill>
              <a:latin typeface="Red Hat Display"/>
              <a:ea typeface="Red Hat Display"/>
              <a:cs typeface="Red Hat Display"/>
              <a:sym typeface="Red Hat Display"/>
            </a:endParaRPr>
          </a:p>
        </p:txBody>
      </p:sp>
      <p:grpSp>
        <p:nvGrpSpPr>
          <p:cNvPr id="875" name="Google Shape;875;p83"/>
          <p:cNvGrpSpPr/>
          <p:nvPr/>
        </p:nvGrpSpPr>
        <p:grpSpPr>
          <a:xfrm>
            <a:off x="445853" y="2751256"/>
            <a:ext cx="648975" cy="648975"/>
            <a:chOff x="2508913" y="1767523"/>
            <a:chExt cx="674400" cy="674400"/>
          </a:xfrm>
        </p:grpSpPr>
        <p:sp>
          <p:nvSpPr>
            <p:cNvPr id="876" name="Google Shape;876;p83"/>
            <p:cNvSpPr/>
            <p:nvPr/>
          </p:nvSpPr>
          <p:spPr>
            <a:xfrm rot="1800499">
              <a:off x="2599275" y="1857885"/>
              <a:ext cx="493676" cy="493676"/>
            </a:xfrm>
            <a:prstGeom prst="ellipse">
              <a:avLst/>
            </a:prstGeom>
            <a:solidFill>
              <a:srgbClr val="FC0000"/>
            </a:solidFill>
            <a:ln cap="flat" cmpd="sng" w="9525">
              <a:solidFill>
                <a:srgbClr val="FFFFFF"/>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1" sz="2400">
                <a:solidFill>
                  <a:srgbClr val="212121"/>
                </a:solidFill>
                <a:latin typeface="Arial"/>
                <a:ea typeface="Arial"/>
                <a:cs typeface="Arial"/>
                <a:sym typeface="Arial"/>
              </a:endParaRPr>
            </a:p>
          </p:txBody>
        </p:sp>
        <p:sp>
          <p:nvSpPr>
            <p:cNvPr id="877" name="Google Shape;877;p83"/>
            <p:cNvSpPr/>
            <p:nvPr/>
          </p:nvSpPr>
          <p:spPr>
            <a:xfrm>
              <a:off x="2702253" y="1928800"/>
              <a:ext cx="282483" cy="295164"/>
            </a:xfrm>
            <a:custGeom>
              <a:rect b="b" l="l" r="r" t="t"/>
              <a:pathLst>
                <a:path extrusionOk="0" h="278457" w="267756">
                  <a:moveTo>
                    <a:pt x="265713" y="137157"/>
                  </a:moveTo>
                  <a:lnTo>
                    <a:pt x="218702" y="137157"/>
                  </a:lnTo>
                  <a:cubicBezTo>
                    <a:pt x="217442" y="127688"/>
                    <a:pt x="208847" y="121048"/>
                    <a:pt x="199507" y="122325"/>
                  </a:cubicBezTo>
                  <a:cubicBezTo>
                    <a:pt x="191892" y="123367"/>
                    <a:pt x="185902" y="129438"/>
                    <a:pt x="184875" y="137157"/>
                  </a:cubicBezTo>
                  <a:lnTo>
                    <a:pt x="150843" y="137157"/>
                  </a:lnTo>
                  <a:cubicBezTo>
                    <a:pt x="149910" y="129286"/>
                    <a:pt x="143790" y="123081"/>
                    <a:pt x="136025" y="122136"/>
                  </a:cubicBezTo>
                  <a:lnTo>
                    <a:pt x="136025" y="94684"/>
                  </a:lnTo>
                  <a:lnTo>
                    <a:pt x="177619" y="94684"/>
                  </a:lnTo>
                  <a:cubicBezTo>
                    <a:pt x="185859" y="94741"/>
                    <a:pt x="192585" y="88016"/>
                    <a:pt x="192642" y="79663"/>
                  </a:cubicBezTo>
                  <a:cubicBezTo>
                    <a:pt x="192642" y="79628"/>
                    <a:pt x="192642" y="79594"/>
                    <a:pt x="192642" y="79559"/>
                  </a:cubicBezTo>
                  <a:lnTo>
                    <a:pt x="192642" y="15125"/>
                  </a:lnTo>
                  <a:cubicBezTo>
                    <a:pt x="192586" y="6755"/>
                    <a:pt x="185876" y="0"/>
                    <a:pt x="177619" y="0"/>
                  </a:cubicBezTo>
                  <a:lnTo>
                    <a:pt x="90240" y="0"/>
                  </a:lnTo>
                  <a:cubicBezTo>
                    <a:pt x="82000" y="0"/>
                    <a:pt x="75319" y="6771"/>
                    <a:pt x="75319" y="15125"/>
                  </a:cubicBezTo>
                  <a:lnTo>
                    <a:pt x="75319" y="79559"/>
                  </a:lnTo>
                  <a:cubicBezTo>
                    <a:pt x="75319" y="87912"/>
                    <a:pt x="82000" y="94684"/>
                    <a:pt x="90240" y="94684"/>
                  </a:cubicBezTo>
                  <a:lnTo>
                    <a:pt x="131937" y="94684"/>
                  </a:lnTo>
                  <a:lnTo>
                    <a:pt x="131937" y="122136"/>
                  </a:lnTo>
                  <a:cubicBezTo>
                    <a:pt x="124166" y="123108"/>
                    <a:pt x="118029" y="129287"/>
                    <a:pt x="117016" y="137157"/>
                  </a:cubicBezTo>
                  <a:lnTo>
                    <a:pt x="82780" y="137157"/>
                  </a:lnTo>
                  <a:cubicBezTo>
                    <a:pt x="81519" y="127688"/>
                    <a:pt x="72925" y="121048"/>
                    <a:pt x="63584" y="122325"/>
                  </a:cubicBezTo>
                  <a:cubicBezTo>
                    <a:pt x="55969" y="123367"/>
                    <a:pt x="49980" y="129438"/>
                    <a:pt x="48953" y="137157"/>
                  </a:cubicBezTo>
                  <a:lnTo>
                    <a:pt x="2044" y="137157"/>
                  </a:lnTo>
                  <a:cubicBezTo>
                    <a:pt x="915" y="137157"/>
                    <a:pt x="0" y="138084"/>
                    <a:pt x="0" y="139228"/>
                  </a:cubicBezTo>
                  <a:cubicBezTo>
                    <a:pt x="0" y="140373"/>
                    <a:pt x="915" y="141300"/>
                    <a:pt x="2044" y="141300"/>
                  </a:cubicBezTo>
                  <a:lnTo>
                    <a:pt x="48953" y="141300"/>
                  </a:lnTo>
                  <a:cubicBezTo>
                    <a:pt x="49990" y="149176"/>
                    <a:pt x="56103" y="155373"/>
                    <a:pt x="63873" y="156425"/>
                  </a:cubicBezTo>
                  <a:lnTo>
                    <a:pt x="63873" y="183773"/>
                  </a:lnTo>
                  <a:lnTo>
                    <a:pt x="22177" y="183773"/>
                  </a:lnTo>
                  <a:cubicBezTo>
                    <a:pt x="13920" y="183830"/>
                    <a:pt x="7256" y="190631"/>
                    <a:pt x="7256" y="199001"/>
                  </a:cubicBezTo>
                  <a:lnTo>
                    <a:pt x="7256" y="263332"/>
                  </a:lnTo>
                  <a:cubicBezTo>
                    <a:pt x="7256" y="271685"/>
                    <a:pt x="13936" y="278457"/>
                    <a:pt x="22177" y="278457"/>
                  </a:cubicBezTo>
                  <a:lnTo>
                    <a:pt x="109658" y="278457"/>
                  </a:lnTo>
                  <a:cubicBezTo>
                    <a:pt x="117898" y="278457"/>
                    <a:pt x="124579" y="271685"/>
                    <a:pt x="124579" y="263332"/>
                  </a:cubicBezTo>
                  <a:lnTo>
                    <a:pt x="124579" y="199001"/>
                  </a:lnTo>
                  <a:cubicBezTo>
                    <a:pt x="124579" y="190631"/>
                    <a:pt x="117915" y="183830"/>
                    <a:pt x="109658" y="183773"/>
                  </a:cubicBezTo>
                  <a:lnTo>
                    <a:pt x="67961" y="183773"/>
                  </a:lnTo>
                  <a:lnTo>
                    <a:pt x="67961" y="156425"/>
                  </a:lnTo>
                  <a:cubicBezTo>
                    <a:pt x="75725" y="155398"/>
                    <a:pt x="81820" y="149177"/>
                    <a:pt x="82780" y="141300"/>
                  </a:cubicBezTo>
                  <a:lnTo>
                    <a:pt x="117016" y="141300"/>
                  </a:lnTo>
                  <a:cubicBezTo>
                    <a:pt x="118276" y="150769"/>
                    <a:pt x="126871" y="157409"/>
                    <a:pt x="136212" y="156132"/>
                  </a:cubicBezTo>
                  <a:cubicBezTo>
                    <a:pt x="143826" y="155090"/>
                    <a:pt x="149816" y="149019"/>
                    <a:pt x="150843" y="141300"/>
                  </a:cubicBezTo>
                  <a:lnTo>
                    <a:pt x="185079" y="141300"/>
                  </a:lnTo>
                  <a:cubicBezTo>
                    <a:pt x="186117" y="149176"/>
                    <a:pt x="192230" y="155373"/>
                    <a:pt x="200000" y="156425"/>
                  </a:cubicBezTo>
                  <a:lnTo>
                    <a:pt x="200000" y="183773"/>
                  </a:lnTo>
                  <a:lnTo>
                    <a:pt x="158304" y="183773"/>
                  </a:lnTo>
                  <a:cubicBezTo>
                    <a:pt x="150064" y="183601"/>
                    <a:pt x="143249" y="190232"/>
                    <a:pt x="143079" y="198584"/>
                  </a:cubicBezTo>
                  <a:cubicBezTo>
                    <a:pt x="143076" y="198723"/>
                    <a:pt x="143075" y="198863"/>
                    <a:pt x="143076" y="199001"/>
                  </a:cubicBezTo>
                  <a:lnTo>
                    <a:pt x="143076" y="263332"/>
                  </a:lnTo>
                  <a:cubicBezTo>
                    <a:pt x="143076" y="271685"/>
                    <a:pt x="149757" y="278457"/>
                    <a:pt x="157997" y="278457"/>
                  </a:cubicBezTo>
                  <a:lnTo>
                    <a:pt x="245274" y="278457"/>
                  </a:lnTo>
                  <a:cubicBezTo>
                    <a:pt x="253514" y="278514"/>
                    <a:pt x="260239" y="271790"/>
                    <a:pt x="260297" y="263436"/>
                  </a:cubicBezTo>
                  <a:cubicBezTo>
                    <a:pt x="260297" y="263402"/>
                    <a:pt x="260297" y="263367"/>
                    <a:pt x="260297" y="263332"/>
                  </a:cubicBezTo>
                  <a:lnTo>
                    <a:pt x="260297" y="199001"/>
                  </a:lnTo>
                  <a:cubicBezTo>
                    <a:pt x="260297" y="190591"/>
                    <a:pt x="253571" y="183773"/>
                    <a:pt x="245274" y="183773"/>
                  </a:cubicBezTo>
                  <a:lnTo>
                    <a:pt x="204395" y="183773"/>
                  </a:lnTo>
                  <a:lnTo>
                    <a:pt x="204395" y="156425"/>
                  </a:lnTo>
                  <a:cubicBezTo>
                    <a:pt x="212159" y="155398"/>
                    <a:pt x="218254" y="149177"/>
                    <a:pt x="219213" y="141300"/>
                  </a:cubicBezTo>
                  <a:lnTo>
                    <a:pt x="265713" y="141300"/>
                  </a:lnTo>
                  <a:cubicBezTo>
                    <a:pt x="266842" y="141300"/>
                    <a:pt x="267757" y="140373"/>
                    <a:pt x="267757" y="139228"/>
                  </a:cubicBezTo>
                  <a:cubicBezTo>
                    <a:pt x="267757" y="138084"/>
                    <a:pt x="266842" y="137157"/>
                    <a:pt x="265713" y="137157"/>
                  </a:cubicBezTo>
                  <a:close/>
                  <a:moveTo>
                    <a:pt x="79407" y="79559"/>
                  </a:moveTo>
                  <a:lnTo>
                    <a:pt x="79407" y="15125"/>
                  </a:lnTo>
                  <a:cubicBezTo>
                    <a:pt x="79463" y="9083"/>
                    <a:pt x="84280" y="4200"/>
                    <a:pt x="90240" y="4144"/>
                  </a:cubicBezTo>
                  <a:lnTo>
                    <a:pt x="177619" y="4144"/>
                  </a:lnTo>
                  <a:cubicBezTo>
                    <a:pt x="183619" y="4143"/>
                    <a:pt x="188498" y="9043"/>
                    <a:pt x="188554" y="15125"/>
                  </a:cubicBezTo>
                  <a:lnTo>
                    <a:pt x="188554" y="79559"/>
                  </a:lnTo>
                  <a:cubicBezTo>
                    <a:pt x="188498" y="85640"/>
                    <a:pt x="183619" y="90540"/>
                    <a:pt x="177619" y="90540"/>
                  </a:cubicBezTo>
                  <a:lnTo>
                    <a:pt x="90240" y="90540"/>
                  </a:lnTo>
                  <a:cubicBezTo>
                    <a:pt x="84280" y="90484"/>
                    <a:pt x="79463" y="85600"/>
                    <a:pt x="79407" y="79559"/>
                  </a:cubicBezTo>
                  <a:close/>
                  <a:moveTo>
                    <a:pt x="120286" y="199001"/>
                  </a:moveTo>
                  <a:lnTo>
                    <a:pt x="120286" y="263332"/>
                  </a:lnTo>
                  <a:cubicBezTo>
                    <a:pt x="120286" y="269397"/>
                    <a:pt x="115436" y="274313"/>
                    <a:pt x="109453" y="274313"/>
                  </a:cubicBezTo>
                  <a:lnTo>
                    <a:pt x="22177" y="274313"/>
                  </a:lnTo>
                  <a:cubicBezTo>
                    <a:pt x="16194" y="274313"/>
                    <a:pt x="11344" y="269397"/>
                    <a:pt x="11344" y="263332"/>
                  </a:cubicBezTo>
                  <a:lnTo>
                    <a:pt x="11344" y="199001"/>
                  </a:lnTo>
                  <a:cubicBezTo>
                    <a:pt x="11344" y="192919"/>
                    <a:pt x="16177" y="187974"/>
                    <a:pt x="22177" y="187917"/>
                  </a:cubicBezTo>
                  <a:lnTo>
                    <a:pt x="109658" y="187917"/>
                  </a:lnTo>
                  <a:cubicBezTo>
                    <a:pt x="115657" y="187974"/>
                    <a:pt x="120491" y="192919"/>
                    <a:pt x="120491" y="199001"/>
                  </a:cubicBezTo>
                  <a:close/>
                  <a:moveTo>
                    <a:pt x="256413" y="199001"/>
                  </a:moveTo>
                  <a:lnTo>
                    <a:pt x="256413" y="263332"/>
                  </a:lnTo>
                  <a:cubicBezTo>
                    <a:pt x="256415" y="269397"/>
                    <a:pt x="251567" y="274315"/>
                    <a:pt x="245584" y="274317"/>
                  </a:cubicBezTo>
                  <a:cubicBezTo>
                    <a:pt x="245481" y="274317"/>
                    <a:pt x="245377" y="274316"/>
                    <a:pt x="245274" y="274313"/>
                  </a:cubicBezTo>
                  <a:lnTo>
                    <a:pt x="158304" y="274313"/>
                  </a:lnTo>
                  <a:cubicBezTo>
                    <a:pt x="152321" y="274313"/>
                    <a:pt x="147471" y="269397"/>
                    <a:pt x="147471" y="263332"/>
                  </a:cubicBezTo>
                  <a:lnTo>
                    <a:pt x="147471" y="199001"/>
                  </a:lnTo>
                  <a:cubicBezTo>
                    <a:pt x="147471" y="192919"/>
                    <a:pt x="152305" y="187974"/>
                    <a:pt x="158304" y="187917"/>
                  </a:cubicBezTo>
                  <a:lnTo>
                    <a:pt x="245274" y="187917"/>
                  </a:lnTo>
                  <a:cubicBezTo>
                    <a:pt x="251308" y="187688"/>
                    <a:pt x="256384" y="192462"/>
                    <a:pt x="256610" y="198580"/>
                  </a:cubicBezTo>
                  <a:cubicBezTo>
                    <a:pt x="256615" y="198720"/>
                    <a:pt x="256617" y="198860"/>
                    <a:pt x="256617" y="199001"/>
                  </a:cubicBezTo>
                  <a:close/>
                  <a:moveTo>
                    <a:pt x="65917" y="152488"/>
                  </a:moveTo>
                  <a:cubicBezTo>
                    <a:pt x="58693" y="152545"/>
                    <a:pt x="52791" y="146655"/>
                    <a:pt x="52734" y="139332"/>
                  </a:cubicBezTo>
                  <a:cubicBezTo>
                    <a:pt x="52678" y="132009"/>
                    <a:pt x="58489" y="126027"/>
                    <a:pt x="65713" y="125970"/>
                  </a:cubicBezTo>
                  <a:cubicBezTo>
                    <a:pt x="72937" y="125913"/>
                    <a:pt x="78840" y="131802"/>
                    <a:pt x="78896" y="139125"/>
                  </a:cubicBezTo>
                  <a:cubicBezTo>
                    <a:pt x="78896" y="139160"/>
                    <a:pt x="78896" y="139194"/>
                    <a:pt x="78896" y="139228"/>
                  </a:cubicBezTo>
                  <a:cubicBezTo>
                    <a:pt x="78897" y="146511"/>
                    <a:pt x="73102" y="152431"/>
                    <a:pt x="65917" y="152488"/>
                  </a:cubicBezTo>
                  <a:close/>
                  <a:moveTo>
                    <a:pt x="133981" y="152488"/>
                  </a:moveTo>
                  <a:cubicBezTo>
                    <a:pt x="126756" y="152545"/>
                    <a:pt x="120854" y="146655"/>
                    <a:pt x="120797" y="139332"/>
                  </a:cubicBezTo>
                  <a:cubicBezTo>
                    <a:pt x="120741" y="132009"/>
                    <a:pt x="126552" y="126027"/>
                    <a:pt x="133776" y="125970"/>
                  </a:cubicBezTo>
                  <a:cubicBezTo>
                    <a:pt x="141001" y="125913"/>
                    <a:pt x="146903" y="131802"/>
                    <a:pt x="146960" y="139125"/>
                  </a:cubicBezTo>
                  <a:cubicBezTo>
                    <a:pt x="146960" y="139160"/>
                    <a:pt x="146960" y="139194"/>
                    <a:pt x="146960" y="139228"/>
                  </a:cubicBezTo>
                  <a:cubicBezTo>
                    <a:pt x="146960" y="146511"/>
                    <a:pt x="141165" y="152431"/>
                    <a:pt x="133981" y="152488"/>
                  </a:cubicBezTo>
                  <a:close/>
                  <a:moveTo>
                    <a:pt x="202044" y="152488"/>
                  </a:moveTo>
                  <a:cubicBezTo>
                    <a:pt x="194825" y="152774"/>
                    <a:pt x="188744" y="147075"/>
                    <a:pt x="188462" y="139757"/>
                  </a:cubicBezTo>
                  <a:cubicBezTo>
                    <a:pt x="188180" y="132439"/>
                    <a:pt x="193803" y="126275"/>
                    <a:pt x="201022" y="125989"/>
                  </a:cubicBezTo>
                  <a:cubicBezTo>
                    <a:pt x="208241" y="125702"/>
                    <a:pt x="214322" y="131403"/>
                    <a:pt x="214604" y="138721"/>
                  </a:cubicBezTo>
                  <a:cubicBezTo>
                    <a:pt x="214611" y="138890"/>
                    <a:pt x="214614" y="139060"/>
                    <a:pt x="214614" y="139228"/>
                  </a:cubicBezTo>
                  <a:cubicBezTo>
                    <a:pt x="214619" y="146355"/>
                    <a:pt x="209068" y="152210"/>
                    <a:pt x="202044" y="152488"/>
                  </a:cubicBezTo>
                  <a:close/>
                </a:path>
              </a:pathLst>
            </a:custGeom>
            <a:solidFill>
              <a:srgbClr val="FFFFFF"/>
            </a:solidFill>
            <a:ln cap="flat" cmpd="sng" w="9525">
              <a:solidFill>
                <a:schemeClr val="lt1"/>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b="1" sz="2400">
                <a:solidFill>
                  <a:srgbClr val="FFFFFF"/>
                </a:solidFill>
                <a:latin typeface="Arial"/>
                <a:ea typeface="Arial"/>
                <a:cs typeface="Arial"/>
                <a:sym typeface="Arial"/>
              </a:endParaRPr>
            </a:p>
          </p:txBody>
        </p:sp>
      </p:grpSp>
      <p:grpSp>
        <p:nvGrpSpPr>
          <p:cNvPr id="878" name="Google Shape;878;p83"/>
          <p:cNvGrpSpPr/>
          <p:nvPr/>
        </p:nvGrpSpPr>
        <p:grpSpPr>
          <a:xfrm>
            <a:off x="3428801" y="1886486"/>
            <a:ext cx="648975" cy="648975"/>
            <a:chOff x="980051" y="2262548"/>
            <a:chExt cx="674400" cy="674400"/>
          </a:xfrm>
        </p:grpSpPr>
        <p:sp>
          <p:nvSpPr>
            <p:cNvPr id="879" name="Google Shape;879;p83"/>
            <p:cNvSpPr/>
            <p:nvPr/>
          </p:nvSpPr>
          <p:spPr>
            <a:xfrm rot="1800499">
              <a:off x="1070413" y="2352910"/>
              <a:ext cx="493676" cy="493676"/>
            </a:xfrm>
            <a:prstGeom prst="ellipse">
              <a:avLst/>
            </a:prstGeom>
            <a:solidFill>
              <a:srgbClr val="FC0000"/>
            </a:solidFill>
            <a:ln cap="flat" cmpd="sng" w="9525">
              <a:solidFill>
                <a:srgbClr val="FFFFFF"/>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1" sz="2400">
                <a:solidFill>
                  <a:srgbClr val="212121"/>
                </a:solidFill>
                <a:latin typeface="Arial"/>
                <a:ea typeface="Arial"/>
                <a:cs typeface="Arial"/>
                <a:sym typeface="Arial"/>
              </a:endParaRPr>
            </a:p>
          </p:txBody>
        </p:sp>
        <p:pic>
          <p:nvPicPr>
            <p:cNvPr id="880" name="Google Shape;880;p83"/>
            <p:cNvPicPr preferRelativeResize="0"/>
            <p:nvPr/>
          </p:nvPicPr>
          <p:blipFill rotWithShape="1">
            <a:blip r:embed="rId3">
              <a:alphaModFix/>
            </a:blip>
            <a:srcRect b="0" l="0" r="0" t="0"/>
            <a:stretch/>
          </p:blipFill>
          <p:spPr>
            <a:xfrm>
              <a:off x="1154463" y="2441937"/>
              <a:ext cx="315625" cy="315625"/>
            </a:xfrm>
            <a:prstGeom prst="rect">
              <a:avLst/>
            </a:prstGeom>
            <a:noFill/>
            <a:ln>
              <a:noFill/>
            </a:ln>
          </p:spPr>
        </p:pic>
      </p:grpSp>
      <p:sp>
        <p:nvSpPr>
          <p:cNvPr id="881" name="Google Shape;881;p83"/>
          <p:cNvSpPr txBox="1"/>
          <p:nvPr/>
        </p:nvSpPr>
        <p:spPr>
          <a:xfrm>
            <a:off x="1135324" y="273474"/>
            <a:ext cx="7056900" cy="924300"/>
          </a:xfrm>
          <a:prstGeom prst="rect">
            <a:avLst/>
          </a:prstGeom>
          <a:noFill/>
          <a:ln>
            <a:noFill/>
          </a:ln>
        </p:spPr>
        <p:txBody>
          <a:bodyPr anchorCtr="0" anchor="t" bIns="60925" lIns="121900" spcFirstLastPara="1" rIns="121900" wrap="square" tIns="60925">
            <a:spAutoFit/>
          </a:bodyPr>
          <a:lstStyle/>
          <a:p>
            <a:pPr indent="0" lvl="0" marL="0" marR="0" rtl="0" algn="ctr">
              <a:lnSpc>
                <a:spcPct val="90000"/>
              </a:lnSpc>
              <a:spcBef>
                <a:spcPts val="0"/>
              </a:spcBef>
              <a:spcAft>
                <a:spcPts val="0"/>
              </a:spcAft>
              <a:buNone/>
            </a:pPr>
            <a:r>
              <a:rPr lang="en" sz="2892">
                <a:solidFill>
                  <a:srgbClr val="FF0000"/>
                </a:solidFill>
                <a:latin typeface="Red Hat Display ExtraBold"/>
                <a:ea typeface="Red Hat Display ExtraBold"/>
                <a:cs typeface="Red Hat Display ExtraBold"/>
                <a:sym typeface="Red Hat Display ExtraBold"/>
              </a:rPr>
              <a:t>Next-Gen SIEM </a:t>
            </a:r>
            <a:endParaRPr sz="2892">
              <a:solidFill>
                <a:srgbClr val="FF0000"/>
              </a:solidFill>
              <a:latin typeface="Red Hat Display ExtraBold"/>
              <a:ea typeface="Red Hat Display ExtraBold"/>
              <a:cs typeface="Red Hat Display ExtraBold"/>
              <a:sym typeface="Red Hat Display ExtraBold"/>
            </a:endParaRPr>
          </a:p>
          <a:p>
            <a:pPr indent="0" lvl="0" marL="0" marR="0" rtl="0" algn="ctr">
              <a:lnSpc>
                <a:spcPct val="90000"/>
              </a:lnSpc>
              <a:spcBef>
                <a:spcPts val="0"/>
              </a:spcBef>
              <a:spcAft>
                <a:spcPts val="0"/>
              </a:spcAft>
              <a:buNone/>
            </a:pPr>
            <a:r>
              <a:rPr lang="en" sz="2892">
                <a:solidFill>
                  <a:schemeClr val="lt1"/>
                </a:solidFill>
                <a:latin typeface="Red Hat Display ExtraBold"/>
                <a:ea typeface="Red Hat Display ExtraBold"/>
                <a:cs typeface="Red Hat Display ExtraBold"/>
                <a:sym typeface="Red Hat Display ExtraBold"/>
              </a:rPr>
              <a:t>Daten </a:t>
            </a:r>
            <a:r>
              <a:rPr lang="en" sz="2892">
                <a:solidFill>
                  <a:schemeClr val="lt1"/>
                </a:solidFill>
                <a:latin typeface="Red Hat Display ExtraBold"/>
                <a:ea typeface="Red Hat Display ExtraBold"/>
                <a:cs typeface="Red Hat Display ExtraBold"/>
                <a:sym typeface="Red Hat Display ExtraBold"/>
              </a:rPr>
              <a:t>Quellen</a:t>
            </a:r>
            <a:endParaRPr sz="2892">
              <a:solidFill>
                <a:schemeClr val="lt1"/>
              </a:solidFill>
              <a:latin typeface="Red Hat Display ExtraBold"/>
              <a:ea typeface="Red Hat Display ExtraBold"/>
              <a:cs typeface="Red Hat Display ExtraBold"/>
              <a:sym typeface="Red Hat Display ExtraBold"/>
            </a:endParaRPr>
          </a:p>
        </p:txBody>
      </p:sp>
      <p:sp>
        <p:nvSpPr>
          <p:cNvPr id="882" name="Google Shape;882;p83"/>
          <p:cNvSpPr/>
          <p:nvPr/>
        </p:nvSpPr>
        <p:spPr>
          <a:xfrm>
            <a:off x="2085300" y="4295775"/>
            <a:ext cx="4973400" cy="3021900"/>
          </a:xfrm>
          <a:prstGeom prst="ellipse">
            <a:avLst/>
          </a:prstGeom>
          <a:solidFill>
            <a:srgbClr val="FF141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ed Hat Display"/>
              <a:ea typeface="Red Hat Display"/>
              <a:cs typeface="Red Hat Display"/>
              <a:sym typeface="Red Hat Display"/>
            </a:endParaRPr>
          </a:p>
        </p:txBody>
      </p:sp>
      <p:sp>
        <p:nvSpPr>
          <p:cNvPr id="883" name="Google Shape;883;p83"/>
          <p:cNvSpPr txBox="1"/>
          <p:nvPr/>
        </p:nvSpPr>
        <p:spPr>
          <a:xfrm rot="9576">
            <a:off x="2068393" y="4386067"/>
            <a:ext cx="4846519" cy="6684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 sz="2300">
                <a:solidFill>
                  <a:schemeClr val="lt1"/>
                </a:solidFill>
                <a:latin typeface="Red Hat Display"/>
                <a:ea typeface="Red Hat Display"/>
                <a:cs typeface="Red Hat Display"/>
                <a:sym typeface="Red Hat Display"/>
              </a:rPr>
              <a:t>KI-Native</a:t>
            </a:r>
            <a:r>
              <a:rPr b="1" lang="en" sz="2300">
                <a:solidFill>
                  <a:schemeClr val="lt1"/>
                </a:solidFill>
                <a:latin typeface="Red Hat Display"/>
                <a:ea typeface="Red Hat Display"/>
                <a:cs typeface="Red Hat Display"/>
                <a:sym typeface="Red Hat Display"/>
              </a:rPr>
              <a:t> </a:t>
            </a:r>
            <a:endParaRPr b="1" sz="2300">
              <a:solidFill>
                <a:schemeClr val="lt1"/>
              </a:solidFill>
              <a:latin typeface="Red Hat Display"/>
              <a:ea typeface="Red Hat Display"/>
              <a:cs typeface="Red Hat Display"/>
              <a:sym typeface="Red Hat Display"/>
            </a:endParaRPr>
          </a:p>
          <a:p>
            <a:pPr indent="0" lvl="0" marL="0" rtl="0" algn="ctr">
              <a:spcBef>
                <a:spcPts val="0"/>
              </a:spcBef>
              <a:spcAft>
                <a:spcPts val="0"/>
              </a:spcAft>
              <a:buNone/>
            </a:pPr>
            <a:r>
              <a:rPr b="1" lang="en" sz="2300">
                <a:solidFill>
                  <a:schemeClr val="lt1"/>
                </a:solidFill>
                <a:latin typeface="Red Hat Display"/>
                <a:ea typeface="Red Hat Display"/>
                <a:cs typeface="Red Hat Display"/>
                <a:sym typeface="Red Hat Display"/>
              </a:rPr>
              <a:t>Plattform</a:t>
            </a:r>
            <a:endParaRPr b="1" sz="2300">
              <a:solidFill>
                <a:schemeClr val="lt1"/>
              </a:solidFill>
              <a:latin typeface="Red Hat Display"/>
              <a:ea typeface="Red Hat Display"/>
              <a:cs typeface="Red Hat Display"/>
              <a:sym typeface="Red Hat Display"/>
            </a:endParaRPr>
          </a:p>
        </p:txBody>
      </p:sp>
      <p:grpSp>
        <p:nvGrpSpPr>
          <p:cNvPr id="884" name="Google Shape;884;p83"/>
          <p:cNvGrpSpPr/>
          <p:nvPr/>
        </p:nvGrpSpPr>
        <p:grpSpPr>
          <a:xfrm>
            <a:off x="4866450" y="1508313"/>
            <a:ext cx="1308900" cy="1034366"/>
            <a:chOff x="4053500" y="1442125"/>
            <a:chExt cx="1308900" cy="1034366"/>
          </a:xfrm>
        </p:grpSpPr>
        <p:grpSp>
          <p:nvGrpSpPr>
            <p:cNvPr id="885" name="Google Shape;885;p83"/>
            <p:cNvGrpSpPr/>
            <p:nvPr/>
          </p:nvGrpSpPr>
          <p:grpSpPr>
            <a:xfrm>
              <a:off x="4383500" y="1827591"/>
              <a:ext cx="648900" cy="648900"/>
              <a:chOff x="3194000" y="1886554"/>
              <a:chExt cx="648900" cy="648900"/>
            </a:xfrm>
          </p:grpSpPr>
          <p:sp>
            <p:nvSpPr>
              <p:cNvPr id="886" name="Google Shape;886;p83"/>
              <p:cNvSpPr/>
              <p:nvPr/>
            </p:nvSpPr>
            <p:spPr>
              <a:xfrm rot="1800851">
                <a:off x="3280952" y="1973506"/>
                <a:ext cx="474996" cy="474996"/>
              </a:xfrm>
              <a:prstGeom prst="ellipse">
                <a:avLst/>
              </a:prstGeom>
              <a:solidFill>
                <a:srgbClr val="FC0000"/>
              </a:solidFill>
              <a:ln cap="flat" cmpd="sng" w="9525">
                <a:solidFill>
                  <a:srgbClr val="FFFFFF"/>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1" sz="2400">
                  <a:solidFill>
                    <a:srgbClr val="212121"/>
                  </a:solidFill>
                  <a:latin typeface="Arial"/>
                  <a:ea typeface="Arial"/>
                  <a:cs typeface="Arial"/>
                  <a:sym typeface="Arial"/>
                </a:endParaRPr>
              </a:p>
            </p:txBody>
          </p:sp>
          <p:pic>
            <p:nvPicPr>
              <p:cNvPr id="887" name="Google Shape;887;p83"/>
              <p:cNvPicPr preferRelativeResize="0"/>
              <p:nvPr/>
            </p:nvPicPr>
            <p:blipFill rotWithShape="1">
              <a:blip r:embed="rId4">
                <a:alphaModFix/>
              </a:blip>
              <a:srcRect b="0" l="0" r="0" t="0"/>
              <a:stretch/>
            </p:blipFill>
            <p:spPr>
              <a:xfrm>
                <a:off x="3404125" y="2050363"/>
                <a:ext cx="228650" cy="321325"/>
              </a:xfrm>
              <a:prstGeom prst="rect">
                <a:avLst/>
              </a:prstGeom>
              <a:noFill/>
              <a:ln>
                <a:noFill/>
              </a:ln>
            </p:spPr>
          </p:pic>
        </p:grpSp>
        <p:sp>
          <p:nvSpPr>
            <p:cNvPr id="888" name="Google Shape;888;p83"/>
            <p:cNvSpPr txBox="1"/>
            <p:nvPr/>
          </p:nvSpPr>
          <p:spPr>
            <a:xfrm>
              <a:off x="4053500" y="1442125"/>
              <a:ext cx="1308900" cy="3693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None/>
              </a:pPr>
              <a:r>
                <a:rPr b="1" lang="en" sz="1200">
                  <a:solidFill>
                    <a:srgbClr val="FFFFFF"/>
                  </a:solidFill>
                  <a:latin typeface="Red Hat Display"/>
                  <a:ea typeface="Red Hat Display"/>
                  <a:cs typeface="Red Hat Display"/>
                  <a:sym typeface="Red Hat Display"/>
                </a:rPr>
                <a:t>SaaS </a:t>
              </a:r>
              <a:endParaRPr b="1" sz="1200">
                <a:solidFill>
                  <a:srgbClr val="FFFFFF"/>
                </a:solidFill>
                <a:latin typeface="Red Hat Display"/>
                <a:ea typeface="Red Hat Display"/>
                <a:cs typeface="Red Hat Display"/>
                <a:sym typeface="Red Hat Display"/>
              </a:endParaRPr>
            </a:p>
            <a:p>
              <a:pPr indent="0" lvl="0" marL="0" marR="0" rtl="0" algn="ctr">
                <a:lnSpc>
                  <a:spcPct val="100000"/>
                </a:lnSpc>
                <a:spcBef>
                  <a:spcPts val="0"/>
                </a:spcBef>
                <a:spcAft>
                  <a:spcPts val="0"/>
                </a:spcAft>
                <a:buNone/>
              </a:pPr>
              <a:r>
                <a:rPr b="1" lang="en" sz="1200">
                  <a:solidFill>
                    <a:srgbClr val="FFFFFF"/>
                  </a:solidFill>
                  <a:latin typeface="Red Hat Display"/>
                  <a:ea typeface="Red Hat Display"/>
                  <a:cs typeface="Red Hat Display"/>
                  <a:sym typeface="Red Hat Display"/>
                </a:rPr>
                <a:t>Applications</a:t>
              </a:r>
              <a:endParaRPr b="1" sz="1200">
                <a:solidFill>
                  <a:srgbClr val="FFFFFF"/>
                </a:solidFill>
                <a:latin typeface="Red Hat Display"/>
                <a:ea typeface="Red Hat Display"/>
                <a:cs typeface="Red Hat Display"/>
                <a:sym typeface="Red Hat Display"/>
              </a:endParaRPr>
            </a:p>
          </p:txBody>
        </p:sp>
      </p:grpSp>
      <p:grpSp>
        <p:nvGrpSpPr>
          <p:cNvPr id="889" name="Google Shape;889;p83"/>
          <p:cNvGrpSpPr/>
          <p:nvPr/>
        </p:nvGrpSpPr>
        <p:grpSpPr>
          <a:xfrm>
            <a:off x="6384581" y="1818877"/>
            <a:ext cx="1197000" cy="984885"/>
            <a:chOff x="4109269" y="1550565"/>
            <a:chExt cx="1197000" cy="984885"/>
          </a:xfrm>
        </p:grpSpPr>
        <p:sp>
          <p:nvSpPr>
            <p:cNvPr id="890" name="Google Shape;890;p83"/>
            <p:cNvSpPr txBox="1"/>
            <p:nvPr/>
          </p:nvSpPr>
          <p:spPr>
            <a:xfrm>
              <a:off x="4109269" y="1550565"/>
              <a:ext cx="1197000" cy="3693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None/>
              </a:pPr>
              <a:r>
                <a:rPr b="1" lang="en" sz="1200">
                  <a:solidFill>
                    <a:srgbClr val="FFFFFF"/>
                  </a:solidFill>
                  <a:latin typeface="Red Hat Display"/>
                  <a:ea typeface="Red Hat Display"/>
                  <a:cs typeface="Red Hat Display"/>
                  <a:sym typeface="Red Hat Display"/>
                </a:rPr>
                <a:t>Operating Systems</a:t>
              </a:r>
              <a:endParaRPr b="1" sz="1200">
                <a:solidFill>
                  <a:srgbClr val="FFFFFF"/>
                </a:solidFill>
                <a:latin typeface="Red Hat Display"/>
                <a:ea typeface="Red Hat Display"/>
                <a:cs typeface="Red Hat Display"/>
                <a:sym typeface="Red Hat Display"/>
              </a:endParaRPr>
            </a:p>
          </p:txBody>
        </p:sp>
        <p:sp>
          <p:nvSpPr>
            <p:cNvPr id="891" name="Google Shape;891;p83"/>
            <p:cNvSpPr/>
            <p:nvPr/>
          </p:nvSpPr>
          <p:spPr>
            <a:xfrm rot="1800851">
              <a:off x="4470228" y="1973502"/>
              <a:ext cx="474996" cy="474996"/>
            </a:xfrm>
            <a:prstGeom prst="ellipse">
              <a:avLst/>
            </a:prstGeom>
            <a:solidFill>
              <a:srgbClr val="FC0000"/>
            </a:solidFill>
            <a:ln cap="flat" cmpd="sng" w="9525">
              <a:solidFill>
                <a:srgbClr val="FFFFFF"/>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1" sz="2400">
                <a:solidFill>
                  <a:srgbClr val="212121"/>
                </a:solidFill>
                <a:latin typeface="Arial"/>
                <a:ea typeface="Arial"/>
                <a:cs typeface="Arial"/>
                <a:sym typeface="Arial"/>
              </a:endParaRPr>
            </a:p>
          </p:txBody>
        </p:sp>
        <p:pic>
          <p:nvPicPr>
            <p:cNvPr id="892" name="Google Shape;892;p83"/>
            <p:cNvPicPr preferRelativeResize="0"/>
            <p:nvPr/>
          </p:nvPicPr>
          <p:blipFill rotWithShape="1">
            <a:blip r:embed="rId5">
              <a:alphaModFix/>
            </a:blip>
            <a:srcRect b="0" l="0" r="0" t="0"/>
            <a:stretch/>
          </p:blipFill>
          <p:spPr>
            <a:xfrm>
              <a:off x="4577136" y="2081611"/>
              <a:ext cx="261325" cy="258850"/>
            </a:xfrm>
            <a:prstGeom prst="rect">
              <a:avLst/>
            </a:prstGeom>
            <a:noFill/>
            <a:ln>
              <a:noFill/>
            </a:ln>
          </p:spPr>
        </p:pic>
      </p:grpSp>
      <p:grpSp>
        <p:nvGrpSpPr>
          <p:cNvPr id="893" name="Google Shape;893;p83"/>
          <p:cNvGrpSpPr/>
          <p:nvPr/>
        </p:nvGrpSpPr>
        <p:grpSpPr>
          <a:xfrm>
            <a:off x="7828798" y="2253593"/>
            <a:ext cx="1042500" cy="1001228"/>
            <a:chOff x="6506673" y="1862593"/>
            <a:chExt cx="1042500" cy="1001228"/>
          </a:xfrm>
        </p:grpSpPr>
        <p:sp>
          <p:nvSpPr>
            <p:cNvPr id="894" name="Google Shape;894;p83"/>
            <p:cNvSpPr txBox="1"/>
            <p:nvPr/>
          </p:nvSpPr>
          <p:spPr>
            <a:xfrm>
              <a:off x="6506673" y="1862593"/>
              <a:ext cx="1042500" cy="3693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None/>
              </a:pPr>
              <a:r>
                <a:rPr b="1" lang="en" sz="1200">
                  <a:solidFill>
                    <a:srgbClr val="FFFFFF"/>
                  </a:solidFill>
                  <a:latin typeface="Red Hat Display"/>
                  <a:ea typeface="Red Hat Display"/>
                  <a:cs typeface="Red Hat Display"/>
                  <a:sym typeface="Red Hat Display"/>
                </a:rPr>
                <a:t>Other Data Ingested</a:t>
              </a:r>
              <a:endParaRPr b="1" sz="1200">
                <a:latin typeface="Red Hat Display"/>
                <a:ea typeface="Red Hat Display"/>
                <a:cs typeface="Red Hat Display"/>
                <a:sym typeface="Red Hat Display"/>
              </a:endParaRPr>
            </a:p>
          </p:txBody>
        </p:sp>
        <p:sp>
          <p:nvSpPr>
            <p:cNvPr id="895" name="Google Shape;895;p83"/>
            <p:cNvSpPr/>
            <p:nvPr/>
          </p:nvSpPr>
          <p:spPr>
            <a:xfrm rot="1800851">
              <a:off x="6778447" y="2301873"/>
              <a:ext cx="474996" cy="474996"/>
            </a:xfrm>
            <a:prstGeom prst="ellipse">
              <a:avLst/>
            </a:prstGeom>
            <a:solidFill>
              <a:srgbClr val="FC0000"/>
            </a:solidFill>
            <a:ln cap="flat" cmpd="sng" w="9525">
              <a:solidFill>
                <a:srgbClr val="FFFFFF"/>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1" sz="2400">
                <a:solidFill>
                  <a:srgbClr val="212121"/>
                </a:solidFill>
                <a:latin typeface="Arial"/>
                <a:ea typeface="Arial"/>
                <a:cs typeface="Arial"/>
                <a:sym typeface="Arial"/>
              </a:endParaRPr>
            </a:p>
          </p:txBody>
        </p:sp>
        <p:pic>
          <p:nvPicPr>
            <p:cNvPr id="896" name="Google Shape;896;p83"/>
            <p:cNvPicPr preferRelativeResize="0"/>
            <p:nvPr/>
          </p:nvPicPr>
          <p:blipFill rotWithShape="1">
            <a:blip r:embed="rId6">
              <a:alphaModFix/>
            </a:blip>
            <a:srcRect b="0" l="0" r="0" t="0"/>
            <a:stretch/>
          </p:blipFill>
          <p:spPr>
            <a:xfrm>
              <a:off x="6867666" y="2392909"/>
              <a:ext cx="296650" cy="292924"/>
            </a:xfrm>
            <a:prstGeom prst="rect">
              <a:avLst/>
            </a:prstGeom>
            <a:noFill/>
            <a:ln>
              <a:noFill/>
            </a:ln>
          </p:spPr>
        </p:pic>
      </p:grpSp>
      <p:grpSp>
        <p:nvGrpSpPr>
          <p:cNvPr id="897" name="Google Shape;897;p83"/>
          <p:cNvGrpSpPr/>
          <p:nvPr/>
        </p:nvGrpSpPr>
        <p:grpSpPr>
          <a:xfrm>
            <a:off x="1607764" y="1818863"/>
            <a:ext cx="1197000" cy="995048"/>
            <a:chOff x="1607751" y="1869288"/>
            <a:chExt cx="1197000" cy="995048"/>
          </a:xfrm>
        </p:grpSpPr>
        <p:sp>
          <p:nvSpPr>
            <p:cNvPr id="898" name="Google Shape;898;p83"/>
            <p:cNvSpPr/>
            <p:nvPr/>
          </p:nvSpPr>
          <p:spPr>
            <a:xfrm rot="1800851">
              <a:off x="1968753" y="2302387"/>
              <a:ext cx="474996" cy="474996"/>
            </a:xfrm>
            <a:prstGeom prst="ellipse">
              <a:avLst/>
            </a:prstGeom>
            <a:solidFill>
              <a:srgbClr val="FC0000"/>
            </a:solidFill>
            <a:ln cap="flat" cmpd="sng" w="9525">
              <a:solidFill>
                <a:srgbClr val="FFFFFF"/>
              </a:solidFill>
              <a:prstDash val="solid"/>
              <a:round/>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1" sz="2400">
                <a:solidFill>
                  <a:srgbClr val="212121"/>
                </a:solidFill>
                <a:latin typeface="Arial"/>
                <a:ea typeface="Arial"/>
                <a:cs typeface="Arial"/>
                <a:sym typeface="Arial"/>
              </a:endParaRPr>
            </a:p>
          </p:txBody>
        </p:sp>
        <p:sp>
          <p:nvSpPr>
            <p:cNvPr id="899" name="Google Shape;899;p83"/>
            <p:cNvSpPr txBox="1"/>
            <p:nvPr/>
          </p:nvSpPr>
          <p:spPr>
            <a:xfrm>
              <a:off x="1607751" y="1869288"/>
              <a:ext cx="1197000" cy="369300"/>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None/>
              </a:pPr>
              <a:r>
                <a:rPr b="1" lang="en" sz="1200">
                  <a:solidFill>
                    <a:srgbClr val="FFFFFF"/>
                  </a:solidFill>
                  <a:latin typeface="Red Hat Display"/>
                  <a:ea typeface="Red Hat Display"/>
                  <a:cs typeface="Red Hat Display"/>
                  <a:sym typeface="Red Hat Display"/>
                </a:rPr>
                <a:t>Identity &amp; Access Mgmt.</a:t>
              </a:r>
              <a:endParaRPr b="1" sz="1200">
                <a:solidFill>
                  <a:srgbClr val="FFFFFF"/>
                </a:solidFill>
                <a:latin typeface="Red Hat Display"/>
                <a:ea typeface="Red Hat Display"/>
                <a:cs typeface="Red Hat Display"/>
                <a:sym typeface="Red Hat Display"/>
              </a:endParaRPr>
            </a:p>
          </p:txBody>
        </p:sp>
        <p:pic>
          <p:nvPicPr>
            <p:cNvPr id="900" name="Google Shape;900;p83"/>
            <p:cNvPicPr preferRelativeResize="0"/>
            <p:nvPr/>
          </p:nvPicPr>
          <p:blipFill rotWithShape="1">
            <a:blip r:embed="rId7">
              <a:alphaModFix/>
            </a:blip>
            <a:srcRect b="0" l="0" r="0" t="0"/>
            <a:stretch/>
          </p:blipFill>
          <p:spPr>
            <a:xfrm>
              <a:off x="2068965" y="2375126"/>
              <a:ext cx="274572" cy="329500"/>
            </a:xfrm>
            <a:prstGeom prst="rect">
              <a:avLst/>
            </a:prstGeom>
            <a:noFill/>
            <a:ln>
              <a:noFill/>
            </a:ln>
          </p:spPr>
        </p:pic>
      </p:grpSp>
      <p:pic>
        <p:nvPicPr>
          <p:cNvPr id="901" name="Google Shape;901;p83"/>
          <p:cNvPicPr preferRelativeResize="0"/>
          <p:nvPr/>
        </p:nvPicPr>
        <p:blipFill rotWithShape="1">
          <a:blip r:embed="rId3">
            <a:alphaModFix/>
          </a:blip>
          <a:srcRect b="0" l="0" r="0" t="0"/>
          <a:stretch/>
        </p:blipFill>
        <p:spPr>
          <a:xfrm>
            <a:off x="3594325" y="2056287"/>
            <a:ext cx="309350" cy="3093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cxnSp>
        <p:nvCxnSpPr>
          <p:cNvPr id="906" name="Google Shape;906;p84"/>
          <p:cNvCxnSpPr/>
          <p:nvPr/>
        </p:nvCxnSpPr>
        <p:spPr>
          <a:xfrm>
            <a:off x="584268" y="1424222"/>
            <a:ext cx="8028300" cy="0"/>
          </a:xfrm>
          <a:prstGeom prst="straightConnector1">
            <a:avLst/>
          </a:prstGeom>
          <a:noFill/>
          <a:ln cap="flat" cmpd="sng" w="19050">
            <a:solidFill>
              <a:srgbClr val="FF0000"/>
            </a:solidFill>
            <a:prstDash val="solid"/>
            <a:miter lim="800000"/>
            <a:headEnd len="sm" w="sm" type="none"/>
            <a:tailEnd len="sm" w="sm" type="none"/>
          </a:ln>
        </p:spPr>
      </p:cxnSp>
      <p:sp>
        <p:nvSpPr>
          <p:cNvPr id="907" name="Google Shape;907;p84"/>
          <p:cNvSpPr/>
          <p:nvPr/>
        </p:nvSpPr>
        <p:spPr>
          <a:xfrm>
            <a:off x="530679" y="2128606"/>
            <a:ext cx="8082600" cy="1743000"/>
          </a:xfrm>
          <a:prstGeom prst="roundRect">
            <a:avLst>
              <a:gd fmla="val 16667" name="adj"/>
            </a:avLst>
          </a:prstGeom>
          <a:solidFill>
            <a:srgbClr val="FF0000"/>
          </a:solidFill>
          <a:ln cap="flat" cmpd="sng" w="12700">
            <a:solidFill>
              <a:srgbClr val="4C0D1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560"/>
              <a:buFont typeface="Arial"/>
              <a:buNone/>
            </a:pPr>
            <a:r>
              <a:t/>
            </a:r>
            <a:endParaRPr sz="1033">
              <a:solidFill>
                <a:srgbClr val="FFFFFF"/>
              </a:solidFill>
            </a:endParaRPr>
          </a:p>
        </p:txBody>
      </p:sp>
      <p:sp>
        <p:nvSpPr>
          <p:cNvPr id="908" name="Google Shape;908;p84"/>
          <p:cNvSpPr txBox="1"/>
          <p:nvPr/>
        </p:nvSpPr>
        <p:spPr>
          <a:xfrm>
            <a:off x="584268" y="502543"/>
            <a:ext cx="7975500" cy="5130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FF0000"/>
              </a:buClr>
              <a:buSzPts val="3291"/>
              <a:buFont typeface="Arial"/>
              <a:buNone/>
            </a:pPr>
            <a:r>
              <a:rPr i="0" lang="en" sz="3291" u="none" cap="none" strike="noStrike">
                <a:solidFill>
                  <a:srgbClr val="FF0000"/>
                </a:solidFill>
                <a:latin typeface="Red Hat Display ExtraBold"/>
                <a:ea typeface="Red Hat Display ExtraBold"/>
                <a:cs typeface="Red Hat Display ExtraBold"/>
                <a:sym typeface="Red Hat Display ExtraBold"/>
              </a:rPr>
              <a:t>Falcon Adversary </a:t>
            </a:r>
            <a:r>
              <a:rPr lang="en" sz="3291">
                <a:solidFill>
                  <a:srgbClr val="FF0000"/>
                </a:solidFill>
                <a:latin typeface="Red Hat Display ExtraBold"/>
                <a:ea typeface="Red Hat Display ExtraBold"/>
                <a:cs typeface="Red Hat Display ExtraBold"/>
                <a:sym typeface="Red Hat Display ExtraBold"/>
              </a:rPr>
              <a:t>OverWatch</a:t>
            </a:r>
            <a:endParaRPr sz="3291">
              <a:solidFill>
                <a:srgbClr val="FF0000"/>
              </a:solidFill>
              <a:latin typeface="Red Hat Display ExtraBold"/>
              <a:ea typeface="Red Hat Display ExtraBold"/>
              <a:cs typeface="Red Hat Display ExtraBold"/>
              <a:sym typeface="Red Hat Display ExtraBold"/>
            </a:endParaRPr>
          </a:p>
        </p:txBody>
      </p:sp>
      <p:sp>
        <p:nvSpPr>
          <p:cNvPr id="909" name="Google Shape;909;p84"/>
          <p:cNvSpPr txBox="1"/>
          <p:nvPr/>
        </p:nvSpPr>
        <p:spPr>
          <a:xfrm>
            <a:off x="928150" y="3180975"/>
            <a:ext cx="1685100" cy="533400"/>
          </a:xfrm>
          <a:prstGeom prst="rect">
            <a:avLst/>
          </a:prstGeom>
          <a:noFill/>
          <a:ln>
            <a:noFill/>
          </a:ln>
        </p:spPr>
        <p:txBody>
          <a:bodyPr anchorCtr="0" anchor="t" bIns="18275" lIns="18275" spcFirstLastPara="1" rIns="18275" wrap="square" tIns="18275">
            <a:noAutofit/>
          </a:bodyPr>
          <a:lstStyle/>
          <a:p>
            <a:pPr indent="0" lvl="0" marL="27090" marR="0" rtl="0" algn="ctr">
              <a:lnSpc>
                <a:spcPct val="100000"/>
              </a:lnSpc>
              <a:spcBef>
                <a:spcPts val="0"/>
              </a:spcBef>
              <a:spcAft>
                <a:spcPts val="250"/>
              </a:spcAft>
              <a:buClr>
                <a:srgbClr val="FF0000"/>
              </a:buClr>
              <a:buSzPts val="800"/>
              <a:buFont typeface="Inter"/>
              <a:buNone/>
            </a:pPr>
            <a:r>
              <a:rPr lang="en" sz="1033">
                <a:solidFill>
                  <a:srgbClr val="FFFFFF"/>
                </a:solidFill>
              </a:rPr>
              <a:t>Verfolgt</a:t>
            </a:r>
            <a:r>
              <a:rPr b="0" i="0" lang="en" sz="1033" u="none" cap="none" strike="noStrike">
                <a:solidFill>
                  <a:srgbClr val="FFFFFF"/>
                </a:solidFill>
                <a:latin typeface="Arial"/>
                <a:ea typeface="Arial"/>
                <a:cs typeface="Arial"/>
                <a:sym typeface="Arial"/>
              </a:rPr>
              <a:t> </a:t>
            </a:r>
            <a:r>
              <a:rPr lang="en" sz="1033">
                <a:solidFill>
                  <a:srgbClr val="FFFFFF"/>
                </a:solidFill>
              </a:rPr>
              <a:t>heimliche</a:t>
            </a:r>
            <a:r>
              <a:rPr lang="en" sz="1033">
                <a:solidFill>
                  <a:srgbClr val="FFFFFF"/>
                </a:solidFill>
              </a:rPr>
              <a:t> “</a:t>
            </a:r>
            <a:r>
              <a:rPr b="0" i="0" lang="en" sz="1033" u="none" cap="none" strike="noStrike">
                <a:solidFill>
                  <a:srgbClr val="FFFFFF"/>
                </a:solidFill>
                <a:latin typeface="Arial"/>
                <a:ea typeface="Arial"/>
                <a:cs typeface="Arial"/>
                <a:sym typeface="Arial"/>
              </a:rPr>
              <a:t>hands-on-keyboard</a:t>
            </a:r>
            <a:r>
              <a:rPr lang="en" sz="1033">
                <a:solidFill>
                  <a:srgbClr val="FFFFFF"/>
                </a:solidFill>
              </a:rPr>
              <a:t>”</a:t>
            </a:r>
            <a:r>
              <a:rPr b="0" i="0" lang="en" sz="1033" u="none" cap="none" strike="noStrike">
                <a:solidFill>
                  <a:srgbClr val="FFFFFF"/>
                </a:solidFill>
                <a:latin typeface="Arial"/>
                <a:ea typeface="Arial"/>
                <a:cs typeface="Arial"/>
                <a:sym typeface="Arial"/>
              </a:rPr>
              <a:t> </a:t>
            </a:r>
            <a:r>
              <a:rPr lang="en" sz="1033">
                <a:solidFill>
                  <a:srgbClr val="FFFFFF"/>
                </a:solidFill>
              </a:rPr>
              <a:t>Angriffe auf E</a:t>
            </a:r>
            <a:r>
              <a:rPr b="0" i="0" lang="en" sz="1033" u="none" cap="none" strike="noStrike">
                <a:solidFill>
                  <a:srgbClr val="FFFFFF"/>
                </a:solidFill>
                <a:latin typeface="Arial"/>
                <a:ea typeface="Arial"/>
                <a:cs typeface="Arial"/>
                <a:sym typeface="Arial"/>
              </a:rPr>
              <a:t>ndpoints</a:t>
            </a:r>
            <a:endParaRPr b="0" i="0" sz="1033" u="none" cap="none" strike="noStrike">
              <a:solidFill>
                <a:srgbClr val="FFFFFF"/>
              </a:solidFill>
              <a:latin typeface="Arial"/>
              <a:ea typeface="Arial"/>
              <a:cs typeface="Arial"/>
              <a:sym typeface="Arial"/>
            </a:endParaRPr>
          </a:p>
        </p:txBody>
      </p:sp>
      <p:sp>
        <p:nvSpPr>
          <p:cNvPr id="910" name="Google Shape;910;p84"/>
          <p:cNvSpPr txBox="1"/>
          <p:nvPr/>
        </p:nvSpPr>
        <p:spPr>
          <a:xfrm>
            <a:off x="4557421" y="3160067"/>
            <a:ext cx="1685100" cy="533700"/>
          </a:xfrm>
          <a:prstGeom prst="rect">
            <a:avLst/>
          </a:prstGeom>
          <a:noFill/>
          <a:ln>
            <a:noFill/>
          </a:ln>
        </p:spPr>
        <p:txBody>
          <a:bodyPr anchorCtr="0" anchor="t" bIns="18275" lIns="18275" spcFirstLastPara="1" rIns="18275" wrap="square" tIns="18275">
            <a:noAutofit/>
          </a:bodyPr>
          <a:lstStyle/>
          <a:p>
            <a:pPr indent="0" lvl="0" marL="27090" marR="0" rtl="0" algn="ctr">
              <a:lnSpc>
                <a:spcPct val="100000"/>
              </a:lnSpc>
              <a:spcBef>
                <a:spcPts val="425"/>
              </a:spcBef>
              <a:spcAft>
                <a:spcPts val="250"/>
              </a:spcAft>
              <a:buClr>
                <a:srgbClr val="FF0000"/>
              </a:buClr>
              <a:buSzPts val="800"/>
              <a:buFont typeface="Inter"/>
              <a:buNone/>
            </a:pPr>
            <a:r>
              <a:rPr lang="en" sz="1033">
                <a:solidFill>
                  <a:srgbClr val="FFFFFF"/>
                </a:solidFill>
              </a:rPr>
              <a:t>Erkennt </a:t>
            </a:r>
            <a:r>
              <a:rPr b="0" i="0" lang="en" sz="1033" u="none" cap="none" strike="noStrike">
                <a:solidFill>
                  <a:srgbClr val="FFFFFF"/>
                </a:solidFill>
                <a:latin typeface="Arial"/>
                <a:ea typeface="Arial"/>
                <a:cs typeface="Arial"/>
                <a:sym typeface="Arial"/>
              </a:rPr>
              <a:t>hybride </a:t>
            </a:r>
            <a:r>
              <a:rPr lang="en" sz="1033">
                <a:solidFill>
                  <a:srgbClr val="FFFFFF"/>
                </a:solidFill>
              </a:rPr>
              <a:t>u</a:t>
            </a:r>
            <a:r>
              <a:rPr b="0" i="0" lang="en" sz="1033" u="none" cap="none" strike="noStrike">
                <a:solidFill>
                  <a:srgbClr val="FFFFFF"/>
                </a:solidFill>
                <a:latin typeface="Arial"/>
                <a:ea typeface="Arial"/>
                <a:cs typeface="Arial"/>
                <a:sym typeface="Arial"/>
              </a:rPr>
              <a:t>nd </a:t>
            </a:r>
            <a:r>
              <a:rPr lang="en" sz="1033">
                <a:solidFill>
                  <a:srgbClr val="FFFFFF"/>
                </a:solidFill>
              </a:rPr>
              <a:t>M</a:t>
            </a:r>
            <a:r>
              <a:rPr b="0" i="0" lang="en" sz="1033" u="none" cap="none" strike="noStrike">
                <a:solidFill>
                  <a:srgbClr val="FFFFFF"/>
                </a:solidFill>
                <a:latin typeface="Arial"/>
                <a:ea typeface="Arial"/>
                <a:cs typeface="Arial"/>
                <a:sym typeface="Arial"/>
              </a:rPr>
              <a:t>ulti-</a:t>
            </a:r>
            <a:r>
              <a:rPr lang="en" sz="1033">
                <a:solidFill>
                  <a:srgbClr val="FFFFFF"/>
                </a:solidFill>
              </a:rPr>
              <a:t>C</a:t>
            </a:r>
            <a:r>
              <a:rPr b="0" i="0" lang="en" sz="1033" u="none" cap="none" strike="noStrike">
                <a:solidFill>
                  <a:srgbClr val="FFFFFF"/>
                </a:solidFill>
                <a:latin typeface="Arial"/>
                <a:ea typeface="Arial"/>
                <a:cs typeface="Arial"/>
                <a:sym typeface="Arial"/>
              </a:rPr>
              <a:t>loud </a:t>
            </a:r>
            <a:r>
              <a:rPr lang="en" sz="1033">
                <a:solidFill>
                  <a:srgbClr val="FFFFFF"/>
                </a:solidFill>
              </a:rPr>
              <a:t>R</a:t>
            </a:r>
            <a:r>
              <a:rPr b="0" i="0" lang="en" sz="1033" u="none" cap="none" strike="noStrike">
                <a:solidFill>
                  <a:srgbClr val="FFFFFF"/>
                </a:solidFill>
                <a:latin typeface="Arial"/>
                <a:ea typeface="Arial"/>
                <a:cs typeface="Arial"/>
                <a:sym typeface="Arial"/>
              </a:rPr>
              <a:t>untime </a:t>
            </a:r>
            <a:r>
              <a:rPr lang="en" sz="1033">
                <a:solidFill>
                  <a:srgbClr val="FFFFFF"/>
                </a:solidFill>
              </a:rPr>
              <a:t>u</a:t>
            </a:r>
            <a:r>
              <a:rPr b="0" i="0" lang="en" sz="1033" u="none" cap="none" strike="noStrike">
                <a:solidFill>
                  <a:srgbClr val="FFFFFF"/>
                </a:solidFill>
                <a:latin typeface="Arial"/>
                <a:ea typeface="Arial"/>
                <a:cs typeface="Arial"/>
                <a:sym typeface="Arial"/>
              </a:rPr>
              <a:t>nd </a:t>
            </a:r>
            <a:r>
              <a:rPr lang="en" sz="1033">
                <a:solidFill>
                  <a:srgbClr val="FFFFFF"/>
                </a:solidFill>
              </a:rPr>
              <a:t>“C</a:t>
            </a:r>
            <a:r>
              <a:rPr b="0" i="0" lang="en" sz="1033" u="none" cap="none" strike="noStrike">
                <a:solidFill>
                  <a:srgbClr val="FFFFFF"/>
                </a:solidFill>
                <a:latin typeface="Arial"/>
                <a:ea typeface="Arial"/>
                <a:cs typeface="Arial"/>
                <a:sym typeface="Arial"/>
              </a:rPr>
              <a:t>ontrol plane</a:t>
            </a:r>
            <a:r>
              <a:rPr lang="en" sz="1033">
                <a:solidFill>
                  <a:srgbClr val="FFFFFF"/>
                </a:solidFill>
              </a:rPr>
              <a:t>”</a:t>
            </a:r>
            <a:r>
              <a:rPr b="0" i="0" lang="en" sz="1033" u="none" cap="none" strike="noStrike">
                <a:solidFill>
                  <a:srgbClr val="FFFFFF"/>
                </a:solidFill>
                <a:latin typeface="Arial"/>
                <a:ea typeface="Arial"/>
                <a:cs typeface="Arial"/>
                <a:sym typeface="Arial"/>
              </a:rPr>
              <a:t> </a:t>
            </a:r>
            <a:r>
              <a:rPr lang="en" sz="1033">
                <a:solidFill>
                  <a:srgbClr val="FFFFFF"/>
                </a:solidFill>
              </a:rPr>
              <a:t>Angriffe</a:t>
            </a:r>
            <a:endParaRPr b="0" i="0" sz="1033" u="none" cap="none" strike="noStrike">
              <a:solidFill>
                <a:srgbClr val="FFFFFF"/>
              </a:solidFill>
              <a:latin typeface="Arial"/>
              <a:ea typeface="Arial"/>
              <a:cs typeface="Arial"/>
              <a:sym typeface="Arial"/>
            </a:endParaRPr>
          </a:p>
        </p:txBody>
      </p:sp>
      <p:sp>
        <p:nvSpPr>
          <p:cNvPr id="911" name="Google Shape;911;p84"/>
          <p:cNvSpPr txBox="1"/>
          <p:nvPr/>
        </p:nvSpPr>
        <p:spPr>
          <a:xfrm>
            <a:off x="2841326" y="3180975"/>
            <a:ext cx="1488000" cy="533400"/>
          </a:xfrm>
          <a:prstGeom prst="rect">
            <a:avLst/>
          </a:prstGeom>
          <a:noFill/>
          <a:ln>
            <a:noFill/>
          </a:ln>
        </p:spPr>
        <p:txBody>
          <a:bodyPr anchorCtr="0" anchor="t" bIns="18275" lIns="18275" spcFirstLastPara="1" rIns="18275" wrap="square" tIns="18275">
            <a:noAutofit/>
          </a:bodyPr>
          <a:lstStyle/>
          <a:p>
            <a:pPr indent="0" lvl="0" marL="27090" marR="0" rtl="0" algn="ctr">
              <a:lnSpc>
                <a:spcPct val="100000"/>
              </a:lnSpc>
              <a:spcBef>
                <a:spcPts val="425"/>
              </a:spcBef>
              <a:spcAft>
                <a:spcPts val="0"/>
              </a:spcAft>
              <a:buClr>
                <a:srgbClr val="FF0000"/>
              </a:buClr>
              <a:buSzPts val="800"/>
              <a:buFont typeface="Inter"/>
              <a:buNone/>
            </a:pPr>
            <a:r>
              <a:rPr lang="en" sz="1033">
                <a:solidFill>
                  <a:srgbClr val="FFFFFF"/>
                </a:solidFill>
              </a:rPr>
              <a:t>Erkennt und unterbindet identitätsbasierte Angriffe</a:t>
            </a:r>
            <a:endParaRPr sz="1033">
              <a:solidFill>
                <a:srgbClr val="FFFFFF"/>
              </a:solidFill>
            </a:endParaRPr>
          </a:p>
        </p:txBody>
      </p:sp>
      <p:pic>
        <p:nvPicPr>
          <p:cNvPr id="912" name="Google Shape;912;p84"/>
          <p:cNvPicPr preferRelativeResize="0"/>
          <p:nvPr/>
        </p:nvPicPr>
        <p:blipFill rotWithShape="1">
          <a:blip r:embed="rId3">
            <a:alphaModFix/>
          </a:blip>
          <a:srcRect b="0" l="0" r="0" t="0"/>
          <a:stretch/>
        </p:blipFill>
        <p:spPr>
          <a:xfrm>
            <a:off x="1490012" y="2315725"/>
            <a:ext cx="561376" cy="417243"/>
          </a:xfrm>
          <a:prstGeom prst="rect">
            <a:avLst/>
          </a:prstGeom>
          <a:noFill/>
          <a:ln>
            <a:noFill/>
          </a:ln>
        </p:spPr>
      </p:pic>
      <p:pic>
        <p:nvPicPr>
          <p:cNvPr id="913" name="Google Shape;913;p84"/>
          <p:cNvPicPr preferRelativeResize="0"/>
          <p:nvPr/>
        </p:nvPicPr>
        <p:blipFill rotWithShape="1">
          <a:blip r:embed="rId4">
            <a:alphaModFix/>
          </a:blip>
          <a:srcRect b="0" l="0" r="0" t="0"/>
          <a:stretch/>
        </p:blipFill>
        <p:spPr>
          <a:xfrm>
            <a:off x="3363862" y="2327953"/>
            <a:ext cx="465050" cy="465050"/>
          </a:xfrm>
          <a:prstGeom prst="rect">
            <a:avLst/>
          </a:prstGeom>
          <a:noFill/>
          <a:ln>
            <a:noFill/>
          </a:ln>
        </p:spPr>
      </p:pic>
      <p:pic>
        <p:nvPicPr>
          <p:cNvPr id="914" name="Google Shape;914;p84"/>
          <p:cNvPicPr preferRelativeResize="0"/>
          <p:nvPr/>
        </p:nvPicPr>
        <p:blipFill rotWithShape="1">
          <a:blip r:embed="rId5">
            <a:alphaModFix/>
          </a:blip>
          <a:srcRect b="0" l="0" r="0" t="0"/>
          <a:stretch/>
        </p:blipFill>
        <p:spPr>
          <a:xfrm>
            <a:off x="5119284" y="2282600"/>
            <a:ext cx="561373" cy="533700"/>
          </a:xfrm>
          <a:prstGeom prst="rect">
            <a:avLst/>
          </a:prstGeom>
          <a:noFill/>
          <a:ln>
            <a:noFill/>
          </a:ln>
        </p:spPr>
      </p:pic>
      <p:sp>
        <p:nvSpPr>
          <p:cNvPr id="915" name="Google Shape;915;p84"/>
          <p:cNvSpPr txBox="1"/>
          <p:nvPr/>
        </p:nvSpPr>
        <p:spPr>
          <a:xfrm>
            <a:off x="1153900" y="2858067"/>
            <a:ext cx="1233600" cy="303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375"/>
              <a:buFont typeface="Arial"/>
              <a:buNone/>
            </a:pPr>
            <a:r>
              <a:rPr b="1" i="0" lang="en" sz="1375" u="none" cap="none" strike="noStrike">
                <a:solidFill>
                  <a:srgbClr val="FFFFFF"/>
                </a:solidFill>
                <a:latin typeface="Arial"/>
                <a:ea typeface="Arial"/>
                <a:cs typeface="Arial"/>
                <a:sym typeface="Arial"/>
              </a:rPr>
              <a:t>ENDPOINT</a:t>
            </a:r>
            <a:endParaRPr/>
          </a:p>
        </p:txBody>
      </p:sp>
      <p:sp>
        <p:nvSpPr>
          <p:cNvPr id="916" name="Google Shape;916;p84"/>
          <p:cNvSpPr txBox="1"/>
          <p:nvPr/>
        </p:nvSpPr>
        <p:spPr>
          <a:xfrm>
            <a:off x="2979588" y="2858067"/>
            <a:ext cx="1233600" cy="303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375"/>
              <a:buFont typeface="Arial"/>
              <a:buNone/>
            </a:pPr>
            <a:r>
              <a:rPr b="1" i="0" lang="en" sz="1375" u="none" cap="none" strike="noStrike">
                <a:solidFill>
                  <a:srgbClr val="FFFFFF"/>
                </a:solidFill>
                <a:latin typeface="Arial"/>
                <a:ea typeface="Arial"/>
                <a:cs typeface="Arial"/>
                <a:sym typeface="Arial"/>
              </a:rPr>
              <a:t>IDENTITY</a:t>
            </a:r>
            <a:endParaRPr/>
          </a:p>
        </p:txBody>
      </p:sp>
      <p:sp>
        <p:nvSpPr>
          <p:cNvPr id="917" name="Google Shape;917;p84"/>
          <p:cNvSpPr txBox="1"/>
          <p:nvPr/>
        </p:nvSpPr>
        <p:spPr>
          <a:xfrm>
            <a:off x="4783171" y="2858067"/>
            <a:ext cx="1233600" cy="303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375"/>
              <a:buFont typeface="Arial"/>
              <a:buNone/>
            </a:pPr>
            <a:r>
              <a:rPr b="1" i="0" lang="en" sz="1375" u="none" cap="none" strike="noStrike">
                <a:solidFill>
                  <a:srgbClr val="FFFFFF"/>
                </a:solidFill>
                <a:latin typeface="Arial"/>
                <a:ea typeface="Arial"/>
                <a:cs typeface="Arial"/>
                <a:sym typeface="Arial"/>
              </a:rPr>
              <a:t>CLOUD</a:t>
            </a:r>
            <a:endParaRPr/>
          </a:p>
        </p:txBody>
      </p:sp>
      <p:pic>
        <p:nvPicPr>
          <p:cNvPr id="918" name="Google Shape;918;p84"/>
          <p:cNvPicPr preferRelativeResize="0"/>
          <p:nvPr/>
        </p:nvPicPr>
        <p:blipFill rotWithShape="1">
          <a:blip r:embed="rId6">
            <a:alphaModFix/>
          </a:blip>
          <a:srcRect b="0" l="0" r="0" t="0"/>
          <a:stretch/>
        </p:blipFill>
        <p:spPr>
          <a:xfrm>
            <a:off x="7059781" y="2302799"/>
            <a:ext cx="465050" cy="478340"/>
          </a:xfrm>
          <a:prstGeom prst="rect">
            <a:avLst/>
          </a:prstGeom>
          <a:noFill/>
          <a:ln>
            <a:noFill/>
          </a:ln>
        </p:spPr>
      </p:pic>
      <p:sp>
        <p:nvSpPr>
          <p:cNvPr id="919" name="Google Shape;919;p84"/>
          <p:cNvSpPr txBox="1"/>
          <p:nvPr/>
        </p:nvSpPr>
        <p:spPr>
          <a:xfrm>
            <a:off x="6675506" y="2858067"/>
            <a:ext cx="1233600" cy="303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375"/>
              <a:buFont typeface="Arial"/>
              <a:buNone/>
            </a:pPr>
            <a:r>
              <a:rPr b="1" i="0" lang="en" sz="1375" u="none" cap="none" strike="noStrike">
                <a:solidFill>
                  <a:srgbClr val="FFFFFF"/>
                </a:solidFill>
                <a:latin typeface="Arial"/>
                <a:ea typeface="Arial"/>
                <a:cs typeface="Arial"/>
                <a:sym typeface="Arial"/>
              </a:rPr>
              <a:t>NG-SIEM</a:t>
            </a:r>
            <a:endParaRPr/>
          </a:p>
        </p:txBody>
      </p:sp>
      <p:sp>
        <p:nvSpPr>
          <p:cNvPr id="920" name="Google Shape;920;p84"/>
          <p:cNvSpPr txBox="1"/>
          <p:nvPr/>
        </p:nvSpPr>
        <p:spPr>
          <a:xfrm>
            <a:off x="6449756" y="3160067"/>
            <a:ext cx="1685100" cy="533700"/>
          </a:xfrm>
          <a:prstGeom prst="rect">
            <a:avLst/>
          </a:prstGeom>
          <a:noFill/>
          <a:ln>
            <a:noFill/>
          </a:ln>
        </p:spPr>
        <p:txBody>
          <a:bodyPr anchorCtr="0" anchor="t" bIns="18275" lIns="18275" spcFirstLastPara="1" rIns="18275" wrap="square" tIns="18275">
            <a:noAutofit/>
          </a:bodyPr>
          <a:lstStyle/>
          <a:p>
            <a:pPr indent="0" lvl="0" marL="27090" marR="0" rtl="0" algn="ctr">
              <a:lnSpc>
                <a:spcPct val="100000"/>
              </a:lnSpc>
              <a:spcBef>
                <a:spcPts val="0"/>
              </a:spcBef>
              <a:spcAft>
                <a:spcPts val="0"/>
              </a:spcAft>
              <a:buClr>
                <a:srgbClr val="FF0000"/>
              </a:buClr>
              <a:buSzPts val="800"/>
              <a:buFont typeface="Inter"/>
              <a:buNone/>
            </a:pPr>
            <a:r>
              <a:rPr lang="en" sz="1033">
                <a:solidFill>
                  <a:srgbClr val="FFFFFF"/>
                </a:solidFill>
              </a:rPr>
              <a:t>Suche in allen von Next-Gen SIEM erfassten Daten</a:t>
            </a:r>
            <a:endParaRPr b="0" i="0" sz="1033" u="none" cap="none" strike="noStrike">
              <a:solidFill>
                <a:srgbClr val="FFFFFF"/>
              </a:solidFill>
              <a:latin typeface="Arial"/>
              <a:ea typeface="Arial"/>
              <a:cs typeface="Arial"/>
              <a:sym typeface="Arial"/>
            </a:endParaRPr>
          </a:p>
        </p:txBody>
      </p:sp>
      <p:sp>
        <p:nvSpPr>
          <p:cNvPr id="921" name="Google Shape;921;p84"/>
          <p:cNvSpPr/>
          <p:nvPr/>
        </p:nvSpPr>
        <p:spPr>
          <a:xfrm>
            <a:off x="2761518" y="1269275"/>
            <a:ext cx="3673800" cy="309900"/>
          </a:xfrm>
          <a:prstGeom prst="rect">
            <a:avLst/>
          </a:prstGeom>
          <a:gradFill>
            <a:gsLst>
              <a:gs pos="0">
                <a:srgbClr val="FFFFFF">
                  <a:alpha val="0"/>
                </a:srgbClr>
              </a:gs>
              <a:gs pos="11000">
                <a:srgbClr val="000000"/>
              </a:gs>
              <a:gs pos="89000">
                <a:srgbClr val="000000"/>
              </a:gs>
              <a:gs pos="100000">
                <a:srgbClr val="FFFFFF">
                  <a:alpha val="0"/>
                </a:srgbClr>
              </a:gs>
            </a:gsLst>
            <a:lin ang="0" scaled="0"/>
          </a:gradFill>
          <a:ln>
            <a:noFill/>
          </a:ln>
        </p:spPr>
        <p:txBody>
          <a:bodyPr anchorCtr="0" anchor="ctr" bIns="91425" lIns="91425" spcFirstLastPara="1" rIns="91425" wrap="square" tIns="91425">
            <a:noAutofit/>
          </a:bodyPr>
          <a:lstStyle/>
          <a:p>
            <a:pPr indent="0" lvl="0" marL="0" rtl="0" algn="ctr">
              <a:lnSpc>
                <a:spcPct val="120000"/>
              </a:lnSpc>
              <a:spcBef>
                <a:spcPts val="0"/>
              </a:spcBef>
              <a:spcAft>
                <a:spcPts val="0"/>
              </a:spcAft>
              <a:buNone/>
            </a:pPr>
            <a:r>
              <a:rPr b="1" lang="en" sz="1450">
                <a:solidFill>
                  <a:srgbClr val="FFFFFF"/>
                </a:solidFill>
              </a:rPr>
              <a:t>24/7 Managed Threat Hunting </a:t>
            </a:r>
            <a:endParaRPr b="1" sz="1450">
              <a:solidFill>
                <a:srgbClr val="FFFFFF"/>
              </a:solidFill>
            </a:endParaRPr>
          </a:p>
          <a:p>
            <a:pPr indent="0" lvl="0" marL="0" rtl="0" algn="ctr">
              <a:lnSpc>
                <a:spcPct val="120000"/>
              </a:lnSpc>
              <a:spcBef>
                <a:spcPts val="0"/>
              </a:spcBef>
              <a:spcAft>
                <a:spcPts val="0"/>
              </a:spcAft>
              <a:buNone/>
            </a:pPr>
            <a:r>
              <a:rPr b="1" lang="en" sz="1450">
                <a:solidFill>
                  <a:srgbClr val="FFFFFF"/>
                </a:solidFill>
              </a:rPr>
              <a:t>über alle Angriffsoberflächen</a:t>
            </a:r>
            <a:endParaRPr b="1">
              <a:solidFill>
                <a:srgbClr val="FFFFFF"/>
              </a:solidFill>
            </a:endParaRPr>
          </a:p>
        </p:txBody>
      </p:sp>
      <p:pic>
        <p:nvPicPr>
          <p:cNvPr id="922" name="Google Shape;922;p84"/>
          <p:cNvPicPr preferRelativeResize="0"/>
          <p:nvPr/>
        </p:nvPicPr>
        <p:blipFill>
          <a:blip r:embed="rId7">
            <a:alphaModFix/>
          </a:blip>
          <a:stretch>
            <a:fillRect/>
          </a:stretch>
        </p:blipFill>
        <p:spPr>
          <a:xfrm>
            <a:off x="7219046" y="4777425"/>
            <a:ext cx="859255" cy="270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025 Crowdstrike Presentation Template">
  <a:themeElements>
    <a:clrScheme name="CROWDSTRIKE 2025">
      <a:dk1>
        <a:srgbClr val="000000"/>
      </a:dk1>
      <a:lt1>
        <a:srgbClr val="F8F8F8"/>
      </a:lt1>
      <a:dk2>
        <a:srgbClr val="EC0000"/>
      </a:dk2>
      <a:lt2>
        <a:srgbClr val="A7A9AC"/>
      </a:lt2>
      <a:accent1>
        <a:srgbClr val="61C3C9"/>
      </a:accent1>
      <a:accent2>
        <a:srgbClr val="41AB58"/>
      </a:accent2>
      <a:accent3>
        <a:srgbClr val="3D474F"/>
      </a:accent3>
      <a:accent4>
        <a:srgbClr val="E8BF1A"/>
      </a:accent4>
      <a:accent5>
        <a:srgbClr val="791D24"/>
      </a:accent5>
      <a:accent6>
        <a:srgbClr val="D12127"/>
      </a:accent6>
      <a:hlink>
        <a:srgbClr val="61C4C9"/>
      </a:hlink>
      <a:folHlink>
        <a:srgbClr val="2F636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rowdstrike Branded Templates_Lightmode">
  <a:themeElements>
    <a:clrScheme name="Crowdstrike_Market Brand Templates">
      <a:dk1>
        <a:srgbClr val="000000"/>
      </a:dk1>
      <a:lt1>
        <a:srgbClr val="FFFFFF"/>
      </a:lt1>
      <a:dk2>
        <a:srgbClr val="FF0000"/>
      </a:dk2>
      <a:lt2>
        <a:srgbClr val="A6A9AC"/>
      </a:lt2>
      <a:accent1>
        <a:srgbClr val="B52026"/>
      </a:accent1>
      <a:accent2>
        <a:srgbClr val="D12027"/>
      </a:accent2>
      <a:accent3>
        <a:srgbClr val="D12027"/>
      </a:accent3>
      <a:accent4>
        <a:srgbClr val="C0C1C2"/>
      </a:accent4>
      <a:accent5>
        <a:srgbClr val="3E4145"/>
      </a:accent5>
      <a:accent6>
        <a:srgbClr val="54ADB0"/>
      </a:accent6>
      <a:hlink>
        <a:srgbClr val="458E8F"/>
      </a:hlink>
      <a:folHlink>
        <a:srgbClr val="2F636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C00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