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74" r:id="rId3"/>
    <p:sldId id="285" r:id="rId4"/>
  </p:sldIdLst>
  <p:sldSz cx="12192000" cy="6858000"/>
  <p:notesSz cx="6858000" cy="9144000"/>
  <p:kinsoku lang="ja-JP" invalStChars="、。，．・：；？！゛゜ヽヾゝゞ々’”）〕］｝〉》」』】°‰′″℃￠％!%),.:;?]}｡｣､･ﾞﾟ" invalEndChars="‘“（〔［｛〈《「『【￥＄$([\{｢￡"/>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AD"/>
    <a:srgbClr val="005BC7"/>
    <a:srgbClr val="EFF1F4"/>
    <a:srgbClr val="003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1864" autoAdjust="0"/>
  </p:normalViewPr>
  <p:slideViewPr>
    <p:cSldViewPr snapToGrid="0">
      <p:cViewPr varScale="1">
        <p:scale>
          <a:sx n="96" d="100"/>
          <a:sy n="96" d="100"/>
        </p:scale>
        <p:origin x="27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77865-BB8B-7F4F-B50C-22618A5E1860}" type="datetimeFigureOut">
              <a:rPr lang="de-DE" smtClean="0"/>
              <a:t>09.05.2025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B3A1D-0D1F-AA4A-908C-ADBA7E2F2F23}" type="slidenum">
              <a:rPr lang="de-DE" smtClean="0"/>
              <a:t>‹Nr.›</a:t>
            </a:fld>
            <a:endParaRPr lang="de-DE"/>
          </a:p>
        </p:txBody>
      </p:sp>
    </p:spTree>
    <p:extLst>
      <p:ext uri="{BB962C8B-B14F-4D97-AF65-F5344CB8AC3E}">
        <p14:creationId xmlns:p14="http://schemas.microsoft.com/office/powerpoint/2010/main" val="298103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breaches.cloud/tags/iam-users" TargetMode="External"/><Relationship Id="rId3" Type="http://schemas.openxmlformats.org/officeDocument/2006/relationships/hyperlink" Target="https://www.breaches.cloud/incidents/footballaustralia/" TargetMode="External"/><Relationship Id="rId7" Type="http://schemas.openxmlformats.org/officeDocument/2006/relationships/hyperlink" Target="https://www.breaches.cloud/tags/s3"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breaches.cloud/tags/access-keys" TargetMode="External"/><Relationship Id="rId11" Type="http://schemas.openxmlformats.org/officeDocument/2006/relationships/hyperlink" Target="https://www.breaches.cloud/tags/secrets" TargetMode="External"/><Relationship Id="rId5" Type="http://schemas.openxmlformats.org/officeDocument/2006/relationships/hyperlink" Target="https://www.breaches.cloud/tags/aws" TargetMode="External"/><Relationship Id="rId10" Type="http://schemas.openxmlformats.org/officeDocument/2006/relationships/hyperlink" Target="https://www.breaches.cloud/tags/multiaccount" TargetMode="External"/><Relationship Id="rId4" Type="http://schemas.openxmlformats.org/officeDocument/2006/relationships/hyperlink" Target="https://www.chrisfarris.com/" TargetMode="External"/><Relationship Id="rId9" Type="http://schemas.openxmlformats.org/officeDocument/2006/relationships/hyperlink" Target="https://www.breaches.cloud/incidents/ftx/"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breaches.cloud/tags/iam-users" TargetMode="External"/><Relationship Id="rId3" Type="http://schemas.openxmlformats.org/officeDocument/2006/relationships/hyperlink" Target="https://www.breaches.cloud/incidents/footballaustralia/" TargetMode="External"/><Relationship Id="rId7" Type="http://schemas.openxmlformats.org/officeDocument/2006/relationships/hyperlink" Target="https://www.breaches.cloud/tags/s3"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breaches.cloud/tags/access-keys" TargetMode="External"/><Relationship Id="rId11" Type="http://schemas.openxmlformats.org/officeDocument/2006/relationships/hyperlink" Target="https://www.breaches.cloud/tags/secrets" TargetMode="External"/><Relationship Id="rId5" Type="http://schemas.openxmlformats.org/officeDocument/2006/relationships/hyperlink" Target="https://www.breaches.cloud/tags/aws" TargetMode="External"/><Relationship Id="rId10" Type="http://schemas.openxmlformats.org/officeDocument/2006/relationships/hyperlink" Target="https://www.breaches.cloud/tags/multiaccount" TargetMode="External"/><Relationship Id="rId4" Type="http://schemas.openxmlformats.org/officeDocument/2006/relationships/hyperlink" Target="https://www.chrisfarris.com/" TargetMode="External"/><Relationship Id="rId9" Type="http://schemas.openxmlformats.org/officeDocument/2006/relationships/hyperlink" Target="https://www.breaches.cloud/incidents/ft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hlinkClick r:id="rId3"/>
              </a:rPr>
              <a:t>Football Australia</a:t>
            </a:r>
            <a:r>
              <a:rPr lang="en-US" b="1" dirty="0"/>
              <a:t> </a:t>
            </a:r>
          </a:p>
          <a:p>
            <a:r>
              <a:rPr lang="en-US" dirty="0"/>
              <a:t>Last Updated: 2024-02-05 Author:   </a:t>
            </a:r>
            <a:r>
              <a:rPr lang="en-US" dirty="0">
                <a:hlinkClick r:id="rId4"/>
              </a:rPr>
              <a:t>Chris Farris </a:t>
            </a:r>
            <a:r>
              <a:rPr lang="en-US" dirty="0"/>
              <a:t>    </a:t>
            </a:r>
            <a:r>
              <a:rPr lang="en-US" dirty="0">
                <a:hlinkClick r:id="rId5"/>
              </a:rPr>
              <a:t>AWS</a:t>
            </a:r>
            <a:r>
              <a:rPr lang="en-US" dirty="0"/>
              <a:t>  | </a:t>
            </a:r>
            <a:r>
              <a:rPr lang="en-US" dirty="0">
                <a:hlinkClick r:id="rId6"/>
              </a:rPr>
              <a:t>Access Keys</a:t>
            </a:r>
            <a:r>
              <a:rPr lang="en-US" dirty="0"/>
              <a:t> | </a:t>
            </a:r>
            <a:r>
              <a:rPr lang="en-US" dirty="0">
                <a:hlinkClick r:id="rId7"/>
              </a:rPr>
              <a:t>S3</a:t>
            </a:r>
            <a:r>
              <a:rPr lang="en-US" dirty="0"/>
              <a:t> | </a:t>
            </a:r>
            <a:r>
              <a:rPr lang="en-US" dirty="0">
                <a:hlinkClick r:id="rId8"/>
              </a:rPr>
              <a:t>IAM Users</a:t>
            </a:r>
            <a:r>
              <a:rPr lang="en-US" dirty="0"/>
              <a:t> </a:t>
            </a:r>
          </a:p>
          <a:p>
            <a:r>
              <a:rPr lang="en-US" dirty="0"/>
              <a:t>Football Australia, the national governing authority for the sport, embedded an AWS Access Key in their website that granted access to 126 S3 Buckets containing sensitive information for players and fans.</a:t>
            </a:r>
          </a:p>
          <a:p>
            <a:endParaRPr lang="en-US" dirty="0"/>
          </a:p>
          <a:p>
            <a:r>
              <a:rPr lang="en-US" b="1" dirty="0">
                <a:hlinkClick r:id="rId9"/>
              </a:rPr>
              <a:t>FTX Bankruptcy</a:t>
            </a:r>
            <a:r>
              <a:rPr lang="en-US" b="1" dirty="0"/>
              <a:t> </a:t>
            </a:r>
          </a:p>
          <a:p>
            <a:r>
              <a:rPr lang="en-US" dirty="0"/>
              <a:t>Last Updated: 2024-04-13 Author:   </a:t>
            </a:r>
            <a:r>
              <a:rPr lang="en-US" dirty="0">
                <a:hlinkClick r:id="rId4"/>
              </a:rPr>
              <a:t>Chris Farris </a:t>
            </a:r>
            <a:r>
              <a:rPr lang="en-US" dirty="0"/>
              <a:t>    </a:t>
            </a:r>
            <a:r>
              <a:rPr lang="en-US" dirty="0">
                <a:hlinkClick r:id="rId5"/>
              </a:rPr>
              <a:t>AWS</a:t>
            </a:r>
            <a:r>
              <a:rPr lang="en-US" dirty="0"/>
              <a:t>  | </a:t>
            </a:r>
            <a:r>
              <a:rPr lang="en-US" dirty="0" err="1">
                <a:hlinkClick r:id="rId10"/>
              </a:rPr>
              <a:t>MultiAccount</a:t>
            </a:r>
            <a:r>
              <a:rPr lang="en-US" dirty="0"/>
              <a:t> | </a:t>
            </a:r>
            <a:r>
              <a:rPr lang="en-US" dirty="0">
                <a:hlinkClick r:id="rId11"/>
              </a:rPr>
              <a:t>Secrets</a:t>
            </a:r>
            <a:r>
              <a:rPr lang="en-US" dirty="0"/>
              <a:t> </a:t>
            </a:r>
          </a:p>
          <a:p>
            <a:r>
              <a:rPr lang="en-US" dirty="0"/>
              <a:t>FTX, a crypto-currency exchange, found itself in bankruptcy. At the moment of the leadership transition, over $400 million in crypto-currency was transferred from FTX’s wallets. The FTX trustee management discovered many poor cloud practices during the unwinding process.</a:t>
            </a:r>
          </a:p>
          <a:p>
            <a:endParaRPr lang="en-US" dirty="0"/>
          </a:p>
          <a:p>
            <a:endParaRPr lang="en-US" dirty="0"/>
          </a:p>
          <a:p>
            <a:pPr>
              <a:buFont typeface="Arial" panose="020B0604020202020204" pitchFamily="34" charset="0"/>
              <a:buChar char="•"/>
            </a:pPr>
            <a:r>
              <a:rPr lang="de-DE" dirty="0"/>
              <a:t>„Daten, die an einem einzigen Ort gespeichert sind, stellen ein hohes Risiko dar. Ein Ausfall kann zu einem vollständigen Datenverlust führen.“</a:t>
            </a:r>
          </a:p>
          <a:p>
            <a:pPr>
              <a:buFont typeface="Arial" panose="020B0604020202020204" pitchFamily="34" charset="0"/>
              <a:buChar char="•"/>
            </a:pPr>
            <a:r>
              <a:rPr lang="de-DE" dirty="0"/>
              <a:t>„Traditionelle redundante Systeme sind oft ineffizient und verursachen hohe Kosten, da Daten mehrfach gespeichert werden müssen.“</a:t>
            </a:r>
          </a:p>
          <a:p>
            <a:endParaRPr lang="en-US" dirty="0"/>
          </a:p>
          <a:p>
            <a:endParaRPr lang="de-DE" dirty="0"/>
          </a:p>
        </p:txBody>
      </p:sp>
      <p:sp>
        <p:nvSpPr>
          <p:cNvPr id="4" name="Foliennummernplatzhalter 3"/>
          <p:cNvSpPr>
            <a:spLocks noGrp="1"/>
          </p:cNvSpPr>
          <p:nvPr>
            <p:ph type="sldNum" sz="quarter" idx="5"/>
          </p:nvPr>
        </p:nvSpPr>
        <p:spPr/>
        <p:txBody>
          <a:bodyPr/>
          <a:lstStyle/>
          <a:p>
            <a:fld id="{F1EB3A1D-0D1F-AA4A-908C-ADBA7E2F2F23}" type="slidenum">
              <a:rPr lang="de-DE" smtClean="0"/>
              <a:t>2</a:t>
            </a:fld>
            <a:endParaRPr lang="de-DE"/>
          </a:p>
        </p:txBody>
      </p:sp>
    </p:spTree>
    <p:extLst>
      <p:ext uri="{BB962C8B-B14F-4D97-AF65-F5344CB8AC3E}">
        <p14:creationId xmlns:p14="http://schemas.microsoft.com/office/powerpoint/2010/main" val="88439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9EAE8-915F-A197-6827-182CAF8A262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6B92364-D03A-A035-1CF3-1A379E56400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0B4C61F-56BE-C908-D930-3BB642374FE6}"/>
              </a:ext>
            </a:extLst>
          </p:cNvPr>
          <p:cNvSpPr>
            <a:spLocks noGrp="1"/>
          </p:cNvSpPr>
          <p:nvPr>
            <p:ph type="body" idx="1"/>
          </p:nvPr>
        </p:nvSpPr>
        <p:spPr/>
        <p:txBody>
          <a:bodyPr/>
          <a:lstStyle/>
          <a:p>
            <a:r>
              <a:rPr lang="en-US" b="1" dirty="0">
                <a:hlinkClick r:id="rId3"/>
              </a:rPr>
              <a:t>Football Australia</a:t>
            </a:r>
            <a:r>
              <a:rPr lang="en-US" b="1" dirty="0"/>
              <a:t> </a:t>
            </a:r>
          </a:p>
          <a:p>
            <a:r>
              <a:rPr lang="en-US" dirty="0"/>
              <a:t>Last Updated: 2024-02-05 Author:   </a:t>
            </a:r>
            <a:r>
              <a:rPr lang="en-US" dirty="0">
                <a:hlinkClick r:id="rId4"/>
              </a:rPr>
              <a:t>Chris Farris </a:t>
            </a:r>
            <a:r>
              <a:rPr lang="en-US" dirty="0"/>
              <a:t>    </a:t>
            </a:r>
            <a:r>
              <a:rPr lang="en-US" dirty="0">
                <a:hlinkClick r:id="rId5"/>
              </a:rPr>
              <a:t>AWS</a:t>
            </a:r>
            <a:r>
              <a:rPr lang="en-US" dirty="0"/>
              <a:t>  | </a:t>
            </a:r>
            <a:r>
              <a:rPr lang="en-US" dirty="0">
                <a:hlinkClick r:id="rId6"/>
              </a:rPr>
              <a:t>Access Keys</a:t>
            </a:r>
            <a:r>
              <a:rPr lang="en-US" dirty="0"/>
              <a:t> | </a:t>
            </a:r>
            <a:r>
              <a:rPr lang="en-US" dirty="0">
                <a:hlinkClick r:id="rId7"/>
              </a:rPr>
              <a:t>S3</a:t>
            </a:r>
            <a:r>
              <a:rPr lang="en-US" dirty="0"/>
              <a:t> | </a:t>
            </a:r>
            <a:r>
              <a:rPr lang="en-US" dirty="0">
                <a:hlinkClick r:id="rId8"/>
              </a:rPr>
              <a:t>IAM Users</a:t>
            </a:r>
            <a:r>
              <a:rPr lang="en-US" dirty="0"/>
              <a:t> </a:t>
            </a:r>
          </a:p>
          <a:p>
            <a:r>
              <a:rPr lang="en-US" dirty="0"/>
              <a:t>Football Australia, the national governing authority for the sport, embedded an AWS Access Key in their website that granted access to 126 S3 Buckets containing sensitive information for players and fans.</a:t>
            </a:r>
          </a:p>
          <a:p>
            <a:endParaRPr lang="en-US" dirty="0"/>
          </a:p>
          <a:p>
            <a:r>
              <a:rPr lang="en-US" b="1" dirty="0">
                <a:hlinkClick r:id="rId9"/>
              </a:rPr>
              <a:t>FTX Bankruptcy</a:t>
            </a:r>
            <a:r>
              <a:rPr lang="en-US" b="1" dirty="0"/>
              <a:t> </a:t>
            </a:r>
          </a:p>
          <a:p>
            <a:r>
              <a:rPr lang="en-US" dirty="0"/>
              <a:t>Last Updated: 2024-04-13 Author:   </a:t>
            </a:r>
            <a:r>
              <a:rPr lang="en-US" dirty="0">
                <a:hlinkClick r:id="rId4"/>
              </a:rPr>
              <a:t>Chris Farris </a:t>
            </a:r>
            <a:r>
              <a:rPr lang="en-US" dirty="0"/>
              <a:t>    </a:t>
            </a:r>
            <a:r>
              <a:rPr lang="en-US" dirty="0">
                <a:hlinkClick r:id="rId5"/>
              </a:rPr>
              <a:t>AWS</a:t>
            </a:r>
            <a:r>
              <a:rPr lang="en-US" dirty="0"/>
              <a:t>  | </a:t>
            </a:r>
            <a:r>
              <a:rPr lang="en-US" dirty="0" err="1">
                <a:hlinkClick r:id="rId10"/>
              </a:rPr>
              <a:t>MultiAccount</a:t>
            </a:r>
            <a:r>
              <a:rPr lang="en-US" dirty="0"/>
              <a:t> | </a:t>
            </a:r>
            <a:r>
              <a:rPr lang="en-US" dirty="0">
                <a:hlinkClick r:id="rId11"/>
              </a:rPr>
              <a:t>Secrets</a:t>
            </a:r>
            <a:r>
              <a:rPr lang="en-US" dirty="0"/>
              <a:t> </a:t>
            </a:r>
          </a:p>
          <a:p>
            <a:r>
              <a:rPr lang="en-US" dirty="0"/>
              <a:t>FTX, a crypto-currency exchange, found itself in bankruptcy. At the moment of the leadership transition, over $400 million in crypto-currency was transferred from FTX’s wallets. The FTX trustee management discovered many poor cloud practices during the unwinding process.</a:t>
            </a:r>
          </a:p>
          <a:p>
            <a:endParaRPr lang="en-US" dirty="0"/>
          </a:p>
          <a:p>
            <a:endParaRPr lang="en-US" dirty="0"/>
          </a:p>
          <a:p>
            <a:pPr>
              <a:buFont typeface="Arial" panose="020B0604020202020204" pitchFamily="34" charset="0"/>
              <a:buChar char="•"/>
            </a:pPr>
            <a:r>
              <a:rPr lang="de-DE" dirty="0"/>
              <a:t>„Daten, die an einem einzigen Ort gespeichert sind, stellen ein hohes Risiko dar. Ein Ausfall kann zu einem vollständigen Datenverlust führen.“</a:t>
            </a:r>
          </a:p>
          <a:p>
            <a:pPr>
              <a:buFont typeface="Arial" panose="020B0604020202020204" pitchFamily="34" charset="0"/>
              <a:buChar char="•"/>
            </a:pPr>
            <a:r>
              <a:rPr lang="de-DE" dirty="0"/>
              <a:t>„Traditionelle redundante Systeme sind oft ineffizient und verursachen hohe Kosten, da Daten mehrfach gespeichert werden müssen.“</a:t>
            </a:r>
          </a:p>
          <a:p>
            <a:endParaRPr lang="en-US" dirty="0"/>
          </a:p>
          <a:p>
            <a:endParaRPr lang="de-DE" dirty="0"/>
          </a:p>
        </p:txBody>
      </p:sp>
      <p:sp>
        <p:nvSpPr>
          <p:cNvPr id="4" name="Foliennummernplatzhalter 3">
            <a:extLst>
              <a:ext uri="{FF2B5EF4-FFF2-40B4-BE49-F238E27FC236}">
                <a16:creationId xmlns:a16="http://schemas.microsoft.com/office/drawing/2014/main" id="{235DB60C-2F8F-A7AB-8010-84249835DD12}"/>
              </a:ext>
            </a:extLst>
          </p:cNvPr>
          <p:cNvSpPr>
            <a:spLocks noGrp="1"/>
          </p:cNvSpPr>
          <p:nvPr>
            <p:ph type="sldNum" sz="quarter" idx="5"/>
          </p:nvPr>
        </p:nvSpPr>
        <p:spPr/>
        <p:txBody>
          <a:bodyPr/>
          <a:lstStyle/>
          <a:p>
            <a:fld id="{F1EB3A1D-0D1F-AA4A-908C-ADBA7E2F2F23}" type="slidenum">
              <a:rPr lang="de-DE" smtClean="0"/>
              <a:t>3</a:t>
            </a:fld>
            <a:endParaRPr lang="de-DE"/>
          </a:p>
        </p:txBody>
      </p:sp>
    </p:spTree>
    <p:extLst>
      <p:ext uri="{BB962C8B-B14F-4D97-AF65-F5344CB8AC3E}">
        <p14:creationId xmlns:p14="http://schemas.microsoft.com/office/powerpoint/2010/main" val="167717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7AF62-BB74-172C-6CDF-46BB53F984A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26906A-E60B-EC6D-8560-5B658FDCDF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6BDD216-F98E-3DDE-8601-66C549373FD2}"/>
              </a:ext>
            </a:extLst>
          </p:cNvPr>
          <p:cNvSpPr>
            <a:spLocks noGrp="1"/>
          </p:cNvSpPr>
          <p:nvPr>
            <p:ph type="dt" sz="half" idx="10"/>
          </p:nvPr>
        </p:nvSpPr>
        <p:spPr/>
        <p:txBody>
          <a:bodyPr/>
          <a:lstStyle/>
          <a:p>
            <a:fld id="{6343DBAF-065A-064E-8543-966626889FD1}" type="datetimeFigureOut">
              <a:rPr lang="de-DE" smtClean="0"/>
              <a:t>09.05.2025</a:t>
            </a:fld>
            <a:endParaRPr lang="de-DE"/>
          </a:p>
        </p:txBody>
      </p:sp>
      <p:sp>
        <p:nvSpPr>
          <p:cNvPr id="5" name="Fußzeilenplatzhalter 4">
            <a:extLst>
              <a:ext uri="{FF2B5EF4-FFF2-40B4-BE49-F238E27FC236}">
                <a16:creationId xmlns:a16="http://schemas.microsoft.com/office/drawing/2014/main" id="{428A8C3B-FE7D-EE41-808D-201EF823F2D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1E290BB-9EA5-FC40-0EE7-A1388F40E0C3}"/>
              </a:ext>
            </a:extLst>
          </p:cNvPr>
          <p:cNvSpPr>
            <a:spLocks noGrp="1"/>
          </p:cNvSpPr>
          <p:nvPr>
            <p:ph type="sldNum" sz="quarter" idx="12"/>
          </p:nvPr>
        </p:nvSpPr>
        <p:spPr/>
        <p:txBody>
          <a:bodyPr/>
          <a:lstStyle/>
          <a:p>
            <a:fld id="{275824F7-F5D9-324C-840A-B00EB003B800}" type="slidenum">
              <a:rPr lang="de-DE" smtClean="0"/>
              <a:t>‹Nr.›</a:t>
            </a:fld>
            <a:endParaRPr lang="de-DE"/>
          </a:p>
        </p:txBody>
      </p:sp>
    </p:spTree>
    <p:extLst>
      <p:ext uri="{BB962C8B-B14F-4D97-AF65-F5344CB8AC3E}">
        <p14:creationId xmlns:p14="http://schemas.microsoft.com/office/powerpoint/2010/main" val="68681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3E429-D774-47DF-6188-5F9E23D4937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83EA680-AF72-17E0-7AB8-C55E2807EF4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9EB28A-4676-0D61-BB9D-5C09AF70DD40}"/>
              </a:ext>
            </a:extLst>
          </p:cNvPr>
          <p:cNvSpPr>
            <a:spLocks noGrp="1"/>
          </p:cNvSpPr>
          <p:nvPr>
            <p:ph type="dt" sz="half" idx="10"/>
          </p:nvPr>
        </p:nvSpPr>
        <p:spPr/>
        <p:txBody>
          <a:bodyPr/>
          <a:lstStyle/>
          <a:p>
            <a:fld id="{6343DBAF-065A-064E-8543-966626889FD1}" type="datetimeFigureOut">
              <a:rPr lang="de-DE" smtClean="0"/>
              <a:t>09.05.2025</a:t>
            </a:fld>
            <a:endParaRPr lang="de-DE"/>
          </a:p>
        </p:txBody>
      </p:sp>
      <p:sp>
        <p:nvSpPr>
          <p:cNvPr id="5" name="Fußzeilenplatzhalter 4">
            <a:extLst>
              <a:ext uri="{FF2B5EF4-FFF2-40B4-BE49-F238E27FC236}">
                <a16:creationId xmlns:a16="http://schemas.microsoft.com/office/drawing/2014/main" id="{AB74562E-0FA9-45BB-EAE9-721E01F8DC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337897D-B2B1-3348-82C8-F2300072D7B8}"/>
              </a:ext>
            </a:extLst>
          </p:cNvPr>
          <p:cNvSpPr>
            <a:spLocks noGrp="1"/>
          </p:cNvSpPr>
          <p:nvPr>
            <p:ph type="sldNum" sz="quarter" idx="12"/>
          </p:nvPr>
        </p:nvSpPr>
        <p:spPr/>
        <p:txBody>
          <a:bodyPr/>
          <a:lstStyle/>
          <a:p>
            <a:fld id="{275824F7-F5D9-324C-840A-B00EB003B800}" type="slidenum">
              <a:rPr lang="de-DE" smtClean="0"/>
              <a:t>‹Nr.›</a:t>
            </a:fld>
            <a:endParaRPr lang="de-DE"/>
          </a:p>
        </p:txBody>
      </p:sp>
    </p:spTree>
    <p:extLst>
      <p:ext uri="{BB962C8B-B14F-4D97-AF65-F5344CB8AC3E}">
        <p14:creationId xmlns:p14="http://schemas.microsoft.com/office/powerpoint/2010/main" val="24416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EA37AB2-4447-EF05-247C-BF0BC05812B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BAB68BA-6070-109A-A0AA-4B341CD5F18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507EEEC-6C1D-C93B-6883-27CB15C3AD65}"/>
              </a:ext>
            </a:extLst>
          </p:cNvPr>
          <p:cNvSpPr>
            <a:spLocks noGrp="1"/>
          </p:cNvSpPr>
          <p:nvPr>
            <p:ph type="dt" sz="half" idx="10"/>
          </p:nvPr>
        </p:nvSpPr>
        <p:spPr/>
        <p:txBody>
          <a:bodyPr/>
          <a:lstStyle/>
          <a:p>
            <a:fld id="{6343DBAF-065A-064E-8543-966626889FD1}" type="datetimeFigureOut">
              <a:rPr lang="de-DE" smtClean="0"/>
              <a:t>09.05.2025</a:t>
            </a:fld>
            <a:endParaRPr lang="de-DE"/>
          </a:p>
        </p:txBody>
      </p:sp>
      <p:sp>
        <p:nvSpPr>
          <p:cNvPr id="5" name="Fußzeilenplatzhalter 4">
            <a:extLst>
              <a:ext uri="{FF2B5EF4-FFF2-40B4-BE49-F238E27FC236}">
                <a16:creationId xmlns:a16="http://schemas.microsoft.com/office/drawing/2014/main" id="{608E3D7A-411F-E8DE-6CC3-3B9EF4609F3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5CD655A-1BAE-89B6-8951-752C41505722}"/>
              </a:ext>
            </a:extLst>
          </p:cNvPr>
          <p:cNvSpPr>
            <a:spLocks noGrp="1"/>
          </p:cNvSpPr>
          <p:nvPr>
            <p:ph type="sldNum" sz="quarter" idx="12"/>
          </p:nvPr>
        </p:nvSpPr>
        <p:spPr/>
        <p:txBody>
          <a:bodyPr/>
          <a:lstStyle/>
          <a:p>
            <a:fld id="{275824F7-F5D9-324C-840A-B00EB003B800}" type="slidenum">
              <a:rPr lang="de-DE" smtClean="0"/>
              <a:t>‹Nr.›</a:t>
            </a:fld>
            <a:endParaRPr lang="de-DE"/>
          </a:p>
        </p:txBody>
      </p:sp>
    </p:spTree>
    <p:extLst>
      <p:ext uri="{BB962C8B-B14F-4D97-AF65-F5344CB8AC3E}">
        <p14:creationId xmlns:p14="http://schemas.microsoft.com/office/powerpoint/2010/main" val="42988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284E6-6CE0-6152-320E-98986735D0B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38C8A9F-1181-441F-2F52-238C78856A3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30F7E09-1228-19EB-0930-B49ECE89CB3A}"/>
              </a:ext>
            </a:extLst>
          </p:cNvPr>
          <p:cNvSpPr>
            <a:spLocks noGrp="1"/>
          </p:cNvSpPr>
          <p:nvPr>
            <p:ph type="dt" sz="half" idx="10"/>
          </p:nvPr>
        </p:nvSpPr>
        <p:spPr/>
        <p:txBody>
          <a:bodyPr/>
          <a:lstStyle/>
          <a:p>
            <a:fld id="{6343DBAF-065A-064E-8543-966626889FD1}" type="datetimeFigureOut">
              <a:rPr lang="de-DE" smtClean="0"/>
              <a:t>09.05.2025</a:t>
            </a:fld>
            <a:endParaRPr lang="de-DE"/>
          </a:p>
        </p:txBody>
      </p:sp>
      <p:sp>
        <p:nvSpPr>
          <p:cNvPr id="5" name="Fußzeilenplatzhalter 4">
            <a:extLst>
              <a:ext uri="{FF2B5EF4-FFF2-40B4-BE49-F238E27FC236}">
                <a16:creationId xmlns:a16="http://schemas.microsoft.com/office/drawing/2014/main" id="{DACF4875-E797-FD49-DD74-719701C4DE6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1DBB46B-0141-5866-1D4C-A6FD875354D6}"/>
              </a:ext>
            </a:extLst>
          </p:cNvPr>
          <p:cNvSpPr>
            <a:spLocks noGrp="1"/>
          </p:cNvSpPr>
          <p:nvPr>
            <p:ph type="sldNum" sz="quarter" idx="12"/>
          </p:nvPr>
        </p:nvSpPr>
        <p:spPr/>
        <p:txBody>
          <a:bodyPr/>
          <a:lstStyle/>
          <a:p>
            <a:fld id="{275824F7-F5D9-324C-840A-B00EB003B800}" type="slidenum">
              <a:rPr lang="de-DE" smtClean="0"/>
              <a:t>‹Nr.›</a:t>
            </a:fld>
            <a:endParaRPr lang="de-DE"/>
          </a:p>
        </p:txBody>
      </p:sp>
    </p:spTree>
    <p:extLst>
      <p:ext uri="{BB962C8B-B14F-4D97-AF65-F5344CB8AC3E}">
        <p14:creationId xmlns:p14="http://schemas.microsoft.com/office/powerpoint/2010/main" val="422720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7FD890-1AD0-EC65-41CA-399698877B8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E8AD51E-2967-40CA-397F-C60E45B8B5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CCDD23B-1242-1A6C-394E-80A936C51448}"/>
              </a:ext>
            </a:extLst>
          </p:cNvPr>
          <p:cNvSpPr>
            <a:spLocks noGrp="1"/>
          </p:cNvSpPr>
          <p:nvPr>
            <p:ph type="dt" sz="half" idx="10"/>
          </p:nvPr>
        </p:nvSpPr>
        <p:spPr/>
        <p:txBody>
          <a:bodyPr/>
          <a:lstStyle/>
          <a:p>
            <a:fld id="{6343DBAF-065A-064E-8543-966626889FD1}" type="datetimeFigureOut">
              <a:rPr lang="de-DE" smtClean="0"/>
              <a:t>09.05.2025</a:t>
            </a:fld>
            <a:endParaRPr lang="de-DE"/>
          </a:p>
        </p:txBody>
      </p:sp>
      <p:sp>
        <p:nvSpPr>
          <p:cNvPr id="5" name="Fußzeilenplatzhalter 4">
            <a:extLst>
              <a:ext uri="{FF2B5EF4-FFF2-40B4-BE49-F238E27FC236}">
                <a16:creationId xmlns:a16="http://schemas.microsoft.com/office/drawing/2014/main" id="{0A710B6C-1683-51A5-D717-E43FB511834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40DCB2A-1DAE-D422-9083-904359FC131B}"/>
              </a:ext>
            </a:extLst>
          </p:cNvPr>
          <p:cNvSpPr>
            <a:spLocks noGrp="1"/>
          </p:cNvSpPr>
          <p:nvPr>
            <p:ph type="sldNum" sz="quarter" idx="12"/>
          </p:nvPr>
        </p:nvSpPr>
        <p:spPr/>
        <p:txBody>
          <a:bodyPr/>
          <a:lstStyle/>
          <a:p>
            <a:fld id="{275824F7-F5D9-324C-840A-B00EB003B800}" type="slidenum">
              <a:rPr lang="de-DE" smtClean="0"/>
              <a:t>‹Nr.›</a:t>
            </a:fld>
            <a:endParaRPr lang="de-DE"/>
          </a:p>
        </p:txBody>
      </p:sp>
    </p:spTree>
    <p:extLst>
      <p:ext uri="{BB962C8B-B14F-4D97-AF65-F5344CB8AC3E}">
        <p14:creationId xmlns:p14="http://schemas.microsoft.com/office/powerpoint/2010/main" val="375005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AE089-B8E5-C5A3-20B3-70114A2908B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8C37EC3-CCB2-E33F-BB54-B34DDD8DDA0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05827A5-B6E6-D95C-D980-C3EEAAE5F5A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57C2204-B083-6BDD-7421-59D03B6DB447}"/>
              </a:ext>
            </a:extLst>
          </p:cNvPr>
          <p:cNvSpPr>
            <a:spLocks noGrp="1"/>
          </p:cNvSpPr>
          <p:nvPr>
            <p:ph type="dt" sz="half" idx="10"/>
          </p:nvPr>
        </p:nvSpPr>
        <p:spPr/>
        <p:txBody>
          <a:bodyPr/>
          <a:lstStyle/>
          <a:p>
            <a:fld id="{6343DBAF-065A-064E-8543-966626889FD1}" type="datetimeFigureOut">
              <a:rPr lang="de-DE" smtClean="0"/>
              <a:t>09.05.2025</a:t>
            </a:fld>
            <a:endParaRPr lang="de-DE"/>
          </a:p>
        </p:txBody>
      </p:sp>
      <p:sp>
        <p:nvSpPr>
          <p:cNvPr id="6" name="Fußzeilenplatzhalter 5">
            <a:extLst>
              <a:ext uri="{FF2B5EF4-FFF2-40B4-BE49-F238E27FC236}">
                <a16:creationId xmlns:a16="http://schemas.microsoft.com/office/drawing/2014/main" id="{CE9380FE-9077-387C-3B56-FC52AE2219E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1D3E89C-A5DF-0470-9D34-02C98355C949}"/>
              </a:ext>
            </a:extLst>
          </p:cNvPr>
          <p:cNvSpPr>
            <a:spLocks noGrp="1"/>
          </p:cNvSpPr>
          <p:nvPr>
            <p:ph type="sldNum" sz="quarter" idx="12"/>
          </p:nvPr>
        </p:nvSpPr>
        <p:spPr/>
        <p:txBody>
          <a:bodyPr/>
          <a:lstStyle/>
          <a:p>
            <a:fld id="{275824F7-F5D9-324C-840A-B00EB003B800}" type="slidenum">
              <a:rPr lang="de-DE" smtClean="0"/>
              <a:t>‹Nr.›</a:t>
            </a:fld>
            <a:endParaRPr lang="de-DE"/>
          </a:p>
        </p:txBody>
      </p:sp>
    </p:spTree>
    <p:extLst>
      <p:ext uri="{BB962C8B-B14F-4D97-AF65-F5344CB8AC3E}">
        <p14:creationId xmlns:p14="http://schemas.microsoft.com/office/powerpoint/2010/main" val="317956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EB852-5F9F-8682-8484-6B1FB5FCC43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D503FC4-2335-7E84-8F0B-7A1BDABB6D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2EC22CF-0148-6DF8-E0E5-59D8AC42028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512543C-D3D2-477E-BFD7-AC9F15FF05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40840B0-FC0C-B4B6-1557-8CEB3677589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1B7625A-CFB1-65B5-17A4-BC71F81AD3EE}"/>
              </a:ext>
            </a:extLst>
          </p:cNvPr>
          <p:cNvSpPr>
            <a:spLocks noGrp="1"/>
          </p:cNvSpPr>
          <p:nvPr>
            <p:ph type="dt" sz="half" idx="10"/>
          </p:nvPr>
        </p:nvSpPr>
        <p:spPr/>
        <p:txBody>
          <a:bodyPr/>
          <a:lstStyle/>
          <a:p>
            <a:fld id="{6343DBAF-065A-064E-8543-966626889FD1}" type="datetimeFigureOut">
              <a:rPr lang="de-DE" smtClean="0"/>
              <a:t>09.05.2025</a:t>
            </a:fld>
            <a:endParaRPr lang="de-DE"/>
          </a:p>
        </p:txBody>
      </p:sp>
      <p:sp>
        <p:nvSpPr>
          <p:cNvPr id="8" name="Fußzeilenplatzhalter 7">
            <a:extLst>
              <a:ext uri="{FF2B5EF4-FFF2-40B4-BE49-F238E27FC236}">
                <a16:creationId xmlns:a16="http://schemas.microsoft.com/office/drawing/2014/main" id="{3195CBC8-5DA6-7BF1-2672-AB8A5C4993A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408F277-ECA1-7BCD-5F49-E13F6A61F7C9}"/>
              </a:ext>
            </a:extLst>
          </p:cNvPr>
          <p:cNvSpPr>
            <a:spLocks noGrp="1"/>
          </p:cNvSpPr>
          <p:nvPr>
            <p:ph type="sldNum" sz="quarter" idx="12"/>
          </p:nvPr>
        </p:nvSpPr>
        <p:spPr/>
        <p:txBody>
          <a:bodyPr/>
          <a:lstStyle/>
          <a:p>
            <a:fld id="{275824F7-F5D9-324C-840A-B00EB003B800}" type="slidenum">
              <a:rPr lang="de-DE" smtClean="0"/>
              <a:t>‹Nr.›</a:t>
            </a:fld>
            <a:endParaRPr lang="de-DE"/>
          </a:p>
        </p:txBody>
      </p:sp>
    </p:spTree>
    <p:extLst>
      <p:ext uri="{BB962C8B-B14F-4D97-AF65-F5344CB8AC3E}">
        <p14:creationId xmlns:p14="http://schemas.microsoft.com/office/powerpoint/2010/main" val="277529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20662-7400-6894-F8D7-94ED5C562C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C9E910B-B766-E6F8-81B5-5DBF46555CC0}"/>
              </a:ext>
            </a:extLst>
          </p:cNvPr>
          <p:cNvSpPr>
            <a:spLocks noGrp="1"/>
          </p:cNvSpPr>
          <p:nvPr>
            <p:ph type="dt" sz="half" idx="10"/>
          </p:nvPr>
        </p:nvSpPr>
        <p:spPr/>
        <p:txBody>
          <a:bodyPr/>
          <a:lstStyle/>
          <a:p>
            <a:fld id="{6343DBAF-065A-064E-8543-966626889FD1}" type="datetimeFigureOut">
              <a:rPr lang="de-DE" smtClean="0"/>
              <a:t>09.05.2025</a:t>
            </a:fld>
            <a:endParaRPr lang="de-DE"/>
          </a:p>
        </p:txBody>
      </p:sp>
      <p:sp>
        <p:nvSpPr>
          <p:cNvPr id="4" name="Fußzeilenplatzhalter 3">
            <a:extLst>
              <a:ext uri="{FF2B5EF4-FFF2-40B4-BE49-F238E27FC236}">
                <a16:creationId xmlns:a16="http://schemas.microsoft.com/office/drawing/2014/main" id="{4531BBC8-4523-9B53-5B9F-4EC8115366B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EDD80C1-31AC-20FB-5730-C46A9C18725C}"/>
              </a:ext>
            </a:extLst>
          </p:cNvPr>
          <p:cNvSpPr>
            <a:spLocks noGrp="1"/>
          </p:cNvSpPr>
          <p:nvPr>
            <p:ph type="sldNum" sz="quarter" idx="12"/>
          </p:nvPr>
        </p:nvSpPr>
        <p:spPr/>
        <p:txBody>
          <a:bodyPr/>
          <a:lstStyle/>
          <a:p>
            <a:fld id="{275824F7-F5D9-324C-840A-B00EB003B800}" type="slidenum">
              <a:rPr lang="de-DE" smtClean="0"/>
              <a:t>‹Nr.›</a:t>
            </a:fld>
            <a:endParaRPr lang="de-DE"/>
          </a:p>
        </p:txBody>
      </p:sp>
    </p:spTree>
    <p:extLst>
      <p:ext uri="{BB962C8B-B14F-4D97-AF65-F5344CB8AC3E}">
        <p14:creationId xmlns:p14="http://schemas.microsoft.com/office/powerpoint/2010/main" val="59387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3109D24-79FE-EFB1-5038-AB27EC838928}"/>
              </a:ext>
            </a:extLst>
          </p:cNvPr>
          <p:cNvSpPr>
            <a:spLocks noGrp="1"/>
          </p:cNvSpPr>
          <p:nvPr>
            <p:ph type="dt" sz="half" idx="10"/>
          </p:nvPr>
        </p:nvSpPr>
        <p:spPr/>
        <p:txBody>
          <a:bodyPr/>
          <a:lstStyle/>
          <a:p>
            <a:fld id="{6343DBAF-065A-064E-8543-966626889FD1}" type="datetimeFigureOut">
              <a:rPr lang="de-DE" smtClean="0"/>
              <a:t>09.05.2025</a:t>
            </a:fld>
            <a:endParaRPr lang="de-DE"/>
          </a:p>
        </p:txBody>
      </p:sp>
      <p:sp>
        <p:nvSpPr>
          <p:cNvPr id="3" name="Fußzeilenplatzhalter 2">
            <a:extLst>
              <a:ext uri="{FF2B5EF4-FFF2-40B4-BE49-F238E27FC236}">
                <a16:creationId xmlns:a16="http://schemas.microsoft.com/office/drawing/2014/main" id="{B125031A-F4A4-6E25-A937-9DC6DA8646E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E59B0A6-7977-C7E1-F521-CBE998E39CFE}"/>
              </a:ext>
            </a:extLst>
          </p:cNvPr>
          <p:cNvSpPr>
            <a:spLocks noGrp="1"/>
          </p:cNvSpPr>
          <p:nvPr>
            <p:ph type="sldNum" sz="quarter" idx="12"/>
          </p:nvPr>
        </p:nvSpPr>
        <p:spPr/>
        <p:txBody>
          <a:bodyPr/>
          <a:lstStyle/>
          <a:p>
            <a:fld id="{275824F7-F5D9-324C-840A-B00EB003B800}" type="slidenum">
              <a:rPr lang="de-DE" smtClean="0"/>
              <a:t>‹Nr.›</a:t>
            </a:fld>
            <a:endParaRPr lang="de-DE"/>
          </a:p>
        </p:txBody>
      </p:sp>
    </p:spTree>
    <p:extLst>
      <p:ext uri="{BB962C8B-B14F-4D97-AF65-F5344CB8AC3E}">
        <p14:creationId xmlns:p14="http://schemas.microsoft.com/office/powerpoint/2010/main" val="277577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F9F59-9B30-BDDE-3F99-98462A76E52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4016AF3-C0B8-0283-DABB-9C588A1EA3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C38436-D0FE-1B2C-B1FA-1D69D7FFD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3460E92-C692-93BE-D32D-09916C2A7F90}"/>
              </a:ext>
            </a:extLst>
          </p:cNvPr>
          <p:cNvSpPr>
            <a:spLocks noGrp="1"/>
          </p:cNvSpPr>
          <p:nvPr>
            <p:ph type="dt" sz="half" idx="10"/>
          </p:nvPr>
        </p:nvSpPr>
        <p:spPr/>
        <p:txBody>
          <a:bodyPr/>
          <a:lstStyle/>
          <a:p>
            <a:fld id="{6343DBAF-065A-064E-8543-966626889FD1}" type="datetimeFigureOut">
              <a:rPr lang="de-DE" smtClean="0"/>
              <a:t>09.05.2025</a:t>
            </a:fld>
            <a:endParaRPr lang="de-DE"/>
          </a:p>
        </p:txBody>
      </p:sp>
      <p:sp>
        <p:nvSpPr>
          <p:cNvPr id="6" name="Fußzeilenplatzhalter 5">
            <a:extLst>
              <a:ext uri="{FF2B5EF4-FFF2-40B4-BE49-F238E27FC236}">
                <a16:creationId xmlns:a16="http://schemas.microsoft.com/office/drawing/2014/main" id="{A4366630-D243-EF6C-34A7-F4C6340E22C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AA56B17-4216-9117-276C-60A16441FEBF}"/>
              </a:ext>
            </a:extLst>
          </p:cNvPr>
          <p:cNvSpPr>
            <a:spLocks noGrp="1"/>
          </p:cNvSpPr>
          <p:nvPr>
            <p:ph type="sldNum" sz="quarter" idx="12"/>
          </p:nvPr>
        </p:nvSpPr>
        <p:spPr/>
        <p:txBody>
          <a:bodyPr/>
          <a:lstStyle/>
          <a:p>
            <a:fld id="{275824F7-F5D9-324C-840A-B00EB003B800}" type="slidenum">
              <a:rPr lang="de-DE" smtClean="0"/>
              <a:t>‹Nr.›</a:t>
            </a:fld>
            <a:endParaRPr lang="de-DE"/>
          </a:p>
        </p:txBody>
      </p:sp>
    </p:spTree>
    <p:extLst>
      <p:ext uri="{BB962C8B-B14F-4D97-AF65-F5344CB8AC3E}">
        <p14:creationId xmlns:p14="http://schemas.microsoft.com/office/powerpoint/2010/main" val="91638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92D84-9693-843E-5A8A-23F80E74B34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49AE8CA-6E5A-F8B2-E607-AA4A09663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400E7FC-46A0-AF23-796F-E48F35189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3C846EB-3D67-E08B-8189-D0B83A2BF7DF}"/>
              </a:ext>
            </a:extLst>
          </p:cNvPr>
          <p:cNvSpPr>
            <a:spLocks noGrp="1"/>
          </p:cNvSpPr>
          <p:nvPr>
            <p:ph type="dt" sz="half" idx="10"/>
          </p:nvPr>
        </p:nvSpPr>
        <p:spPr/>
        <p:txBody>
          <a:bodyPr/>
          <a:lstStyle/>
          <a:p>
            <a:fld id="{6343DBAF-065A-064E-8543-966626889FD1}" type="datetimeFigureOut">
              <a:rPr lang="de-DE" smtClean="0"/>
              <a:t>09.05.2025</a:t>
            </a:fld>
            <a:endParaRPr lang="de-DE"/>
          </a:p>
        </p:txBody>
      </p:sp>
      <p:sp>
        <p:nvSpPr>
          <p:cNvPr id="6" name="Fußzeilenplatzhalter 5">
            <a:extLst>
              <a:ext uri="{FF2B5EF4-FFF2-40B4-BE49-F238E27FC236}">
                <a16:creationId xmlns:a16="http://schemas.microsoft.com/office/drawing/2014/main" id="{560A3570-736A-57FC-0FAC-C34D12C759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ABEFE10-2CEF-4FC0-9A25-09006F60DDFB}"/>
              </a:ext>
            </a:extLst>
          </p:cNvPr>
          <p:cNvSpPr>
            <a:spLocks noGrp="1"/>
          </p:cNvSpPr>
          <p:nvPr>
            <p:ph type="sldNum" sz="quarter" idx="12"/>
          </p:nvPr>
        </p:nvSpPr>
        <p:spPr/>
        <p:txBody>
          <a:bodyPr/>
          <a:lstStyle/>
          <a:p>
            <a:fld id="{275824F7-F5D9-324C-840A-B00EB003B800}" type="slidenum">
              <a:rPr lang="de-DE" smtClean="0"/>
              <a:t>‹Nr.›</a:t>
            </a:fld>
            <a:endParaRPr lang="de-DE"/>
          </a:p>
        </p:txBody>
      </p:sp>
    </p:spTree>
    <p:extLst>
      <p:ext uri="{BB962C8B-B14F-4D97-AF65-F5344CB8AC3E}">
        <p14:creationId xmlns:p14="http://schemas.microsoft.com/office/powerpoint/2010/main" val="281755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9D17D40-6861-8A35-8DC2-9D5AE88303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7BAAD80-1AB8-374D-8947-4CE1642DF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ED0CC016-C9AC-A028-C486-C08E7B4CB8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Metropolis" pitchFamily="2" charset="77"/>
              </a:defRPr>
            </a:lvl1pPr>
          </a:lstStyle>
          <a:p>
            <a:fld id="{6343DBAF-065A-064E-8543-966626889FD1}" type="datetimeFigureOut">
              <a:rPr lang="de-DE" smtClean="0"/>
              <a:pPr/>
              <a:t>09.05.2025</a:t>
            </a:fld>
            <a:endParaRPr lang="de-DE"/>
          </a:p>
        </p:txBody>
      </p:sp>
      <p:sp>
        <p:nvSpPr>
          <p:cNvPr id="5" name="Fußzeilenplatzhalter 4">
            <a:extLst>
              <a:ext uri="{FF2B5EF4-FFF2-40B4-BE49-F238E27FC236}">
                <a16:creationId xmlns:a16="http://schemas.microsoft.com/office/drawing/2014/main" id="{70756F5A-0C94-08DD-7AE4-34ED4C0389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etropolis" pitchFamily="2" charset="77"/>
              </a:defRPr>
            </a:lvl1pPr>
          </a:lstStyle>
          <a:p>
            <a:endParaRPr lang="de-DE"/>
          </a:p>
        </p:txBody>
      </p:sp>
      <p:sp>
        <p:nvSpPr>
          <p:cNvPr id="6" name="Foliennummernplatzhalter 5">
            <a:extLst>
              <a:ext uri="{FF2B5EF4-FFF2-40B4-BE49-F238E27FC236}">
                <a16:creationId xmlns:a16="http://schemas.microsoft.com/office/drawing/2014/main" id="{470A1F5E-61C8-1EEF-8AE7-29F8AC486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Metropolis" pitchFamily="2" charset="77"/>
              </a:defRPr>
            </a:lvl1pPr>
          </a:lstStyle>
          <a:p>
            <a:fld id="{275824F7-F5D9-324C-840A-B00EB003B800}" type="slidenum">
              <a:rPr lang="de-DE" smtClean="0"/>
              <a:pPr/>
              <a:t>‹Nr.›</a:t>
            </a:fld>
            <a:endParaRPr lang="de-DE"/>
          </a:p>
        </p:txBody>
      </p:sp>
      <p:sp>
        <p:nvSpPr>
          <p:cNvPr id="7" name="Rechteck 6">
            <a:extLst>
              <a:ext uri="{FF2B5EF4-FFF2-40B4-BE49-F238E27FC236}">
                <a16:creationId xmlns:a16="http://schemas.microsoft.com/office/drawing/2014/main" id="{DABE8C7A-6443-AFA4-4E51-A506B69BBF62}"/>
              </a:ext>
            </a:extLst>
          </p:cNvPr>
          <p:cNvSpPr/>
          <p:nvPr userDrawn="1"/>
        </p:nvSpPr>
        <p:spPr>
          <a:xfrm>
            <a:off x="-1452282" y="0"/>
            <a:ext cx="497541" cy="497541"/>
          </a:xfrm>
          <a:prstGeom prst="rect">
            <a:avLst/>
          </a:prstGeom>
          <a:solidFill>
            <a:srgbClr val="00A1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D1947823-5280-EDF6-7F53-4C53FAF62190}"/>
              </a:ext>
            </a:extLst>
          </p:cNvPr>
          <p:cNvSpPr/>
          <p:nvPr userDrawn="1"/>
        </p:nvSpPr>
        <p:spPr>
          <a:xfrm>
            <a:off x="-1452282" y="591671"/>
            <a:ext cx="497541" cy="497541"/>
          </a:xfrm>
          <a:prstGeom prst="rect">
            <a:avLst/>
          </a:prstGeom>
          <a:solidFill>
            <a:srgbClr val="0031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5232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Oswa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tropoli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tropoli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tropoli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4.sv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Blau, Wasser, Türkis, Verschwommen enthält.&#10;&#10;Automatisch generierte Beschreibung">
            <a:extLst>
              <a:ext uri="{FF2B5EF4-FFF2-40B4-BE49-F238E27FC236}">
                <a16:creationId xmlns:a16="http://schemas.microsoft.com/office/drawing/2014/main" id="{D47C921B-74B9-0646-2D62-E2ED64985F78}"/>
              </a:ext>
            </a:extLst>
          </p:cNvPr>
          <p:cNvPicPr>
            <a:picLocks noChangeAspect="1"/>
          </p:cNvPicPr>
          <p:nvPr/>
        </p:nvPicPr>
        <p:blipFill>
          <a:blip r:embed="rId2"/>
          <a:stretch>
            <a:fillRect/>
          </a:stretch>
        </p:blipFill>
        <p:spPr>
          <a:xfrm>
            <a:off x="0" y="-1"/>
            <a:ext cx="12192000" cy="6858000"/>
          </a:xfrm>
          <a:prstGeom prst="rect">
            <a:avLst/>
          </a:prstGeom>
        </p:spPr>
      </p:pic>
      <p:pic>
        <p:nvPicPr>
          <p:cNvPr id="9" name="Grafik 8" descr="Ein Bild, das Screenshot, Grafiken, Design, Kunst enthält.&#10;&#10;Automatisch generierte Beschreibung">
            <a:extLst>
              <a:ext uri="{FF2B5EF4-FFF2-40B4-BE49-F238E27FC236}">
                <a16:creationId xmlns:a16="http://schemas.microsoft.com/office/drawing/2014/main" id="{59ECD4A9-88F5-B941-2370-5FDE5A01A62F}"/>
              </a:ext>
            </a:extLst>
          </p:cNvPr>
          <p:cNvPicPr>
            <a:picLocks noChangeAspect="1"/>
          </p:cNvPicPr>
          <p:nvPr/>
        </p:nvPicPr>
        <p:blipFill rotWithShape="1">
          <a:blip r:embed="rId3"/>
          <a:srcRect t="10815" r="39198" b="23094"/>
          <a:stretch/>
        </p:blipFill>
        <p:spPr>
          <a:xfrm>
            <a:off x="30811" y="-1"/>
            <a:ext cx="6411635" cy="6858001"/>
          </a:xfrm>
          <a:prstGeom prst="rect">
            <a:avLst/>
          </a:prstGeom>
        </p:spPr>
      </p:pic>
      <p:pic>
        <p:nvPicPr>
          <p:cNvPr id="11" name="Grafik 10" descr="Ein Bild, das Schrift, Grafiken, Text, Screenshot enthält.&#10;&#10;Automatisch generierte Beschreibung">
            <a:extLst>
              <a:ext uri="{FF2B5EF4-FFF2-40B4-BE49-F238E27FC236}">
                <a16:creationId xmlns:a16="http://schemas.microsoft.com/office/drawing/2014/main" id="{26CB29AB-A505-B132-B9F7-530CCDFE6CD2}"/>
              </a:ext>
            </a:extLst>
          </p:cNvPr>
          <p:cNvPicPr>
            <a:picLocks noChangeAspect="1"/>
          </p:cNvPicPr>
          <p:nvPr/>
        </p:nvPicPr>
        <p:blipFill>
          <a:blip r:embed="rId4"/>
          <a:stretch>
            <a:fillRect/>
          </a:stretch>
        </p:blipFill>
        <p:spPr>
          <a:xfrm>
            <a:off x="9049871" y="290234"/>
            <a:ext cx="2974414" cy="901874"/>
          </a:xfrm>
          <a:prstGeom prst="rect">
            <a:avLst/>
          </a:prstGeom>
        </p:spPr>
      </p:pic>
      <p:sp>
        <p:nvSpPr>
          <p:cNvPr id="13" name="Textfeld 12">
            <a:extLst>
              <a:ext uri="{FF2B5EF4-FFF2-40B4-BE49-F238E27FC236}">
                <a16:creationId xmlns:a16="http://schemas.microsoft.com/office/drawing/2014/main" id="{681E2FAD-C206-C617-E2DF-C1F055791763}"/>
              </a:ext>
            </a:extLst>
          </p:cNvPr>
          <p:cNvSpPr txBox="1"/>
          <p:nvPr/>
        </p:nvSpPr>
        <p:spPr>
          <a:xfrm>
            <a:off x="6279355" y="4049078"/>
            <a:ext cx="5541032" cy="1569660"/>
          </a:xfrm>
          <a:prstGeom prst="rect">
            <a:avLst/>
          </a:prstGeom>
          <a:noFill/>
        </p:spPr>
        <p:txBody>
          <a:bodyPr wrap="square">
            <a:spAutoFit/>
          </a:bodyPr>
          <a:lstStyle/>
          <a:p>
            <a:r>
              <a:rPr lang="de-DE" sz="4800" noProof="0" dirty="0">
                <a:solidFill>
                  <a:schemeClr val="bg1"/>
                </a:solidFill>
                <a:effectLst/>
                <a:latin typeface="Oswald" pitchFamily="2" charset="77"/>
              </a:rPr>
              <a:t>Datensicherheit durch Datensplittung</a:t>
            </a:r>
          </a:p>
        </p:txBody>
      </p:sp>
    </p:spTree>
    <p:extLst>
      <p:ext uri="{BB962C8B-B14F-4D97-AF65-F5344CB8AC3E}">
        <p14:creationId xmlns:p14="http://schemas.microsoft.com/office/powerpoint/2010/main" val="17445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Blau, Wasser, Türkis, Verschwommen enthält.&#10;&#10;Automatisch generierte Beschreibung">
            <a:extLst>
              <a:ext uri="{FF2B5EF4-FFF2-40B4-BE49-F238E27FC236}">
                <a16:creationId xmlns:a16="http://schemas.microsoft.com/office/drawing/2014/main" id="{0C01D44D-D380-05F1-6622-9453A97124A4}"/>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pic>
        <p:nvPicPr>
          <p:cNvPr id="5" name="Grafik 4" descr="Ein Bild, das Schrift, Grafiken, Text, Screenshot enthält.&#10;&#10;Automatisch generierte Beschreibung">
            <a:extLst>
              <a:ext uri="{FF2B5EF4-FFF2-40B4-BE49-F238E27FC236}">
                <a16:creationId xmlns:a16="http://schemas.microsoft.com/office/drawing/2014/main" id="{2BD6E7FE-B9A1-86D3-17DC-8A080AC32A6D}"/>
              </a:ext>
            </a:extLst>
          </p:cNvPr>
          <p:cNvPicPr>
            <a:picLocks noChangeAspect="1"/>
          </p:cNvPicPr>
          <p:nvPr/>
        </p:nvPicPr>
        <p:blipFill>
          <a:blip r:embed="rId4"/>
          <a:stretch>
            <a:fillRect/>
          </a:stretch>
        </p:blipFill>
        <p:spPr>
          <a:xfrm>
            <a:off x="10502153" y="290234"/>
            <a:ext cx="1522132" cy="461527"/>
          </a:xfrm>
          <a:prstGeom prst="rect">
            <a:avLst/>
          </a:prstGeom>
        </p:spPr>
      </p:pic>
      <p:pic>
        <p:nvPicPr>
          <p:cNvPr id="11" name="Grafik 10" descr="Ein Bild, das Kreis, Screenshot enthält.&#10;&#10;Automatisch generierte Beschreibung">
            <a:extLst>
              <a:ext uri="{FF2B5EF4-FFF2-40B4-BE49-F238E27FC236}">
                <a16:creationId xmlns:a16="http://schemas.microsoft.com/office/drawing/2014/main" id="{0EE4E221-1B4C-AEFE-303C-2AE2A9CD69FD}"/>
              </a:ext>
            </a:extLst>
          </p:cNvPr>
          <p:cNvPicPr>
            <a:picLocks noChangeAspect="1"/>
          </p:cNvPicPr>
          <p:nvPr/>
        </p:nvPicPr>
        <p:blipFill rotWithShape="1">
          <a:blip r:embed="rId5"/>
          <a:srcRect r="27413" b="25466"/>
          <a:stretch/>
        </p:blipFill>
        <p:spPr>
          <a:xfrm>
            <a:off x="8313555" y="2939147"/>
            <a:ext cx="3878445" cy="3918853"/>
          </a:xfrm>
          <a:prstGeom prst="rect">
            <a:avLst/>
          </a:prstGeom>
        </p:spPr>
      </p:pic>
      <p:sp>
        <p:nvSpPr>
          <p:cNvPr id="3" name="Textfeld 2">
            <a:extLst>
              <a:ext uri="{FF2B5EF4-FFF2-40B4-BE49-F238E27FC236}">
                <a16:creationId xmlns:a16="http://schemas.microsoft.com/office/drawing/2014/main" id="{626B7356-93F5-2996-5B83-B604491C16B7}"/>
              </a:ext>
            </a:extLst>
          </p:cNvPr>
          <p:cNvSpPr txBox="1"/>
          <p:nvPr/>
        </p:nvSpPr>
        <p:spPr>
          <a:xfrm>
            <a:off x="317421" y="177358"/>
            <a:ext cx="7195742" cy="461665"/>
          </a:xfrm>
          <a:prstGeom prst="rect">
            <a:avLst/>
          </a:prstGeom>
          <a:noFill/>
        </p:spPr>
        <p:txBody>
          <a:bodyPr wrap="square">
            <a:spAutoFit/>
          </a:bodyPr>
          <a:lstStyle/>
          <a:p>
            <a:r>
              <a:rPr lang="de-DE" sz="2400" noProof="0" dirty="0">
                <a:solidFill>
                  <a:schemeClr val="bg1"/>
                </a:solidFill>
                <a:latin typeface="Oswald" pitchFamily="2" charset="77"/>
              </a:rPr>
              <a:t>Sicherheit durch Datensplittung</a:t>
            </a:r>
          </a:p>
        </p:txBody>
      </p:sp>
      <p:pic>
        <p:nvPicPr>
          <p:cNvPr id="2" name="Grafik 1" descr="Ein Bild, das Schwarz, Dunkelheit enthält.&#10;&#10;Automatisch generierte Beschreibung">
            <a:extLst>
              <a:ext uri="{FF2B5EF4-FFF2-40B4-BE49-F238E27FC236}">
                <a16:creationId xmlns:a16="http://schemas.microsoft.com/office/drawing/2014/main" id="{BA2C729F-E36D-A385-9976-E8059FDE312C}"/>
              </a:ext>
            </a:extLst>
          </p:cNvPr>
          <p:cNvPicPr>
            <a:picLocks noChangeAspect="1"/>
          </p:cNvPicPr>
          <p:nvPr/>
        </p:nvPicPr>
        <p:blipFill rotWithShape="1">
          <a:blip r:embed="rId6">
            <a:lum bright="70000" contrast="-70000"/>
          </a:blip>
          <a:srcRect b="15421"/>
          <a:stretch/>
        </p:blipFill>
        <p:spPr>
          <a:xfrm>
            <a:off x="771357" y="4232295"/>
            <a:ext cx="1956816" cy="1655064"/>
          </a:xfrm>
          <a:prstGeom prst="rect">
            <a:avLst/>
          </a:prstGeom>
        </p:spPr>
      </p:pic>
      <p:pic>
        <p:nvPicPr>
          <p:cNvPr id="3074" name="Picture 2">
            <a:extLst>
              <a:ext uri="{FF2B5EF4-FFF2-40B4-BE49-F238E27FC236}">
                <a16:creationId xmlns:a16="http://schemas.microsoft.com/office/drawing/2014/main" id="{2A89E292-0E36-D580-9B7D-8F1E2AB71144}"/>
              </a:ext>
            </a:extLst>
          </p:cNvPr>
          <p:cNvPicPr>
            <a:picLocks noChangeAspect="1" noChangeArrowheads="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772362" y="3630357"/>
            <a:ext cx="5288280" cy="294380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Würfel Silhouette">
            <a:extLst>
              <a:ext uri="{FF2B5EF4-FFF2-40B4-BE49-F238E27FC236}">
                <a16:creationId xmlns:a16="http://schemas.microsoft.com/office/drawing/2014/main" id="{DF18AD1D-25C0-9E6B-F987-29AFC18F54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54007" y="4421270"/>
            <a:ext cx="1277113" cy="1277113"/>
          </a:xfrm>
          <a:prstGeom prst="rect">
            <a:avLst/>
          </a:prstGeom>
        </p:spPr>
      </p:pic>
      <p:pic>
        <p:nvPicPr>
          <p:cNvPr id="26" name="Grafik 25" descr="Würfel Silhouette">
            <a:extLst>
              <a:ext uri="{FF2B5EF4-FFF2-40B4-BE49-F238E27FC236}">
                <a16:creationId xmlns:a16="http://schemas.microsoft.com/office/drawing/2014/main" id="{54538468-9C93-E96E-2FCC-BD5F74B0D7D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84384" y="3958184"/>
            <a:ext cx="425892" cy="425892"/>
          </a:xfrm>
          <a:prstGeom prst="rect">
            <a:avLst/>
          </a:prstGeom>
        </p:spPr>
      </p:pic>
      <p:pic>
        <p:nvPicPr>
          <p:cNvPr id="27" name="Grafik 26" descr="Würfel Silhouette">
            <a:extLst>
              <a:ext uri="{FF2B5EF4-FFF2-40B4-BE49-F238E27FC236}">
                <a16:creationId xmlns:a16="http://schemas.microsoft.com/office/drawing/2014/main" id="{845B0D77-6A7D-34C3-91C4-E45D181F84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3232" y="3958184"/>
            <a:ext cx="425892" cy="425892"/>
          </a:xfrm>
          <a:prstGeom prst="rect">
            <a:avLst/>
          </a:prstGeom>
        </p:spPr>
      </p:pic>
      <p:pic>
        <p:nvPicPr>
          <p:cNvPr id="28" name="Grafik 27" descr="Würfel Silhouette">
            <a:extLst>
              <a:ext uri="{FF2B5EF4-FFF2-40B4-BE49-F238E27FC236}">
                <a16:creationId xmlns:a16="http://schemas.microsoft.com/office/drawing/2014/main" id="{A7FD2625-150E-E5AD-E2CD-3471D15ECF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82080" y="3958184"/>
            <a:ext cx="425892" cy="425892"/>
          </a:xfrm>
          <a:prstGeom prst="rect">
            <a:avLst/>
          </a:prstGeom>
        </p:spPr>
      </p:pic>
      <p:pic>
        <p:nvPicPr>
          <p:cNvPr id="29" name="Grafik 28" descr="Würfel Silhouette">
            <a:extLst>
              <a:ext uri="{FF2B5EF4-FFF2-40B4-BE49-F238E27FC236}">
                <a16:creationId xmlns:a16="http://schemas.microsoft.com/office/drawing/2014/main" id="{12CD710B-048C-FBB8-D539-12F7FCF7C61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84384" y="4334104"/>
            <a:ext cx="425892" cy="425892"/>
          </a:xfrm>
          <a:prstGeom prst="rect">
            <a:avLst/>
          </a:prstGeom>
        </p:spPr>
      </p:pic>
      <p:pic>
        <p:nvPicPr>
          <p:cNvPr id="30" name="Grafik 29" descr="Würfel Silhouette">
            <a:extLst>
              <a:ext uri="{FF2B5EF4-FFF2-40B4-BE49-F238E27FC236}">
                <a16:creationId xmlns:a16="http://schemas.microsoft.com/office/drawing/2014/main" id="{A3650E70-2310-E5AF-EE70-F78854B238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33232" y="4334104"/>
            <a:ext cx="425892" cy="425892"/>
          </a:xfrm>
          <a:prstGeom prst="rect">
            <a:avLst/>
          </a:prstGeom>
        </p:spPr>
      </p:pic>
      <p:pic>
        <p:nvPicPr>
          <p:cNvPr id="31" name="Grafik 30" descr="Würfel Silhouette">
            <a:extLst>
              <a:ext uri="{FF2B5EF4-FFF2-40B4-BE49-F238E27FC236}">
                <a16:creationId xmlns:a16="http://schemas.microsoft.com/office/drawing/2014/main" id="{43D766B5-39E4-FD20-7081-56D6672399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82080" y="4334104"/>
            <a:ext cx="425892" cy="425892"/>
          </a:xfrm>
          <a:prstGeom prst="rect">
            <a:avLst/>
          </a:prstGeom>
        </p:spPr>
      </p:pic>
      <p:pic>
        <p:nvPicPr>
          <p:cNvPr id="35" name="Grafik 34" descr="Würfel Silhouette">
            <a:extLst>
              <a:ext uri="{FF2B5EF4-FFF2-40B4-BE49-F238E27FC236}">
                <a16:creationId xmlns:a16="http://schemas.microsoft.com/office/drawing/2014/main" id="{9FE446CB-2952-A503-C22C-20DB7E63D9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74735" y="4735617"/>
            <a:ext cx="425892" cy="425892"/>
          </a:xfrm>
          <a:prstGeom prst="rect">
            <a:avLst/>
          </a:prstGeom>
        </p:spPr>
      </p:pic>
      <p:pic>
        <p:nvPicPr>
          <p:cNvPr id="36" name="Grafik 35" descr="Würfel Silhouette">
            <a:extLst>
              <a:ext uri="{FF2B5EF4-FFF2-40B4-BE49-F238E27FC236}">
                <a16:creationId xmlns:a16="http://schemas.microsoft.com/office/drawing/2014/main" id="{9F7E076B-BAAE-E517-7623-D74F0BE01A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23583" y="4735617"/>
            <a:ext cx="425892" cy="425892"/>
          </a:xfrm>
          <a:prstGeom prst="rect">
            <a:avLst/>
          </a:prstGeom>
        </p:spPr>
      </p:pic>
      <p:pic>
        <p:nvPicPr>
          <p:cNvPr id="37" name="Grafik 36" descr="Würfel Silhouette">
            <a:extLst>
              <a:ext uri="{FF2B5EF4-FFF2-40B4-BE49-F238E27FC236}">
                <a16:creationId xmlns:a16="http://schemas.microsoft.com/office/drawing/2014/main" id="{637B959E-BE42-659A-BB78-0CD46EE1AC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72431" y="4735617"/>
            <a:ext cx="425892" cy="425892"/>
          </a:xfrm>
          <a:prstGeom prst="rect">
            <a:avLst/>
          </a:prstGeom>
        </p:spPr>
      </p:pic>
      <p:pic>
        <p:nvPicPr>
          <p:cNvPr id="38" name="Grafik 37" descr="Würfel Silhouette">
            <a:extLst>
              <a:ext uri="{FF2B5EF4-FFF2-40B4-BE49-F238E27FC236}">
                <a16:creationId xmlns:a16="http://schemas.microsoft.com/office/drawing/2014/main" id="{2D89A1C9-2F05-405A-EEBD-922A4D809B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74735" y="5111537"/>
            <a:ext cx="425892" cy="425892"/>
          </a:xfrm>
          <a:prstGeom prst="rect">
            <a:avLst/>
          </a:prstGeom>
        </p:spPr>
      </p:pic>
      <p:pic>
        <p:nvPicPr>
          <p:cNvPr id="39" name="Grafik 38" descr="Würfel Silhouette">
            <a:extLst>
              <a:ext uri="{FF2B5EF4-FFF2-40B4-BE49-F238E27FC236}">
                <a16:creationId xmlns:a16="http://schemas.microsoft.com/office/drawing/2014/main" id="{F1441977-8CD9-0426-10D9-3E5B1B7DE8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23583" y="5111537"/>
            <a:ext cx="425892" cy="425892"/>
          </a:xfrm>
          <a:prstGeom prst="rect">
            <a:avLst/>
          </a:prstGeom>
        </p:spPr>
      </p:pic>
      <p:pic>
        <p:nvPicPr>
          <p:cNvPr id="40" name="Grafik 39" descr="Würfel Silhouette">
            <a:extLst>
              <a:ext uri="{FF2B5EF4-FFF2-40B4-BE49-F238E27FC236}">
                <a16:creationId xmlns:a16="http://schemas.microsoft.com/office/drawing/2014/main" id="{9FE8D0D3-DD1C-F212-F466-2FF7FD7CF2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72431" y="5111537"/>
            <a:ext cx="425892" cy="425892"/>
          </a:xfrm>
          <a:prstGeom prst="rect">
            <a:avLst/>
          </a:prstGeom>
        </p:spPr>
      </p:pic>
      <p:pic>
        <p:nvPicPr>
          <p:cNvPr id="41" name="Grafik 40" descr="Würfel Silhouette">
            <a:extLst>
              <a:ext uri="{FF2B5EF4-FFF2-40B4-BE49-F238E27FC236}">
                <a16:creationId xmlns:a16="http://schemas.microsoft.com/office/drawing/2014/main" id="{729EC24C-A624-EEB3-2579-40FAA5F332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76661" y="5513046"/>
            <a:ext cx="425892" cy="425892"/>
          </a:xfrm>
          <a:prstGeom prst="rect">
            <a:avLst/>
          </a:prstGeom>
        </p:spPr>
      </p:pic>
      <p:pic>
        <p:nvPicPr>
          <p:cNvPr id="42" name="Grafik 41" descr="Würfel Silhouette">
            <a:extLst>
              <a:ext uri="{FF2B5EF4-FFF2-40B4-BE49-F238E27FC236}">
                <a16:creationId xmlns:a16="http://schemas.microsoft.com/office/drawing/2014/main" id="{F89AB1B2-2D9D-FFF6-C227-5F0815429A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25509" y="5513046"/>
            <a:ext cx="425892" cy="425892"/>
          </a:xfrm>
          <a:prstGeom prst="rect">
            <a:avLst/>
          </a:prstGeom>
        </p:spPr>
      </p:pic>
      <p:pic>
        <p:nvPicPr>
          <p:cNvPr id="43" name="Grafik 42" descr="Würfel Silhouette">
            <a:extLst>
              <a:ext uri="{FF2B5EF4-FFF2-40B4-BE49-F238E27FC236}">
                <a16:creationId xmlns:a16="http://schemas.microsoft.com/office/drawing/2014/main" id="{E903A1B4-65B9-2581-2523-1A2FA9A54B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74357" y="5513046"/>
            <a:ext cx="425892" cy="425892"/>
          </a:xfrm>
          <a:prstGeom prst="rect">
            <a:avLst/>
          </a:prstGeom>
        </p:spPr>
      </p:pic>
      <p:pic>
        <p:nvPicPr>
          <p:cNvPr id="44" name="Grafik 43" descr="Würfel Silhouette">
            <a:extLst>
              <a:ext uri="{FF2B5EF4-FFF2-40B4-BE49-F238E27FC236}">
                <a16:creationId xmlns:a16="http://schemas.microsoft.com/office/drawing/2014/main" id="{10E9F8B4-F359-0369-0719-AEF2C1640E9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76661" y="5888966"/>
            <a:ext cx="425892" cy="425892"/>
          </a:xfrm>
          <a:prstGeom prst="rect">
            <a:avLst/>
          </a:prstGeom>
        </p:spPr>
      </p:pic>
      <p:pic>
        <p:nvPicPr>
          <p:cNvPr id="45" name="Grafik 44" descr="Würfel Silhouette">
            <a:extLst>
              <a:ext uri="{FF2B5EF4-FFF2-40B4-BE49-F238E27FC236}">
                <a16:creationId xmlns:a16="http://schemas.microsoft.com/office/drawing/2014/main" id="{DE60C222-27B2-AB05-7C49-4626369201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25509" y="5888966"/>
            <a:ext cx="425892" cy="425892"/>
          </a:xfrm>
          <a:prstGeom prst="rect">
            <a:avLst/>
          </a:prstGeom>
        </p:spPr>
      </p:pic>
      <p:pic>
        <p:nvPicPr>
          <p:cNvPr id="46" name="Grafik 45" descr="Würfel Silhouette">
            <a:extLst>
              <a:ext uri="{FF2B5EF4-FFF2-40B4-BE49-F238E27FC236}">
                <a16:creationId xmlns:a16="http://schemas.microsoft.com/office/drawing/2014/main" id="{AC25B8EB-0485-F713-E07E-977BEEF41E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74357" y="5888966"/>
            <a:ext cx="425892" cy="425892"/>
          </a:xfrm>
          <a:prstGeom prst="rect">
            <a:avLst/>
          </a:prstGeom>
        </p:spPr>
      </p:pic>
      <p:pic>
        <p:nvPicPr>
          <p:cNvPr id="9" name="Picture 3" descr="The response is not a valid JSON response.">
            <a:extLst>
              <a:ext uri="{FF2B5EF4-FFF2-40B4-BE49-F238E27FC236}">
                <a16:creationId xmlns:a16="http://schemas.microsoft.com/office/drawing/2014/main" id="{5E474FD7-28BA-3CC8-373A-64767B49BFD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8879" t="41265" r="11549" b="41655"/>
          <a:stretch/>
        </p:blipFill>
        <p:spPr bwMode="auto">
          <a:xfrm>
            <a:off x="10366783" y="1346390"/>
            <a:ext cx="1199357" cy="9188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The response is not a valid JSON response.">
            <a:extLst>
              <a:ext uri="{FF2B5EF4-FFF2-40B4-BE49-F238E27FC236}">
                <a16:creationId xmlns:a16="http://schemas.microsoft.com/office/drawing/2014/main" id="{1DAF2D34-47CC-E313-055F-2DE660A8B33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126" t="40724" r="58304" b="42113"/>
          <a:stretch/>
        </p:blipFill>
        <p:spPr bwMode="auto">
          <a:xfrm>
            <a:off x="8580350" y="1346390"/>
            <a:ext cx="1199357" cy="9233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The response is not a valid JSON response.">
            <a:extLst>
              <a:ext uri="{FF2B5EF4-FFF2-40B4-BE49-F238E27FC236}">
                <a16:creationId xmlns:a16="http://schemas.microsoft.com/office/drawing/2014/main" id="{A752D172-A64F-8A27-0B30-61321F60D35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1620" t="15305" r="58809" b="67532"/>
          <a:stretch/>
        </p:blipFill>
        <p:spPr bwMode="auto">
          <a:xfrm>
            <a:off x="5007487" y="1346390"/>
            <a:ext cx="1199356" cy="9233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The response is not a valid JSON response.">
            <a:extLst>
              <a:ext uri="{FF2B5EF4-FFF2-40B4-BE49-F238E27FC236}">
                <a16:creationId xmlns:a16="http://schemas.microsoft.com/office/drawing/2014/main" id="{8FCADD92-0423-1084-BE04-353F5FD588B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7187" t="15765" r="13242" b="67072"/>
          <a:stretch/>
        </p:blipFill>
        <p:spPr bwMode="auto">
          <a:xfrm>
            <a:off x="6793918" y="1346390"/>
            <a:ext cx="1199357" cy="9233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a:extLst>
              <a:ext uri="{FF2B5EF4-FFF2-40B4-BE49-F238E27FC236}">
                <a16:creationId xmlns:a16="http://schemas.microsoft.com/office/drawing/2014/main" id="{53157433-E07A-B2DA-CAEF-48D76B8E6DF9}"/>
              </a:ext>
            </a:extLst>
          </p:cNvPr>
          <p:cNvSpPr txBox="1"/>
          <p:nvPr/>
        </p:nvSpPr>
        <p:spPr>
          <a:xfrm>
            <a:off x="4721948" y="2455186"/>
            <a:ext cx="1770434" cy="307777"/>
          </a:xfrm>
          <a:prstGeom prst="rect">
            <a:avLst/>
          </a:prstGeom>
          <a:noFill/>
        </p:spPr>
        <p:txBody>
          <a:bodyPr wrap="square">
            <a:spAutoFit/>
          </a:bodyPr>
          <a:lstStyle/>
          <a:p>
            <a:pPr algn="ctr"/>
            <a:r>
              <a:rPr lang="de-DE" sz="1400" noProof="0" dirty="0">
                <a:solidFill>
                  <a:schemeClr val="bg1"/>
                </a:solidFill>
                <a:latin typeface="Oswald" panose="00000500000000000000" pitchFamily="2" charset="0"/>
              </a:rPr>
              <a:t>Schutz vor Datenverlust</a:t>
            </a:r>
            <a:endParaRPr lang="de-DE" sz="1400" noProof="0" dirty="0"/>
          </a:p>
        </p:txBody>
      </p:sp>
      <p:sp>
        <p:nvSpPr>
          <p:cNvPr id="16" name="Textfeld 15">
            <a:extLst>
              <a:ext uri="{FF2B5EF4-FFF2-40B4-BE49-F238E27FC236}">
                <a16:creationId xmlns:a16="http://schemas.microsoft.com/office/drawing/2014/main" id="{3730A359-A973-F475-922C-612E903B1FD8}"/>
              </a:ext>
            </a:extLst>
          </p:cNvPr>
          <p:cNvSpPr txBox="1"/>
          <p:nvPr/>
        </p:nvSpPr>
        <p:spPr>
          <a:xfrm>
            <a:off x="6508379" y="2451957"/>
            <a:ext cx="1770434" cy="307777"/>
          </a:xfrm>
          <a:prstGeom prst="rect">
            <a:avLst/>
          </a:prstGeom>
          <a:noFill/>
        </p:spPr>
        <p:txBody>
          <a:bodyPr wrap="square">
            <a:spAutoFit/>
          </a:bodyPr>
          <a:lstStyle/>
          <a:p>
            <a:pPr algn="ctr"/>
            <a:r>
              <a:rPr lang="de-DE" sz="1400" noProof="0" dirty="0">
                <a:solidFill>
                  <a:schemeClr val="bg1"/>
                </a:solidFill>
                <a:latin typeface="Oswald" panose="00000500000000000000" pitchFamily="2" charset="0"/>
              </a:rPr>
              <a:t>Zeitersparnis</a:t>
            </a:r>
            <a:endParaRPr lang="de-DE" sz="1400" noProof="0" dirty="0"/>
          </a:p>
        </p:txBody>
      </p:sp>
      <p:sp>
        <p:nvSpPr>
          <p:cNvPr id="17" name="Textfeld 16">
            <a:extLst>
              <a:ext uri="{FF2B5EF4-FFF2-40B4-BE49-F238E27FC236}">
                <a16:creationId xmlns:a16="http://schemas.microsoft.com/office/drawing/2014/main" id="{FD6B1493-E82B-119D-5624-F5F3B9E5000E}"/>
              </a:ext>
            </a:extLst>
          </p:cNvPr>
          <p:cNvSpPr txBox="1"/>
          <p:nvPr/>
        </p:nvSpPr>
        <p:spPr>
          <a:xfrm>
            <a:off x="8294810" y="2451957"/>
            <a:ext cx="1770434" cy="523220"/>
          </a:xfrm>
          <a:prstGeom prst="rect">
            <a:avLst/>
          </a:prstGeom>
          <a:noFill/>
        </p:spPr>
        <p:txBody>
          <a:bodyPr wrap="square">
            <a:spAutoFit/>
          </a:bodyPr>
          <a:lstStyle/>
          <a:p>
            <a:pPr algn="ctr"/>
            <a:r>
              <a:rPr lang="de-DE" sz="1400" noProof="0" dirty="0">
                <a:solidFill>
                  <a:schemeClr val="bg1"/>
                </a:solidFill>
                <a:latin typeface="Oswald" panose="00000500000000000000" pitchFamily="2" charset="0"/>
              </a:rPr>
              <a:t>Zugang zu verlorenen Dokumenten</a:t>
            </a:r>
            <a:endParaRPr lang="de-DE" sz="1400" noProof="0" dirty="0"/>
          </a:p>
        </p:txBody>
      </p:sp>
      <p:sp>
        <p:nvSpPr>
          <p:cNvPr id="18" name="Textfeld 17">
            <a:extLst>
              <a:ext uri="{FF2B5EF4-FFF2-40B4-BE49-F238E27FC236}">
                <a16:creationId xmlns:a16="http://schemas.microsoft.com/office/drawing/2014/main" id="{7984E036-C80C-F1B9-49A6-83807BF684B5}"/>
              </a:ext>
            </a:extLst>
          </p:cNvPr>
          <p:cNvSpPr txBox="1"/>
          <p:nvPr/>
        </p:nvSpPr>
        <p:spPr>
          <a:xfrm>
            <a:off x="10081241" y="2451957"/>
            <a:ext cx="1770434" cy="307777"/>
          </a:xfrm>
          <a:prstGeom prst="rect">
            <a:avLst/>
          </a:prstGeom>
          <a:noFill/>
        </p:spPr>
        <p:txBody>
          <a:bodyPr wrap="square">
            <a:spAutoFit/>
          </a:bodyPr>
          <a:lstStyle/>
          <a:p>
            <a:pPr algn="ctr"/>
            <a:r>
              <a:rPr lang="de-DE" sz="1400" noProof="0" dirty="0">
                <a:solidFill>
                  <a:schemeClr val="bg1"/>
                </a:solidFill>
                <a:latin typeface="Oswald" panose="00000500000000000000" pitchFamily="2" charset="0"/>
              </a:rPr>
              <a:t>Vertrauen schaffen</a:t>
            </a:r>
            <a:endParaRPr lang="de-DE" sz="1400" noProof="0" dirty="0"/>
          </a:p>
        </p:txBody>
      </p:sp>
      <p:grpSp>
        <p:nvGrpSpPr>
          <p:cNvPr id="19" name="Gruppieren 18">
            <a:extLst>
              <a:ext uri="{FF2B5EF4-FFF2-40B4-BE49-F238E27FC236}">
                <a16:creationId xmlns:a16="http://schemas.microsoft.com/office/drawing/2014/main" id="{E9AA74B8-EF3D-D368-5946-3164F9F6ED83}"/>
              </a:ext>
            </a:extLst>
          </p:cNvPr>
          <p:cNvGrpSpPr/>
          <p:nvPr/>
        </p:nvGrpSpPr>
        <p:grpSpPr>
          <a:xfrm>
            <a:off x="-1738883" y="-4024668"/>
            <a:ext cx="3477766" cy="3477764"/>
            <a:chOff x="4742800" y="2052412"/>
            <a:chExt cx="3477766" cy="3477764"/>
          </a:xfrm>
        </p:grpSpPr>
        <p:sp>
          <p:nvSpPr>
            <p:cNvPr id="20" name="Freihandform: Form 19">
              <a:extLst>
                <a:ext uri="{FF2B5EF4-FFF2-40B4-BE49-F238E27FC236}">
                  <a16:creationId xmlns:a16="http://schemas.microsoft.com/office/drawing/2014/main" id="{BB4F26B5-29B8-723F-BB81-CD168610F01E}"/>
                </a:ext>
              </a:extLst>
            </p:cNvPr>
            <p:cNvSpPr/>
            <p:nvPr/>
          </p:nvSpPr>
          <p:spPr>
            <a:xfrm>
              <a:off x="4742800" y="2052412"/>
              <a:ext cx="3477766" cy="3477764"/>
            </a:xfrm>
            <a:custGeom>
              <a:avLst/>
              <a:gdLst>
                <a:gd name="connsiteX0" fmla="*/ 2859037 w 3477766"/>
                <a:gd name="connsiteY0" fmla="*/ 354528 h 3477764"/>
                <a:gd name="connsiteX1" fmla="*/ 3166711 w 3477766"/>
                <a:gd name="connsiteY1" fmla="*/ 622129 h 3477764"/>
                <a:gd name="connsiteX2" fmla="*/ 3477767 w 3477766"/>
                <a:gd name="connsiteY2" fmla="*/ 311056 h 3477764"/>
                <a:gd name="connsiteX3" fmla="*/ 3166711 w 3477766"/>
                <a:gd name="connsiteY3" fmla="*/ 0 h 3477764"/>
                <a:gd name="connsiteX4" fmla="*/ 2859037 w 3477766"/>
                <a:gd name="connsiteY4" fmla="*/ 267584 h 3477764"/>
                <a:gd name="connsiteX5" fmla="*/ 2437602 w 3477766"/>
                <a:gd name="connsiteY5" fmla="*/ 267584 h 3477764"/>
                <a:gd name="connsiteX6" fmla="*/ 2398629 w 3477766"/>
                <a:gd name="connsiteY6" fmla="*/ 291802 h 3477764"/>
                <a:gd name="connsiteX7" fmla="*/ 2131841 w 3477766"/>
                <a:gd name="connsiteY7" fmla="*/ 831568 h 3477764"/>
                <a:gd name="connsiteX8" fmla="*/ 1738884 w 3477766"/>
                <a:gd name="connsiteY8" fmla="*/ 749936 h 3477764"/>
                <a:gd name="connsiteX9" fmla="*/ 1345926 w 3477766"/>
                <a:gd name="connsiteY9" fmla="*/ 831568 h 3477764"/>
                <a:gd name="connsiteX10" fmla="*/ 1079138 w 3477766"/>
                <a:gd name="connsiteY10" fmla="*/ 291802 h 3477764"/>
                <a:gd name="connsiteX11" fmla="*/ 1040165 w 3477766"/>
                <a:gd name="connsiteY11" fmla="*/ 267584 h 3477764"/>
                <a:gd name="connsiteX12" fmla="*/ 618730 w 3477766"/>
                <a:gd name="connsiteY12" fmla="*/ 267584 h 3477764"/>
                <a:gd name="connsiteX13" fmla="*/ 311056 w 3477766"/>
                <a:gd name="connsiteY13" fmla="*/ 0 h 3477764"/>
                <a:gd name="connsiteX14" fmla="*/ 0 w 3477766"/>
                <a:gd name="connsiteY14" fmla="*/ 311056 h 3477764"/>
                <a:gd name="connsiteX15" fmla="*/ 311056 w 3477766"/>
                <a:gd name="connsiteY15" fmla="*/ 622129 h 3477764"/>
                <a:gd name="connsiteX16" fmla="*/ 618730 w 3477766"/>
                <a:gd name="connsiteY16" fmla="*/ 354528 h 3477764"/>
                <a:gd name="connsiteX17" fmla="*/ 1013169 w 3477766"/>
                <a:gd name="connsiteY17" fmla="*/ 354528 h 3477764"/>
                <a:gd name="connsiteX18" fmla="*/ 1267729 w 3477766"/>
                <a:gd name="connsiteY18" fmla="*/ 869558 h 3477764"/>
                <a:gd name="connsiteX19" fmla="*/ 751041 w 3477766"/>
                <a:gd name="connsiteY19" fmla="*/ 1695410 h 3477764"/>
                <a:gd name="connsiteX20" fmla="*/ 618730 w 3477766"/>
                <a:gd name="connsiteY20" fmla="*/ 1695410 h 3477764"/>
                <a:gd name="connsiteX21" fmla="*/ 311056 w 3477766"/>
                <a:gd name="connsiteY21" fmla="*/ 1427827 h 3477764"/>
                <a:gd name="connsiteX22" fmla="*/ 0 w 3477766"/>
                <a:gd name="connsiteY22" fmla="*/ 1738882 h 3477764"/>
                <a:gd name="connsiteX23" fmla="*/ 311056 w 3477766"/>
                <a:gd name="connsiteY23" fmla="*/ 2049959 h 3477764"/>
                <a:gd name="connsiteX24" fmla="*/ 618730 w 3477766"/>
                <a:gd name="connsiteY24" fmla="*/ 1782354 h 3477764"/>
                <a:gd name="connsiteX25" fmla="*/ 751041 w 3477766"/>
                <a:gd name="connsiteY25" fmla="*/ 1782354 h 3477764"/>
                <a:gd name="connsiteX26" fmla="*/ 1326803 w 3477766"/>
                <a:gd name="connsiteY26" fmla="*/ 2637536 h 3477764"/>
                <a:gd name="connsiteX27" fmla="*/ 1016351 w 3477766"/>
                <a:gd name="connsiteY27" fmla="*/ 3123237 h 3477764"/>
                <a:gd name="connsiteX28" fmla="*/ 618730 w 3477766"/>
                <a:gd name="connsiteY28" fmla="*/ 3123237 h 3477764"/>
                <a:gd name="connsiteX29" fmla="*/ 311056 w 3477766"/>
                <a:gd name="connsiteY29" fmla="*/ 2855636 h 3477764"/>
                <a:gd name="connsiteX30" fmla="*/ 0 w 3477766"/>
                <a:gd name="connsiteY30" fmla="*/ 3166709 h 3477764"/>
                <a:gd name="connsiteX31" fmla="*/ 311056 w 3477766"/>
                <a:gd name="connsiteY31" fmla="*/ 3477764 h 3477764"/>
                <a:gd name="connsiteX32" fmla="*/ 618730 w 3477766"/>
                <a:gd name="connsiteY32" fmla="*/ 3210181 h 3477764"/>
                <a:gd name="connsiteX33" fmla="*/ 1040165 w 3477766"/>
                <a:gd name="connsiteY33" fmla="*/ 3210181 h 3477764"/>
                <a:gd name="connsiteX34" fmla="*/ 1076804 w 3477766"/>
                <a:gd name="connsiteY34" fmla="*/ 3190123 h 3477764"/>
                <a:gd name="connsiteX35" fmla="*/ 1408661 w 3477766"/>
                <a:gd name="connsiteY35" fmla="*/ 2670932 h 3477764"/>
                <a:gd name="connsiteX36" fmla="*/ 1738884 w 3477766"/>
                <a:gd name="connsiteY36" fmla="*/ 2727828 h 3477764"/>
                <a:gd name="connsiteX37" fmla="*/ 2069106 w 3477766"/>
                <a:gd name="connsiteY37" fmla="*/ 2670932 h 3477764"/>
                <a:gd name="connsiteX38" fmla="*/ 2400964 w 3477766"/>
                <a:gd name="connsiteY38" fmla="*/ 3190123 h 3477764"/>
                <a:gd name="connsiteX39" fmla="*/ 2437602 w 3477766"/>
                <a:gd name="connsiteY39" fmla="*/ 3210181 h 3477764"/>
                <a:gd name="connsiteX40" fmla="*/ 2859037 w 3477766"/>
                <a:gd name="connsiteY40" fmla="*/ 3210181 h 3477764"/>
                <a:gd name="connsiteX41" fmla="*/ 3166711 w 3477766"/>
                <a:gd name="connsiteY41" fmla="*/ 3477764 h 3477764"/>
                <a:gd name="connsiteX42" fmla="*/ 3477767 w 3477766"/>
                <a:gd name="connsiteY42" fmla="*/ 3166709 h 3477764"/>
                <a:gd name="connsiteX43" fmla="*/ 3166711 w 3477766"/>
                <a:gd name="connsiteY43" fmla="*/ 2855636 h 3477764"/>
                <a:gd name="connsiteX44" fmla="*/ 2859037 w 3477766"/>
                <a:gd name="connsiteY44" fmla="*/ 3123237 h 3477764"/>
                <a:gd name="connsiteX45" fmla="*/ 2461416 w 3477766"/>
                <a:gd name="connsiteY45" fmla="*/ 3123237 h 3477764"/>
                <a:gd name="connsiteX46" fmla="*/ 2150964 w 3477766"/>
                <a:gd name="connsiteY46" fmla="*/ 2637536 h 3477764"/>
                <a:gd name="connsiteX47" fmla="*/ 2726726 w 3477766"/>
                <a:gd name="connsiteY47" fmla="*/ 1782354 h 3477764"/>
                <a:gd name="connsiteX48" fmla="*/ 2859037 w 3477766"/>
                <a:gd name="connsiteY48" fmla="*/ 1782354 h 3477764"/>
                <a:gd name="connsiteX49" fmla="*/ 3166711 w 3477766"/>
                <a:gd name="connsiteY49" fmla="*/ 2049959 h 3477764"/>
                <a:gd name="connsiteX50" fmla="*/ 3477767 w 3477766"/>
                <a:gd name="connsiteY50" fmla="*/ 1738882 h 3477764"/>
                <a:gd name="connsiteX51" fmla="*/ 3166711 w 3477766"/>
                <a:gd name="connsiteY51" fmla="*/ 1427827 h 3477764"/>
                <a:gd name="connsiteX52" fmla="*/ 2859037 w 3477766"/>
                <a:gd name="connsiteY52" fmla="*/ 1695410 h 3477764"/>
                <a:gd name="connsiteX53" fmla="*/ 2726726 w 3477766"/>
                <a:gd name="connsiteY53" fmla="*/ 1695410 h 3477764"/>
                <a:gd name="connsiteX54" fmla="*/ 2210038 w 3477766"/>
                <a:gd name="connsiteY54" fmla="*/ 869558 h 3477764"/>
                <a:gd name="connsiteX55" fmla="*/ 2464598 w 3477766"/>
                <a:gd name="connsiteY55" fmla="*/ 354528 h 3477764"/>
                <a:gd name="connsiteX56" fmla="*/ 2859037 w 3477766"/>
                <a:gd name="connsiteY56" fmla="*/ 354528 h 3477764"/>
                <a:gd name="connsiteX57" fmla="*/ 3166711 w 3477766"/>
                <a:gd name="connsiteY57" fmla="*/ 86944 h 3477764"/>
                <a:gd name="connsiteX58" fmla="*/ 3390823 w 3477766"/>
                <a:gd name="connsiteY58" fmla="*/ 311056 h 3477764"/>
                <a:gd name="connsiteX59" fmla="*/ 3166711 w 3477766"/>
                <a:gd name="connsiteY59" fmla="*/ 535185 h 3477764"/>
                <a:gd name="connsiteX60" fmla="*/ 2942582 w 3477766"/>
                <a:gd name="connsiteY60" fmla="*/ 311056 h 3477764"/>
                <a:gd name="connsiteX61" fmla="*/ 3166711 w 3477766"/>
                <a:gd name="connsiteY61" fmla="*/ 86944 h 3477764"/>
                <a:gd name="connsiteX62" fmla="*/ 311056 w 3477766"/>
                <a:gd name="connsiteY62" fmla="*/ 535185 h 3477764"/>
                <a:gd name="connsiteX63" fmla="*/ 86944 w 3477766"/>
                <a:gd name="connsiteY63" fmla="*/ 311056 h 3477764"/>
                <a:gd name="connsiteX64" fmla="*/ 311056 w 3477766"/>
                <a:gd name="connsiteY64" fmla="*/ 86944 h 3477764"/>
                <a:gd name="connsiteX65" fmla="*/ 535185 w 3477766"/>
                <a:gd name="connsiteY65" fmla="*/ 311056 h 3477764"/>
                <a:gd name="connsiteX66" fmla="*/ 311056 w 3477766"/>
                <a:gd name="connsiteY66" fmla="*/ 535185 h 3477764"/>
                <a:gd name="connsiteX67" fmla="*/ 311056 w 3477766"/>
                <a:gd name="connsiteY67" fmla="*/ 3390820 h 3477764"/>
                <a:gd name="connsiteX68" fmla="*/ 86944 w 3477766"/>
                <a:gd name="connsiteY68" fmla="*/ 3166709 h 3477764"/>
                <a:gd name="connsiteX69" fmla="*/ 311056 w 3477766"/>
                <a:gd name="connsiteY69" fmla="*/ 2942580 h 3477764"/>
                <a:gd name="connsiteX70" fmla="*/ 535185 w 3477766"/>
                <a:gd name="connsiteY70" fmla="*/ 3166709 h 3477764"/>
                <a:gd name="connsiteX71" fmla="*/ 311056 w 3477766"/>
                <a:gd name="connsiteY71" fmla="*/ 3390820 h 3477764"/>
                <a:gd name="connsiteX72" fmla="*/ 3166711 w 3477766"/>
                <a:gd name="connsiteY72" fmla="*/ 2942580 h 3477764"/>
                <a:gd name="connsiteX73" fmla="*/ 3390823 w 3477766"/>
                <a:gd name="connsiteY73" fmla="*/ 3166709 h 3477764"/>
                <a:gd name="connsiteX74" fmla="*/ 3166711 w 3477766"/>
                <a:gd name="connsiteY74" fmla="*/ 3390820 h 3477764"/>
                <a:gd name="connsiteX75" fmla="*/ 2942582 w 3477766"/>
                <a:gd name="connsiteY75" fmla="*/ 3166709 h 3477764"/>
                <a:gd name="connsiteX76" fmla="*/ 3166711 w 3477766"/>
                <a:gd name="connsiteY76" fmla="*/ 2942580 h 3477764"/>
                <a:gd name="connsiteX77" fmla="*/ 311056 w 3477766"/>
                <a:gd name="connsiteY77" fmla="*/ 1963015 h 3477764"/>
                <a:gd name="connsiteX78" fmla="*/ 86944 w 3477766"/>
                <a:gd name="connsiteY78" fmla="*/ 1738882 h 3477764"/>
                <a:gd name="connsiteX79" fmla="*/ 311056 w 3477766"/>
                <a:gd name="connsiteY79" fmla="*/ 1514771 h 3477764"/>
                <a:gd name="connsiteX80" fmla="*/ 535185 w 3477766"/>
                <a:gd name="connsiteY80" fmla="*/ 1738882 h 3477764"/>
                <a:gd name="connsiteX81" fmla="*/ 311056 w 3477766"/>
                <a:gd name="connsiteY81" fmla="*/ 1963015 h 3477764"/>
                <a:gd name="connsiteX82" fmla="*/ 3166711 w 3477766"/>
                <a:gd name="connsiteY82" fmla="*/ 1514771 h 3477764"/>
                <a:gd name="connsiteX83" fmla="*/ 3390823 w 3477766"/>
                <a:gd name="connsiteY83" fmla="*/ 1738882 h 3477764"/>
                <a:gd name="connsiteX84" fmla="*/ 3166711 w 3477766"/>
                <a:gd name="connsiteY84" fmla="*/ 1963015 h 3477764"/>
                <a:gd name="connsiteX85" fmla="*/ 2942582 w 3477766"/>
                <a:gd name="connsiteY85" fmla="*/ 1738882 h 3477764"/>
                <a:gd name="connsiteX86" fmla="*/ 3166711 w 3477766"/>
                <a:gd name="connsiteY86" fmla="*/ 1514771 h 3477764"/>
                <a:gd name="connsiteX87" fmla="*/ 2640886 w 3477766"/>
                <a:gd name="connsiteY87" fmla="*/ 1738882 h 3477764"/>
                <a:gd name="connsiteX88" fmla="*/ 1738884 w 3477766"/>
                <a:gd name="connsiteY88" fmla="*/ 2640884 h 3477764"/>
                <a:gd name="connsiteX89" fmla="*/ 836881 w 3477766"/>
                <a:gd name="connsiteY89" fmla="*/ 1738882 h 3477764"/>
                <a:gd name="connsiteX90" fmla="*/ 1738884 w 3477766"/>
                <a:gd name="connsiteY90" fmla="*/ 836880 h 3477764"/>
                <a:gd name="connsiteX91" fmla="*/ 2640886 w 3477766"/>
                <a:gd name="connsiteY91" fmla="*/ 1738882 h 347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477766" h="3477764">
                  <a:moveTo>
                    <a:pt x="2859037" y="354528"/>
                  </a:moveTo>
                  <a:cubicBezTo>
                    <a:pt x="2880296" y="505497"/>
                    <a:pt x="3009968" y="622129"/>
                    <a:pt x="3166711" y="622129"/>
                  </a:cubicBezTo>
                  <a:cubicBezTo>
                    <a:pt x="3338222" y="622129"/>
                    <a:pt x="3477767" y="482588"/>
                    <a:pt x="3477767" y="311056"/>
                  </a:cubicBezTo>
                  <a:cubicBezTo>
                    <a:pt x="3477767" y="139545"/>
                    <a:pt x="3338222" y="0"/>
                    <a:pt x="3166711" y="0"/>
                  </a:cubicBezTo>
                  <a:cubicBezTo>
                    <a:pt x="3009973" y="0"/>
                    <a:pt x="2880300" y="116631"/>
                    <a:pt x="2859037" y="267584"/>
                  </a:cubicBezTo>
                  <a:lnTo>
                    <a:pt x="2437602" y="267584"/>
                  </a:lnTo>
                  <a:cubicBezTo>
                    <a:pt x="2421065" y="267584"/>
                    <a:pt x="2405950" y="276965"/>
                    <a:pt x="2398629" y="291802"/>
                  </a:cubicBezTo>
                  <a:lnTo>
                    <a:pt x="2131841" y="831568"/>
                  </a:lnTo>
                  <a:cubicBezTo>
                    <a:pt x="2011314" y="779163"/>
                    <a:pt x="1878472" y="749936"/>
                    <a:pt x="1738884" y="749936"/>
                  </a:cubicBezTo>
                  <a:cubicBezTo>
                    <a:pt x="1599295" y="749936"/>
                    <a:pt x="1466453" y="779163"/>
                    <a:pt x="1345926" y="831568"/>
                  </a:cubicBezTo>
                  <a:lnTo>
                    <a:pt x="1079138" y="291802"/>
                  </a:lnTo>
                  <a:cubicBezTo>
                    <a:pt x="1071817" y="276965"/>
                    <a:pt x="1056702" y="267584"/>
                    <a:pt x="1040165" y="267584"/>
                  </a:cubicBezTo>
                  <a:lnTo>
                    <a:pt x="618730" y="267584"/>
                  </a:lnTo>
                  <a:cubicBezTo>
                    <a:pt x="597467" y="116631"/>
                    <a:pt x="467794" y="0"/>
                    <a:pt x="311056" y="0"/>
                  </a:cubicBezTo>
                  <a:cubicBezTo>
                    <a:pt x="139545" y="0"/>
                    <a:pt x="0" y="139545"/>
                    <a:pt x="0" y="311056"/>
                  </a:cubicBezTo>
                  <a:cubicBezTo>
                    <a:pt x="0" y="482588"/>
                    <a:pt x="139545" y="622129"/>
                    <a:pt x="311056" y="622129"/>
                  </a:cubicBezTo>
                  <a:cubicBezTo>
                    <a:pt x="467799" y="622129"/>
                    <a:pt x="597472" y="505497"/>
                    <a:pt x="618730" y="354528"/>
                  </a:cubicBezTo>
                  <a:lnTo>
                    <a:pt x="1013169" y="354528"/>
                  </a:lnTo>
                  <a:lnTo>
                    <a:pt x="1267729" y="869558"/>
                  </a:lnTo>
                  <a:cubicBezTo>
                    <a:pt x="971540" y="1030727"/>
                    <a:pt x="766548" y="1338900"/>
                    <a:pt x="751041" y="1695410"/>
                  </a:cubicBezTo>
                  <a:lnTo>
                    <a:pt x="618730" y="1695410"/>
                  </a:lnTo>
                  <a:cubicBezTo>
                    <a:pt x="597467" y="1544458"/>
                    <a:pt x="467794" y="1427827"/>
                    <a:pt x="311056" y="1427827"/>
                  </a:cubicBezTo>
                  <a:cubicBezTo>
                    <a:pt x="139545" y="1427827"/>
                    <a:pt x="0" y="1567372"/>
                    <a:pt x="0" y="1738882"/>
                  </a:cubicBezTo>
                  <a:cubicBezTo>
                    <a:pt x="0" y="1910414"/>
                    <a:pt x="139545" y="2049959"/>
                    <a:pt x="311056" y="2049959"/>
                  </a:cubicBezTo>
                  <a:cubicBezTo>
                    <a:pt x="467799" y="2049959"/>
                    <a:pt x="597472" y="1933324"/>
                    <a:pt x="618730" y="1782354"/>
                  </a:cubicBezTo>
                  <a:lnTo>
                    <a:pt x="751041" y="1782354"/>
                  </a:lnTo>
                  <a:cubicBezTo>
                    <a:pt x="767556" y="2162061"/>
                    <a:pt x="999175" y="2486693"/>
                    <a:pt x="1326803" y="2637536"/>
                  </a:cubicBezTo>
                  <a:lnTo>
                    <a:pt x="1016351" y="3123237"/>
                  </a:lnTo>
                  <a:lnTo>
                    <a:pt x="618730" y="3123237"/>
                  </a:lnTo>
                  <a:cubicBezTo>
                    <a:pt x="597472" y="2972267"/>
                    <a:pt x="467799" y="2855636"/>
                    <a:pt x="311056" y="2855636"/>
                  </a:cubicBezTo>
                  <a:cubicBezTo>
                    <a:pt x="139545" y="2855636"/>
                    <a:pt x="0" y="2995177"/>
                    <a:pt x="0" y="3166709"/>
                  </a:cubicBezTo>
                  <a:cubicBezTo>
                    <a:pt x="0" y="3338219"/>
                    <a:pt x="139545" y="3477764"/>
                    <a:pt x="311056" y="3477764"/>
                  </a:cubicBezTo>
                  <a:cubicBezTo>
                    <a:pt x="467794" y="3477764"/>
                    <a:pt x="597467" y="3361133"/>
                    <a:pt x="618730" y="3210181"/>
                  </a:cubicBezTo>
                  <a:lnTo>
                    <a:pt x="1040165" y="3210181"/>
                  </a:lnTo>
                  <a:cubicBezTo>
                    <a:pt x="1055007" y="3210181"/>
                    <a:pt x="1068800" y="3202625"/>
                    <a:pt x="1076804" y="3190123"/>
                  </a:cubicBezTo>
                  <a:lnTo>
                    <a:pt x="1408661" y="2670932"/>
                  </a:lnTo>
                  <a:cubicBezTo>
                    <a:pt x="1511998" y="2707652"/>
                    <a:pt x="1623109" y="2727828"/>
                    <a:pt x="1738884" y="2727828"/>
                  </a:cubicBezTo>
                  <a:cubicBezTo>
                    <a:pt x="1854658" y="2727828"/>
                    <a:pt x="1965769" y="2707652"/>
                    <a:pt x="2069106" y="2670932"/>
                  </a:cubicBezTo>
                  <a:lnTo>
                    <a:pt x="2400964" y="3190123"/>
                  </a:lnTo>
                  <a:cubicBezTo>
                    <a:pt x="2408967" y="3202625"/>
                    <a:pt x="2422760" y="3210181"/>
                    <a:pt x="2437602" y="3210181"/>
                  </a:cubicBezTo>
                  <a:lnTo>
                    <a:pt x="2859037" y="3210181"/>
                  </a:lnTo>
                  <a:cubicBezTo>
                    <a:pt x="2880300" y="3361133"/>
                    <a:pt x="3009973" y="3477764"/>
                    <a:pt x="3166711" y="3477764"/>
                  </a:cubicBezTo>
                  <a:cubicBezTo>
                    <a:pt x="3338222" y="3477764"/>
                    <a:pt x="3477767" y="3338219"/>
                    <a:pt x="3477767" y="3166709"/>
                  </a:cubicBezTo>
                  <a:cubicBezTo>
                    <a:pt x="3477767" y="2995177"/>
                    <a:pt x="3338222" y="2855636"/>
                    <a:pt x="3166711" y="2855636"/>
                  </a:cubicBezTo>
                  <a:cubicBezTo>
                    <a:pt x="3009968" y="2855636"/>
                    <a:pt x="2880296" y="2972267"/>
                    <a:pt x="2859037" y="3123237"/>
                  </a:cubicBezTo>
                  <a:lnTo>
                    <a:pt x="2461416" y="3123237"/>
                  </a:lnTo>
                  <a:lnTo>
                    <a:pt x="2150964" y="2637536"/>
                  </a:lnTo>
                  <a:cubicBezTo>
                    <a:pt x="2478592" y="2486693"/>
                    <a:pt x="2710211" y="2162061"/>
                    <a:pt x="2726726" y="1782354"/>
                  </a:cubicBezTo>
                  <a:lnTo>
                    <a:pt x="2859037" y="1782354"/>
                  </a:lnTo>
                  <a:cubicBezTo>
                    <a:pt x="2880296" y="1933324"/>
                    <a:pt x="3009968" y="2049959"/>
                    <a:pt x="3166711" y="2049959"/>
                  </a:cubicBezTo>
                  <a:cubicBezTo>
                    <a:pt x="3338222" y="2049959"/>
                    <a:pt x="3477767" y="1910414"/>
                    <a:pt x="3477767" y="1738882"/>
                  </a:cubicBezTo>
                  <a:cubicBezTo>
                    <a:pt x="3477767" y="1567372"/>
                    <a:pt x="3338222" y="1427827"/>
                    <a:pt x="3166711" y="1427827"/>
                  </a:cubicBezTo>
                  <a:cubicBezTo>
                    <a:pt x="3009973" y="1427827"/>
                    <a:pt x="2880300" y="1544458"/>
                    <a:pt x="2859037" y="1695410"/>
                  </a:cubicBezTo>
                  <a:lnTo>
                    <a:pt x="2726726" y="1695410"/>
                  </a:lnTo>
                  <a:cubicBezTo>
                    <a:pt x="2711219" y="1338900"/>
                    <a:pt x="2506227" y="1030727"/>
                    <a:pt x="2210038" y="869558"/>
                  </a:cubicBezTo>
                  <a:lnTo>
                    <a:pt x="2464598" y="354528"/>
                  </a:lnTo>
                  <a:lnTo>
                    <a:pt x="2859037" y="354528"/>
                  </a:lnTo>
                  <a:close/>
                  <a:moveTo>
                    <a:pt x="3166711" y="86944"/>
                  </a:moveTo>
                  <a:cubicBezTo>
                    <a:pt x="3290294" y="86944"/>
                    <a:pt x="3390823" y="187473"/>
                    <a:pt x="3390823" y="311056"/>
                  </a:cubicBezTo>
                  <a:cubicBezTo>
                    <a:pt x="3390823" y="434634"/>
                    <a:pt x="3290294" y="535185"/>
                    <a:pt x="3166711" y="535185"/>
                  </a:cubicBezTo>
                  <a:cubicBezTo>
                    <a:pt x="3043133" y="535185"/>
                    <a:pt x="2942582" y="434634"/>
                    <a:pt x="2942582" y="311056"/>
                  </a:cubicBezTo>
                  <a:cubicBezTo>
                    <a:pt x="2942582" y="187473"/>
                    <a:pt x="3043133" y="86944"/>
                    <a:pt x="3166711" y="86944"/>
                  </a:cubicBezTo>
                  <a:close/>
                  <a:moveTo>
                    <a:pt x="311056" y="535185"/>
                  </a:moveTo>
                  <a:cubicBezTo>
                    <a:pt x="187473" y="535185"/>
                    <a:pt x="86944" y="434634"/>
                    <a:pt x="86944" y="311056"/>
                  </a:cubicBezTo>
                  <a:cubicBezTo>
                    <a:pt x="86944" y="187473"/>
                    <a:pt x="187473" y="86944"/>
                    <a:pt x="311056" y="86944"/>
                  </a:cubicBezTo>
                  <a:cubicBezTo>
                    <a:pt x="434634" y="86944"/>
                    <a:pt x="535185" y="187473"/>
                    <a:pt x="535185" y="311056"/>
                  </a:cubicBezTo>
                  <a:cubicBezTo>
                    <a:pt x="535185" y="434634"/>
                    <a:pt x="434634" y="535185"/>
                    <a:pt x="311056" y="535185"/>
                  </a:cubicBezTo>
                  <a:close/>
                  <a:moveTo>
                    <a:pt x="311056" y="3390820"/>
                  </a:moveTo>
                  <a:cubicBezTo>
                    <a:pt x="187473" y="3390820"/>
                    <a:pt x="86944" y="3290291"/>
                    <a:pt x="86944" y="3166709"/>
                  </a:cubicBezTo>
                  <a:cubicBezTo>
                    <a:pt x="86944" y="3043131"/>
                    <a:pt x="187473" y="2942580"/>
                    <a:pt x="311056" y="2942580"/>
                  </a:cubicBezTo>
                  <a:cubicBezTo>
                    <a:pt x="434634" y="2942580"/>
                    <a:pt x="535185" y="3043131"/>
                    <a:pt x="535185" y="3166709"/>
                  </a:cubicBezTo>
                  <a:cubicBezTo>
                    <a:pt x="535185" y="3290291"/>
                    <a:pt x="434634" y="3390820"/>
                    <a:pt x="311056" y="3390820"/>
                  </a:cubicBezTo>
                  <a:close/>
                  <a:moveTo>
                    <a:pt x="3166711" y="2942580"/>
                  </a:moveTo>
                  <a:cubicBezTo>
                    <a:pt x="3290294" y="2942580"/>
                    <a:pt x="3390823" y="3043131"/>
                    <a:pt x="3390823" y="3166709"/>
                  </a:cubicBezTo>
                  <a:cubicBezTo>
                    <a:pt x="3390823" y="3290291"/>
                    <a:pt x="3290294" y="3390820"/>
                    <a:pt x="3166711" y="3390820"/>
                  </a:cubicBezTo>
                  <a:cubicBezTo>
                    <a:pt x="3043133" y="3390820"/>
                    <a:pt x="2942582" y="3290291"/>
                    <a:pt x="2942582" y="3166709"/>
                  </a:cubicBezTo>
                  <a:cubicBezTo>
                    <a:pt x="2942582" y="3043131"/>
                    <a:pt x="3043133" y="2942580"/>
                    <a:pt x="3166711" y="2942580"/>
                  </a:cubicBezTo>
                  <a:close/>
                  <a:moveTo>
                    <a:pt x="311056" y="1963015"/>
                  </a:moveTo>
                  <a:cubicBezTo>
                    <a:pt x="187473" y="1963015"/>
                    <a:pt x="86944" y="1862465"/>
                    <a:pt x="86944" y="1738882"/>
                  </a:cubicBezTo>
                  <a:cubicBezTo>
                    <a:pt x="86944" y="1615300"/>
                    <a:pt x="187473" y="1514771"/>
                    <a:pt x="311056" y="1514771"/>
                  </a:cubicBezTo>
                  <a:cubicBezTo>
                    <a:pt x="434634" y="1514771"/>
                    <a:pt x="535185" y="1615300"/>
                    <a:pt x="535185" y="1738882"/>
                  </a:cubicBezTo>
                  <a:cubicBezTo>
                    <a:pt x="535185" y="1862465"/>
                    <a:pt x="434634" y="1963015"/>
                    <a:pt x="311056" y="1963015"/>
                  </a:cubicBezTo>
                  <a:close/>
                  <a:moveTo>
                    <a:pt x="3166711" y="1514771"/>
                  </a:moveTo>
                  <a:cubicBezTo>
                    <a:pt x="3290294" y="1514771"/>
                    <a:pt x="3390823" y="1615300"/>
                    <a:pt x="3390823" y="1738882"/>
                  </a:cubicBezTo>
                  <a:cubicBezTo>
                    <a:pt x="3390823" y="1862465"/>
                    <a:pt x="3290294" y="1963015"/>
                    <a:pt x="3166711" y="1963015"/>
                  </a:cubicBezTo>
                  <a:cubicBezTo>
                    <a:pt x="3043133" y="1963015"/>
                    <a:pt x="2942582" y="1862465"/>
                    <a:pt x="2942582" y="1738882"/>
                  </a:cubicBezTo>
                  <a:cubicBezTo>
                    <a:pt x="2942582" y="1615300"/>
                    <a:pt x="3043133" y="1514771"/>
                    <a:pt x="3166711" y="1514771"/>
                  </a:cubicBezTo>
                  <a:close/>
                  <a:moveTo>
                    <a:pt x="2640886" y="1738882"/>
                  </a:moveTo>
                  <a:cubicBezTo>
                    <a:pt x="2640886" y="2236242"/>
                    <a:pt x="2236243" y="2640884"/>
                    <a:pt x="1738884" y="2640884"/>
                  </a:cubicBezTo>
                  <a:cubicBezTo>
                    <a:pt x="1241524" y="2640884"/>
                    <a:pt x="836881" y="2236242"/>
                    <a:pt x="836881" y="1738882"/>
                  </a:cubicBezTo>
                  <a:cubicBezTo>
                    <a:pt x="836881" y="1241523"/>
                    <a:pt x="1241524" y="836880"/>
                    <a:pt x="1738884" y="836880"/>
                  </a:cubicBezTo>
                  <a:cubicBezTo>
                    <a:pt x="2236243" y="836880"/>
                    <a:pt x="2640886" y="1241523"/>
                    <a:pt x="2640886" y="1738882"/>
                  </a:cubicBezTo>
                  <a:close/>
                </a:path>
              </a:pathLst>
            </a:custGeom>
            <a:solidFill>
              <a:schemeClr val="bg1"/>
            </a:solidFill>
            <a:ln w="35719" cap="flat">
              <a:noFill/>
              <a:prstDash val="solid"/>
              <a:miter/>
            </a:ln>
          </p:spPr>
          <p:txBody>
            <a:bodyPr rtlCol="0" anchor="ctr"/>
            <a:lstStyle/>
            <a:p>
              <a:endParaRPr lang="de-DE" noProof="0" dirty="0"/>
            </a:p>
          </p:txBody>
        </p:sp>
        <p:sp>
          <p:nvSpPr>
            <p:cNvPr id="21" name="Freihandform: Form 20">
              <a:extLst>
                <a:ext uri="{FF2B5EF4-FFF2-40B4-BE49-F238E27FC236}">
                  <a16:creationId xmlns:a16="http://schemas.microsoft.com/office/drawing/2014/main" id="{7BD08817-E995-0F45-133E-325639009720}"/>
                </a:ext>
              </a:extLst>
            </p:cNvPr>
            <p:cNvSpPr/>
            <p:nvPr/>
          </p:nvSpPr>
          <p:spPr>
            <a:xfrm>
              <a:off x="5949599" y="3058912"/>
              <a:ext cx="1062496" cy="1461047"/>
            </a:xfrm>
            <a:custGeom>
              <a:avLst/>
              <a:gdLst>
                <a:gd name="connsiteX0" fmla="*/ 217274 w 1062496"/>
                <a:gd name="connsiteY0" fmla="*/ 313964 h 1461047"/>
                <a:gd name="connsiteX1" fmla="*/ 217274 w 1062496"/>
                <a:gd name="connsiteY1" fmla="*/ 486322 h 1461047"/>
                <a:gd name="connsiteX2" fmla="*/ 132368 w 1062496"/>
                <a:gd name="connsiteY2" fmla="*/ 486322 h 1461047"/>
                <a:gd name="connsiteX3" fmla="*/ 0 w 1062496"/>
                <a:gd name="connsiteY3" fmla="*/ 618694 h 1461047"/>
                <a:gd name="connsiteX4" fmla="*/ 0 w 1062496"/>
                <a:gd name="connsiteY4" fmla="*/ 953438 h 1461047"/>
                <a:gd name="connsiteX5" fmla="*/ 507611 w 1062496"/>
                <a:gd name="connsiteY5" fmla="*/ 1461048 h 1461047"/>
                <a:gd name="connsiteX6" fmla="*/ 554860 w 1062496"/>
                <a:gd name="connsiteY6" fmla="*/ 1461048 h 1461047"/>
                <a:gd name="connsiteX7" fmla="*/ 1062497 w 1062496"/>
                <a:gd name="connsiteY7" fmla="*/ 953438 h 1461047"/>
                <a:gd name="connsiteX8" fmla="*/ 1062497 w 1062496"/>
                <a:gd name="connsiteY8" fmla="*/ 618694 h 1461047"/>
                <a:gd name="connsiteX9" fmla="*/ 930124 w 1062496"/>
                <a:gd name="connsiteY9" fmla="*/ 486322 h 1461047"/>
                <a:gd name="connsiteX10" fmla="*/ 845219 w 1062496"/>
                <a:gd name="connsiteY10" fmla="*/ 486322 h 1461047"/>
                <a:gd name="connsiteX11" fmla="*/ 845219 w 1062496"/>
                <a:gd name="connsiteY11" fmla="*/ 313964 h 1461047"/>
                <a:gd name="connsiteX12" fmla="*/ 531238 w 1062496"/>
                <a:gd name="connsiteY12" fmla="*/ 0 h 1461047"/>
                <a:gd name="connsiteX13" fmla="*/ 217274 w 1062496"/>
                <a:gd name="connsiteY13" fmla="*/ 313964 h 1461047"/>
                <a:gd name="connsiteX14" fmla="*/ 975553 w 1062496"/>
                <a:gd name="connsiteY14" fmla="*/ 618694 h 1461047"/>
                <a:gd name="connsiteX15" fmla="*/ 975553 w 1062496"/>
                <a:gd name="connsiteY15" fmla="*/ 953438 h 1461047"/>
                <a:gd name="connsiteX16" fmla="*/ 554860 w 1062496"/>
                <a:gd name="connsiteY16" fmla="*/ 1374104 h 1461047"/>
                <a:gd name="connsiteX17" fmla="*/ 507611 w 1062496"/>
                <a:gd name="connsiteY17" fmla="*/ 1374104 h 1461047"/>
                <a:gd name="connsiteX18" fmla="*/ 86944 w 1062496"/>
                <a:gd name="connsiteY18" fmla="*/ 953438 h 1461047"/>
                <a:gd name="connsiteX19" fmla="*/ 86944 w 1062496"/>
                <a:gd name="connsiteY19" fmla="*/ 618694 h 1461047"/>
                <a:gd name="connsiteX20" fmla="*/ 132368 w 1062496"/>
                <a:gd name="connsiteY20" fmla="*/ 573266 h 1461047"/>
                <a:gd name="connsiteX21" fmla="*/ 930124 w 1062496"/>
                <a:gd name="connsiteY21" fmla="*/ 573266 h 1461047"/>
                <a:gd name="connsiteX22" fmla="*/ 975553 w 1062496"/>
                <a:gd name="connsiteY22" fmla="*/ 618694 h 1461047"/>
                <a:gd name="connsiteX23" fmla="*/ 758275 w 1062496"/>
                <a:gd name="connsiteY23" fmla="*/ 313964 h 1461047"/>
                <a:gd name="connsiteX24" fmla="*/ 758275 w 1062496"/>
                <a:gd name="connsiteY24" fmla="*/ 486322 h 1461047"/>
                <a:gd name="connsiteX25" fmla="*/ 304218 w 1062496"/>
                <a:gd name="connsiteY25" fmla="*/ 486322 h 1461047"/>
                <a:gd name="connsiteX26" fmla="*/ 304218 w 1062496"/>
                <a:gd name="connsiteY26" fmla="*/ 313964 h 1461047"/>
                <a:gd name="connsiteX27" fmla="*/ 531238 w 1062496"/>
                <a:gd name="connsiteY27" fmla="*/ 86944 h 1461047"/>
                <a:gd name="connsiteX28" fmla="*/ 758275 w 1062496"/>
                <a:gd name="connsiteY28" fmla="*/ 313964 h 146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2496" h="1461047">
                  <a:moveTo>
                    <a:pt x="217274" y="313964"/>
                  </a:moveTo>
                  <a:lnTo>
                    <a:pt x="217274" y="486322"/>
                  </a:lnTo>
                  <a:lnTo>
                    <a:pt x="132368" y="486322"/>
                  </a:lnTo>
                  <a:cubicBezTo>
                    <a:pt x="59370" y="486322"/>
                    <a:pt x="0" y="545696"/>
                    <a:pt x="0" y="618694"/>
                  </a:cubicBezTo>
                  <a:lnTo>
                    <a:pt x="0" y="953438"/>
                  </a:lnTo>
                  <a:cubicBezTo>
                    <a:pt x="0" y="1233328"/>
                    <a:pt x="227716" y="1461048"/>
                    <a:pt x="507611" y="1461048"/>
                  </a:cubicBezTo>
                  <a:lnTo>
                    <a:pt x="554860" y="1461048"/>
                  </a:lnTo>
                  <a:cubicBezTo>
                    <a:pt x="834777" y="1461048"/>
                    <a:pt x="1062497" y="1233328"/>
                    <a:pt x="1062497" y="953438"/>
                  </a:cubicBezTo>
                  <a:lnTo>
                    <a:pt x="1062497" y="618694"/>
                  </a:lnTo>
                  <a:cubicBezTo>
                    <a:pt x="1062497" y="545696"/>
                    <a:pt x="1003123" y="486322"/>
                    <a:pt x="930124" y="486322"/>
                  </a:cubicBezTo>
                  <a:lnTo>
                    <a:pt x="845219" y="486322"/>
                  </a:lnTo>
                  <a:lnTo>
                    <a:pt x="845219" y="313964"/>
                  </a:lnTo>
                  <a:cubicBezTo>
                    <a:pt x="845219" y="140841"/>
                    <a:pt x="704361" y="0"/>
                    <a:pt x="531238" y="0"/>
                  </a:cubicBezTo>
                  <a:cubicBezTo>
                    <a:pt x="358110" y="0"/>
                    <a:pt x="217274" y="140841"/>
                    <a:pt x="217274" y="313964"/>
                  </a:cubicBezTo>
                  <a:close/>
                  <a:moveTo>
                    <a:pt x="975553" y="618694"/>
                  </a:moveTo>
                  <a:lnTo>
                    <a:pt x="975553" y="953438"/>
                  </a:lnTo>
                  <a:cubicBezTo>
                    <a:pt x="975553" y="1185400"/>
                    <a:pt x="786827" y="1374104"/>
                    <a:pt x="554860" y="1374104"/>
                  </a:cubicBezTo>
                  <a:lnTo>
                    <a:pt x="507611" y="1374104"/>
                  </a:lnTo>
                  <a:cubicBezTo>
                    <a:pt x="275648" y="1374104"/>
                    <a:pt x="86944" y="1185400"/>
                    <a:pt x="86944" y="953438"/>
                  </a:cubicBezTo>
                  <a:lnTo>
                    <a:pt x="86944" y="618694"/>
                  </a:lnTo>
                  <a:cubicBezTo>
                    <a:pt x="86944" y="593646"/>
                    <a:pt x="107320" y="573266"/>
                    <a:pt x="132368" y="573266"/>
                  </a:cubicBezTo>
                  <a:lnTo>
                    <a:pt x="930124" y="573266"/>
                  </a:lnTo>
                  <a:cubicBezTo>
                    <a:pt x="955173" y="573266"/>
                    <a:pt x="975553" y="593646"/>
                    <a:pt x="975553" y="618694"/>
                  </a:cubicBezTo>
                  <a:close/>
                  <a:moveTo>
                    <a:pt x="758275" y="313964"/>
                  </a:moveTo>
                  <a:lnTo>
                    <a:pt x="758275" y="486322"/>
                  </a:lnTo>
                  <a:lnTo>
                    <a:pt x="304218" y="486322"/>
                  </a:lnTo>
                  <a:lnTo>
                    <a:pt x="304218" y="313964"/>
                  </a:lnTo>
                  <a:cubicBezTo>
                    <a:pt x="304218" y="188790"/>
                    <a:pt x="406064" y="86944"/>
                    <a:pt x="531238" y="86944"/>
                  </a:cubicBezTo>
                  <a:cubicBezTo>
                    <a:pt x="656433" y="86944"/>
                    <a:pt x="758275" y="188790"/>
                    <a:pt x="758275" y="313964"/>
                  </a:cubicBezTo>
                  <a:close/>
                </a:path>
              </a:pathLst>
            </a:custGeom>
            <a:solidFill>
              <a:schemeClr val="bg1"/>
            </a:solidFill>
            <a:ln w="35719" cap="flat">
              <a:noFill/>
              <a:prstDash val="solid"/>
              <a:miter/>
            </a:ln>
          </p:spPr>
          <p:txBody>
            <a:bodyPr rtlCol="0" anchor="ctr"/>
            <a:lstStyle/>
            <a:p>
              <a:endParaRPr lang="de-DE" noProof="0" dirty="0"/>
            </a:p>
          </p:txBody>
        </p:sp>
        <p:sp>
          <p:nvSpPr>
            <p:cNvPr id="24" name="Freihandform: Form 23">
              <a:extLst>
                <a:ext uri="{FF2B5EF4-FFF2-40B4-BE49-F238E27FC236}">
                  <a16:creationId xmlns:a16="http://schemas.microsoft.com/office/drawing/2014/main" id="{0AA43912-2FD4-E9B2-6FA5-F255EE2DAA39}"/>
                </a:ext>
              </a:extLst>
            </p:cNvPr>
            <p:cNvSpPr/>
            <p:nvPr/>
          </p:nvSpPr>
          <p:spPr>
            <a:xfrm>
              <a:off x="6298879" y="3747926"/>
              <a:ext cx="365691" cy="523451"/>
            </a:xfrm>
            <a:custGeom>
              <a:avLst/>
              <a:gdLst>
                <a:gd name="connsiteX0" fmla="*/ 139376 w 365691"/>
                <a:gd name="connsiteY0" fmla="*/ 359879 h 523451"/>
                <a:gd name="connsiteX1" fmla="*/ 139376 w 365691"/>
                <a:gd name="connsiteY1" fmla="*/ 479979 h 523451"/>
                <a:gd name="connsiteX2" fmla="*/ 182848 w 365691"/>
                <a:gd name="connsiteY2" fmla="*/ 523451 h 523451"/>
                <a:gd name="connsiteX3" fmla="*/ 226320 w 365691"/>
                <a:gd name="connsiteY3" fmla="*/ 479979 h 523451"/>
                <a:gd name="connsiteX4" fmla="*/ 226320 w 365691"/>
                <a:gd name="connsiteY4" fmla="*/ 359879 h 523451"/>
                <a:gd name="connsiteX5" fmla="*/ 365692 w 365691"/>
                <a:gd name="connsiteY5" fmla="*/ 182826 h 523451"/>
                <a:gd name="connsiteX6" fmla="*/ 182848 w 365691"/>
                <a:gd name="connsiteY6" fmla="*/ 0 h 523451"/>
                <a:gd name="connsiteX7" fmla="*/ 0 w 365691"/>
                <a:gd name="connsiteY7" fmla="*/ 182826 h 523451"/>
                <a:gd name="connsiteX8" fmla="*/ 139376 w 365691"/>
                <a:gd name="connsiteY8" fmla="*/ 359879 h 523451"/>
                <a:gd name="connsiteX9" fmla="*/ 182848 w 365691"/>
                <a:gd name="connsiteY9" fmla="*/ 86944 h 523451"/>
                <a:gd name="connsiteX10" fmla="*/ 278747 w 365691"/>
                <a:gd name="connsiteY10" fmla="*/ 182826 h 523451"/>
                <a:gd name="connsiteX11" fmla="*/ 182848 w 365691"/>
                <a:gd name="connsiteY11" fmla="*/ 278730 h 523451"/>
                <a:gd name="connsiteX12" fmla="*/ 86944 w 365691"/>
                <a:gd name="connsiteY12" fmla="*/ 182826 h 523451"/>
                <a:gd name="connsiteX13" fmla="*/ 182848 w 365691"/>
                <a:gd name="connsiteY13" fmla="*/ 86944 h 52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691" h="523451">
                  <a:moveTo>
                    <a:pt x="139376" y="359879"/>
                  </a:moveTo>
                  <a:lnTo>
                    <a:pt x="139376" y="479979"/>
                  </a:lnTo>
                  <a:cubicBezTo>
                    <a:pt x="139376" y="503985"/>
                    <a:pt x="158838" y="523451"/>
                    <a:pt x="182848" y="523451"/>
                  </a:cubicBezTo>
                  <a:cubicBezTo>
                    <a:pt x="206853" y="523451"/>
                    <a:pt x="226320" y="503985"/>
                    <a:pt x="226320" y="479979"/>
                  </a:cubicBezTo>
                  <a:lnTo>
                    <a:pt x="226320" y="359879"/>
                  </a:lnTo>
                  <a:cubicBezTo>
                    <a:pt x="306118" y="340243"/>
                    <a:pt x="365692" y="268601"/>
                    <a:pt x="365692" y="182826"/>
                  </a:cubicBezTo>
                  <a:cubicBezTo>
                    <a:pt x="365692" y="82023"/>
                    <a:pt x="283673" y="0"/>
                    <a:pt x="182848" y="0"/>
                  </a:cubicBezTo>
                  <a:cubicBezTo>
                    <a:pt x="82019" y="0"/>
                    <a:pt x="0" y="82023"/>
                    <a:pt x="0" y="182826"/>
                  </a:cubicBezTo>
                  <a:cubicBezTo>
                    <a:pt x="0" y="268601"/>
                    <a:pt x="59574" y="340243"/>
                    <a:pt x="139376" y="359879"/>
                  </a:cubicBezTo>
                  <a:close/>
                  <a:moveTo>
                    <a:pt x="182848" y="86944"/>
                  </a:moveTo>
                  <a:cubicBezTo>
                    <a:pt x="235723" y="86944"/>
                    <a:pt x="278747" y="129951"/>
                    <a:pt x="278747" y="182826"/>
                  </a:cubicBezTo>
                  <a:cubicBezTo>
                    <a:pt x="278747" y="235701"/>
                    <a:pt x="235723" y="278730"/>
                    <a:pt x="182848" y="278730"/>
                  </a:cubicBezTo>
                  <a:cubicBezTo>
                    <a:pt x="129973" y="278730"/>
                    <a:pt x="86944" y="235701"/>
                    <a:pt x="86944" y="182826"/>
                  </a:cubicBezTo>
                  <a:cubicBezTo>
                    <a:pt x="86944" y="129951"/>
                    <a:pt x="129973" y="86944"/>
                    <a:pt x="182848" y="86944"/>
                  </a:cubicBezTo>
                  <a:close/>
                </a:path>
              </a:pathLst>
            </a:custGeom>
            <a:solidFill>
              <a:schemeClr val="bg1"/>
            </a:solidFill>
            <a:ln w="35719" cap="flat">
              <a:noFill/>
              <a:prstDash val="solid"/>
              <a:miter/>
            </a:ln>
          </p:spPr>
          <p:txBody>
            <a:bodyPr rtlCol="0" anchor="ctr"/>
            <a:lstStyle/>
            <a:p>
              <a:endParaRPr lang="de-DE" noProof="0" dirty="0"/>
            </a:p>
          </p:txBody>
        </p:sp>
      </p:grpSp>
      <p:pic>
        <p:nvPicPr>
          <p:cNvPr id="25" name="Grafik 24">
            <a:extLst>
              <a:ext uri="{FF2B5EF4-FFF2-40B4-BE49-F238E27FC236}">
                <a16:creationId xmlns:a16="http://schemas.microsoft.com/office/drawing/2014/main" id="{031A7795-A13C-8242-1A9C-08A2A7F38F42}"/>
              </a:ext>
            </a:extLst>
          </p:cNvPr>
          <p:cNvPicPr>
            <a:picLocks noChangeAspect="1"/>
          </p:cNvPicPr>
          <p:nvPr/>
        </p:nvPicPr>
        <p:blipFill>
          <a:blip r:embed="rId13"/>
          <a:srcRect t="4532" r="4678" b="75333"/>
          <a:stretch/>
        </p:blipFill>
        <p:spPr>
          <a:xfrm>
            <a:off x="459912" y="1322005"/>
            <a:ext cx="3833827" cy="1342059"/>
          </a:xfrm>
          <a:prstGeom prst="rect">
            <a:avLst/>
          </a:prstGeom>
        </p:spPr>
      </p:pic>
      <p:sp>
        <p:nvSpPr>
          <p:cNvPr id="32" name="Textfeld 31">
            <a:extLst>
              <a:ext uri="{FF2B5EF4-FFF2-40B4-BE49-F238E27FC236}">
                <a16:creationId xmlns:a16="http://schemas.microsoft.com/office/drawing/2014/main" id="{6333320E-0EE9-DA0C-512C-ECCD54B96677}"/>
              </a:ext>
            </a:extLst>
          </p:cNvPr>
          <p:cNvSpPr txBox="1"/>
          <p:nvPr/>
        </p:nvSpPr>
        <p:spPr>
          <a:xfrm>
            <a:off x="344515" y="808382"/>
            <a:ext cx="2064989" cy="369332"/>
          </a:xfrm>
          <a:prstGeom prst="rect">
            <a:avLst/>
          </a:prstGeom>
          <a:noFill/>
        </p:spPr>
        <p:txBody>
          <a:bodyPr wrap="none" rtlCol="0">
            <a:spAutoFit/>
          </a:bodyPr>
          <a:lstStyle/>
          <a:p>
            <a:r>
              <a:rPr lang="de-DE" noProof="0" dirty="0">
                <a:solidFill>
                  <a:schemeClr val="bg1"/>
                </a:solidFill>
                <a:latin typeface="Oswald" panose="00000500000000000000" pitchFamily="2" charset="0"/>
              </a:rPr>
              <a:t>Verschlüsselungsraten</a:t>
            </a:r>
          </a:p>
        </p:txBody>
      </p:sp>
    </p:spTree>
    <p:extLst>
      <p:ext uri="{BB962C8B-B14F-4D97-AF65-F5344CB8AC3E}">
        <p14:creationId xmlns:p14="http://schemas.microsoft.com/office/powerpoint/2010/main" val="295563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B7D87-53F7-DF57-1C05-4769C6411FFB}"/>
            </a:ext>
          </a:extLst>
        </p:cNvPr>
        <p:cNvGrpSpPr/>
        <p:nvPr/>
      </p:nvGrpSpPr>
      <p:grpSpPr>
        <a:xfrm>
          <a:off x="0" y="0"/>
          <a:ext cx="0" cy="0"/>
          <a:chOff x="0" y="0"/>
          <a:chExt cx="0" cy="0"/>
        </a:xfrm>
      </p:grpSpPr>
      <p:pic>
        <p:nvPicPr>
          <p:cNvPr id="4" name="Grafik 3" descr="Ein Bild, das Blau, Wasser, Türkis, Verschwommen enthält.&#10;&#10;Automatisch generierte Beschreibung">
            <a:extLst>
              <a:ext uri="{FF2B5EF4-FFF2-40B4-BE49-F238E27FC236}">
                <a16:creationId xmlns:a16="http://schemas.microsoft.com/office/drawing/2014/main" id="{1EF1B64E-7002-FF70-48A2-E9DACDC5901B}"/>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2000" cy="6858000"/>
          </a:xfrm>
          <a:prstGeom prst="rect">
            <a:avLst/>
          </a:prstGeom>
        </p:spPr>
      </p:pic>
      <p:pic>
        <p:nvPicPr>
          <p:cNvPr id="17" name="Grafik 16" descr="Ein Bild, das Kreis, Screenshot enthält.&#10;&#10;Automatisch generierte Beschreibung">
            <a:extLst>
              <a:ext uri="{FF2B5EF4-FFF2-40B4-BE49-F238E27FC236}">
                <a16:creationId xmlns:a16="http://schemas.microsoft.com/office/drawing/2014/main" id="{F5EA2BA2-93E6-25C1-5BC9-33913BA598FB}"/>
              </a:ext>
            </a:extLst>
          </p:cNvPr>
          <p:cNvPicPr>
            <a:picLocks noChangeAspect="1"/>
          </p:cNvPicPr>
          <p:nvPr/>
        </p:nvPicPr>
        <p:blipFill rotWithShape="1">
          <a:blip r:embed="rId4"/>
          <a:srcRect r="27413" b="25466"/>
          <a:stretch/>
        </p:blipFill>
        <p:spPr>
          <a:xfrm>
            <a:off x="8313555" y="2939147"/>
            <a:ext cx="3878445" cy="3918853"/>
          </a:xfrm>
          <a:prstGeom prst="rect">
            <a:avLst/>
          </a:prstGeom>
        </p:spPr>
      </p:pic>
      <p:pic>
        <p:nvPicPr>
          <p:cNvPr id="3074" name="Picture 2">
            <a:extLst>
              <a:ext uri="{FF2B5EF4-FFF2-40B4-BE49-F238E27FC236}">
                <a16:creationId xmlns:a16="http://schemas.microsoft.com/office/drawing/2014/main" id="{FDAF3AB3-A2AB-BEBE-4D3F-9E9A79F94568}"/>
              </a:ext>
            </a:extLst>
          </p:cNvPr>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171020" y="2126817"/>
            <a:ext cx="5793314" cy="32249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Grafik 4" descr="Ein Bild, das Schrift, Grafiken, Text, Screenshot enthält.&#10;&#10;Automatisch generierte Beschreibung">
            <a:extLst>
              <a:ext uri="{FF2B5EF4-FFF2-40B4-BE49-F238E27FC236}">
                <a16:creationId xmlns:a16="http://schemas.microsoft.com/office/drawing/2014/main" id="{6A02F61F-DD00-187C-0B01-1D5877A858C0}"/>
              </a:ext>
            </a:extLst>
          </p:cNvPr>
          <p:cNvPicPr>
            <a:picLocks noChangeAspect="1"/>
          </p:cNvPicPr>
          <p:nvPr/>
        </p:nvPicPr>
        <p:blipFill>
          <a:blip r:embed="rId6"/>
          <a:stretch>
            <a:fillRect/>
          </a:stretch>
        </p:blipFill>
        <p:spPr>
          <a:xfrm>
            <a:off x="10502153" y="290234"/>
            <a:ext cx="1522132" cy="461527"/>
          </a:xfrm>
          <a:prstGeom prst="rect">
            <a:avLst/>
          </a:prstGeom>
        </p:spPr>
      </p:pic>
      <p:sp>
        <p:nvSpPr>
          <p:cNvPr id="3" name="Textfeld 2">
            <a:extLst>
              <a:ext uri="{FF2B5EF4-FFF2-40B4-BE49-F238E27FC236}">
                <a16:creationId xmlns:a16="http://schemas.microsoft.com/office/drawing/2014/main" id="{2F118232-03A8-1CF6-31E4-055422342151}"/>
              </a:ext>
            </a:extLst>
          </p:cNvPr>
          <p:cNvSpPr txBox="1"/>
          <p:nvPr/>
        </p:nvSpPr>
        <p:spPr>
          <a:xfrm>
            <a:off x="317421" y="177358"/>
            <a:ext cx="7195742" cy="461665"/>
          </a:xfrm>
          <a:prstGeom prst="rect">
            <a:avLst/>
          </a:prstGeom>
          <a:noFill/>
        </p:spPr>
        <p:txBody>
          <a:bodyPr wrap="square">
            <a:spAutoFit/>
          </a:bodyPr>
          <a:lstStyle/>
          <a:p>
            <a:r>
              <a:rPr lang="de-DE" sz="2400" noProof="0" dirty="0">
                <a:solidFill>
                  <a:schemeClr val="bg1"/>
                </a:solidFill>
                <a:latin typeface="Oswald" pitchFamily="2" charset="77"/>
              </a:rPr>
              <a:t>Sicherheit durch Datensplittung</a:t>
            </a:r>
          </a:p>
        </p:txBody>
      </p:sp>
      <p:pic>
        <p:nvPicPr>
          <p:cNvPr id="2" name="Grafik 1" descr="Ein Bild, das Schwarz, Dunkelheit enthält.&#10;&#10;Automatisch generierte Beschreibung">
            <a:extLst>
              <a:ext uri="{FF2B5EF4-FFF2-40B4-BE49-F238E27FC236}">
                <a16:creationId xmlns:a16="http://schemas.microsoft.com/office/drawing/2014/main" id="{AA1D7BDF-7B02-B430-C709-D4CB15E10C32}"/>
              </a:ext>
            </a:extLst>
          </p:cNvPr>
          <p:cNvPicPr>
            <a:picLocks noChangeAspect="1"/>
          </p:cNvPicPr>
          <p:nvPr/>
        </p:nvPicPr>
        <p:blipFill rotWithShape="1">
          <a:blip r:embed="rId7">
            <a:lum bright="70000" contrast="-70000"/>
          </a:blip>
          <a:srcRect b="15421"/>
          <a:stretch/>
        </p:blipFill>
        <p:spPr>
          <a:xfrm>
            <a:off x="-3319513" y="1505871"/>
            <a:ext cx="1956816" cy="1655064"/>
          </a:xfrm>
          <a:prstGeom prst="rect">
            <a:avLst/>
          </a:prstGeom>
        </p:spPr>
      </p:pic>
      <p:pic>
        <p:nvPicPr>
          <p:cNvPr id="7" name="Grafik 6" descr="Ein Bild, das Schwarz, Dunkelheit enthält.&#10;&#10;Automatisch generierte Beschreibung">
            <a:extLst>
              <a:ext uri="{FF2B5EF4-FFF2-40B4-BE49-F238E27FC236}">
                <a16:creationId xmlns:a16="http://schemas.microsoft.com/office/drawing/2014/main" id="{C08C3EB5-0FC1-43D0-9C20-01C335659753}"/>
              </a:ext>
            </a:extLst>
          </p:cNvPr>
          <p:cNvPicPr>
            <a:picLocks noChangeAspect="1"/>
          </p:cNvPicPr>
          <p:nvPr/>
        </p:nvPicPr>
        <p:blipFill rotWithShape="1">
          <a:blip r:embed="rId7">
            <a:lum bright="70000" contrast="-70000"/>
          </a:blip>
          <a:srcRect b="15421"/>
          <a:stretch/>
        </p:blipFill>
        <p:spPr>
          <a:xfrm>
            <a:off x="-4019296" y="7471324"/>
            <a:ext cx="1956816" cy="1655064"/>
          </a:xfrm>
          <a:prstGeom prst="rect">
            <a:avLst/>
          </a:prstGeom>
        </p:spPr>
      </p:pic>
      <p:pic>
        <p:nvPicPr>
          <p:cNvPr id="8" name="Grafik 7" descr="Ein Bild, das Schwarz, Dunkelheit enthält.&#10;&#10;Automatisch generierte Beschreibung">
            <a:extLst>
              <a:ext uri="{FF2B5EF4-FFF2-40B4-BE49-F238E27FC236}">
                <a16:creationId xmlns:a16="http://schemas.microsoft.com/office/drawing/2014/main" id="{E36EBADF-3531-CADA-3DEC-1D06A58301B3}"/>
              </a:ext>
            </a:extLst>
          </p:cNvPr>
          <p:cNvPicPr>
            <a:picLocks noChangeAspect="1"/>
          </p:cNvPicPr>
          <p:nvPr/>
        </p:nvPicPr>
        <p:blipFill rotWithShape="1">
          <a:blip r:embed="rId7">
            <a:lum bright="70000" contrast="-70000"/>
          </a:blip>
          <a:srcRect b="15421"/>
          <a:stretch/>
        </p:blipFill>
        <p:spPr>
          <a:xfrm>
            <a:off x="-1956816" y="7481484"/>
            <a:ext cx="1956816" cy="1655064"/>
          </a:xfrm>
          <a:prstGeom prst="rect">
            <a:avLst/>
          </a:prstGeom>
        </p:spPr>
      </p:pic>
      <p:pic>
        <p:nvPicPr>
          <p:cNvPr id="10" name="Grafik 9" descr="Würfel Silhouette">
            <a:extLst>
              <a:ext uri="{FF2B5EF4-FFF2-40B4-BE49-F238E27FC236}">
                <a16:creationId xmlns:a16="http://schemas.microsoft.com/office/drawing/2014/main" id="{2072F982-488C-3EAF-1654-8A78758BD6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79662" y="3429000"/>
            <a:ext cx="1277113" cy="1277113"/>
          </a:xfrm>
          <a:prstGeom prst="rect">
            <a:avLst/>
          </a:prstGeom>
        </p:spPr>
      </p:pic>
      <p:pic>
        <p:nvPicPr>
          <p:cNvPr id="22" name="Grafik 21" descr="Würfel Silhouette">
            <a:extLst>
              <a:ext uri="{FF2B5EF4-FFF2-40B4-BE49-F238E27FC236}">
                <a16:creationId xmlns:a16="http://schemas.microsoft.com/office/drawing/2014/main" id="{83818B1C-E63B-01B8-6063-2C394529E2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95957" y="7937954"/>
            <a:ext cx="1277113" cy="1277113"/>
          </a:xfrm>
          <a:prstGeom prst="rect">
            <a:avLst/>
          </a:prstGeom>
        </p:spPr>
      </p:pic>
      <p:pic>
        <p:nvPicPr>
          <p:cNvPr id="23" name="Grafik 22" descr="Würfel Silhouette">
            <a:extLst>
              <a:ext uri="{FF2B5EF4-FFF2-40B4-BE49-F238E27FC236}">
                <a16:creationId xmlns:a16="http://schemas.microsoft.com/office/drawing/2014/main" id="{9786C1B8-F201-6B6F-3DB6-55A13F3DF5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19605" y="7957846"/>
            <a:ext cx="1277113" cy="1277113"/>
          </a:xfrm>
          <a:prstGeom prst="rect">
            <a:avLst/>
          </a:prstGeom>
        </p:spPr>
      </p:pic>
      <p:pic>
        <p:nvPicPr>
          <p:cNvPr id="26" name="Grafik 25" descr="Würfel Silhouette">
            <a:extLst>
              <a:ext uri="{FF2B5EF4-FFF2-40B4-BE49-F238E27FC236}">
                <a16:creationId xmlns:a16="http://schemas.microsoft.com/office/drawing/2014/main" id="{FA1C068A-F3E2-FB89-FCAC-57D3CA1659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98522" y="3529894"/>
            <a:ext cx="358086" cy="358086"/>
          </a:xfrm>
          <a:prstGeom prst="rect">
            <a:avLst/>
          </a:prstGeom>
        </p:spPr>
      </p:pic>
      <p:pic>
        <p:nvPicPr>
          <p:cNvPr id="27" name="Grafik 26" descr="Würfel Silhouette">
            <a:extLst>
              <a:ext uri="{FF2B5EF4-FFF2-40B4-BE49-F238E27FC236}">
                <a16:creationId xmlns:a16="http://schemas.microsoft.com/office/drawing/2014/main" id="{0BE99F65-D2A4-B91A-77F6-5BAB36112D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17979" y="2734823"/>
            <a:ext cx="358086" cy="358086"/>
          </a:xfrm>
          <a:prstGeom prst="rect">
            <a:avLst/>
          </a:prstGeom>
        </p:spPr>
      </p:pic>
      <p:pic>
        <p:nvPicPr>
          <p:cNvPr id="28" name="Grafik 27" descr="Würfel Silhouette">
            <a:extLst>
              <a:ext uri="{FF2B5EF4-FFF2-40B4-BE49-F238E27FC236}">
                <a16:creationId xmlns:a16="http://schemas.microsoft.com/office/drawing/2014/main" id="{12098AE7-1159-7ADA-AE35-140DF1C5A9C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76392" y="3555968"/>
            <a:ext cx="358086" cy="358086"/>
          </a:xfrm>
          <a:prstGeom prst="rect">
            <a:avLst/>
          </a:prstGeom>
        </p:spPr>
      </p:pic>
      <p:pic>
        <p:nvPicPr>
          <p:cNvPr id="29" name="Grafik 28" descr="Würfel Silhouette">
            <a:extLst>
              <a:ext uri="{FF2B5EF4-FFF2-40B4-BE49-F238E27FC236}">
                <a16:creationId xmlns:a16="http://schemas.microsoft.com/office/drawing/2014/main" id="{F678658D-E8DE-D012-4D25-EA4DA4C9E94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08572" y="2322587"/>
            <a:ext cx="358086" cy="358086"/>
          </a:xfrm>
          <a:prstGeom prst="rect">
            <a:avLst/>
          </a:prstGeom>
        </p:spPr>
      </p:pic>
      <p:pic>
        <p:nvPicPr>
          <p:cNvPr id="30" name="Grafik 29" descr="Würfel Silhouette">
            <a:extLst>
              <a:ext uri="{FF2B5EF4-FFF2-40B4-BE49-F238E27FC236}">
                <a16:creationId xmlns:a16="http://schemas.microsoft.com/office/drawing/2014/main" id="{9E0EDD3C-0389-6444-546B-AE19BD902C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71020" y="2322587"/>
            <a:ext cx="358086" cy="358086"/>
          </a:xfrm>
          <a:prstGeom prst="rect">
            <a:avLst/>
          </a:prstGeom>
        </p:spPr>
      </p:pic>
      <p:pic>
        <p:nvPicPr>
          <p:cNvPr id="31" name="Grafik 30" descr="Würfel Silhouette">
            <a:extLst>
              <a:ext uri="{FF2B5EF4-FFF2-40B4-BE49-F238E27FC236}">
                <a16:creationId xmlns:a16="http://schemas.microsoft.com/office/drawing/2014/main" id="{D23BA7F3-A5EC-0F53-8E22-3083BBA17EE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17078" y="2561888"/>
            <a:ext cx="358086" cy="358086"/>
          </a:xfrm>
          <a:prstGeom prst="rect">
            <a:avLst/>
          </a:prstGeom>
        </p:spPr>
      </p:pic>
      <p:pic>
        <p:nvPicPr>
          <p:cNvPr id="35" name="Grafik 34" descr="Würfel Silhouette">
            <a:extLst>
              <a:ext uri="{FF2B5EF4-FFF2-40B4-BE49-F238E27FC236}">
                <a16:creationId xmlns:a16="http://schemas.microsoft.com/office/drawing/2014/main" id="{406F8E95-5376-2B9F-4DA7-65688CE1BB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22216" y="3082186"/>
            <a:ext cx="358086" cy="358086"/>
          </a:xfrm>
          <a:prstGeom prst="rect">
            <a:avLst/>
          </a:prstGeom>
        </p:spPr>
      </p:pic>
      <p:pic>
        <p:nvPicPr>
          <p:cNvPr id="36" name="Grafik 35" descr="Würfel Silhouette">
            <a:extLst>
              <a:ext uri="{FF2B5EF4-FFF2-40B4-BE49-F238E27FC236}">
                <a16:creationId xmlns:a16="http://schemas.microsoft.com/office/drawing/2014/main" id="{978FE04E-BC4A-ECD1-5880-966C26E591B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84801" y="2724100"/>
            <a:ext cx="358086" cy="358086"/>
          </a:xfrm>
          <a:prstGeom prst="rect">
            <a:avLst/>
          </a:prstGeom>
        </p:spPr>
      </p:pic>
      <p:pic>
        <p:nvPicPr>
          <p:cNvPr id="37" name="Grafik 36" descr="Würfel Silhouette">
            <a:extLst>
              <a:ext uri="{FF2B5EF4-FFF2-40B4-BE49-F238E27FC236}">
                <a16:creationId xmlns:a16="http://schemas.microsoft.com/office/drawing/2014/main" id="{045F5E7E-3B2A-7AB3-74A1-D6541881FD3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67776" y="3054274"/>
            <a:ext cx="358086" cy="358086"/>
          </a:xfrm>
          <a:prstGeom prst="rect">
            <a:avLst/>
          </a:prstGeom>
        </p:spPr>
      </p:pic>
      <p:pic>
        <p:nvPicPr>
          <p:cNvPr id="38" name="Grafik 37" descr="Würfel Silhouette">
            <a:extLst>
              <a:ext uri="{FF2B5EF4-FFF2-40B4-BE49-F238E27FC236}">
                <a16:creationId xmlns:a16="http://schemas.microsoft.com/office/drawing/2014/main" id="{388B9606-F08F-7E2D-408C-1271505B2E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33649" y="2483723"/>
            <a:ext cx="358086" cy="358086"/>
          </a:xfrm>
          <a:prstGeom prst="rect">
            <a:avLst/>
          </a:prstGeom>
        </p:spPr>
      </p:pic>
      <p:pic>
        <p:nvPicPr>
          <p:cNvPr id="39" name="Grafik 38" descr="Würfel Silhouette">
            <a:extLst>
              <a:ext uri="{FF2B5EF4-FFF2-40B4-BE49-F238E27FC236}">
                <a16:creationId xmlns:a16="http://schemas.microsoft.com/office/drawing/2014/main" id="{ADFF195C-FE67-F9A1-7A62-E8E6E8816B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58680" y="4325707"/>
            <a:ext cx="358086" cy="358086"/>
          </a:xfrm>
          <a:prstGeom prst="rect">
            <a:avLst/>
          </a:prstGeom>
        </p:spPr>
      </p:pic>
      <p:pic>
        <p:nvPicPr>
          <p:cNvPr id="40" name="Grafik 39" descr="Würfel Silhouette">
            <a:extLst>
              <a:ext uri="{FF2B5EF4-FFF2-40B4-BE49-F238E27FC236}">
                <a16:creationId xmlns:a16="http://schemas.microsoft.com/office/drawing/2014/main" id="{E1E7D975-7E66-15AD-3D42-BB7EF12817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01029" y="3071456"/>
            <a:ext cx="358086" cy="358086"/>
          </a:xfrm>
          <a:prstGeom prst="rect">
            <a:avLst/>
          </a:prstGeom>
        </p:spPr>
      </p:pic>
      <p:pic>
        <p:nvPicPr>
          <p:cNvPr id="41" name="Grafik 40" descr="Würfel Silhouette">
            <a:extLst>
              <a:ext uri="{FF2B5EF4-FFF2-40B4-BE49-F238E27FC236}">
                <a16:creationId xmlns:a16="http://schemas.microsoft.com/office/drawing/2014/main" id="{1B8D9A03-D5C4-06C6-7D1F-88C98F527C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99504" y="2830004"/>
            <a:ext cx="358086" cy="358086"/>
          </a:xfrm>
          <a:prstGeom prst="rect">
            <a:avLst/>
          </a:prstGeom>
        </p:spPr>
      </p:pic>
      <p:pic>
        <p:nvPicPr>
          <p:cNvPr id="42" name="Grafik 41" descr="Würfel Silhouette">
            <a:extLst>
              <a:ext uri="{FF2B5EF4-FFF2-40B4-BE49-F238E27FC236}">
                <a16:creationId xmlns:a16="http://schemas.microsoft.com/office/drawing/2014/main" id="{F7772780-A55A-9F8A-8FD7-BE3A432346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11112" y="2802849"/>
            <a:ext cx="358086" cy="358086"/>
          </a:xfrm>
          <a:prstGeom prst="rect">
            <a:avLst/>
          </a:prstGeom>
        </p:spPr>
      </p:pic>
      <p:pic>
        <p:nvPicPr>
          <p:cNvPr id="43" name="Grafik 42" descr="Würfel Silhouette">
            <a:extLst>
              <a:ext uri="{FF2B5EF4-FFF2-40B4-BE49-F238E27FC236}">
                <a16:creationId xmlns:a16="http://schemas.microsoft.com/office/drawing/2014/main" id="{8D8E9D70-7265-D5C0-49DB-D7C2706986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73734" y="3295613"/>
            <a:ext cx="358086" cy="358086"/>
          </a:xfrm>
          <a:prstGeom prst="rect">
            <a:avLst/>
          </a:prstGeom>
        </p:spPr>
      </p:pic>
      <p:pic>
        <p:nvPicPr>
          <p:cNvPr id="44" name="Grafik 43" descr="Würfel Silhouette">
            <a:extLst>
              <a:ext uri="{FF2B5EF4-FFF2-40B4-BE49-F238E27FC236}">
                <a16:creationId xmlns:a16="http://schemas.microsoft.com/office/drawing/2014/main" id="{3F5F41A1-7647-F3F2-2B0B-7C68537313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41574" y="4162502"/>
            <a:ext cx="358086" cy="358086"/>
          </a:xfrm>
          <a:prstGeom prst="rect">
            <a:avLst/>
          </a:prstGeom>
        </p:spPr>
      </p:pic>
      <p:pic>
        <p:nvPicPr>
          <p:cNvPr id="45" name="Grafik 44" descr="Würfel Silhouette">
            <a:extLst>
              <a:ext uri="{FF2B5EF4-FFF2-40B4-BE49-F238E27FC236}">
                <a16:creationId xmlns:a16="http://schemas.microsoft.com/office/drawing/2014/main" id="{B020FD49-441F-529B-E364-F7053129CE2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11112" y="4067556"/>
            <a:ext cx="358086" cy="358086"/>
          </a:xfrm>
          <a:prstGeom prst="rect">
            <a:avLst/>
          </a:prstGeom>
        </p:spPr>
      </p:pic>
      <p:pic>
        <p:nvPicPr>
          <p:cNvPr id="46" name="Grafik 45" descr="Würfel Silhouette">
            <a:extLst>
              <a:ext uri="{FF2B5EF4-FFF2-40B4-BE49-F238E27FC236}">
                <a16:creationId xmlns:a16="http://schemas.microsoft.com/office/drawing/2014/main" id="{995F1613-4E7F-7B99-48DA-35B609D3D4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66802" y="4028721"/>
            <a:ext cx="358086" cy="358086"/>
          </a:xfrm>
          <a:prstGeom prst="rect">
            <a:avLst/>
          </a:prstGeom>
        </p:spPr>
      </p:pic>
      <p:grpSp>
        <p:nvGrpSpPr>
          <p:cNvPr id="6" name="Gruppieren 5">
            <a:extLst>
              <a:ext uri="{FF2B5EF4-FFF2-40B4-BE49-F238E27FC236}">
                <a16:creationId xmlns:a16="http://schemas.microsoft.com/office/drawing/2014/main" id="{072491F0-A433-BDE6-E4A5-D46531D9B7A6}"/>
              </a:ext>
            </a:extLst>
          </p:cNvPr>
          <p:cNvGrpSpPr/>
          <p:nvPr/>
        </p:nvGrpSpPr>
        <p:grpSpPr>
          <a:xfrm>
            <a:off x="-1738883" y="1873998"/>
            <a:ext cx="3477766" cy="3477764"/>
            <a:chOff x="4742800" y="2052412"/>
            <a:chExt cx="3477766" cy="3477764"/>
          </a:xfrm>
        </p:grpSpPr>
        <p:sp>
          <p:nvSpPr>
            <p:cNvPr id="9" name="Freihandform: Form 8">
              <a:extLst>
                <a:ext uri="{FF2B5EF4-FFF2-40B4-BE49-F238E27FC236}">
                  <a16:creationId xmlns:a16="http://schemas.microsoft.com/office/drawing/2014/main" id="{4A19CA49-84E1-A11D-E62A-F699EA013BB5}"/>
                </a:ext>
              </a:extLst>
            </p:cNvPr>
            <p:cNvSpPr/>
            <p:nvPr/>
          </p:nvSpPr>
          <p:spPr>
            <a:xfrm>
              <a:off x="4742800" y="2052412"/>
              <a:ext cx="3477766" cy="3477764"/>
            </a:xfrm>
            <a:custGeom>
              <a:avLst/>
              <a:gdLst>
                <a:gd name="connsiteX0" fmla="*/ 2859037 w 3477766"/>
                <a:gd name="connsiteY0" fmla="*/ 354528 h 3477764"/>
                <a:gd name="connsiteX1" fmla="*/ 3166711 w 3477766"/>
                <a:gd name="connsiteY1" fmla="*/ 622129 h 3477764"/>
                <a:gd name="connsiteX2" fmla="*/ 3477767 w 3477766"/>
                <a:gd name="connsiteY2" fmla="*/ 311056 h 3477764"/>
                <a:gd name="connsiteX3" fmla="*/ 3166711 w 3477766"/>
                <a:gd name="connsiteY3" fmla="*/ 0 h 3477764"/>
                <a:gd name="connsiteX4" fmla="*/ 2859037 w 3477766"/>
                <a:gd name="connsiteY4" fmla="*/ 267584 h 3477764"/>
                <a:gd name="connsiteX5" fmla="*/ 2437602 w 3477766"/>
                <a:gd name="connsiteY5" fmla="*/ 267584 h 3477764"/>
                <a:gd name="connsiteX6" fmla="*/ 2398629 w 3477766"/>
                <a:gd name="connsiteY6" fmla="*/ 291802 h 3477764"/>
                <a:gd name="connsiteX7" fmla="*/ 2131841 w 3477766"/>
                <a:gd name="connsiteY7" fmla="*/ 831568 h 3477764"/>
                <a:gd name="connsiteX8" fmla="*/ 1738884 w 3477766"/>
                <a:gd name="connsiteY8" fmla="*/ 749936 h 3477764"/>
                <a:gd name="connsiteX9" fmla="*/ 1345926 w 3477766"/>
                <a:gd name="connsiteY9" fmla="*/ 831568 h 3477764"/>
                <a:gd name="connsiteX10" fmla="*/ 1079138 w 3477766"/>
                <a:gd name="connsiteY10" fmla="*/ 291802 h 3477764"/>
                <a:gd name="connsiteX11" fmla="*/ 1040165 w 3477766"/>
                <a:gd name="connsiteY11" fmla="*/ 267584 h 3477764"/>
                <a:gd name="connsiteX12" fmla="*/ 618730 w 3477766"/>
                <a:gd name="connsiteY12" fmla="*/ 267584 h 3477764"/>
                <a:gd name="connsiteX13" fmla="*/ 311056 w 3477766"/>
                <a:gd name="connsiteY13" fmla="*/ 0 h 3477764"/>
                <a:gd name="connsiteX14" fmla="*/ 0 w 3477766"/>
                <a:gd name="connsiteY14" fmla="*/ 311056 h 3477764"/>
                <a:gd name="connsiteX15" fmla="*/ 311056 w 3477766"/>
                <a:gd name="connsiteY15" fmla="*/ 622129 h 3477764"/>
                <a:gd name="connsiteX16" fmla="*/ 618730 w 3477766"/>
                <a:gd name="connsiteY16" fmla="*/ 354528 h 3477764"/>
                <a:gd name="connsiteX17" fmla="*/ 1013169 w 3477766"/>
                <a:gd name="connsiteY17" fmla="*/ 354528 h 3477764"/>
                <a:gd name="connsiteX18" fmla="*/ 1267729 w 3477766"/>
                <a:gd name="connsiteY18" fmla="*/ 869558 h 3477764"/>
                <a:gd name="connsiteX19" fmla="*/ 751041 w 3477766"/>
                <a:gd name="connsiteY19" fmla="*/ 1695410 h 3477764"/>
                <a:gd name="connsiteX20" fmla="*/ 618730 w 3477766"/>
                <a:gd name="connsiteY20" fmla="*/ 1695410 h 3477764"/>
                <a:gd name="connsiteX21" fmla="*/ 311056 w 3477766"/>
                <a:gd name="connsiteY21" fmla="*/ 1427827 h 3477764"/>
                <a:gd name="connsiteX22" fmla="*/ 0 w 3477766"/>
                <a:gd name="connsiteY22" fmla="*/ 1738882 h 3477764"/>
                <a:gd name="connsiteX23" fmla="*/ 311056 w 3477766"/>
                <a:gd name="connsiteY23" fmla="*/ 2049959 h 3477764"/>
                <a:gd name="connsiteX24" fmla="*/ 618730 w 3477766"/>
                <a:gd name="connsiteY24" fmla="*/ 1782354 h 3477764"/>
                <a:gd name="connsiteX25" fmla="*/ 751041 w 3477766"/>
                <a:gd name="connsiteY25" fmla="*/ 1782354 h 3477764"/>
                <a:gd name="connsiteX26" fmla="*/ 1326803 w 3477766"/>
                <a:gd name="connsiteY26" fmla="*/ 2637536 h 3477764"/>
                <a:gd name="connsiteX27" fmla="*/ 1016351 w 3477766"/>
                <a:gd name="connsiteY27" fmla="*/ 3123237 h 3477764"/>
                <a:gd name="connsiteX28" fmla="*/ 618730 w 3477766"/>
                <a:gd name="connsiteY28" fmla="*/ 3123237 h 3477764"/>
                <a:gd name="connsiteX29" fmla="*/ 311056 w 3477766"/>
                <a:gd name="connsiteY29" fmla="*/ 2855636 h 3477764"/>
                <a:gd name="connsiteX30" fmla="*/ 0 w 3477766"/>
                <a:gd name="connsiteY30" fmla="*/ 3166709 h 3477764"/>
                <a:gd name="connsiteX31" fmla="*/ 311056 w 3477766"/>
                <a:gd name="connsiteY31" fmla="*/ 3477764 h 3477764"/>
                <a:gd name="connsiteX32" fmla="*/ 618730 w 3477766"/>
                <a:gd name="connsiteY32" fmla="*/ 3210181 h 3477764"/>
                <a:gd name="connsiteX33" fmla="*/ 1040165 w 3477766"/>
                <a:gd name="connsiteY33" fmla="*/ 3210181 h 3477764"/>
                <a:gd name="connsiteX34" fmla="*/ 1076804 w 3477766"/>
                <a:gd name="connsiteY34" fmla="*/ 3190123 h 3477764"/>
                <a:gd name="connsiteX35" fmla="*/ 1408661 w 3477766"/>
                <a:gd name="connsiteY35" fmla="*/ 2670932 h 3477764"/>
                <a:gd name="connsiteX36" fmla="*/ 1738884 w 3477766"/>
                <a:gd name="connsiteY36" fmla="*/ 2727828 h 3477764"/>
                <a:gd name="connsiteX37" fmla="*/ 2069106 w 3477766"/>
                <a:gd name="connsiteY37" fmla="*/ 2670932 h 3477764"/>
                <a:gd name="connsiteX38" fmla="*/ 2400964 w 3477766"/>
                <a:gd name="connsiteY38" fmla="*/ 3190123 h 3477764"/>
                <a:gd name="connsiteX39" fmla="*/ 2437602 w 3477766"/>
                <a:gd name="connsiteY39" fmla="*/ 3210181 h 3477764"/>
                <a:gd name="connsiteX40" fmla="*/ 2859037 w 3477766"/>
                <a:gd name="connsiteY40" fmla="*/ 3210181 h 3477764"/>
                <a:gd name="connsiteX41" fmla="*/ 3166711 w 3477766"/>
                <a:gd name="connsiteY41" fmla="*/ 3477764 h 3477764"/>
                <a:gd name="connsiteX42" fmla="*/ 3477767 w 3477766"/>
                <a:gd name="connsiteY42" fmla="*/ 3166709 h 3477764"/>
                <a:gd name="connsiteX43" fmla="*/ 3166711 w 3477766"/>
                <a:gd name="connsiteY43" fmla="*/ 2855636 h 3477764"/>
                <a:gd name="connsiteX44" fmla="*/ 2859037 w 3477766"/>
                <a:gd name="connsiteY44" fmla="*/ 3123237 h 3477764"/>
                <a:gd name="connsiteX45" fmla="*/ 2461416 w 3477766"/>
                <a:gd name="connsiteY45" fmla="*/ 3123237 h 3477764"/>
                <a:gd name="connsiteX46" fmla="*/ 2150964 w 3477766"/>
                <a:gd name="connsiteY46" fmla="*/ 2637536 h 3477764"/>
                <a:gd name="connsiteX47" fmla="*/ 2726726 w 3477766"/>
                <a:gd name="connsiteY47" fmla="*/ 1782354 h 3477764"/>
                <a:gd name="connsiteX48" fmla="*/ 2859037 w 3477766"/>
                <a:gd name="connsiteY48" fmla="*/ 1782354 h 3477764"/>
                <a:gd name="connsiteX49" fmla="*/ 3166711 w 3477766"/>
                <a:gd name="connsiteY49" fmla="*/ 2049959 h 3477764"/>
                <a:gd name="connsiteX50" fmla="*/ 3477767 w 3477766"/>
                <a:gd name="connsiteY50" fmla="*/ 1738882 h 3477764"/>
                <a:gd name="connsiteX51" fmla="*/ 3166711 w 3477766"/>
                <a:gd name="connsiteY51" fmla="*/ 1427827 h 3477764"/>
                <a:gd name="connsiteX52" fmla="*/ 2859037 w 3477766"/>
                <a:gd name="connsiteY52" fmla="*/ 1695410 h 3477764"/>
                <a:gd name="connsiteX53" fmla="*/ 2726726 w 3477766"/>
                <a:gd name="connsiteY53" fmla="*/ 1695410 h 3477764"/>
                <a:gd name="connsiteX54" fmla="*/ 2210038 w 3477766"/>
                <a:gd name="connsiteY54" fmla="*/ 869558 h 3477764"/>
                <a:gd name="connsiteX55" fmla="*/ 2464598 w 3477766"/>
                <a:gd name="connsiteY55" fmla="*/ 354528 h 3477764"/>
                <a:gd name="connsiteX56" fmla="*/ 2859037 w 3477766"/>
                <a:gd name="connsiteY56" fmla="*/ 354528 h 3477764"/>
                <a:gd name="connsiteX57" fmla="*/ 3166711 w 3477766"/>
                <a:gd name="connsiteY57" fmla="*/ 86944 h 3477764"/>
                <a:gd name="connsiteX58" fmla="*/ 3390823 w 3477766"/>
                <a:gd name="connsiteY58" fmla="*/ 311056 h 3477764"/>
                <a:gd name="connsiteX59" fmla="*/ 3166711 w 3477766"/>
                <a:gd name="connsiteY59" fmla="*/ 535185 h 3477764"/>
                <a:gd name="connsiteX60" fmla="*/ 2942582 w 3477766"/>
                <a:gd name="connsiteY60" fmla="*/ 311056 h 3477764"/>
                <a:gd name="connsiteX61" fmla="*/ 3166711 w 3477766"/>
                <a:gd name="connsiteY61" fmla="*/ 86944 h 3477764"/>
                <a:gd name="connsiteX62" fmla="*/ 311056 w 3477766"/>
                <a:gd name="connsiteY62" fmla="*/ 535185 h 3477764"/>
                <a:gd name="connsiteX63" fmla="*/ 86944 w 3477766"/>
                <a:gd name="connsiteY63" fmla="*/ 311056 h 3477764"/>
                <a:gd name="connsiteX64" fmla="*/ 311056 w 3477766"/>
                <a:gd name="connsiteY64" fmla="*/ 86944 h 3477764"/>
                <a:gd name="connsiteX65" fmla="*/ 535185 w 3477766"/>
                <a:gd name="connsiteY65" fmla="*/ 311056 h 3477764"/>
                <a:gd name="connsiteX66" fmla="*/ 311056 w 3477766"/>
                <a:gd name="connsiteY66" fmla="*/ 535185 h 3477764"/>
                <a:gd name="connsiteX67" fmla="*/ 311056 w 3477766"/>
                <a:gd name="connsiteY67" fmla="*/ 3390820 h 3477764"/>
                <a:gd name="connsiteX68" fmla="*/ 86944 w 3477766"/>
                <a:gd name="connsiteY68" fmla="*/ 3166709 h 3477764"/>
                <a:gd name="connsiteX69" fmla="*/ 311056 w 3477766"/>
                <a:gd name="connsiteY69" fmla="*/ 2942580 h 3477764"/>
                <a:gd name="connsiteX70" fmla="*/ 535185 w 3477766"/>
                <a:gd name="connsiteY70" fmla="*/ 3166709 h 3477764"/>
                <a:gd name="connsiteX71" fmla="*/ 311056 w 3477766"/>
                <a:gd name="connsiteY71" fmla="*/ 3390820 h 3477764"/>
                <a:gd name="connsiteX72" fmla="*/ 3166711 w 3477766"/>
                <a:gd name="connsiteY72" fmla="*/ 2942580 h 3477764"/>
                <a:gd name="connsiteX73" fmla="*/ 3390823 w 3477766"/>
                <a:gd name="connsiteY73" fmla="*/ 3166709 h 3477764"/>
                <a:gd name="connsiteX74" fmla="*/ 3166711 w 3477766"/>
                <a:gd name="connsiteY74" fmla="*/ 3390820 h 3477764"/>
                <a:gd name="connsiteX75" fmla="*/ 2942582 w 3477766"/>
                <a:gd name="connsiteY75" fmla="*/ 3166709 h 3477764"/>
                <a:gd name="connsiteX76" fmla="*/ 3166711 w 3477766"/>
                <a:gd name="connsiteY76" fmla="*/ 2942580 h 3477764"/>
                <a:gd name="connsiteX77" fmla="*/ 311056 w 3477766"/>
                <a:gd name="connsiteY77" fmla="*/ 1963015 h 3477764"/>
                <a:gd name="connsiteX78" fmla="*/ 86944 w 3477766"/>
                <a:gd name="connsiteY78" fmla="*/ 1738882 h 3477764"/>
                <a:gd name="connsiteX79" fmla="*/ 311056 w 3477766"/>
                <a:gd name="connsiteY79" fmla="*/ 1514771 h 3477764"/>
                <a:gd name="connsiteX80" fmla="*/ 535185 w 3477766"/>
                <a:gd name="connsiteY80" fmla="*/ 1738882 h 3477764"/>
                <a:gd name="connsiteX81" fmla="*/ 311056 w 3477766"/>
                <a:gd name="connsiteY81" fmla="*/ 1963015 h 3477764"/>
                <a:gd name="connsiteX82" fmla="*/ 3166711 w 3477766"/>
                <a:gd name="connsiteY82" fmla="*/ 1514771 h 3477764"/>
                <a:gd name="connsiteX83" fmla="*/ 3390823 w 3477766"/>
                <a:gd name="connsiteY83" fmla="*/ 1738882 h 3477764"/>
                <a:gd name="connsiteX84" fmla="*/ 3166711 w 3477766"/>
                <a:gd name="connsiteY84" fmla="*/ 1963015 h 3477764"/>
                <a:gd name="connsiteX85" fmla="*/ 2942582 w 3477766"/>
                <a:gd name="connsiteY85" fmla="*/ 1738882 h 3477764"/>
                <a:gd name="connsiteX86" fmla="*/ 3166711 w 3477766"/>
                <a:gd name="connsiteY86" fmla="*/ 1514771 h 3477764"/>
                <a:gd name="connsiteX87" fmla="*/ 2640886 w 3477766"/>
                <a:gd name="connsiteY87" fmla="*/ 1738882 h 3477764"/>
                <a:gd name="connsiteX88" fmla="*/ 1738884 w 3477766"/>
                <a:gd name="connsiteY88" fmla="*/ 2640884 h 3477764"/>
                <a:gd name="connsiteX89" fmla="*/ 836881 w 3477766"/>
                <a:gd name="connsiteY89" fmla="*/ 1738882 h 3477764"/>
                <a:gd name="connsiteX90" fmla="*/ 1738884 w 3477766"/>
                <a:gd name="connsiteY90" fmla="*/ 836880 h 3477764"/>
                <a:gd name="connsiteX91" fmla="*/ 2640886 w 3477766"/>
                <a:gd name="connsiteY91" fmla="*/ 1738882 h 347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477766" h="3477764">
                  <a:moveTo>
                    <a:pt x="2859037" y="354528"/>
                  </a:moveTo>
                  <a:cubicBezTo>
                    <a:pt x="2880296" y="505497"/>
                    <a:pt x="3009968" y="622129"/>
                    <a:pt x="3166711" y="622129"/>
                  </a:cubicBezTo>
                  <a:cubicBezTo>
                    <a:pt x="3338222" y="622129"/>
                    <a:pt x="3477767" y="482588"/>
                    <a:pt x="3477767" y="311056"/>
                  </a:cubicBezTo>
                  <a:cubicBezTo>
                    <a:pt x="3477767" y="139545"/>
                    <a:pt x="3338222" y="0"/>
                    <a:pt x="3166711" y="0"/>
                  </a:cubicBezTo>
                  <a:cubicBezTo>
                    <a:pt x="3009973" y="0"/>
                    <a:pt x="2880300" y="116631"/>
                    <a:pt x="2859037" y="267584"/>
                  </a:cubicBezTo>
                  <a:lnTo>
                    <a:pt x="2437602" y="267584"/>
                  </a:lnTo>
                  <a:cubicBezTo>
                    <a:pt x="2421065" y="267584"/>
                    <a:pt x="2405950" y="276965"/>
                    <a:pt x="2398629" y="291802"/>
                  </a:cubicBezTo>
                  <a:lnTo>
                    <a:pt x="2131841" y="831568"/>
                  </a:lnTo>
                  <a:cubicBezTo>
                    <a:pt x="2011314" y="779163"/>
                    <a:pt x="1878472" y="749936"/>
                    <a:pt x="1738884" y="749936"/>
                  </a:cubicBezTo>
                  <a:cubicBezTo>
                    <a:pt x="1599295" y="749936"/>
                    <a:pt x="1466453" y="779163"/>
                    <a:pt x="1345926" y="831568"/>
                  </a:cubicBezTo>
                  <a:lnTo>
                    <a:pt x="1079138" y="291802"/>
                  </a:lnTo>
                  <a:cubicBezTo>
                    <a:pt x="1071817" y="276965"/>
                    <a:pt x="1056702" y="267584"/>
                    <a:pt x="1040165" y="267584"/>
                  </a:cubicBezTo>
                  <a:lnTo>
                    <a:pt x="618730" y="267584"/>
                  </a:lnTo>
                  <a:cubicBezTo>
                    <a:pt x="597467" y="116631"/>
                    <a:pt x="467794" y="0"/>
                    <a:pt x="311056" y="0"/>
                  </a:cubicBezTo>
                  <a:cubicBezTo>
                    <a:pt x="139545" y="0"/>
                    <a:pt x="0" y="139545"/>
                    <a:pt x="0" y="311056"/>
                  </a:cubicBezTo>
                  <a:cubicBezTo>
                    <a:pt x="0" y="482588"/>
                    <a:pt x="139545" y="622129"/>
                    <a:pt x="311056" y="622129"/>
                  </a:cubicBezTo>
                  <a:cubicBezTo>
                    <a:pt x="467799" y="622129"/>
                    <a:pt x="597472" y="505497"/>
                    <a:pt x="618730" y="354528"/>
                  </a:cubicBezTo>
                  <a:lnTo>
                    <a:pt x="1013169" y="354528"/>
                  </a:lnTo>
                  <a:lnTo>
                    <a:pt x="1267729" y="869558"/>
                  </a:lnTo>
                  <a:cubicBezTo>
                    <a:pt x="971540" y="1030727"/>
                    <a:pt x="766548" y="1338900"/>
                    <a:pt x="751041" y="1695410"/>
                  </a:cubicBezTo>
                  <a:lnTo>
                    <a:pt x="618730" y="1695410"/>
                  </a:lnTo>
                  <a:cubicBezTo>
                    <a:pt x="597467" y="1544458"/>
                    <a:pt x="467794" y="1427827"/>
                    <a:pt x="311056" y="1427827"/>
                  </a:cubicBezTo>
                  <a:cubicBezTo>
                    <a:pt x="139545" y="1427827"/>
                    <a:pt x="0" y="1567372"/>
                    <a:pt x="0" y="1738882"/>
                  </a:cubicBezTo>
                  <a:cubicBezTo>
                    <a:pt x="0" y="1910414"/>
                    <a:pt x="139545" y="2049959"/>
                    <a:pt x="311056" y="2049959"/>
                  </a:cubicBezTo>
                  <a:cubicBezTo>
                    <a:pt x="467799" y="2049959"/>
                    <a:pt x="597472" y="1933324"/>
                    <a:pt x="618730" y="1782354"/>
                  </a:cubicBezTo>
                  <a:lnTo>
                    <a:pt x="751041" y="1782354"/>
                  </a:lnTo>
                  <a:cubicBezTo>
                    <a:pt x="767556" y="2162061"/>
                    <a:pt x="999175" y="2486693"/>
                    <a:pt x="1326803" y="2637536"/>
                  </a:cubicBezTo>
                  <a:lnTo>
                    <a:pt x="1016351" y="3123237"/>
                  </a:lnTo>
                  <a:lnTo>
                    <a:pt x="618730" y="3123237"/>
                  </a:lnTo>
                  <a:cubicBezTo>
                    <a:pt x="597472" y="2972267"/>
                    <a:pt x="467799" y="2855636"/>
                    <a:pt x="311056" y="2855636"/>
                  </a:cubicBezTo>
                  <a:cubicBezTo>
                    <a:pt x="139545" y="2855636"/>
                    <a:pt x="0" y="2995177"/>
                    <a:pt x="0" y="3166709"/>
                  </a:cubicBezTo>
                  <a:cubicBezTo>
                    <a:pt x="0" y="3338219"/>
                    <a:pt x="139545" y="3477764"/>
                    <a:pt x="311056" y="3477764"/>
                  </a:cubicBezTo>
                  <a:cubicBezTo>
                    <a:pt x="467794" y="3477764"/>
                    <a:pt x="597467" y="3361133"/>
                    <a:pt x="618730" y="3210181"/>
                  </a:cubicBezTo>
                  <a:lnTo>
                    <a:pt x="1040165" y="3210181"/>
                  </a:lnTo>
                  <a:cubicBezTo>
                    <a:pt x="1055007" y="3210181"/>
                    <a:pt x="1068800" y="3202625"/>
                    <a:pt x="1076804" y="3190123"/>
                  </a:cubicBezTo>
                  <a:lnTo>
                    <a:pt x="1408661" y="2670932"/>
                  </a:lnTo>
                  <a:cubicBezTo>
                    <a:pt x="1511998" y="2707652"/>
                    <a:pt x="1623109" y="2727828"/>
                    <a:pt x="1738884" y="2727828"/>
                  </a:cubicBezTo>
                  <a:cubicBezTo>
                    <a:pt x="1854658" y="2727828"/>
                    <a:pt x="1965769" y="2707652"/>
                    <a:pt x="2069106" y="2670932"/>
                  </a:cubicBezTo>
                  <a:lnTo>
                    <a:pt x="2400964" y="3190123"/>
                  </a:lnTo>
                  <a:cubicBezTo>
                    <a:pt x="2408967" y="3202625"/>
                    <a:pt x="2422760" y="3210181"/>
                    <a:pt x="2437602" y="3210181"/>
                  </a:cubicBezTo>
                  <a:lnTo>
                    <a:pt x="2859037" y="3210181"/>
                  </a:lnTo>
                  <a:cubicBezTo>
                    <a:pt x="2880300" y="3361133"/>
                    <a:pt x="3009973" y="3477764"/>
                    <a:pt x="3166711" y="3477764"/>
                  </a:cubicBezTo>
                  <a:cubicBezTo>
                    <a:pt x="3338222" y="3477764"/>
                    <a:pt x="3477767" y="3338219"/>
                    <a:pt x="3477767" y="3166709"/>
                  </a:cubicBezTo>
                  <a:cubicBezTo>
                    <a:pt x="3477767" y="2995177"/>
                    <a:pt x="3338222" y="2855636"/>
                    <a:pt x="3166711" y="2855636"/>
                  </a:cubicBezTo>
                  <a:cubicBezTo>
                    <a:pt x="3009968" y="2855636"/>
                    <a:pt x="2880296" y="2972267"/>
                    <a:pt x="2859037" y="3123237"/>
                  </a:cubicBezTo>
                  <a:lnTo>
                    <a:pt x="2461416" y="3123237"/>
                  </a:lnTo>
                  <a:lnTo>
                    <a:pt x="2150964" y="2637536"/>
                  </a:lnTo>
                  <a:cubicBezTo>
                    <a:pt x="2478592" y="2486693"/>
                    <a:pt x="2710211" y="2162061"/>
                    <a:pt x="2726726" y="1782354"/>
                  </a:cubicBezTo>
                  <a:lnTo>
                    <a:pt x="2859037" y="1782354"/>
                  </a:lnTo>
                  <a:cubicBezTo>
                    <a:pt x="2880296" y="1933324"/>
                    <a:pt x="3009968" y="2049959"/>
                    <a:pt x="3166711" y="2049959"/>
                  </a:cubicBezTo>
                  <a:cubicBezTo>
                    <a:pt x="3338222" y="2049959"/>
                    <a:pt x="3477767" y="1910414"/>
                    <a:pt x="3477767" y="1738882"/>
                  </a:cubicBezTo>
                  <a:cubicBezTo>
                    <a:pt x="3477767" y="1567372"/>
                    <a:pt x="3338222" y="1427827"/>
                    <a:pt x="3166711" y="1427827"/>
                  </a:cubicBezTo>
                  <a:cubicBezTo>
                    <a:pt x="3009973" y="1427827"/>
                    <a:pt x="2880300" y="1544458"/>
                    <a:pt x="2859037" y="1695410"/>
                  </a:cubicBezTo>
                  <a:lnTo>
                    <a:pt x="2726726" y="1695410"/>
                  </a:lnTo>
                  <a:cubicBezTo>
                    <a:pt x="2711219" y="1338900"/>
                    <a:pt x="2506227" y="1030727"/>
                    <a:pt x="2210038" y="869558"/>
                  </a:cubicBezTo>
                  <a:lnTo>
                    <a:pt x="2464598" y="354528"/>
                  </a:lnTo>
                  <a:lnTo>
                    <a:pt x="2859037" y="354528"/>
                  </a:lnTo>
                  <a:close/>
                  <a:moveTo>
                    <a:pt x="3166711" y="86944"/>
                  </a:moveTo>
                  <a:cubicBezTo>
                    <a:pt x="3290294" y="86944"/>
                    <a:pt x="3390823" y="187473"/>
                    <a:pt x="3390823" y="311056"/>
                  </a:cubicBezTo>
                  <a:cubicBezTo>
                    <a:pt x="3390823" y="434634"/>
                    <a:pt x="3290294" y="535185"/>
                    <a:pt x="3166711" y="535185"/>
                  </a:cubicBezTo>
                  <a:cubicBezTo>
                    <a:pt x="3043133" y="535185"/>
                    <a:pt x="2942582" y="434634"/>
                    <a:pt x="2942582" y="311056"/>
                  </a:cubicBezTo>
                  <a:cubicBezTo>
                    <a:pt x="2942582" y="187473"/>
                    <a:pt x="3043133" y="86944"/>
                    <a:pt x="3166711" y="86944"/>
                  </a:cubicBezTo>
                  <a:close/>
                  <a:moveTo>
                    <a:pt x="311056" y="535185"/>
                  </a:moveTo>
                  <a:cubicBezTo>
                    <a:pt x="187473" y="535185"/>
                    <a:pt x="86944" y="434634"/>
                    <a:pt x="86944" y="311056"/>
                  </a:cubicBezTo>
                  <a:cubicBezTo>
                    <a:pt x="86944" y="187473"/>
                    <a:pt x="187473" y="86944"/>
                    <a:pt x="311056" y="86944"/>
                  </a:cubicBezTo>
                  <a:cubicBezTo>
                    <a:pt x="434634" y="86944"/>
                    <a:pt x="535185" y="187473"/>
                    <a:pt x="535185" y="311056"/>
                  </a:cubicBezTo>
                  <a:cubicBezTo>
                    <a:pt x="535185" y="434634"/>
                    <a:pt x="434634" y="535185"/>
                    <a:pt x="311056" y="535185"/>
                  </a:cubicBezTo>
                  <a:close/>
                  <a:moveTo>
                    <a:pt x="311056" y="3390820"/>
                  </a:moveTo>
                  <a:cubicBezTo>
                    <a:pt x="187473" y="3390820"/>
                    <a:pt x="86944" y="3290291"/>
                    <a:pt x="86944" y="3166709"/>
                  </a:cubicBezTo>
                  <a:cubicBezTo>
                    <a:pt x="86944" y="3043131"/>
                    <a:pt x="187473" y="2942580"/>
                    <a:pt x="311056" y="2942580"/>
                  </a:cubicBezTo>
                  <a:cubicBezTo>
                    <a:pt x="434634" y="2942580"/>
                    <a:pt x="535185" y="3043131"/>
                    <a:pt x="535185" y="3166709"/>
                  </a:cubicBezTo>
                  <a:cubicBezTo>
                    <a:pt x="535185" y="3290291"/>
                    <a:pt x="434634" y="3390820"/>
                    <a:pt x="311056" y="3390820"/>
                  </a:cubicBezTo>
                  <a:close/>
                  <a:moveTo>
                    <a:pt x="3166711" y="2942580"/>
                  </a:moveTo>
                  <a:cubicBezTo>
                    <a:pt x="3290294" y="2942580"/>
                    <a:pt x="3390823" y="3043131"/>
                    <a:pt x="3390823" y="3166709"/>
                  </a:cubicBezTo>
                  <a:cubicBezTo>
                    <a:pt x="3390823" y="3290291"/>
                    <a:pt x="3290294" y="3390820"/>
                    <a:pt x="3166711" y="3390820"/>
                  </a:cubicBezTo>
                  <a:cubicBezTo>
                    <a:pt x="3043133" y="3390820"/>
                    <a:pt x="2942582" y="3290291"/>
                    <a:pt x="2942582" y="3166709"/>
                  </a:cubicBezTo>
                  <a:cubicBezTo>
                    <a:pt x="2942582" y="3043131"/>
                    <a:pt x="3043133" y="2942580"/>
                    <a:pt x="3166711" y="2942580"/>
                  </a:cubicBezTo>
                  <a:close/>
                  <a:moveTo>
                    <a:pt x="311056" y="1963015"/>
                  </a:moveTo>
                  <a:cubicBezTo>
                    <a:pt x="187473" y="1963015"/>
                    <a:pt x="86944" y="1862465"/>
                    <a:pt x="86944" y="1738882"/>
                  </a:cubicBezTo>
                  <a:cubicBezTo>
                    <a:pt x="86944" y="1615300"/>
                    <a:pt x="187473" y="1514771"/>
                    <a:pt x="311056" y="1514771"/>
                  </a:cubicBezTo>
                  <a:cubicBezTo>
                    <a:pt x="434634" y="1514771"/>
                    <a:pt x="535185" y="1615300"/>
                    <a:pt x="535185" y="1738882"/>
                  </a:cubicBezTo>
                  <a:cubicBezTo>
                    <a:pt x="535185" y="1862465"/>
                    <a:pt x="434634" y="1963015"/>
                    <a:pt x="311056" y="1963015"/>
                  </a:cubicBezTo>
                  <a:close/>
                  <a:moveTo>
                    <a:pt x="3166711" y="1514771"/>
                  </a:moveTo>
                  <a:cubicBezTo>
                    <a:pt x="3290294" y="1514771"/>
                    <a:pt x="3390823" y="1615300"/>
                    <a:pt x="3390823" y="1738882"/>
                  </a:cubicBezTo>
                  <a:cubicBezTo>
                    <a:pt x="3390823" y="1862465"/>
                    <a:pt x="3290294" y="1963015"/>
                    <a:pt x="3166711" y="1963015"/>
                  </a:cubicBezTo>
                  <a:cubicBezTo>
                    <a:pt x="3043133" y="1963015"/>
                    <a:pt x="2942582" y="1862465"/>
                    <a:pt x="2942582" y="1738882"/>
                  </a:cubicBezTo>
                  <a:cubicBezTo>
                    <a:pt x="2942582" y="1615300"/>
                    <a:pt x="3043133" y="1514771"/>
                    <a:pt x="3166711" y="1514771"/>
                  </a:cubicBezTo>
                  <a:close/>
                  <a:moveTo>
                    <a:pt x="2640886" y="1738882"/>
                  </a:moveTo>
                  <a:cubicBezTo>
                    <a:pt x="2640886" y="2236242"/>
                    <a:pt x="2236243" y="2640884"/>
                    <a:pt x="1738884" y="2640884"/>
                  </a:cubicBezTo>
                  <a:cubicBezTo>
                    <a:pt x="1241524" y="2640884"/>
                    <a:pt x="836881" y="2236242"/>
                    <a:pt x="836881" y="1738882"/>
                  </a:cubicBezTo>
                  <a:cubicBezTo>
                    <a:pt x="836881" y="1241523"/>
                    <a:pt x="1241524" y="836880"/>
                    <a:pt x="1738884" y="836880"/>
                  </a:cubicBezTo>
                  <a:cubicBezTo>
                    <a:pt x="2236243" y="836880"/>
                    <a:pt x="2640886" y="1241523"/>
                    <a:pt x="2640886" y="1738882"/>
                  </a:cubicBezTo>
                  <a:close/>
                </a:path>
              </a:pathLst>
            </a:custGeom>
            <a:solidFill>
              <a:schemeClr val="bg1"/>
            </a:solidFill>
            <a:ln w="35719" cap="flat">
              <a:noFill/>
              <a:prstDash val="solid"/>
              <a:miter/>
            </a:ln>
          </p:spPr>
          <p:txBody>
            <a:bodyPr rtlCol="0" anchor="ctr"/>
            <a:lstStyle/>
            <a:p>
              <a:endParaRPr lang="de-DE" noProof="0" dirty="0"/>
            </a:p>
          </p:txBody>
        </p:sp>
        <p:sp>
          <p:nvSpPr>
            <p:cNvPr id="12" name="Freihandform: Form 11">
              <a:extLst>
                <a:ext uri="{FF2B5EF4-FFF2-40B4-BE49-F238E27FC236}">
                  <a16:creationId xmlns:a16="http://schemas.microsoft.com/office/drawing/2014/main" id="{D888313B-E57A-7583-F769-ADA10AFE71D1}"/>
                </a:ext>
              </a:extLst>
            </p:cNvPr>
            <p:cNvSpPr/>
            <p:nvPr/>
          </p:nvSpPr>
          <p:spPr>
            <a:xfrm>
              <a:off x="5949599" y="3058912"/>
              <a:ext cx="1062496" cy="1461047"/>
            </a:xfrm>
            <a:custGeom>
              <a:avLst/>
              <a:gdLst>
                <a:gd name="connsiteX0" fmla="*/ 217274 w 1062496"/>
                <a:gd name="connsiteY0" fmla="*/ 313964 h 1461047"/>
                <a:gd name="connsiteX1" fmla="*/ 217274 w 1062496"/>
                <a:gd name="connsiteY1" fmla="*/ 486322 h 1461047"/>
                <a:gd name="connsiteX2" fmla="*/ 132368 w 1062496"/>
                <a:gd name="connsiteY2" fmla="*/ 486322 h 1461047"/>
                <a:gd name="connsiteX3" fmla="*/ 0 w 1062496"/>
                <a:gd name="connsiteY3" fmla="*/ 618694 h 1461047"/>
                <a:gd name="connsiteX4" fmla="*/ 0 w 1062496"/>
                <a:gd name="connsiteY4" fmla="*/ 953438 h 1461047"/>
                <a:gd name="connsiteX5" fmla="*/ 507611 w 1062496"/>
                <a:gd name="connsiteY5" fmla="*/ 1461048 h 1461047"/>
                <a:gd name="connsiteX6" fmla="*/ 554860 w 1062496"/>
                <a:gd name="connsiteY6" fmla="*/ 1461048 h 1461047"/>
                <a:gd name="connsiteX7" fmla="*/ 1062497 w 1062496"/>
                <a:gd name="connsiteY7" fmla="*/ 953438 h 1461047"/>
                <a:gd name="connsiteX8" fmla="*/ 1062497 w 1062496"/>
                <a:gd name="connsiteY8" fmla="*/ 618694 h 1461047"/>
                <a:gd name="connsiteX9" fmla="*/ 930124 w 1062496"/>
                <a:gd name="connsiteY9" fmla="*/ 486322 h 1461047"/>
                <a:gd name="connsiteX10" fmla="*/ 845219 w 1062496"/>
                <a:gd name="connsiteY10" fmla="*/ 486322 h 1461047"/>
                <a:gd name="connsiteX11" fmla="*/ 845219 w 1062496"/>
                <a:gd name="connsiteY11" fmla="*/ 313964 h 1461047"/>
                <a:gd name="connsiteX12" fmla="*/ 531238 w 1062496"/>
                <a:gd name="connsiteY12" fmla="*/ 0 h 1461047"/>
                <a:gd name="connsiteX13" fmla="*/ 217274 w 1062496"/>
                <a:gd name="connsiteY13" fmla="*/ 313964 h 1461047"/>
                <a:gd name="connsiteX14" fmla="*/ 975553 w 1062496"/>
                <a:gd name="connsiteY14" fmla="*/ 618694 h 1461047"/>
                <a:gd name="connsiteX15" fmla="*/ 975553 w 1062496"/>
                <a:gd name="connsiteY15" fmla="*/ 953438 h 1461047"/>
                <a:gd name="connsiteX16" fmla="*/ 554860 w 1062496"/>
                <a:gd name="connsiteY16" fmla="*/ 1374104 h 1461047"/>
                <a:gd name="connsiteX17" fmla="*/ 507611 w 1062496"/>
                <a:gd name="connsiteY17" fmla="*/ 1374104 h 1461047"/>
                <a:gd name="connsiteX18" fmla="*/ 86944 w 1062496"/>
                <a:gd name="connsiteY18" fmla="*/ 953438 h 1461047"/>
                <a:gd name="connsiteX19" fmla="*/ 86944 w 1062496"/>
                <a:gd name="connsiteY19" fmla="*/ 618694 h 1461047"/>
                <a:gd name="connsiteX20" fmla="*/ 132368 w 1062496"/>
                <a:gd name="connsiteY20" fmla="*/ 573266 h 1461047"/>
                <a:gd name="connsiteX21" fmla="*/ 930124 w 1062496"/>
                <a:gd name="connsiteY21" fmla="*/ 573266 h 1461047"/>
                <a:gd name="connsiteX22" fmla="*/ 975553 w 1062496"/>
                <a:gd name="connsiteY22" fmla="*/ 618694 h 1461047"/>
                <a:gd name="connsiteX23" fmla="*/ 758275 w 1062496"/>
                <a:gd name="connsiteY23" fmla="*/ 313964 h 1461047"/>
                <a:gd name="connsiteX24" fmla="*/ 758275 w 1062496"/>
                <a:gd name="connsiteY24" fmla="*/ 486322 h 1461047"/>
                <a:gd name="connsiteX25" fmla="*/ 304218 w 1062496"/>
                <a:gd name="connsiteY25" fmla="*/ 486322 h 1461047"/>
                <a:gd name="connsiteX26" fmla="*/ 304218 w 1062496"/>
                <a:gd name="connsiteY26" fmla="*/ 313964 h 1461047"/>
                <a:gd name="connsiteX27" fmla="*/ 531238 w 1062496"/>
                <a:gd name="connsiteY27" fmla="*/ 86944 h 1461047"/>
                <a:gd name="connsiteX28" fmla="*/ 758275 w 1062496"/>
                <a:gd name="connsiteY28" fmla="*/ 313964 h 146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2496" h="1461047">
                  <a:moveTo>
                    <a:pt x="217274" y="313964"/>
                  </a:moveTo>
                  <a:lnTo>
                    <a:pt x="217274" y="486322"/>
                  </a:lnTo>
                  <a:lnTo>
                    <a:pt x="132368" y="486322"/>
                  </a:lnTo>
                  <a:cubicBezTo>
                    <a:pt x="59370" y="486322"/>
                    <a:pt x="0" y="545696"/>
                    <a:pt x="0" y="618694"/>
                  </a:cubicBezTo>
                  <a:lnTo>
                    <a:pt x="0" y="953438"/>
                  </a:lnTo>
                  <a:cubicBezTo>
                    <a:pt x="0" y="1233328"/>
                    <a:pt x="227716" y="1461048"/>
                    <a:pt x="507611" y="1461048"/>
                  </a:cubicBezTo>
                  <a:lnTo>
                    <a:pt x="554860" y="1461048"/>
                  </a:lnTo>
                  <a:cubicBezTo>
                    <a:pt x="834777" y="1461048"/>
                    <a:pt x="1062497" y="1233328"/>
                    <a:pt x="1062497" y="953438"/>
                  </a:cubicBezTo>
                  <a:lnTo>
                    <a:pt x="1062497" y="618694"/>
                  </a:lnTo>
                  <a:cubicBezTo>
                    <a:pt x="1062497" y="545696"/>
                    <a:pt x="1003123" y="486322"/>
                    <a:pt x="930124" y="486322"/>
                  </a:cubicBezTo>
                  <a:lnTo>
                    <a:pt x="845219" y="486322"/>
                  </a:lnTo>
                  <a:lnTo>
                    <a:pt x="845219" y="313964"/>
                  </a:lnTo>
                  <a:cubicBezTo>
                    <a:pt x="845219" y="140841"/>
                    <a:pt x="704361" y="0"/>
                    <a:pt x="531238" y="0"/>
                  </a:cubicBezTo>
                  <a:cubicBezTo>
                    <a:pt x="358110" y="0"/>
                    <a:pt x="217274" y="140841"/>
                    <a:pt x="217274" y="313964"/>
                  </a:cubicBezTo>
                  <a:close/>
                  <a:moveTo>
                    <a:pt x="975553" y="618694"/>
                  </a:moveTo>
                  <a:lnTo>
                    <a:pt x="975553" y="953438"/>
                  </a:lnTo>
                  <a:cubicBezTo>
                    <a:pt x="975553" y="1185400"/>
                    <a:pt x="786827" y="1374104"/>
                    <a:pt x="554860" y="1374104"/>
                  </a:cubicBezTo>
                  <a:lnTo>
                    <a:pt x="507611" y="1374104"/>
                  </a:lnTo>
                  <a:cubicBezTo>
                    <a:pt x="275648" y="1374104"/>
                    <a:pt x="86944" y="1185400"/>
                    <a:pt x="86944" y="953438"/>
                  </a:cubicBezTo>
                  <a:lnTo>
                    <a:pt x="86944" y="618694"/>
                  </a:lnTo>
                  <a:cubicBezTo>
                    <a:pt x="86944" y="593646"/>
                    <a:pt x="107320" y="573266"/>
                    <a:pt x="132368" y="573266"/>
                  </a:cubicBezTo>
                  <a:lnTo>
                    <a:pt x="930124" y="573266"/>
                  </a:lnTo>
                  <a:cubicBezTo>
                    <a:pt x="955173" y="573266"/>
                    <a:pt x="975553" y="593646"/>
                    <a:pt x="975553" y="618694"/>
                  </a:cubicBezTo>
                  <a:close/>
                  <a:moveTo>
                    <a:pt x="758275" y="313964"/>
                  </a:moveTo>
                  <a:lnTo>
                    <a:pt x="758275" y="486322"/>
                  </a:lnTo>
                  <a:lnTo>
                    <a:pt x="304218" y="486322"/>
                  </a:lnTo>
                  <a:lnTo>
                    <a:pt x="304218" y="313964"/>
                  </a:lnTo>
                  <a:cubicBezTo>
                    <a:pt x="304218" y="188790"/>
                    <a:pt x="406064" y="86944"/>
                    <a:pt x="531238" y="86944"/>
                  </a:cubicBezTo>
                  <a:cubicBezTo>
                    <a:pt x="656433" y="86944"/>
                    <a:pt x="758275" y="188790"/>
                    <a:pt x="758275" y="313964"/>
                  </a:cubicBezTo>
                  <a:close/>
                </a:path>
              </a:pathLst>
            </a:custGeom>
            <a:solidFill>
              <a:schemeClr val="bg1"/>
            </a:solidFill>
            <a:ln w="35719" cap="flat">
              <a:noFill/>
              <a:prstDash val="solid"/>
              <a:miter/>
            </a:ln>
          </p:spPr>
          <p:txBody>
            <a:bodyPr rtlCol="0" anchor="ctr"/>
            <a:lstStyle/>
            <a:p>
              <a:endParaRPr lang="de-DE" noProof="0" dirty="0"/>
            </a:p>
          </p:txBody>
        </p:sp>
        <p:sp>
          <p:nvSpPr>
            <p:cNvPr id="13" name="Freihandform: Form 12">
              <a:extLst>
                <a:ext uri="{FF2B5EF4-FFF2-40B4-BE49-F238E27FC236}">
                  <a16:creationId xmlns:a16="http://schemas.microsoft.com/office/drawing/2014/main" id="{E549EE7C-6CEC-20CF-50C6-6CD4B7556127}"/>
                </a:ext>
              </a:extLst>
            </p:cNvPr>
            <p:cNvSpPr/>
            <p:nvPr/>
          </p:nvSpPr>
          <p:spPr>
            <a:xfrm>
              <a:off x="6298879" y="3747926"/>
              <a:ext cx="365691" cy="523451"/>
            </a:xfrm>
            <a:custGeom>
              <a:avLst/>
              <a:gdLst>
                <a:gd name="connsiteX0" fmla="*/ 139376 w 365691"/>
                <a:gd name="connsiteY0" fmla="*/ 359879 h 523451"/>
                <a:gd name="connsiteX1" fmla="*/ 139376 w 365691"/>
                <a:gd name="connsiteY1" fmla="*/ 479979 h 523451"/>
                <a:gd name="connsiteX2" fmla="*/ 182848 w 365691"/>
                <a:gd name="connsiteY2" fmla="*/ 523451 h 523451"/>
                <a:gd name="connsiteX3" fmla="*/ 226320 w 365691"/>
                <a:gd name="connsiteY3" fmla="*/ 479979 h 523451"/>
                <a:gd name="connsiteX4" fmla="*/ 226320 w 365691"/>
                <a:gd name="connsiteY4" fmla="*/ 359879 h 523451"/>
                <a:gd name="connsiteX5" fmla="*/ 365692 w 365691"/>
                <a:gd name="connsiteY5" fmla="*/ 182826 h 523451"/>
                <a:gd name="connsiteX6" fmla="*/ 182848 w 365691"/>
                <a:gd name="connsiteY6" fmla="*/ 0 h 523451"/>
                <a:gd name="connsiteX7" fmla="*/ 0 w 365691"/>
                <a:gd name="connsiteY7" fmla="*/ 182826 h 523451"/>
                <a:gd name="connsiteX8" fmla="*/ 139376 w 365691"/>
                <a:gd name="connsiteY8" fmla="*/ 359879 h 523451"/>
                <a:gd name="connsiteX9" fmla="*/ 182848 w 365691"/>
                <a:gd name="connsiteY9" fmla="*/ 86944 h 523451"/>
                <a:gd name="connsiteX10" fmla="*/ 278747 w 365691"/>
                <a:gd name="connsiteY10" fmla="*/ 182826 h 523451"/>
                <a:gd name="connsiteX11" fmla="*/ 182848 w 365691"/>
                <a:gd name="connsiteY11" fmla="*/ 278730 h 523451"/>
                <a:gd name="connsiteX12" fmla="*/ 86944 w 365691"/>
                <a:gd name="connsiteY12" fmla="*/ 182826 h 523451"/>
                <a:gd name="connsiteX13" fmla="*/ 182848 w 365691"/>
                <a:gd name="connsiteY13" fmla="*/ 86944 h 52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691" h="523451">
                  <a:moveTo>
                    <a:pt x="139376" y="359879"/>
                  </a:moveTo>
                  <a:lnTo>
                    <a:pt x="139376" y="479979"/>
                  </a:lnTo>
                  <a:cubicBezTo>
                    <a:pt x="139376" y="503985"/>
                    <a:pt x="158838" y="523451"/>
                    <a:pt x="182848" y="523451"/>
                  </a:cubicBezTo>
                  <a:cubicBezTo>
                    <a:pt x="206853" y="523451"/>
                    <a:pt x="226320" y="503985"/>
                    <a:pt x="226320" y="479979"/>
                  </a:cubicBezTo>
                  <a:lnTo>
                    <a:pt x="226320" y="359879"/>
                  </a:lnTo>
                  <a:cubicBezTo>
                    <a:pt x="306118" y="340243"/>
                    <a:pt x="365692" y="268601"/>
                    <a:pt x="365692" y="182826"/>
                  </a:cubicBezTo>
                  <a:cubicBezTo>
                    <a:pt x="365692" y="82023"/>
                    <a:pt x="283673" y="0"/>
                    <a:pt x="182848" y="0"/>
                  </a:cubicBezTo>
                  <a:cubicBezTo>
                    <a:pt x="82019" y="0"/>
                    <a:pt x="0" y="82023"/>
                    <a:pt x="0" y="182826"/>
                  </a:cubicBezTo>
                  <a:cubicBezTo>
                    <a:pt x="0" y="268601"/>
                    <a:pt x="59574" y="340243"/>
                    <a:pt x="139376" y="359879"/>
                  </a:cubicBezTo>
                  <a:close/>
                  <a:moveTo>
                    <a:pt x="182848" y="86944"/>
                  </a:moveTo>
                  <a:cubicBezTo>
                    <a:pt x="235723" y="86944"/>
                    <a:pt x="278747" y="129951"/>
                    <a:pt x="278747" y="182826"/>
                  </a:cubicBezTo>
                  <a:cubicBezTo>
                    <a:pt x="278747" y="235701"/>
                    <a:pt x="235723" y="278730"/>
                    <a:pt x="182848" y="278730"/>
                  </a:cubicBezTo>
                  <a:cubicBezTo>
                    <a:pt x="129973" y="278730"/>
                    <a:pt x="86944" y="235701"/>
                    <a:pt x="86944" y="182826"/>
                  </a:cubicBezTo>
                  <a:cubicBezTo>
                    <a:pt x="86944" y="129951"/>
                    <a:pt x="129973" y="86944"/>
                    <a:pt x="182848" y="86944"/>
                  </a:cubicBezTo>
                  <a:close/>
                </a:path>
              </a:pathLst>
            </a:custGeom>
            <a:solidFill>
              <a:schemeClr val="bg1"/>
            </a:solidFill>
            <a:ln w="35719" cap="flat">
              <a:noFill/>
              <a:prstDash val="solid"/>
              <a:miter/>
            </a:ln>
          </p:spPr>
          <p:txBody>
            <a:bodyPr rtlCol="0" anchor="ctr"/>
            <a:lstStyle/>
            <a:p>
              <a:endParaRPr lang="de-DE" noProof="0" dirty="0"/>
            </a:p>
          </p:txBody>
        </p:sp>
      </p:grpSp>
      <p:sp>
        <p:nvSpPr>
          <p:cNvPr id="14" name="Textfeld 13">
            <a:extLst>
              <a:ext uri="{FF2B5EF4-FFF2-40B4-BE49-F238E27FC236}">
                <a16:creationId xmlns:a16="http://schemas.microsoft.com/office/drawing/2014/main" id="{6D4845E5-F057-7AFF-55C9-1814FD3A616C}"/>
              </a:ext>
            </a:extLst>
          </p:cNvPr>
          <p:cNvSpPr txBox="1"/>
          <p:nvPr/>
        </p:nvSpPr>
        <p:spPr>
          <a:xfrm>
            <a:off x="2096887" y="4529109"/>
            <a:ext cx="3093799" cy="1200329"/>
          </a:xfrm>
          <a:prstGeom prst="rect">
            <a:avLst/>
          </a:prstGeom>
          <a:noFill/>
        </p:spPr>
        <p:txBody>
          <a:bodyPr wrap="square">
            <a:spAutoFit/>
          </a:bodyPr>
          <a:lstStyle/>
          <a:p>
            <a:r>
              <a:rPr lang="de-DE" sz="1800" b="1" noProof="0" dirty="0" err="1">
                <a:solidFill>
                  <a:srgbClr val="00A1AD"/>
                </a:solidFill>
                <a:latin typeface="Oswald" panose="00000500000000000000" pitchFamily="2" charset="0"/>
              </a:rPr>
              <a:t>Active</a:t>
            </a:r>
            <a:r>
              <a:rPr lang="de-DE" sz="1800" b="1" noProof="0" dirty="0">
                <a:solidFill>
                  <a:srgbClr val="00A1AD"/>
                </a:solidFill>
                <a:latin typeface="Oswald" panose="00000500000000000000" pitchFamily="2" charset="0"/>
              </a:rPr>
              <a:t> Kill:</a:t>
            </a:r>
            <a:endParaRPr lang="de-DE" sz="1800" noProof="0" dirty="0">
              <a:solidFill>
                <a:schemeClr val="bg1"/>
              </a:solidFill>
              <a:latin typeface="Oswald Light" panose="020F0502020204030204" pitchFamily="2" charset="0"/>
            </a:endParaRPr>
          </a:p>
          <a:p>
            <a:pPr marL="342900" indent="-342900">
              <a:buFont typeface="Courier New" panose="02070309020205020404" pitchFamily="49" charset="0"/>
              <a:buChar char="o"/>
            </a:pPr>
            <a:r>
              <a:rPr lang="de-DE" sz="1800" noProof="0" dirty="0">
                <a:solidFill>
                  <a:schemeClr val="bg1"/>
                </a:solidFill>
                <a:latin typeface="Oswald Light" panose="020F0502020204030204" pitchFamily="2" charset="0"/>
              </a:rPr>
              <a:t>KI gest</a:t>
            </a:r>
            <a:r>
              <a:rPr lang="de-DE" noProof="0" dirty="0">
                <a:solidFill>
                  <a:schemeClr val="bg1"/>
                </a:solidFill>
                <a:latin typeface="Oswald Light" panose="020F0502020204030204" pitchFamily="2" charset="0"/>
              </a:rPr>
              <a:t>ütztes Monitoring</a:t>
            </a:r>
          </a:p>
          <a:p>
            <a:pPr marL="342900" indent="-342900">
              <a:buFont typeface="Courier New" panose="02070309020205020404" pitchFamily="49" charset="0"/>
              <a:buChar char="o"/>
            </a:pPr>
            <a:r>
              <a:rPr lang="de-DE" sz="1800" noProof="0" dirty="0">
                <a:solidFill>
                  <a:schemeClr val="bg1"/>
                </a:solidFill>
                <a:latin typeface="Oswald Light" panose="020F0502020204030204" pitchFamily="2" charset="0"/>
              </a:rPr>
              <a:t>Bei Einbrüc</a:t>
            </a:r>
            <a:r>
              <a:rPr lang="de-DE" noProof="0" dirty="0">
                <a:solidFill>
                  <a:schemeClr val="bg1"/>
                </a:solidFill>
                <a:latin typeface="Oswald Light" panose="020F0502020204030204" pitchFamily="2" charset="0"/>
              </a:rPr>
              <a:t>hen werden Maschinen aktiv zerstört</a:t>
            </a:r>
            <a:endParaRPr lang="de-DE" sz="1800" noProof="0" dirty="0">
              <a:solidFill>
                <a:schemeClr val="bg1"/>
              </a:solidFill>
              <a:latin typeface="Oswald Light" panose="020F0502020204030204" pitchFamily="2" charset="0"/>
            </a:endParaRPr>
          </a:p>
        </p:txBody>
      </p:sp>
      <p:sp>
        <p:nvSpPr>
          <p:cNvPr id="15" name="Textfeld 14">
            <a:extLst>
              <a:ext uri="{FF2B5EF4-FFF2-40B4-BE49-F238E27FC236}">
                <a16:creationId xmlns:a16="http://schemas.microsoft.com/office/drawing/2014/main" id="{E4632E4E-598D-C274-194F-E8F1D95E912F}"/>
              </a:ext>
            </a:extLst>
          </p:cNvPr>
          <p:cNvSpPr txBox="1"/>
          <p:nvPr/>
        </p:nvSpPr>
        <p:spPr>
          <a:xfrm>
            <a:off x="2096887" y="1602520"/>
            <a:ext cx="3093799" cy="1200329"/>
          </a:xfrm>
          <a:prstGeom prst="rect">
            <a:avLst/>
          </a:prstGeom>
          <a:noFill/>
        </p:spPr>
        <p:txBody>
          <a:bodyPr wrap="square">
            <a:spAutoFit/>
          </a:bodyPr>
          <a:lstStyle/>
          <a:p>
            <a:r>
              <a:rPr lang="de-DE" sz="1800" b="1" noProof="0" dirty="0" err="1">
                <a:solidFill>
                  <a:srgbClr val="00A1AD"/>
                </a:solidFill>
                <a:latin typeface="Oswald" panose="00000500000000000000" pitchFamily="2" charset="0"/>
              </a:rPr>
              <a:t>Hashing</a:t>
            </a:r>
            <a:r>
              <a:rPr lang="de-DE" sz="1800" b="1" noProof="0" dirty="0">
                <a:solidFill>
                  <a:srgbClr val="00A1AD"/>
                </a:solidFill>
                <a:latin typeface="Oswald" panose="00000500000000000000" pitchFamily="2" charset="0"/>
              </a:rPr>
              <a:t>:</a:t>
            </a:r>
            <a:endParaRPr lang="de-DE" sz="1800" noProof="0" dirty="0">
              <a:solidFill>
                <a:schemeClr val="bg1"/>
              </a:solidFill>
              <a:latin typeface="Oswald Light" panose="020F0502020204030204" pitchFamily="2" charset="0"/>
            </a:endParaRPr>
          </a:p>
          <a:p>
            <a:pPr marL="342900" indent="-342900">
              <a:buFont typeface="Courier New" panose="02070309020205020404" pitchFamily="49" charset="0"/>
              <a:buChar char="o"/>
            </a:pPr>
            <a:r>
              <a:rPr lang="de-DE" sz="1800" noProof="0" dirty="0">
                <a:solidFill>
                  <a:schemeClr val="bg1"/>
                </a:solidFill>
                <a:latin typeface="Oswald Light" panose="020F0502020204030204" pitchFamily="2" charset="0"/>
              </a:rPr>
              <a:t>Zerlegung der Daten in Kleinstsegmente</a:t>
            </a:r>
          </a:p>
          <a:p>
            <a:pPr marL="342900" indent="-342900">
              <a:buFont typeface="Courier New" panose="02070309020205020404" pitchFamily="49" charset="0"/>
              <a:buChar char="o"/>
            </a:pPr>
            <a:r>
              <a:rPr lang="de-DE" noProof="0" dirty="0">
                <a:solidFill>
                  <a:schemeClr val="bg1"/>
                </a:solidFill>
                <a:latin typeface="Oswald Light" panose="020F0502020204030204" pitchFamily="2" charset="0"/>
              </a:rPr>
              <a:t>Zufällige Segmentgrößen</a:t>
            </a:r>
            <a:endParaRPr lang="de-DE" sz="1800" noProof="0" dirty="0">
              <a:solidFill>
                <a:schemeClr val="bg1"/>
              </a:solidFill>
              <a:latin typeface="Oswald Light" panose="020F0502020204030204" pitchFamily="2" charset="0"/>
            </a:endParaRPr>
          </a:p>
        </p:txBody>
      </p:sp>
      <p:sp>
        <p:nvSpPr>
          <p:cNvPr id="16" name="Textfeld 15">
            <a:extLst>
              <a:ext uri="{FF2B5EF4-FFF2-40B4-BE49-F238E27FC236}">
                <a16:creationId xmlns:a16="http://schemas.microsoft.com/office/drawing/2014/main" id="{BF903DEC-3C93-A4D9-539B-246E161155FE}"/>
              </a:ext>
            </a:extLst>
          </p:cNvPr>
          <p:cNvSpPr txBox="1"/>
          <p:nvPr/>
        </p:nvSpPr>
        <p:spPr>
          <a:xfrm>
            <a:off x="2096887" y="3065814"/>
            <a:ext cx="3093799" cy="1200329"/>
          </a:xfrm>
          <a:prstGeom prst="rect">
            <a:avLst/>
          </a:prstGeom>
          <a:noFill/>
        </p:spPr>
        <p:txBody>
          <a:bodyPr wrap="square">
            <a:spAutoFit/>
          </a:bodyPr>
          <a:lstStyle/>
          <a:p>
            <a:r>
              <a:rPr lang="de-DE" sz="1800" b="1" noProof="0" dirty="0">
                <a:solidFill>
                  <a:srgbClr val="00A1AD"/>
                </a:solidFill>
                <a:latin typeface="Oswald" panose="00000500000000000000" pitchFamily="2" charset="0"/>
              </a:rPr>
              <a:t>Hash Mixing:</a:t>
            </a:r>
            <a:endParaRPr lang="de-DE" sz="1800" noProof="0" dirty="0">
              <a:solidFill>
                <a:schemeClr val="bg1"/>
              </a:solidFill>
              <a:latin typeface="Oswald Light" panose="020F0502020204030204" pitchFamily="2" charset="0"/>
            </a:endParaRPr>
          </a:p>
          <a:p>
            <a:pPr marL="342900" indent="-342900">
              <a:buFont typeface="Courier New" panose="02070309020205020404" pitchFamily="49" charset="0"/>
              <a:buChar char="o"/>
            </a:pPr>
            <a:r>
              <a:rPr lang="de-DE" sz="1800" noProof="0" dirty="0">
                <a:solidFill>
                  <a:schemeClr val="bg1"/>
                </a:solidFill>
                <a:latin typeface="Oswald Light" panose="020F0502020204030204" pitchFamily="2" charset="0"/>
              </a:rPr>
              <a:t>Zufällige Verteilung auf Bunker</a:t>
            </a:r>
          </a:p>
          <a:p>
            <a:pPr marL="342900" indent="-342900">
              <a:buFont typeface="Courier New" panose="02070309020205020404" pitchFamily="49" charset="0"/>
              <a:buChar char="o"/>
            </a:pPr>
            <a:r>
              <a:rPr lang="de-DE" sz="1800" noProof="0" dirty="0">
                <a:solidFill>
                  <a:schemeClr val="bg1"/>
                </a:solidFill>
                <a:latin typeface="Oswald Light" panose="020F0502020204030204" pitchFamily="2" charset="0"/>
              </a:rPr>
              <a:t>Keine Kombination tritt zweimal auf</a:t>
            </a:r>
          </a:p>
        </p:txBody>
      </p:sp>
    </p:spTree>
    <p:extLst>
      <p:ext uri="{BB962C8B-B14F-4D97-AF65-F5344CB8AC3E}">
        <p14:creationId xmlns:p14="http://schemas.microsoft.com/office/powerpoint/2010/main" val="3536387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371</Words>
  <Application>Microsoft Office PowerPoint</Application>
  <PresentationFormat>Breitbild</PresentationFormat>
  <Paragraphs>41</Paragraphs>
  <Slides>3</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vt:i4>
      </vt:variant>
    </vt:vector>
  </HeadingPairs>
  <TitlesOfParts>
    <vt:vector size="10" baseType="lpstr">
      <vt:lpstr>Aptos</vt:lpstr>
      <vt:lpstr>Arial</vt:lpstr>
      <vt:lpstr>Courier New</vt:lpstr>
      <vt:lpstr>Metropolis</vt:lpstr>
      <vt:lpstr>Oswald</vt:lpstr>
      <vt:lpstr>Oswald Light</vt:lpstr>
      <vt:lpstr>Office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Laura Klingler</dc:creator>
  <cp:lastModifiedBy>Dominik Tomek</cp:lastModifiedBy>
  <cp:revision>39</cp:revision>
  <dcterms:created xsi:type="dcterms:W3CDTF">2024-05-06T10:38:59Z</dcterms:created>
  <dcterms:modified xsi:type="dcterms:W3CDTF">2025-05-09T07:50:39Z</dcterms:modified>
</cp:coreProperties>
</file>