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9" r:id="rId5"/>
    <p:sldId id="257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0"/>
    <p:restoredTop sz="94643"/>
  </p:normalViewPr>
  <p:slideViewPr>
    <p:cSldViewPr snapToGrid="0">
      <p:cViewPr varScale="1">
        <p:scale>
          <a:sx n="115" d="100"/>
          <a:sy n="115" d="100"/>
        </p:scale>
        <p:origin x="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05E43-8DD9-E948-B5C2-7AB8A8C331F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89AC6-100F-664C-A3B3-DA2346EDB6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12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89AC6-100F-664C-A3B3-DA2346EDB6B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739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610C8-B332-CE67-AE8E-0841777E2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9497061-EDED-DBFA-E6BA-08330A778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E7FA2AF-AD28-06D1-0177-773ACED7BB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8CC77E-4D01-0AEC-077E-5BDEB8C44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89AC6-100F-664C-A3B3-DA2346EDB6B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041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42E1E-C35E-3F19-634B-9A56F86EC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43112F3-0C8D-18DB-7419-414A02953E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AFB72F6-9C63-989F-73DC-588A7A72DA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8E5D89-3A39-9A00-21E0-AA1554169E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89AC6-100F-664C-A3B3-DA2346EDB6B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99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9874-4507-D5F5-214E-42CB0ED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23B8CD-5CA4-4BDD-4558-A2BDA70C3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03596F-9FDC-ED0F-57AF-C90C513C1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52FDB2-130D-905D-26E5-F6441140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5B6482-C8EF-2234-63B9-408C2697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51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04B24-CFB0-6D33-B3C9-40EBDF207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5845A6-AC2F-9E4E-38AF-2E5423DDA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060B7C-2D33-724D-5D61-7FDEB4E5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FD6760-442B-16B5-8E62-51F0DC59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5F4F9-6DF5-9EA6-F231-FCBABA4A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32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604EE5A-494F-A1CE-5674-08A3D6984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95F054-E23C-D796-AE7F-A3C2ABF5F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BA2A1F-842A-7C96-E488-7EADD1CDA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005E54-5A20-9DFD-2303-4255C42F3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AF325-3A18-DF5C-FB23-64D02C4FB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0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96429-CDC9-25BE-4463-C00EC7D8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63631C-5754-3EE5-BA03-E1F5646F2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0F10A6-DCBB-8117-86D9-2A8BB1B2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1D6482-376D-31F2-26D6-5D1B1D24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68830C-F549-2B6C-09B0-15D3AE8A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8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A74CD-531D-496A-30D3-FFF31849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4E8A03-FF11-AD77-BAA3-E1BB5F26A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1448E4-0D7F-C730-121E-F6D599045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3760C2-A8C6-23D5-F7F4-67CE7030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6B2FE-10EC-E21A-C1A5-90623A15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72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DE58C-A215-D111-9312-CF07078FF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F77E20-3358-F5DE-CC64-F08DF0766B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B72A97-DAC5-0647-34C2-606805B8A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D7FEAE-B15F-548A-D9B9-EB09010B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E031D4-B4C8-2ACA-38A0-1AB354231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27CFD7-EB11-F98A-4AD6-F62B475F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90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0B910-F67A-93F9-5886-D00A8FA76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FE9AC9-0A43-8E5F-D754-849360447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6DDDAD-AE8B-DD6B-974A-108DDBF9D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6911E3-7D0A-FF81-0687-6864E8F56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3703FB0-6322-4A9E-9C4A-4E7BC2002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B16066-3DB8-05A3-5B7F-8E351A82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F530749-5DE4-8952-3131-53CAA0C1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996D728-34E9-A65C-78D3-9B21D8A3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0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D1714-1D44-5786-3C0D-BD65008E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E0FAEF-1488-FC38-88B8-A2ADD5F9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DAC4ED-CD7C-89B9-D922-44F66B62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55A889-55B1-2FF2-CC5B-1FE1DB3C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8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8E1DFF-19BA-6705-6C51-D0716C41B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6CD5F17-043E-E456-8266-8B9B028D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3BAE95-4E39-272E-9C87-E043E6C5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46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45500-770F-1AA3-8059-F9C56FFB9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1716E5-5869-53F4-AE49-2028AE14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576058-0F0F-BF8D-A198-771E02305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7007F6-F5E3-C894-DABB-E637E411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36EA30-F0BD-59B8-C9E5-9C3FB0DA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EF42F2-28C2-483F-9C7B-B353B750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00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A49DA-999F-34A0-D06E-8ADC2EB0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3A44EA-41CF-25EF-43E2-2E4DC9745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42F230-E7BF-7772-8658-4765EBDF9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40F7D0-E301-DCD0-E999-07476533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F5CB48-C7D5-EE34-B2E4-43912D26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5BB7D8-FD36-5D5E-206C-98272ACF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0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2FF2AF0-55DF-42BB-13A0-0556DBDD8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725D74-5DAC-0F6F-A984-0D92B294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03D10D-78D8-6118-528F-9FC0C7C9E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D843B-E8E0-0849-AD66-BCFC474C75DB}" type="datetimeFigureOut">
              <a:rPr lang="de-DE" smtClean="0"/>
              <a:t>07.05.25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F6592D-1085-83A5-CB27-DC93D701C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A16B3E-D621-5E73-B2E4-DB4F6788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68E953-5C99-124C-B1E2-458A2615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12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u.digital/aws-ki-and-big-data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u.digital/aws-ki-and-big-data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B1D08-0158-6D83-FE0B-E82D06487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2329A323-F68C-CC14-56C6-39346D6C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EE207A94-D6AA-F437-2898-FE6FE1445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658" y="2981988"/>
            <a:ext cx="3663142" cy="447012"/>
          </a:xfrm>
        </p:spPr>
        <p:txBody>
          <a:bodyPr>
            <a:normAutofit/>
          </a:bodyPr>
          <a:lstStyle/>
          <a:p>
            <a:pPr algn="l"/>
            <a:r>
              <a:rPr lang="en-US" sz="1600" dirty="0">
                <a:solidFill>
                  <a:srgbClr val="FF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DIU x Beta Systems Masterclass</a:t>
            </a:r>
            <a:endParaRPr lang="de-DE" sz="1600" dirty="0">
              <a:solidFill>
                <a:srgbClr val="FF33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118B673-E67B-7323-5A50-3EF4D93C3ECA}"/>
              </a:ext>
            </a:extLst>
          </p:cNvPr>
          <p:cNvSpPr/>
          <p:nvPr/>
        </p:nvSpPr>
        <p:spPr>
          <a:xfrm>
            <a:off x="0" y="0"/>
            <a:ext cx="12192000" cy="165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D3891FB-BF44-3E87-376C-58BEC6EF4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6509" y="584923"/>
            <a:ext cx="1296126" cy="632465"/>
          </a:xfrm>
          <a:prstGeom prst="rect">
            <a:avLst/>
          </a:prstGeom>
        </p:spPr>
      </p:pic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27258252-1369-52DA-B0B1-D030AC7A3881}"/>
              </a:ext>
            </a:extLst>
          </p:cNvPr>
          <p:cNvCxnSpPr>
            <a:cxnSpLocks/>
          </p:cNvCxnSpPr>
          <p:nvPr/>
        </p:nvCxnSpPr>
        <p:spPr>
          <a:xfrm>
            <a:off x="3161608" y="307571"/>
            <a:ext cx="0" cy="10889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A4EF172B-26E5-A9D1-E8A0-62C065FBED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7490" y="584923"/>
            <a:ext cx="2601529" cy="612124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B6328420-2951-A8A4-42BA-882971811FE3}"/>
              </a:ext>
            </a:extLst>
          </p:cNvPr>
          <p:cNvSpPr txBox="1">
            <a:spLocks/>
          </p:cNvSpPr>
          <p:nvPr/>
        </p:nvSpPr>
        <p:spPr>
          <a:xfrm>
            <a:off x="1512916" y="3264781"/>
            <a:ext cx="10595956" cy="3122928"/>
          </a:xfrm>
          <a:prstGeom prst="rect">
            <a:avLst/>
          </a:prstGeom>
          <a:effectLst>
            <a:outerShdw blurRad="117700" dist="53027" dir="240000" algn="ctr" rotWithShape="0">
              <a:srgbClr val="000000">
                <a:alpha val="40306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5500" b="1" dirty="0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Hacker lieben On-Prem! </a:t>
            </a:r>
            <a:br>
              <a:rPr lang="de-DE" sz="5500" b="1" dirty="0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5500" b="1" dirty="0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Cloud-Security </a:t>
            </a:r>
            <a:br>
              <a:rPr lang="de-DE" sz="5500" b="1" dirty="0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5500" b="1" dirty="0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als Game </a:t>
            </a:r>
            <a:r>
              <a:rPr lang="de-DE" sz="5500" b="1" dirty="0" err="1">
                <a:solidFill>
                  <a:schemeClr val="bg1"/>
                </a:solidFill>
                <a:effectLst>
                  <a:outerShdw blurRad="1014433" dir="5400000" sx="98000" sy="98000" algn="ctr" rotWithShape="0">
                    <a:srgbClr val="000000">
                      <a:alpha val="94883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Changer</a:t>
            </a:r>
            <a:br>
              <a:rPr lang="en-US" sz="5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5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7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92F6A72-E788-B3C0-01DD-B1E61ACF7CD3}"/>
              </a:ext>
            </a:extLst>
          </p:cNvPr>
          <p:cNvSpPr/>
          <p:nvPr/>
        </p:nvSpPr>
        <p:spPr>
          <a:xfrm>
            <a:off x="0" y="1271101"/>
            <a:ext cx="12192000" cy="4610954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1E0BFB-3D79-3D1A-EDD6-130856B4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0"/>
            <a:ext cx="10515600" cy="225079"/>
          </a:xfrm>
        </p:spPr>
        <p:txBody>
          <a:bodyPr>
            <a:noAutofit/>
          </a:bodyPr>
          <a:lstStyle/>
          <a:p>
            <a:pPr algn="ctr"/>
            <a:r>
              <a:rPr lang="en-US" sz="1100" dirty="0">
                <a:solidFill>
                  <a:srgbClr val="FF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DIU x Beta Systems Masterclass</a:t>
            </a:r>
            <a:endParaRPr lang="de-DE" sz="1100" dirty="0">
              <a:solidFill>
                <a:srgbClr val="FF33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4C9EF-2454-ED8F-443E-C61F3614C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25" y="466331"/>
            <a:ext cx="11006038" cy="666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Hacker lieben On-Prem! </a:t>
            </a:r>
            <a:b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Cloud-Security als Game </a:t>
            </a:r>
            <a:r>
              <a:rPr lang="de-DE" sz="18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Changer</a:t>
            </a:r>
            <a:endParaRPr lang="de-DE" sz="18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022C19D-295B-0BDF-0E3B-2252C054B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90589" y="6248245"/>
            <a:ext cx="704676" cy="34385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74AA94F-4202-CD5B-DEFE-6DB461D7CD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3791" y="6248243"/>
            <a:ext cx="343857" cy="343857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AFE05E62-8D74-B0CD-D1E6-C92913CD1A43}"/>
              </a:ext>
            </a:extLst>
          </p:cNvPr>
          <p:cNvCxnSpPr>
            <a:cxnSpLocks/>
          </p:cNvCxnSpPr>
          <p:nvPr/>
        </p:nvCxnSpPr>
        <p:spPr>
          <a:xfrm>
            <a:off x="11114118" y="6182212"/>
            <a:ext cx="0" cy="4759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FBE19CD8-E912-5DCA-AAC4-0F9EF8C9B70B}"/>
              </a:ext>
            </a:extLst>
          </p:cNvPr>
          <p:cNvSpPr txBox="1">
            <a:spLocks/>
          </p:cNvSpPr>
          <p:nvPr/>
        </p:nvSpPr>
        <p:spPr>
          <a:xfrm>
            <a:off x="2907683" y="2710707"/>
            <a:ext cx="6376632" cy="3024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4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On-Prem ist sicherer, weil wir alles selbst im Griff haben</a:t>
            </a:r>
            <a:r>
              <a:rPr lang="de-DE" sz="4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de-DE" sz="44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hlinkClick r:id="rId6" tooltip="Projekte geführt von un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321AB1AF-F65E-2311-7B00-5C5A5EE8F1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83140" y="1730859"/>
            <a:ext cx="625719" cy="625719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00AECDF-2428-06A9-DB57-C67D1F8D8F93}"/>
              </a:ext>
            </a:extLst>
          </p:cNvPr>
          <p:cNvGrpSpPr/>
          <p:nvPr/>
        </p:nvGrpSpPr>
        <p:grpSpPr>
          <a:xfrm>
            <a:off x="196735" y="6172396"/>
            <a:ext cx="1100114" cy="853007"/>
            <a:chOff x="-102949667" y="7222413"/>
            <a:chExt cx="11006038" cy="1100965"/>
          </a:xfrm>
        </p:grpSpPr>
        <p:sp>
          <p:nvSpPr>
            <p:cNvPr id="5" name="Inhaltsplatzhalter 2">
              <a:extLst>
                <a:ext uri="{FF2B5EF4-FFF2-40B4-BE49-F238E27FC236}">
                  <a16:creationId xmlns:a16="http://schemas.microsoft.com/office/drawing/2014/main" id="{7516320C-231F-208C-6853-E9E548DDAF6B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527946"/>
              <a:ext cx="11006038" cy="7954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800" b="1" dirty="0">
                  <a:solidFill>
                    <a:srgbClr val="FF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N3</a:t>
              </a:r>
              <a:endParaRPr lang="de-DE" sz="1800" dirty="0">
                <a:solidFill>
                  <a:srgbClr val="FF3399"/>
                </a:solidFill>
              </a:endParaRPr>
            </a:p>
          </p:txBody>
        </p:sp>
        <p:sp>
          <p:nvSpPr>
            <p:cNvPr id="6" name="Inhaltsplatzhalter 2">
              <a:extLst>
                <a:ext uri="{FF2B5EF4-FFF2-40B4-BE49-F238E27FC236}">
                  <a16:creationId xmlns:a16="http://schemas.microsoft.com/office/drawing/2014/main" id="{D5AB4BED-4C3A-5244-9972-2067766C6552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222413"/>
              <a:ext cx="11006038" cy="61106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Messestand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1726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A5C64-53F3-89E3-78B7-3A272621A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CAD1813-8C86-2C28-AEE8-CA692C70BCAB}"/>
              </a:ext>
            </a:extLst>
          </p:cNvPr>
          <p:cNvSpPr/>
          <p:nvPr/>
        </p:nvSpPr>
        <p:spPr>
          <a:xfrm>
            <a:off x="0" y="1271101"/>
            <a:ext cx="12192000" cy="4610954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BEC3B5-083A-BC16-C26C-028A80C1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0"/>
            <a:ext cx="10515600" cy="225079"/>
          </a:xfrm>
        </p:spPr>
        <p:txBody>
          <a:bodyPr>
            <a:noAutofit/>
          </a:bodyPr>
          <a:lstStyle/>
          <a:p>
            <a:pPr algn="ctr"/>
            <a:r>
              <a:rPr lang="en-US" sz="1100" dirty="0">
                <a:solidFill>
                  <a:srgbClr val="FF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DIU x Beta Systems Masterclass</a:t>
            </a:r>
            <a:endParaRPr lang="de-DE" sz="1100" dirty="0">
              <a:solidFill>
                <a:srgbClr val="FF33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B4757C-8F43-7C34-6B36-F614AC0A6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25" y="466331"/>
            <a:ext cx="11006038" cy="666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Hacker lieben On-Prem! </a:t>
            </a:r>
            <a:b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Cloud-Security als Game </a:t>
            </a:r>
            <a:r>
              <a:rPr lang="de-DE" sz="18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Changer</a:t>
            </a:r>
            <a:endParaRPr lang="de-DE" sz="18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807F172-343C-14BA-4127-F8BC609DA5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90589" y="6248245"/>
            <a:ext cx="704676" cy="34385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158A788-EB66-9136-1484-6BE21680A0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3791" y="6248243"/>
            <a:ext cx="343857" cy="343857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F3889E41-64F7-753D-E514-B4BB4ABE9F56}"/>
              </a:ext>
            </a:extLst>
          </p:cNvPr>
          <p:cNvCxnSpPr>
            <a:cxnSpLocks/>
          </p:cNvCxnSpPr>
          <p:nvPr/>
        </p:nvCxnSpPr>
        <p:spPr>
          <a:xfrm>
            <a:off x="11114118" y="6182212"/>
            <a:ext cx="0" cy="4759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70B84BA8-E1BE-0549-4B1B-A41B60BA345B}"/>
              </a:ext>
            </a:extLst>
          </p:cNvPr>
          <p:cNvSpPr txBox="1">
            <a:spLocks/>
          </p:cNvSpPr>
          <p:nvPr/>
        </p:nvSpPr>
        <p:spPr>
          <a:xfrm>
            <a:off x="1894898" y="2710707"/>
            <a:ext cx="8402201" cy="2208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4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Cloud-Security ist mit Compliance </a:t>
            </a:r>
            <a:r>
              <a:rPr lang="de-DE" sz="4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 Datenschutz nicht vereinbar.</a:t>
            </a:r>
            <a:endParaRPr lang="de-DE" sz="44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hlinkClick r:id="rId6" tooltip="Projekte geführt von un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1F8F163F-A8F1-C15A-C009-37036C94A9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83140" y="1730859"/>
            <a:ext cx="625719" cy="625719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F02D62E-55DF-83BF-2928-CD309540FB65}"/>
              </a:ext>
            </a:extLst>
          </p:cNvPr>
          <p:cNvGrpSpPr/>
          <p:nvPr/>
        </p:nvGrpSpPr>
        <p:grpSpPr>
          <a:xfrm>
            <a:off x="196735" y="6172396"/>
            <a:ext cx="1100114" cy="853007"/>
            <a:chOff x="-102949667" y="7222413"/>
            <a:chExt cx="11006038" cy="1100965"/>
          </a:xfrm>
        </p:grpSpPr>
        <p:sp>
          <p:nvSpPr>
            <p:cNvPr id="6" name="Inhaltsplatzhalter 2">
              <a:extLst>
                <a:ext uri="{FF2B5EF4-FFF2-40B4-BE49-F238E27FC236}">
                  <a16:creationId xmlns:a16="http://schemas.microsoft.com/office/drawing/2014/main" id="{C00F986E-4EC7-6AE2-EB78-B4493E8FFE05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527946"/>
              <a:ext cx="11006038" cy="7954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800" b="1" dirty="0">
                  <a:solidFill>
                    <a:srgbClr val="FF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N3</a:t>
              </a:r>
              <a:endParaRPr lang="de-DE" sz="1800" dirty="0">
                <a:solidFill>
                  <a:srgbClr val="FF3399"/>
                </a:solidFill>
              </a:endParaRPr>
            </a:p>
          </p:txBody>
        </p:sp>
        <p:sp>
          <p:nvSpPr>
            <p:cNvPr id="7" name="Inhaltsplatzhalter 2">
              <a:extLst>
                <a:ext uri="{FF2B5EF4-FFF2-40B4-BE49-F238E27FC236}">
                  <a16:creationId xmlns:a16="http://schemas.microsoft.com/office/drawing/2014/main" id="{E99FC09F-9224-C0EE-9315-2A690EB812B9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222413"/>
              <a:ext cx="11006038" cy="61106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Messestand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552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595DF-0344-6172-DCA0-9C82AAF48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5D650CB-06A5-D386-BBF8-E92934739C52}"/>
              </a:ext>
            </a:extLst>
          </p:cNvPr>
          <p:cNvSpPr/>
          <p:nvPr/>
        </p:nvSpPr>
        <p:spPr>
          <a:xfrm>
            <a:off x="0" y="1271101"/>
            <a:ext cx="12192000" cy="4610954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3D8B5E-151A-01EF-9991-BACD27721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0"/>
            <a:ext cx="10515600" cy="225079"/>
          </a:xfrm>
        </p:spPr>
        <p:txBody>
          <a:bodyPr>
            <a:noAutofit/>
          </a:bodyPr>
          <a:lstStyle/>
          <a:p>
            <a:pPr algn="ctr"/>
            <a:r>
              <a:rPr lang="en-US" sz="1100" dirty="0">
                <a:solidFill>
                  <a:srgbClr val="FF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DIU x Beta Systems Masterclass</a:t>
            </a:r>
            <a:endParaRPr lang="de-DE" sz="1100" dirty="0">
              <a:solidFill>
                <a:srgbClr val="FF33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EB80C-1BFF-FC33-6249-272952D0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25" y="466331"/>
            <a:ext cx="11006038" cy="666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Hacker lieben On-Prem! </a:t>
            </a:r>
            <a:b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Cloud-Security als Game </a:t>
            </a:r>
            <a:r>
              <a:rPr lang="de-DE" sz="18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Changer</a:t>
            </a:r>
            <a:endParaRPr lang="de-DE" sz="18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5A7E1E4-4398-AD5B-53A9-1A2CBFBCCA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90589" y="6248245"/>
            <a:ext cx="704676" cy="34385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57A4F47-4394-5377-867F-AA108694A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3791" y="6248243"/>
            <a:ext cx="343857" cy="343857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40C1046-2FEB-249C-D66A-C27FE864B6D7}"/>
              </a:ext>
            </a:extLst>
          </p:cNvPr>
          <p:cNvCxnSpPr>
            <a:cxnSpLocks/>
          </p:cNvCxnSpPr>
          <p:nvPr/>
        </p:nvCxnSpPr>
        <p:spPr>
          <a:xfrm>
            <a:off x="11114118" y="6182212"/>
            <a:ext cx="0" cy="4759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108628DD-64EC-7A2C-7F75-BFFED83380AB}"/>
              </a:ext>
            </a:extLst>
          </p:cNvPr>
          <p:cNvSpPr txBox="1">
            <a:spLocks/>
          </p:cNvSpPr>
          <p:nvPr/>
        </p:nvSpPr>
        <p:spPr>
          <a:xfrm>
            <a:off x="880695" y="2710707"/>
            <a:ext cx="10430608" cy="3024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4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Berechtigungen </a:t>
            </a:r>
            <a:r>
              <a:rPr lang="de-DE" sz="4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Ihrer Mitarbeiter sind d</a:t>
            </a:r>
            <a:r>
              <a:rPr lang="de-DE" sz="4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größte </a:t>
            </a:r>
            <a:r>
              <a:rPr lang="de-DE" sz="4400" b="1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Cybersecurity</a:t>
            </a:r>
            <a:r>
              <a:rPr lang="de-DE" sz="4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-Risiko.</a:t>
            </a:r>
            <a:endParaRPr lang="de-DE" sz="4400" b="1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8A953710-A02E-53DC-B135-36E93B4B79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83140" y="1730859"/>
            <a:ext cx="625719" cy="625719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A437484-BFA4-923F-F371-7569E50158C4}"/>
              </a:ext>
            </a:extLst>
          </p:cNvPr>
          <p:cNvGrpSpPr/>
          <p:nvPr/>
        </p:nvGrpSpPr>
        <p:grpSpPr>
          <a:xfrm>
            <a:off x="196735" y="6172396"/>
            <a:ext cx="1100114" cy="853007"/>
            <a:chOff x="-102949667" y="7222413"/>
            <a:chExt cx="11006038" cy="1100965"/>
          </a:xfrm>
        </p:grpSpPr>
        <p:sp>
          <p:nvSpPr>
            <p:cNvPr id="6" name="Inhaltsplatzhalter 2">
              <a:extLst>
                <a:ext uri="{FF2B5EF4-FFF2-40B4-BE49-F238E27FC236}">
                  <a16:creationId xmlns:a16="http://schemas.microsoft.com/office/drawing/2014/main" id="{D6B4FE49-37EC-17E5-C04D-CFBF1832638A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527946"/>
              <a:ext cx="11006038" cy="7954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800" b="1" dirty="0">
                  <a:solidFill>
                    <a:srgbClr val="FF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N3</a:t>
              </a:r>
              <a:endParaRPr lang="de-DE" sz="1800" dirty="0">
                <a:solidFill>
                  <a:srgbClr val="FF3399"/>
                </a:solidFill>
              </a:endParaRPr>
            </a:p>
          </p:txBody>
        </p:sp>
        <p:sp>
          <p:nvSpPr>
            <p:cNvPr id="7" name="Inhaltsplatzhalter 2">
              <a:extLst>
                <a:ext uri="{FF2B5EF4-FFF2-40B4-BE49-F238E27FC236}">
                  <a16:creationId xmlns:a16="http://schemas.microsoft.com/office/drawing/2014/main" id="{AE6FEEAE-E088-4BB2-9054-2159CDCF2B47}"/>
                </a:ext>
              </a:extLst>
            </p:cNvPr>
            <p:cNvSpPr txBox="1">
              <a:spLocks/>
            </p:cNvSpPr>
            <p:nvPr/>
          </p:nvSpPr>
          <p:spPr>
            <a:xfrm>
              <a:off x="-102949667" y="7222413"/>
              <a:ext cx="11006038" cy="61106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de-DE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Messestand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9435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2ED4881-E906-DAAC-F3D7-10F1BD5ACBD2}"/>
              </a:ext>
            </a:extLst>
          </p:cNvPr>
          <p:cNvSpPr/>
          <p:nvPr/>
        </p:nvSpPr>
        <p:spPr>
          <a:xfrm>
            <a:off x="-1" y="1814637"/>
            <a:ext cx="12192000" cy="504336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CAC96D1-E4A8-7F42-9B29-4D724E3B3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9067"/>
            <a:ext cx="12191999" cy="7283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Sprechen Sie uns gerne an.</a:t>
            </a:r>
            <a:endParaRPr lang="de-DE" sz="32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D954068-B8C9-F950-7AF3-774D1F0CF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086" y="4513488"/>
            <a:ext cx="630920" cy="630920"/>
          </a:xfrm>
          <a:prstGeom prst="rect">
            <a:avLst/>
          </a:prstGeom>
        </p:spPr>
      </p:pic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AD908E58-BD79-EDF6-EB0A-F7434317ABAC}"/>
              </a:ext>
            </a:extLst>
          </p:cNvPr>
          <p:cNvSpPr txBox="1">
            <a:spLocks/>
          </p:cNvSpPr>
          <p:nvPr/>
        </p:nvSpPr>
        <p:spPr>
          <a:xfrm>
            <a:off x="598525" y="2870249"/>
            <a:ext cx="11006038" cy="795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6600" b="1" dirty="0">
                <a:solidFill>
                  <a:srgbClr val="FF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N3</a:t>
            </a:r>
            <a:endParaRPr lang="de-DE" sz="6600" dirty="0">
              <a:solidFill>
                <a:srgbClr val="FF3399"/>
              </a:solidFill>
            </a:endParaRP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0921323B-A8C9-35D8-F758-F1086904CF39}"/>
              </a:ext>
            </a:extLst>
          </p:cNvPr>
          <p:cNvSpPr txBox="1">
            <a:spLocks/>
          </p:cNvSpPr>
          <p:nvPr/>
        </p:nvSpPr>
        <p:spPr>
          <a:xfrm>
            <a:off x="598525" y="2614786"/>
            <a:ext cx="11006038" cy="611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Messestand</a:t>
            </a:r>
            <a:endParaRPr lang="de-DE" sz="1600" dirty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152CE64C-D515-D29E-4D76-BF2605BAAF31}"/>
              </a:ext>
            </a:extLst>
          </p:cNvPr>
          <p:cNvSpPr txBox="1">
            <a:spLocks/>
          </p:cNvSpPr>
          <p:nvPr/>
        </p:nvSpPr>
        <p:spPr>
          <a:xfrm>
            <a:off x="3049940" y="5324009"/>
            <a:ext cx="2383212" cy="721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Alexander Kappler</a:t>
            </a:r>
            <a:b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DIU MarTech Solutions</a:t>
            </a:r>
            <a:endParaRPr lang="de-DE" sz="1600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86D34834-A1C0-8F9B-6DEA-C2EEB93A3C60}"/>
              </a:ext>
            </a:extLst>
          </p:cNvPr>
          <p:cNvSpPr txBox="1">
            <a:spLocks/>
          </p:cNvSpPr>
          <p:nvPr/>
        </p:nvSpPr>
        <p:spPr>
          <a:xfrm>
            <a:off x="6762728" y="5324009"/>
            <a:ext cx="2383212" cy="721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Mirko </a:t>
            </a:r>
            <a:r>
              <a:rPr lang="de-DE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Minnich</a:t>
            </a:r>
            <a:br>
              <a:rPr lang="de-DE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Beta Systems</a:t>
            </a:r>
            <a:endParaRPr lang="de-DE" sz="1600" dirty="0"/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073996B1-A576-EB81-40DE-C03A69652DA7}"/>
              </a:ext>
            </a:extLst>
          </p:cNvPr>
          <p:cNvCxnSpPr>
            <a:cxnSpLocks/>
          </p:cNvCxnSpPr>
          <p:nvPr/>
        </p:nvCxnSpPr>
        <p:spPr>
          <a:xfrm flipH="1">
            <a:off x="6096000" y="4197858"/>
            <a:ext cx="3880" cy="20560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33D03AD8-2DEB-E8F0-E208-53AD466CB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7853" y="4529715"/>
            <a:ext cx="1292962" cy="63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9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e51361-2203-4fb8-8d48-49cfd3194134">
      <Terms xmlns="http://schemas.microsoft.com/office/infopath/2007/PartnerControls"/>
    </lcf76f155ced4ddcb4097134ff3c332f>
    <TaxCatchAll xmlns="4b01d708-6e30-44ca-b001-2e578543391b" xsi:nil="true"/>
    <Vorschau xmlns="3fe51361-2203-4fb8-8d48-49cfd31941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2A13999793084991261ADF19AFE4FD" ma:contentTypeVersion="21" ma:contentTypeDescription="Ein neues Dokument erstellen." ma:contentTypeScope="" ma:versionID="533b5db476fd30ae62ca977cde21b15b">
  <xsd:schema xmlns:xsd="http://www.w3.org/2001/XMLSchema" xmlns:xs="http://www.w3.org/2001/XMLSchema" xmlns:p="http://schemas.microsoft.com/office/2006/metadata/properties" xmlns:ns2="3fe51361-2203-4fb8-8d48-49cfd3194134" xmlns:ns3="4b01d708-6e30-44ca-b001-2e578543391b" targetNamespace="http://schemas.microsoft.com/office/2006/metadata/properties" ma:root="true" ma:fieldsID="bdc0473bf074416d1cee97874c3b90f6" ns2:_="" ns3:_="">
    <xsd:import namespace="3fe51361-2203-4fb8-8d48-49cfd3194134"/>
    <xsd:import namespace="4b01d708-6e30-44ca-b001-2e57854339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Vorschau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51361-2203-4fb8-8d48-49cfd31941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388c9ebc-0f33-4888-af4c-b7212d3fc2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Vorschau" ma:index="24" nillable="true" ma:displayName="Vorschau" ma:format="Thumbnail" ma:internalName="Vorschau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1d708-6e30-44ca-b001-2e578543391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e0de053-e660-4165-ab56-268cd6eb7171}" ma:internalName="TaxCatchAll" ma:showField="CatchAllData" ma:web="4b01d708-6e30-44ca-b001-2e57854339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202B5-5FEB-4ABD-944A-FD53DAF91B0B}">
  <ds:schemaRefs>
    <ds:schemaRef ds:uri="http://schemas.microsoft.com/office/2006/metadata/properties"/>
    <ds:schemaRef ds:uri="http://schemas.microsoft.com/office/infopath/2007/PartnerControls"/>
    <ds:schemaRef ds:uri="3fe51361-2203-4fb8-8d48-49cfd3194134"/>
    <ds:schemaRef ds:uri="4b01d708-6e30-44ca-b001-2e578543391b"/>
  </ds:schemaRefs>
</ds:datastoreItem>
</file>

<file path=customXml/itemProps2.xml><?xml version="1.0" encoding="utf-8"?>
<ds:datastoreItem xmlns:ds="http://schemas.openxmlformats.org/officeDocument/2006/customXml" ds:itemID="{E3E2BFE0-61BC-4579-9AEF-EBA8EC908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0E0BC-1692-4D5F-BA16-9D7BA3309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e51361-2203-4fb8-8d48-49cfd3194134"/>
    <ds:schemaRef ds:uri="4b01d708-6e30-44ca-b001-2e5785433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Macintosh PowerPoint</Application>
  <PresentationFormat>Breitbild</PresentationFormat>
  <Paragraphs>25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Open Sans</vt:lpstr>
      <vt:lpstr>Office</vt:lpstr>
      <vt:lpstr>PowerPoint-Präsentation</vt:lpstr>
      <vt:lpstr>DIU x Beta Systems Masterclass</vt:lpstr>
      <vt:lpstr>DIU x Beta Systems Masterclass</vt:lpstr>
      <vt:lpstr>DIU x Beta Systems Masterclass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Susen Bornholdt</dc:creator>
  <cp:lastModifiedBy>Christina Luisa Weidemann</cp:lastModifiedBy>
  <cp:revision>8</cp:revision>
  <dcterms:created xsi:type="dcterms:W3CDTF">2025-04-23T07:14:59Z</dcterms:created>
  <dcterms:modified xsi:type="dcterms:W3CDTF">2025-05-07T08:59:28Z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0x010100CA2A13999793084991261ADF19AFE4FD</vt:lpwstr>
  </property>
</Properties>
</file>