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5.xml" ContentType="application/vnd.openxmlformats-officedocument.presentationml.tags+xml"/>
  <Override PartName="/ppt/tags/tag56.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6.xml" ContentType="application/vnd.openxmlformats-officedocument.presentationml.tags+xml"/>
  <Override PartName="/ppt/tags/tag9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43" r:id="rId5"/>
    <p:sldMasterId id="2147483761" r:id="rId6"/>
  </p:sldMasterIdLst>
  <p:sldIdLst>
    <p:sldId id="336" r:id="rId7"/>
    <p:sldId id="339" r:id="rId8"/>
    <p:sldId id="636" r:id="rId9"/>
    <p:sldId id="637" r:id="rId10"/>
    <p:sldId id="638" r:id="rId11"/>
    <p:sldId id="640" r:id="rId12"/>
    <p:sldId id="639" r:id="rId13"/>
    <p:sldId id="337" r:id="rId14"/>
  </p:sldIdLst>
  <p:sldSz cx="12192000" cy="6858000"/>
  <p:notesSz cx="6858000" cy="9144000"/>
  <p:custDataLst>
    <p:tags r:id="rId1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1"/>
    <a:srgbClr val="BFBFBF"/>
    <a:srgbClr val="526A85"/>
    <a:srgbClr val="FF0000"/>
    <a:srgbClr val="FCBC0F"/>
    <a:srgbClr val="3FA535"/>
    <a:srgbClr val="7F7F7F"/>
    <a:srgbClr val="00A0E3"/>
    <a:srgbClr val="7C7C7C"/>
    <a:srgbClr val="BCBC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B2217-6D39-4E86-95AE-065A1FD92FE7}" v="1" dt="2025-02-24T13:00:35.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5E18C-CF7B-4CC5-AB24-063CE8C819B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DE"/>
        </a:p>
      </dgm:t>
    </dgm:pt>
    <dgm:pt modelId="{F63C5F08-98E2-44FA-ABB2-D12F478B8B72}">
      <dgm:prSet phldrT="[Text]"/>
      <dgm:spPr>
        <a:solidFill>
          <a:srgbClr val="E3EBF4"/>
        </a:solidFill>
      </dgm:spPr>
      <dgm:t>
        <a:bodyPr/>
        <a:lstStyle/>
        <a:p>
          <a:endParaRPr lang="de-DE" dirty="0">
            <a:latin typeface="FrutigerNext LT Regular" panose="020B0503040504020204" pitchFamily="34" charset="0"/>
          </a:endParaRPr>
        </a:p>
      </dgm:t>
    </dgm:pt>
    <dgm:pt modelId="{AC2AEBFC-0EE2-472F-B8CB-695DC8F716C8}" type="parTrans" cxnId="{13DE5663-EF1E-4FDC-AA3E-63A59C71710F}">
      <dgm:prSet/>
      <dgm:spPr/>
      <dgm:t>
        <a:bodyPr/>
        <a:lstStyle/>
        <a:p>
          <a:endParaRPr lang="de-DE"/>
        </a:p>
      </dgm:t>
    </dgm:pt>
    <dgm:pt modelId="{4DF46E7B-B769-4916-A437-987983AF11B9}" type="sibTrans" cxnId="{13DE5663-EF1E-4FDC-AA3E-63A59C71710F}">
      <dgm:prSet/>
      <dgm:spPr/>
      <dgm:t>
        <a:bodyPr/>
        <a:lstStyle/>
        <a:p>
          <a:endParaRPr lang="de-DE"/>
        </a:p>
      </dgm:t>
    </dgm:pt>
    <dgm:pt modelId="{709A77CC-FACD-4503-99CC-3EC6F5DE6BFE}">
      <dgm:prSet phldrT="[Text]" custT="1"/>
      <dgm:spPr>
        <a:solidFill>
          <a:srgbClr val="E2EAF3"/>
        </a:solidFill>
        <a:ln>
          <a:noFill/>
        </a:ln>
        <a:effectLst/>
      </dgm:spPr>
      <dgm:t>
        <a:bodyPr spcFirstLastPara="0" vert="horz" wrap="square" lIns="148590" tIns="148590" rIns="148590" bIns="148590" numCol="1" spcCol="1270" anchor="ctr" anchorCtr="0"/>
        <a:lstStyle/>
        <a:p>
          <a:pPr marL="0" lvl="0" indent="0" algn="ctr" defTabSz="1733550">
            <a:lnSpc>
              <a:spcPct val="90000"/>
            </a:lnSpc>
            <a:spcBef>
              <a:spcPct val="0"/>
            </a:spcBef>
            <a:spcAft>
              <a:spcPct val="35000"/>
            </a:spcAft>
            <a:buNone/>
          </a:pPr>
          <a:endParaRPr lang="de-DE" sz="3900" kern="1200" dirty="0">
            <a:solidFill>
              <a:srgbClr val="000000">
                <a:hueOff val="0"/>
                <a:satOff val="0"/>
                <a:lumOff val="0"/>
                <a:alphaOff val="0"/>
              </a:srgbClr>
            </a:solidFill>
            <a:latin typeface="FrutigerNext LT Regular"/>
            <a:ea typeface="ヒラギノ角ゴ ProN W3"/>
            <a:cs typeface="ヒラギノ角ゴ ProN W3"/>
          </a:endParaRPr>
        </a:p>
      </dgm:t>
    </dgm:pt>
    <dgm:pt modelId="{CEF06D66-F0C1-4766-A5E1-7AD413FAD567}" type="parTrans" cxnId="{C0D8E656-5FCD-4149-B968-256A30C81CF2}">
      <dgm:prSet/>
      <dgm:spPr/>
      <dgm:t>
        <a:bodyPr/>
        <a:lstStyle/>
        <a:p>
          <a:endParaRPr lang="de-DE"/>
        </a:p>
      </dgm:t>
    </dgm:pt>
    <dgm:pt modelId="{0A17D721-4908-4B3D-8538-33E6317A5D39}" type="sibTrans" cxnId="{C0D8E656-5FCD-4149-B968-256A30C81CF2}">
      <dgm:prSet/>
      <dgm:spPr/>
      <dgm:t>
        <a:bodyPr/>
        <a:lstStyle/>
        <a:p>
          <a:endParaRPr lang="de-DE"/>
        </a:p>
      </dgm:t>
    </dgm:pt>
    <dgm:pt modelId="{B7896F60-9C87-4955-9B4A-EA2BBE711D8F}">
      <dgm:prSet phldrT="[Text]" custT="1"/>
      <dgm:spPr>
        <a:solidFill>
          <a:srgbClr val="E2EAF3"/>
        </a:solidFill>
        <a:ln>
          <a:noFill/>
        </a:ln>
        <a:effectLst/>
      </dgm:spPr>
      <dgm:t>
        <a:bodyPr spcFirstLastPara="0" vert="horz" wrap="square" lIns="148590" tIns="148590" rIns="148590" bIns="148590" numCol="1" spcCol="1270" anchor="ctr" anchorCtr="0"/>
        <a:lstStyle/>
        <a:p>
          <a:pPr marL="0" lvl="0" indent="0" algn="ctr" defTabSz="1733550">
            <a:lnSpc>
              <a:spcPct val="90000"/>
            </a:lnSpc>
            <a:spcBef>
              <a:spcPct val="0"/>
            </a:spcBef>
            <a:spcAft>
              <a:spcPct val="35000"/>
            </a:spcAft>
            <a:buNone/>
          </a:pPr>
          <a:endParaRPr lang="de-DE" sz="3900" kern="1200" dirty="0">
            <a:solidFill>
              <a:srgbClr val="000000">
                <a:hueOff val="0"/>
                <a:satOff val="0"/>
                <a:lumOff val="0"/>
                <a:alphaOff val="0"/>
              </a:srgbClr>
            </a:solidFill>
            <a:latin typeface="FrutigerNext LT Regular"/>
            <a:ea typeface="ヒラギノ角ゴ ProN W3"/>
            <a:cs typeface="ヒラギノ角ゴ ProN W3"/>
          </a:endParaRPr>
        </a:p>
      </dgm:t>
    </dgm:pt>
    <dgm:pt modelId="{6F3026F0-854E-49DE-A2B7-01EC85844151}" type="parTrans" cxnId="{D89611CC-EFF3-43A4-9E39-39A794F3846D}">
      <dgm:prSet/>
      <dgm:spPr/>
      <dgm:t>
        <a:bodyPr/>
        <a:lstStyle/>
        <a:p>
          <a:endParaRPr lang="de-DE"/>
        </a:p>
      </dgm:t>
    </dgm:pt>
    <dgm:pt modelId="{171980ED-A4DD-407D-ABD2-4AAE6A7BE321}" type="sibTrans" cxnId="{D89611CC-EFF3-43A4-9E39-39A794F3846D}">
      <dgm:prSet/>
      <dgm:spPr/>
      <dgm:t>
        <a:bodyPr/>
        <a:lstStyle/>
        <a:p>
          <a:endParaRPr lang="de-DE"/>
        </a:p>
      </dgm:t>
    </dgm:pt>
    <dgm:pt modelId="{D250D364-DC23-4FB6-AC18-09401A5678DF}">
      <dgm:prSet phldrT="[Text]" custT="1"/>
      <dgm:spPr>
        <a:solidFill>
          <a:srgbClr val="E2EAF3"/>
        </a:solidFill>
        <a:ln>
          <a:noFill/>
        </a:ln>
        <a:effectLst/>
      </dgm:spPr>
      <dgm:t>
        <a:bodyPr spcFirstLastPara="0" vert="horz" wrap="square" lIns="148590" tIns="148590" rIns="148590" bIns="148590" numCol="1" spcCol="1270" anchor="ctr" anchorCtr="0"/>
        <a:lstStyle/>
        <a:p>
          <a:pPr marL="0" lvl="0" indent="0" algn="ctr" defTabSz="1733550">
            <a:lnSpc>
              <a:spcPct val="90000"/>
            </a:lnSpc>
            <a:spcBef>
              <a:spcPct val="0"/>
            </a:spcBef>
            <a:spcAft>
              <a:spcPct val="35000"/>
            </a:spcAft>
            <a:buNone/>
          </a:pPr>
          <a:endParaRPr lang="de-DE" sz="3900" kern="1200" dirty="0">
            <a:solidFill>
              <a:srgbClr val="000000">
                <a:hueOff val="0"/>
                <a:satOff val="0"/>
                <a:lumOff val="0"/>
                <a:alphaOff val="0"/>
              </a:srgbClr>
            </a:solidFill>
            <a:latin typeface="FrutigerNext LT Regular"/>
            <a:ea typeface="ヒラギノ角ゴ ProN W3"/>
            <a:cs typeface="ヒラギノ角ゴ ProN W3"/>
          </a:endParaRPr>
        </a:p>
      </dgm:t>
    </dgm:pt>
    <dgm:pt modelId="{97BFE3B6-0094-4C34-A616-8C1489D21959}" type="parTrans" cxnId="{B4113CC0-005B-454E-9239-0D10AD4963CA}">
      <dgm:prSet/>
      <dgm:spPr/>
      <dgm:t>
        <a:bodyPr/>
        <a:lstStyle/>
        <a:p>
          <a:endParaRPr lang="de-DE"/>
        </a:p>
      </dgm:t>
    </dgm:pt>
    <dgm:pt modelId="{BFD90734-0A66-4902-9FD2-04D87AAF9AC9}" type="sibTrans" cxnId="{B4113CC0-005B-454E-9239-0D10AD4963CA}">
      <dgm:prSet/>
      <dgm:spPr/>
      <dgm:t>
        <a:bodyPr/>
        <a:lstStyle/>
        <a:p>
          <a:endParaRPr lang="de-DE"/>
        </a:p>
      </dgm:t>
    </dgm:pt>
    <dgm:pt modelId="{133B8598-E218-410B-A2D6-EE7A55FC920B}" type="pres">
      <dgm:prSet presAssocID="{4E25E18C-CF7B-4CC5-AB24-063CE8C819B2}" presName="theList" presStyleCnt="0">
        <dgm:presLayoutVars>
          <dgm:dir/>
          <dgm:animLvl val="lvl"/>
          <dgm:resizeHandles val="exact"/>
        </dgm:presLayoutVars>
      </dgm:prSet>
      <dgm:spPr/>
    </dgm:pt>
    <dgm:pt modelId="{4E08792B-38F6-48D9-96ED-DDB77BB85C82}" type="pres">
      <dgm:prSet presAssocID="{F63C5F08-98E2-44FA-ABB2-D12F478B8B72}" presName="compNode" presStyleCnt="0"/>
      <dgm:spPr/>
    </dgm:pt>
    <dgm:pt modelId="{A0589B2A-F968-4C19-973B-46DDED33E8B8}" type="pres">
      <dgm:prSet presAssocID="{F63C5F08-98E2-44FA-ABB2-D12F478B8B72}" presName="aNode" presStyleLbl="bgShp" presStyleIdx="0" presStyleCnt="4"/>
      <dgm:spPr/>
    </dgm:pt>
    <dgm:pt modelId="{0194B003-FB4F-4653-AFC7-53952580AD55}" type="pres">
      <dgm:prSet presAssocID="{F63C5F08-98E2-44FA-ABB2-D12F478B8B72}" presName="textNode" presStyleLbl="bgShp" presStyleIdx="0" presStyleCnt="4"/>
      <dgm:spPr/>
    </dgm:pt>
    <dgm:pt modelId="{73414D2B-CEDE-437D-BF5B-BCC1F6733A13}" type="pres">
      <dgm:prSet presAssocID="{F63C5F08-98E2-44FA-ABB2-D12F478B8B72}" presName="compChildNode" presStyleCnt="0"/>
      <dgm:spPr/>
    </dgm:pt>
    <dgm:pt modelId="{ED070060-505B-4DBF-8A41-F724BA74A4F5}" type="pres">
      <dgm:prSet presAssocID="{F63C5F08-98E2-44FA-ABB2-D12F478B8B72}" presName="theInnerList" presStyleCnt="0"/>
      <dgm:spPr/>
    </dgm:pt>
    <dgm:pt modelId="{670814A5-0EE1-412B-AA3A-5A4861818898}" type="pres">
      <dgm:prSet presAssocID="{F63C5F08-98E2-44FA-ABB2-D12F478B8B72}" presName="aSpace" presStyleCnt="0"/>
      <dgm:spPr/>
    </dgm:pt>
    <dgm:pt modelId="{B48C797E-9FAF-4E5D-AADF-E6182D8A611E}" type="pres">
      <dgm:prSet presAssocID="{709A77CC-FACD-4503-99CC-3EC6F5DE6BFE}" presName="compNode" presStyleCnt="0"/>
      <dgm:spPr/>
    </dgm:pt>
    <dgm:pt modelId="{56403C35-B132-4C9B-BF65-30F9210491C3}" type="pres">
      <dgm:prSet presAssocID="{709A77CC-FACD-4503-99CC-3EC6F5DE6BFE}" presName="aNode" presStyleLbl="bgShp" presStyleIdx="1" presStyleCnt="4"/>
      <dgm:spPr>
        <a:xfrm>
          <a:off x="2679109" y="0"/>
          <a:ext cx="2489834" cy="4412202"/>
        </a:xfrm>
        <a:prstGeom prst="roundRect">
          <a:avLst>
            <a:gd name="adj" fmla="val 10000"/>
          </a:avLst>
        </a:prstGeom>
      </dgm:spPr>
    </dgm:pt>
    <dgm:pt modelId="{750D648C-CE8B-4761-A11B-B8D2FDF5AEF9}" type="pres">
      <dgm:prSet presAssocID="{709A77CC-FACD-4503-99CC-3EC6F5DE6BFE}" presName="textNode" presStyleLbl="bgShp" presStyleIdx="1" presStyleCnt="4"/>
      <dgm:spPr/>
    </dgm:pt>
    <dgm:pt modelId="{AC3DDD02-0E98-48BE-B5E7-4D183F5EC22A}" type="pres">
      <dgm:prSet presAssocID="{709A77CC-FACD-4503-99CC-3EC6F5DE6BFE}" presName="compChildNode" presStyleCnt="0"/>
      <dgm:spPr/>
    </dgm:pt>
    <dgm:pt modelId="{15414FA3-66A4-4EA6-8631-0F133413B361}" type="pres">
      <dgm:prSet presAssocID="{709A77CC-FACD-4503-99CC-3EC6F5DE6BFE}" presName="theInnerList" presStyleCnt="0"/>
      <dgm:spPr/>
    </dgm:pt>
    <dgm:pt modelId="{53524FC2-789A-41AD-9EC2-00BFFDB131BB}" type="pres">
      <dgm:prSet presAssocID="{709A77CC-FACD-4503-99CC-3EC6F5DE6BFE}" presName="aSpace" presStyleCnt="0"/>
      <dgm:spPr/>
    </dgm:pt>
    <dgm:pt modelId="{0913EA81-C19E-400E-96E6-9F712F55FEBD}" type="pres">
      <dgm:prSet presAssocID="{B7896F60-9C87-4955-9B4A-EA2BBE711D8F}" presName="compNode" presStyleCnt="0"/>
      <dgm:spPr/>
    </dgm:pt>
    <dgm:pt modelId="{BD59E9C3-4218-4D54-BF47-C6F16C752A7E}" type="pres">
      <dgm:prSet presAssocID="{B7896F60-9C87-4955-9B4A-EA2BBE711D8F}" presName="aNode" presStyleLbl="bgShp" presStyleIdx="2" presStyleCnt="4" custLinFactNeighborX="0"/>
      <dgm:spPr>
        <a:xfrm>
          <a:off x="5355682" y="0"/>
          <a:ext cx="2489834" cy="4412202"/>
        </a:xfrm>
        <a:prstGeom prst="roundRect">
          <a:avLst>
            <a:gd name="adj" fmla="val 10000"/>
          </a:avLst>
        </a:prstGeom>
      </dgm:spPr>
    </dgm:pt>
    <dgm:pt modelId="{DE08E068-CAA9-4982-BA4A-5FC204F93753}" type="pres">
      <dgm:prSet presAssocID="{B7896F60-9C87-4955-9B4A-EA2BBE711D8F}" presName="textNode" presStyleLbl="bgShp" presStyleIdx="2" presStyleCnt="4"/>
      <dgm:spPr/>
    </dgm:pt>
    <dgm:pt modelId="{03D617EE-EBE8-4B6D-A7F3-0E96E18073CA}" type="pres">
      <dgm:prSet presAssocID="{B7896F60-9C87-4955-9B4A-EA2BBE711D8F}" presName="compChildNode" presStyleCnt="0"/>
      <dgm:spPr/>
    </dgm:pt>
    <dgm:pt modelId="{277C56D9-5169-4FF9-B77A-ED72F8EF1AF2}" type="pres">
      <dgm:prSet presAssocID="{B7896F60-9C87-4955-9B4A-EA2BBE711D8F}" presName="theInnerList" presStyleCnt="0"/>
      <dgm:spPr/>
    </dgm:pt>
    <dgm:pt modelId="{76F654B7-D498-4A47-92F5-6C530D07BD28}" type="pres">
      <dgm:prSet presAssocID="{B7896F60-9C87-4955-9B4A-EA2BBE711D8F}" presName="aSpace" presStyleCnt="0"/>
      <dgm:spPr/>
    </dgm:pt>
    <dgm:pt modelId="{8E5ABA87-EFE2-4CDB-8DCD-E40D304B0223}" type="pres">
      <dgm:prSet presAssocID="{D250D364-DC23-4FB6-AC18-09401A5678DF}" presName="compNode" presStyleCnt="0"/>
      <dgm:spPr/>
    </dgm:pt>
    <dgm:pt modelId="{32EB37A2-9B3C-4C2F-BF2F-6B0362C39D06}" type="pres">
      <dgm:prSet presAssocID="{D250D364-DC23-4FB6-AC18-09401A5678DF}" presName="aNode" presStyleLbl="bgShp" presStyleIdx="3" presStyleCnt="4" custLinFactNeighborX="371"/>
      <dgm:spPr>
        <a:xfrm>
          <a:off x="8034792" y="0"/>
          <a:ext cx="2489834" cy="4412202"/>
        </a:xfrm>
        <a:prstGeom prst="roundRect">
          <a:avLst>
            <a:gd name="adj" fmla="val 10000"/>
          </a:avLst>
        </a:prstGeom>
      </dgm:spPr>
    </dgm:pt>
    <dgm:pt modelId="{BA7FD340-892D-4A79-A4CE-BBB910306190}" type="pres">
      <dgm:prSet presAssocID="{D250D364-DC23-4FB6-AC18-09401A5678DF}" presName="textNode" presStyleLbl="bgShp" presStyleIdx="3" presStyleCnt="4"/>
      <dgm:spPr/>
    </dgm:pt>
    <dgm:pt modelId="{0DEB06AF-8CBE-486F-88AB-BB3C8091BA2D}" type="pres">
      <dgm:prSet presAssocID="{D250D364-DC23-4FB6-AC18-09401A5678DF}" presName="compChildNode" presStyleCnt="0"/>
      <dgm:spPr/>
    </dgm:pt>
    <dgm:pt modelId="{1B84EB92-DD27-442C-ACBB-836D7A1A6262}" type="pres">
      <dgm:prSet presAssocID="{D250D364-DC23-4FB6-AC18-09401A5678DF}" presName="theInnerList" presStyleCnt="0"/>
      <dgm:spPr/>
    </dgm:pt>
  </dgm:ptLst>
  <dgm:cxnLst>
    <dgm:cxn modelId="{13DE5663-EF1E-4FDC-AA3E-63A59C71710F}" srcId="{4E25E18C-CF7B-4CC5-AB24-063CE8C819B2}" destId="{F63C5F08-98E2-44FA-ABB2-D12F478B8B72}" srcOrd="0" destOrd="0" parTransId="{AC2AEBFC-0EE2-472F-B8CB-695DC8F716C8}" sibTransId="{4DF46E7B-B769-4916-A437-987983AF11B9}"/>
    <dgm:cxn modelId="{3EA31C48-F9EE-411F-A8C3-78188099D3E8}" type="presOf" srcId="{B7896F60-9C87-4955-9B4A-EA2BBE711D8F}" destId="{BD59E9C3-4218-4D54-BF47-C6F16C752A7E}" srcOrd="0" destOrd="0" presId="urn:microsoft.com/office/officeart/2005/8/layout/lProcess2"/>
    <dgm:cxn modelId="{C30C9E68-E8EC-4A56-BE09-D8937B71D338}" type="presOf" srcId="{D250D364-DC23-4FB6-AC18-09401A5678DF}" destId="{BA7FD340-892D-4A79-A4CE-BBB910306190}" srcOrd="1" destOrd="0" presId="urn:microsoft.com/office/officeart/2005/8/layout/lProcess2"/>
    <dgm:cxn modelId="{C0D8E656-5FCD-4149-B968-256A30C81CF2}" srcId="{4E25E18C-CF7B-4CC5-AB24-063CE8C819B2}" destId="{709A77CC-FACD-4503-99CC-3EC6F5DE6BFE}" srcOrd="1" destOrd="0" parTransId="{CEF06D66-F0C1-4766-A5E1-7AD413FAD567}" sibTransId="{0A17D721-4908-4B3D-8538-33E6317A5D39}"/>
    <dgm:cxn modelId="{35D69994-B1C6-4DAC-93C9-0964A4FDF81D}" type="presOf" srcId="{709A77CC-FACD-4503-99CC-3EC6F5DE6BFE}" destId="{56403C35-B132-4C9B-BF65-30F9210491C3}" srcOrd="0" destOrd="0" presId="urn:microsoft.com/office/officeart/2005/8/layout/lProcess2"/>
    <dgm:cxn modelId="{1A32C795-CCBF-4590-B7AF-B6CF61071A75}" type="presOf" srcId="{4E25E18C-CF7B-4CC5-AB24-063CE8C819B2}" destId="{133B8598-E218-410B-A2D6-EE7A55FC920B}" srcOrd="0" destOrd="0" presId="urn:microsoft.com/office/officeart/2005/8/layout/lProcess2"/>
    <dgm:cxn modelId="{45DEF29D-7784-41A5-B9E1-4F3E164AC02D}" type="presOf" srcId="{709A77CC-FACD-4503-99CC-3EC6F5DE6BFE}" destId="{750D648C-CE8B-4761-A11B-B8D2FDF5AEF9}" srcOrd="1" destOrd="0" presId="urn:microsoft.com/office/officeart/2005/8/layout/lProcess2"/>
    <dgm:cxn modelId="{A9B89CAB-7D52-45C4-9A17-055FFC9B88CC}" type="presOf" srcId="{F63C5F08-98E2-44FA-ABB2-D12F478B8B72}" destId="{A0589B2A-F968-4C19-973B-46DDED33E8B8}" srcOrd="0" destOrd="0" presId="urn:microsoft.com/office/officeart/2005/8/layout/lProcess2"/>
    <dgm:cxn modelId="{B4113CC0-005B-454E-9239-0D10AD4963CA}" srcId="{4E25E18C-CF7B-4CC5-AB24-063CE8C819B2}" destId="{D250D364-DC23-4FB6-AC18-09401A5678DF}" srcOrd="3" destOrd="0" parTransId="{97BFE3B6-0094-4C34-A616-8C1489D21959}" sibTransId="{BFD90734-0A66-4902-9FD2-04D87AAF9AC9}"/>
    <dgm:cxn modelId="{D89611CC-EFF3-43A4-9E39-39A794F3846D}" srcId="{4E25E18C-CF7B-4CC5-AB24-063CE8C819B2}" destId="{B7896F60-9C87-4955-9B4A-EA2BBE711D8F}" srcOrd="2" destOrd="0" parTransId="{6F3026F0-854E-49DE-A2B7-01EC85844151}" sibTransId="{171980ED-A4DD-407D-ABD2-4AAE6A7BE321}"/>
    <dgm:cxn modelId="{DB72B9DC-AB02-4F50-A8C6-AC819E073026}" type="presOf" srcId="{B7896F60-9C87-4955-9B4A-EA2BBE711D8F}" destId="{DE08E068-CAA9-4982-BA4A-5FC204F93753}" srcOrd="1" destOrd="0" presId="urn:microsoft.com/office/officeart/2005/8/layout/lProcess2"/>
    <dgm:cxn modelId="{661BC1E6-5EAD-49B4-8A6C-2DDC15C6A26C}" type="presOf" srcId="{D250D364-DC23-4FB6-AC18-09401A5678DF}" destId="{32EB37A2-9B3C-4C2F-BF2F-6B0362C39D06}" srcOrd="0" destOrd="0" presId="urn:microsoft.com/office/officeart/2005/8/layout/lProcess2"/>
    <dgm:cxn modelId="{1AD377F5-E9D8-4B0A-ACC6-94B41A416ADB}" type="presOf" srcId="{F63C5F08-98E2-44FA-ABB2-D12F478B8B72}" destId="{0194B003-FB4F-4653-AFC7-53952580AD55}" srcOrd="1" destOrd="0" presId="urn:microsoft.com/office/officeart/2005/8/layout/lProcess2"/>
    <dgm:cxn modelId="{6CFEB641-7AD5-4C4C-937D-7AE6B4B2503E}" type="presParOf" srcId="{133B8598-E218-410B-A2D6-EE7A55FC920B}" destId="{4E08792B-38F6-48D9-96ED-DDB77BB85C82}" srcOrd="0" destOrd="0" presId="urn:microsoft.com/office/officeart/2005/8/layout/lProcess2"/>
    <dgm:cxn modelId="{441C2194-0C35-4486-BB57-68E8697250B7}" type="presParOf" srcId="{4E08792B-38F6-48D9-96ED-DDB77BB85C82}" destId="{A0589B2A-F968-4C19-973B-46DDED33E8B8}" srcOrd="0" destOrd="0" presId="urn:microsoft.com/office/officeart/2005/8/layout/lProcess2"/>
    <dgm:cxn modelId="{6B200951-BCFA-4CC7-80E4-AD36D2C14FD4}" type="presParOf" srcId="{4E08792B-38F6-48D9-96ED-DDB77BB85C82}" destId="{0194B003-FB4F-4653-AFC7-53952580AD55}" srcOrd="1" destOrd="0" presId="urn:microsoft.com/office/officeart/2005/8/layout/lProcess2"/>
    <dgm:cxn modelId="{21C49C06-92B6-40A8-A654-D1D4E031F3B3}" type="presParOf" srcId="{4E08792B-38F6-48D9-96ED-DDB77BB85C82}" destId="{73414D2B-CEDE-437D-BF5B-BCC1F6733A13}" srcOrd="2" destOrd="0" presId="urn:microsoft.com/office/officeart/2005/8/layout/lProcess2"/>
    <dgm:cxn modelId="{F8479811-8350-4C4F-9DA7-328E6CFEA58F}" type="presParOf" srcId="{73414D2B-CEDE-437D-BF5B-BCC1F6733A13}" destId="{ED070060-505B-4DBF-8A41-F724BA74A4F5}" srcOrd="0" destOrd="0" presId="urn:microsoft.com/office/officeart/2005/8/layout/lProcess2"/>
    <dgm:cxn modelId="{60B931E8-A15E-45A9-8686-86C14AAC1203}" type="presParOf" srcId="{133B8598-E218-410B-A2D6-EE7A55FC920B}" destId="{670814A5-0EE1-412B-AA3A-5A4861818898}" srcOrd="1" destOrd="0" presId="urn:microsoft.com/office/officeart/2005/8/layout/lProcess2"/>
    <dgm:cxn modelId="{28DED625-3469-4FA0-A9EF-E38DFF70868B}" type="presParOf" srcId="{133B8598-E218-410B-A2D6-EE7A55FC920B}" destId="{B48C797E-9FAF-4E5D-AADF-E6182D8A611E}" srcOrd="2" destOrd="0" presId="urn:microsoft.com/office/officeart/2005/8/layout/lProcess2"/>
    <dgm:cxn modelId="{9B6BBA82-7BF9-4A4E-9013-AFAE24E65F29}" type="presParOf" srcId="{B48C797E-9FAF-4E5D-AADF-E6182D8A611E}" destId="{56403C35-B132-4C9B-BF65-30F9210491C3}" srcOrd="0" destOrd="0" presId="urn:microsoft.com/office/officeart/2005/8/layout/lProcess2"/>
    <dgm:cxn modelId="{2A86DC23-C7D3-4E57-BA0D-3F69E328B217}" type="presParOf" srcId="{B48C797E-9FAF-4E5D-AADF-E6182D8A611E}" destId="{750D648C-CE8B-4761-A11B-B8D2FDF5AEF9}" srcOrd="1" destOrd="0" presId="urn:microsoft.com/office/officeart/2005/8/layout/lProcess2"/>
    <dgm:cxn modelId="{9D92BA92-CAE7-4896-A4A7-39D29F15246D}" type="presParOf" srcId="{B48C797E-9FAF-4E5D-AADF-E6182D8A611E}" destId="{AC3DDD02-0E98-48BE-B5E7-4D183F5EC22A}" srcOrd="2" destOrd="0" presId="urn:microsoft.com/office/officeart/2005/8/layout/lProcess2"/>
    <dgm:cxn modelId="{BF36BEBC-EB3B-41E3-97AF-4F379F9565EC}" type="presParOf" srcId="{AC3DDD02-0E98-48BE-B5E7-4D183F5EC22A}" destId="{15414FA3-66A4-4EA6-8631-0F133413B361}" srcOrd="0" destOrd="0" presId="urn:microsoft.com/office/officeart/2005/8/layout/lProcess2"/>
    <dgm:cxn modelId="{ABDB3C84-D338-499A-9A33-B98494E6181C}" type="presParOf" srcId="{133B8598-E218-410B-A2D6-EE7A55FC920B}" destId="{53524FC2-789A-41AD-9EC2-00BFFDB131BB}" srcOrd="3" destOrd="0" presId="urn:microsoft.com/office/officeart/2005/8/layout/lProcess2"/>
    <dgm:cxn modelId="{2FC18BB4-AD87-4A35-916B-E25EE7C4FCB5}" type="presParOf" srcId="{133B8598-E218-410B-A2D6-EE7A55FC920B}" destId="{0913EA81-C19E-400E-96E6-9F712F55FEBD}" srcOrd="4" destOrd="0" presId="urn:microsoft.com/office/officeart/2005/8/layout/lProcess2"/>
    <dgm:cxn modelId="{EB7B9AE4-4124-41B2-8E71-D6C9BB499568}" type="presParOf" srcId="{0913EA81-C19E-400E-96E6-9F712F55FEBD}" destId="{BD59E9C3-4218-4D54-BF47-C6F16C752A7E}" srcOrd="0" destOrd="0" presId="urn:microsoft.com/office/officeart/2005/8/layout/lProcess2"/>
    <dgm:cxn modelId="{BF6385C1-63A8-4B5E-B17D-59654AA6309B}" type="presParOf" srcId="{0913EA81-C19E-400E-96E6-9F712F55FEBD}" destId="{DE08E068-CAA9-4982-BA4A-5FC204F93753}" srcOrd="1" destOrd="0" presId="urn:microsoft.com/office/officeart/2005/8/layout/lProcess2"/>
    <dgm:cxn modelId="{B42144A7-FB4C-47BB-AFFF-D589D6DF5A5C}" type="presParOf" srcId="{0913EA81-C19E-400E-96E6-9F712F55FEBD}" destId="{03D617EE-EBE8-4B6D-A7F3-0E96E18073CA}" srcOrd="2" destOrd="0" presId="urn:microsoft.com/office/officeart/2005/8/layout/lProcess2"/>
    <dgm:cxn modelId="{29B02AAB-3166-4AAF-A253-B7059E814B6F}" type="presParOf" srcId="{03D617EE-EBE8-4B6D-A7F3-0E96E18073CA}" destId="{277C56D9-5169-4FF9-B77A-ED72F8EF1AF2}" srcOrd="0" destOrd="0" presId="urn:microsoft.com/office/officeart/2005/8/layout/lProcess2"/>
    <dgm:cxn modelId="{8B8B8A9B-3FAB-4E55-AB36-F15F374B7469}" type="presParOf" srcId="{133B8598-E218-410B-A2D6-EE7A55FC920B}" destId="{76F654B7-D498-4A47-92F5-6C530D07BD28}" srcOrd="5" destOrd="0" presId="urn:microsoft.com/office/officeart/2005/8/layout/lProcess2"/>
    <dgm:cxn modelId="{1CE9BAD5-0AB9-4682-96BF-4222DCF9C114}" type="presParOf" srcId="{133B8598-E218-410B-A2D6-EE7A55FC920B}" destId="{8E5ABA87-EFE2-4CDB-8DCD-E40D304B0223}" srcOrd="6" destOrd="0" presId="urn:microsoft.com/office/officeart/2005/8/layout/lProcess2"/>
    <dgm:cxn modelId="{6FF48D4C-D77C-450B-811A-531DF547AC91}" type="presParOf" srcId="{8E5ABA87-EFE2-4CDB-8DCD-E40D304B0223}" destId="{32EB37A2-9B3C-4C2F-BF2F-6B0362C39D06}" srcOrd="0" destOrd="0" presId="urn:microsoft.com/office/officeart/2005/8/layout/lProcess2"/>
    <dgm:cxn modelId="{0CFB3126-41B6-44B6-ABDA-9AAC2D40DF65}" type="presParOf" srcId="{8E5ABA87-EFE2-4CDB-8DCD-E40D304B0223}" destId="{BA7FD340-892D-4A79-A4CE-BBB910306190}" srcOrd="1" destOrd="0" presId="urn:microsoft.com/office/officeart/2005/8/layout/lProcess2"/>
    <dgm:cxn modelId="{066FFBD5-1BC2-4EC8-8BA5-C75943F23394}" type="presParOf" srcId="{8E5ABA87-EFE2-4CDB-8DCD-E40D304B0223}" destId="{0DEB06AF-8CBE-486F-88AB-BB3C8091BA2D}" srcOrd="2" destOrd="0" presId="urn:microsoft.com/office/officeart/2005/8/layout/lProcess2"/>
    <dgm:cxn modelId="{12DFE8BB-904A-44A1-BD6A-6277A31811CC}" type="presParOf" srcId="{0DEB06AF-8CBE-486F-88AB-BB3C8091BA2D}" destId="{1B84EB92-DD27-442C-ACBB-836D7A1A6262}"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25E18C-CF7B-4CC5-AB24-063CE8C819B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DE"/>
        </a:p>
      </dgm:t>
    </dgm:pt>
    <dgm:pt modelId="{F63C5F08-98E2-44FA-ABB2-D12F478B8B72}">
      <dgm:prSet phldrT="[Text]"/>
      <dgm:spPr>
        <a:solidFill>
          <a:srgbClr val="E3EBF4"/>
        </a:solidFill>
      </dgm:spPr>
      <dgm:t>
        <a:bodyPr/>
        <a:lstStyle/>
        <a:p>
          <a:endParaRPr lang="de-DE" dirty="0">
            <a:latin typeface="FrutigerNext LT Regular" panose="020B0503040504020204" pitchFamily="34" charset="0"/>
          </a:endParaRPr>
        </a:p>
      </dgm:t>
    </dgm:pt>
    <dgm:pt modelId="{AC2AEBFC-0EE2-472F-B8CB-695DC8F716C8}" type="parTrans" cxnId="{13DE5663-EF1E-4FDC-AA3E-63A59C71710F}">
      <dgm:prSet/>
      <dgm:spPr/>
      <dgm:t>
        <a:bodyPr/>
        <a:lstStyle/>
        <a:p>
          <a:endParaRPr lang="de-DE"/>
        </a:p>
      </dgm:t>
    </dgm:pt>
    <dgm:pt modelId="{4DF46E7B-B769-4916-A437-987983AF11B9}" type="sibTrans" cxnId="{13DE5663-EF1E-4FDC-AA3E-63A59C71710F}">
      <dgm:prSet/>
      <dgm:spPr/>
      <dgm:t>
        <a:bodyPr/>
        <a:lstStyle/>
        <a:p>
          <a:endParaRPr lang="de-DE"/>
        </a:p>
      </dgm:t>
    </dgm:pt>
    <dgm:pt modelId="{709A77CC-FACD-4503-99CC-3EC6F5DE6BFE}">
      <dgm:prSet phldrT="[Text]" custT="1"/>
      <dgm:spPr>
        <a:solidFill>
          <a:srgbClr val="E2EAF3"/>
        </a:solidFill>
        <a:ln>
          <a:noFill/>
        </a:ln>
        <a:effectLst/>
      </dgm:spPr>
      <dgm:t>
        <a:bodyPr spcFirstLastPara="0" vert="horz" wrap="square" lIns="148590" tIns="148590" rIns="148590" bIns="148590" numCol="1" spcCol="1270" anchor="ctr" anchorCtr="0"/>
        <a:lstStyle/>
        <a:p>
          <a:pPr marL="0" lvl="0" indent="0" algn="ctr" defTabSz="1733550">
            <a:lnSpc>
              <a:spcPct val="90000"/>
            </a:lnSpc>
            <a:spcBef>
              <a:spcPct val="0"/>
            </a:spcBef>
            <a:spcAft>
              <a:spcPct val="35000"/>
            </a:spcAft>
            <a:buNone/>
          </a:pPr>
          <a:endParaRPr lang="de-DE" sz="3900" kern="1200" dirty="0">
            <a:solidFill>
              <a:srgbClr val="000000">
                <a:hueOff val="0"/>
                <a:satOff val="0"/>
                <a:lumOff val="0"/>
                <a:alphaOff val="0"/>
              </a:srgbClr>
            </a:solidFill>
            <a:latin typeface="FrutigerNext LT Regular"/>
            <a:ea typeface="ヒラギノ角ゴ ProN W3"/>
            <a:cs typeface="ヒラギノ角ゴ ProN W3"/>
          </a:endParaRPr>
        </a:p>
      </dgm:t>
    </dgm:pt>
    <dgm:pt modelId="{CEF06D66-F0C1-4766-A5E1-7AD413FAD567}" type="parTrans" cxnId="{C0D8E656-5FCD-4149-B968-256A30C81CF2}">
      <dgm:prSet/>
      <dgm:spPr/>
      <dgm:t>
        <a:bodyPr/>
        <a:lstStyle/>
        <a:p>
          <a:endParaRPr lang="de-DE"/>
        </a:p>
      </dgm:t>
    </dgm:pt>
    <dgm:pt modelId="{0A17D721-4908-4B3D-8538-33E6317A5D39}" type="sibTrans" cxnId="{C0D8E656-5FCD-4149-B968-256A30C81CF2}">
      <dgm:prSet/>
      <dgm:spPr/>
      <dgm:t>
        <a:bodyPr/>
        <a:lstStyle/>
        <a:p>
          <a:endParaRPr lang="de-DE"/>
        </a:p>
      </dgm:t>
    </dgm:pt>
    <dgm:pt modelId="{B7896F60-9C87-4955-9B4A-EA2BBE711D8F}">
      <dgm:prSet phldrT="[Text]" custT="1"/>
      <dgm:spPr>
        <a:solidFill>
          <a:srgbClr val="E2EAF3"/>
        </a:solidFill>
        <a:ln>
          <a:noFill/>
        </a:ln>
        <a:effectLst/>
      </dgm:spPr>
      <dgm:t>
        <a:bodyPr spcFirstLastPara="0" vert="horz" wrap="square" lIns="148590" tIns="148590" rIns="148590" bIns="148590" numCol="1" spcCol="1270" anchor="ctr" anchorCtr="0"/>
        <a:lstStyle/>
        <a:p>
          <a:pPr marL="0" lvl="0" indent="0" algn="ctr" defTabSz="1733550">
            <a:lnSpc>
              <a:spcPct val="90000"/>
            </a:lnSpc>
            <a:spcBef>
              <a:spcPct val="0"/>
            </a:spcBef>
            <a:spcAft>
              <a:spcPct val="35000"/>
            </a:spcAft>
            <a:buNone/>
          </a:pPr>
          <a:endParaRPr lang="de-DE" sz="3900" kern="1200" dirty="0">
            <a:solidFill>
              <a:srgbClr val="000000">
                <a:hueOff val="0"/>
                <a:satOff val="0"/>
                <a:lumOff val="0"/>
                <a:alphaOff val="0"/>
              </a:srgbClr>
            </a:solidFill>
            <a:latin typeface="FrutigerNext LT Regular"/>
            <a:ea typeface="ヒラギノ角ゴ ProN W3"/>
            <a:cs typeface="ヒラギノ角ゴ ProN W3"/>
          </a:endParaRPr>
        </a:p>
      </dgm:t>
    </dgm:pt>
    <dgm:pt modelId="{6F3026F0-854E-49DE-A2B7-01EC85844151}" type="parTrans" cxnId="{D89611CC-EFF3-43A4-9E39-39A794F3846D}">
      <dgm:prSet/>
      <dgm:spPr/>
      <dgm:t>
        <a:bodyPr/>
        <a:lstStyle/>
        <a:p>
          <a:endParaRPr lang="de-DE"/>
        </a:p>
      </dgm:t>
    </dgm:pt>
    <dgm:pt modelId="{171980ED-A4DD-407D-ABD2-4AAE6A7BE321}" type="sibTrans" cxnId="{D89611CC-EFF3-43A4-9E39-39A794F3846D}">
      <dgm:prSet/>
      <dgm:spPr/>
      <dgm:t>
        <a:bodyPr/>
        <a:lstStyle/>
        <a:p>
          <a:endParaRPr lang="de-DE"/>
        </a:p>
      </dgm:t>
    </dgm:pt>
    <dgm:pt modelId="{D250D364-DC23-4FB6-AC18-09401A5678DF}">
      <dgm:prSet phldrT="[Text]" custT="1"/>
      <dgm:spPr>
        <a:solidFill>
          <a:srgbClr val="E2EAF3"/>
        </a:solidFill>
        <a:ln>
          <a:noFill/>
        </a:ln>
        <a:effectLst/>
      </dgm:spPr>
      <dgm:t>
        <a:bodyPr spcFirstLastPara="0" vert="horz" wrap="square" lIns="148590" tIns="148590" rIns="148590" bIns="148590" numCol="1" spcCol="1270" anchor="ctr" anchorCtr="0"/>
        <a:lstStyle/>
        <a:p>
          <a:pPr marL="0" lvl="0" indent="0" algn="ctr" defTabSz="1733550">
            <a:lnSpc>
              <a:spcPct val="90000"/>
            </a:lnSpc>
            <a:spcBef>
              <a:spcPct val="0"/>
            </a:spcBef>
            <a:spcAft>
              <a:spcPct val="35000"/>
            </a:spcAft>
            <a:buNone/>
          </a:pPr>
          <a:endParaRPr lang="de-DE" sz="3900" kern="1200" dirty="0">
            <a:solidFill>
              <a:srgbClr val="000000">
                <a:hueOff val="0"/>
                <a:satOff val="0"/>
                <a:lumOff val="0"/>
                <a:alphaOff val="0"/>
              </a:srgbClr>
            </a:solidFill>
            <a:latin typeface="FrutigerNext LT Regular"/>
            <a:ea typeface="ヒラギノ角ゴ ProN W3"/>
            <a:cs typeface="ヒラギノ角ゴ ProN W3"/>
          </a:endParaRPr>
        </a:p>
      </dgm:t>
    </dgm:pt>
    <dgm:pt modelId="{97BFE3B6-0094-4C34-A616-8C1489D21959}" type="parTrans" cxnId="{B4113CC0-005B-454E-9239-0D10AD4963CA}">
      <dgm:prSet/>
      <dgm:spPr/>
      <dgm:t>
        <a:bodyPr/>
        <a:lstStyle/>
        <a:p>
          <a:endParaRPr lang="de-DE"/>
        </a:p>
      </dgm:t>
    </dgm:pt>
    <dgm:pt modelId="{BFD90734-0A66-4902-9FD2-04D87AAF9AC9}" type="sibTrans" cxnId="{B4113CC0-005B-454E-9239-0D10AD4963CA}">
      <dgm:prSet/>
      <dgm:spPr/>
      <dgm:t>
        <a:bodyPr/>
        <a:lstStyle/>
        <a:p>
          <a:endParaRPr lang="de-DE"/>
        </a:p>
      </dgm:t>
    </dgm:pt>
    <dgm:pt modelId="{133B8598-E218-410B-A2D6-EE7A55FC920B}" type="pres">
      <dgm:prSet presAssocID="{4E25E18C-CF7B-4CC5-AB24-063CE8C819B2}" presName="theList" presStyleCnt="0">
        <dgm:presLayoutVars>
          <dgm:dir/>
          <dgm:animLvl val="lvl"/>
          <dgm:resizeHandles val="exact"/>
        </dgm:presLayoutVars>
      </dgm:prSet>
      <dgm:spPr/>
    </dgm:pt>
    <dgm:pt modelId="{4E08792B-38F6-48D9-96ED-DDB77BB85C82}" type="pres">
      <dgm:prSet presAssocID="{F63C5F08-98E2-44FA-ABB2-D12F478B8B72}" presName="compNode" presStyleCnt="0"/>
      <dgm:spPr/>
    </dgm:pt>
    <dgm:pt modelId="{A0589B2A-F968-4C19-973B-46DDED33E8B8}" type="pres">
      <dgm:prSet presAssocID="{F63C5F08-98E2-44FA-ABB2-D12F478B8B72}" presName="aNode" presStyleLbl="bgShp" presStyleIdx="0" presStyleCnt="4"/>
      <dgm:spPr/>
    </dgm:pt>
    <dgm:pt modelId="{0194B003-FB4F-4653-AFC7-53952580AD55}" type="pres">
      <dgm:prSet presAssocID="{F63C5F08-98E2-44FA-ABB2-D12F478B8B72}" presName="textNode" presStyleLbl="bgShp" presStyleIdx="0" presStyleCnt="4"/>
      <dgm:spPr/>
    </dgm:pt>
    <dgm:pt modelId="{73414D2B-CEDE-437D-BF5B-BCC1F6733A13}" type="pres">
      <dgm:prSet presAssocID="{F63C5F08-98E2-44FA-ABB2-D12F478B8B72}" presName="compChildNode" presStyleCnt="0"/>
      <dgm:spPr/>
    </dgm:pt>
    <dgm:pt modelId="{ED070060-505B-4DBF-8A41-F724BA74A4F5}" type="pres">
      <dgm:prSet presAssocID="{F63C5F08-98E2-44FA-ABB2-D12F478B8B72}" presName="theInnerList" presStyleCnt="0"/>
      <dgm:spPr/>
    </dgm:pt>
    <dgm:pt modelId="{670814A5-0EE1-412B-AA3A-5A4861818898}" type="pres">
      <dgm:prSet presAssocID="{F63C5F08-98E2-44FA-ABB2-D12F478B8B72}" presName="aSpace" presStyleCnt="0"/>
      <dgm:spPr/>
    </dgm:pt>
    <dgm:pt modelId="{B48C797E-9FAF-4E5D-AADF-E6182D8A611E}" type="pres">
      <dgm:prSet presAssocID="{709A77CC-FACD-4503-99CC-3EC6F5DE6BFE}" presName="compNode" presStyleCnt="0"/>
      <dgm:spPr/>
    </dgm:pt>
    <dgm:pt modelId="{56403C35-B132-4C9B-BF65-30F9210491C3}" type="pres">
      <dgm:prSet presAssocID="{709A77CC-FACD-4503-99CC-3EC6F5DE6BFE}" presName="aNode" presStyleLbl="bgShp" presStyleIdx="1" presStyleCnt="4"/>
      <dgm:spPr>
        <a:xfrm>
          <a:off x="2679109" y="0"/>
          <a:ext cx="2489834" cy="4412202"/>
        </a:xfrm>
        <a:prstGeom prst="roundRect">
          <a:avLst>
            <a:gd name="adj" fmla="val 10000"/>
          </a:avLst>
        </a:prstGeom>
      </dgm:spPr>
    </dgm:pt>
    <dgm:pt modelId="{750D648C-CE8B-4761-A11B-B8D2FDF5AEF9}" type="pres">
      <dgm:prSet presAssocID="{709A77CC-FACD-4503-99CC-3EC6F5DE6BFE}" presName="textNode" presStyleLbl="bgShp" presStyleIdx="1" presStyleCnt="4"/>
      <dgm:spPr/>
    </dgm:pt>
    <dgm:pt modelId="{AC3DDD02-0E98-48BE-B5E7-4D183F5EC22A}" type="pres">
      <dgm:prSet presAssocID="{709A77CC-FACD-4503-99CC-3EC6F5DE6BFE}" presName="compChildNode" presStyleCnt="0"/>
      <dgm:spPr/>
    </dgm:pt>
    <dgm:pt modelId="{15414FA3-66A4-4EA6-8631-0F133413B361}" type="pres">
      <dgm:prSet presAssocID="{709A77CC-FACD-4503-99CC-3EC6F5DE6BFE}" presName="theInnerList" presStyleCnt="0"/>
      <dgm:spPr/>
    </dgm:pt>
    <dgm:pt modelId="{53524FC2-789A-41AD-9EC2-00BFFDB131BB}" type="pres">
      <dgm:prSet presAssocID="{709A77CC-FACD-4503-99CC-3EC6F5DE6BFE}" presName="aSpace" presStyleCnt="0"/>
      <dgm:spPr/>
    </dgm:pt>
    <dgm:pt modelId="{0913EA81-C19E-400E-96E6-9F712F55FEBD}" type="pres">
      <dgm:prSet presAssocID="{B7896F60-9C87-4955-9B4A-EA2BBE711D8F}" presName="compNode" presStyleCnt="0"/>
      <dgm:spPr/>
    </dgm:pt>
    <dgm:pt modelId="{BD59E9C3-4218-4D54-BF47-C6F16C752A7E}" type="pres">
      <dgm:prSet presAssocID="{B7896F60-9C87-4955-9B4A-EA2BBE711D8F}" presName="aNode" presStyleLbl="bgShp" presStyleIdx="2" presStyleCnt="4" custLinFactNeighborX="0"/>
      <dgm:spPr>
        <a:xfrm>
          <a:off x="5355682" y="0"/>
          <a:ext cx="2489834" cy="4412202"/>
        </a:xfrm>
        <a:prstGeom prst="roundRect">
          <a:avLst>
            <a:gd name="adj" fmla="val 10000"/>
          </a:avLst>
        </a:prstGeom>
      </dgm:spPr>
    </dgm:pt>
    <dgm:pt modelId="{DE08E068-CAA9-4982-BA4A-5FC204F93753}" type="pres">
      <dgm:prSet presAssocID="{B7896F60-9C87-4955-9B4A-EA2BBE711D8F}" presName="textNode" presStyleLbl="bgShp" presStyleIdx="2" presStyleCnt="4"/>
      <dgm:spPr/>
    </dgm:pt>
    <dgm:pt modelId="{03D617EE-EBE8-4B6D-A7F3-0E96E18073CA}" type="pres">
      <dgm:prSet presAssocID="{B7896F60-9C87-4955-9B4A-EA2BBE711D8F}" presName="compChildNode" presStyleCnt="0"/>
      <dgm:spPr/>
    </dgm:pt>
    <dgm:pt modelId="{277C56D9-5169-4FF9-B77A-ED72F8EF1AF2}" type="pres">
      <dgm:prSet presAssocID="{B7896F60-9C87-4955-9B4A-EA2BBE711D8F}" presName="theInnerList" presStyleCnt="0"/>
      <dgm:spPr/>
    </dgm:pt>
    <dgm:pt modelId="{76F654B7-D498-4A47-92F5-6C530D07BD28}" type="pres">
      <dgm:prSet presAssocID="{B7896F60-9C87-4955-9B4A-EA2BBE711D8F}" presName="aSpace" presStyleCnt="0"/>
      <dgm:spPr/>
    </dgm:pt>
    <dgm:pt modelId="{8E5ABA87-EFE2-4CDB-8DCD-E40D304B0223}" type="pres">
      <dgm:prSet presAssocID="{D250D364-DC23-4FB6-AC18-09401A5678DF}" presName="compNode" presStyleCnt="0"/>
      <dgm:spPr/>
    </dgm:pt>
    <dgm:pt modelId="{32EB37A2-9B3C-4C2F-BF2F-6B0362C39D06}" type="pres">
      <dgm:prSet presAssocID="{D250D364-DC23-4FB6-AC18-09401A5678DF}" presName="aNode" presStyleLbl="bgShp" presStyleIdx="3" presStyleCnt="4" custLinFactNeighborX="371"/>
      <dgm:spPr>
        <a:xfrm>
          <a:off x="8034792" y="0"/>
          <a:ext cx="2489834" cy="4412202"/>
        </a:xfrm>
        <a:prstGeom prst="roundRect">
          <a:avLst>
            <a:gd name="adj" fmla="val 10000"/>
          </a:avLst>
        </a:prstGeom>
      </dgm:spPr>
    </dgm:pt>
    <dgm:pt modelId="{BA7FD340-892D-4A79-A4CE-BBB910306190}" type="pres">
      <dgm:prSet presAssocID="{D250D364-DC23-4FB6-AC18-09401A5678DF}" presName="textNode" presStyleLbl="bgShp" presStyleIdx="3" presStyleCnt="4"/>
      <dgm:spPr/>
    </dgm:pt>
    <dgm:pt modelId="{0DEB06AF-8CBE-486F-88AB-BB3C8091BA2D}" type="pres">
      <dgm:prSet presAssocID="{D250D364-DC23-4FB6-AC18-09401A5678DF}" presName="compChildNode" presStyleCnt="0"/>
      <dgm:spPr/>
    </dgm:pt>
    <dgm:pt modelId="{1B84EB92-DD27-442C-ACBB-836D7A1A6262}" type="pres">
      <dgm:prSet presAssocID="{D250D364-DC23-4FB6-AC18-09401A5678DF}" presName="theInnerList" presStyleCnt="0"/>
      <dgm:spPr/>
    </dgm:pt>
  </dgm:ptLst>
  <dgm:cxnLst>
    <dgm:cxn modelId="{13DE5663-EF1E-4FDC-AA3E-63A59C71710F}" srcId="{4E25E18C-CF7B-4CC5-AB24-063CE8C819B2}" destId="{F63C5F08-98E2-44FA-ABB2-D12F478B8B72}" srcOrd="0" destOrd="0" parTransId="{AC2AEBFC-0EE2-472F-B8CB-695DC8F716C8}" sibTransId="{4DF46E7B-B769-4916-A437-987983AF11B9}"/>
    <dgm:cxn modelId="{3EA31C48-F9EE-411F-A8C3-78188099D3E8}" type="presOf" srcId="{B7896F60-9C87-4955-9B4A-EA2BBE711D8F}" destId="{BD59E9C3-4218-4D54-BF47-C6F16C752A7E}" srcOrd="0" destOrd="0" presId="urn:microsoft.com/office/officeart/2005/8/layout/lProcess2"/>
    <dgm:cxn modelId="{C30C9E68-E8EC-4A56-BE09-D8937B71D338}" type="presOf" srcId="{D250D364-DC23-4FB6-AC18-09401A5678DF}" destId="{BA7FD340-892D-4A79-A4CE-BBB910306190}" srcOrd="1" destOrd="0" presId="urn:microsoft.com/office/officeart/2005/8/layout/lProcess2"/>
    <dgm:cxn modelId="{C0D8E656-5FCD-4149-B968-256A30C81CF2}" srcId="{4E25E18C-CF7B-4CC5-AB24-063CE8C819B2}" destId="{709A77CC-FACD-4503-99CC-3EC6F5DE6BFE}" srcOrd="1" destOrd="0" parTransId="{CEF06D66-F0C1-4766-A5E1-7AD413FAD567}" sibTransId="{0A17D721-4908-4B3D-8538-33E6317A5D39}"/>
    <dgm:cxn modelId="{35D69994-B1C6-4DAC-93C9-0964A4FDF81D}" type="presOf" srcId="{709A77CC-FACD-4503-99CC-3EC6F5DE6BFE}" destId="{56403C35-B132-4C9B-BF65-30F9210491C3}" srcOrd="0" destOrd="0" presId="urn:microsoft.com/office/officeart/2005/8/layout/lProcess2"/>
    <dgm:cxn modelId="{1A32C795-CCBF-4590-B7AF-B6CF61071A75}" type="presOf" srcId="{4E25E18C-CF7B-4CC5-AB24-063CE8C819B2}" destId="{133B8598-E218-410B-A2D6-EE7A55FC920B}" srcOrd="0" destOrd="0" presId="urn:microsoft.com/office/officeart/2005/8/layout/lProcess2"/>
    <dgm:cxn modelId="{45DEF29D-7784-41A5-B9E1-4F3E164AC02D}" type="presOf" srcId="{709A77CC-FACD-4503-99CC-3EC6F5DE6BFE}" destId="{750D648C-CE8B-4761-A11B-B8D2FDF5AEF9}" srcOrd="1" destOrd="0" presId="urn:microsoft.com/office/officeart/2005/8/layout/lProcess2"/>
    <dgm:cxn modelId="{A9B89CAB-7D52-45C4-9A17-055FFC9B88CC}" type="presOf" srcId="{F63C5F08-98E2-44FA-ABB2-D12F478B8B72}" destId="{A0589B2A-F968-4C19-973B-46DDED33E8B8}" srcOrd="0" destOrd="0" presId="urn:microsoft.com/office/officeart/2005/8/layout/lProcess2"/>
    <dgm:cxn modelId="{B4113CC0-005B-454E-9239-0D10AD4963CA}" srcId="{4E25E18C-CF7B-4CC5-AB24-063CE8C819B2}" destId="{D250D364-DC23-4FB6-AC18-09401A5678DF}" srcOrd="3" destOrd="0" parTransId="{97BFE3B6-0094-4C34-A616-8C1489D21959}" sibTransId="{BFD90734-0A66-4902-9FD2-04D87AAF9AC9}"/>
    <dgm:cxn modelId="{D89611CC-EFF3-43A4-9E39-39A794F3846D}" srcId="{4E25E18C-CF7B-4CC5-AB24-063CE8C819B2}" destId="{B7896F60-9C87-4955-9B4A-EA2BBE711D8F}" srcOrd="2" destOrd="0" parTransId="{6F3026F0-854E-49DE-A2B7-01EC85844151}" sibTransId="{171980ED-A4DD-407D-ABD2-4AAE6A7BE321}"/>
    <dgm:cxn modelId="{DB72B9DC-AB02-4F50-A8C6-AC819E073026}" type="presOf" srcId="{B7896F60-9C87-4955-9B4A-EA2BBE711D8F}" destId="{DE08E068-CAA9-4982-BA4A-5FC204F93753}" srcOrd="1" destOrd="0" presId="urn:microsoft.com/office/officeart/2005/8/layout/lProcess2"/>
    <dgm:cxn modelId="{661BC1E6-5EAD-49B4-8A6C-2DDC15C6A26C}" type="presOf" srcId="{D250D364-DC23-4FB6-AC18-09401A5678DF}" destId="{32EB37A2-9B3C-4C2F-BF2F-6B0362C39D06}" srcOrd="0" destOrd="0" presId="urn:microsoft.com/office/officeart/2005/8/layout/lProcess2"/>
    <dgm:cxn modelId="{1AD377F5-E9D8-4B0A-ACC6-94B41A416ADB}" type="presOf" srcId="{F63C5F08-98E2-44FA-ABB2-D12F478B8B72}" destId="{0194B003-FB4F-4653-AFC7-53952580AD55}" srcOrd="1" destOrd="0" presId="urn:microsoft.com/office/officeart/2005/8/layout/lProcess2"/>
    <dgm:cxn modelId="{6CFEB641-7AD5-4C4C-937D-7AE6B4B2503E}" type="presParOf" srcId="{133B8598-E218-410B-A2D6-EE7A55FC920B}" destId="{4E08792B-38F6-48D9-96ED-DDB77BB85C82}" srcOrd="0" destOrd="0" presId="urn:microsoft.com/office/officeart/2005/8/layout/lProcess2"/>
    <dgm:cxn modelId="{441C2194-0C35-4486-BB57-68E8697250B7}" type="presParOf" srcId="{4E08792B-38F6-48D9-96ED-DDB77BB85C82}" destId="{A0589B2A-F968-4C19-973B-46DDED33E8B8}" srcOrd="0" destOrd="0" presId="urn:microsoft.com/office/officeart/2005/8/layout/lProcess2"/>
    <dgm:cxn modelId="{6B200951-BCFA-4CC7-80E4-AD36D2C14FD4}" type="presParOf" srcId="{4E08792B-38F6-48D9-96ED-DDB77BB85C82}" destId="{0194B003-FB4F-4653-AFC7-53952580AD55}" srcOrd="1" destOrd="0" presId="urn:microsoft.com/office/officeart/2005/8/layout/lProcess2"/>
    <dgm:cxn modelId="{21C49C06-92B6-40A8-A654-D1D4E031F3B3}" type="presParOf" srcId="{4E08792B-38F6-48D9-96ED-DDB77BB85C82}" destId="{73414D2B-CEDE-437D-BF5B-BCC1F6733A13}" srcOrd="2" destOrd="0" presId="urn:microsoft.com/office/officeart/2005/8/layout/lProcess2"/>
    <dgm:cxn modelId="{F8479811-8350-4C4F-9DA7-328E6CFEA58F}" type="presParOf" srcId="{73414D2B-CEDE-437D-BF5B-BCC1F6733A13}" destId="{ED070060-505B-4DBF-8A41-F724BA74A4F5}" srcOrd="0" destOrd="0" presId="urn:microsoft.com/office/officeart/2005/8/layout/lProcess2"/>
    <dgm:cxn modelId="{60B931E8-A15E-45A9-8686-86C14AAC1203}" type="presParOf" srcId="{133B8598-E218-410B-A2D6-EE7A55FC920B}" destId="{670814A5-0EE1-412B-AA3A-5A4861818898}" srcOrd="1" destOrd="0" presId="urn:microsoft.com/office/officeart/2005/8/layout/lProcess2"/>
    <dgm:cxn modelId="{28DED625-3469-4FA0-A9EF-E38DFF70868B}" type="presParOf" srcId="{133B8598-E218-410B-A2D6-EE7A55FC920B}" destId="{B48C797E-9FAF-4E5D-AADF-E6182D8A611E}" srcOrd="2" destOrd="0" presId="urn:microsoft.com/office/officeart/2005/8/layout/lProcess2"/>
    <dgm:cxn modelId="{9B6BBA82-7BF9-4A4E-9013-AFAE24E65F29}" type="presParOf" srcId="{B48C797E-9FAF-4E5D-AADF-E6182D8A611E}" destId="{56403C35-B132-4C9B-BF65-30F9210491C3}" srcOrd="0" destOrd="0" presId="urn:microsoft.com/office/officeart/2005/8/layout/lProcess2"/>
    <dgm:cxn modelId="{2A86DC23-C7D3-4E57-BA0D-3F69E328B217}" type="presParOf" srcId="{B48C797E-9FAF-4E5D-AADF-E6182D8A611E}" destId="{750D648C-CE8B-4761-A11B-B8D2FDF5AEF9}" srcOrd="1" destOrd="0" presId="urn:microsoft.com/office/officeart/2005/8/layout/lProcess2"/>
    <dgm:cxn modelId="{9D92BA92-CAE7-4896-A4A7-39D29F15246D}" type="presParOf" srcId="{B48C797E-9FAF-4E5D-AADF-E6182D8A611E}" destId="{AC3DDD02-0E98-48BE-B5E7-4D183F5EC22A}" srcOrd="2" destOrd="0" presId="urn:microsoft.com/office/officeart/2005/8/layout/lProcess2"/>
    <dgm:cxn modelId="{BF36BEBC-EB3B-41E3-97AF-4F379F9565EC}" type="presParOf" srcId="{AC3DDD02-0E98-48BE-B5E7-4D183F5EC22A}" destId="{15414FA3-66A4-4EA6-8631-0F133413B361}" srcOrd="0" destOrd="0" presId="urn:microsoft.com/office/officeart/2005/8/layout/lProcess2"/>
    <dgm:cxn modelId="{ABDB3C84-D338-499A-9A33-B98494E6181C}" type="presParOf" srcId="{133B8598-E218-410B-A2D6-EE7A55FC920B}" destId="{53524FC2-789A-41AD-9EC2-00BFFDB131BB}" srcOrd="3" destOrd="0" presId="urn:microsoft.com/office/officeart/2005/8/layout/lProcess2"/>
    <dgm:cxn modelId="{2FC18BB4-AD87-4A35-916B-E25EE7C4FCB5}" type="presParOf" srcId="{133B8598-E218-410B-A2D6-EE7A55FC920B}" destId="{0913EA81-C19E-400E-96E6-9F712F55FEBD}" srcOrd="4" destOrd="0" presId="urn:microsoft.com/office/officeart/2005/8/layout/lProcess2"/>
    <dgm:cxn modelId="{EB7B9AE4-4124-41B2-8E71-D6C9BB499568}" type="presParOf" srcId="{0913EA81-C19E-400E-96E6-9F712F55FEBD}" destId="{BD59E9C3-4218-4D54-BF47-C6F16C752A7E}" srcOrd="0" destOrd="0" presId="urn:microsoft.com/office/officeart/2005/8/layout/lProcess2"/>
    <dgm:cxn modelId="{BF6385C1-63A8-4B5E-B17D-59654AA6309B}" type="presParOf" srcId="{0913EA81-C19E-400E-96E6-9F712F55FEBD}" destId="{DE08E068-CAA9-4982-BA4A-5FC204F93753}" srcOrd="1" destOrd="0" presId="urn:microsoft.com/office/officeart/2005/8/layout/lProcess2"/>
    <dgm:cxn modelId="{B42144A7-FB4C-47BB-AFFF-D589D6DF5A5C}" type="presParOf" srcId="{0913EA81-C19E-400E-96E6-9F712F55FEBD}" destId="{03D617EE-EBE8-4B6D-A7F3-0E96E18073CA}" srcOrd="2" destOrd="0" presId="urn:microsoft.com/office/officeart/2005/8/layout/lProcess2"/>
    <dgm:cxn modelId="{29B02AAB-3166-4AAF-A253-B7059E814B6F}" type="presParOf" srcId="{03D617EE-EBE8-4B6D-A7F3-0E96E18073CA}" destId="{277C56D9-5169-4FF9-B77A-ED72F8EF1AF2}" srcOrd="0" destOrd="0" presId="urn:microsoft.com/office/officeart/2005/8/layout/lProcess2"/>
    <dgm:cxn modelId="{8B8B8A9B-3FAB-4E55-AB36-F15F374B7469}" type="presParOf" srcId="{133B8598-E218-410B-A2D6-EE7A55FC920B}" destId="{76F654B7-D498-4A47-92F5-6C530D07BD28}" srcOrd="5" destOrd="0" presId="urn:microsoft.com/office/officeart/2005/8/layout/lProcess2"/>
    <dgm:cxn modelId="{1CE9BAD5-0AB9-4682-96BF-4222DCF9C114}" type="presParOf" srcId="{133B8598-E218-410B-A2D6-EE7A55FC920B}" destId="{8E5ABA87-EFE2-4CDB-8DCD-E40D304B0223}" srcOrd="6" destOrd="0" presId="urn:microsoft.com/office/officeart/2005/8/layout/lProcess2"/>
    <dgm:cxn modelId="{6FF48D4C-D77C-450B-811A-531DF547AC91}" type="presParOf" srcId="{8E5ABA87-EFE2-4CDB-8DCD-E40D304B0223}" destId="{32EB37A2-9B3C-4C2F-BF2F-6B0362C39D06}" srcOrd="0" destOrd="0" presId="urn:microsoft.com/office/officeart/2005/8/layout/lProcess2"/>
    <dgm:cxn modelId="{0CFB3126-41B6-44B6-ABDA-9AAC2D40DF65}" type="presParOf" srcId="{8E5ABA87-EFE2-4CDB-8DCD-E40D304B0223}" destId="{BA7FD340-892D-4A79-A4CE-BBB910306190}" srcOrd="1" destOrd="0" presId="urn:microsoft.com/office/officeart/2005/8/layout/lProcess2"/>
    <dgm:cxn modelId="{066FFBD5-1BC2-4EC8-8BA5-C75943F23394}" type="presParOf" srcId="{8E5ABA87-EFE2-4CDB-8DCD-E40D304B0223}" destId="{0DEB06AF-8CBE-486F-88AB-BB3C8091BA2D}" srcOrd="2" destOrd="0" presId="urn:microsoft.com/office/officeart/2005/8/layout/lProcess2"/>
    <dgm:cxn modelId="{12DFE8BB-904A-44A1-BD6A-6277A31811CC}" type="presParOf" srcId="{0DEB06AF-8CBE-486F-88AB-BB3C8091BA2D}" destId="{1B84EB92-DD27-442C-ACBB-836D7A1A6262}"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89B2A-F968-4C19-973B-46DDED33E8B8}">
      <dsp:nvSpPr>
        <dsp:cNvPr id="0" name=""/>
        <dsp:cNvSpPr/>
      </dsp:nvSpPr>
      <dsp:spPr>
        <a:xfrm>
          <a:off x="2483" y="0"/>
          <a:ext cx="2437330" cy="4257576"/>
        </a:xfrm>
        <a:prstGeom prst="roundRect">
          <a:avLst>
            <a:gd name="adj" fmla="val 10000"/>
          </a:avLst>
        </a:prstGeom>
        <a:solidFill>
          <a:srgbClr val="E3EBF4"/>
        </a:solidFill>
        <a:ln>
          <a:noFill/>
        </a:ln>
        <a:effectLst/>
      </dsp:spPr>
      <dsp:style>
        <a:lnRef idx="0">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de-DE" sz="6100" kern="1200" dirty="0">
            <a:latin typeface="FrutigerNext LT Regular" panose="020B0503040504020204" pitchFamily="34" charset="0"/>
          </a:endParaRPr>
        </a:p>
      </dsp:txBody>
      <dsp:txXfrm>
        <a:off x="2483" y="0"/>
        <a:ext cx="2437330" cy="1277272"/>
      </dsp:txXfrm>
    </dsp:sp>
    <dsp:sp modelId="{56403C35-B132-4C9B-BF65-30F9210491C3}">
      <dsp:nvSpPr>
        <dsp:cNvPr id="0" name=""/>
        <dsp:cNvSpPr/>
      </dsp:nvSpPr>
      <dsp:spPr>
        <a:xfrm>
          <a:off x="2622613" y="0"/>
          <a:ext cx="2437330" cy="4257576"/>
        </a:xfrm>
        <a:prstGeom prst="roundRect">
          <a:avLst>
            <a:gd name="adj" fmla="val 10000"/>
          </a:avLst>
        </a:prstGeom>
        <a:solidFill>
          <a:srgbClr val="E2EAF3"/>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de-DE" sz="3900" kern="1200" dirty="0">
            <a:solidFill>
              <a:srgbClr val="000000">
                <a:hueOff val="0"/>
                <a:satOff val="0"/>
                <a:lumOff val="0"/>
                <a:alphaOff val="0"/>
              </a:srgbClr>
            </a:solidFill>
            <a:latin typeface="FrutigerNext LT Regular"/>
            <a:ea typeface="ヒラギノ角ゴ ProN W3"/>
            <a:cs typeface="ヒラギノ角ゴ ProN W3"/>
          </a:endParaRPr>
        </a:p>
      </dsp:txBody>
      <dsp:txXfrm>
        <a:off x="2622613" y="0"/>
        <a:ext cx="2437330" cy="1277272"/>
      </dsp:txXfrm>
    </dsp:sp>
    <dsp:sp modelId="{BD59E9C3-4218-4D54-BF47-C6F16C752A7E}">
      <dsp:nvSpPr>
        <dsp:cNvPr id="0" name=""/>
        <dsp:cNvSpPr/>
      </dsp:nvSpPr>
      <dsp:spPr>
        <a:xfrm>
          <a:off x="5242743" y="0"/>
          <a:ext cx="2437330" cy="4257576"/>
        </a:xfrm>
        <a:prstGeom prst="roundRect">
          <a:avLst>
            <a:gd name="adj" fmla="val 10000"/>
          </a:avLst>
        </a:prstGeom>
        <a:solidFill>
          <a:srgbClr val="E2EAF3"/>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de-DE" sz="3900" kern="1200" dirty="0">
            <a:solidFill>
              <a:srgbClr val="000000">
                <a:hueOff val="0"/>
                <a:satOff val="0"/>
                <a:lumOff val="0"/>
                <a:alphaOff val="0"/>
              </a:srgbClr>
            </a:solidFill>
            <a:latin typeface="FrutigerNext LT Regular"/>
            <a:ea typeface="ヒラギノ角ゴ ProN W3"/>
            <a:cs typeface="ヒラギノ角ゴ ProN W3"/>
          </a:endParaRPr>
        </a:p>
      </dsp:txBody>
      <dsp:txXfrm>
        <a:off x="5242743" y="0"/>
        <a:ext cx="2437330" cy="1277272"/>
      </dsp:txXfrm>
    </dsp:sp>
    <dsp:sp modelId="{32EB37A2-9B3C-4C2F-BF2F-6B0362C39D06}">
      <dsp:nvSpPr>
        <dsp:cNvPr id="0" name=""/>
        <dsp:cNvSpPr/>
      </dsp:nvSpPr>
      <dsp:spPr>
        <a:xfrm>
          <a:off x="7865356" y="0"/>
          <a:ext cx="2437330" cy="4257576"/>
        </a:xfrm>
        <a:prstGeom prst="roundRect">
          <a:avLst>
            <a:gd name="adj" fmla="val 10000"/>
          </a:avLst>
        </a:prstGeom>
        <a:solidFill>
          <a:srgbClr val="E2EAF3"/>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de-DE" sz="3900" kern="1200" dirty="0">
            <a:solidFill>
              <a:srgbClr val="000000">
                <a:hueOff val="0"/>
                <a:satOff val="0"/>
                <a:lumOff val="0"/>
                <a:alphaOff val="0"/>
              </a:srgbClr>
            </a:solidFill>
            <a:latin typeface="FrutigerNext LT Regular"/>
            <a:ea typeface="ヒラギノ角ゴ ProN W3"/>
            <a:cs typeface="ヒラギノ角ゴ ProN W3"/>
          </a:endParaRPr>
        </a:p>
      </dsp:txBody>
      <dsp:txXfrm>
        <a:off x="7865356" y="0"/>
        <a:ext cx="2437330" cy="1277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89B2A-F968-4C19-973B-46DDED33E8B8}">
      <dsp:nvSpPr>
        <dsp:cNvPr id="0" name=""/>
        <dsp:cNvSpPr/>
      </dsp:nvSpPr>
      <dsp:spPr>
        <a:xfrm>
          <a:off x="2483" y="0"/>
          <a:ext cx="2437330" cy="4257576"/>
        </a:xfrm>
        <a:prstGeom prst="roundRect">
          <a:avLst>
            <a:gd name="adj" fmla="val 10000"/>
          </a:avLst>
        </a:prstGeom>
        <a:solidFill>
          <a:srgbClr val="E3EBF4"/>
        </a:solidFill>
        <a:ln>
          <a:noFill/>
        </a:ln>
        <a:effectLst/>
      </dsp:spPr>
      <dsp:style>
        <a:lnRef idx="0">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de-DE" sz="6100" kern="1200" dirty="0">
            <a:latin typeface="FrutigerNext LT Regular" panose="020B0503040504020204" pitchFamily="34" charset="0"/>
          </a:endParaRPr>
        </a:p>
      </dsp:txBody>
      <dsp:txXfrm>
        <a:off x="2483" y="0"/>
        <a:ext cx="2437330" cy="1277272"/>
      </dsp:txXfrm>
    </dsp:sp>
    <dsp:sp modelId="{56403C35-B132-4C9B-BF65-30F9210491C3}">
      <dsp:nvSpPr>
        <dsp:cNvPr id="0" name=""/>
        <dsp:cNvSpPr/>
      </dsp:nvSpPr>
      <dsp:spPr>
        <a:xfrm>
          <a:off x="2622613" y="0"/>
          <a:ext cx="2437330" cy="4257576"/>
        </a:xfrm>
        <a:prstGeom prst="roundRect">
          <a:avLst>
            <a:gd name="adj" fmla="val 10000"/>
          </a:avLst>
        </a:prstGeom>
        <a:solidFill>
          <a:srgbClr val="E2EAF3"/>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de-DE" sz="3900" kern="1200" dirty="0">
            <a:solidFill>
              <a:srgbClr val="000000">
                <a:hueOff val="0"/>
                <a:satOff val="0"/>
                <a:lumOff val="0"/>
                <a:alphaOff val="0"/>
              </a:srgbClr>
            </a:solidFill>
            <a:latin typeface="FrutigerNext LT Regular"/>
            <a:ea typeface="ヒラギノ角ゴ ProN W3"/>
            <a:cs typeface="ヒラギノ角ゴ ProN W3"/>
          </a:endParaRPr>
        </a:p>
      </dsp:txBody>
      <dsp:txXfrm>
        <a:off x="2622613" y="0"/>
        <a:ext cx="2437330" cy="1277272"/>
      </dsp:txXfrm>
    </dsp:sp>
    <dsp:sp modelId="{BD59E9C3-4218-4D54-BF47-C6F16C752A7E}">
      <dsp:nvSpPr>
        <dsp:cNvPr id="0" name=""/>
        <dsp:cNvSpPr/>
      </dsp:nvSpPr>
      <dsp:spPr>
        <a:xfrm>
          <a:off x="5242743" y="0"/>
          <a:ext cx="2437330" cy="4257576"/>
        </a:xfrm>
        <a:prstGeom prst="roundRect">
          <a:avLst>
            <a:gd name="adj" fmla="val 10000"/>
          </a:avLst>
        </a:prstGeom>
        <a:solidFill>
          <a:srgbClr val="E2EAF3"/>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de-DE" sz="3900" kern="1200" dirty="0">
            <a:solidFill>
              <a:srgbClr val="000000">
                <a:hueOff val="0"/>
                <a:satOff val="0"/>
                <a:lumOff val="0"/>
                <a:alphaOff val="0"/>
              </a:srgbClr>
            </a:solidFill>
            <a:latin typeface="FrutigerNext LT Regular"/>
            <a:ea typeface="ヒラギノ角ゴ ProN W3"/>
            <a:cs typeface="ヒラギノ角ゴ ProN W3"/>
          </a:endParaRPr>
        </a:p>
      </dsp:txBody>
      <dsp:txXfrm>
        <a:off x="5242743" y="0"/>
        <a:ext cx="2437330" cy="1277272"/>
      </dsp:txXfrm>
    </dsp:sp>
    <dsp:sp modelId="{32EB37A2-9B3C-4C2F-BF2F-6B0362C39D06}">
      <dsp:nvSpPr>
        <dsp:cNvPr id="0" name=""/>
        <dsp:cNvSpPr/>
      </dsp:nvSpPr>
      <dsp:spPr>
        <a:xfrm>
          <a:off x="7865356" y="0"/>
          <a:ext cx="2437330" cy="4257576"/>
        </a:xfrm>
        <a:prstGeom prst="roundRect">
          <a:avLst>
            <a:gd name="adj" fmla="val 10000"/>
          </a:avLst>
        </a:prstGeom>
        <a:solidFill>
          <a:srgbClr val="E2EAF3"/>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de-DE" sz="3900" kern="1200" dirty="0">
            <a:solidFill>
              <a:srgbClr val="000000">
                <a:hueOff val="0"/>
                <a:satOff val="0"/>
                <a:lumOff val="0"/>
                <a:alphaOff val="0"/>
              </a:srgbClr>
            </a:solidFill>
            <a:latin typeface="FrutigerNext LT Regular"/>
            <a:ea typeface="ヒラギノ角ゴ ProN W3"/>
            <a:cs typeface="ヒラギノ角ゴ ProN W3"/>
          </a:endParaRPr>
        </a:p>
      </dsp:txBody>
      <dsp:txXfrm>
        <a:off x="7865356" y="0"/>
        <a:ext cx="2437330" cy="127727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96.xml"/><Relationship Id="rId4" Type="http://schemas.openxmlformats.org/officeDocument/2006/relationships/image" Target="../media/image1.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97.xml"/><Relationship Id="rId4" Type="http://schemas.openxmlformats.org/officeDocument/2006/relationships/image" Target="../media/image1.emf"/></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9.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0.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1.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2.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4.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hyperlink" Target="tel:+495119774055" TargetMode="Externa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hyperlink" Target="tel:+495119774055" TargetMode="Externa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8.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9.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50.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51.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52.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oleObject" Target="../embeddings/oleObject16.bin"/><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slideMaster" Target="../slideMasters/slideMaster2.xml"/><Relationship Id="rId1" Type="http://schemas.openxmlformats.org/officeDocument/2006/relationships/tags" Target="../tags/tag5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emf"/><Relationship Id="rId9"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6.bin"/><Relationship Id="rId7" Type="http://schemas.openxmlformats.org/officeDocument/2006/relationships/diagramQuickStyle" Target="../diagrams/quickStyle1.xml"/><Relationship Id="rId2" Type="http://schemas.openxmlformats.org/officeDocument/2006/relationships/slideMaster" Target="../slideMasters/slideMaster2.xml"/><Relationship Id="rId1" Type="http://schemas.openxmlformats.org/officeDocument/2006/relationships/tags" Target="../tags/tag5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emf"/><Relationship Id="rId9" Type="http://schemas.microsoft.com/office/2007/relationships/diagramDrawing" Target="../diagrams/drawing1.xml"/></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55.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56.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57.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5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59.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60.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61.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62.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63.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64.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65.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66.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67.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68.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69.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70.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71.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tags" Target="../tags/tag72.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tags" Target="../tags/tag73.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74.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75.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76.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77.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78.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79.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80.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81.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82.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83.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84.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tags" Target="../tags/tag85.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3.xml"/><Relationship Id="rId1" Type="http://schemas.openxmlformats.org/officeDocument/2006/relationships/tags" Target="../tags/tag86.xml"/><Relationship Id="rId5" Type="http://schemas.openxmlformats.org/officeDocument/2006/relationships/hyperlink" Target="tel:+495119774055" TargetMode="External"/><Relationship Id="rId4"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tags" Target="../tags/tag87.xml"/><Relationship Id="rId5" Type="http://schemas.openxmlformats.org/officeDocument/2006/relationships/hyperlink" Target="tel:+495119774055" TargetMode="External"/><Relationship Id="rId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tags" Target="../tags/tag88.xml"/><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3.xml"/><Relationship Id="rId1" Type="http://schemas.openxmlformats.org/officeDocument/2006/relationships/tags" Target="../tags/tag89.xml"/><Relationship Id="rId4" Type="http://schemas.openxmlformats.org/officeDocument/2006/relationships/image" Target="../media/image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3.xml"/><Relationship Id="rId1" Type="http://schemas.openxmlformats.org/officeDocument/2006/relationships/tags" Target="../tags/tag90.xml"/><Relationship Id="rId4" Type="http://schemas.openxmlformats.org/officeDocument/2006/relationships/image" Target="../media/image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3.xml"/><Relationship Id="rId1" Type="http://schemas.openxmlformats.org/officeDocument/2006/relationships/tags" Target="../tags/tag91.xml"/><Relationship Id="rId4" Type="http://schemas.openxmlformats.org/officeDocument/2006/relationships/image" Target="../media/image1.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3.xml"/><Relationship Id="rId1" Type="http://schemas.openxmlformats.org/officeDocument/2006/relationships/tags" Target="../tags/tag92.xml"/><Relationship Id="rId4" Type="http://schemas.openxmlformats.org/officeDocument/2006/relationships/image" Target="../media/image1.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93.xml"/><Relationship Id="rId4" Type="http://schemas.openxmlformats.org/officeDocument/2006/relationships/image" Target="../media/image1.emf"/></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oleObject" Target="../embeddings/oleObject16.bin"/><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slideMaster" Target="../slideMasters/slideMaster3.xml"/><Relationship Id="rId1" Type="http://schemas.openxmlformats.org/officeDocument/2006/relationships/tags" Target="../tags/tag94.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emf"/><Relationship Id="rId9" Type="http://schemas.openxmlformats.org/officeDocument/2006/relationships/image" Target="../media/image15.png"/></Relationships>
</file>

<file path=ppt/slideLayouts/_rels/slideLayout9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oleObject" Target="../embeddings/oleObject16.bin"/><Relationship Id="rId7" Type="http://schemas.openxmlformats.org/officeDocument/2006/relationships/diagramQuickStyle" Target="../diagrams/quickStyle2.xml"/><Relationship Id="rId2" Type="http://schemas.openxmlformats.org/officeDocument/2006/relationships/slideMaster" Target="../slideMasters/slideMaster3.xml"/><Relationship Id="rId1" Type="http://schemas.openxmlformats.org/officeDocument/2006/relationships/tags" Target="../tags/tag9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emf"/><Relationship Id="rId9" Type="http://schemas.microsoft.com/office/2007/relationships/diagramDrawing" Target="../diagrams/drawing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 Fullscreen">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12192000" cy="6858000"/>
          </a:xfrm>
          <a:prstGeom prst="rect">
            <a:avLst/>
          </a:prstGeom>
        </p:spPr>
        <p:txBody>
          <a:bodyPr vert="horz"/>
          <a:lstStyle>
            <a:lvl1pPr marL="39688" indent="0">
              <a:buNone/>
              <a:defRPr>
                <a:solidFill>
                  <a:srgbClr val="003366"/>
                </a:solidFill>
              </a:defRPr>
            </a:lvl1pPr>
          </a:lstStyle>
          <a:p>
            <a:endParaRPr lang="de-DE" dirty="0"/>
          </a:p>
        </p:txBody>
      </p:sp>
    </p:spTree>
    <p:extLst>
      <p:ext uri="{BB962C8B-B14F-4D97-AF65-F5344CB8AC3E}">
        <p14:creationId xmlns:p14="http://schemas.microsoft.com/office/powerpoint/2010/main" val="1240928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itat mit Bi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F17912E-6F30-AD31-DCDF-3AB180477392}"/>
              </a:ext>
            </a:extLst>
          </p:cNvPr>
          <p:cNvGraphicFramePr>
            <a:graphicFrameLocks noChangeAspect="1"/>
          </p:cNvGraphicFramePr>
          <p:nvPr userDrawn="1">
            <p:custDataLst>
              <p:tags r:id="rId1"/>
            </p:custDataLst>
            <p:extLst>
              <p:ext uri="{D42A27DB-BD31-4B8C-83A1-F6EECF244321}">
                <p14:modId xmlns:p14="http://schemas.microsoft.com/office/powerpoint/2010/main" val="3153878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3" name="think-cell data - do not delete" hidden="1">
                        <a:extLst>
                          <a:ext uri="{FF2B5EF4-FFF2-40B4-BE49-F238E27FC236}">
                            <a16:creationId xmlns:a16="http://schemas.microsoft.com/office/drawing/2014/main" id="{DF17912E-6F30-AD31-DCDF-3AB1804773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Bild 3" descr="Hintergrund-Blau.png">
            <a:extLst>
              <a:ext uri="{FF2B5EF4-FFF2-40B4-BE49-F238E27FC236}">
                <a16:creationId xmlns:a16="http://schemas.microsoft.com/office/drawing/2014/main" id="{0ED4B4FE-C42E-C95F-08CC-1D2397F400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2" name="Gerade Verbindung 9">
            <a:extLst>
              <a:ext uri="{FF2B5EF4-FFF2-40B4-BE49-F238E27FC236}">
                <a16:creationId xmlns:a16="http://schemas.microsoft.com/office/drawing/2014/main" id="{AEEFAC78-5BD3-C5CE-75F7-FA019829CA84}"/>
              </a:ext>
            </a:extLst>
          </p:cNvPr>
          <p:cNvCxnSpPr>
            <a:cxnSpLocks/>
          </p:cNvCxnSpPr>
          <p:nvPr userDrawn="1"/>
        </p:nvCxnSpPr>
        <p:spPr bwMode="auto">
          <a:xfrm>
            <a:off x="4460628" y="4149002"/>
            <a:ext cx="4742032" cy="0"/>
          </a:xfrm>
          <a:prstGeom prst="line">
            <a:avLst/>
          </a:prstGeom>
          <a:solidFill>
            <a:srgbClr val="00CC99"/>
          </a:solidFill>
          <a:ln w="3175" cap="flat" cmpd="sng" algn="ctr">
            <a:solidFill>
              <a:schemeClr val="bg1"/>
            </a:solidFill>
            <a:prstDash val="solid"/>
            <a:round/>
            <a:headEnd type="none" w="med" len="med"/>
            <a:tailEnd type="none" w="med" len="med"/>
          </a:ln>
          <a:effectLst/>
        </p:spPr>
      </p:cxnSp>
      <p:sp>
        <p:nvSpPr>
          <p:cNvPr id="5" name="Textplatzhalter 2">
            <a:extLst>
              <a:ext uri="{FF2B5EF4-FFF2-40B4-BE49-F238E27FC236}">
                <a16:creationId xmlns:a16="http://schemas.microsoft.com/office/drawing/2014/main" id="{92E17CA6-AEDA-73A2-67BC-67671DB190FE}"/>
              </a:ext>
            </a:extLst>
          </p:cNvPr>
          <p:cNvSpPr>
            <a:spLocks noGrp="1"/>
          </p:cNvSpPr>
          <p:nvPr>
            <p:ph type="body" sz="quarter" idx="10" hasCustomPrompt="1"/>
          </p:nvPr>
        </p:nvSpPr>
        <p:spPr>
          <a:xfrm>
            <a:off x="4438230" y="1887600"/>
            <a:ext cx="6843712" cy="2092881"/>
          </a:xfrm>
          <a:prstGeom prst="rect">
            <a:avLst/>
          </a:prstGeom>
        </p:spPr>
        <p:txBody>
          <a:bodyPr lIns="0" tIns="0" rIns="0" bIns="0" anchor="b" anchorCtr="0"/>
          <a:lstStyle>
            <a:lvl1pPr marL="39688" indent="0">
              <a:lnSpc>
                <a:spcPts val="3300"/>
              </a:lnSpc>
              <a:spcBef>
                <a:spcPts val="300"/>
              </a:spcBef>
              <a:buFontTx/>
              <a:buNone/>
              <a:defRPr sz="2800" b="0" i="0">
                <a:solidFill>
                  <a:schemeClr val="bg1"/>
                </a:solidFill>
                <a:latin typeface="FrutigerNext LT Bold" panose="020B0803040504020204" pitchFamily="34" charset="0"/>
                <a:cs typeface="Ebrima" panose="020F0502020204030204" pitchFamily="34" charset="0"/>
              </a:defRPr>
            </a:lvl1pPr>
            <a:lvl2pPr marL="496888" indent="0">
              <a:buFontTx/>
              <a:buNone/>
              <a:defRPr>
                <a:solidFill>
                  <a:schemeClr val="bg1"/>
                </a:solidFill>
              </a:defRPr>
            </a:lvl2pPr>
            <a:lvl3pPr marL="954088" indent="0">
              <a:buFontTx/>
              <a:buNone/>
              <a:defRPr>
                <a:solidFill>
                  <a:schemeClr val="bg1"/>
                </a:solidFill>
              </a:defRPr>
            </a:lvl3pPr>
            <a:lvl4pPr marL="1411288" indent="0">
              <a:buFontTx/>
              <a:buNone/>
              <a:defRPr>
                <a:solidFill>
                  <a:schemeClr val="bg1"/>
                </a:solidFill>
              </a:defRPr>
            </a:lvl4pPr>
            <a:lvl5pPr marL="1868488" indent="0">
              <a:buFontTx/>
              <a:buNone/>
              <a:defRPr>
                <a:solidFill>
                  <a:schemeClr val="bg1"/>
                </a:solidFill>
              </a:defRPr>
            </a:lvl5pPr>
          </a:lstStyle>
          <a:p>
            <a:pPr lvl="0"/>
            <a:r>
              <a:rPr lang="de-DE" dirty="0"/>
              <a:t>„In Anführungszeichen gestellten Zitattext eingeben und gerne zweite oder dritte </a:t>
            </a:r>
            <a:r>
              <a:rPr lang="de-DE" dirty="0" err="1"/>
              <a:t>Zitatszeile</a:t>
            </a:r>
            <a:r>
              <a:rPr lang="de-DE" dirty="0"/>
              <a:t> hinzufügen. Der gesamte </a:t>
            </a:r>
            <a:r>
              <a:rPr lang="de-DE" dirty="0" err="1"/>
              <a:t>Zitatsblock</a:t>
            </a:r>
            <a:r>
              <a:rPr lang="de-DE" dirty="0"/>
              <a:t> sollte dann auf der Seite vertikal zentriert werden.“ </a:t>
            </a:r>
          </a:p>
        </p:txBody>
      </p:sp>
      <p:sp>
        <p:nvSpPr>
          <p:cNvPr id="6" name="Textplatzhalter 2">
            <a:extLst>
              <a:ext uri="{FF2B5EF4-FFF2-40B4-BE49-F238E27FC236}">
                <a16:creationId xmlns:a16="http://schemas.microsoft.com/office/drawing/2014/main" id="{EEF0D950-450E-1502-3A82-A509E500C379}"/>
              </a:ext>
            </a:extLst>
          </p:cNvPr>
          <p:cNvSpPr>
            <a:spLocks noGrp="1"/>
          </p:cNvSpPr>
          <p:nvPr>
            <p:ph type="body" sz="quarter" idx="11" hasCustomPrompt="1"/>
          </p:nvPr>
        </p:nvSpPr>
        <p:spPr>
          <a:xfrm>
            <a:off x="4438230" y="4231550"/>
            <a:ext cx="6821951" cy="298477"/>
          </a:xfrm>
          <a:prstGeom prst="rect">
            <a:avLst/>
          </a:prstGeom>
        </p:spPr>
        <p:txBody>
          <a:bodyPr lIns="0" tIns="0" rIns="0" bIns="0" anchor="b" anchorCtr="0"/>
          <a:lstStyle>
            <a:lvl1pPr marL="39688" indent="0">
              <a:lnSpc>
                <a:spcPts val="3300"/>
              </a:lnSpc>
              <a:spcBef>
                <a:spcPts val="300"/>
              </a:spcBef>
              <a:buFontTx/>
              <a:buNone/>
              <a:defRPr sz="2000" b="0" i="0">
                <a:solidFill>
                  <a:schemeClr val="bg1"/>
                </a:solidFill>
                <a:latin typeface="FrutigerNext LT Regular" panose="020B0503040504020204" pitchFamily="34" charset="0"/>
                <a:cs typeface="Ebrima" panose="020F0502020204030204" pitchFamily="34" charset="0"/>
              </a:defRPr>
            </a:lvl1pPr>
            <a:lvl2pPr marL="496888" indent="0">
              <a:buFontTx/>
              <a:buNone/>
              <a:defRPr>
                <a:solidFill>
                  <a:schemeClr val="bg1"/>
                </a:solidFill>
              </a:defRPr>
            </a:lvl2pPr>
            <a:lvl3pPr marL="954088" indent="0">
              <a:buFontTx/>
              <a:buNone/>
              <a:defRPr>
                <a:solidFill>
                  <a:schemeClr val="bg1"/>
                </a:solidFill>
              </a:defRPr>
            </a:lvl3pPr>
            <a:lvl4pPr marL="1411288" indent="0">
              <a:buFontTx/>
              <a:buNone/>
              <a:defRPr>
                <a:solidFill>
                  <a:schemeClr val="bg1"/>
                </a:solidFill>
              </a:defRPr>
            </a:lvl4pPr>
            <a:lvl5pPr marL="1868488" indent="0">
              <a:buFontTx/>
              <a:buNone/>
              <a:defRPr>
                <a:solidFill>
                  <a:schemeClr val="bg1"/>
                </a:solidFill>
              </a:defRPr>
            </a:lvl5pPr>
          </a:lstStyle>
          <a:p>
            <a:pPr lvl="0"/>
            <a:r>
              <a:rPr lang="de-DE" dirty="0"/>
              <a:t>Vor- &amp; Nachname</a:t>
            </a:r>
          </a:p>
        </p:txBody>
      </p:sp>
      <p:sp>
        <p:nvSpPr>
          <p:cNvPr id="7" name="Textplatzhalter 2">
            <a:extLst>
              <a:ext uri="{FF2B5EF4-FFF2-40B4-BE49-F238E27FC236}">
                <a16:creationId xmlns:a16="http://schemas.microsoft.com/office/drawing/2014/main" id="{6A3B4850-BE9E-9502-D84D-823C953A8638}"/>
              </a:ext>
            </a:extLst>
          </p:cNvPr>
          <p:cNvSpPr>
            <a:spLocks noGrp="1"/>
          </p:cNvSpPr>
          <p:nvPr>
            <p:ph type="body" sz="quarter" idx="12" hasCustomPrompt="1"/>
          </p:nvPr>
        </p:nvSpPr>
        <p:spPr>
          <a:xfrm>
            <a:off x="4438230" y="4536351"/>
            <a:ext cx="6821951" cy="298477"/>
          </a:xfrm>
          <a:prstGeom prst="rect">
            <a:avLst/>
          </a:prstGeom>
        </p:spPr>
        <p:txBody>
          <a:bodyPr lIns="0" tIns="0" rIns="0" bIns="0" anchor="b" anchorCtr="0"/>
          <a:lstStyle>
            <a:lvl1pPr marL="39688" indent="0">
              <a:lnSpc>
                <a:spcPts val="3300"/>
              </a:lnSpc>
              <a:spcBef>
                <a:spcPts val="300"/>
              </a:spcBef>
              <a:buFontTx/>
              <a:buNone/>
              <a:defRPr sz="1800" b="0" i="1">
                <a:solidFill>
                  <a:schemeClr val="bg1">
                    <a:alpha val="50000"/>
                  </a:schemeClr>
                </a:solidFill>
                <a:latin typeface="FrutigerNext LT Light" panose="020B0403040504020204" pitchFamily="34" charset="0"/>
                <a:cs typeface="Ebrima" panose="020F0502020204030204" pitchFamily="34" charset="0"/>
              </a:defRPr>
            </a:lvl1pPr>
            <a:lvl2pPr marL="496888" indent="0">
              <a:buFontTx/>
              <a:buNone/>
              <a:defRPr>
                <a:solidFill>
                  <a:schemeClr val="bg1"/>
                </a:solidFill>
              </a:defRPr>
            </a:lvl2pPr>
            <a:lvl3pPr marL="954088" indent="0">
              <a:buFontTx/>
              <a:buNone/>
              <a:defRPr>
                <a:solidFill>
                  <a:schemeClr val="bg1"/>
                </a:solidFill>
              </a:defRPr>
            </a:lvl3pPr>
            <a:lvl4pPr marL="1411288" indent="0">
              <a:buFontTx/>
              <a:buNone/>
              <a:defRPr>
                <a:solidFill>
                  <a:schemeClr val="bg1"/>
                </a:solidFill>
              </a:defRPr>
            </a:lvl4pPr>
            <a:lvl5pPr marL="1868488" indent="0">
              <a:buFontTx/>
              <a:buNone/>
              <a:defRPr>
                <a:solidFill>
                  <a:schemeClr val="bg1"/>
                </a:solidFill>
              </a:defRPr>
            </a:lvl5pPr>
          </a:lstStyle>
          <a:p>
            <a:pPr lvl="0"/>
            <a:r>
              <a:rPr lang="de-DE" dirty="0"/>
              <a:t>Position | AirITSystems GmbH</a:t>
            </a:r>
          </a:p>
        </p:txBody>
      </p:sp>
      <p:sp>
        <p:nvSpPr>
          <p:cNvPr id="9" name="Ellipse 8">
            <a:extLst>
              <a:ext uri="{FF2B5EF4-FFF2-40B4-BE49-F238E27FC236}">
                <a16:creationId xmlns:a16="http://schemas.microsoft.com/office/drawing/2014/main" id="{8DCD66E4-0C2B-7BD6-6EF8-0AA534FD3772}"/>
              </a:ext>
            </a:extLst>
          </p:cNvPr>
          <p:cNvSpPr/>
          <p:nvPr userDrawn="1"/>
        </p:nvSpPr>
        <p:spPr>
          <a:xfrm>
            <a:off x="788792" y="1345226"/>
            <a:ext cx="2880000" cy="28800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8" name="Bildplatzhalter 2">
            <a:extLst>
              <a:ext uri="{FF2B5EF4-FFF2-40B4-BE49-F238E27FC236}">
                <a16:creationId xmlns:a16="http://schemas.microsoft.com/office/drawing/2014/main" id="{8BB4950B-AC46-FB57-04D1-B69D00ECA1B3}"/>
              </a:ext>
            </a:extLst>
          </p:cNvPr>
          <p:cNvSpPr>
            <a:spLocks noGrp="1"/>
          </p:cNvSpPr>
          <p:nvPr>
            <p:ph type="pic" sz="quarter" idx="18"/>
          </p:nvPr>
        </p:nvSpPr>
        <p:spPr>
          <a:xfrm>
            <a:off x="1833118" y="2301613"/>
            <a:ext cx="2160000" cy="2160000"/>
          </a:xfrm>
          <a:prstGeom prst="ellipse">
            <a:avLst/>
          </a:prstGeom>
          <a:solidFill>
            <a:srgbClr val="009FE3"/>
          </a:solidFill>
          <a:ln w="19050">
            <a:solidFill>
              <a:schemeClr val="accent1"/>
            </a:solidFill>
          </a:ln>
        </p:spPr>
        <p:txBody>
          <a:bodyPr/>
          <a:lstStyle>
            <a:lvl1pPr>
              <a:defRPr lang="de-DE" dirty="0"/>
            </a:lvl1pPr>
          </a:lstStyle>
          <a:p>
            <a:pPr marL="39688" lvl="0" indent="0">
              <a:buNone/>
            </a:pPr>
            <a:endParaRPr lang="de-DE" dirty="0"/>
          </a:p>
        </p:txBody>
      </p:sp>
    </p:spTree>
    <p:extLst>
      <p:ext uri="{BB962C8B-B14F-4D97-AF65-F5344CB8AC3E}">
        <p14:creationId xmlns:p14="http://schemas.microsoft.com/office/powerpoint/2010/main" val="24363476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rafik_Tabelle mit Ampel">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cxnSp>
        <p:nvCxnSpPr>
          <p:cNvPr id="7" name="Gerade Verbindung 17">
            <a:extLst>
              <a:ext uri="{FF2B5EF4-FFF2-40B4-BE49-F238E27FC236}">
                <a16:creationId xmlns:a16="http://schemas.microsoft.com/office/drawing/2014/main" id="{D1EF8E54-E87A-4497-CEE8-6632819676CF}"/>
              </a:ext>
            </a:extLst>
          </p:cNvPr>
          <p:cNvCxnSpPr/>
          <p:nvPr userDrawn="1"/>
        </p:nvCxnSpPr>
        <p:spPr bwMode="auto">
          <a:xfrm>
            <a:off x="412426" y="2278090"/>
            <a:ext cx="7151545"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5" name="Rechteck: abgerundete Ecken 4">
            <a:extLst>
              <a:ext uri="{FF2B5EF4-FFF2-40B4-BE49-F238E27FC236}">
                <a16:creationId xmlns:a16="http://schemas.microsoft.com/office/drawing/2014/main" id="{D02DFCE2-47DB-55BC-E7BE-46D03AD66852}"/>
              </a:ext>
            </a:extLst>
          </p:cNvPr>
          <p:cNvSpPr/>
          <p:nvPr userDrawn="1"/>
        </p:nvSpPr>
        <p:spPr bwMode="auto">
          <a:xfrm>
            <a:off x="3532441" y="2497184"/>
            <a:ext cx="8211130" cy="646546"/>
          </a:xfrm>
          <a:prstGeom prst="roundRect">
            <a:avLst/>
          </a:prstGeom>
          <a:solidFill>
            <a:srgbClr val="00336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mn-lt"/>
              <a:ea typeface="ヒラギノ明朝 ProN W3" charset="-128"/>
              <a:cs typeface="ヒラギノ明朝 ProN W3" charset="-128"/>
              <a:sym typeface="Times New Roman" charset="0"/>
            </a:endParaRPr>
          </a:p>
        </p:txBody>
      </p:sp>
      <p:sp>
        <p:nvSpPr>
          <p:cNvPr id="23" name="Rechteck: abgerundete Ecken 22">
            <a:extLst>
              <a:ext uri="{FF2B5EF4-FFF2-40B4-BE49-F238E27FC236}">
                <a16:creationId xmlns:a16="http://schemas.microsoft.com/office/drawing/2014/main" id="{1A6EB241-6980-3459-E6A8-E5A2342C7A63}"/>
              </a:ext>
            </a:extLst>
          </p:cNvPr>
          <p:cNvSpPr/>
          <p:nvPr userDrawn="1"/>
        </p:nvSpPr>
        <p:spPr bwMode="auto">
          <a:xfrm>
            <a:off x="3532441" y="3164193"/>
            <a:ext cx="8211130" cy="646546"/>
          </a:xfrm>
          <a:prstGeom prst="roundRect">
            <a:avLst/>
          </a:prstGeom>
          <a:solidFill>
            <a:srgbClr val="00336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mn-lt"/>
              <a:ea typeface="ヒラギノ明朝 ProN W3" charset="-128"/>
              <a:cs typeface="ヒラギノ明朝 ProN W3" charset="-128"/>
              <a:sym typeface="Times New Roman" charset="0"/>
            </a:endParaRPr>
          </a:p>
        </p:txBody>
      </p:sp>
      <p:sp>
        <p:nvSpPr>
          <p:cNvPr id="32" name="Rechteck: abgerundete Ecken 31">
            <a:extLst>
              <a:ext uri="{FF2B5EF4-FFF2-40B4-BE49-F238E27FC236}">
                <a16:creationId xmlns:a16="http://schemas.microsoft.com/office/drawing/2014/main" id="{FB06A692-A05A-32F7-FCD8-D5AE5C28E1B2}"/>
              </a:ext>
            </a:extLst>
          </p:cNvPr>
          <p:cNvSpPr/>
          <p:nvPr userDrawn="1"/>
        </p:nvSpPr>
        <p:spPr bwMode="auto">
          <a:xfrm>
            <a:off x="3532441" y="3831202"/>
            <a:ext cx="8211130" cy="646546"/>
          </a:xfrm>
          <a:prstGeom prst="roundRect">
            <a:avLst/>
          </a:prstGeom>
          <a:solidFill>
            <a:srgbClr val="00336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mn-lt"/>
              <a:ea typeface="ヒラギノ明朝 ProN W3" charset="-128"/>
              <a:cs typeface="ヒラギノ明朝 ProN W3" charset="-128"/>
              <a:sym typeface="Times New Roman" charset="0"/>
            </a:endParaRPr>
          </a:p>
        </p:txBody>
      </p:sp>
      <p:sp>
        <p:nvSpPr>
          <p:cNvPr id="37" name="Rechteck: abgerundete Ecken 36">
            <a:extLst>
              <a:ext uri="{FF2B5EF4-FFF2-40B4-BE49-F238E27FC236}">
                <a16:creationId xmlns:a16="http://schemas.microsoft.com/office/drawing/2014/main" id="{4E8D2036-48C7-88D6-5CB2-3D180CDFE059}"/>
              </a:ext>
            </a:extLst>
          </p:cNvPr>
          <p:cNvSpPr/>
          <p:nvPr userDrawn="1"/>
        </p:nvSpPr>
        <p:spPr bwMode="auto">
          <a:xfrm>
            <a:off x="7679560" y="3853477"/>
            <a:ext cx="983671" cy="567042"/>
          </a:xfrm>
          <a:prstGeom prst="roundRect">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200" dirty="0">
                <a:latin typeface="FrutigerNext LT Regular" panose="020B0503040504020204" pitchFamily="34" charset="0"/>
                <a:cs typeface="ヒラギノ明朝 ProN W3" charset="-128"/>
                <a:sym typeface="Times New Roman" charset="0"/>
              </a:rPr>
              <a:t>Ownership</a:t>
            </a:r>
            <a:endParaRPr kumimoji="0" lang="de-DE" sz="1200" b="0" i="0" u="none" strike="noStrike" cap="none" normalizeH="0" baseline="0" dirty="0">
              <a:ln>
                <a:noFill/>
              </a:ln>
              <a:solidFill>
                <a:srgbClr val="000000"/>
              </a:solidFill>
              <a:effectLst/>
              <a:latin typeface="FrutigerNext LT Regular" panose="020B0503040504020204" pitchFamily="34" charset="0"/>
              <a:ea typeface="ヒラギノ明朝 ProN W3" charset="-128"/>
              <a:cs typeface="ヒラギノ明朝 ProN W3" charset="-128"/>
              <a:sym typeface="Times New Roman" charset="0"/>
            </a:endParaRPr>
          </a:p>
        </p:txBody>
      </p:sp>
      <p:sp>
        <p:nvSpPr>
          <p:cNvPr id="41" name="Rechteck: abgerundete Ecken 40">
            <a:extLst>
              <a:ext uri="{FF2B5EF4-FFF2-40B4-BE49-F238E27FC236}">
                <a16:creationId xmlns:a16="http://schemas.microsoft.com/office/drawing/2014/main" id="{940082DB-AA5C-D078-BA43-13DB89826AA6}"/>
              </a:ext>
            </a:extLst>
          </p:cNvPr>
          <p:cNvSpPr/>
          <p:nvPr userDrawn="1"/>
        </p:nvSpPr>
        <p:spPr bwMode="auto">
          <a:xfrm>
            <a:off x="3532441" y="4498211"/>
            <a:ext cx="8211130" cy="646546"/>
          </a:xfrm>
          <a:prstGeom prst="roundRect">
            <a:avLst/>
          </a:prstGeom>
          <a:solidFill>
            <a:srgbClr val="00336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mn-lt"/>
              <a:ea typeface="ヒラギノ明朝 ProN W3" charset="-128"/>
              <a:cs typeface="ヒラギノ明朝 ProN W3" charset="-128"/>
              <a:sym typeface="Times New Roman" charset="0"/>
            </a:endParaRPr>
          </a:p>
        </p:txBody>
      </p:sp>
      <p:sp>
        <p:nvSpPr>
          <p:cNvPr id="42" name="Rechteck: abgerundete Ecken 41">
            <a:extLst>
              <a:ext uri="{FF2B5EF4-FFF2-40B4-BE49-F238E27FC236}">
                <a16:creationId xmlns:a16="http://schemas.microsoft.com/office/drawing/2014/main" id="{0A3A0BDF-A91F-FC99-9FA0-AE70D37C70F9}"/>
              </a:ext>
            </a:extLst>
          </p:cNvPr>
          <p:cNvSpPr/>
          <p:nvPr userDrawn="1"/>
        </p:nvSpPr>
        <p:spPr bwMode="auto">
          <a:xfrm>
            <a:off x="3735641" y="4522298"/>
            <a:ext cx="983671" cy="567042"/>
          </a:xfrm>
          <a:prstGeom prst="roundRect">
            <a:avLst/>
          </a:prstGeom>
          <a:solidFill>
            <a:srgbClr val="92D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rgbClr val="000000"/>
                </a:solidFill>
                <a:effectLst/>
                <a:latin typeface="+mn-lt"/>
                <a:ea typeface="ヒラギノ明朝 ProN W3" charset="-128"/>
                <a:cs typeface="ヒラギノ明朝 ProN W3" charset="-128"/>
                <a:sym typeface="Times New Roman" charset="0"/>
              </a:rPr>
              <a:t>Anpassbar</a:t>
            </a:r>
          </a:p>
        </p:txBody>
      </p:sp>
      <p:sp>
        <p:nvSpPr>
          <p:cNvPr id="55" name="Textplatzhalter 10">
            <a:extLst>
              <a:ext uri="{FF2B5EF4-FFF2-40B4-BE49-F238E27FC236}">
                <a16:creationId xmlns:a16="http://schemas.microsoft.com/office/drawing/2014/main" id="{F3D81E23-A487-ACD4-8C5D-A2A3FAA41E90}"/>
              </a:ext>
            </a:extLst>
          </p:cNvPr>
          <p:cNvSpPr>
            <a:spLocks noGrp="1"/>
          </p:cNvSpPr>
          <p:nvPr>
            <p:ph type="body" sz="quarter" idx="17" hasCustomPrompt="1"/>
          </p:nvPr>
        </p:nvSpPr>
        <p:spPr>
          <a:xfrm>
            <a:off x="355976" y="3832786"/>
            <a:ext cx="2992438" cy="643378"/>
          </a:xfrm>
          <a:prstGeom prst="roundRect">
            <a:avLst/>
          </a:prstGeom>
          <a:solidFill>
            <a:srgbClr val="003361"/>
          </a:solidFill>
        </p:spPr>
        <p:txBody>
          <a:bodyPr anchor="ctr"/>
          <a:lstStyle>
            <a:lvl1pPr marL="0" indent="0" algn="ctr">
              <a:buNone/>
              <a:defRPr sz="2000">
                <a:solidFill>
                  <a:schemeClr val="bg1"/>
                </a:solidFill>
                <a:latin typeface="FrutigerNext LT Regular" panose="020B0503040504020204" pitchFamily="34" charset="0"/>
              </a:defRPr>
            </a:lvl1pPr>
          </a:lstStyle>
          <a:p>
            <a:pPr lvl="0"/>
            <a:r>
              <a:rPr lang="de-DE" dirty="0"/>
              <a:t>Kernprozess/Funktion</a:t>
            </a:r>
          </a:p>
        </p:txBody>
      </p:sp>
      <p:sp>
        <p:nvSpPr>
          <p:cNvPr id="56" name="Textplatzhalter 10">
            <a:extLst>
              <a:ext uri="{FF2B5EF4-FFF2-40B4-BE49-F238E27FC236}">
                <a16:creationId xmlns:a16="http://schemas.microsoft.com/office/drawing/2014/main" id="{689DE4FB-F6C1-F989-EEA8-5E629018940E}"/>
              </a:ext>
            </a:extLst>
          </p:cNvPr>
          <p:cNvSpPr>
            <a:spLocks noGrp="1"/>
          </p:cNvSpPr>
          <p:nvPr>
            <p:ph type="body" sz="quarter" idx="16" hasCustomPrompt="1"/>
          </p:nvPr>
        </p:nvSpPr>
        <p:spPr>
          <a:xfrm>
            <a:off x="355976" y="3164193"/>
            <a:ext cx="2992438" cy="633318"/>
          </a:xfrm>
          <a:prstGeom prst="roundRect">
            <a:avLst/>
          </a:prstGeom>
          <a:solidFill>
            <a:srgbClr val="003361"/>
          </a:solidFill>
        </p:spPr>
        <p:txBody>
          <a:bodyPr anchor="ctr"/>
          <a:lstStyle>
            <a:lvl1pPr marL="0" indent="0" algn="ctr">
              <a:buNone/>
              <a:defRPr sz="2000">
                <a:solidFill>
                  <a:schemeClr val="bg1"/>
                </a:solidFill>
                <a:latin typeface="FrutigerNext LT Regular" panose="020B0503040504020204" pitchFamily="34" charset="0"/>
              </a:defRPr>
            </a:lvl1pPr>
          </a:lstStyle>
          <a:p>
            <a:pPr lvl="0"/>
            <a:r>
              <a:rPr lang="de-DE" dirty="0"/>
              <a:t>Sicherheit</a:t>
            </a:r>
          </a:p>
        </p:txBody>
      </p:sp>
      <p:sp>
        <p:nvSpPr>
          <p:cNvPr id="58" name="Textplatzhalter 10">
            <a:extLst>
              <a:ext uri="{FF2B5EF4-FFF2-40B4-BE49-F238E27FC236}">
                <a16:creationId xmlns:a16="http://schemas.microsoft.com/office/drawing/2014/main" id="{91D1E560-DEB3-E5BB-735F-0E4011C750E2}"/>
              </a:ext>
            </a:extLst>
          </p:cNvPr>
          <p:cNvSpPr>
            <a:spLocks noGrp="1"/>
          </p:cNvSpPr>
          <p:nvPr>
            <p:ph type="body" sz="quarter" idx="18" hasCustomPrompt="1"/>
          </p:nvPr>
        </p:nvSpPr>
        <p:spPr>
          <a:xfrm>
            <a:off x="355976" y="4512617"/>
            <a:ext cx="2992438" cy="633318"/>
          </a:xfrm>
          <a:prstGeom prst="roundRect">
            <a:avLst/>
          </a:prstGeom>
          <a:solidFill>
            <a:srgbClr val="003361"/>
          </a:solidFill>
        </p:spPr>
        <p:txBody>
          <a:bodyPr anchor="ctr"/>
          <a:lstStyle>
            <a:lvl1pPr marL="0" indent="0" algn="ctr">
              <a:buNone/>
              <a:defRPr sz="2000">
                <a:solidFill>
                  <a:schemeClr val="bg1"/>
                </a:solidFill>
                <a:latin typeface="FrutigerNext LT Regular" panose="020B0503040504020204" pitchFamily="34" charset="0"/>
              </a:defRPr>
            </a:lvl1pPr>
          </a:lstStyle>
          <a:p>
            <a:pPr lvl="0"/>
            <a:r>
              <a:rPr lang="de-DE" dirty="0"/>
              <a:t>Spezielle Anforderungen aus dem Unternehmen</a:t>
            </a:r>
          </a:p>
        </p:txBody>
      </p:sp>
      <p:sp>
        <p:nvSpPr>
          <p:cNvPr id="64" name="Textplatzhalter 59">
            <a:extLst>
              <a:ext uri="{FF2B5EF4-FFF2-40B4-BE49-F238E27FC236}">
                <a16:creationId xmlns:a16="http://schemas.microsoft.com/office/drawing/2014/main" id="{92A83D9D-6BAE-2E81-ECEC-C44ADA60A559}"/>
              </a:ext>
            </a:extLst>
          </p:cNvPr>
          <p:cNvSpPr>
            <a:spLocks noGrp="1"/>
          </p:cNvSpPr>
          <p:nvPr>
            <p:ph type="body" sz="quarter" idx="19" hasCustomPrompt="1"/>
          </p:nvPr>
        </p:nvSpPr>
        <p:spPr>
          <a:xfrm>
            <a:off x="3735642" y="2539439"/>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On</a:t>
            </a:r>
            <a:br>
              <a:rPr lang="de-DE" dirty="0"/>
            </a:br>
            <a:r>
              <a:rPr lang="de-DE" dirty="0" err="1"/>
              <a:t>Premise</a:t>
            </a:r>
            <a:endParaRPr lang="de-DE" dirty="0"/>
          </a:p>
        </p:txBody>
      </p:sp>
      <p:sp>
        <p:nvSpPr>
          <p:cNvPr id="65" name="Textplatzhalter 59">
            <a:extLst>
              <a:ext uri="{FF2B5EF4-FFF2-40B4-BE49-F238E27FC236}">
                <a16:creationId xmlns:a16="http://schemas.microsoft.com/office/drawing/2014/main" id="{1144E9B8-AB28-C6F4-A2F9-7B1FA58B9E03}"/>
              </a:ext>
            </a:extLst>
          </p:cNvPr>
          <p:cNvSpPr>
            <a:spLocks noGrp="1"/>
          </p:cNvSpPr>
          <p:nvPr>
            <p:ph type="body" sz="quarter" idx="20" hasCustomPrompt="1"/>
          </p:nvPr>
        </p:nvSpPr>
        <p:spPr>
          <a:xfrm>
            <a:off x="4721734" y="2536136"/>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err="1"/>
              <a:t>Managed</a:t>
            </a:r>
            <a:r>
              <a:rPr lang="de-DE" dirty="0"/>
              <a:t> Service</a:t>
            </a:r>
          </a:p>
        </p:txBody>
      </p:sp>
      <p:sp>
        <p:nvSpPr>
          <p:cNvPr id="72" name="Textplatzhalter 59">
            <a:extLst>
              <a:ext uri="{FF2B5EF4-FFF2-40B4-BE49-F238E27FC236}">
                <a16:creationId xmlns:a16="http://schemas.microsoft.com/office/drawing/2014/main" id="{72B9AE12-6E21-1DB5-382E-F3BCB39CE552}"/>
              </a:ext>
            </a:extLst>
          </p:cNvPr>
          <p:cNvSpPr>
            <a:spLocks noGrp="1"/>
          </p:cNvSpPr>
          <p:nvPr>
            <p:ph type="body" sz="quarter" idx="23" hasCustomPrompt="1"/>
          </p:nvPr>
        </p:nvSpPr>
        <p:spPr>
          <a:xfrm>
            <a:off x="7681958" y="2542086"/>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Public</a:t>
            </a:r>
            <a:br>
              <a:rPr lang="de-DE" dirty="0"/>
            </a:br>
            <a:r>
              <a:rPr lang="de-DE" dirty="0"/>
              <a:t>IaaS</a:t>
            </a:r>
          </a:p>
        </p:txBody>
      </p:sp>
      <p:sp>
        <p:nvSpPr>
          <p:cNvPr id="73" name="Textplatzhalter 59">
            <a:extLst>
              <a:ext uri="{FF2B5EF4-FFF2-40B4-BE49-F238E27FC236}">
                <a16:creationId xmlns:a16="http://schemas.microsoft.com/office/drawing/2014/main" id="{B7C8299C-9591-4052-D511-42DB677A2614}"/>
              </a:ext>
            </a:extLst>
          </p:cNvPr>
          <p:cNvSpPr>
            <a:spLocks noGrp="1"/>
          </p:cNvSpPr>
          <p:nvPr>
            <p:ph type="body" sz="quarter" idx="24" hasCustomPrompt="1"/>
          </p:nvPr>
        </p:nvSpPr>
        <p:spPr>
          <a:xfrm>
            <a:off x="8660834" y="2543249"/>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Private</a:t>
            </a:r>
            <a:br>
              <a:rPr lang="de-DE" dirty="0"/>
            </a:br>
            <a:r>
              <a:rPr lang="de-DE" dirty="0"/>
              <a:t>IaaS</a:t>
            </a:r>
          </a:p>
        </p:txBody>
      </p:sp>
      <p:sp>
        <p:nvSpPr>
          <p:cNvPr id="74" name="Textplatzhalter 59">
            <a:extLst>
              <a:ext uri="{FF2B5EF4-FFF2-40B4-BE49-F238E27FC236}">
                <a16:creationId xmlns:a16="http://schemas.microsoft.com/office/drawing/2014/main" id="{D3E1C2C9-A25B-A606-7672-C651096B9A79}"/>
              </a:ext>
            </a:extLst>
          </p:cNvPr>
          <p:cNvSpPr>
            <a:spLocks noGrp="1"/>
          </p:cNvSpPr>
          <p:nvPr>
            <p:ph type="body" sz="quarter" idx="25" hasCustomPrompt="1"/>
          </p:nvPr>
        </p:nvSpPr>
        <p:spPr>
          <a:xfrm>
            <a:off x="9646903" y="2536698"/>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Private</a:t>
            </a:r>
            <a:br>
              <a:rPr lang="de-DE" dirty="0"/>
            </a:br>
            <a:r>
              <a:rPr lang="de-DE" dirty="0"/>
              <a:t>IaaS</a:t>
            </a:r>
          </a:p>
        </p:txBody>
      </p:sp>
      <p:sp>
        <p:nvSpPr>
          <p:cNvPr id="75" name="Textplatzhalter 59">
            <a:extLst>
              <a:ext uri="{FF2B5EF4-FFF2-40B4-BE49-F238E27FC236}">
                <a16:creationId xmlns:a16="http://schemas.microsoft.com/office/drawing/2014/main" id="{F667F489-9351-0447-D0B4-20A4E724A840}"/>
              </a:ext>
            </a:extLst>
          </p:cNvPr>
          <p:cNvSpPr>
            <a:spLocks noGrp="1"/>
          </p:cNvSpPr>
          <p:nvPr>
            <p:ph type="body" sz="quarter" idx="22" hasCustomPrompt="1"/>
          </p:nvPr>
        </p:nvSpPr>
        <p:spPr>
          <a:xfrm>
            <a:off x="6677419" y="2537323"/>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Public</a:t>
            </a:r>
            <a:br>
              <a:rPr lang="de-DE" dirty="0"/>
            </a:br>
            <a:r>
              <a:rPr lang="de-DE" dirty="0"/>
              <a:t>IaaS</a:t>
            </a:r>
          </a:p>
        </p:txBody>
      </p:sp>
      <p:sp>
        <p:nvSpPr>
          <p:cNvPr id="76" name="Textplatzhalter 59">
            <a:extLst>
              <a:ext uri="{FF2B5EF4-FFF2-40B4-BE49-F238E27FC236}">
                <a16:creationId xmlns:a16="http://schemas.microsoft.com/office/drawing/2014/main" id="{E4CE857C-A9DB-1B6F-4D85-F5D973556DF5}"/>
              </a:ext>
            </a:extLst>
          </p:cNvPr>
          <p:cNvSpPr>
            <a:spLocks noGrp="1"/>
          </p:cNvSpPr>
          <p:nvPr>
            <p:ph type="body" sz="quarter" idx="21" hasCustomPrompt="1"/>
          </p:nvPr>
        </p:nvSpPr>
        <p:spPr>
          <a:xfrm>
            <a:off x="5702983" y="2536136"/>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Public</a:t>
            </a:r>
            <a:br>
              <a:rPr lang="de-DE" dirty="0"/>
            </a:br>
            <a:r>
              <a:rPr lang="de-DE" dirty="0"/>
              <a:t>IaaS</a:t>
            </a:r>
          </a:p>
        </p:txBody>
      </p:sp>
      <p:sp>
        <p:nvSpPr>
          <p:cNvPr id="78" name="Textplatzhalter 59">
            <a:extLst>
              <a:ext uri="{FF2B5EF4-FFF2-40B4-BE49-F238E27FC236}">
                <a16:creationId xmlns:a16="http://schemas.microsoft.com/office/drawing/2014/main" id="{6646C2C0-AEFF-778A-AE13-55BC0B819444}"/>
              </a:ext>
            </a:extLst>
          </p:cNvPr>
          <p:cNvSpPr>
            <a:spLocks noGrp="1"/>
          </p:cNvSpPr>
          <p:nvPr>
            <p:ph type="body" sz="quarter" idx="26" hasCustomPrompt="1"/>
          </p:nvPr>
        </p:nvSpPr>
        <p:spPr>
          <a:xfrm>
            <a:off x="10630573" y="2536698"/>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Private</a:t>
            </a:r>
            <a:br>
              <a:rPr lang="de-DE" dirty="0"/>
            </a:br>
            <a:r>
              <a:rPr lang="de-DE" dirty="0"/>
              <a:t>IaaS</a:t>
            </a:r>
          </a:p>
        </p:txBody>
      </p:sp>
      <p:sp>
        <p:nvSpPr>
          <p:cNvPr id="83" name="Textplatzhalter 59">
            <a:extLst>
              <a:ext uri="{FF2B5EF4-FFF2-40B4-BE49-F238E27FC236}">
                <a16:creationId xmlns:a16="http://schemas.microsoft.com/office/drawing/2014/main" id="{9943D43B-F59A-A92A-06D4-B42A38CAD715}"/>
              </a:ext>
            </a:extLst>
          </p:cNvPr>
          <p:cNvSpPr>
            <a:spLocks noGrp="1"/>
          </p:cNvSpPr>
          <p:nvPr>
            <p:ph type="body" sz="quarter" idx="28" hasCustomPrompt="1"/>
          </p:nvPr>
        </p:nvSpPr>
        <p:spPr>
          <a:xfrm>
            <a:off x="4710077" y="3201732"/>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Akzeptabel</a:t>
            </a:r>
          </a:p>
        </p:txBody>
      </p:sp>
      <p:sp>
        <p:nvSpPr>
          <p:cNvPr id="84" name="Textplatzhalter 59">
            <a:extLst>
              <a:ext uri="{FF2B5EF4-FFF2-40B4-BE49-F238E27FC236}">
                <a16:creationId xmlns:a16="http://schemas.microsoft.com/office/drawing/2014/main" id="{13F64710-CABD-A9F0-1411-E7D502B1116B}"/>
              </a:ext>
            </a:extLst>
          </p:cNvPr>
          <p:cNvSpPr>
            <a:spLocks noGrp="1"/>
          </p:cNvSpPr>
          <p:nvPr>
            <p:ph type="body" sz="quarter" idx="27" hasCustomPrompt="1"/>
          </p:nvPr>
        </p:nvSpPr>
        <p:spPr>
          <a:xfrm>
            <a:off x="3726407" y="3201732"/>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err="1"/>
              <a:t>n.b</a:t>
            </a:r>
            <a:r>
              <a:rPr lang="de-DE" dirty="0"/>
              <a:t>.</a:t>
            </a:r>
          </a:p>
        </p:txBody>
      </p:sp>
      <p:sp>
        <p:nvSpPr>
          <p:cNvPr id="86" name="Textplatzhalter 59">
            <a:extLst>
              <a:ext uri="{FF2B5EF4-FFF2-40B4-BE49-F238E27FC236}">
                <a16:creationId xmlns:a16="http://schemas.microsoft.com/office/drawing/2014/main" id="{CA669404-C150-8EB9-72A1-D62D0C33746D}"/>
              </a:ext>
            </a:extLst>
          </p:cNvPr>
          <p:cNvSpPr>
            <a:spLocks noGrp="1"/>
          </p:cNvSpPr>
          <p:nvPr>
            <p:ph type="body" sz="quarter" idx="29" hasCustomPrompt="1"/>
          </p:nvPr>
        </p:nvSpPr>
        <p:spPr>
          <a:xfrm>
            <a:off x="5712219" y="3197594"/>
            <a:ext cx="983670" cy="567043"/>
          </a:xfrm>
          <a:prstGeom prst="roundRect">
            <a:avLst/>
          </a:prstGeom>
          <a:solidFill>
            <a:srgbClr val="FF0000"/>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Weniger</a:t>
            </a:r>
            <a:br>
              <a:rPr lang="de-DE" dirty="0"/>
            </a:br>
            <a:r>
              <a:rPr lang="de-DE" dirty="0"/>
              <a:t>Sicher</a:t>
            </a:r>
          </a:p>
        </p:txBody>
      </p:sp>
      <p:sp>
        <p:nvSpPr>
          <p:cNvPr id="88" name="Textplatzhalter 59">
            <a:extLst>
              <a:ext uri="{FF2B5EF4-FFF2-40B4-BE49-F238E27FC236}">
                <a16:creationId xmlns:a16="http://schemas.microsoft.com/office/drawing/2014/main" id="{84DC3856-49FC-EAFB-ED9A-8F670CBC5731}"/>
              </a:ext>
            </a:extLst>
          </p:cNvPr>
          <p:cNvSpPr>
            <a:spLocks noGrp="1"/>
          </p:cNvSpPr>
          <p:nvPr>
            <p:ph type="body" sz="quarter" idx="30" hasCustomPrompt="1"/>
          </p:nvPr>
        </p:nvSpPr>
        <p:spPr>
          <a:xfrm>
            <a:off x="6705394" y="3202392"/>
            <a:ext cx="983670" cy="567043"/>
          </a:xfrm>
          <a:prstGeom prst="roundRect">
            <a:avLst/>
          </a:prstGeom>
          <a:solidFill>
            <a:srgbClr val="FF0000"/>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Weniger</a:t>
            </a:r>
            <a:br>
              <a:rPr lang="de-DE" dirty="0"/>
            </a:br>
            <a:r>
              <a:rPr lang="de-DE" dirty="0"/>
              <a:t>Sicher</a:t>
            </a:r>
          </a:p>
        </p:txBody>
      </p:sp>
      <p:sp>
        <p:nvSpPr>
          <p:cNvPr id="89" name="Textplatzhalter 59">
            <a:extLst>
              <a:ext uri="{FF2B5EF4-FFF2-40B4-BE49-F238E27FC236}">
                <a16:creationId xmlns:a16="http://schemas.microsoft.com/office/drawing/2014/main" id="{5DD1EFE0-0011-7147-4886-2DF1828F0263}"/>
              </a:ext>
            </a:extLst>
          </p:cNvPr>
          <p:cNvSpPr>
            <a:spLocks noGrp="1"/>
          </p:cNvSpPr>
          <p:nvPr>
            <p:ph type="body" sz="quarter" idx="31" hasCustomPrompt="1"/>
          </p:nvPr>
        </p:nvSpPr>
        <p:spPr>
          <a:xfrm>
            <a:off x="7689064" y="3197593"/>
            <a:ext cx="983670" cy="567043"/>
          </a:xfrm>
          <a:prstGeom prst="roundRect">
            <a:avLst/>
          </a:prstGeom>
          <a:solidFill>
            <a:srgbClr val="FF0000"/>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Weniger</a:t>
            </a:r>
            <a:br>
              <a:rPr lang="de-DE" dirty="0"/>
            </a:br>
            <a:r>
              <a:rPr lang="de-DE" dirty="0"/>
              <a:t>Sicher</a:t>
            </a:r>
          </a:p>
        </p:txBody>
      </p:sp>
      <p:sp>
        <p:nvSpPr>
          <p:cNvPr id="91" name="Textplatzhalter 59">
            <a:extLst>
              <a:ext uri="{FF2B5EF4-FFF2-40B4-BE49-F238E27FC236}">
                <a16:creationId xmlns:a16="http://schemas.microsoft.com/office/drawing/2014/main" id="{900EA115-C80C-609A-7DF4-5D2633B7F7F9}"/>
              </a:ext>
            </a:extLst>
          </p:cNvPr>
          <p:cNvSpPr>
            <a:spLocks noGrp="1"/>
          </p:cNvSpPr>
          <p:nvPr>
            <p:ph type="body" sz="quarter" idx="32" hasCustomPrompt="1"/>
          </p:nvPr>
        </p:nvSpPr>
        <p:spPr>
          <a:xfrm>
            <a:off x="8685668" y="3204914"/>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Hoch</a:t>
            </a:r>
          </a:p>
        </p:txBody>
      </p:sp>
      <p:sp>
        <p:nvSpPr>
          <p:cNvPr id="93" name="Textplatzhalter 59">
            <a:extLst>
              <a:ext uri="{FF2B5EF4-FFF2-40B4-BE49-F238E27FC236}">
                <a16:creationId xmlns:a16="http://schemas.microsoft.com/office/drawing/2014/main" id="{CB9F80D8-E847-7D58-3F35-84675BA4DCFA}"/>
              </a:ext>
            </a:extLst>
          </p:cNvPr>
          <p:cNvSpPr>
            <a:spLocks noGrp="1"/>
          </p:cNvSpPr>
          <p:nvPr>
            <p:ph type="body" sz="quarter" idx="33" hasCustomPrompt="1"/>
          </p:nvPr>
        </p:nvSpPr>
        <p:spPr>
          <a:xfrm>
            <a:off x="9674876" y="3197592"/>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Hoch</a:t>
            </a:r>
          </a:p>
        </p:txBody>
      </p:sp>
      <p:sp>
        <p:nvSpPr>
          <p:cNvPr id="95" name="Textplatzhalter 59">
            <a:extLst>
              <a:ext uri="{FF2B5EF4-FFF2-40B4-BE49-F238E27FC236}">
                <a16:creationId xmlns:a16="http://schemas.microsoft.com/office/drawing/2014/main" id="{C07458B7-40A3-F871-BEA7-1B7BF33D889D}"/>
              </a:ext>
            </a:extLst>
          </p:cNvPr>
          <p:cNvSpPr>
            <a:spLocks noGrp="1"/>
          </p:cNvSpPr>
          <p:nvPr>
            <p:ph type="body" sz="quarter" idx="34" hasCustomPrompt="1"/>
          </p:nvPr>
        </p:nvSpPr>
        <p:spPr>
          <a:xfrm>
            <a:off x="10659342" y="3191123"/>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Hoch</a:t>
            </a:r>
          </a:p>
        </p:txBody>
      </p:sp>
      <p:sp>
        <p:nvSpPr>
          <p:cNvPr id="97" name="Textplatzhalter 59">
            <a:extLst>
              <a:ext uri="{FF2B5EF4-FFF2-40B4-BE49-F238E27FC236}">
                <a16:creationId xmlns:a16="http://schemas.microsoft.com/office/drawing/2014/main" id="{BDD13637-D2F8-47FF-C81E-D2C302641F65}"/>
              </a:ext>
            </a:extLst>
          </p:cNvPr>
          <p:cNvSpPr>
            <a:spLocks noGrp="1"/>
          </p:cNvSpPr>
          <p:nvPr>
            <p:ph type="body" sz="quarter" idx="35" hasCustomPrompt="1"/>
          </p:nvPr>
        </p:nvSpPr>
        <p:spPr>
          <a:xfrm>
            <a:off x="3726389" y="3865519"/>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01" name="Textplatzhalter 59">
            <a:extLst>
              <a:ext uri="{FF2B5EF4-FFF2-40B4-BE49-F238E27FC236}">
                <a16:creationId xmlns:a16="http://schemas.microsoft.com/office/drawing/2014/main" id="{FB1B05B9-A1F7-CDB4-9C4E-3FD60E7B1689}"/>
              </a:ext>
            </a:extLst>
          </p:cNvPr>
          <p:cNvSpPr>
            <a:spLocks noGrp="1"/>
          </p:cNvSpPr>
          <p:nvPr>
            <p:ph type="body" sz="quarter" idx="36" hasCustomPrompt="1"/>
          </p:nvPr>
        </p:nvSpPr>
        <p:spPr>
          <a:xfrm>
            <a:off x="4710059" y="3865519"/>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02" name="Textplatzhalter 59">
            <a:extLst>
              <a:ext uri="{FF2B5EF4-FFF2-40B4-BE49-F238E27FC236}">
                <a16:creationId xmlns:a16="http://schemas.microsoft.com/office/drawing/2014/main" id="{D1FA8AD8-085D-C83B-816A-93F0C2F0BE4B}"/>
              </a:ext>
            </a:extLst>
          </p:cNvPr>
          <p:cNvSpPr>
            <a:spLocks noGrp="1"/>
          </p:cNvSpPr>
          <p:nvPr>
            <p:ph type="body" sz="quarter" idx="37" hasCustomPrompt="1"/>
          </p:nvPr>
        </p:nvSpPr>
        <p:spPr>
          <a:xfrm>
            <a:off x="5693729" y="3865518"/>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03" name="Textplatzhalter 59">
            <a:extLst>
              <a:ext uri="{FF2B5EF4-FFF2-40B4-BE49-F238E27FC236}">
                <a16:creationId xmlns:a16="http://schemas.microsoft.com/office/drawing/2014/main" id="{A3298878-7CAF-15C1-4DB5-738B42AC627B}"/>
              </a:ext>
            </a:extLst>
          </p:cNvPr>
          <p:cNvSpPr>
            <a:spLocks noGrp="1"/>
          </p:cNvSpPr>
          <p:nvPr>
            <p:ph type="body" sz="quarter" idx="38" hasCustomPrompt="1"/>
          </p:nvPr>
        </p:nvSpPr>
        <p:spPr>
          <a:xfrm>
            <a:off x="6686634" y="3865518"/>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04" name="Textplatzhalter 59">
            <a:extLst>
              <a:ext uri="{FF2B5EF4-FFF2-40B4-BE49-F238E27FC236}">
                <a16:creationId xmlns:a16="http://schemas.microsoft.com/office/drawing/2014/main" id="{9A90C586-5B45-5B2E-D2FB-004275A06075}"/>
              </a:ext>
            </a:extLst>
          </p:cNvPr>
          <p:cNvSpPr>
            <a:spLocks noGrp="1"/>
          </p:cNvSpPr>
          <p:nvPr>
            <p:ph type="body" sz="quarter" idx="39" hasCustomPrompt="1"/>
          </p:nvPr>
        </p:nvSpPr>
        <p:spPr>
          <a:xfrm>
            <a:off x="7677164" y="3863707"/>
            <a:ext cx="983670" cy="567043"/>
          </a:xfrm>
          <a:prstGeom prst="roundRect">
            <a:avLst/>
          </a:prstGeom>
          <a:solidFill>
            <a:srgbClr val="FF0000"/>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06" name="Textplatzhalter 59">
            <a:extLst>
              <a:ext uri="{FF2B5EF4-FFF2-40B4-BE49-F238E27FC236}">
                <a16:creationId xmlns:a16="http://schemas.microsoft.com/office/drawing/2014/main" id="{B35EC677-70CC-8612-B7FC-9F27CB94D95A}"/>
              </a:ext>
            </a:extLst>
          </p:cNvPr>
          <p:cNvSpPr>
            <a:spLocks noGrp="1"/>
          </p:cNvSpPr>
          <p:nvPr>
            <p:ph type="body" sz="quarter" idx="40" hasCustomPrompt="1"/>
          </p:nvPr>
        </p:nvSpPr>
        <p:spPr>
          <a:xfrm>
            <a:off x="8670069" y="3863707"/>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08" name="Textplatzhalter 59">
            <a:extLst>
              <a:ext uri="{FF2B5EF4-FFF2-40B4-BE49-F238E27FC236}">
                <a16:creationId xmlns:a16="http://schemas.microsoft.com/office/drawing/2014/main" id="{94C13F25-763E-AA29-355B-E72E237D6740}"/>
              </a:ext>
            </a:extLst>
          </p:cNvPr>
          <p:cNvSpPr>
            <a:spLocks noGrp="1"/>
          </p:cNvSpPr>
          <p:nvPr>
            <p:ph type="body" sz="quarter" idx="41" hasCustomPrompt="1"/>
          </p:nvPr>
        </p:nvSpPr>
        <p:spPr>
          <a:xfrm>
            <a:off x="9664877" y="3861895"/>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10" name="Textplatzhalter 59">
            <a:extLst>
              <a:ext uri="{FF2B5EF4-FFF2-40B4-BE49-F238E27FC236}">
                <a16:creationId xmlns:a16="http://schemas.microsoft.com/office/drawing/2014/main" id="{3BD8ECF6-8B2E-C6C8-C842-DC388A18CFE8}"/>
              </a:ext>
            </a:extLst>
          </p:cNvPr>
          <p:cNvSpPr>
            <a:spLocks noGrp="1"/>
          </p:cNvSpPr>
          <p:nvPr>
            <p:ph type="body" sz="quarter" idx="42" hasCustomPrompt="1"/>
          </p:nvPr>
        </p:nvSpPr>
        <p:spPr>
          <a:xfrm>
            <a:off x="10651405" y="3869153"/>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13" name="Textplatzhalter 59">
            <a:extLst>
              <a:ext uri="{FF2B5EF4-FFF2-40B4-BE49-F238E27FC236}">
                <a16:creationId xmlns:a16="http://schemas.microsoft.com/office/drawing/2014/main" id="{F5649A09-8E41-EFDE-6C14-7BA2F879BB51}"/>
              </a:ext>
            </a:extLst>
          </p:cNvPr>
          <p:cNvSpPr>
            <a:spLocks noGrp="1"/>
          </p:cNvSpPr>
          <p:nvPr>
            <p:ph type="body" sz="quarter" idx="43" hasCustomPrompt="1"/>
          </p:nvPr>
        </p:nvSpPr>
        <p:spPr>
          <a:xfrm>
            <a:off x="3735641" y="4529549"/>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14" name="Textplatzhalter 59">
            <a:extLst>
              <a:ext uri="{FF2B5EF4-FFF2-40B4-BE49-F238E27FC236}">
                <a16:creationId xmlns:a16="http://schemas.microsoft.com/office/drawing/2014/main" id="{AE69B7FC-3F51-9D06-4BAB-433B566C3593}"/>
              </a:ext>
            </a:extLst>
          </p:cNvPr>
          <p:cNvSpPr>
            <a:spLocks noGrp="1"/>
          </p:cNvSpPr>
          <p:nvPr>
            <p:ph type="body" sz="quarter" idx="44" hasCustomPrompt="1"/>
          </p:nvPr>
        </p:nvSpPr>
        <p:spPr>
          <a:xfrm>
            <a:off x="4710059" y="4529549"/>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17" name="Textplatzhalter 59">
            <a:extLst>
              <a:ext uri="{FF2B5EF4-FFF2-40B4-BE49-F238E27FC236}">
                <a16:creationId xmlns:a16="http://schemas.microsoft.com/office/drawing/2014/main" id="{91272926-DE6E-90BC-E60E-A8CEC3E17877}"/>
              </a:ext>
            </a:extLst>
          </p:cNvPr>
          <p:cNvSpPr>
            <a:spLocks noGrp="1"/>
          </p:cNvSpPr>
          <p:nvPr>
            <p:ph type="body" sz="quarter" idx="45" hasCustomPrompt="1"/>
          </p:nvPr>
        </p:nvSpPr>
        <p:spPr>
          <a:xfrm>
            <a:off x="5693729" y="4529549"/>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18" name="Textplatzhalter 59">
            <a:extLst>
              <a:ext uri="{FF2B5EF4-FFF2-40B4-BE49-F238E27FC236}">
                <a16:creationId xmlns:a16="http://schemas.microsoft.com/office/drawing/2014/main" id="{00DEE1AF-F195-CFE4-1C3F-5CDC095EAB90}"/>
              </a:ext>
            </a:extLst>
          </p:cNvPr>
          <p:cNvSpPr>
            <a:spLocks noGrp="1"/>
          </p:cNvSpPr>
          <p:nvPr>
            <p:ph type="body" sz="quarter" idx="46" hasCustomPrompt="1"/>
          </p:nvPr>
        </p:nvSpPr>
        <p:spPr>
          <a:xfrm>
            <a:off x="6691907" y="4529549"/>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23" name="Textplatzhalter 59">
            <a:extLst>
              <a:ext uri="{FF2B5EF4-FFF2-40B4-BE49-F238E27FC236}">
                <a16:creationId xmlns:a16="http://schemas.microsoft.com/office/drawing/2014/main" id="{FD2C394E-06B0-4689-41E6-85C27DC30D37}"/>
              </a:ext>
            </a:extLst>
          </p:cNvPr>
          <p:cNvSpPr>
            <a:spLocks noGrp="1"/>
          </p:cNvSpPr>
          <p:nvPr>
            <p:ph type="body" sz="quarter" idx="47" hasCustomPrompt="1"/>
          </p:nvPr>
        </p:nvSpPr>
        <p:spPr>
          <a:xfrm>
            <a:off x="7670182" y="4529549"/>
            <a:ext cx="983670" cy="567043"/>
          </a:xfrm>
          <a:prstGeom prst="roundRect">
            <a:avLst/>
          </a:prstGeom>
          <a:solidFill>
            <a:srgbClr val="FF0000"/>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24" name="Textplatzhalter 59">
            <a:extLst>
              <a:ext uri="{FF2B5EF4-FFF2-40B4-BE49-F238E27FC236}">
                <a16:creationId xmlns:a16="http://schemas.microsoft.com/office/drawing/2014/main" id="{F35D0DC7-ACFA-A784-0162-D143DB466321}"/>
              </a:ext>
            </a:extLst>
          </p:cNvPr>
          <p:cNvSpPr>
            <a:spLocks noGrp="1"/>
          </p:cNvSpPr>
          <p:nvPr>
            <p:ph type="body" sz="quarter" idx="48" hasCustomPrompt="1"/>
          </p:nvPr>
        </p:nvSpPr>
        <p:spPr>
          <a:xfrm>
            <a:off x="8660834" y="4529549"/>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25" name="Textplatzhalter 59">
            <a:extLst>
              <a:ext uri="{FF2B5EF4-FFF2-40B4-BE49-F238E27FC236}">
                <a16:creationId xmlns:a16="http://schemas.microsoft.com/office/drawing/2014/main" id="{D532DC32-82D3-B3E8-16C7-5047DD6EE8D0}"/>
              </a:ext>
            </a:extLst>
          </p:cNvPr>
          <p:cNvSpPr>
            <a:spLocks noGrp="1"/>
          </p:cNvSpPr>
          <p:nvPr>
            <p:ph type="body" sz="quarter" idx="49" hasCustomPrompt="1"/>
          </p:nvPr>
        </p:nvSpPr>
        <p:spPr>
          <a:xfrm>
            <a:off x="9644504" y="4525034"/>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26" name="Textplatzhalter 59">
            <a:extLst>
              <a:ext uri="{FF2B5EF4-FFF2-40B4-BE49-F238E27FC236}">
                <a16:creationId xmlns:a16="http://schemas.microsoft.com/office/drawing/2014/main" id="{073A750C-4197-A043-B7EF-4F01C1318F2B}"/>
              </a:ext>
            </a:extLst>
          </p:cNvPr>
          <p:cNvSpPr>
            <a:spLocks noGrp="1"/>
          </p:cNvSpPr>
          <p:nvPr>
            <p:ph type="body" sz="quarter" idx="50" hasCustomPrompt="1"/>
          </p:nvPr>
        </p:nvSpPr>
        <p:spPr>
          <a:xfrm>
            <a:off x="10628174" y="4525033"/>
            <a:ext cx="983670" cy="567043"/>
          </a:xfrm>
          <a:prstGeom prst="roundRect">
            <a:avLst/>
          </a:prstGeom>
          <a:solidFill>
            <a:srgbClr val="FF0000"/>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Tree>
    <p:extLst>
      <p:ext uri="{BB962C8B-B14F-4D97-AF65-F5344CB8AC3E}">
        <p14:creationId xmlns:p14="http://schemas.microsoft.com/office/powerpoint/2010/main" val="3075862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rafik_Headlines">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sp>
        <p:nvSpPr>
          <p:cNvPr id="18" name="Textplatzhalter 16">
            <a:extLst>
              <a:ext uri="{FF2B5EF4-FFF2-40B4-BE49-F238E27FC236}">
                <a16:creationId xmlns:a16="http://schemas.microsoft.com/office/drawing/2014/main" id="{DB112429-46EC-E355-2E89-10A54534240A}"/>
              </a:ext>
            </a:extLst>
          </p:cNvPr>
          <p:cNvSpPr>
            <a:spLocks noGrp="1"/>
          </p:cNvSpPr>
          <p:nvPr>
            <p:ph type="body" sz="quarter" idx="16" hasCustomPrompt="1"/>
          </p:nvPr>
        </p:nvSpPr>
        <p:spPr>
          <a:xfrm>
            <a:off x="4788881" y="2372054"/>
            <a:ext cx="6634162" cy="575564"/>
          </a:xfrm>
          <a:prstGeom prst="rect">
            <a:avLst/>
          </a:prstGeom>
        </p:spPr>
        <p:txBody>
          <a:bodyPr/>
          <a:lstStyle>
            <a:lvl1pPr marL="0" indent="0">
              <a:buNone/>
              <a:defRPr sz="1600">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Kompass für alle Management-Entscheidungen</a:t>
            </a:r>
          </a:p>
        </p:txBody>
      </p:sp>
      <p:sp>
        <p:nvSpPr>
          <p:cNvPr id="20" name="Textplatzhalter 16">
            <a:extLst>
              <a:ext uri="{FF2B5EF4-FFF2-40B4-BE49-F238E27FC236}">
                <a16:creationId xmlns:a16="http://schemas.microsoft.com/office/drawing/2014/main" id="{A500798A-4788-387A-53F2-19F2D3792276}"/>
              </a:ext>
            </a:extLst>
          </p:cNvPr>
          <p:cNvSpPr>
            <a:spLocks noGrp="1"/>
          </p:cNvSpPr>
          <p:nvPr>
            <p:ph type="body" sz="quarter" idx="17" hasCustomPrompt="1"/>
          </p:nvPr>
        </p:nvSpPr>
        <p:spPr>
          <a:xfrm>
            <a:off x="4788881" y="3215774"/>
            <a:ext cx="6634162" cy="602446"/>
          </a:xfrm>
          <a:prstGeom prst="rect">
            <a:avLst/>
          </a:prstGeom>
        </p:spPr>
        <p:txBody>
          <a:bodyPr/>
          <a:lstStyle>
            <a:lvl1pPr marL="0" indent="0">
              <a:buNone/>
              <a:defRPr sz="1600" b="1">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Beschreibt die langfristige Ausrichtung, Markenidentität &amp; Positionierung</a:t>
            </a:r>
          </a:p>
        </p:txBody>
      </p:sp>
      <p:sp>
        <p:nvSpPr>
          <p:cNvPr id="22" name="Textplatzhalter 16">
            <a:extLst>
              <a:ext uri="{FF2B5EF4-FFF2-40B4-BE49-F238E27FC236}">
                <a16:creationId xmlns:a16="http://schemas.microsoft.com/office/drawing/2014/main" id="{00D3F103-ACCE-A7A3-33C9-76DF1F67BE6C}"/>
              </a:ext>
            </a:extLst>
          </p:cNvPr>
          <p:cNvSpPr>
            <a:spLocks noGrp="1"/>
          </p:cNvSpPr>
          <p:nvPr>
            <p:ph type="body" sz="quarter" idx="18" hasCustomPrompt="1"/>
          </p:nvPr>
        </p:nvSpPr>
        <p:spPr>
          <a:xfrm>
            <a:off x="4788881" y="4040037"/>
            <a:ext cx="6634162" cy="601844"/>
          </a:xfrm>
          <a:prstGeom prst="rect">
            <a:avLst/>
          </a:prstGeom>
        </p:spPr>
        <p:txBody>
          <a:bodyPr/>
          <a:lstStyle>
            <a:lvl1pPr marL="0" indent="0">
              <a:buNone/>
              <a:defRPr sz="1600">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Aufzeigen von strategischen Handlungsfeldern &amp; Maßnahmen</a:t>
            </a:r>
          </a:p>
        </p:txBody>
      </p:sp>
      <p:sp>
        <p:nvSpPr>
          <p:cNvPr id="24" name="Textplatzhalter 16">
            <a:extLst>
              <a:ext uri="{FF2B5EF4-FFF2-40B4-BE49-F238E27FC236}">
                <a16:creationId xmlns:a16="http://schemas.microsoft.com/office/drawing/2014/main" id="{2820C09D-604B-56B4-B60C-35DD9CFCB2AD}"/>
              </a:ext>
            </a:extLst>
          </p:cNvPr>
          <p:cNvSpPr>
            <a:spLocks noGrp="1"/>
          </p:cNvSpPr>
          <p:nvPr>
            <p:ph type="body" sz="quarter" idx="19" hasCustomPrompt="1"/>
          </p:nvPr>
        </p:nvSpPr>
        <p:spPr>
          <a:xfrm>
            <a:off x="4788881" y="4863272"/>
            <a:ext cx="6634162" cy="708740"/>
          </a:xfrm>
          <a:prstGeom prst="rect">
            <a:avLst/>
          </a:prstGeom>
        </p:spPr>
        <p:txBody>
          <a:bodyPr/>
          <a:lstStyle>
            <a:lvl1pPr marL="0" indent="0">
              <a:buNone/>
              <a:defRPr sz="1600">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Rahmen für Bereichsstrategien</a:t>
            </a:r>
          </a:p>
        </p:txBody>
      </p:sp>
      <p:sp>
        <p:nvSpPr>
          <p:cNvPr id="27" name="Textplatzhalter 25">
            <a:extLst>
              <a:ext uri="{FF2B5EF4-FFF2-40B4-BE49-F238E27FC236}">
                <a16:creationId xmlns:a16="http://schemas.microsoft.com/office/drawing/2014/main" id="{6C216D97-D430-32B7-512C-971FFA7D4C8E}"/>
              </a:ext>
            </a:extLst>
          </p:cNvPr>
          <p:cNvSpPr>
            <a:spLocks noGrp="1"/>
          </p:cNvSpPr>
          <p:nvPr>
            <p:ph type="body" sz="quarter" idx="20" hasCustomPrompt="1"/>
          </p:nvPr>
        </p:nvSpPr>
        <p:spPr>
          <a:xfrm>
            <a:off x="4031676" y="2171733"/>
            <a:ext cx="720001" cy="721530"/>
          </a:xfrm>
          <a:prstGeom prst="ellipse">
            <a:avLst/>
          </a:prstGeom>
          <a:solidFill>
            <a:srgbClr val="003361"/>
          </a:solidFill>
        </p:spPr>
        <p:txBody>
          <a:bodyPr anchor="ctr"/>
          <a:lstStyle>
            <a:lvl1pPr marL="0" indent="0" algn="ctr">
              <a:buNone/>
              <a:defRPr>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a:t>
            </a:r>
          </a:p>
        </p:txBody>
      </p:sp>
      <p:sp>
        <p:nvSpPr>
          <p:cNvPr id="29" name="Textplatzhalter 25">
            <a:extLst>
              <a:ext uri="{FF2B5EF4-FFF2-40B4-BE49-F238E27FC236}">
                <a16:creationId xmlns:a16="http://schemas.microsoft.com/office/drawing/2014/main" id="{6E304F3A-E7B6-F26A-DE3C-6B9DF77BE155}"/>
              </a:ext>
            </a:extLst>
          </p:cNvPr>
          <p:cNvSpPr>
            <a:spLocks noGrp="1"/>
          </p:cNvSpPr>
          <p:nvPr>
            <p:ph type="body" sz="quarter" idx="21" hasCustomPrompt="1"/>
          </p:nvPr>
        </p:nvSpPr>
        <p:spPr>
          <a:xfrm>
            <a:off x="4050278" y="3000622"/>
            <a:ext cx="720001" cy="721530"/>
          </a:xfrm>
          <a:prstGeom prst="ellipse">
            <a:avLst/>
          </a:prstGeom>
          <a:solidFill>
            <a:srgbClr val="003361"/>
          </a:solidFill>
        </p:spPr>
        <p:txBody>
          <a:bodyPr anchor="ctr"/>
          <a:lstStyle>
            <a:lvl1pPr marL="0" indent="0" algn="ctr">
              <a:buNone/>
              <a:defRPr>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2</a:t>
            </a:r>
          </a:p>
        </p:txBody>
      </p:sp>
      <p:sp>
        <p:nvSpPr>
          <p:cNvPr id="31" name="Textplatzhalter 25">
            <a:extLst>
              <a:ext uri="{FF2B5EF4-FFF2-40B4-BE49-F238E27FC236}">
                <a16:creationId xmlns:a16="http://schemas.microsoft.com/office/drawing/2014/main" id="{A78BDA66-71A7-D57C-9F9D-124A93D0E8C6}"/>
              </a:ext>
            </a:extLst>
          </p:cNvPr>
          <p:cNvSpPr>
            <a:spLocks noGrp="1"/>
          </p:cNvSpPr>
          <p:nvPr>
            <p:ph type="body" sz="quarter" idx="22" hasCustomPrompt="1"/>
          </p:nvPr>
        </p:nvSpPr>
        <p:spPr>
          <a:xfrm>
            <a:off x="4068880" y="3834826"/>
            <a:ext cx="720001" cy="721530"/>
          </a:xfrm>
          <a:prstGeom prst="ellipse">
            <a:avLst/>
          </a:prstGeom>
          <a:solidFill>
            <a:srgbClr val="003361"/>
          </a:solidFill>
        </p:spPr>
        <p:txBody>
          <a:bodyPr anchor="ctr"/>
          <a:lstStyle>
            <a:lvl1pPr marL="0" indent="0" algn="ctr">
              <a:buNone/>
              <a:defRPr>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3</a:t>
            </a:r>
          </a:p>
        </p:txBody>
      </p:sp>
      <p:sp>
        <p:nvSpPr>
          <p:cNvPr id="33" name="Textplatzhalter 25">
            <a:extLst>
              <a:ext uri="{FF2B5EF4-FFF2-40B4-BE49-F238E27FC236}">
                <a16:creationId xmlns:a16="http://schemas.microsoft.com/office/drawing/2014/main" id="{7977BB6F-A75B-160A-6764-785E1EF84147}"/>
              </a:ext>
            </a:extLst>
          </p:cNvPr>
          <p:cNvSpPr>
            <a:spLocks noGrp="1"/>
          </p:cNvSpPr>
          <p:nvPr>
            <p:ph type="body" sz="quarter" idx="23" hasCustomPrompt="1"/>
          </p:nvPr>
        </p:nvSpPr>
        <p:spPr>
          <a:xfrm>
            <a:off x="4069196" y="4665651"/>
            <a:ext cx="720001" cy="721530"/>
          </a:xfrm>
          <a:prstGeom prst="ellipse">
            <a:avLst/>
          </a:prstGeom>
          <a:solidFill>
            <a:srgbClr val="003361"/>
          </a:solidFill>
        </p:spPr>
        <p:txBody>
          <a:bodyPr anchor="ctr"/>
          <a:lstStyle>
            <a:lvl1pPr marL="0" indent="0" algn="ctr">
              <a:buNone/>
              <a:defRPr>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4</a:t>
            </a:r>
          </a:p>
        </p:txBody>
      </p:sp>
      <p:sp>
        <p:nvSpPr>
          <p:cNvPr id="7" name="Bildplatzhalter 6">
            <a:extLst>
              <a:ext uri="{FF2B5EF4-FFF2-40B4-BE49-F238E27FC236}">
                <a16:creationId xmlns:a16="http://schemas.microsoft.com/office/drawing/2014/main" id="{E0046C8C-2F16-BA8E-8F1A-A5C487241A8B}"/>
              </a:ext>
            </a:extLst>
          </p:cNvPr>
          <p:cNvSpPr>
            <a:spLocks noGrp="1"/>
          </p:cNvSpPr>
          <p:nvPr>
            <p:ph type="pic" sz="quarter" idx="24"/>
          </p:nvPr>
        </p:nvSpPr>
        <p:spPr>
          <a:xfrm>
            <a:off x="-65431" y="1203314"/>
            <a:ext cx="3152775" cy="5207952"/>
          </a:xfrm>
          <a:custGeom>
            <a:avLst/>
            <a:gdLst>
              <a:gd name="connsiteX0" fmla="*/ 0 w 3371850"/>
              <a:gd name="connsiteY0" fmla="*/ 0 h 5202237"/>
              <a:gd name="connsiteX1" fmla="*/ 1685925 w 3371850"/>
              <a:gd name="connsiteY1" fmla="*/ 0 h 5202237"/>
              <a:gd name="connsiteX2" fmla="*/ 3371850 w 3371850"/>
              <a:gd name="connsiteY2" fmla="*/ 2601119 h 5202237"/>
              <a:gd name="connsiteX3" fmla="*/ 1685925 w 3371850"/>
              <a:gd name="connsiteY3" fmla="*/ 5202237 h 5202237"/>
              <a:gd name="connsiteX4" fmla="*/ 0 w 3371850"/>
              <a:gd name="connsiteY4" fmla="*/ 5202237 h 5202237"/>
              <a:gd name="connsiteX5" fmla="*/ 0 w 3371850"/>
              <a:gd name="connsiteY5" fmla="*/ 0 h 5202237"/>
              <a:gd name="connsiteX0" fmla="*/ 0 w 3028950"/>
              <a:gd name="connsiteY0" fmla="*/ 0 h 5202237"/>
              <a:gd name="connsiteX1" fmla="*/ 1685925 w 3028950"/>
              <a:gd name="connsiteY1" fmla="*/ 0 h 5202237"/>
              <a:gd name="connsiteX2" fmla="*/ 3028950 w 3028950"/>
              <a:gd name="connsiteY2" fmla="*/ 2591594 h 5202237"/>
              <a:gd name="connsiteX3" fmla="*/ 1685925 w 3028950"/>
              <a:gd name="connsiteY3" fmla="*/ 5202237 h 5202237"/>
              <a:gd name="connsiteX4" fmla="*/ 0 w 3028950"/>
              <a:gd name="connsiteY4" fmla="*/ 5202237 h 5202237"/>
              <a:gd name="connsiteX5" fmla="*/ 0 w 3028950"/>
              <a:gd name="connsiteY5" fmla="*/ 0 h 5202237"/>
              <a:gd name="connsiteX0" fmla="*/ 0 w 3152775"/>
              <a:gd name="connsiteY0" fmla="*/ 0 h 5202237"/>
              <a:gd name="connsiteX1" fmla="*/ 1685925 w 3152775"/>
              <a:gd name="connsiteY1" fmla="*/ 0 h 5202237"/>
              <a:gd name="connsiteX2" fmla="*/ 3152775 w 3152775"/>
              <a:gd name="connsiteY2" fmla="*/ 2591594 h 5202237"/>
              <a:gd name="connsiteX3" fmla="*/ 1685925 w 3152775"/>
              <a:gd name="connsiteY3" fmla="*/ 5202237 h 5202237"/>
              <a:gd name="connsiteX4" fmla="*/ 0 w 3152775"/>
              <a:gd name="connsiteY4" fmla="*/ 5202237 h 5202237"/>
              <a:gd name="connsiteX5" fmla="*/ 0 w 3152775"/>
              <a:gd name="connsiteY5" fmla="*/ 0 h 5202237"/>
              <a:gd name="connsiteX0" fmla="*/ 0 w 3152775"/>
              <a:gd name="connsiteY0" fmla="*/ 0 h 5202237"/>
              <a:gd name="connsiteX1" fmla="*/ 2085975 w 3152775"/>
              <a:gd name="connsiteY1" fmla="*/ 19050 h 5202237"/>
              <a:gd name="connsiteX2" fmla="*/ 3152775 w 3152775"/>
              <a:gd name="connsiteY2" fmla="*/ 2591594 h 5202237"/>
              <a:gd name="connsiteX3" fmla="*/ 1685925 w 3152775"/>
              <a:gd name="connsiteY3" fmla="*/ 5202237 h 5202237"/>
              <a:gd name="connsiteX4" fmla="*/ 0 w 3152775"/>
              <a:gd name="connsiteY4" fmla="*/ 5202237 h 5202237"/>
              <a:gd name="connsiteX5" fmla="*/ 0 w 3152775"/>
              <a:gd name="connsiteY5" fmla="*/ 0 h 5202237"/>
              <a:gd name="connsiteX0" fmla="*/ 0 w 3152775"/>
              <a:gd name="connsiteY0" fmla="*/ 0 h 5202237"/>
              <a:gd name="connsiteX1" fmla="*/ 2080260 w 3152775"/>
              <a:gd name="connsiteY1" fmla="*/ 9525 h 5202237"/>
              <a:gd name="connsiteX2" fmla="*/ 3152775 w 3152775"/>
              <a:gd name="connsiteY2" fmla="*/ 2591594 h 5202237"/>
              <a:gd name="connsiteX3" fmla="*/ 1685925 w 3152775"/>
              <a:gd name="connsiteY3" fmla="*/ 5202237 h 5202237"/>
              <a:gd name="connsiteX4" fmla="*/ 0 w 3152775"/>
              <a:gd name="connsiteY4" fmla="*/ 5202237 h 5202237"/>
              <a:gd name="connsiteX5" fmla="*/ 0 w 3152775"/>
              <a:gd name="connsiteY5" fmla="*/ 0 h 5202237"/>
              <a:gd name="connsiteX0" fmla="*/ 0 w 3152775"/>
              <a:gd name="connsiteY0" fmla="*/ 1905 h 5204142"/>
              <a:gd name="connsiteX1" fmla="*/ 2078355 w 3152775"/>
              <a:gd name="connsiteY1" fmla="*/ 0 h 5204142"/>
              <a:gd name="connsiteX2" fmla="*/ 3152775 w 3152775"/>
              <a:gd name="connsiteY2" fmla="*/ 2593499 h 5204142"/>
              <a:gd name="connsiteX3" fmla="*/ 1685925 w 3152775"/>
              <a:gd name="connsiteY3" fmla="*/ 5204142 h 5204142"/>
              <a:gd name="connsiteX4" fmla="*/ 0 w 3152775"/>
              <a:gd name="connsiteY4" fmla="*/ 5204142 h 5204142"/>
              <a:gd name="connsiteX5" fmla="*/ 0 w 3152775"/>
              <a:gd name="connsiteY5" fmla="*/ 1905 h 5204142"/>
              <a:gd name="connsiteX0" fmla="*/ 0 w 3152775"/>
              <a:gd name="connsiteY0" fmla="*/ 1905 h 5207952"/>
              <a:gd name="connsiteX1" fmla="*/ 2078355 w 3152775"/>
              <a:gd name="connsiteY1" fmla="*/ 0 h 5207952"/>
              <a:gd name="connsiteX2" fmla="*/ 3152775 w 3152775"/>
              <a:gd name="connsiteY2" fmla="*/ 2593499 h 5207952"/>
              <a:gd name="connsiteX3" fmla="*/ 2082165 w 3152775"/>
              <a:gd name="connsiteY3" fmla="*/ 5207952 h 5207952"/>
              <a:gd name="connsiteX4" fmla="*/ 0 w 3152775"/>
              <a:gd name="connsiteY4" fmla="*/ 5204142 h 5207952"/>
              <a:gd name="connsiteX5" fmla="*/ 0 w 3152775"/>
              <a:gd name="connsiteY5" fmla="*/ 1905 h 520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2775" h="5207952">
                <a:moveTo>
                  <a:pt x="0" y="1905"/>
                </a:moveTo>
                <a:lnTo>
                  <a:pt x="2078355" y="0"/>
                </a:lnTo>
                <a:lnTo>
                  <a:pt x="3152775" y="2593499"/>
                </a:lnTo>
                <a:lnTo>
                  <a:pt x="2082165" y="5207952"/>
                </a:lnTo>
                <a:lnTo>
                  <a:pt x="0" y="5204142"/>
                </a:lnTo>
                <a:lnTo>
                  <a:pt x="0" y="1905"/>
                </a:lnTo>
                <a:close/>
              </a:path>
            </a:pathLst>
          </a:custGeom>
          <a:solidFill>
            <a:srgbClr val="BFBFBF"/>
          </a:solidFill>
        </p:spPr>
        <p:txBody>
          <a:bodyPr/>
          <a:lstStyle>
            <a:lvl1pPr marL="0" indent="0">
              <a:buNone/>
              <a:defRPr sz="1800">
                <a:latin typeface="FrutigerNext LT Regular" panose="020B0503040504020204" pitchFamily="34" charset="0"/>
              </a:defRPr>
            </a:lvl1pPr>
          </a:lstStyle>
          <a:p>
            <a:endParaRPr lang="de-DE" dirty="0"/>
          </a:p>
        </p:txBody>
      </p:sp>
    </p:spTree>
    <p:extLst>
      <p:ext uri="{BB962C8B-B14F-4D97-AF65-F5344CB8AC3E}">
        <p14:creationId xmlns:p14="http://schemas.microsoft.com/office/powerpoint/2010/main" val="29912558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Grafik_Rechteck_Bild mit Text">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924C5D13-70A2-9510-5EC9-B26A2EF2403F}"/>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12" name="Rechteck: abgerundete Ecken 11">
            <a:extLst>
              <a:ext uri="{FF2B5EF4-FFF2-40B4-BE49-F238E27FC236}">
                <a16:creationId xmlns:a16="http://schemas.microsoft.com/office/drawing/2014/main" id="{DFB740CC-90CD-18FF-01FB-CB509D277AF7}"/>
              </a:ext>
            </a:extLst>
          </p:cNvPr>
          <p:cNvSpPr/>
          <p:nvPr userDrawn="1"/>
        </p:nvSpPr>
        <p:spPr>
          <a:xfrm>
            <a:off x="410353" y="1317784"/>
            <a:ext cx="7502006" cy="1115853"/>
          </a:xfrm>
          <a:prstGeom prst="roundRect">
            <a:avLst/>
          </a:prstGeom>
          <a:solidFill>
            <a:srgbClr val="526A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9">
            <a:extLst>
              <a:ext uri="{FF2B5EF4-FFF2-40B4-BE49-F238E27FC236}">
                <a16:creationId xmlns:a16="http://schemas.microsoft.com/office/drawing/2014/main" id="{6592F876-2394-E3C5-AF33-AD512C4AF25F}"/>
              </a:ext>
            </a:extLst>
          </p:cNvPr>
          <p:cNvSpPr>
            <a:spLocks noGrp="1"/>
          </p:cNvSpPr>
          <p:nvPr>
            <p:ph type="body" sz="quarter" idx="17" hasCustomPrompt="1"/>
          </p:nvPr>
        </p:nvSpPr>
        <p:spPr>
          <a:xfrm>
            <a:off x="1995197" y="1317785"/>
            <a:ext cx="5779749" cy="766259"/>
          </a:xfrm>
          <a:prstGeom prst="rect">
            <a:avLst/>
          </a:prstGeom>
        </p:spPr>
        <p:txBody>
          <a:bodyPr/>
          <a:lstStyle>
            <a:lvl1pPr marL="0" indent="0">
              <a:lnSpc>
                <a:spcPct val="100000"/>
              </a:lnSpc>
              <a:spcBef>
                <a:spcPts val="0"/>
              </a:spcBef>
              <a:buFont typeface="Arial" panose="020B0604020202020204" pitchFamily="34" charse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8" name="Textplatzhalter 2">
            <a:extLst>
              <a:ext uri="{FF2B5EF4-FFF2-40B4-BE49-F238E27FC236}">
                <a16:creationId xmlns:a16="http://schemas.microsoft.com/office/drawing/2014/main" id="{CE31DA06-DF54-A28A-3770-CC760ECAB6FE}"/>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0" name="Textplatzhalter 9">
            <a:extLst>
              <a:ext uri="{FF2B5EF4-FFF2-40B4-BE49-F238E27FC236}">
                <a16:creationId xmlns:a16="http://schemas.microsoft.com/office/drawing/2014/main" id="{7C941327-B80F-5453-36EF-8B0941CE1BAE}"/>
              </a:ext>
            </a:extLst>
          </p:cNvPr>
          <p:cNvSpPr>
            <a:spLocks noGrp="1"/>
          </p:cNvSpPr>
          <p:nvPr>
            <p:ph type="body" sz="quarter" idx="16" hasCustomPrompt="1"/>
          </p:nvPr>
        </p:nvSpPr>
        <p:spPr>
          <a:xfrm>
            <a:off x="1995198" y="1598068"/>
            <a:ext cx="5779749" cy="766259"/>
          </a:xfrm>
          <a:prstGeom prst="rect">
            <a:avLst/>
          </a:prstGeom>
        </p:spPr>
        <p:txBody>
          <a:bodyPr/>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14" name="Bildplatzhalter 13">
            <a:extLst>
              <a:ext uri="{FF2B5EF4-FFF2-40B4-BE49-F238E27FC236}">
                <a16:creationId xmlns:a16="http://schemas.microsoft.com/office/drawing/2014/main" id="{782E8E71-4B01-DD17-1B4C-F46D66FBC9D1}"/>
              </a:ext>
            </a:extLst>
          </p:cNvPr>
          <p:cNvSpPr>
            <a:spLocks noGrp="1"/>
          </p:cNvSpPr>
          <p:nvPr>
            <p:ph type="pic" sz="quarter" idx="18"/>
          </p:nvPr>
        </p:nvSpPr>
        <p:spPr>
          <a:xfrm>
            <a:off x="533400" y="1448672"/>
            <a:ext cx="1443038" cy="854075"/>
          </a:xfrm>
          <a:prstGeom prst="roundRect">
            <a:avLst/>
          </a:prstGeom>
          <a:ln w="12700">
            <a:solidFill>
              <a:schemeClr val="bg1"/>
            </a:solidFill>
          </a:ln>
        </p:spPr>
        <p:txBody>
          <a:bodyPr/>
          <a:lstStyle>
            <a:lvl1pPr marL="0" indent="0">
              <a:buNone/>
              <a:defRPr sz="1800">
                <a:latin typeface="FrutigerNext LT Regular" panose="020B0503040504020204" pitchFamily="34" charset="0"/>
              </a:defRPr>
            </a:lvl1pPr>
          </a:lstStyle>
          <a:p>
            <a:endParaRPr lang="de-DE" dirty="0"/>
          </a:p>
        </p:txBody>
      </p:sp>
      <p:sp>
        <p:nvSpPr>
          <p:cNvPr id="15" name="Rechteck: abgerundete Ecken 14">
            <a:extLst>
              <a:ext uri="{FF2B5EF4-FFF2-40B4-BE49-F238E27FC236}">
                <a16:creationId xmlns:a16="http://schemas.microsoft.com/office/drawing/2014/main" id="{4FF9C98A-A27D-435E-7E4C-D23F561BBE31}"/>
              </a:ext>
            </a:extLst>
          </p:cNvPr>
          <p:cNvSpPr/>
          <p:nvPr userDrawn="1"/>
        </p:nvSpPr>
        <p:spPr>
          <a:xfrm>
            <a:off x="410353" y="2572012"/>
            <a:ext cx="7502006" cy="1115853"/>
          </a:xfrm>
          <a:prstGeom prst="roundRect">
            <a:avLst/>
          </a:prstGeom>
          <a:solidFill>
            <a:srgbClr val="526A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9">
            <a:extLst>
              <a:ext uri="{FF2B5EF4-FFF2-40B4-BE49-F238E27FC236}">
                <a16:creationId xmlns:a16="http://schemas.microsoft.com/office/drawing/2014/main" id="{D755AA1F-9D79-0CD2-2CD0-75CE29EE4606}"/>
              </a:ext>
            </a:extLst>
          </p:cNvPr>
          <p:cNvSpPr>
            <a:spLocks noGrp="1"/>
          </p:cNvSpPr>
          <p:nvPr>
            <p:ph type="body" sz="quarter" idx="20" hasCustomPrompt="1"/>
          </p:nvPr>
        </p:nvSpPr>
        <p:spPr>
          <a:xfrm>
            <a:off x="1995197" y="2572013"/>
            <a:ext cx="5779749" cy="766259"/>
          </a:xfrm>
          <a:prstGeom prst="rect">
            <a:avLst/>
          </a:prstGeom>
        </p:spPr>
        <p:txBody>
          <a:bodyPr/>
          <a:lstStyle>
            <a:lvl1pPr marL="0" indent="0">
              <a:lnSpc>
                <a:spcPct val="100000"/>
              </a:lnSpc>
              <a:spcBef>
                <a:spcPts val="0"/>
              </a:spcBef>
              <a:buFont typeface="Arial" panose="020B0604020202020204" pitchFamily="34" charse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16" name="Textplatzhalter 9">
            <a:extLst>
              <a:ext uri="{FF2B5EF4-FFF2-40B4-BE49-F238E27FC236}">
                <a16:creationId xmlns:a16="http://schemas.microsoft.com/office/drawing/2014/main" id="{494FF6C5-7AC3-6B0B-6722-49AF15D2A84E}"/>
              </a:ext>
            </a:extLst>
          </p:cNvPr>
          <p:cNvSpPr>
            <a:spLocks noGrp="1"/>
          </p:cNvSpPr>
          <p:nvPr>
            <p:ph type="body" sz="quarter" idx="19" hasCustomPrompt="1"/>
          </p:nvPr>
        </p:nvSpPr>
        <p:spPr>
          <a:xfrm>
            <a:off x="1995198" y="2852296"/>
            <a:ext cx="5779749" cy="766259"/>
          </a:xfrm>
          <a:prstGeom prst="rect">
            <a:avLst/>
          </a:prstGeom>
        </p:spPr>
        <p:txBody>
          <a:bodyPr/>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18" name="Bildplatzhalter 13">
            <a:extLst>
              <a:ext uri="{FF2B5EF4-FFF2-40B4-BE49-F238E27FC236}">
                <a16:creationId xmlns:a16="http://schemas.microsoft.com/office/drawing/2014/main" id="{FC1B7DF2-FCAF-4A00-3C30-41BD10F2DE69}"/>
              </a:ext>
            </a:extLst>
          </p:cNvPr>
          <p:cNvSpPr>
            <a:spLocks noGrp="1"/>
          </p:cNvSpPr>
          <p:nvPr>
            <p:ph type="pic" sz="quarter" idx="21"/>
          </p:nvPr>
        </p:nvSpPr>
        <p:spPr>
          <a:xfrm>
            <a:off x="533400" y="2702900"/>
            <a:ext cx="1443038" cy="854075"/>
          </a:xfrm>
          <a:prstGeom prst="roundRect">
            <a:avLst/>
          </a:prstGeom>
          <a:ln w="12700">
            <a:solidFill>
              <a:schemeClr val="bg1"/>
            </a:solidFill>
          </a:ln>
        </p:spPr>
        <p:txBody>
          <a:bodyPr/>
          <a:lstStyle>
            <a:lvl1pPr marL="0" indent="0">
              <a:buNone/>
              <a:defRPr sz="1800">
                <a:latin typeface="FrutigerNext LT Regular" panose="020B0503040504020204" pitchFamily="34" charset="0"/>
              </a:defRPr>
            </a:lvl1pPr>
          </a:lstStyle>
          <a:p>
            <a:endParaRPr lang="de-DE" dirty="0"/>
          </a:p>
        </p:txBody>
      </p:sp>
      <p:sp>
        <p:nvSpPr>
          <p:cNvPr id="19" name="Rechteck: abgerundete Ecken 18">
            <a:extLst>
              <a:ext uri="{FF2B5EF4-FFF2-40B4-BE49-F238E27FC236}">
                <a16:creationId xmlns:a16="http://schemas.microsoft.com/office/drawing/2014/main" id="{B4E076FC-BD09-9D8B-A7D4-80A8560731EB}"/>
              </a:ext>
            </a:extLst>
          </p:cNvPr>
          <p:cNvSpPr/>
          <p:nvPr userDrawn="1"/>
        </p:nvSpPr>
        <p:spPr>
          <a:xfrm>
            <a:off x="410353" y="3814156"/>
            <a:ext cx="7502006" cy="1115853"/>
          </a:xfrm>
          <a:prstGeom prst="roundRect">
            <a:avLst/>
          </a:prstGeom>
          <a:solidFill>
            <a:srgbClr val="526A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platzhalter 9">
            <a:extLst>
              <a:ext uri="{FF2B5EF4-FFF2-40B4-BE49-F238E27FC236}">
                <a16:creationId xmlns:a16="http://schemas.microsoft.com/office/drawing/2014/main" id="{8A35959B-A70F-5002-E344-ADA6D96FDCA2}"/>
              </a:ext>
            </a:extLst>
          </p:cNvPr>
          <p:cNvSpPr>
            <a:spLocks noGrp="1"/>
          </p:cNvSpPr>
          <p:nvPr>
            <p:ph type="body" sz="quarter" idx="23" hasCustomPrompt="1"/>
          </p:nvPr>
        </p:nvSpPr>
        <p:spPr>
          <a:xfrm>
            <a:off x="1995197" y="3814157"/>
            <a:ext cx="5779749" cy="766259"/>
          </a:xfrm>
          <a:prstGeom prst="rect">
            <a:avLst/>
          </a:prstGeom>
        </p:spPr>
        <p:txBody>
          <a:bodyPr/>
          <a:lstStyle>
            <a:lvl1pPr marL="0" indent="0">
              <a:lnSpc>
                <a:spcPct val="100000"/>
              </a:lnSpc>
              <a:spcBef>
                <a:spcPts val="0"/>
              </a:spcBef>
              <a:buFont typeface="Arial" panose="020B0604020202020204" pitchFamily="34" charse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20" name="Textplatzhalter 9">
            <a:extLst>
              <a:ext uri="{FF2B5EF4-FFF2-40B4-BE49-F238E27FC236}">
                <a16:creationId xmlns:a16="http://schemas.microsoft.com/office/drawing/2014/main" id="{3BD87B42-D4F6-98DE-A664-E0C79CEA7D06}"/>
              </a:ext>
            </a:extLst>
          </p:cNvPr>
          <p:cNvSpPr>
            <a:spLocks noGrp="1"/>
          </p:cNvSpPr>
          <p:nvPr>
            <p:ph type="body" sz="quarter" idx="22" hasCustomPrompt="1"/>
          </p:nvPr>
        </p:nvSpPr>
        <p:spPr>
          <a:xfrm>
            <a:off x="1995198" y="4094440"/>
            <a:ext cx="5779749" cy="766259"/>
          </a:xfrm>
          <a:prstGeom prst="rect">
            <a:avLst/>
          </a:prstGeom>
        </p:spPr>
        <p:txBody>
          <a:bodyPr/>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22" name="Bildplatzhalter 13">
            <a:extLst>
              <a:ext uri="{FF2B5EF4-FFF2-40B4-BE49-F238E27FC236}">
                <a16:creationId xmlns:a16="http://schemas.microsoft.com/office/drawing/2014/main" id="{D6B75CA4-7A4B-A8DA-4FE8-E35DC261B740}"/>
              </a:ext>
            </a:extLst>
          </p:cNvPr>
          <p:cNvSpPr>
            <a:spLocks noGrp="1"/>
          </p:cNvSpPr>
          <p:nvPr>
            <p:ph type="pic" sz="quarter" idx="24"/>
          </p:nvPr>
        </p:nvSpPr>
        <p:spPr>
          <a:xfrm>
            <a:off x="533400" y="3945044"/>
            <a:ext cx="1443038" cy="854075"/>
          </a:xfrm>
          <a:prstGeom prst="roundRect">
            <a:avLst/>
          </a:prstGeom>
          <a:ln w="12700">
            <a:solidFill>
              <a:schemeClr val="bg1"/>
            </a:solidFill>
          </a:ln>
        </p:spPr>
        <p:txBody>
          <a:bodyPr/>
          <a:lstStyle>
            <a:lvl1pPr marL="0" indent="0">
              <a:buNone/>
              <a:defRPr sz="1800">
                <a:latin typeface="FrutigerNext LT Regular" panose="020B0503040504020204" pitchFamily="34" charset="0"/>
              </a:defRPr>
            </a:lvl1pPr>
          </a:lstStyle>
          <a:p>
            <a:endParaRPr lang="de-DE"/>
          </a:p>
        </p:txBody>
      </p:sp>
      <p:sp>
        <p:nvSpPr>
          <p:cNvPr id="23" name="Rechteck: abgerundete Ecken 22">
            <a:extLst>
              <a:ext uri="{FF2B5EF4-FFF2-40B4-BE49-F238E27FC236}">
                <a16:creationId xmlns:a16="http://schemas.microsoft.com/office/drawing/2014/main" id="{67EA99F9-1EB7-E49C-EB31-14DB2AA5810E}"/>
              </a:ext>
            </a:extLst>
          </p:cNvPr>
          <p:cNvSpPr/>
          <p:nvPr userDrawn="1"/>
        </p:nvSpPr>
        <p:spPr>
          <a:xfrm>
            <a:off x="410353" y="5056302"/>
            <a:ext cx="7502006" cy="1115853"/>
          </a:xfrm>
          <a:prstGeom prst="roundRect">
            <a:avLst/>
          </a:prstGeom>
          <a:solidFill>
            <a:srgbClr val="526A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platzhalter 9">
            <a:extLst>
              <a:ext uri="{FF2B5EF4-FFF2-40B4-BE49-F238E27FC236}">
                <a16:creationId xmlns:a16="http://schemas.microsoft.com/office/drawing/2014/main" id="{F8FA9757-E0AB-96B1-E2BD-DFF673AEFC8E}"/>
              </a:ext>
            </a:extLst>
          </p:cNvPr>
          <p:cNvSpPr>
            <a:spLocks noGrp="1"/>
          </p:cNvSpPr>
          <p:nvPr>
            <p:ph type="body" sz="quarter" idx="26" hasCustomPrompt="1"/>
          </p:nvPr>
        </p:nvSpPr>
        <p:spPr>
          <a:xfrm>
            <a:off x="1995197" y="5056303"/>
            <a:ext cx="5779749" cy="766259"/>
          </a:xfrm>
          <a:prstGeom prst="rect">
            <a:avLst/>
          </a:prstGeom>
        </p:spPr>
        <p:txBody>
          <a:bodyPr/>
          <a:lstStyle>
            <a:lvl1pPr marL="0" indent="0">
              <a:lnSpc>
                <a:spcPct val="100000"/>
              </a:lnSpc>
              <a:spcBef>
                <a:spcPts val="0"/>
              </a:spcBef>
              <a:buFont typeface="Arial" panose="020B0604020202020204" pitchFamily="34" charse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24" name="Textplatzhalter 9">
            <a:extLst>
              <a:ext uri="{FF2B5EF4-FFF2-40B4-BE49-F238E27FC236}">
                <a16:creationId xmlns:a16="http://schemas.microsoft.com/office/drawing/2014/main" id="{3234C2C3-4162-5E1D-5EF8-9A03B7B5DB54}"/>
              </a:ext>
            </a:extLst>
          </p:cNvPr>
          <p:cNvSpPr>
            <a:spLocks noGrp="1"/>
          </p:cNvSpPr>
          <p:nvPr>
            <p:ph type="body" sz="quarter" idx="25" hasCustomPrompt="1"/>
          </p:nvPr>
        </p:nvSpPr>
        <p:spPr>
          <a:xfrm>
            <a:off x="1995198" y="5336586"/>
            <a:ext cx="5779749" cy="766259"/>
          </a:xfrm>
          <a:prstGeom prst="rect">
            <a:avLst/>
          </a:prstGeom>
        </p:spPr>
        <p:txBody>
          <a:bodyPr/>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26" name="Bildplatzhalter 13">
            <a:extLst>
              <a:ext uri="{FF2B5EF4-FFF2-40B4-BE49-F238E27FC236}">
                <a16:creationId xmlns:a16="http://schemas.microsoft.com/office/drawing/2014/main" id="{C199D4A7-7DE4-4F9E-C317-1DBBD62C5A0D}"/>
              </a:ext>
            </a:extLst>
          </p:cNvPr>
          <p:cNvSpPr>
            <a:spLocks noGrp="1"/>
          </p:cNvSpPr>
          <p:nvPr>
            <p:ph type="pic" sz="quarter" idx="27"/>
          </p:nvPr>
        </p:nvSpPr>
        <p:spPr>
          <a:xfrm>
            <a:off x="533400" y="5187190"/>
            <a:ext cx="1443038" cy="854075"/>
          </a:xfrm>
          <a:prstGeom prst="roundRect">
            <a:avLst/>
          </a:prstGeom>
          <a:ln w="12700">
            <a:solidFill>
              <a:schemeClr val="bg1"/>
            </a:solidFill>
          </a:ln>
        </p:spPr>
        <p:txBody>
          <a:bodyPr/>
          <a:lstStyle>
            <a:lvl1pPr marL="0" indent="0">
              <a:buNone/>
              <a:defRPr sz="1800">
                <a:latin typeface="FrutigerNext LT Regular" panose="020B0503040504020204" pitchFamily="34" charset="0"/>
              </a:defRPr>
            </a:lvl1pPr>
          </a:lstStyle>
          <a:p>
            <a:endParaRPr lang="de-DE"/>
          </a:p>
        </p:txBody>
      </p:sp>
    </p:spTree>
    <p:extLst>
      <p:ext uri="{BB962C8B-B14F-4D97-AF65-F5344CB8AC3E}">
        <p14:creationId xmlns:p14="http://schemas.microsoft.com/office/powerpoint/2010/main" val="32823595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Grafik_Kreis_Bild mit Text">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DDF1A96E-EEBC-E758-910D-7104BEC86182}"/>
              </a:ext>
            </a:extLst>
          </p:cNvPr>
          <p:cNvSpPr/>
          <p:nvPr userDrawn="1"/>
        </p:nvSpPr>
        <p:spPr>
          <a:xfrm>
            <a:off x="1204327" y="4673926"/>
            <a:ext cx="5448300" cy="975394"/>
          </a:xfrm>
          <a:prstGeom prst="rect">
            <a:avLst/>
          </a:prstGeom>
          <a:solidFill>
            <a:srgbClr val="0033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platzhalter 20">
            <a:extLst>
              <a:ext uri="{FF2B5EF4-FFF2-40B4-BE49-F238E27FC236}">
                <a16:creationId xmlns:a16="http://schemas.microsoft.com/office/drawing/2014/main" id="{6844D947-FED9-F12C-1AF4-9BD2E03E792C}"/>
              </a:ext>
            </a:extLst>
          </p:cNvPr>
          <p:cNvSpPr>
            <a:spLocks noGrp="1"/>
          </p:cNvSpPr>
          <p:nvPr>
            <p:ph type="body" sz="quarter" idx="24" hasCustomPrompt="1"/>
          </p:nvPr>
        </p:nvSpPr>
        <p:spPr>
          <a:xfrm>
            <a:off x="1204327" y="4976636"/>
            <a:ext cx="5448300" cy="672684"/>
          </a:xfrm>
          <a:prstGeom prst="rect">
            <a:avLst/>
          </a:prstGeom>
        </p:spPr>
        <p:txBody>
          <a:bodyPr lIns="756000"/>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9" name="Halbbogen 8">
            <a:extLst>
              <a:ext uri="{FF2B5EF4-FFF2-40B4-BE49-F238E27FC236}">
                <a16:creationId xmlns:a16="http://schemas.microsoft.com/office/drawing/2014/main" id="{3AB4AEE4-570B-2BD6-43E8-97D8DD1948F7}"/>
              </a:ext>
            </a:extLst>
          </p:cNvPr>
          <p:cNvSpPr/>
          <p:nvPr/>
        </p:nvSpPr>
        <p:spPr>
          <a:xfrm>
            <a:off x="-4960803" y="412975"/>
            <a:ext cx="6565450" cy="6565450"/>
          </a:xfrm>
          <a:prstGeom prst="blockArc">
            <a:avLst>
              <a:gd name="adj1" fmla="val 18900000"/>
              <a:gd name="adj2" fmla="val 2700000"/>
              <a:gd name="adj3" fmla="val 329"/>
            </a:avLst>
          </a:prstGeom>
          <a:solidFill>
            <a:srgbClr val="003361"/>
          </a:solidFill>
          <a:ln>
            <a:solidFill>
              <a:srgbClr val="00336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1" name="Textplatzhalter 20">
            <a:extLst>
              <a:ext uri="{FF2B5EF4-FFF2-40B4-BE49-F238E27FC236}">
                <a16:creationId xmlns:a16="http://schemas.microsoft.com/office/drawing/2014/main" id="{2CE04B6F-C70E-032B-8B19-67D04121D7BC}"/>
              </a:ext>
            </a:extLst>
          </p:cNvPr>
          <p:cNvSpPr>
            <a:spLocks noGrp="1"/>
          </p:cNvSpPr>
          <p:nvPr>
            <p:ph type="body" sz="quarter" idx="23" hasCustomPrompt="1"/>
          </p:nvPr>
        </p:nvSpPr>
        <p:spPr>
          <a:xfrm>
            <a:off x="1205096" y="4693580"/>
            <a:ext cx="5448300" cy="283055"/>
          </a:xfrm>
          <a:prstGeom prst="rect">
            <a:avLst/>
          </a:prstGeom>
        </p:spPr>
        <p:txBody>
          <a:bodyPr lIns="756000"/>
          <a:lstStyle>
            <a:lvl1pPr marL="0" inden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27" name="Rechteck 26">
            <a:extLst>
              <a:ext uri="{FF2B5EF4-FFF2-40B4-BE49-F238E27FC236}">
                <a16:creationId xmlns:a16="http://schemas.microsoft.com/office/drawing/2014/main" id="{C63E3641-289B-1925-389D-1551D1EAD540}"/>
              </a:ext>
            </a:extLst>
          </p:cNvPr>
          <p:cNvSpPr/>
          <p:nvPr userDrawn="1"/>
        </p:nvSpPr>
        <p:spPr>
          <a:xfrm>
            <a:off x="1251188" y="3208003"/>
            <a:ext cx="5448300" cy="975394"/>
          </a:xfrm>
          <a:prstGeom prst="rect">
            <a:avLst/>
          </a:prstGeom>
          <a:solidFill>
            <a:srgbClr val="0033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platzhalter 20">
            <a:extLst>
              <a:ext uri="{FF2B5EF4-FFF2-40B4-BE49-F238E27FC236}">
                <a16:creationId xmlns:a16="http://schemas.microsoft.com/office/drawing/2014/main" id="{E3FBA8BF-FB4A-7CC6-209D-6A735A358D2B}"/>
              </a:ext>
            </a:extLst>
          </p:cNvPr>
          <p:cNvSpPr>
            <a:spLocks noGrp="1"/>
          </p:cNvSpPr>
          <p:nvPr>
            <p:ph type="body" sz="quarter" idx="22" hasCustomPrompt="1"/>
          </p:nvPr>
        </p:nvSpPr>
        <p:spPr>
          <a:xfrm>
            <a:off x="1251188" y="3510713"/>
            <a:ext cx="5448300" cy="672684"/>
          </a:xfrm>
          <a:prstGeom prst="rect">
            <a:avLst/>
          </a:prstGeom>
        </p:spPr>
        <p:txBody>
          <a:bodyPr lIns="1080000"/>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28" name="Textplatzhalter 20">
            <a:extLst>
              <a:ext uri="{FF2B5EF4-FFF2-40B4-BE49-F238E27FC236}">
                <a16:creationId xmlns:a16="http://schemas.microsoft.com/office/drawing/2014/main" id="{F555B7B6-46F3-23A1-D908-0F79FDE85F9F}"/>
              </a:ext>
            </a:extLst>
          </p:cNvPr>
          <p:cNvSpPr>
            <a:spLocks noGrp="1"/>
          </p:cNvSpPr>
          <p:nvPr>
            <p:ph type="body" sz="quarter" idx="21" hasCustomPrompt="1"/>
          </p:nvPr>
        </p:nvSpPr>
        <p:spPr>
          <a:xfrm>
            <a:off x="1251957" y="3227657"/>
            <a:ext cx="5448300" cy="283055"/>
          </a:xfrm>
          <a:prstGeom prst="rect">
            <a:avLst/>
          </a:prstGeom>
        </p:spPr>
        <p:txBody>
          <a:bodyPr lIns="1080000"/>
          <a:lstStyle>
            <a:lvl1pPr marL="0" inden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11" name="Ellipse 10">
            <a:extLst>
              <a:ext uri="{FF2B5EF4-FFF2-40B4-BE49-F238E27FC236}">
                <a16:creationId xmlns:a16="http://schemas.microsoft.com/office/drawing/2014/main" id="{27757B0D-23C6-E351-CA6F-DE561F452ACA}"/>
              </a:ext>
            </a:extLst>
          </p:cNvPr>
          <p:cNvSpPr/>
          <p:nvPr/>
        </p:nvSpPr>
        <p:spPr>
          <a:xfrm>
            <a:off x="619892" y="1622986"/>
            <a:ext cx="1219243" cy="121924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Ellipse 12">
            <a:extLst>
              <a:ext uri="{FF2B5EF4-FFF2-40B4-BE49-F238E27FC236}">
                <a16:creationId xmlns:a16="http://schemas.microsoft.com/office/drawing/2014/main" id="{C4A88D27-6F80-6E06-B482-021AE55C3AD4}"/>
              </a:ext>
            </a:extLst>
          </p:cNvPr>
          <p:cNvSpPr/>
          <p:nvPr/>
        </p:nvSpPr>
        <p:spPr>
          <a:xfrm>
            <a:off x="974448" y="3086078"/>
            <a:ext cx="1219243" cy="121924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Ellipse 14">
            <a:extLst>
              <a:ext uri="{FF2B5EF4-FFF2-40B4-BE49-F238E27FC236}">
                <a16:creationId xmlns:a16="http://schemas.microsoft.com/office/drawing/2014/main" id="{43CA2C24-2A0C-42E4-CC62-6ADB0213D0CA}"/>
              </a:ext>
            </a:extLst>
          </p:cNvPr>
          <p:cNvSpPr/>
          <p:nvPr/>
        </p:nvSpPr>
        <p:spPr>
          <a:xfrm>
            <a:off x="619892" y="4549170"/>
            <a:ext cx="1219243" cy="121924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Titel 3">
            <a:extLst>
              <a:ext uri="{FF2B5EF4-FFF2-40B4-BE49-F238E27FC236}">
                <a16:creationId xmlns:a16="http://schemas.microsoft.com/office/drawing/2014/main" id="{97BCD997-27F3-C3F5-EF4C-3A3078C03DE5}"/>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24" name="Rechteck 23">
            <a:extLst>
              <a:ext uri="{FF2B5EF4-FFF2-40B4-BE49-F238E27FC236}">
                <a16:creationId xmlns:a16="http://schemas.microsoft.com/office/drawing/2014/main" id="{248451BB-A758-11AC-4742-CC47EDD30C7F}"/>
              </a:ext>
            </a:extLst>
          </p:cNvPr>
          <p:cNvSpPr/>
          <p:nvPr userDrawn="1"/>
        </p:nvSpPr>
        <p:spPr>
          <a:xfrm>
            <a:off x="1227956" y="1744060"/>
            <a:ext cx="5448300" cy="975394"/>
          </a:xfrm>
          <a:prstGeom prst="rect">
            <a:avLst/>
          </a:prstGeom>
          <a:solidFill>
            <a:srgbClr val="0033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platzhalter 20">
            <a:extLst>
              <a:ext uri="{FF2B5EF4-FFF2-40B4-BE49-F238E27FC236}">
                <a16:creationId xmlns:a16="http://schemas.microsoft.com/office/drawing/2014/main" id="{59AB90E7-3BDA-1C67-BDFA-F0EF1362B406}"/>
              </a:ext>
            </a:extLst>
          </p:cNvPr>
          <p:cNvSpPr>
            <a:spLocks noGrp="1"/>
          </p:cNvSpPr>
          <p:nvPr>
            <p:ph type="body" sz="quarter" idx="20" hasCustomPrompt="1"/>
          </p:nvPr>
        </p:nvSpPr>
        <p:spPr>
          <a:xfrm>
            <a:off x="1227956" y="2046770"/>
            <a:ext cx="5448300" cy="672684"/>
          </a:xfrm>
          <a:prstGeom prst="rect">
            <a:avLst/>
          </a:prstGeom>
        </p:spPr>
        <p:txBody>
          <a:bodyPr lIns="756000"/>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21" name="Textplatzhalter 20">
            <a:extLst>
              <a:ext uri="{FF2B5EF4-FFF2-40B4-BE49-F238E27FC236}">
                <a16:creationId xmlns:a16="http://schemas.microsoft.com/office/drawing/2014/main" id="{C7A57DF0-80C6-0B11-F6E7-1D653C42B9B2}"/>
              </a:ext>
            </a:extLst>
          </p:cNvPr>
          <p:cNvSpPr>
            <a:spLocks noGrp="1"/>
          </p:cNvSpPr>
          <p:nvPr>
            <p:ph type="body" sz="quarter" idx="19" hasCustomPrompt="1"/>
          </p:nvPr>
        </p:nvSpPr>
        <p:spPr>
          <a:xfrm>
            <a:off x="1228725" y="1763714"/>
            <a:ext cx="5448300" cy="282452"/>
          </a:xfrm>
          <a:prstGeom prst="rect">
            <a:avLst/>
          </a:prstGeom>
        </p:spPr>
        <p:txBody>
          <a:bodyPr lIns="756000"/>
          <a:lstStyle>
            <a:lvl1pPr marL="0" inden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7" name="Textplatzhalter 2">
            <a:extLst>
              <a:ext uri="{FF2B5EF4-FFF2-40B4-BE49-F238E27FC236}">
                <a16:creationId xmlns:a16="http://schemas.microsoft.com/office/drawing/2014/main" id="{13297771-C2AA-9708-FCF1-37A5A1223BE6}"/>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7" name="Bildplatzhalter 16">
            <a:extLst>
              <a:ext uri="{FF2B5EF4-FFF2-40B4-BE49-F238E27FC236}">
                <a16:creationId xmlns:a16="http://schemas.microsoft.com/office/drawing/2014/main" id="{918150C4-7442-EC97-DB21-6E8E586E6D5C}"/>
              </a:ext>
            </a:extLst>
          </p:cNvPr>
          <p:cNvSpPr>
            <a:spLocks noGrp="1"/>
          </p:cNvSpPr>
          <p:nvPr>
            <p:ph type="pic" sz="quarter" idx="16"/>
          </p:nvPr>
        </p:nvSpPr>
        <p:spPr>
          <a:xfrm>
            <a:off x="619125" y="1622381"/>
            <a:ext cx="1220733" cy="1219244"/>
          </a:xfrm>
          <a:prstGeom prst="ellipse">
            <a:avLst/>
          </a:prstGeom>
          <a:solidFill>
            <a:schemeClr val="bg1"/>
          </a:solidFill>
          <a:ln w="19050">
            <a:solidFill>
              <a:srgbClr val="003361"/>
            </a:solidFill>
          </a:ln>
        </p:spPr>
        <p:txBody>
          <a:bodyPr/>
          <a:lstStyle>
            <a:lvl1pPr marL="0" indent="0">
              <a:buNone/>
              <a:defRPr sz="1800">
                <a:latin typeface="FrutigerNext LT Regular" panose="020B0503040504020204" pitchFamily="34" charset="0"/>
              </a:defRPr>
            </a:lvl1pPr>
          </a:lstStyle>
          <a:p>
            <a:endParaRPr lang="de-DE"/>
          </a:p>
        </p:txBody>
      </p:sp>
      <p:sp>
        <p:nvSpPr>
          <p:cNvPr id="18" name="Bildplatzhalter 16">
            <a:extLst>
              <a:ext uri="{FF2B5EF4-FFF2-40B4-BE49-F238E27FC236}">
                <a16:creationId xmlns:a16="http://schemas.microsoft.com/office/drawing/2014/main" id="{9C684441-39F5-263A-BED5-80A55E814C76}"/>
              </a:ext>
            </a:extLst>
          </p:cNvPr>
          <p:cNvSpPr>
            <a:spLocks noGrp="1"/>
          </p:cNvSpPr>
          <p:nvPr>
            <p:ph type="pic" sz="quarter" idx="17"/>
          </p:nvPr>
        </p:nvSpPr>
        <p:spPr>
          <a:xfrm>
            <a:off x="974448" y="3086077"/>
            <a:ext cx="1220733" cy="1219244"/>
          </a:xfrm>
          <a:prstGeom prst="ellipse">
            <a:avLst/>
          </a:prstGeom>
          <a:solidFill>
            <a:schemeClr val="bg1"/>
          </a:solidFill>
          <a:ln w="19050">
            <a:solidFill>
              <a:srgbClr val="003361"/>
            </a:solidFill>
          </a:ln>
        </p:spPr>
        <p:txBody>
          <a:bodyPr/>
          <a:lstStyle>
            <a:lvl1pPr marL="0" indent="0">
              <a:buNone/>
              <a:defRPr sz="1800">
                <a:latin typeface="FrutigerNext LT Regular" panose="020B0503040504020204" pitchFamily="34" charset="0"/>
              </a:defRPr>
            </a:lvl1pPr>
          </a:lstStyle>
          <a:p>
            <a:endParaRPr lang="de-DE"/>
          </a:p>
        </p:txBody>
      </p:sp>
      <p:sp>
        <p:nvSpPr>
          <p:cNvPr id="19" name="Bildplatzhalter 16">
            <a:extLst>
              <a:ext uri="{FF2B5EF4-FFF2-40B4-BE49-F238E27FC236}">
                <a16:creationId xmlns:a16="http://schemas.microsoft.com/office/drawing/2014/main" id="{F05DB031-79BC-7322-C5CD-D8FDAB24A4FC}"/>
              </a:ext>
            </a:extLst>
          </p:cNvPr>
          <p:cNvSpPr>
            <a:spLocks noGrp="1"/>
          </p:cNvSpPr>
          <p:nvPr>
            <p:ph type="pic" sz="quarter" idx="18"/>
          </p:nvPr>
        </p:nvSpPr>
        <p:spPr>
          <a:xfrm>
            <a:off x="619125" y="4549169"/>
            <a:ext cx="1220733" cy="1219244"/>
          </a:xfrm>
          <a:prstGeom prst="ellipse">
            <a:avLst/>
          </a:prstGeom>
          <a:solidFill>
            <a:schemeClr val="bg1"/>
          </a:solidFill>
          <a:ln w="19050">
            <a:solidFill>
              <a:srgbClr val="003361"/>
            </a:solidFill>
          </a:ln>
        </p:spPr>
        <p:txBody>
          <a:bodyPr/>
          <a:lstStyle>
            <a:lvl1pPr marL="0" indent="0">
              <a:buNone/>
              <a:defRPr sz="1800">
                <a:latin typeface="FrutigerNext LT Regular" panose="020B0503040504020204" pitchFamily="34" charset="0"/>
              </a:defRPr>
            </a:lvl1pPr>
          </a:lstStyle>
          <a:p>
            <a:endParaRPr lang="de-DE"/>
          </a:p>
        </p:txBody>
      </p:sp>
    </p:spTree>
    <p:extLst>
      <p:ext uri="{BB962C8B-B14F-4D97-AF65-F5344CB8AC3E}">
        <p14:creationId xmlns:p14="http://schemas.microsoft.com/office/powerpoint/2010/main" val="356711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Übergang Zitat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F17912E-6F30-AD31-DCDF-3AB180477392}"/>
              </a:ext>
            </a:extLst>
          </p:cNvPr>
          <p:cNvGraphicFramePr>
            <a:graphicFrameLocks noChangeAspect="1"/>
          </p:cNvGraphicFramePr>
          <p:nvPr userDrawn="1">
            <p:custDataLst>
              <p:tags r:id="rId1"/>
            </p:custDataLst>
            <p:extLst>
              <p:ext uri="{D42A27DB-BD31-4B8C-83A1-F6EECF244321}">
                <p14:modId xmlns:p14="http://schemas.microsoft.com/office/powerpoint/2010/main" val="3153878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3" name="think-cell data - do not delete" hidden="1">
                        <a:extLst>
                          <a:ext uri="{FF2B5EF4-FFF2-40B4-BE49-F238E27FC236}">
                            <a16:creationId xmlns:a16="http://schemas.microsoft.com/office/drawing/2014/main" id="{DF17912E-6F30-AD31-DCDF-3AB1804773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Bild 3" descr="Hintergrund-Blau.png">
            <a:extLst>
              <a:ext uri="{FF2B5EF4-FFF2-40B4-BE49-F238E27FC236}">
                <a16:creationId xmlns:a16="http://schemas.microsoft.com/office/drawing/2014/main" id="{0ED4B4FE-C42E-C95F-08CC-1D2397F400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llipse 9">
            <a:extLst>
              <a:ext uri="{FF2B5EF4-FFF2-40B4-BE49-F238E27FC236}">
                <a16:creationId xmlns:a16="http://schemas.microsoft.com/office/drawing/2014/main" id="{B46C0F1C-C8A0-409F-E7BB-66A1CD14499C}"/>
              </a:ext>
            </a:extLst>
          </p:cNvPr>
          <p:cNvSpPr/>
          <p:nvPr userDrawn="1"/>
        </p:nvSpPr>
        <p:spPr>
          <a:xfrm>
            <a:off x="4656000" y="1345226"/>
            <a:ext cx="2880000" cy="28800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67284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itat mit Bild 2">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F17912E-6F30-AD31-DCDF-3AB180477392}"/>
              </a:ext>
            </a:extLst>
          </p:cNvPr>
          <p:cNvGraphicFramePr>
            <a:graphicFrameLocks noChangeAspect="1"/>
          </p:cNvGraphicFramePr>
          <p:nvPr userDrawn="1">
            <p:custDataLst>
              <p:tags r:id="rId1"/>
            </p:custDataLst>
            <p:extLst>
              <p:ext uri="{D42A27DB-BD31-4B8C-83A1-F6EECF244321}">
                <p14:modId xmlns:p14="http://schemas.microsoft.com/office/powerpoint/2010/main" val="3153878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3" name="think-cell data - do not delete" hidden="1">
                        <a:extLst>
                          <a:ext uri="{FF2B5EF4-FFF2-40B4-BE49-F238E27FC236}">
                            <a16:creationId xmlns:a16="http://schemas.microsoft.com/office/drawing/2014/main" id="{DF17912E-6F30-AD31-DCDF-3AB1804773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Bild 3" descr="Hintergrund-Blau.png">
            <a:extLst>
              <a:ext uri="{FF2B5EF4-FFF2-40B4-BE49-F238E27FC236}">
                <a16:creationId xmlns:a16="http://schemas.microsoft.com/office/drawing/2014/main" id="{0ED4B4FE-C42E-C95F-08CC-1D2397F400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2" name="Gerade Verbindung 9">
            <a:extLst>
              <a:ext uri="{FF2B5EF4-FFF2-40B4-BE49-F238E27FC236}">
                <a16:creationId xmlns:a16="http://schemas.microsoft.com/office/drawing/2014/main" id="{2DC63D19-53C7-76E9-83C6-2CDECD13A17D}"/>
              </a:ext>
            </a:extLst>
          </p:cNvPr>
          <p:cNvCxnSpPr/>
          <p:nvPr userDrawn="1"/>
        </p:nvCxnSpPr>
        <p:spPr bwMode="auto">
          <a:xfrm>
            <a:off x="931959" y="4149002"/>
            <a:ext cx="4742032" cy="0"/>
          </a:xfrm>
          <a:prstGeom prst="line">
            <a:avLst/>
          </a:prstGeom>
          <a:solidFill>
            <a:srgbClr val="00CC99"/>
          </a:solidFill>
          <a:ln w="3175" cap="flat" cmpd="sng" algn="ctr">
            <a:solidFill>
              <a:schemeClr val="bg1"/>
            </a:solidFill>
            <a:prstDash val="solid"/>
            <a:round/>
            <a:headEnd type="none" w="med" len="med"/>
            <a:tailEnd type="none" w="med" len="med"/>
          </a:ln>
          <a:effectLst/>
        </p:spPr>
      </p:cxnSp>
      <p:sp>
        <p:nvSpPr>
          <p:cNvPr id="13" name="Textplatzhalter 2">
            <a:extLst>
              <a:ext uri="{FF2B5EF4-FFF2-40B4-BE49-F238E27FC236}">
                <a16:creationId xmlns:a16="http://schemas.microsoft.com/office/drawing/2014/main" id="{CAF7878B-860B-14D9-C443-0D4790CFD336}"/>
              </a:ext>
            </a:extLst>
          </p:cNvPr>
          <p:cNvSpPr>
            <a:spLocks noGrp="1"/>
          </p:cNvSpPr>
          <p:nvPr>
            <p:ph type="body" sz="quarter" idx="10" hasCustomPrompt="1"/>
          </p:nvPr>
        </p:nvSpPr>
        <p:spPr>
          <a:xfrm>
            <a:off x="909561" y="1887600"/>
            <a:ext cx="6843712" cy="2092881"/>
          </a:xfrm>
          <a:prstGeom prst="rect">
            <a:avLst/>
          </a:prstGeom>
        </p:spPr>
        <p:txBody>
          <a:bodyPr lIns="0" tIns="0" rIns="0" bIns="0" anchor="b" anchorCtr="0"/>
          <a:lstStyle>
            <a:lvl1pPr marL="39688" indent="0">
              <a:lnSpc>
                <a:spcPts val="3300"/>
              </a:lnSpc>
              <a:spcBef>
                <a:spcPts val="300"/>
              </a:spcBef>
              <a:buFontTx/>
              <a:buNone/>
              <a:defRPr sz="2800" b="0" i="0">
                <a:solidFill>
                  <a:schemeClr val="bg1"/>
                </a:solidFill>
                <a:latin typeface="FrutigerNext LT Bold" panose="020B0803040504020204" pitchFamily="34" charset="0"/>
                <a:cs typeface="Ebrima" panose="020F0502020204030204" pitchFamily="34" charset="0"/>
              </a:defRPr>
            </a:lvl1pPr>
            <a:lvl2pPr marL="496888" indent="0">
              <a:buFontTx/>
              <a:buNone/>
              <a:defRPr>
                <a:solidFill>
                  <a:schemeClr val="bg1"/>
                </a:solidFill>
              </a:defRPr>
            </a:lvl2pPr>
            <a:lvl3pPr marL="954088" indent="0">
              <a:buFontTx/>
              <a:buNone/>
              <a:defRPr>
                <a:solidFill>
                  <a:schemeClr val="bg1"/>
                </a:solidFill>
              </a:defRPr>
            </a:lvl3pPr>
            <a:lvl4pPr marL="1411288" indent="0">
              <a:buFontTx/>
              <a:buNone/>
              <a:defRPr>
                <a:solidFill>
                  <a:schemeClr val="bg1"/>
                </a:solidFill>
              </a:defRPr>
            </a:lvl4pPr>
            <a:lvl5pPr marL="1868488" indent="0">
              <a:buFontTx/>
              <a:buNone/>
              <a:defRPr>
                <a:solidFill>
                  <a:schemeClr val="bg1"/>
                </a:solidFill>
              </a:defRPr>
            </a:lvl5pPr>
          </a:lstStyle>
          <a:p>
            <a:pPr lvl="0"/>
            <a:r>
              <a:rPr lang="de-DE" dirty="0"/>
              <a:t>„In Anführungszeichen gestellten Zitattext eingeben und gerne zweite oder dritte </a:t>
            </a:r>
            <a:r>
              <a:rPr lang="de-DE" dirty="0" err="1"/>
              <a:t>Zitatszeile</a:t>
            </a:r>
            <a:r>
              <a:rPr lang="de-DE" dirty="0"/>
              <a:t> hinzufügen. Der gesamte </a:t>
            </a:r>
            <a:r>
              <a:rPr lang="de-DE" dirty="0" err="1"/>
              <a:t>Zitatsblock</a:t>
            </a:r>
            <a:r>
              <a:rPr lang="de-DE" dirty="0"/>
              <a:t> sollte dann auf der Seite vertikal zentriert werden.“ </a:t>
            </a:r>
          </a:p>
        </p:txBody>
      </p:sp>
      <p:sp>
        <p:nvSpPr>
          <p:cNvPr id="14" name="Textplatzhalter 2">
            <a:extLst>
              <a:ext uri="{FF2B5EF4-FFF2-40B4-BE49-F238E27FC236}">
                <a16:creationId xmlns:a16="http://schemas.microsoft.com/office/drawing/2014/main" id="{00E4FDCB-17FF-2AE8-8E84-82C189AE52D1}"/>
              </a:ext>
            </a:extLst>
          </p:cNvPr>
          <p:cNvSpPr>
            <a:spLocks noGrp="1"/>
          </p:cNvSpPr>
          <p:nvPr>
            <p:ph type="body" sz="quarter" idx="11" hasCustomPrompt="1"/>
          </p:nvPr>
        </p:nvSpPr>
        <p:spPr>
          <a:xfrm>
            <a:off x="909561" y="4231550"/>
            <a:ext cx="6821951" cy="298477"/>
          </a:xfrm>
          <a:prstGeom prst="rect">
            <a:avLst/>
          </a:prstGeom>
        </p:spPr>
        <p:txBody>
          <a:bodyPr lIns="0" tIns="0" rIns="0" bIns="0" anchor="b" anchorCtr="0"/>
          <a:lstStyle>
            <a:lvl1pPr marL="39688" indent="0">
              <a:lnSpc>
                <a:spcPts val="3300"/>
              </a:lnSpc>
              <a:spcBef>
                <a:spcPts val="300"/>
              </a:spcBef>
              <a:buFontTx/>
              <a:buNone/>
              <a:defRPr sz="2000" b="0" i="0">
                <a:solidFill>
                  <a:schemeClr val="bg1"/>
                </a:solidFill>
                <a:latin typeface="FrutigerNext LT Regular" panose="020B0503040504020204" pitchFamily="34" charset="0"/>
                <a:cs typeface="Ebrima" panose="020F0502020204030204" pitchFamily="34" charset="0"/>
              </a:defRPr>
            </a:lvl1pPr>
            <a:lvl2pPr marL="496888" indent="0">
              <a:buFontTx/>
              <a:buNone/>
              <a:defRPr>
                <a:solidFill>
                  <a:schemeClr val="bg1"/>
                </a:solidFill>
              </a:defRPr>
            </a:lvl2pPr>
            <a:lvl3pPr marL="954088" indent="0">
              <a:buFontTx/>
              <a:buNone/>
              <a:defRPr>
                <a:solidFill>
                  <a:schemeClr val="bg1"/>
                </a:solidFill>
              </a:defRPr>
            </a:lvl3pPr>
            <a:lvl4pPr marL="1411288" indent="0">
              <a:buFontTx/>
              <a:buNone/>
              <a:defRPr>
                <a:solidFill>
                  <a:schemeClr val="bg1"/>
                </a:solidFill>
              </a:defRPr>
            </a:lvl4pPr>
            <a:lvl5pPr marL="1868488" indent="0">
              <a:buFontTx/>
              <a:buNone/>
              <a:defRPr>
                <a:solidFill>
                  <a:schemeClr val="bg1"/>
                </a:solidFill>
              </a:defRPr>
            </a:lvl5pPr>
          </a:lstStyle>
          <a:p>
            <a:pPr lvl="0"/>
            <a:r>
              <a:rPr lang="de-DE" dirty="0"/>
              <a:t>Vor- &amp; Nachname</a:t>
            </a:r>
          </a:p>
        </p:txBody>
      </p:sp>
      <p:sp>
        <p:nvSpPr>
          <p:cNvPr id="15" name="Textplatzhalter 2">
            <a:extLst>
              <a:ext uri="{FF2B5EF4-FFF2-40B4-BE49-F238E27FC236}">
                <a16:creationId xmlns:a16="http://schemas.microsoft.com/office/drawing/2014/main" id="{A05AF3EA-BC6D-D13C-6FBD-AB3424333F0F}"/>
              </a:ext>
            </a:extLst>
          </p:cNvPr>
          <p:cNvSpPr>
            <a:spLocks noGrp="1"/>
          </p:cNvSpPr>
          <p:nvPr>
            <p:ph type="body" sz="quarter" idx="12" hasCustomPrompt="1"/>
          </p:nvPr>
        </p:nvSpPr>
        <p:spPr>
          <a:xfrm>
            <a:off x="909561" y="4536351"/>
            <a:ext cx="6821951" cy="298477"/>
          </a:xfrm>
          <a:prstGeom prst="rect">
            <a:avLst/>
          </a:prstGeom>
        </p:spPr>
        <p:txBody>
          <a:bodyPr lIns="0" tIns="0" rIns="0" bIns="0" anchor="b" anchorCtr="0"/>
          <a:lstStyle>
            <a:lvl1pPr marL="39688" indent="0">
              <a:lnSpc>
                <a:spcPts val="3300"/>
              </a:lnSpc>
              <a:spcBef>
                <a:spcPts val="300"/>
              </a:spcBef>
              <a:buFontTx/>
              <a:buNone/>
              <a:defRPr sz="1800" b="0" i="1">
                <a:solidFill>
                  <a:schemeClr val="bg1">
                    <a:alpha val="50000"/>
                  </a:schemeClr>
                </a:solidFill>
                <a:latin typeface="FrutigerNext LT Light" panose="020B0403040504020204" pitchFamily="34" charset="0"/>
                <a:cs typeface="Ebrima" panose="020F0502020204030204" pitchFamily="34" charset="0"/>
              </a:defRPr>
            </a:lvl1pPr>
            <a:lvl2pPr marL="496888" indent="0">
              <a:buFontTx/>
              <a:buNone/>
              <a:defRPr>
                <a:solidFill>
                  <a:schemeClr val="bg1"/>
                </a:solidFill>
              </a:defRPr>
            </a:lvl2pPr>
            <a:lvl3pPr marL="954088" indent="0">
              <a:buFontTx/>
              <a:buNone/>
              <a:defRPr>
                <a:solidFill>
                  <a:schemeClr val="bg1"/>
                </a:solidFill>
              </a:defRPr>
            </a:lvl3pPr>
            <a:lvl4pPr marL="1411288" indent="0">
              <a:buFontTx/>
              <a:buNone/>
              <a:defRPr>
                <a:solidFill>
                  <a:schemeClr val="bg1"/>
                </a:solidFill>
              </a:defRPr>
            </a:lvl4pPr>
            <a:lvl5pPr marL="1868488" indent="0">
              <a:buFontTx/>
              <a:buNone/>
              <a:defRPr>
                <a:solidFill>
                  <a:schemeClr val="bg1"/>
                </a:solidFill>
              </a:defRPr>
            </a:lvl5pPr>
          </a:lstStyle>
          <a:p>
            <a:pPr lvl="0"/>
            <a:r>
              <a:rPr lang="de-DE" dirty="0"/>
              <a:t>Position | </a:t>
            </a:r>
            <a:r>
              <a:rPr lang="de-DE" dirty="0" err="1"/>
              <a:t>AirITSystems</a:t>
            </a:r>
            <a:r>
              <a:rPr lang="de-DE" dirty="0"/>
              <a:t> GmbH</a:t>
            </a:r>
          </a:p>
        </p:txBody>
      </p:sp>
      <p:sp>
        <p:nvSpPr>
          <p:cNvPr id="6" name="Ellipse 5">
            <a:extLst>
              <a:ext uri="{FF2B5EF4-FFF2-40B4-BE49-F238E27FC236}">
                <a16:creationId xmlns:a16="http://schemas.microsoft.com/office/drawing/2014/main" id="{61448B2D-727E-79ED-C43D-1F93CBA9D42D}"/>
              </a:ext>
            </a:extLst>
          </p:cNvPr>
          <p:cNvSpPr/>
          <p:nvPr userDrawn="1"/>
        </p:nvSpPr>
        <p:spPr>
          <a:xfrm>
            <a:off x="8402439" y="1345226"/>
            <a:ext cx="2880000" cy="28800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7" name="Bildplatzhalter 2">
            <a:extLst>
              <a:ext uri="{FF2B5EF4-FFF2-40B4-BE49-F238E27FC236}">
                <a16:creationId xmlns:a16="http://schemas.microsoft.com/office/drawing/2014/main" id="{7590A0F5-C9A7-05EB-BC48-4CFFC431BB66}"/>
              </a:ext>
            </a:extLst>
          </p:cNvPr>
          <p:cNvSpPr>
            <a:spLocks noGrp="1"/>
          </p:cNvSpPr>
          <p:nvPr>
            <p:ph type="pic" sz="quarter" idx="19"/>
          </p:nvPr>
        </p:nvSpPr>
        <p:spPr>
          <a:xfrm>
            <a:off x="7990463" y="2301613"/>
            <a:ext cx="2160000" cy="2160000"/>
          </a:xfrm>
          <a:prstGeom prst="ellipse">
            <a:avLst/>
          </a:prstGeom>
          <a:solidFill>
            <a:srgbClr val="009FE3"/>
          </a:solidFill>
          <a:ln w="19050">
            <a:solidFill>
              <a:schemeClr val="accent1"/>
            </a:solidFill>
          </a:ln>
        </p:spPr>
        <p:txBody>
          <a:bodyPr/>
          <a:lstStyle>
            <a:lvl1pPr>
              <a:defRPr lang="de-DE" dirty="0"/>
            </a:lvl1pPr>
          </a:lstStyle>
          <a:p>
            <a:pPr marL="39688" lvl="0" indent="0">
              <a:buNone/>
            </a:pPr>
            <a:endParaRPr lang="de-DE" dirty="0"/>
          </a:p>
        </p:txBody>
      </p:sp>
    </p:spTree>
    <p:extLst>
      <p:ext uri="{BB962C8B-B14F-4D97-AF65-F5344CB8AC3E}">
        <p14:creationId xmlns:p14="http://schemas.microsoft.com/office/powerpoint/2010/main" val="386226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itat einzeili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F17912E-6F30-AD31-DCDF-3AB180477392}"/>
              </a:ext>
            </a:extLst>
          </p:cNvPr>
          <p:cNvGraphicFramePr>
            <a:graphicFrameLocks noChangeAspect="1"/>
          </p:cNvGraphicFramePr>
          <p:nvPr userDrawn="1">
            <p:custDataLst>
              <p:tags r:id="rId1"/>
            </p:custDataLst>
            <p:extLst>
              <p:ext uri="{D42A27DB-BD31-4B8C-83A1-F6EECF244321}">
                <p14:modId xmlns:p14="http://schemas.microsoft.com/office/powerpoint/2010/main" val="3153878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3" name="think-cell data - do not delete" hidden="1">
                        <a:extLst>
                          <a:ext uri="{FF2B5EF4-FFF2-40B4-BE49-F238E27FC236}">
                            <a16:creationId xmlns:a16="http://schemas.microsoft.com/office/drawing/2014/main" id="{DF17912E-6F30-AD31-DCDF-3AB1804773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Bild 3" descr="Hintergrund-Blau.png">
            <a:extLst>
              <a:ext uri="{FF2B5EF4-FFF2-40B4-BE49-F238E27FC236}">
                <a16:creationId xmlns:a16="http://schemas.microsoft.com/office/drawing/2014/main" id="{0ED4B4FE-C42E-C95F-08CC-1D2397F400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 17" descr="Hintergrund-Blau.png">
            <a:extLst>
              <a:ext uri="{FF2B5EF4-FFF2-40B4-BE49-F238E27FC236}">
                <a16:creationId xmlns:a16="http://schemas.microsoft.com/office/drawing/2014/main" id="{86BF35D4-97C1-0A5F-2BD2-0327BB8AD2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platzhalter 2">
            <a:extLst>
              <a:ext uri="{FF2B5EF4-FFF2-40B4-BE49-F238E27FC236}">
                <a16:creationId xmlns:a16="http://schemas.microsoft.com/office/drawing/2014/main" id="{283AB831-C2D5-EAD6-AB77-F5DBA2749878}"/>
              </a:ext>
            </a:extLst>
          </p:cNvPr>
          <p:cNvSpPr>
            <a:spLocks noGrp="1"/>
          </p:cNvSpPr>
          <p:nvPr>
            <p:ph type="body" sz="quarter" idx="10" hasCustomPrompt="1"/>
          </p:nvPr>
        </p:nvSpPr>
        <p:spPr>
          <a:xfrm>
            <a:off x="894693" y="3052411"/>
            <a:ext cx="6843712" cy="327776"/>
          </a:xfrm>
          <a:prstGeom prst="rect">
            <a:avLst/>
          </a:prstGeom>
        </p:spPr>
        <p:txBody>
          <a:bodyPr lIns="0" tIns="0" rIns="0" bIns="0" anchor="b" anchorCtr="0"/>
          <a:lstStyle>
            <a:lvl1pPr marL="39688" indent="0">
              <a:lnSpc>
                <a:spcPts val="3300"/>
              </a:lnSpc>
              <a:spcBef>
                <a:spcPts val="300"/>
              </a:spcBef>
              <a:buFontTx/>
              <a:buNone/>
              <a:defRPr sz="2200" b="0" i="0">
                <a:solidFill>
                  <a:schemeClr val="bg1"/>
                </a:solidFill>
                <a:latin typeface="FrutigerNext LT Bold" panose="020B0803040504020204" pitchFamily="34" charset="0"/>
                <a:cs typeface="Ebrima" panose="020F0502020204030204" pitchFamily="34" charset="0"/>
              </a:defRPr>
            </a:lvl1pPr>
            <a:lvl2pPr marL="496888" indent="0">
              <a:buFontTx/>
              <a:buNone/>
              <a:defRPr>
                <a:solidFill>
                  <a:schemeClr val="bg1"/>
                </a:solidFill>
              </a:defRPr>
            </a:lvl2pPr>
            <a:lvl3pPr marL="954088" indent="0">
              <a:buFontTx/>
              <a:buNone/>
              <a:defRPr>
                <a:solidFill>
                  <a:schemeClr val="bg1"/>
                </a:solidFill>
              </a:defRPr>
            </a:lvl3pPr>
            <a:lvl4pPr marL="1411288" indent="0">
              <a:buFontTx/>
              <a:buNone/>
              <a:defRPr>
                <a:solidFill>
                  <a:schemeClr val="bg1"/>
                </a:solidFill>
              </a:defRPr>
            </a:lvl4pPr>
            <a:lvl5pPr marL="1868488" indent="0">
              <a:buFontTx/>
              <a:buNone/>
              <a:defRPr>
                <a:solidFill>
                  <a:schemeClr val="bg1"/>
                </a:solidFill>
              </a:defRPr>
            </a:lvl5pPr>
          </a:lstStyle>
          <a:p>
            <a:pPr lvl="0"/>
            <a:r>
              <a:rPr lang="de-DE" dirty="0"/>
              <a:t>KOMPETENZ SCHAFFT SICHERHEIT</a:t>
            </a:r>
          </a:p>
        </p:txBody>
      </p:sp>
      <p:sp>
        <p:nvSpPr>
          <p:cNvPr id="6" name="Textplatzhalter 2">
            <a:extLst>
              <a:ext uri="{FF2B5EF4-FFF2-40B4-BE49-F238E27FC236}">
                <a16:creationId xmlns:a16="http://schemas.microsoft.com/office/drawing/2014/main" id="{93B1FEA1-E91B-1B96-E758-A6FF4C465EAB}"/>
              </a:ext>
            </a:extLst>
          </p:cNvPr>
          <p:cNvSpPr>
            <a:spLocks noGrp="1"/>
          </p:cNvSpPr>
          <p:nvPr>
            <p:ph type="body" sz="quarter" idx="11" hasCustomPrompt="1"/>
          </p:nvPr>
        </p:nvSpPr>
        <p:spPr>
          <a:xfrm>
            <a:off x="894693" y="3350451"/>
            <a:ext cx="6843712" cy="327776"/>
          </a:xfrm>
          <a:prstGeom prst="rect">
            <a:avLst/>
          </a:prstGeom>
        </p:spPr>
        <p:txBody>
          <a:bodyPr lIns="0" tIns="0" rIns="0" bIns="0" anchor="b" anchorCtr="0"/>
          <a:lstStyle>
            <a:lvl1pPr marL="39688" indent="0">
              <a:lnSpc>
                <a:spcPts val="3300"/>
              </a:lnSpc>
              <a:spcBef>
                <a:spcPts val="300"/>
              </a:spcBef>
              <a:buFontTx/>
              <a:buNone/>
              <a:defRPr sz="2100" b="1" i="0">
                <a:solidFill>
                  <a:schemeClr val="bg1">
                    <a:alpha val="80000"/>
                  </a:schemeClr>
                </a:solidFill>
                <a:latin typeface="FrutigerNext LT Regular" panose="020B0503040504020204" pitchFamily="34" charset="0"/>
                <a:cs typeface="Ebrima" panose="020F0502020204030204" pitchFamily="34" charset="0"/>
              </a:defRPr>
            </a:lvl1pPr>
            <a:lvl2pPr marL="496888" indent="0">
              <a:buFontTx/>
              <a:buNone/>
              <a:defRPr>
                <a:solidFill>
                  <a:schemeClr val="bg1"/>
                </a:solidFill>
              </a:defRPr>
            </a:lvl2pPr>
            <a:lvl3pPr marL="954088" indent="0">
              <a:buFontTx/>
              <a:buNone/>
              <a:defRPr>
                <a:solidFill>
                  <a:schemeClr val="bg1"/>
                </a:solidFill>
              </a:defRPr>
            </a:lvl3pPr>
            <a:lvl4pPr marL="1411288" indent="0">
              <a:buFontTx/>
              <a:buNone/>
              <a:defRPr>
                <a:solidFill>
                  <a:schemeClr val="bg1"/>
                </a:solidFill>
              </a:defRPr>
            </a:lvl4pPr>
            <a:lvl5pPr marL="1868488" indent="0">
              <a:buFontTx/>
              <a:buNone/>
              <a:defRPr>
                <a:solidFill>
                  <a:schemeClr val="bg1"/>
                </a:solidFill>
              </a:defRPr>
            </a:lvl5pPr>
          </a:lstStyle>
          <a:p>
            <a:pPr lvl="0"/>
            <a:r>
              <a:rPr lang="de-DE" err="1"/>
              <a:t>AirITSystems</a:t>
            </a:r>
            <a:endParaRPr lang="de-DE"/>
          </a:p>
        </p:txBody>
      </p:sp>
    </p:spTree>
    <p:extLst>
      <p:ext uri="{BB962C8B-B14F-4D97-AF65-F5344CB8AC3E}">
        <p14:creationId xmlns:p14="http://schemas.microsoft.com/office/powerpoint/2010/main" val="10392915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e Seit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F17912E-6F30-AD31-DCDF-3AB180477392}"/>
              </a:ext>
            </a:extLst>
          </p:cNvPr>
          <p:cNvGraphicFramePr>
            <a:graphicFrameLocks noChangeAspect="1"/>
          </p:cNvGraphicFramePr>
          <p:nvPr userDrawn="1">
            <p:custDataLst>
              <p:tags r:id="rId1"/>
            </p:custDataLst>
            <p:extLst>
              <p:ext uri="{D42A27DB-BD31-4B8C-83A1-F6EECF244321}">
                <p14:modId xmlns:p14="http://schemas.microsoft.com/office/powerpoint/2010/main" val="3153878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3" name="think-cell data - do not delete" hidden="1">
                        <a:extLst>
                          <a:ext uri="{FF2B5EF4-FFF2-40B4-BE49-F238E27FC236}">
                            <a16:creationId xmlns:a16="http://schemas.microsoft.com/office/drawing/2014/main" id="{DF17912E-6F30-AD31-DCDF-3AB1804773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Bild 3" descr="Hintergrund-Blau.png">
            <a:extLst>
              <a:ext uri="{FF2B5EF4-FFF2-40B4-BE49-F238E27FC236}">
                <a16:creationId xmlns:a16="http://schemas.microsoft.com/office/drawing/2014/main" id="{0ED4B4FE-C42E-C95F-08CC-1D2397F400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9257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seite">
    <p:spTree>
      <p:nvGrpSpPr>
        <p:cNvPr id="1" name=""/>
        <p:cNvGrpSpPr/>
        <p:nvPr/>
      </p:nvGrpSpPr>
      <p:grpSpPr>
        <a:xfrm>
          <a:off x="0" y="0"/>
          <a:ext cx="0" cy="0"/>
          <a:chOff x="0" y="0"/>
          <a:chExt cx="0" cy="0"/>
        </a:xfrm>
      </p:grpSpPr>
      <p:pic>
        <p:nvPicPr>
          <p:cNvPr id="4" name="Bild 3" descr="01 AirITSystems_Logo (auf Weiß)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2281" y="2772436"/>
            <a:ext cx="2127910" cy="1171772"/>
          </a:xfrm>
          <a:prstGeom prst="rect">
            <a:avLst/>
          </a:prstGeom>
        </p:spPr>
      </p:pic>
      <p:sp>
        <p:nvSpPr>
          <p:cNvPr id="2" name="Textfeld 1"/>
          <p:cNvSpPr txBox="1"/>
          <p:nvPr userDrawn="1"/>
        </p:nvSpPr>
        <p:spPr>
          <a:xfrm>
            <a:off x="4030804" y="6168751"/>
            <a:ext cx="4133349" cy="353943"/>
          </a:xfrm>
          <a:prstGeom prst="rect">
            <a:avLst/>
          </a:prstGeom>
          <a:noFill/>
        </p:spPr>
        <p:txBody>
          <a:bodyPr wrap="square" rtlCol="0">
            <a:spAutoFit/>
          </a:bodyPr>
          <a:lstStyle/>
          <a:p>
            <a:pPr algn="ctr"/>
            <a:r>
              <a:rPr lang="de-DE" sz="1700" dirty="0">
                <a:solidFill>
                  <a:srgbClr val="575757"/>
                </a:solidFill>
                <a:latin typeface="FrutigerNext LT Regular" panose="020B0503040504020204" pitchFamily="34" charset="0"/>
                <a:cs typeface="Frutiger Next"/>
              </a:rPr>
              <a:t>KOMPETENZ SCHAFFT SICHERHEIT</a:t>
            </a:r>
          </a:p>
        </p:txBody>
      </p:sp>
    </p:spTree>
    <p:extLst>
      <p:ext uri="{BB962C8B-B14F-4D97-AF65-F5344CB8AC3E}">
        <p14:creationId xmlns:p14="http://schemas.microsoft.com/office/powerpoint/2010/main" val="3961793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tro_weiß">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F17912E-6F30-AD31-DCDF-3AB180477392}"/>
              </a:ext>
            </a:extLst>
          </p:cNvPr>
          <p:cNvGraphicFramePr>
            <a:graphicFrameLocks noChangeAspect="1"/>
          </p:cNvGraphicFramePr>
          <p:nvPr userDrawn="1">
            <p:custDataLst>
              <p:tags r:id="rId1"/>
            </p:custDataLst>
            <p:extLst>
              <p:ext uri="{D42A27DB-BD31-4B8C-83A1-F6EECF244321}">
                <p14:modId xmlns:p14="http://schemas.microsoft.com/office/powerpoint/2010/main" val="152969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3" name="think-cell data - do not delete" hidden="1">
                        <a:extLst>
                          <a:ext uri="{FF2B5EF4-FFF2-40B4-BE49-F238E27FC236}">
                            <a16:creationId xmlns:a16="http://schemas.microsoft.com/office/drawing/2014/main" id="{DF17912E-6F30-AD31-DCDF-3AB1804773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feld 1">
            <a:extLst>
              <a:ext uri="{FF2B5EF4-FFF2-40B4-BE49-F238E27FC236}">
                <a16:creationId xmlns:a16="http://schemas.microsoft.com/office/drawing/2014/main" id="{94BB0A8D-C5FB-B442-53C0-094BF3DEFFF4}"/>
              </a:ext>
            </a:extLst>
          </p:cNvPr>
          <p:cNvSpPr txBox="1"/>
          <p:nvPr userDrawn="1"/>
        </p:nvSpPr>
        <p:spPr>
          <a:xfrm>
            <a:off x="4030804" y="6168751"/>
            <a:ext cx="4133349" cy="353943"/>
          </a:xfrm>
          <a:prstGeom prst="rect">
            <a:avLst/>
          </a:prstGeom>
          <a:noFill/>
        </p:spPr>
        <p:txBody>
          <a:bodyPr wrap="square" rtlCol="0">
            <a:spAutoFit/>
          </a:bodyPr>
          <a:lstStyle/>
          <a:p>
            <a:pPr algn="ctr"/>
            <a:r>
              <a:rPr lang="de-DE" sz="1700" dirty="0">
                <a:solidFill>
                  <a:srgbClr val="003361"/>
                </a:solidFill>
                <a:latin typeface="FrutigerNext LT Regular" panose="020B0503040504020204" pitchFamily="34" charset="0"/>
                <a:cs typeface="Frutiger Next"/>
              </a:rPr>
              <a:t>www.airitsystems.de</a:t>
            </a:r>
          </a:p>
        </p:txBody>
      </p:sp>
    </p:spTree>
    <p:extLst>
      <p:ext uri="{BB962C8B-B14F-4D97-AF65-F5344CB8AC3E}">
        <p14:creationId xmlns:p14="http://schemas.microsoft.com/office/powerpoint/2010/main" val="268830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roseite_blau">
    <p:spTree>
      <p:nvGrpSpPr>
        <p:cNvPr id="1" name=""/>
        <p:cNvGrpSpPr/>
        <p:nvPr/>
      </p:nvGrpSpPr>
      <p:grpSpPr>
        <a:xfrm>
          <a:off x="0" y="0"/>
          <a:ext cx="0" cy="0"/>
          <a:chOff x="0" y="0"/>
          <a:chExt cx="0" cy="0"/>
        </a:xfrm>
      </p:grpSpPr>
      <p:pic>
        <p:nvPicPr>
          <p:cNvPr id="4" name="Bild 3" descr="Hintergrund-Bla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feld 1"/>
          <p:cNvSpPr txBox="1"/>
          <p:nvPr userDrawn="1"/>
        </p:nvSpPr>
        <p:spPr>
          <a:xfrm>
            <a:off x="4030804" y="6168751"/>
            <a:ext cx="4133349" cy="353943"/>
          </a:xfrm>
          <a:prstGeom prst="rect">
            <a:avLst/>
          </a:prstGeom>
          <a:noFill/>
        </p:spPr>
        <p:txBody>
          <a:bodyPr wrap="square" rtlCol="0">
            <a:spAutoFit/>
          </a:bodyPr>
          <a:lstStyle/>
          <a:p>
            <a:pPr algn="ctr"/>
            <a:r>
              <a:rPr lang="de-DE" sz="1700" dirty="0" err="1">
                <a:solidFill>
                  <a:schemeClr val="bg1"/>
                </a:solidFill>
                <a:latin typeface="FrutigerNext LT Regular" panose="020B0503040504020204" pitchFamily="34" charset="0"/>
                <a:cs typeface="Frutiger Next"/>
              </a:rPr>
              <a:t>www.airitsystems.de</a:t>
            </a:r>
            <a:endParaRPr lang="de-DE" sz="1700" dirty="0">
              <a:solidFill>
                <a:schemeClr val="bg1"/>
              </a:solidFill>
              <a:latin typeface="FrutigerNext LT Regular" panose="020B0503040504020204" pitchFamily="34" charset="0"/>
              <a:cs typeface="Frutiger Next"/>
            </a:endParaRPr>
          </a:p>
        </p:txBody>
      </p:sp>
    </p:spTree>
    <p:extLst>
      <p:ext uri="{BB962C8B-B14F-4D97-AF65-F5344CB8AC3E}">
        <p14:creationId xmlns:p14="http://schemas.microsoft.com/office/powerpoint/2010/main" val="4054452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flächi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4037240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BF2BC830-45BF-EA2B-3092-DC0352F67E47}"/>
              </a:ext>
            </a:extLst>
          </p:cNvPr>
          <p:cNvSpPr/>
          <p:nvPr userDrawn="1"/>
        </p:nvSpPr>
        <p:spPr bwMode="auto">
          <a:xfrm>
            <a:off x="0" y="1273175"/>
            <a:ext cx="12192000" cy="5109405"/>
          </a:xfrm>
          <a:prstGeom prst="rect">
            <a:avLst/>
          </a:prstGeom>
          <a:solidFill>
            <a:srgbClr val="00336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2" name="Bildplatzhalter 6">
            <a:extLst>
              <a:ext uri="{FF2B5EF4-FFF2-40B4-BE49-F238E27FC236}">
                <a16:creationId xmlns:a16="http://schemas.microsoft.com/office/drawing/2014/main" id="{79AE96EB-575B-43F7-CF4A-D9FA806AF401}"/>
              </a:ext>
            </a:extLst>
          </p:cNvPr>
          <p:cNvSpPr>
            <a:spLocks noGrp="1"/>
          </p:cNvSpPr>
          <p:nvPr>
            <p:ph type="pic" sz="quarter" idx="10"/>
          </p:nvPr>
        </p:nvSpPr>
        <p:spPr>
          <a:xfrm>
            <a:off x="0" y="1256877"/>
            <a:ext cx="12192000" cy="5133007"/>
          </a:xfrm>
          <a:prstGeom prst="rect">
            <a:avLst/>
          </a:prstGeom>
        </p:spPr>
        <p:txBody>
          <a:bodyPr vert="horz"/>
          <a:lstStyle>
            <a:lvl1pPr marL="39688" indent="0">
              <a:buNone/>
              <a:defRPr sz="1200">
                <a:solidFill>
                  <a:schemeClr val="bg1"/>
                </a:solidFill>
                <a:latin typeface="Frutiger Next"/>
                <a:cs typeface="Frutiger Next"/>
              </a:defRPr>
            </a:lvl1pPr>
          </a:lstStyle>
          <a:p>
            <a:endParaRPr lang="de-DE"/>
          </a:p>
        </p:txBody>
      </p:sp>
    </p:spTree>
    <p:extLst>
      <p:ext uri="{BB962C8B-B14F-4D97-AF65-F5344CB8AC3E}">
        <p14:creationId xmlns:p14="http://schemas.microsoft.com/office/powerpoint/2010/main" val="29189238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ort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2953418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Standorte</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Übersicht</a:t>
            </a:r>
          </a:p>
        </p:txBody>
      </p:sp>
      <p:sp>
        <p:nvSpPr>
          <p:cNvPr id="6" name="Rechteck 5">
            <a:extLst>
              <a:ext uri="{FF2B5EF4-FFF2-40B4-BE49-F238E27FC236}">
                <a16:creationId xmlns:a16="http://schemas.microsoft.com/office/drawing/2014/main" id="{D0F6E771-1740-88E6-6096-E14C2531FDA5}"/>
              </a:ext>
            </a:extLst>
          </p:cNvPr>
          <p:cNvSpPr/>
          <p:nvPr userDrawn="1"/>
        </p:nvSpPr>
        <p:spPr bwMode="auto">
          <a:xfrm>
            <a:off x="0" y="6395673"/>
            <a:ext cx="12192000" cy="462328"/>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12" name="Text Box 14">
            <a:extLst>
              <a:ext uri="{FF2B5EF4-FFF2-40B4-BE49-F238E27FC236}">
                <a16:creationId xmlns:a16="http://schemas.microsoft.com/office/drawing/2014/main" id="{BD2E3C80-796F-20DB-B483-A4BC8F9335E1}"/>
              </a:ext>
            </a:extLst>
          </p:cNvPr>
          <p:cNvSpPr txBox="1">
            <a:spLocks noChangeArrowheads="1"/>
          </p:cNvSpPr>
          <p:nvPr userDrawn="1"/>
        </p:nvSpPr>
        <p:spPr bwMode="auto">
          <a:xfrm>
            <a:off x="11600197" y="6538540"/>
            <a:ext cx="167217" cy="114300"/>
          </a:xfrm>
          <a:prstGeom prst="rect">
            <a:avLst/>
          </a:prstGeom>
          <a:noFill/>
          <a:ln w="12700">
            <a:noFill/>
            <a:miter lim="800000"/>
            <a:headEnd/>
            <a:tailEnd/>
          </a:ln>
        </p:spPr>
        <p:txBody>
          <a:bodyPr wrap="none" lIns="0" tIns="0" rIns="0" bIns="0"/>
          <a:lstStyle/>
          <a:p>
            <a:pPr algn="ctr">
              <a:defRPr/>
            </a:pPr>
            <a:fld id="{1C611747-50D6-455C-B3EF-BEF255921040}" type="slidenum">
              <a:rPr lang="en-US" sz="800">
                <a:solidFill>
                  <a:schemeClr val="tx1">
                    <a:lumMod val="95000"/>
                    <a:lumOff val="5000"/>
                  </a:schemeClr>
                </a:solidFill>
                <a:latin typeface="Frutiger Next"/>
                <a:cs typeface="Frutiger Next"/>
                <a:sym typeface="Arial" charset="0"/>
              </a:rPr>
              <a:pPr algn="ctr">
                <a:defRPr/>
              </a:pPr>
              <a:t>‹Nr.›</a:t>
            </a:fld>
            <a:endParaRPr lang="en-US" sz="800">
              <a:solidFill>
                <a:schemeClr val="tx1">
                  <a:lumMod val="95000"/>
                  <a:lumOff val="5000"/>
                </a:schemeClr>
              </a:solidFill>
              <a:latin typeface="Frutiger Next"/>
              <a:cs typeface="Frutiger Next"/>
              <a:sym typeface="Arial" charset="0"/>
            </a:endParaRPr>
          </a:p>
        </p:txBody>
      </p:sp>
      <p:sp>
        <p:nvSpPr>
          <p:cNvPr id="14" name="Rectangle 8">
            <a:extLst>
              <a:ext uri="{FF2B5EF4-FFF2-40B4-BE49-F238E27FC236}">
                <a16:creationId xmlns:a16="http://schemas.microsoft.com/office/drawing/2014/main" id="{3434E32D-3F72-3C0D-9F83-DE7BDDA09EF5}"/>
              </a:ext>
            </a:extLst>
          </p:cNvPr>
          <p:cNvSpPr>
            <a:spLocks/>
          </p:cNvSpPr>
          <p:nvPr userDrawn="1"/>
        </p:nvSpPr>
        <p:spPr bwMode="auto">
          <a:xfrm>
            <a:off x="399813" y="6489541"/>
            <a:ext cx="2441363" cy="163300"/>
          </a:xfrm>
          <a:prstGeom prst="rect">
            <a:avLst/>
          </a:prstGeom>
          <a:noFill/>
          <a:ln w="12700" cap="flat">
            <a:noFill/>
            <a:miter lim="800000"/>
            <a:headEnd type="none" w="med" len="med"/>
            <a:tailEnd type="none" w="med" len="med"/>
          </a:ln>
        </p:spPr>
        <p:txBody>
          <a:bodyPr lIns="0" tIns="0" rIns="40639" bIns="0"/>
          <a:lstStyle/>
          <a:p>
            <a:pPr marL="39688">
              <a:spcBef>
                <a:spcPts val="50"/>
              </a:spcBef>
              <a:defRPr/>
            </a:pPr>
            <a:r>
              <a:rPr lang="en-US" sz="700" b="0" dirty="0">
                <a:solidFill>
                  <a:schemeClr val="tx1"/>
                </a:solidFill>
                <a:latin typeface="FrutigerNext LT Bold" panose="020B0803040504020204" pitchFamily="34" charset="0"/>
                <a:cs typeface="Frutiger Next"/>
                <a:sym typeface="Arial" charset="0"/>
              </a:rPr>
              <a:t>KOMPETENZ SCHAFFT SICHERHEIT</a:t>
            </a:r>
          </a:p>
          <a:p>
            <a:pPr marL="39688">
              <a:spcBef>
                <a:spcPts val="50"/>
              </a:spcBef>
              <a:defRPr/>
            </a:pPr>
            <a:r>
              <a:rPr lang="en-US" sz="700" dirty="0" err="1">
                <a:solidFill>
                  <a:srgbClr val="7C7B7B"/>
                </a:solidFill>
                <a:latin typeface="FrutigerNext LT Regular" panose="020B0503040504020204" pitchFamily="34" charset="0"/>
                <a:cs typeface="Frutiger Next"/>
                <a:sym typeface="Arial" charset="0"/>
              </a:rPr>
              <a:t>AirITSystems</a:t>
            </a:r>
            <a:r>
              <a:rPr lang="en-US" sz="700" dirty="0">
                <a:solidFill>
                  <a:srgbClr val="7C7B7B"/>
                </a:solidFill>
                <a:latin typeface="FrutigerNext LT Regular" panose="020B0503040504020204" pitchFamily="34" charset="0"/>
                <a:cs typeface="Frutiger Next"/>
                <a:sym typeface="Arial" charset="0"/>
              </a:rPr>
              <a:t> GmbH</a:t>
            </a:r>
          </a:p>
        </p:txBody>
      </p:sp>
      <p:pic>
        <p:nvPicPr>
          <p:cNvPr id="7" name="Grafik 6">
            <a:extLst>
              <a:ext uri="{FF2B5EF4-FFF2-40B4-BE49-F238E27FC236}">
                <a16:creationId xmlns:a16="http://schemas.microsoft.com/office/drawing/2014/main" id="{6514F1A5-70FC-59D3-2A95-A21099BCCF10}"/>
              </a:ext>
            </a:extLst>
          </p:cNvPr>
          <p:cNvPicPr>
            <a:picLocks noChangeAspect="1"/>
          </p:cNvPicPr>
          <p:nvPr userDrawn="1"/>
        </p:nvPicPr>
        <p:blipFill>
          <a:blip r:embed="rId5"/>
          <a:stretch>
            <a:fillRect/>
          </a:stretch>
        </p:blipFill>
        <p:spPr>
          <a:xfrm>
            <a:off x="1662143" y="1218150"/>
            <a:ext cx="4095813" cy="5177790"/>
          </a:xfrm>
          <a:prstGeom prst="rect">
            <a:avLst/>
          </a:prstGeom>
        </p:spPr>
      </p:pic>
      <p:pic>
        <p:nvPicPr>
          <p:cNvPr id="9" name="Grafik 8">
            <a:extLst>
              <a:ext uri="{FF2B5EF4-FFF2-40B4-BE49-F238E27FC236}">
                <a16:creationId xmlns:a16="http://schemas.microsoft.com/office/drawing/2014/main" id="{B2D6F907-F8CC-6999-DDBD-2A98691CA6DE}"/>
              </a:ext>
            </a:extLst>
          </p:cNvPr>
          <p:cNvPicPr>
            <a:picLocks noChangeAspect="1"/>
          </p:cNvPicPr>
          <p:nvPr userDrawn="1"/>
        </p:nvPicPr>
        <p:blipFill>
          <a:blip r:embed="rId6"/>
          <a:stretch>
            <a:fillRect/>
          </a:stretch>
        </p:blipFill>
        <p:spPr>
          <a:xfrm>
            <a:off x="7551948" y="1242564"/>
            <a:ext cx="3912688" cy="5177790"/>
          </a:xfrm>
          <a:prstGeom prst="rect">
            <a:avLst/>
          </a:prstGeom>
        </p:spPr>
      </p:pic>
    </p:spTree>
    <p:extLst>
      <p:ext uri="{BB962C8B-B14F-4D97-AF65-F5344CB8AC3E}">
        <p14:creationId xmlns:p14="http://schemas.microsoft.com/office/powerpoint/2010/main" val="698604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 Fullscreen">
    <p:spTree>
      <p:nvGrpSpPr>
        <p:cNvPr id="1" name=""/>
        <p:cNvGrpSpPr/>
        <p:nvPr/>
      </p:nvGrpSpPr>
      <p:grpSpPr>
        <a:xfrm>
          <a:off x="0" y="0"/>
          <a:ext cx="0" cy="0"/>
          <a:chOff x="0" y="0"/>
          <a:chExt cx="0" cy="0"/>
        </a:xfrm>
      </p:grpSpPr>
      <p:sp>
        <p:nvSpPr>
          <p:cNvPr id="3" name="Medienplatzhalter 2"/>
          <p:cNvSpPr>
            <a:spLocks noGrp="1"/>
          </p:cNvSpPr>
          <p:nvPr>
            <p:ph type="media" sz="quarter" idx="10"/>
          </p:nvPr>
        </p:nvSpPr>
        <p:spPr>
          <a:xfrm>
            <a:off x="0" y="0"/>
            <a:ext cx="12192000" cy="6858000"/>
          </a:xfrm>
          <a:prstGeom prst="rect">
            <a:avLst/>
          </a:prstGeom>
        </p:spPr>
        <p:txBody>
          <a:bodyPr vert="horz"/>
          <a:lstStyle>
            <a:lvl1pPr marL="39688" indent="0">
              <a:buNone/>
              <a:defRPr>
                <a:solidFill>
                  <a:srgbClr val="003366"/>
                </a:solidFill>
                <a:latin typeface="Frutiger Next"/>
                <a:cs typeface="Frutiger Next"/>
              </a:defRPr>
            </a:lvl1pPr>
          </a:lstStyle>
          <a:p>
            <a:endParaRPr lang="de-DE" dirty="0"/>
          </a:p>
        </p:txBody>
      </p:sp>
    </p:spTree>
    <p:extLst>
      <p:ext uri="{BB962C8B-B14F-4D97-AF65-F5344CB8AC3E}">
        <p14:creationId xmlns:p14="http://schemas.microsoft.com/office/powerpoint/2010/main" val="3081987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Bilder mit Tex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911942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IHR STARKER PARTNER</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err="1"/>
              <a:t>AirITSystems</a:t>
            </a:r>
            <a:endParaRPr lang="de-DE" dirty="0"/>
          </a:p>
        </p:txBody>
      </p:sp>
      <p:sp>
        <p:nvSpPr>
          <p:cNvPr id="5" name="Bildplatzhalter 2">
            <a:extLst>
              <a:ext uri="{FF2B5EF4-FFF2-40B4-BE49-F238E27FC236}">
                <a16:creationId xmlns:a16="http://schemas.microsoft.com/office/drawing/2014/main" id="{1A2A1878-5633-8ACD-6DF6-C3B3C37610EA}"/>
              </a:ext>
            </a:extLst>
          </p:cNvPr>
          <p:cNvSpPr>
            <a:spLocks noGrp="1"/>
          </p:cNvSpPr>
          <p:nvPr>
            <p:ph type="pic" sz="quarter" idx="18"/>
          </p:nvPr>
        </p:nvSpPr>
        <p:spPr>
          <a:xfrm>
            <a:off x="1432259" y="1664138"/>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
        <p:nvSpPr>
          <p:cNvPr id="7" name="Inhaltsplatzhalter 2">
            <a:extLst>
              <a:ext uri="{FF2B5EF4-FFF2-40B4-BE49-F238E27FC236}">
                <a16:creationId xmlns:a16="http://schemas.microsoft.com/office/drawing/2014/main" id="{B1C63DBA-36D6-AAA8-E26D-B30D919AFA68}"/>
              </a:ext>
            </a:extLst>
          </p:cNvPr>
          <p:cNvSpPr>
            <a:spLocks noGrp="1"/>
          </p:cNvSpPr>
          <p:nvPr>
            <p:ph idx="34" hasCustomPrompt="1"/>
          </p:nvPr>
        </p:nvSpPr>
        <p:spPr>
          <a:xfrm>
            <a:off x="431270" y="3464194"/>
            <a:ext cx="362725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9" name="Inhaltsplatzhalter 2">
            <a:extLst>
              <a:ext uri="{FF2B5EF4-FFF2-40B4-BE49-F238E27FC236}">
                <a16:creationId xmlns:a16="http://schemas.microsoft.com/office/drawing/2014/main" id="{9A7BC070-E6E6-0929-FBDF-CB9CB7C463D2}"/>
              </a:ext>
            </a:extLst>
          </p:cNvPr>
          <p:cNvSpPr>
            <a:spLocks noGrp="1"/>
          </p:cNvSpPr>
          <p:nvPr>
            <p:ph idx="37" hasCustomPrompt="1"/>
          </p:nvPr>
        </p:nvSpPr>
        <p:spPr>
          <a:xfrm>
            <a:off x="4310942" y="3464194"/>
            <a:ext cx="362725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25" name="Inhaltsplatzhalter 2">
            <a:extLst>
              <a:ext uri="{FF2B5EF4-FFF2-40B4-BE49-F238E27FC236}">
                <a16:creationId xmlns:a16="http://schemas.microsoft.com/office/drawing/2014/main" id="{F5BE9217-EB01-2BE4-9729-9197214F8F16}"/>
              </a:ext>
            </a:extLst>
          </p:cNvPr>
          <p:cNvSpPr>
            <a:spLocks noGrp="1"/>
          </p:cNvSpPr>
          <p:nvPr>
            <p:ph idx="40" hasCustomPrompt="1"/>
          </p:nvPr>
        </p:nvSpPr>
        <p:spPr>
          <a:xfrm>
            <a:off x="8143316" y="3464194"/>
            <a:ext cx="362725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26" name="Textplatzhalter 3">
            <a:extLst>
              <a:ext uri="{FF2B5EF4-FFF2-40B4-BE49-F238E27FC236}">
                <a16:creationId xmlns:a16="http://schemas.microsoft.com/office/drawing/2014/main" id="{400C5173-EE0B-45A1-0A6D-CC81545C30C5}"/>
              </a:ext>
            </a:extLst>
          </p:cNvPr>
          <p:cNvSpPr>
            <a:spLocks noGrp="1"/>
          </p:cNvSpPr>
          <p:nvPr>
            <p:ph type="body" sz="quarter" idx="17" hasCustomPrompt="1"/>
          </p:nvPr>
        </p:nvSpPr>
        <p:spPr>
          <a:xfrm>
            <a:off x="431270" y="3773089"/>
            <a:ext cx="3627254" cy="2293833"/>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
        <p:nvSpPr>
          <p:cNvPr id="27" name="Textplatzhalter 3">
            <a:extLst>
              <a:ext uri="{FF2B5EF4-FFF2-40B4-BE49-F238E27FC236}">
                <a16:creationId xmlns:a16="http://schemas.microsoft.com/office/drawing/2014/main" id="{D70DFD3F-E281-77B7-B484-A36C09B738AA}"/>
              </a:ext>
            </a:extLst>
          </p:cNvPr>
          <p:cNvSpPr>
            <a:spLocks noGrp="1"/>
          </p:cNvSpPr>
          <p:nvPr>
            <p:ph type="body" sz="quarter" idx="41" hasCustomPrompt="1"/>
          </p:nvPr>
        </p:nvSpPr>
        <p:spPr>
          <a:xfrm>
            <a:off x="4310942" y="3773089"/>
            <a:ext cx="3627254" cy="2293833"/>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
        <p:nvSpPr>
          <p:cNvPr id="28" name="Textplatzhalter 3">
            <a:extLst>
              <a:ext uri="{FF2B5EF4-FFF2-40B4-BE49-F238E27FC236}">
                <a16:creationId xmlns:a16="http://schemas.microsoft.com/office/drawing/2014/main" id="{44202B1A-1BDD-1217-18E7-63B03AB4ED49}"/>
              </a:ext>
            </a:extLst>
          </p:cNvPr>
          <p:cNvSpPr>
            <a:spLocks noGrp="1"/>
          </p:cNvSpPr>
          <p:nvPr>
            <p:ph type="body" sz="quarter" idx="42" hasCustomPrompt="1"/>
          </p:nvPr>
        </p:nvSpPr>
        <p:spPr>
          <a:xfrm>
            <a:off x="8143316" y="3773089"/>
            <a:ext cx="3627254" cy="2293833"/>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
        <p:nvSpPr>
          <p:cNvPr id="29" name="Bildplatzhalter 2">
            <a:extLst>
              <a:ext uri="{FF2B5EF4-FFF2-40B4-BE49-F238E27FC236}">
                <a16:creationId xmlns:a16="http://schemas.microsoft.com/office/drawing/2014/main" id="{EB0301BD-79E1-F235-17FE-4DEDC25E62CE}"/>
              </a:ext>
            </a:extLst>
          </p:cNvPr>
          <p:cNvSpPr>
            <a:spLocks noGrp="1"/>
          </p:cNvSpPr>
          <p:nvPr>
            <p:ph type="pic" sz="quarter" idx="43"/>
          </p:nvPr>
        </p:nvSpPr>
        <p:spPr>
          <a:xfrm>
            <a:off x="5306366" y="1664138"/>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
        <p:nvSpPr>
          <p:cNvPr id="30" name="Bildplatzhalter 2">
            <a:extLst>
              <a:ext uri="{FF2B5EF4-FFF2-40B4-BE49-F238E27FC236}">
                <a16:creationId xmlns:a16="http://schemas.microsoft.com/office/drawing/2014/main" id="{6B941F66-C699-71C1-EAE8-696C79570D2F}"/>
              </a:ext>
            </a:extLst>
          </p:cNvPr>
          <p:cNvSpPr>
            <a:spLocks noGrp="1"/>
          </p:cNvSpPr>
          <p:nvPr>
            <p:ph type="pic" sz="quarter" idx="44"/>
          </p:nvPr>
        </p:nvSpPr>
        <p:spPr>
          <a:xfrm>
            <a:off x="9138740" y="1664138"/>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Tree>
    <p:extLst>
      <p:ext uri="{BB962C8B-B14F-4D97-AF65-F5344CB8AC3E}">
        <p14:creationId xmlns:p14="http://schemas.microsoft.com/office/powerpoint/2010/main" val="16382680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Bilder mit Tex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911942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IHR STARKER PARTNER</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err="1"/>
              <a:t>AirITSystems</a:t>
            </a:r>
            <a:endParaRPr lang="de-DE" dirty="0"/>
          </a:p>
        </p:txBody>
      </p:sp>
      <p:sp>
        <p:nvSpPr>
          <p:cNvPr id="10" name="Bildplatzhalter 2">
            <a:extLst>
              <a:ext uri="{FF2B5EF4-FFF2-40B4-BE49-F238E27FC236}">
                <a16:creationId xmlns:a16="http://schemas.microsoft.com/office/drawing/2014/main" id="{E150BAA3-166E-A7C4-CDC7-A9C66C160210}"/>
              </a:ext>
            </a:extLst>
          </p:cNvPr>
          <p:cNvSpPr>
            <a:spLocks noGrp="1"/>
          </p:cNvSpPr>
          <p:nvPr>
            <p:ph type="pic" sz="quarter" idx="18"/>
          </p:nvPr>
        </p:nvSpPr>
        <p:spPr>
          <a:xfrm>
            <a:off x="1024754" y="1656276"/>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
        <p:nvSpPr>
          <p:cNvPr id="11" name="Inhaltsplatzhalter 2">
            <a:extLst>
              <a:ext uri="{FF2B5EF4-FFF2-40B4-BE49-F238E27FC236}">
                <a16:creationId xmlns:a16="http://schemas.microsoft.com/office/drawing/2014/main" id="{E8178FD7-CB6A-94E6-8631-A7B51BE1CEAB}"/>
              </a:ext>
            </a:extLst>
          </p:cNvPr>
          <p:cNvSpPr>
            <a:spLocks noGrp="1"/>
          </p:cNvSpPr>
          <p:nvPr>
            <p:ph idx="34" hasCustomPrompt="1"/>
          </p:nvPr>
        </p:nvSpPr>
        <p:spPr>
          <a:xfrm>
            <a:off x="431270" y="3464194"/>
            <a:ext cx="282337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15" name="Textplatzhalter 3">
            <a:extLst>
              <a:ext uri="{FF2B5EF4-FFF2-40B4-BE49-F238E27FC236}">
                <a16:creationId xmlns:a16="http://schemas.microsoft.com/office/drawing/2014/main" id="{FE42B0A7-EDA5-079F-C5C1-E0A89BB5D18C}"/>
              </a:ext>
            </a:extLst>
          </p:cNvPr>
          <p:cNvSpPr>
            <a:spLocks noGrp="1"/>
          </p:cNvSpPr>
          <p:nvPr>
            <p:ph type="body" sz="quarter" idx="17" hasCustomPrompt="1"/>
          </p:nvPr>
        </p:nvSpPr>
        <p:spPr>
          <a:xfrm>
            <a:off x="431270" y="3773089"/>
            <a:ext cx="2823374" cy="2557969"/>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
        <p:nvSpPr>
          <p:cNvPr id="16" name="Bildplatzhalter 2">
            <a:extLst>
              <a:ext uri="{FF2B5EF4-FFF2-40B4-BE49-F238E27FC236}">
                <a16:creationId xmlns:a16="http://schemas.microsoft.com/office/drawing/2014/main" id="{964197DC-EB58-89F6-59DE-5744568CFCD2}"/>
              </a:ext>
            </a:extLst>
          </p:cNvPr>
          <p:cNvSpPr>
            <a:spLocks noGrp="1"/>
          </p:cNvSpPr>
          <p:nvPr>
            <p:ph type="pic" sz="quarter" idx="35"/>
          </p:nvPr>
        </p:nvSpPr>
        <p:spPr>
          <a:xfrm>
            <a:off x="3874305" y="1656276"/>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
        <p:nvSpPr>
          <p:cNvPr id="17" name="Inhaltsplatzhalter 2">
            <a:extLst>
              <a:ext uri="{FF2B5EF4-FFF2-40B4-BE49-F238E27FC236}">
                <a16:creationId xmlns:a16="http://schemas.microsoft.com/office/drawing/2014/main" id="{56BBAE18-DF28-67A6-F16D-7C54B1980A47}"/>
              </a:ext>
            </a:extLst>
          </p:cNvPr>
          <p:cNvSpPr>
            <a:spLocks noGrp="1"/>
          </p:cNvSpPr>
          <p:nvPr>
            <p:ph idx="36" hasCustomPrompt="1"/>
          </p:nvPr>
        </p:nvSpPr>
        <p:spPr>
          <a:xfrm>
            <a:off x="3280821" y="3464194"/>
            <a:ext cx="282337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18" name="Textplatzhalter 3">
            <a:extLst>
              <a:ext uri="{FF2B5EF4-FFF2-40B4-BE49-F238E27FC236}">
                <a16:creationId xmlns:a16="http://schemas.microsoft.com/office/drawing/2014/main" id="{B97C5B58-362B-E868-5EE3-F023D2B3A8C0}"/>
              </a:ext>
            </a:extLst>
          </p:cNvPr>
          <p:cNvSpPr>
            <a:spLocks noGrp="1"/>
          </p:cNvSpPr>
          <p:nvPr>
            <p:ph type="body" sz="quarter" idx="37" hasCustomPrompt="1"/>
          </p:nvPr>
        </p:nvSpPr>
        <p:spPr>
          <a:xfrm>
            <a:off x="3280821" y="3773089"/>
            <a:ext cx="2823374" cy="2557969"/>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
        <p:nvSpPr>
          <p:cNvPr id="19" name="Bildplatzhalter 2">
            <a:extLst>
              <a:ext uri="{FF2B5EF4-FFF2-40B4-BE49-F238E27FC236}">
                <a16:creationId xmlns:a16="http://schemas.microsoft.com/office/drawing/2014/main" id="{D31DCAFA-4865-B9CA-7BA2-1756D5683DE9}"/>
              </a:ext>
            </a:extLst>
          </p:cNvPr>
          <p:cNvSpPr>
            <a:spLocks noGrp="1"/>
          </p:cNvSpPr>
          <p:nvPr>
            <p:ph type="pic" sz="quarter" idx="38"/>
          </p:nvPr>
        </p:nvSpPr>
        <p:spPr>
          <a:xfrm>
            <a:off x="6710767" y="1656276"/>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
        <p:nvSpPr>
          <p:cNvPr id="20" name="Inhaltsplatzhalter 2">
            <a:extLst>
              <a:ext uri="{FF2B5EF4-FFF2-40B4-BE49-F238E27FC236}">
                <a16:creationId xmlns:a16="http://schemas.microsoft.com/office/drawing/2014/main" id="{B4967BC0-20D8-EE82-75FA-380725697D84}"/>
              </a:ext>
            </a:extLst>
          </p:cNvPr>
          <p:cNvSpPr>
            <a:spLocks noGrp="1"/>
          </p:cNvSpPr>
          <p:nvPr>
            <p:ph idx="39" hasCustomPrompt="1"/>
          </p:nvPr>
        </p:nvSpPr>
        <p:spPr>
          <a:xfrm>
            <a:off x="6117283" y="3464194"/>
            <a:ext cx="282337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21" name="Textplatzhalter 3">
            <a:extLst>
              <a:ext uri="{FF2B5EF4-FFF2-40B4-BE49-F238E27FC236}">
                <a16:creationId xmlns:a16="http://schemas.microsoft.com/office/drawing/2014/main" id="{039103EC-17E0-E239-BAFA-1721960E8783}"/>
              </a:ext>
            </a:extLst>
          </p:cNvPr>
          <p:cNvSpPr>
            <a:spLocks noGrp="1"/>
          </p:cNvSpPr>
          <p:nvPr>
            <p:ph type="body" sz="quarter" idx="40" hasCustomPrompt="1"/>
          </p:nvPr>
        </p:nvSpPr>
        <p:spPr>
          <a:xfrm>
            <a:off x="6117283" y="3773089"/>
            <a:ext cx="2823374" cy="2557969"/>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
        <p:nvSpPr>
          <p:cNvPr id="22" name="Bildplatzhalter 2">
            <a:extLst>
              <a:ext uri="{FF2B5EF4-FFF2-40B4-BE49-F238E27FC236}">
                <a16:creationId xmlns:a16="http://schemas.microsoft.com/office/drawing/2014/main" id="{7013415F-DF3F-4972-91DD-ABEBA23AB4CD}"/>
              </a:ext>
            </a:extLst>
          </p:cNvPr>
          <p:cNvSpPr>
            <a:spLocks noGrp="1"/>
          </p:cNvSpPr>
          <p:nvPr>
            <p:ph type="pic" sz="quarter" idx="41"/>
          </p:nvPr>
        </p:nvSpPr>
        <p:spPr>
          <a:xfrm>
            <a:off x="9573407" y="1656276"/>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
        <p:nvSpPr>
          <p:cNvPr id="23" name="Inhaltsplatzhalter 2">
            <a:extLst>
              <a:ext uri="{FF2B5EF4-FFF2-40B4-BE49-F238E27FC236}">
                <a16:creationId xmlns:a16="http://schemas.microsoft.com/office/drawing/2014/main" id="{F0C93345-95BE-F20D-BAFE-A88E4E774F23}"/>
              </a:ext>
            </a:extLst>
          </p:cNvPr>
          <p:cNvSpPr>
            <a:spLocks noGrp="1"/>
          </p:cNvSpPr>
          <p:nvPr>
            <p:ph idx="42" hasCustomPrompt="1"/>
          </p:nvPr>
        </p:nvSpPr>
        <p:spPr>
          <a:xfrm>
            <a:off x="8979923" y="3464194"/>
            <a:ext cx="282337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24" name="Textplatzhalter 3">
            <a:extLst>
              <a:ext uri="{FF2B5EF4-FFF2-40B4-BE49-F238E27FC236}">
                <a16:creationId xmlns:a16="http://schemas.microsoft.com/office/drawing/2014/main" id="{E6811D7E-44BE-03EB-247D-2008569AAB35}"/>
              </a:ext>
            </a:extLst>
          </p:cNvPr>
          <p:cNvSpPr>
            <a:spLocks noGrp="1"/>
          </p:cNvSpPr>
          <p:nvPr>
            <p:ph type="body" sz="quarter" idx="43" hasCustomPrompt="1"/>
          </p:nvPr>
        </p:nvSpPr>
        <p:spPr>
          <a:xfrm>
            <a:off x="8979923" y="3773089"/>
            <a:ext cx="2823374" cy="2557969"/>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Tree>
    <p:extLst>
      <p:ext uri="{BB962C8B-B14F-4D97-AF65-F5344CB8AC3E}">
        <p14:creationId xmlns:p14="http://schemas.microsoft.com/office/powerpoint/2010/main" val="6248065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äkchen_Liste_einspaltig_mit Überschrif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5482" y="2422065"/>
            <a:ext cx="7151545" cy="3300982"/>
          </a:xfrm>
          <a:prstGeom prst="rect">
            <a:avLst/>
          </a:prstGeom>
          <a:noFill/>
          <a:ln>
            <a:noFill/>
          </a:ln>
        </p:spPr>
        <p:style>
          <a:lnRef idx="2">
            <a:schemeClr val="accent5"/>
          </a:lnRef>
          <a:fillRef idx="1">
            <a:schemeClr val="lt1"/>
          </a:fillRef>
          <a:effectRef idx="0">
            <a:schemeClr val="accent5"/>
          </a:effectRef>
          <a:fontRef idx="none"/>
        </p:style>
        <p:txBody>
          <a:bodyPr vert="horz" lIns="0" tIns="0" rIns="0" bIns="180000"/>
          <a:lstStyle>
            <a:lvl1pPr marL="285750" indent="-285750">
              <a:lnSpc>
                <a:spcPct val="100000"/>
              </a:lnSpc>
              <a:spcBef>
                <a:spcPts val="300"/>
              </a:spcBef>
              <a:spcAft>
                <a:spcPts val="300"/>
              </a:spcAft>
              <a:buClr>
                <a:srgbClr val="00A0E3"/>
              </a:buClr>
              <a:buSzPct val="88000"/>
              <a:buFont typeface="Wingdings" panose="05000000000000000000" pitchFamily="2" charset="2"/>
              <a:buChar char="ü"/>
              <a:defRPr sz="1600" b="0" baseline="0">
                <a:solidFill>
                  <a:schemeClr val="tx1"/>
                </a:solidFill>
                <a:latin typeface="FrutigerNext LT Regular" panose="020B0503040504020204" pitchFamily="34" charset="0"/>
              </a:defRPr>
            </a:lvl1pPr>
            <a:lvl2pPr marL="573750" marR="0" indent="-285750" algn="l" defTabSz="914400" rtl="0" eaLnBrk="0" fontAlgn="base" latinLnBrk="0" hangingPunct="0">
              <a:lnSpc>
                <a:spcPct val="100000"/>
              </a:lnSpc>
              <a:spcBef>
                <a:spcPts val="0"/>
              </a:spcBef>
              <a:spcAft>
                <a:spcPts val="100"/>
              </a:spcAft>
              <a:buClr>
                <a:srgbClr val="00A0E3"/>
              </a:buClr>
              <a:buSzPct val="85000"/>
              <a:buFont typeface="Wingdings" panose="05000000000000000000" pitchFamily="2" charset="2"/>
              <a:buChar char="ü"/>
              <a:tabLst/>
              <a:defRPr sz="1600" baseline="0">
                <a:solidFill>
                  <a:schemeClr val="tx1"/>
                </a:solidFill>
                <a:latin typeface="FrutigerNext LT Regular" panose="020B0503040504020204" pitchFamily="34" charset="0"/>
                <a:cs typeface="FrutigerNext LT Regular" panose="020B0503040504020204" pitchFamily="34" charset="0"/>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0"/>
            <a:r>
              <a:rPr lang="de-DE" dirty="0"/>
              <a:t>02 Listenelement 2</a:t>
            </a:r>
          </a:p>
          <a:p>
            <a:pPr lvl="0"/>
            <a:endParaRPr lang="de-DE" dirty="0"/>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cxnSp>
        <p:nvCxnSpPr>
          <p:cNvPr id="7" name="Gerade Verbindung 17">
            <a:extLst>
              <a:ext uri="{FF2B5EF4-FFF2-40B4-BE49-F238E27FC236}">
                <a16:creationId xmlns:a16="http://schemas.microsoft.com/office/drawing/2014/main" id="{D1EF8E54-E87A-4497-CEE8-6632819676CF}"/>
              </a:ext>
            </a:extLst>
          </p:cNvPr>
          <p:cNvCxnSpPr/>
          <p:nvPr userDrawn="1"/>
        </p:nvCxnSpPr>
        <p:spPr bwMode="auto">
          <a:xfrm>
            <a:off x="412426" y="2278090"/>
            <a:ext cx="7151545"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Tree>
    <p:extLst>
      <p:ext uri="{BB962C8B-B14F-4D97-AF65-F5344CB8AC3E}">
        <p14:creationId xmlns:p14="http://schemas.microsoft.com/office/powerpoint/2010/main" val="1131939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nkteliste_einspaltig_ohne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7632" y="1895644"/>
            <a:ext cx="11339782" cy="3826125"/>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34628643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nkteliste_2-spaltig_mit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55874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6" name="Inhaltsplatzhalter 2">
            <a:extLst>
              <a:ext uri="{FF2B5EF4-FFF2-40B4-BE49-F238E27FC236}">
                <a16:creationId xmlns:a16="http://schemas.microsoft.com/office/drawing/2014/main" id="{3C2441EF-E07E-9017-AE44-3B6227858888}"/>
              </a:ext>
            </a:extLst>
          </p:cNvPr>
          <p:cNvSpPr>
            <a:spLocks noGrp="1"/>
          </p:cNvSpPr>
          <p:nvPr>
            <p:ph idx="10" hasCustomPrompt="1"/>
          </p:nvPr>
        </p:nvSpPr>
        <p:spPr>
          <a:xfrm>
            <a:off x="427632" y="1878768"/>
            <a:ext cx="5435286"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cxnSp>
        <p:nvCxnSpPr>
          <p:cNvPr id="7" name="Gerade Verbindung 17">
            <a:extLst>
              <a:ext uri="{FF2B5EF4-FFF2-40B4-BE49-F238E27FC236}">
                <a16:creationId xmlns:a16="http://schemas.microsoft.com/office/drawing/2014/main" id="{7D2DC751-B879-A771-818F-2FCF4AD53A62}"/>
              </a:ext>
            </a:extLst>
          </p:cNvPr>
          <p:cNvCxnSpPr>
            <a:cxnSpLocks/>
          </p:cNvCxnSpPr>
          <p:nvPr userDrawn="1"/>
        </p:nvCxnSpPr>
        <p:spPr bwMode="auto">
          <a:xfrm>
            <a:off x="412426" y="2278088"/>
            <a:ext cx="5450492"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0" name="Inhaltsplatzhalter 2">
            <a:extLst>
              <a:ext uri="{FF2B5EF4-FFF2-40B4-BE49-F238E27FC236}">
                <a16:creationId xmlns:a16="http://schemas.microsoft.com/office/drawing/2014/main" id="{2C7BA9DB-A9AF-353F-4911-1628DBBA382A}"/>
              </a:ext>
            </a:extLst>
          </p:cNvPr>
          <p:cNvSpPr>
            <a:spLocks noGrp="1"/>
          </p:cNvSpPr>
          <p:nvPr>
            <p:ph idx="14" hasCustomPrompt="1"/>
          </p:nvPr>
        </p:nvSpPr>
        <p:spPr>
          <a:xfrm>
            <a:off x="6104966" y="1878768"/>
            <a:ext cx="5534676"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cxnSp>
        <p:nvCxnSpPr>
          <p:cNvPr id="11" name="Gerade Verbindung 47">
            <a:extLst>
              <a:ext uri="{FF2B5EF4-FFF2-40B4-BE49-F238E27FC236}">
                <a16:creationId xmlns:a16="http://schemas.microsoft.com/office/drawing/2014/main" id="{662A26CC-D253-0AF4-727F-5E725CD2CFCA}"/>
              </a:ext>
            </a:extLst>
          </p:cNvPr>
          <p:cNvCxnSpPr>
            <a:cxnSpLocks/>
          </p:cNvCxnSpPr>
          <p:nvPr userDrawn="1"/>
        </p:nvCxnSpPr>
        <p:spPr bwMode="auto">
          <a:xfrm>
            <a:off x="6104965" y="2278088"/>
            <a:ext cx="5534673"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3" name="Inhaltsplatzhalter 2">
            <a:extLst>
              <a:ext uri="{FF2B5EF4-FFF2-40B4-BE49-F238E27FC236}">
                <a16:creationId xmlns:a16="http://schemas.microsoft.com/office/drawing/2014/main" id="{1B022466-D255-08C9-F397-50CAA3DB9CDF}"/>
              </a:ext>
            </a:extLst>
          </p:cNvPr>
          <p:cNvSpPr>
            <a:spLocks noGrp="1"/>
          </p:cNvSpPr>
          <p:nvPr>
            <p:ph idx="1" hasCustomPrompt="1"/>
          </p:nvPr>
        </p:nvSpPr>
        <p:spPr>
          <a:xfrm>
            <a:off x="427631" y="2409009"/>
            <a:ext cx="5450491" cy="3623276"/>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17" name="Inhaltsplatzhalter 2">
            <a:extLst>
              <a:ext uri="{FF2B5EF4-FFF2-40B4-BE49-F238E27FC236}">
                <a16:creationId xmlns:a16="http://schemas.microsoft.com/office/drawing/2014/main" id="{24A5EC32-B4D8-4F37-4384-DB48DC3F4C33}"/>
              </a:ext>
            </a:extLst>
          </p:cNvPr>
          <p:cNvSpPr>
            <a:spLocks noGrp="1"/>
          </p:cNvSpPr>
          <p:nvPr>
            <p:ph idx="16" hasCustomPrompt="1"/>
          </p:nvPr>
        </p:nvSpPr>
        <p:spPr>
          <a:xfrm>
            <a:off x="6088225" y="2412169"/>
            <a:ext cx="5551413" cy="3623276"/>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28036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nkteliste_2-spaltig_ohne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55874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3" name="Inhaltsplatzhalter 2">
            <a:extLst>
              <a:ext uri="{FF2B5EF4-FFF2-40B4-BE49-F238E27FC236}">
                <a16:creationId xmlns:a16="http://schemas.microsoft.com/office/drawing/2014/main" id="{1B022466-D255-08C9-F397-50CAA3DB9CDF}"/>
              </a:ext>
            </a:extLst>
          </p:cNvPr>
          <p:cNvSpPr>
            <a:spLocks noGrp="1"/>
          </p:cNvSpPr>
          <p:nvPr>
            <p:ph idx="1" hasCustomPrompt="1"/>
          </p:nvPr>
        </p:nvSpPr>
        <p:spPr>
          <a:xfrm>
            <a:off x="427631" y="1878768"/>
            <a:ext cx="5450491" cy="4153517"/>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17" name="Inhaltsplatzhalter 2">
            <a:extLst>
              <a:ext uri="{FF2B5EF4-FFF2-40B4-BE49-F238E27FC236}">
                <a16:creationId xmlns:a16="http://schemas.microsoft.com/office/drawing/2014/main" id="{24A5EC32-B4D8-4F37-4384-DB48DC3F4C33}"/>
              </a:ext>
            </a:extLst>
          </p:cNvPr>
          <p:cNvSpPr>
            <a:spLocks noGrp="1"/>
          </p:cNvSpPr>
          <p:nvPr>
            <p:ph idx="16" hasCustomPrompt="1"/>
          </p:nvPr>
        </p:nvSpPr>
        <p:spPr>
          <a:xfrm>
            <a:off x="6088225" y="1878768"/>
            <a:ext cx="5551413" cy="4156677"/>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3841779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nkteliste_3-spaltig_mit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043466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7" name="Inhaltsplatzhalter 2">
            <a:extLst>
              <a:ext uri="{FF2B5EF4-FFF2-40B4-BE49-F238E27FC236}">
                <a16:creationId xmlns:a16="http://schemas.microsoft.com/office/drawing/2014/main" id="{09EB2CD7-FD0D-3E3A-12FD-54C2622C46D8}"/>
              </a:ext>
            </a:extLst>
          </p:cNvPr>
          <p:cNvSpPr>
            <a:spLocks noGrp="1"/>
          </p:cNvSpPr>
          <p:nvPr>
            <p:ph idx="10" hasCustomPrompt="1"/>
          </p:nvPr>
        </p:nvSpPr>
        <p:spPr>
          <a:xfrm>
            <a:off x="427632" y="1878768"/>
            <a:ext cx="3572267"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cxnSp>
        <p:nvCxnSpPr>
          <p:cNvPr id="10" name="Gerade Verbindung 17">
            <a:extLst>
              <a:ext uri="{FF2B5EF4-FFF2-40B4-BE49-F238E27FC236}">
                <a16:creationId xmlns:a16="http://schemas.microsoft.com/office/drawing/2014/main" id="{15BB5B36-5ED0-BFE3-9E64-48672BB4738D}"/>
              </a:ext>
            </a:extLst>
          </p:cNvPr>
          <p:cNvCxnSpPr/>
          <p:nvPr userDrawn="1"/>
        </p:nvCxnSpPr>
        <p:spPr bwMode="auto">
          <a:xfrm>
            <a:off x="412426" y="2278088"/>
            <a:ext cx="3711856"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2" name="Inhaltsplatzhalter 2">
            <a:extLst>
              <a:ext uri="{FF2B5EF4-FFF2-40B4-BE49-F238E27FC236}">
                <a16:creationId xmlns:a16="http://schemas.microsoft.com/office/drawing/2014/main" id="{E1E7F7A4-C089-5233-53B7-02D5A3DDD08D}"/>
              </a:ext>
            </a:extLst>
          </p:cNvPr>
          <p:cNvSpPr>
            <a:spLocks noGrp="1"/>
          </p:cNvSpPr>
          <p:nvPr>
            <p:ph idx="12" hasCustomPrompt="1"/>
          </p:nvPr>
        </p:nvSpPr>
        <p:spPr>
          <a:xfrm>
            <a:off x="4237686" y="1878768"/>
            <a:ext cx="3572264"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cxnSp>
        <p:nvCxnSpPr>
          <p:cNvPr id="13" name="Gerade Verbindung 44">
            <a:extLst>
              <a:ext uri="{FF2B5EF4-FFF2-40B4-BE49-F238E27FC236}">
                <a16:creationId xmlns:a16="http://schemas.microsoft.com/office/drawing/2014/main" id="{C2693ED7-EA20-EAFB-88ED-862842C74B82}"/>
              </a:ext>
            </a:extLst>
          </p:cNvPr>
          <p:cNvCxnSpPr/>
          <p:nvPr userDrawn="1"/>
        </p:nvCxnSpPr>
        <p:spPr bwMode="auto">
          <a:xfrm>
            <a:off x="4222480" y="2278088"/>
            <a:ext cx="3711856"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5" name="Inhaltsplatzhalter 2">
            <a:extLst>
              <a:ext uri="{FF2B5EF4-FFF2-40B4-BE49-F238E27FC236}">
                <a16:creationId xmlns:a16="http://schemas.microsoft.com/office/drawing/2014/main" id="{B6591338-F72C-0194-3926-C34A77D1D9EB}"/>
              </a:ext>
            </a:extLst>
          </p:cNvPr>
          <p:cNvSpPr>
            <a:spLocks noGrp="1"/>
          </p:cNvSpPr>
          <p:nvPr>
            <p:ph idx="14" hasCustomPrompt="1"/>
          </p:nvPr>
        </p:nvSpPr>
        <p:spPr>
          <a:xfrm>
            <a:off x="8047736" y="1878768"/>
            <a:ext cx="3591905"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cxnSp>
        <p:nvCxnSpPr>
          <p:cNvPr id="16" name="Gerade Verbindung 47">
            <a:extLst>
              <a:ext uri="{FF2B5EF4-FFF2-40B4-BE49-F238E27FC236}">
                <a16:creationId xmlns:a16="http://schemas.microsoft.com/office/drawing/2014/main" id="{5CD1B84F-09D6-0A10-BDCD-20F0B57B7FDF}"/>
              </a:ext>
            </a:extLst>
          </p:cNvPr>
          <p:cNvCxnSpPr/>
          <p:nvPr userDrawn="1"/>
        </p:nvCxnSpPr>
        <p:spPr bwMode="auto">
          <a:xfrm>
            <a:off x="8032530" y="2278088"/>
            <a:ext cx="373804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9" name="Inhaltsplatzhalter 2">
            <a:extLst>
              <a:ext uri="{FF2B5EF4-FFF2-40B4-BE49-F238E27FC236}">
                <a16:creationId xmlns:a16="http://schemas.microsoft.com/office/drawing/2014/main" id="{D46D8650-5390-2F35-82DC-6E7BBC074C43}"/>
              </a:ext>
            </a:extLst>
          </p:cNvPr>
          <p:cNvSpPr>
            <a:spLocks noGrp="1"/>
          </p:cNvSpPr>
          <p:nvPr>
            <p:ph idx="1" hasCustomPrompt="1"/>
          </p:nvPr>
        </p:nvSpPr>
        <p:spPr>
          <a:xfrm>
            <a:off x="427631" y="2409009"/>
            <a:ext cx="3572265" cy="3623276"/>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20" name="Inhaltsplatzhalter 2">
            <a:extLst>
              <a:ext uri="{FF2B5EF4-FFF2-40B4-BE49-F238E27FC236}">
                <a16:creationId xmlns:a16="http://schemas.microsoft.com/office/drawing/2014/main" id="{1E307FEF-6239-58CF-6A33-456D4357C364}"/>
              </a:ext>
            </a:extLst>
          </p:cNvPr>
          <p:cNvSpPr>
            <a:spLocks noGrp="1"/>
          </p:cNvSpPr>
          <p:nvPr>
            <p:ph idx="16" hasCustomPrompt="1"/>
          </p:nvPr>
        </p:nvSpPr>
        <p:spPr>
          <a:xfrm>
            <a:off x="4237683" y="2409009"/>
            <a:ext cx="3572265" cy="3623276"/>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21" name="Inhaltsplatzhalter 2">
            <a:extLst>
              <a:ext uri="{FF2B5EF4-FFF2-40B4-BE49-F238E27FC236}">
                <a16:creationId xmlns:a16="http://schemas.microsoft.com/office/drawing/2014/main" id="{A1346F1E-B984-F4E2-F564-5C4723A62783}"/>
              </a:ext>
            </a:extLst>
          </p:cNvPr>
          <p:cNvSpPr>
            <a:spLocks noGrp="1"/>
          </p:cNvSpPr>
          <p:nvPr>
            <p:ph idx="17" hasCustomPrompt="1"/>
          </p:nvPr>
        </p:nvSpPr>
        <p:spPr>
          <a:xfrm>
            <a:off x="8025983" y="2409009"/>
            <a:ext cx="3613658" cy="3623276"/>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2352563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nkteliste_3-spaltig_ohne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043466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9" name="Inhaltsplatzhalter 2">
            <a:extLst>
              <a:ext uri="{FF2B5EF4-FFF2-40B4-BE49-F238E27FC236}">
                <a16:creationId xmlns:a16="http://schemas.microsoft.com/office/drawing/2014/main" id="{D46D8650-5390-2F35-82DC-6E7BBC074C43}"/>
              </a:ext>
            </a:extLst>
          </p:cNvPr>
          <p:cNvSpPr>
            <a:spLocks noGrp="1"/>
          </p:cNvSpPr>
          <p:nvPr>
            <p:ph idx="1" hasCustomPrompt="1"/>
          </p:nvPr>
        </p:nvSpPr>
        <p:spPr>
          <a:xfrm>
            <a:off x="427631" y="1878768"/>
            <a:ext cx="3572265" cy="4153517"/>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20" name="Inhaltsplatzhalter 2">
            <a:extLst>
              <a:ext uri="{FF2B5EF4-FFF2-40B4-BE49-F238E27FC236}">
                <a16:creationId xmlns:a16="http://schemas.microsoft.com/office/drawing/2014/main" id="{1E307FEF-6239-58CF-6A33-456D4357C364}"/>
              </a:ext>
            </a:extLst>
          </p:cNvPr>
          <p:cNvSpPr>
            <a:spLocks noGrp="1"/>
          </p:cNvSpPr>
          <p:nvPr>
            <p:ph idx="16" hasCustomPrompt="1"/>
          </p:nvPr>
        </p:nvSpPr>
        <p:spPr>
          <a:xfrm>
            <a:off x="4237683" y="1878768"/>
            <a:ext cx="3572265" cy="4153517"/>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21" name="Inhaltsplatzhalter 2">
            <a:extLst>
              <a:ext uri="{FF2B5EF4-FFF2-40B4-BE49-F238E27FC236}">
                <a16:creationId xmlns:a16="http://schemas.microsoft.com/office/drawing/2014/main" id="{A1346F1E-B984-F4E2-F564-5C4723A62783}"/>
              </a:ext>
            </a:extLst>
          </p:cNvPr>
          <p:cNvSpPr>
            <a:spLocks noGrp="1"/>
          </p:cNvSpPr>
          <p:nvPr>
            <p:ph idx="17" hasCustomPrompt="1"/>
          </p:nvPr>
        </p:nvSpPr>
        <p:spPr>
          <a:xfrm>
            <a:off x="8025983" y="1878768"/>
            <a:ext cx="3613658" cy="4153517"/>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1409394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ließtext_einspalti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7632" y="2318669"/>
            <a:ext cx="7598351" cy="3300982"/>
          </a:xfrm>
          <a:prstGeom prst="rect">
            <a:avLst/>
          </a:prstGeom>
          <a:noFill/>
          <a:ln>
            <a:noFill/>
          </a:ln>
        </p:spPr>
        <p:style>
          <a:lnRef idx="2">
            <a:schemeClr val="accent5"/>
          </a:lnRef>
          <a:fillRef idx="1">
            <a:schemeClr val="lt1"/>
          </a:fillRef>
          <a:effectRef idx="0">
            <a:schemeClr val="accent5"/>
          </a:effectRef>
          <a:fontRef idx="none"/>
        </p:style>
        <p:txBody>
          <a:bodyPr vert="horz" lIns="0" tIns="0" rIns="0" bIns="180000"/>
          <a:lstStyle>
            <a:lvl1pPr marL="0" indent="0">
              <a:lnSpc>
                <a:spcPct val="100000"/>
              </a:lnSpc>
              <a:spcBef>
                <a:spcPts val="300"/>
              </a:spcBef>
              <a:spcAft>
                <a:spcPts val="300"/>
              </a:spcAft>
              <a:buClr>
                <a:srgbClr val="00A0E3"/>
              </a:buClr>
              <a:buSzPct val="88000"/>
              <a:buFont typeface="Arial" panose="020B0604020202020204" pitchFamily="34" charset="0"/>
              <a:buNone/>
              <a:defRPr sz="1600" b="0" baseline="0">
                <a:solidFill>
                  <a:schemeClr val="tx1"/>
                </a:solidFill>
                <a:latin typeface="FrutigerNext LT Regular" panose="020B0503040504020204" pitchFamily="34" charset="0"/>
              </a:defRPr>
            </a:lvl1pPr>
            <a:lvl2pPr marL="288000" marR="0" indent="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None/>
              <a:tabLst/>
              <a:defRPr sz="1600" baseline="0">
                <a:solidFill>
                  <a:schemeClr val="tx1"/>
                </a:solidFill>
                <a:latin typeface="+mn-lt"/>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Blindtexte werden ebenfalls zur Demonstration der Gestalt verschiedener Schrifttypen und zu Layoutzwecken verwendet. Sie ergeben in der Regel keinen inhaltlichen Sinn. 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verschiedener Schriftarten (Typografie) sowie der Verteilung des Textes auf der Seite (Layout oder Satzspiegel) ab. Deshalb bestehen Blindtexte meist aus einer mehr oder weniger willkürlichen Folge von Wörtern oder Silben.</a:t>
            </a:r>
          </a:p>
          <a:p>
            <a:pPr lvl="0"/>
            <a:r>
              <a:rPr lang="de-DE" dirty="0"/>
              <a:t>Wiederholungsmuster können also nicht den Gesamteindruck trüben und Schriftarten so besser miteinander verglichen werden. Dabei ist natürlich von Vorteil, wenn der Blindtext halbwegs realistisch </a:t>
            </a:r>
            <a:r>
              <a:rPr lang="de-DE" dirty="0" err="1"/>
              <a:t>erscheint,die</a:t>
            </a:r>
            <a:r>
              <a:rPr lang="de-DE" dirty="0"/>
              <a:t> Wirkung des Layouts der späteren Publikation nicht beeinträchtigt wird.</a:t>
            </a:r>
          </a:p>
          <a:p>
            <a:pPr lvl="0"/>
            <a:endParaRPr lang="de-DE" dirty="0"/>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spTree>
    <p:extLst>
      <p:ext uri="{BB962C8B-B14F-4D97-AF65-F5344CB8AC3E}">
        <p14:creationId xmlns:p14="http://schemas.microsoft.com/office/powerpoint/2010/main" val="2877248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ließtext _2-spalti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7632" y="2318669"/>
            <a:ext cx="11349312" cy="3300982"/>
          </a:xfrm>
          <a:prstGeom prst="rect">
            <a:avLst/>
          </a:prstGeom>
          <a:noFill/>
          <a:ln>
            <a:noFill/>
          </a:ln>
        </p:spPr>
        <p:style>
          <a:lnRef idx="2">
            <a:schemeClr val="accent5"/>
          </a:lnRef>
          <a:fillRef idx="1">
            <a:schemeClr val="lt1"/>
          </a:fillRef>
          <a:effectRef idx="0">
            <a:schemeClr val="accent5"/>
          </a:effectRef>
          <a:fontRef idx="none"/>
        </p:style>
        <p:txBody>
          <a:bodyPr vert="horz" lIns="0" tIns="0" rIns="0" bIns="180000" numCol="2" spcCol="180000"/>
          <a:lstStyle>
            <a:lvl1pPr marL="0" indent="0">
              <a:lnSpc>
                <a:spcPct val="100000"/>
              </a:lnSpc>
              <a:spcBef>
                <a:spcPts val="300"/>
              </a:spcBef>
              <a:spcAft>
                <a:spcPts val="300"/>
              </a:spcAft>
              <a:buClr>
                <a:srgbClr val="00A0E3"/>
              </a:buClr>
              <a:buSzPct val="88000"/>
              <a:buFont typeface="Arial" panose="020B0604020202020204" pitchFamily="34" charset="0"/>
              <a:buNone/>
              <a:defRPr sz="1600" b="0" baseline="0">
                <a:solidFill>
                  <a:schemeClr val="tx1"/>
                </a:solidFill>
                <a:latin typeface="FrutigerNext LT Regular" panose="020B0503040504020204" pitchFamily="34" charset="0"/>
              </a:defRPr>
            </a:lvl1pPr>
            <a:lvl2pPr marL="288000" marR="0" indent="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None/>
              <a:tabLst/>
              <a:defRPr sz="1600" baseline="0">
                <a:solidFill>
                  <a:schemeClr val="tx1"/>
                </a:solidFill>
                <a:latin typeface="+mn-lt"/>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Blindtexte werden ebenfalls zur Demonstration der Gestalt verschiedener Schrifttypen und zu Layoutzwecken verwendet. Sie ergeben in der Regel keinen inhaltlichen Sinn. 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verschiedener Schriftarten (Typografie) sowie der Verteilung des Textes auf der Seite (Layout oder Satzspiegel) ab. Deshalb bestehen Blindtexte meist aus einer mehr oder weniger willkürlichen Folge von Wörtern oder Silben.</a:t>
            </a:r>
          </a:p>
          <a:p>
            <a:pPr lvl="0"/>
            <a:r>
              <a:rPr lang="de-DE" dirty="0"/>
              <a:t>Wiederholungsmuster können also nicht den Gesamteindruck trüben und Schriftarten so besser miteinander verglichen werden. Dabei ist natürlich von Vorteil, wenn der Blindtext halbwegs realistisch </a:t>
            </a:r>
            <a:r>
              <a:rPr lang="de-DE" dirty="0" err="1"/>
              <a:t>erscheint,die</a:t>
            </a:r>
            <a:r>
              <a:rPr lang="de-DE" dirty="0"/>
              <a:t> Wirkung des Layouts der späteren Publikation nicht beeinträchtigt wird.</a:t>
            </a:r>
          </a:p>
          <a:p>
            <a:pPr lvl="0"/>
            <a:endParaRPr lang="de-DE" dirty="0"/>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spTree>
    <p:extLst>
      <p:ext uri="{BB962C8B-B14F-4D97-AF65-F5344CB8AC3E}">
        <p14:creationId xmlns:p14="http://schemas.microsoft.com/office/powerpoint/2010/main" val="4196059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bild mit Headlin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F17912E-6F30-AD31-DCDF-3AB180477392}"/>
              </a:ext>
            </a:extLst>
          </p:cNvPr>
          <p:cNvGraphicFramePr>
            <a:graphicFrameLocks noChangeAspect="1"/>
          </p:cNvGraphicFramePr>
          <p:nvPr userDrawn="1">
            <p:custDataLst>
              <p:tags r:id="rId1"/>
            </p:custDataLst>
            <p:extLst>
              <p:ext uri="{D42A27DB-BD31-4B8C-83A1-F6EECF244321}">
                <p14:modId xmlns:p14="http://schemas.microsoft.com/office/powerpoint/2010/main" val="152969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3" name="think-cell data - do not delete" hidden="1">
                        <a:extLst>
                          <a:ext uri="{FF2B5EF4-FFF2-40B4-BE49-F238E27FC236}">
                            <a16:creationId xmlns:a16="http://schemas.microsoft.com/office/drawing/2014/main" id="{DF17912E-6F30-AD31-DCDF-3AB1804773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Grafik 8" descr="Flugzeugflügel über Wolken">
            <a:extLst>
              <a:ext uri="{FF2B5EF4-FFF2-40B4-BE49-F238E27FC236}">
                <a16:creationId xmlns:a16="http://schemas.microsoft.com/office/drawing/2014/main" id="{9839F0AE-CAED-1346-5108-271AB483B021}"/>
              </a:ext>
            </a:extLst>
          </p:cNvPr>
          <p:cNvPicPr>
            <a:picLocks noChangeAspect="1"/>
          </p:cNvPicPr>
          <p:nvPr userDrawn="1"/>
        </p:nvPicPr>
        <p:blipFill rotWithShape="1">
          <a:blip r:embed="rId5"/>
          <a:srcRect t="14021" b="29168"/>
          <a:stretch/>
        </p:blipFill>
        <p:spPr>
          <a:xfrm>
            <a:off x="0" y="1263316"/>
            <a:ext cx="12191980" cy="5594684"/>
          </a:xfrm>
          <a:prstGeom prst="rect">
            <a:avLst/>
          </a:prstGeom>
          <a:noFill/>
        </p:spPr>
      </p:pic>
      <p:sp>
        <p:nvSpPr>
          <p:cNvPr id="2" name="Rechteck 1">
            <a:extLst>
              <a:ext uri="{FF2B5EF4-FFF2-40B4-BE49-F238E27FC236}">
                <a16:creationId xmlns:a16="http://schemas.microsoft.com/office/drawing/2014/main" id="{A5264E83-89D7-5CFD-69F2-8CF8BF3E4C5C}"/>
              </a:ext>
            </a:extLst>
          </p:cNvPr>
          <p:cNvSpPr/>
          <p:nvPr userDrawn="1"/>
        </p:nvSpPr>
        <p:spPr bwMode="auto">
          <a:xfrm>
            <a:off x="0" y="4648312"/>
            <a:ext cx="8711381" cy="145355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4" name="Rectangle 8">
            <a:extLst>
              <a:ext uri="{FF2B5EF4-FFF2-40B4-BE49-F238E27FC236}">
                <a16:creationId xmlns:a16="http://schemas.microsoft.com/office/drawing/2014/main" id="{FE1B52F9-6CFF-F28C-86FF-639ECF765290}"/>
              </a:ext>
            </a:extLst>
          </p:cNvPr>
          <p:cNvSpPr>
            <a:spLocks/>
          </p:cNvSpPr>
          <p:nvPr userDrawn="1"/>
        </p:nvSpPr>
        <p:spPr bwMode="auto">
          <a:xfrm>
            <a:off x="560654" y="275930"/>
            <a:ext cx="2683130" cy="553067"/>
          </a:xfrm>
          <a:prstGeom prst="rect">
            <a:avLst/>
          </a:prstGeom>
          <a:noFill/>
          <a:ln w="12700" cap="flat">
            <a:noFill/>
            <a:miter lim="800000"/>
            <a:headEnd type="none" w="med" len="med"/>
            <a:tailEnd type="none" w="med" len="med"/>
          </a:ln>
        </p:spPr>
        <p:txBody>
          <a:bodyPr lIns="0" tIns="0" rIns="40639" bIns="0"/>
          <a:lstStyle/>
          <a:p>
            <a:pPr marL="39688">
              <a:spcBef>
                <a:spcPts val="50"/>
              </a:spcBef>
              <a:defRPr/>
            </a:pPr>
            <a:r>
              <a:rPr lang="en-US" sz="1000" b="0" dirty="0">
                <a:solidFill>
                  <a:srgbClr val="000000"/>
                </a:solidFill>
                <a:latin typeface="FrutigerNext LT Bold" panose="020B0803040504020204" pitchFamily="34" charset="0"/>
                <a:cs typeface="Frutiger Next"/>
                <a:sym typeface="Arial" charset="0"/>
              </a:rPr>
              <a:t>KOMPETENZ SCHAFFT SICHERHEIT</a:t>
            </a:r>
          </a:p>
          <a:p>
            <a:pPr marL="39688">
              <a:spcBef>
                <a:spcPts val="50"/>
              </a:spcBef>
              <a:defRPr/>
            </a:pPr>
            <a:r>
              <a:rPr lang="en-US" sz="1000" dirty="0" err="1">
                <a:solidFill>
                  <a:srgbClr val="000000"/>
                </a:solidFill>
                <a:latin typeface="FrutigerNext LT Regular" panose="020B0503040504020204" pitchFamily="34" charset="0"/>
                <a:cs typeface="Frutiger Next"/>
                <a:sym typeface="Arial" charset="0"/>
              </a:rPr>
              <a:t>AirITSystems</a:t>
            </a:r>
            <a:r>
              <a:rPr lang="en-US" sz="1000" dirty="0">
                <a:solidFill>
                  <a:srgbClr val="000000"/>
                </a:solidFill>
                <a:latin typeface="FrutigerNext LT Regular" panose="020B0503040504020204" pitchFamily="34" charset="0"/>
                <a:cs typeface="Frutiger Next"/>
                <a:sym typeface="Arial" charset="0"/>
              </a:rPr>
              <a:t> GmbH</a:t>
            </a:r>
          </a:p>
        </p:txBody>
      </p:sp>
      <p:pic>
        <p:nvPicPr>
          <p:cNvPr id="5" name="Bild 7" descr="01 AirITSystems_Logo (auf Weiß)_RGB.png">
            <a:extLst>
              <a:ext uri="{FF2B5EF4-FFF2-40B4-BE49-F238E27FC236}">
                <a16:creationId xmlns:a16="http://schemas.microsoft.com/office/drawing/2014/main" id="{118E3E21-2384-F772-067B-CFF708787A9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08903" y="275930"/>
            <a:ext cx="1368041" cy="753335"/>
          </a:xfrm>
          <a:prstGeom prst="rect">
            <a:avLst/>
          </a:prstGeom>
        </p:spPr>
      </p:pic>
      <p:sp>
        <p:nvSpPr>
          <p:cNvPr id="12" name="Textplatzhalter 10">
            <a:extLst>
              <a:ext uri="{FF2B5EF4-FFF2-40B4-BE49-F238E27FC236}">
                <a16:creationId xmlns:a16="http://schemas.microsoft.com/office/drawing/2014/main" id="{0C779684-2E0A-BB6F-7FC0-687A032C1E26}"/>
              </a:ext>
            </a:extLst>
          </p:cNvPr>
          <p:cNvSpPr>
            <a:spLocks noGrp="1"/>
          </p:cNvSpPr>
          <p:nvPr>
            <p:ph type="body" sz="quarter" idx="12" hasCustomPrompt="1"/>
          </p:nvPr>
        </p:nvSpPr>
        <p:spPr>
          <a:xfrm>
            <a:off x="560654" y="4784041"/>
            <a:ext cx="6551612" cy="1182687"/>
          </a:xfrm>
          <a:prstGeom prst="rect">
            <a:avLst/>
          </a:prstGeom>
        </p:spPr>
        <p:txBody>
          <a:bodyPr/>
          <a:lstStyle>
            <a:lvl1pPr marL="0" indent="0">
              <a:lnSpc>
                <a:spcPts val="4000"/>
              </a:lnSpc>
              <a:spcBef>
                <a:spcPts val="0"/>
              </a:spcBef>
              <a:buNone/>
              <a:defRPr sz="3600">
                <a:latin typeface="+mj-lt"/>
              </a:defRPr>
            </a:lvl1pPr>
            <a:lvl2pPr marL="457200" indent="0">
              <a:buNone/>
              <a:defRPr sz="3600">
                <a:latin typeface="+mj-lt"/>
              </a:defRPr>
            </a:lvl2pPr>
            <a:lvl3pPr marL="914400" indent="0">
              <a:buNone/>
              <a:defRPr sz="3600">
                <a:latin typeface="+mj-lt"/>
              </a:defRPr>
            </a:lvl3pPr>
            <a:lvl4pPr marL="1371600" indent="0">
              <a:buNone/>
              <a:defRPr sz="3600">
                <a:latin typeface="+mj-lt"/>
              </a:defRPr>
            </a:lvl4pPr>
            <a:lvl5pPr marL="1828800" indent="0">
              <a:buNone/>
              <a:defRPr sz="3600">
                <a:latin typeface="+mj-lt"/>
              </a:defRPr>
            </a:lvl5pPr>
          </a:lstStyle>
          <a:p>
            <a:pPr lvl="0"/>
            <a:r>
              <a:rPr lang="de-DE" dirty="0"/>
              <a:t>Headline</a:t>
            </a:r>
            <a:br>
              <a:rPr lang="de-DE" dirty="0"/>
            </a:br>
            <a:r>
              <a:rPr lang="de-DE" dirty="0"/>
              <a:t>zweizeilig</a:t>
            </a:r>
          </a:p>
        </p:txBody>
      </p:sp>
    </p:spTree>
    <p:extLst>
      <p:ext uri="{BB962C8B-B14F-4D97-AF65-F5344CB8AC3E}">
        <p14:creationId xmlns:p14="http://schemas.microsoft.com/office/powerpoint/2010/main" val="32844625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ließtext_3-spalti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7632" y="2318669"/>
            <a:ext cx="11349312" cy="3300982"/>
          </a:xfrm>
          <a:prstGeom prst="rect">
            <a:avLst/>
          </a:prstGeom>
          <a:noFill/>
          <a:ln>
            <a:noFill/>
          </a:ln>
        </p:spPr>
        <p:style>
          <a:lnRef idx="2">
            <a:schemeClr val="accent5"/>
          </a:lnRef>
          <a:fillRef idx="1">
            <a:schemeClr val="lt1"/>
          </a:fillRef>
          <a:effectRef idx="0">
            <a:schemeClr val="accent5"/>
          </a:effectRef>
          <a:fontRef idx="none"/>
        </p:style>
        <p:txBody>
          <a:bodyPr vert="horz" lIns="0" tIns="0" rIns="0" bIns="180000" numCol="3" spcCol="180000"/>
          <a:lstStyle>
            <a:lvl1pPr marL="0" indent="0">
              <a:lnSpc>
                <a:spcPct val="100000"/>
              </a:lnSpc>
              <a:spcBef>
                <a:spcPts val="300"/>
              </a:spcBef>
              <a:spcAft>
                <a:spcPts val="300"/>
              </a:spcAft>
              <a:buClr>
                <a:srgbClr val="00A0E3"/>
              </a:buClr>
              <a:buSzPct val="88000"/>
              <a:buFont typeface="Arial" panose="020B0604020202020204" pitchFamily="34" charset="0"/>
              <a:buNone/>
              <a:defRPr sz="1600" b="0" baseline="0">
                <a:solidFill>
                  <a:schemeClr val="tx1"/>
                </a:solidFill>
                <a:latin typeface="FrutigerNext LT Regular" panose="020B0503040504020204" pitchFamily="34" charset="0"/>
              </a:defRPr>
            </a:lvl1pPr>
            <a:lvl2pPr marL="288000" marR="0" indent="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None/>
              <a:tabLst/>
              <a:defRPr sz="1600" baseline="0">
                <a:solidFill>
                  <a:schemeClr val="tx1"/>
                </a:solidFill>
                <a:latin typeface="+mn-lt"/>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Blindtexte werden ebenfalls zur Demonstration der Gestalt verschiedener Schrifttypen und zu Layoutzwecken verwendet. Sie ergeben in der Regel keinen inhaltlichen Sinn. 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verschiedener Schriftarten (Typografie) sowie der Verteilung des Textes auf der Seite (Layout oder Satzspiegel) ab. Deshalb bestehen Blindtexte meist aus einer mehr oder weniger willkürlichen Folge von Wörtern oder Silben.</a:t>
            </a:r>
          </a:p>
          <a:p>
            <a:pPr lvl="0"/>
            <a:r>
              <a:rPr lang="de-DE" dirty="0"/>
              <a:t>Wiederholungsmuster können also nicht den Gesamteindruck trüben und Schriftarten so besser miteinander verglichen werden. Dabei ist natürlich von Vorteil, wenn der Blindtext halbwegs realistisch </a:t>
            </a:r>
            <a:r>
              <a:rPr lang="de-DE" dirty="0" err="1"/>
              <a:t>erscheint,die</a:t>
            </a:r>
            <a:r>
              <a:rPr lang="de-DE" dirty="0"/>
              <a:t> Wirkung des Layouts der späteren Publikation nicht beeinträchtigt wird.</a:t>
            </a:r>
          </a:p>
          <a:p>
            <a:pPr lvl="0"/>
            <a:endParaRPr lang="de-DE" dirty="0"/>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spTree>
    <p:extLst>
      <p:ext uri="{BB962C8B-B14F-4D97-AF65-F5344CB8AC3E}">
        <p14:creationId xmlns:p14="http://schemas.microsoft.com/office/powerpoint/2010/main" val="31487107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ste und Box_mit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5482" y="2422065"/>
            <a:ext cx="7151545" cy="3300982"/>
          </a:xfrm>
          <a:prstGeom prst="rect">
            <a:avLst/>
          </a:prstGeom>
          <a:noFill/>
          <a:ln>
            <a:noFill/>
          </a:ln>
        </p:spPr>
        <p:style>
          <a:lnRef idx="2">
            <a:schemeClr val="accent5"/>
          </a:lnRef>
          <a:fillRef idx="1">
            <a:schemeClr val="lt1"/>
          </a:fillRef>
          <a:effectRef idx="0">
            <a:schemeClr val="accent5"/>
          </a:effectRef>
          <a:fontRef idx="none"/>
        </p:style>
        <p:txBody>
          <a:bodyPr vert="horz" lIns="0" tIns="0" rIns="0" bIns="180000"/>
          <a:lstStyle>
            <a:lvl1pPr marL="285750" indent="-285750">
              <a:lnSpc>
                <a:spcPct val="100000"/>
              </a:lnSpc>
              <a:spcBef>
                <a:spcPts val="300"/>
              </a:spcBef>
              <a:spcAft>
                <a:spcPts val="300"/>
              </a:spcAft>
              <a:buClr>
                <a:srgbClr val="00A0E3"/>
              </a:buClr>
              <a:buSzPct val="88000"/>
              <a:buFont typeface="Wingdings" panose="05000000000000000000" pitchFamily="2" charset="2"/>
              <a:buChar char="ü"/>
              <a:defRPr sz="1600" b="0" baseline="0">
                <a:solidFill>
                  <a:schemeClr val="tx1"/>
                </a:solidFill>
                <a:latin typeface="FrutigerNext LT Regular" panose="020B0503040504020204" pitchFamily="34" charset="0"/>
              </a:defRPr>
            </a:lvl1pPr>
            <a:lvl2pPr marL="573750" marR="0" indent="-285750" algn="l" defTabSz="914400" rtl="0" eaLnBrk="0" fontAlgn="base" latinLnBrk="0" hangingPunct="0">
              <a:lnSpc>
                <a:spcPct val="100000"/>
              </a:lnSpc>
              <a:spcBef>
                <a:spcPts val="0"/>
              </a:spcBef>
              <a:spcAft>
                <a:spcPts val="100"/>
              </a:spcAft>
              <a:buClr>
                <a:srgbClr val="00A0E3"/>
              </a:buClr>
              <a:buSzPct val="85000"/>
              <a:buFont typeface="Wingdings" panose="05000000000000000000" pitchFamily="2" charset="2"/>
              <a:buChar char="ü"/>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0"/>
            <a:r>
              <a:rPr lang="de-DE" dirty="0"/>
              <a:t>02 Listenelement 2</a:t>
            </a:r>
          </a:p>
          <a:p>
            <a:pPr lvl="0"/>
            <a:endParaRPr lang="de-DE" dirty="0"/>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cxnSp>
        <p:nvCxnSpPr>
          <p:cNvPr id="7" name="Gerade Verbindung 17">
            <a:extLst>
              <a:ext uri="{FF2B5EF4-FFF2-40B4-BE49-F238E27FC236}">
                <a16:creationId xmlns:a16="http://schemas.microsoft.com/office/drawing/2014/main" id="{D1EF8E54-E87A-4497-CEE8-6632819676CF}"/>
              </a:ext>
            </a:extLst>
          </p:cNvPr>
          <p:cNvCxnSpPr/>
          <p:nvPr userDrawn="1"/>
        </p:nvCxnSpPr>
        <p:spPr bwMode="auto">
          <a:xfrm>
            <a:off x="412426" y="2278090"/>
            <a:ext cx="7151545"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9" name="Inhaltsplatzhalter 2">
            <a:extLst>
              <a:ext uri="{FF2B5EF4-FFF2-40B4-BE49-F238E27FC236}">
                <a16:creationId xmlns:a16="http://schemas.microsoft.com/office/drawing/2014/main" id="{9EF67987-63F2-B75E-EBE4-91F43858750E}"/>
              </a:ext>
            </a:extLst>
          </p:cNvPr>
          <p:cNvSpPr>
            <a:spLocks noGrp="1"/>
          </p:cNvSpPr>
          <p:nvPr>
            <p:ph idx="16" hasCustomPrompt="1"/>
          </p:nvPr>
        </p:nvSpPr>
        <p:spPr>
          <a:xfrm>
            <a:off x="8025982" y="1895644"/>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Informationen in der Übersicht</a:t>
            </a:r>
          </a:p>
        </p:txBody>
      </p:sp>
      <p:cxnSp>
        <p:nvCxnSpPr>
          <p:cNvPr id="11" name="Gerade Verbindung 13">
            <a:extLst>
              <a:ext uri="{FF2B5EF4-FFF2-40B4-BE49-F238E27FC236}">
                <a16:creationId xmlns:a16="http://schemas.microsoft.com/office/drawing/2014/main" id="{EB60B336-DC9E-E0C8-BFE0-DB8568302BB6}"/>
              </a:ext>
            </a:extLst>
          </p:cNvPr>
          <p:cNvCxnSpPr>
            <a:cxnSpLocks/>
          </p:cNvCxnSpPr>
          <p:nvPr userDrawn="1"/>
        </p:nvCxnSpPr>
        <p:spPr bwMode="auto">
          <a:xfrm>
            <a:off x="8022562" y="2277922"/>
            <a:ext cx="381792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5" name="Inhaltsplatzhalter 2">
            <a:extLst>
              <a:ext uri="{FF2B5EF4-FFF2-40B4-BE49-F238E27FC236}">
                <a16:creationId xmlns:a16="http://schemas.microsoft.com/office/drawing/2014/main" id="{5A99D89B-54B0-985B-9C0B-48C30611BAF1}"/>
              </a:ext>
            </a:extLst>
          </p:cNvPr>
          <p:cNvSpPr>
            <a:spLocks noGrp="1"/>
          </p:cNvSpPr>
          <p:nvPr>
            <p:ph idx="11" hasCustomPrompt="1"/>
          </p:nvPr>
        </p:nvSpPr>
        <p:spPr>
          <a:xfrm>
            <a:off x="8025982" y="2420790"/>
            <a:ext cx="3740536" cy="3300982"/>
          </a:xfrm>
          <a:prstGeom prst="rect">
            <a:avLst/>
          </a:prstGeom>
          <a:gradFill>
            <a:gsLst>
              <a:gs pos="0">
                <a:srgbClr val="E2EAF3">
                  <a:alpha val="50000"/>
                  <a:lumMod val="67000"/>
                  <a:lumOff val="33000"/>
                </a:srgbClr>
              </a:gs>
              <a:gs pos="100000">
                <a:srgbClr val="E2EAF3">
                  <a:lumMod val="51000"/>
                  <a:lumOff val="49000"/>
                </a:srgbClr>
              </a:gs>
            </a:gsLst>
            <a:lin ang="5400000" scaled="1"/>
          </a:gradFill>
          <a:ln>
            <a:noFill/>
          </a:ln>
        </p:spPr>
        <p:style>
          <a:lnRef idx="2">
            <a:schemeClr val="accent5"/>
          </a:lnRef>
          <a:fillRef idx="1">
            <a:schemeClr val="lt1"/>
          </a:fillRef>
          <a:effectRef idx="0">
            <a:schemeClr val="accent5"/>
          </a:effectRef>
          <a:fontRef idx="none"/>
        </p:style>
        <p:txBody>
          <a:bodyPr vert="horz" wrap="square" lIns="144000" tIns="180000" rIns="144000" bIns="270000">
            <a:noAutofit/>
          </a:bodyPr>
          <a:lstStyle>
            <a:lvl1pPr marL="252000" marR="0" indent="-25200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mn-lt"/>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Projektdetail an erster Stelle</a:t>
            </a:r>
          </a:p>
          <a:p>
            <a:pPr lvl="0"/>
            <a:r>
              <a:rPr lang="de-DE" dirty="0"/>
              <a:t>Projektdetail an zweiter Stelle mit zwei Zeilen, damit man den Abstand erkennen kann.</a:t>
            </a:r>
          </a:p>
          <a:p>
            <a:pPr lvl="0"/>
            <a:r>
              <a:rPr lang="de-DE" dirty="0"/>
              <a:t>Drittes Projekthighlight aus insgesamt vier Zeilen, die zeigen wie der Umbruch bei längeren Textmengen in diesem aufbereiteten Informationskasten wirkt. Ein zweiter Satz war in diesem Absatz dazu notwendig.</a:t>
            </a:r>
          </a:p>
        </p:txBody>
      </p:sp>
    </p:spTree>
    <p:extLst>
      <p:ext uri="{BB962C8B-B14F-4D97-AF65-F5344CB8AC3E}">
        <p14:creationId xmlns:p14="http://schemas.microsoft.com/office/powerpoint/2010/main" val="29400009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ste ohne Headline und Box">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7632" y="1895644"/>
            <a:ext cx="7136340" cy="3826125"/>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8025982" y="1895644"/>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Informationen in der Übersicht</a:t>
            </a:r>
          </a:p>
        </p:txBody>
      </p:sp>
      <p:cxnSp>
        <p:nvCxnSpPr>
          <p:cNvPr id="11" name="Gerade Verbindung 13">
            <a:extLst>
              <a:ext uri="{FF2B5EF4-FFF2-40B4-BE49-F238E27FC236}">
                <a16:creationId xmlns:a16="http://schemas.microsoft.com/office/drawing/2014/main" id="{82B9B8E9-4DDC-F4E7-2A43-12E6A1EE11CA}"/>
              </a:ext>
            </a:extLst>
          </p:cNvPr>
          <p:cNvCxnSpPr>
            <a:cxnSpLocks/>
          </p:cNvCxnSpPr>
          <p:nvPr userDrawn="1"/>
        </p:nvCxnSpPr>
        <p:spPr bwMode="auto">
          <a:xfrm>
            <a:off x="8022562" y="2277922"/>
            <a:ext cx="381792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5" name="Inhaltsplatzhalter 2">
            <a:extLst>
              <a:ext uri="{FF2B5EF4-FFF2-40B4-BE49-F238E27FC236}">
                <a16:creationId xmlns:a16="http://schemas.microsoft.com/office/drawing/2014/main" id="{67D7CE0E-E627-C166-4533-9B7354997A93}"/>
              </a:ext>
            </a:extLst>
          </p:cNvPr>
          <p:cNvSpPr>
            <a:spLocks noGrp="1"/>
          </p:cNvSpPr>
          <p:nvPr>
            <p:ph idx="11" hasCustomPrompt="1"/>
          </p:nvPr>
        </p:nvSpPr>
        <p:spPr>
          <a:xfrm>
            <a:off x="8025982" y="2420790"/>
            <a:ext cx="3740536" cy="3300982"/>
          </a:xfrm>
          <a:prstGeom prst="rect">
            <a:avLst/>
          </a:prstGeom>
          <a:gradFill>
            <a:gsLst>
              <a:gs pos="0">
                <a:srgbClr val="E2EAF3">
                  <a:alpha val="50000"/>
                  <a:lumMod val="67000"/>
                  <a:lumOff val="33000"/>
                </a:srgbClr>
              </a:gs>
              <a:gs pos="100000">
                <a:srgbClr val="E2EAF3">
                  <a:lumMod val="51000"/>
                  <a:lumOff val="49000"/>
                </a:srgbClr>
              </a:gs>
            </a:gsLst>
            <a:lin ang="5400000" scaled="1"/>
          </a:gradFill>
          <a:ln>
            <a:noFill/>
          </a:ln>
        </p:spPr>
        <p:style>
          <a:lnRef idx="2">
            <a:schemeClr val="accent5"/>
          </a:lnRef>
          <a:fillRef idx="1">
            <a:schemeClr val="lt1"/>
          </a:fillRef>
          <a:effectRef idx="0">
            <a:schemeClr val="accent5"/>
          </a:effectRef>
          <a:fontRef idx="none"/>
        </p:style>
        <p:txBody>
          <a:bodyPr vert="horz" wrap="square" lIns="144000" tIns="180000" rIns="144000" bIns="270000">
            <a:noAutofit/>
          </a:bodyPr>
          <a:lstStyle>
            <a:lvl1pPr marL="252000" marR="0" indent="-25200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mn-lt"/>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Projektdetail an erster Stelle</a:t>
            </a:r>
          </a:p>
          <a:p>
            <a:pPr lvl="0"/>
            <a:r>
              <a:rPr lang="de-DE" dirty="0"/>
              <a:t>Projektdetail an zweiter Stelle mit zwei Zeilen, damit man den Abstand erkennen kann.</a:t>
            </a:r>
          </a:p>
          <a:p>
            <a:pPr lvl="0"/>
            <a:r>
              <a:rPr lang="de-DE" dirty="0"/>
              <a:t>Drittes Projekthighlight aus insgesamt vier Zeilen, die zeigen wie der Umbruch bei längeren Textmengen in diesem aufbereiteten Informationskasten wirkt. Ein zweiter Satz war in diesem Absatz dazu notwendig.</a:t>
            </a:r>
          </a:p>
        </p:txBody>
      </p:sp>
    </p:spTree>
    <p:extLst>
      <p:ext uri="{BB962C8B-B14F-4D97-AF65-F5344CB8AC3E}">
        <p14:creationId xmlns:p14="http://schemas.microsoft.com/office/powerpoint/2010/main" val="2727760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ste und Box_ohne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253456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7632" y="1895644"/>
            <a:ext cx="7136340" cy="3826125"/>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9" name="Inhaltsplatzhalter 2">
            <a:extLst>
              <a:ext uri="{FF2B5EF4-FFF2-40B4-BE49-F238E27FC236}">
                <a16:creationId xmlns:a16="http://schemas.microsoft.com/office/drawing/2014/main" id="{66B1CBA3-8BD0-A51E-E106-F47C4C5E130B}"/>
              </a:ext>
            </a:extLst>
          </p:cNvPr>
          <p:cNvSpPr>
            <a:spLocks noGrp="1"/>
          </p:cNvSpPr>
          <p:nvPr>
            <p:ph idx="11" hasCustomPrompt="1"/>
          </p:nvPr>
        </p:nvSpPr>
        <p:spPr>
          <a:xfrm>
            <a:off x="8025982" y="1895644"/>
            <a:ext cx="3740536" cy="3826128"/>
          </a:xfrm>
          <a:prstGeom prst="rect">
            <a:avLst/>
          </a:prstGeom>
          <a:gradFill>
            <a:gsLst>
              <a:gs pos="0">
                <a:srgbClr val="E2EAF3">
                  <a:alpha val="50000"/>
                  <a:lumMod val="67000"/>
                  <a:lumOff val="33000"/>
                </a:srgbClr>
              </a:gs>
              <a:gs pos="100000">
                <a:srgbClr val="E2EAF3">
                  <a:lumMod val="51000"/>
                  <a:lumOff val="49000"/>
                </a:srgbClr>
              </a:gs>
            </a:gsLst>
            <a:lin ang="5400000" scaled="1"/>
          </a:gradFill>
          <a:ln>
            <a:noFill/>
          </a:ln>
        </p:spPr>
        <p:style>
          <a:lnRef idx="2">
            <a:schemeClr val="accent5"/>
          </a:lnRef>
          <a:fillRef idx="1">
            <a:schemeClr val="lt1"/>
          </a:fillRef>
          <a:effectRef idx="0">
            <a:schemeClr val="accent5"/>
          </a:effectRef>
          <a:fontRef idx="none"/>
        </p:style>
        <p:txBody>
          <a:bodyPr vert="horz" wrap="square" lIns="144000" tIns="180000" rIns="144000" bIns="270000">
            <a:noAutofit/>
          </a:bodyPr>
          <a:lstStyle>
            <a:lvl1pPr marL="252000" marR="0" indent="-25200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mn-lt"/>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Projektdetail an erster Stelle</a:t>
            </a:r>
          </a:p>
          <a:p>
            <a:pPr lvl="0"/>
            <a:r>
              <a:rPr lang="de-DE" dirty="0"/>
              <a:t>Projektdetail an zweiter Stelle mit zwei Zeilen, damit man den Abstand erkennen kann.</a:t>
            </a:r>
          </a:p>
          <a:p>
            <a:pPr lvl="0"/>
            <a:r>
              <a:rPr lang="de-DE" dirty="0"/>
              <a:t>Drittes Projekthighlight aus insgesamt vier Zeilen, die zeigen wie der Umbruch bei längeren Textmengen in diesem aufbereiteten Informationskasten wirkt. Ein zweiter Satz war in diesem Absatz dazu notwendig.</a:t>
            </a:r>
          </a:p>
        </p:txBody>
      </p:sp>
    </p:spTree>
    <p:extLst>
      <p:ext uri="{BB962C8B-B14F-4D97-AF65-F5344CB8AC3E}">
        <p14:creationId xmlns:p14="http://schemas.microsoft.com/office/powerpoint/2010/main" val="1608417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nkte_Liste_Bild groß rechts_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319086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A1089ADF-7148-B73B-4DDC-F187DB2FC5AA}"/>
              </a:ext>
            </a:extLst>
          </p:cNvPr>
          <p:cNvSpPr/>
          <p:nvPr userDrawn="1"/>
        </p:nvSpPr>
        <p:spPr>
          <a:xfrm>
            <a:off x="4390775" y="1207710"/>
            <a:ext cx="7805858" cy="4793474"/>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Textplatzhalter 17">
            <a:extLst>
              <a:ext uri="{FF2B5EF4-FFF2-40B4-BE49-F238E27FC236}">
                <a16:creationId xmlns:a16="http://schemas.microsoft.com/office/drawing/2014/main" id="{55F5A0A8-B2FC-5CE2-60E0-61A2D941BBB4}"/>
              </a:ext>
            </a:extLst>
          </p:cNvPr>
          <p:cNvSpPr>
            <a:spLocks noGrp="1"/>
          </p:cNvSpPr>
          <p:nvPr>
            <p:ph type="body" sz="quarter" idx="14" hasCustomPrompt="1"/>
          </p:nvPr>
        </p:nvSpPr>
        <p:spPr>
          <a:xfrm>
            <a:off x="4583875" y="6092379"/>
            <a:ext cx="7187522" cy="137880"/>
          </a:xfrm>
          <a:prstGeom prst="rect">
            <a:avLst/>
          </a:prstGeom>
        </p:spPr>
        <p:txBody>
          <a:bodyPr lIns="0" tIns="0" rIns="0" bIns="0"/>
          <a:lstStyle>
            <a:lvl1pPr marL="0" indent="0" algn="r">
              <a:buNone/>
              <a:defRPr sz="800" b="0" i="0" baseline="0">
                <a:solidFill>
                  <a:schemeClr val="bg1">
                    <a:lumMod val="50000"/>
                  </a:schemeClr>
                </a:solidFill>
                <a:latin typeface="Frutiger Next"/>
                <a:cs typeface="Frutiger Next"/>
              </a:defRPr>
            </a:lvl1pPr>
          </a:lstStyle>
          <a:p>
            <a:pPr lvl="0"/>
            <a:r>
              <a:rPr lang="de-DE"/>
              <a:t>Bild Oben: Bildunterschrift</a:t>
            </a:r>
          </a:p>
        </p:txBody>
      </p:sp>
      <p:sp>
        <p:nvSpPr>
          <p:cNvPr id="6" name="Bildplatzhalter 12">
            <a:extLst>
              <a:ext uri="{FF2B5EF4-FFF2-40B4-BE49-F238E27FC236}">
                <a16:creationId xmlns:a16="http://schemas.microsoft.com/office/drawing/2014/main" id="{BDE50059-299D-3D8E-693A-D447C43AF414}"/>
              </a:ext>
            </a:extLst>
          </p:cNvPr>
          <p:cNvSpPr>
            <a:spLocks noGrp="1"/>
          </p:cNvSpPr>
          <p:nvPr>
            <p:ph type="pic" sz="quarter" idx="16"/>
          </p:nvPr>
        </p:nvSpPr>
        <p:spPr>
          <a:xfrm>
            <a:off x="4381414" y="1207710"/>
            <a:ext cx="7839894" cy="4824575"/>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a:p>
        </p:txBody>
      </p:sp>
      <p:sp>
        <p:nvSpPr>
          <p:cNvPr id="7" name="Textplatzhalter 3">
            <a:extLst>
              <a:ext uri="{FF2B5EF4-FFF2-40B4-BE49-F238E27FC236}">
                <a16:creationId xmlns:a16="http://schemas.microsoft.com/office/drawing/2014/main" id="{AB91CCED-A0D4-B6A1-1C1D-B0C8EC32CB3B}"/>
              </a:ext>
            </a:extLst>
          </p:cNvPr>
          <p:cNvSpPr>
            <a:spLocks noGrp="1"/>
          </p:cNvSpPr>
          <p:nvPr>
            <p:ph type="body" sz="quarter" idx="18" hasCustomPrompt="1"/>
          </p:nvPr>
        </p:nvSpPr>
        <p:spPr>
          <a:xfrm>
            <a:off x="410466" y="1328083"/>
            <a:ext cx="3751810" cy="28500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dirty="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sp>
        <p:nvSpPr>
          <p:cNvPr id="12" name="Inhaltsplatzhalter 2">
            <a:extLst>
              <a:ext uri="{FF2B5EF4-FFF2-40B4-BE49-F238E27FC236}">
                <a16:creationId xmlns:a16="http://schemas.microsoft.com/office/drawing/2014/main" id="{B3C75336-D6D4-C0D2-CE1B-CE12541CCCC1}"/>
              </a:ext>
            </a:extLst>
          </p:cNvPr>
          <p:cNvSpPr>
            <a:spLocks noGrp="1"/>
          </p:cNvSpPr>
          <p:nvPr>
            <p:ph idx="1" hasCustomPrompt="1"/>
          </p:nvPr>
        </p:nvSpPr>
        <p:spPr>
          <a:xfrm>
            <a:off x="410466" y="1895644"/>
            <a:ext cx="3751810" cy="4136641"/>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459644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kte_Liste_Bild groß links_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732411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Rechteck 4">
            <a:extLst>
              <a:ext uri="{FF2B5EF4-FFF2-40B4-BE49-F238E27FC236}">
                <a16:creationId xmlns:a16="http://schemas.microsoft.com/office/drawing/2014/main" id="{0A976EC1-8796-16EB-68A1-371E69DB56C5}"/>
              </a:ext>
            </a:extLst>
          </p:cNvPr>
          <p:cNvSpPr/>
          <p:nvPr userDrawn="1"/>
        </p:nvSpPr>
        <p:spPr>
          <a:xfrm>
            <a:off x="0" y="1207710"/>
            <a:ext cx="7805858" cy="4793474"/>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7">
            <a:extLst>
              <a:ext uri="{FF2B5EF4-FFF2-40B4-BE49-F238E27FC236}">
                <a16:creationId xmlns:a16="http://schemas.microsoft.com/office/drawing/2014/main" id="{33FD4F97-50C3-CE06-66AA-8486B81640EA}"/>
              </a:ext>
            </a:extLst>
          </p:cNvPr>
          <p:cNvSpPr>
            <a:spLocks noGrp="1"/>
          </p:cNvSpPr>
          <p:nvPr>
            <p:ph type="body" sz="quarter" idx="14" hasCustomPrompt="1"/>
          </p:nvPr>
        </p:nvSpPr>
        <p:spPr>
          <a:xfrm>
            <a:off x="425482" y="6092379"/>
            <a:ext cx="2736304" cy="13223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a:t>Bild Oben: Bildunterschrift</a:t>
            </a:r>
          </a:p>
        </p:txBody>
      </p:sp>
      <p:cxnSp>
        <p:nvCxnSpPr>
          <p:cNvPr id="7" name="Gerade Verbindung 6">
            <a:extLst>
              <a:ext uri="{FF2B5EF4-FFF2-40B4-BE49-F238E27FC236}">
                <a16:creationId xmlns:a16="http://schemas.microsoft.com/office/drawing/2014/main" id="{BE0352B9-ED25-63AD-D3FA-2AC64A22AE9B}"/>
              </a:ext>
            </a:extLst>
          </p:cNvPr>
          <p:cNvCxnSpPr/>
          <p:nvPr userDrawn="1"/>
        </p:nvCxnSpPr>
        <p:spPr bwMode="auto">
          <a:xfrm>
            <a:off x="405880" y="1217595"/>
            <a:ext cx="3810053"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9" name="Bildplatzhalter 12">
            <a:extLst>
              <a:ext uri="{FF2B5EF4-FFF2-40B4-BE49-F238E27FC236}">
                <a16:creationId xmlns:a16="http://schemas.microsoft.com/office/drawing/2014/main" id="{31A7D511-D20B-5A63-DDB4-6D2576589436}"/>
              </a:ext>
            </a:extLst>
          </p:cNvPr>
          <p:cNvSpPr>
            <a:spLocks noGrp="1"/>
          </p:cNvSpPr>
          <p:nvPr>
            <p:ph type="pic" sz="quarter" idx="16"/>
          </p:nvPr>
        </p:nvSpPr>
        <p:spPr>
          <a:xfrm>
            <a:off x="0" y="1197961"/>
            <a:ext cx="7824580" cy="4824575"/>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a:p>
        </p:txBody>
      </p:sp>
      <p:sp>
        <p:nvSpPr>
          <p:cNvPr id="10" name="Textplatzhalter 3">
            <a:extLst>
              <a:ext uri="{FF2B5EF4-FFF2-40B4-BE49-F238E27FC236}">
                <a16:creationId xmlns:a16="http://schemas.microsoft.com/office/drawing/2014/main" id="{72720D7B-4EA4-0755-0D3C-279427D71C79}"/>
              </a:ext>
            </a:extLst>
          </p:cNvPr>
          <p:cNvSpPr>
            <a:spLocks noGrp="1"/>
          </p:cNvSpPr>
          <p:nvPr>
            <p:ph type="body" sz="quarter" idx="18" hasCustomPrompt="1"/>
          </p:nvPr>
        </p:nvSpPr>
        <p:spPr>
          <a:xfrm>
            <a:off x="8034449" y="1304836"/>
            <a:ext cx="3765757" cy="28500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sp>
        <p:nvSpPr>
          <p:cNvPr id="13" name="Inhaltsplatzhalter 2">
            <a:extLst>
              <a:ext uri="{FF2B5EF4-FFF2-40B4-BE49-F238E27FC236}">
                <a16:creationId xmlns:a16="http://schemas.microsoft.com/office/drawing/2014/main" id="{249620F9-8F11-19A8-B9EA-AB4BA6E197F1}"/>
              </a:ext>
            </a:extLst>
          </p:cNvPr>
          <p:cNvSpPr>
            <a:spLocks noGrp="1"/>
          </p:cNvSpPr>
          <p:nvPr>
            <p:ph idx="1" hasCustomPrompt="1"/>
          </p:nvPr>
        </p:nvSpPr>
        <p:spPr>
          <a:xfrm>
            <a:off x="8025983" y="1885895"/>
            <a:ext cx="3774223" cy="4136641"/>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401294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äkchenliste_Bild groß links_Headline (H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190831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hteck 17">
            <a:extLst>
              <a:ext uri="{FF2B5EF4-FFF2-40B4-BE49-F238E27FC236}">
                <a16:creationId xmlns:a16="http://schemas.microsoft.com/office/drawing/2014/main" id="{37ABCFAD-CE68-9C50-954B-8151BC79D367}"/>
              </a:ext>
            </a:extLst>
          </p:cNvPr>
          <p:cNvSpPr/>
          <p:nvPr userDrawn="1"/>
        </p:nvSpPr>
        <p:spPr>
          <a:xfrm>
            <a:off x="0" y="1269856"/>
            <a:ext cx="7805858" cy="4793474"/>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Projekt / Case Study</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8022562" y="1375889"/>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15" name="Inhaltsplatzhalter 2">
            <a:extLst>
              <a:ext uri="{FF2B5EF4-FFF2-40B4-BE49-F238E27FC236}">
                <a16:creationId xmlns:a16="http://schemas.microsoft.com/office/drawing/2014/main" id="{67D7CE0E-E627-C166-4533-9B7354997A93}"/>
              </a:ext>
            </a:extLst>
          </p:cNvPr>
          <p:cNvSpPr>
            <a:spLocks noGrp="1"/>
          </p:cNvSpPr>
          <p:nvPr>
            <p:ph idx="11" hasCustomPrompt="1"/>
          </p:nvPr>
        </p:nvSpPr>
        <p:spPr>
          <a:xfrm>
            <a:off x="8025982" y="1797643"/>
            <a:ext cx="3740536" cy="4287039"/>
          </a:xfrm>
          <a:prstGeom prst="rect">
            <a:avLst/>
          </a:prstGeom>
          <a:noFill/>
          <a:ln>
            <a:noFill/>
          </a:ln>
        </p:spPr>
        <p:style>
          <a:lnRef idx="2">
            <a:schemeClr val="accent5"/>
          </a:lnRef>
          <a:fillRef idx="1">
            <a:schemeClr val="lt1"/>
          </a:fillRef>
          <a:effectRef idx="0">
            <a:schemeClr val="accent5"/>
          </a:effectRef>
          <a:fontRef idx="none"/>
        </p:style>
        <p:txBody>
          <a:bodyPr vert="horz" wrap="square" lIns="144000" tIns="180000" rIns="144000" bIns="270000">
            <a:noAutofit/>
          </a:bodyPr>
          <a:lstStyle>
            <a:lvl1pPr marL="252000" marR="0" indent="-25200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Wingdings" panose="05000000000000000000" pitchFamily="2" charset="2"/>
              <a:buChar char="ü"/>
              <a:tabLst/>
              <a:defRPr sz="1500" b="0" baseline="0">
                <a:solidFill>
                  <a:schemeClr val="tx1"/>
                </a:solidFill>
                <a:latin typeface="FrutigerNext LT Regular" panose="020B0503040504020204" pitchFamily="34" charset="0"/>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0"/>
            <a:r>
              <a:rPr lang="de-DE" dirty="0"/>
              <a:t>02 Listenelement 2</a:t>
            </a:r>
          </a:p>
        </p:txBody>
      </p:sp>
      <p:sp>
        <p:nvSpPr>
          <p:cNvPr id="17" name="Bildplatzhalter 12">
            <a:extLst>
              <a:ext uri="{FF2B5EF4-FFF2-40B4-BE49-F238E27FC236}">
                <a16:creationId xmlns:a16="http://schemas.microsoft.com/office/drawing/2014/main" id="{C499065D-9A31-5943-EE87-9AEB8CA3A118}"/>
              </a:ext>
            </a:extLst>
          </p:cNvPr>
          <p:cNvSpPr>
            <a:spLocks noGrp="1"/>
          </p:cNvSpPr>
          <p:nvPr>
            <p:ph type="pic" sz="quarter" idx="16"/>
          </p:nvPr>
        </p:nvSpPr>
        <p:spPr>
          <a:xfrm>
            <a:off x="0" y="1260107"/>
            <a:ext cx="7824580" cy="4824575"/>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19" name="Textplatzhalter 17">
            <a:extLst>
              <a:ext uri="{FF2B5EF4-FFF2-40B4-BE49-F238E27FC236}">
                <a16:creationId xmlns:a16="http://schemas.microsoft.com/office/drawing/2014/main" id="{BF25A3BF-E275-C486-0617-85358D42D535}"/>
              </a:ext>
            </a:extLst>
          </p:cNvPr>
          <p:cNvSpPr>
            <a:spLocks noGrp="1"/>
          </p:cNvSpPr>
          <p:nvPr>
            <p:ph type="body" sz="quarter" idx="14" hasCustomPrompt="1"/>
          </p:nvPr>
        </p:nvSpPr>
        <p:spPr>
          <a:xfrm>
            <a:off x="425482" y="6154525"/>
            <a:ext cx="2736304" cy="13223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spTree>
    <p:extLst>
      <p:ext uri="{BB962C8B-B14F-4D97-AF65-F5344CB8AC3E}">
        <p14:creationId xmlns:p14="http://schemas.microsoft.com/office/powerpoint/2010/main" val="3848311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äkchenliste_Bild groß rechts_Headline (H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2361165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hteck 17">
            <a:extLst>
              <a:ext uri="{FF2B5EF4-FFF2-40B4-BE49-F238E27FC236}">
                <a16:creationId xmlns:a16="http://schemas.microsoft.com/office/drawing/2014/main" id="{37ABCFAD-CE68-9C50-954B-8151BC79D367}"/>
              </a:ext>
            </a:extLst>
          </p:cNvPr>
          <p:cNvSpPr/>
          <p:nvPr userDrawn="1"/>
        </p:nvSpPr>
        <p:spPr>
          <a:xfrm>
            <a:off x="4367420" y="1385638"/>
            <a:ext cx="7805858" cy="4793474"/>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Bildplatzhalter 12">
            <a:extLst>
              <a:ext uri="{FF2B5EF4-FFF2-40B4-BE49-F238E27FC236}">
                <a16:creationId xmlns:a16="http://schemas.microsoft.com/office/drawing/2014/main" id="{C499065D-9A31-5943-EE87-9AEB8CA3A118}"/>
              </a:ext>
            </a:extLst>
          </p:cNvPr>
          <p:cNvSpPr>
            <a:spLocks noGrp="1"/>
          </p:cNvSpPr>
          <p:nvPr>
            <p:ph type="pic" sz="quarter" idx="16"/>
          </p:nvPr>
        </p:nvSpPr>
        <p:spPr>
          <a:xfrm>
            <a:off x="4367420" y="1375889"/>
            <a:ext cx="7824580" cy="4824575"/>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Projekt / Case Study</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15134" y="1375889"/>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15" name="Inhaltsplatzhalter 2">
            <a:extLst>
              <a:ext uri="{FF2B5EF4-FFF2-40B4-BE49-F238E27FC236}">
                <a16:creationId xmlns:a16="http://schemas.microsoft.com/office/drawing/2014/main" id="{67D7CE0E-E627-C166-4533-9B7354997A93}"/>
              </a:ext>
            </a:extLst>
          </p:cNvPr>
          <p:cNvSpPr>
            <a:spLocks noGrp="1"/>
          </p:cNvSpPr>
          <p:nvPr>
            <p:ph idx="11" hasCustomPrompt="1"/>
          </p:nvPr>
        </p:nvSpPr>
        <p:spPr>
          <a:xfrm>
            <a:off x="418554" y="1797643"/>
            <a:ext cx="3740536" cy="4287039"/>
          </a:xfrm>
          <a:prstGeom prst="rect">
            <a:avLst/>
          </a:prstGeom>
          <a:noFill/>
          <a:ln>
            <a:noFill/>
          </a:ln>
        </p:spPr>
        <p:style>
          <a:lnRef idx="2">
            <a:schemeClr val="accent5"/>
          </a:lnRef>
          <a:fillRef idx="1">
            <a:schemeClr val="lt1"/>
          </a:fillRef>
          <a:effectRef idx="0">
            <a:schemeClr val="accent5"/>
          </a:effectRef>
          <a:fontRef idx="none"/>
        </p:style>
        <p:txBody>
          <a:bodyPr vert="horz" wrap="square" lIns="144000" tIns="180000" rIns="144000" bIns="270000">
            <a:noAutofit/>
          </a:bodyPr>
          <a:lstStyle>
            <a:lvl1pPr marL="252000" marR="0" indent="-25200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Wingdings" panose="05000000000000000000" pitchFamily="2" charset="2"/>
              <a:buChar char="ü"/>
              <a:tabLst/>
              <a:defRPr sz="1500" b="0" baseline="0">
                <a:solidFill>
                  <a:schemeClr val="tx1"/>
                </a:solidFill>
                <a:latin typeface="FrutigerNext LT Regular" panose="020B0503040504020204" pitchFamily="34" charset="0"/>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0"/>
            <a:r>
              <a:rPr lang="de-DE" dirty="0"/>
              <a:t>02 Listenelement 2</a:t>
            </a:r>
          </a:p>
        </p:txBody>
      </p:sp>
      <p:sp>
        <p:nvSpPr>
          <p:cNvPr id="19" name="Textplatzhalter 17">
            <a:extLst>
              <a:ext uri="{FF2B5EF4-FFF2-40B4-BE49-F238E27FC236}">
                <a16:creationId xmlns:a16="http://schemas.microsoft.com/office/drawing/2014/main" id="{BF25A3BF-E275-C486-0617-85358D42D535}"/>
              </a:ext>
            </a:extLst>
          </p:cNvPr>
          <p:cNvSpPr>
            <a:spLocks noGrp="1"/>
          </p:cNvSpPr>
          <p:nvPr>
            <p:ph type="body" sz="quarter" idx="14" hasCustomPrompt="1"/>
          </p:nvPr>
        </p:nvSpPr>
        <p:spPr>
          <a:xfrm>
            <a:off x="9040751" y="6248881"/>
            <a:ext cx="2736304" cy="132238"/>
          </a:xfrm>
          <a:prstGeom prst="rect">
            <a:avLst/>
          </a:prstGeom>
        </p:spPr>
        <p:txBody>
          <a:bodyPr lIns="0" tIns="0" rIns="0" bIns="0"/>
          <a:lstStyle>
            <a:lvl1pPr marL="0" indent="0" algn="r">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spTree>
    <p:extLst>
      <p:ext uri="{BB962C8B-B14F-4D97-AF65-F5344CB8AC3E}">
        <p14:creationId xmlns:p14="http://schemas.microsoft.com/office/powerpoint/2010/main" val="13494207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unkteliste_Bild links_">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474645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hteck 8">
            <a:extLst>
              <a:ext uri="{FF2B5EF4-FFF2-40B4-BE49-F238E27FC236}">
                <a16:creationId xmlns:a16="http://schemas.microsoft.com/office/drawing/2014/main" id="{457C3223-6EA4-65E9-5A0E-C0ED89E09D9A}"/>
              </a:ext>
            </a:extLst>
          </p:cNvPr>
          <p:cNvSpPr/>
          <p:nvPr userDrawn="1"/>
        </p:nvSpPr>
        <p:spPr>
          <a:xfrm>
            <a:off x="0" y="1381124"/>
            <a:ext cx="6096000" cy="4041184"/>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Projekt / Case Study</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6300962" y="1375889"/>
            <a:ext cx="5459985"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 das Projekt</a:t>
            </a:r>
          </a:p>
        </p:txBody>
      </p:sp>
      <p:sp>
        <p:nvSpPr>
          <p:cNvPr id="15" name="Inhaltsplatzhalter 2">
            <a:extLst>
              <a:ext uri="{FF2B5EF4-FFF2-40B4-BE49-F238E27FC236}">
                <a16:creationId xmlns:a16="http://schemas.microsoft.com/office/drawing/2014/main" id="{67D7CE0E-E627-C166-4533-9B7354997A93}"/>
              </a:ext>
            </a:extLst>
          </p:cNvPr>
          <p:cNvSpPr>
            <a:spLocks noGrp="1"/>
          </p:cNvSpPr>
          <p:nvPr>
            <p:ph idx="11" hasCustomPrompt="1"/>
          </p:nvPr>
        </p:nvSpPr>
        <p:spPr>
          <a:xfrm>
            <a:off x="6306532" y="1797643"/>
            <a:ext cx="5459986" cy="3624665"/>
          </a:xfrm>
          <a:prstGeom prst="rect">
            <a:avLst/>
          </a:prstGeom>
          <a:noFill/>
          <a:ln>
            <a:noFill/>
          </a:ln>
        </p:spPr>
        <p:style>
          <a:lnRef idx="2">
            <a:schemeClr val="accent5"/>
          </a:lnRef>
          <a:fillRef idx="1">
            <a:schemeClr val="lt1"/>
          </a:fillRef>
          <a:effectRef idx="0">
            <a:schemeClr val="accent5"/>
          </a:effectRef>
          <a:fontRef idx="none"/>
        </p:style>
        <p:txBody>
          <a:bodyPr vert="horz" wrap="square" lIns="0" tIns="180000" rIns="144000" bIns="270000">
            <a:noAutofit/>
          </a:bodyPr>
          <a:lstStyle>
            <a:lvl1pPr marL="285750" marR="0" indent="-285750" algn="l" defTabSz="914400" rtl="0" eaLnBrk="0" fontAlgn="base" latinLnBrk="0" hangingPunct="0">
              <a:lnSpc>
                <a:spcPct val="100000"/>
              </a:lnSpc>
              <a:spcBef>
                <a:spcPts val="400"/>
              </a:spcBef>
              <a:spcAft>
                <a:spcPts val="300"/>
              </a:spcAft>
              <a:buClr>
                <a:srgbClr val="00A0E3"/>
              </a:buClr>
              <a:buSzPct val="88000"/>
              <a:buFont typeface="Arial" panose="020B0604020202020204" pitchFamily="34" charset="0"/>
              <a:buChar char="•"/>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FrutigerNext LT Regular" panose="020B0503040504020204" pitchFamily="34" charset="0"/>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5" name="Textplatzhalter 17">
            <a:extLst>
              <a:ext uri="{FF2B5EF4-FFF2-40B4-BE49-F238E27FC236}">
                <a16:creationId xmlns:a16="http://schemas.microsoft.com/office/drawing/2014/main" id="{D0F83E47-F559-905F-DB2C-5B831EA45672}"/>
              </a:ext>
            </a:extLst>
          </p:cNvPr>
          <p:cNvSpPr>
            <a:spLocks noGrp="1"/>
          </p:cNvSpPr>
          <p:nvPr>
            <p:ph type="body" sz="quarter" idx="14" hasCustomPrompt="1"/>
          </p:nvPr>
        </p:nvSpPr>
        <p:spPr>
          <a:xfrm>
            <a:off x="425482" y="5566323"/>
            <a:ext cx="2736304" cy="13223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sp>
        <p:nvSpPr>
          <p:cNvPr id="7" name="Bildplatzhalter 12">
            <a:extLst>
              <a:ext uri="{FF2B5EF4-FFF2-40B4-BE49-F238E27FC236}">
                <a16:creationId xmlns:a16="http://schemas.microsoft.com/office/drawing/2014/main" id="{5894B8D8-7DB9-5F34-77F5-F507797D42DA}"/>
              </a:ext>
            </a:extLst>
          </p:cNvPr>
          <p:cNvSpPr>
            <a:spLocks noGrp="1"/>
          </p:cNvSpPr>
          <p:nvPr>
            <p:ph type="pic" sz="quarter" idx="16"/>
          </p:nvPr>
        </p:nvSpPr>
        <p:spPr>
          <a:xfrm>
            <a:off x="0" y="1371375"/>
            <a:ext cx="6096000" cy="4050933"/>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20" name="Inhaltsplatzhalter 2">
            <a:extLst>
              <a:ext uri="{FF2B5EF4-FFF2-40B4-BE49-F238E27FC236}">
                <a16:creationId xmlns:a16="http://schemas.microsoft.com/office/drawing/2014/main" id="{047AF03B-7FF1-C6D9-C02F-20B5FF1EB7A3}"/>
              </a:ext>
            </a:extLst>
          </p:cNvPr>
          <p:cNvSpPr>
            <a:spLocks noGrp="1"/>
          </p:cNvSpPr>
          <p:nvPr>
            <p:ph idx="21" hasCustomPrompt="1"/>
          </p:nvPr>
        </p:nvSpPr>
        <p:spPr>
          <a:xfrm>
            <a:off x="6300963" y="6010093"/>
            <a:ext cx="5465556" cy="298321"/>
          </a:xfrm>
          <a:prstGeom prst="rect">
            <a:avLst/>
          </a:prstGeom>
          <a:noFill/>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i="1">
                <a:solidFill>
                  <a:srgbClr val="0B2E66">
                    <a:alpha val="81000"/>
                  </a:srgb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Case Study auf </a:t>
            </a:r>
            <a:r>
              <a:rPr lang="de-DE" dirty="0" err="1"/>
              <a:t>www.airitsystems.de</a:t>
            </a:r>
            <a:r>
              <a:rPr lang="de-DE" dirty="0"/>
              <a:t> ansehen                                      &gt;</a:t>
            </a:r>
          </a:p>
        </p:txBody>
      </p:sp>
    </p:spTree>
    <p:extLst>
      <p:ext uri="{BB962C8B-B14F-4D97-AF65-F5344CB8AC3E}">
        <p14:creationId xmlns:p14="http://schemas.microsoft.com/office/powerpoint/2010/main" val="1540784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_Häkchenliste_Fließtext_Box">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4189480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Inhaltsplatzhalter 2">
            <a:extLst>
              <a:ext uri="{FF2B5EF4-FFF2-40B4-BE49-F238E27FC236}">
                <a16:creationId xmlns:a16="http://schemas.microsoft.com/office/drawing/2014/main" id="{67D7CE0E-E627-C166-4533-9B7354997A93}"/>
              </a:ext>
            </a:extLst>
          </p:cNvPr>
          <p:cNvSpPr>
            <a:spLocks noGrp="1"/>
          </p:cNvSpPr>
          <p:nvPr>
            <p:ph idx="11" hasCustomPrompt="1"/>
          </p:nvPr>
        </p:nvSpPr>
        <p:spPr>
          <a:xfrm>
            <a:off x="6306532" y="1797643"/>
            <a:ext cx="5459986" cy="4510769"/>
          </a:xfrm>
          <a:prstGeom prst="rect">
            <a:avLst/>
          </a:prstGeom>
          <a:solidFill>
            <a:srgbClr val="E3EBF4"/>
          </a:solidFill>
          <a:ln>
            <a:noFill/>
          </a:ln>
        </p:spPr>
        <p:style>
          <a:lnRef idx="2">
            <a:schemeClr val="accent5"/>
          </a:lnRef>
          <a:fillRef idx="1">
            <a:schemeClr val="lt1"/>
          </a:fillRef>
          <a:effectRef idx="0">
            <a:schemeClr val="accent5"/>
          </a:effectRef>
          <a:fontRef idx="none"/>
        </p:style>
        <p:txBody>
          <a:bodyPr vert="horz" wrap="square" lIns="108000" tIns="180000" rIns="144000" bIns="270000">
            <a:noAutofit/>
          </a:bodyPr>
          <a:lstStyle>
            <a:lvl1pPr marL="285750" marR="0" indent="-28575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mn-lt"/>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Projektdetail an erster Stelle</a:t>
            </a:r>
          </a:p>
          <a:p>
            <a:pPr lvl="0"/>
            <a:r>
              <a:rPr lang="de-DE" dirty="0"/>
              <a:t>Projektdetail an zweiter Stelle mit zwei Zeilen, damit man den Abstand erkennen kann.</a:t>
            </a:r>
          </a:p>
          <a:p>
            <a:pPr lvl="0"/>
            <a:r>
              <a:rPr lang="de-DE" dirty="0"/>
              <a:t>Drittes Projekthighlight</a:t>
            </a:r>
          </a:p>
          <a:p>
            <a:pPr lvl="0"/>
            <a:r>
              <a:rPr lang="de-DE" dirty="0"/>
              <a:t>Viertes Projekthighlight aus insgesamt vier Zeilen, die zeigen wie der Umbruch bei längeren Textmengen in diesem aufbereiteten Informationskasten wirkt. Ein zweiter Satz war in diesem Absatz dazu notwendig.</a:t>
            </a:r>
          </a:p>
          <a:p>
            <a:pPr lvl="0"/>
            <a:r>
              <a:rPr lang="de-DE" dirty="0"/>
              <a:t>Weiteres Projekthighlight aus insgesamt vier Zeilen, die zeigen wie der Umbruch bei längeren Textmengen in diesem aufbereiteten Informationskasten wirkt. Ein zweiter Satz war in diesem Absatz dazu notwendig.</a:t>
            </a:r>
          </a:p>
          <a:p>
            <a:pPr lvl="0"/>
            <a:r>
              <a:rPr lang="de-DE" dirty="0"/>
              <a:t>Letzter Punkt der Übersichtsliste</a:t>
            </a:r>
          </a:p>
          <a:p>
            <a:pPr lvl="0"/>
            <a:endParaRPr lang="de-DE" dirty="0"/>
          </a:p>
        </p:txBody>
      </p:sp>
      <p:sp>
        <p:nvSpPr>
          <p:cNvPr id="9" name="Rechteck 8">
            <a:extLst>
              <a:ext uri="{FF2B5EF4-FFF2-40B4-BE49-F238E27FC236}">
                <a16:creationId xmlns:a16="http://schemas.microsoft.com/office/drawing/2014/main" id="{457C3223-6EA4-65E9-5A0E-C0ED89E09D9A}"/>
              </a:ext>
            </a:extLst>
          </p:cNvPr>
          <p:cNvSpPr/>
          <p:nvPr userDrawn="1"/>
        </p:nvSpPr>
        <p:spPr>
          <a:xfrm>
            <a:off x="0" y="1381124"/>
            <a:ext cx="6096000" cy="3294000"/>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Projekt / Case Study</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6300962" y="1375889"/>
            <a:ext cx="5459985"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Informationen in der Übersicht</a:t>
            </a:r>
          </a:p>
        </p:txBody>
      </p:sp>
      <p:sp>
        <p:nvSpPr>
          <p:cNvPr id="5" name="Textplatzhalter 17">
            <a:extLst>
              <a:ext uri="{FF2B5EF4-FFF2-40B4-BE49-F238E27FC236}">
                <a16:creationId xmlns:a16="http://schemas.microsoft.com/office/drawing/2014/main" id="{D0F83E47-F559-905F-DB2C-5B831EA45672}"/>
              </a:ext>
            </a:extLst>
          </p:cNvPr>
          <p:cNvSpPr>
            <a:spLocks noGrp="1"/>
          </p:cNvSpPr>
          <p:nvPr>
            <p:ph type="body" sz="quarter" idx="14" hasCustomPrompt="1"/>
          </p:nvPr>
        </p:nvSpPr>
        <p:spPr>
          <a:xfrm>
            <a:off x="3359696" y="4775996"/>
            <a:ext cx="2736304" cy="13223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sp>
        <p:nvSpPr>
          <p:cNvPr id="7" name="Bildplatzhalter 12">
            <a:extLst>
              <a:ext uri="{FF2B5EF4-FFF2-40B4-BE49-F238E27FC236}">
                <a16:creationId xmlns:a16="http://schemas.microsoft.com/office/drawing/2014/main" id="{5894B8D8-7DB9-5F34-77F5-F507797D42DA}"/>
              </a:ext>
            </a:extLst>
          </p:cNvPr>
          <p:cNvSpPr>
            <a:spLocks noGrp="1"/>
          </p:cNvSpPr>
          <p:nvPr>
            <p:ph type="pic" sz="quarter" idx="16"/>
          </p:nvPr>
        </p:nvSpPr>
        <p:spPr>
          <a:xfrm>
            <a:off x="0" y="1371375"/>
            <a:ext cx="6096000" cy="3294000"/>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20" name="Inhaltsplatzhalter 2">
            <a:extLst>
              <a:ext uri="{FF2B5EF4-FFF2-40B4-BE49-F238E27FC236}">
                <a16:creationId xmlns:a16="http://schemas.microsoft.com/office/drawing/2014/main" id="{047AF03B-7FF1-C6D9-C02F-20B5FF1EB7A3}"/>
              </a:ext>
            </a:extLst>
          </p:cNvPr>
          <p:cNvSpPr>
            <a:spLocks noGrp="1"/>
          </p:cNvSpPr>
          <p:nvPr>
            <p:ph idx="21" hasCustomPrompt="1"/>
          </p:nvPr>
        </p:nvSpPr>
        <p:spPr>
          <a:xfrm>
            <a:off x="6300963" y="6010093"/>
            <a:ext cx="5465556" cy="298321"/>
          </a:xfrm>
          <a:prstGeom prst="rect">
            <a:avLst/>
          </a:prstGeom>
          <a:noFill/>
          <a:ln>
            <a:noFill/>
          </a:ln>
        </p:spPr>
        <p:style>
          <a:lnRef idx="2">
            <a:schemeClr val="accent5"/>
          </a:lnRef>
          <a:fillRef idx="1">
            <a:schemeClr val="lt1"/>
          </a:fillRef>
          <a:effectRef idx="0">
            <a:schemeClr val="accent5"/>
          </a:effectRef>
          <a:fontRef idx="none"/>
        </p:style>
        <p:txBody>
          <a:bodyPr vert="horz" lIns="396000" tIns="0" rIns="0" bIns="0"/>
          <a:lstStyle>
            <a:lvl1pPr marL="0" indent="0">
              <a:lnSpc>
                <a:spcPct val="100000"/>
              </a:lnSpc>
              <a:spcBef>
                <a:spcPts val="300"/>
              </a:spcBef>
              <a:spcAft>
                <a:spcPts val="100"/>
              </a:spcAft>
              <a:buClr>
                <a:srgbClr val="003366"/>
              </a:buClr>
              <a:buSzPct val="88000"/>
              <a:buFont typeface="Wingdings" charset="2"/>
              <a:buNone/>
              <a:defRPr sz="1400" b="0" i="1">
                <a:solidFill>
                  <a:srgbClr val="0B2E66">
                    <a:alpha val="81000"/>
                  </a:srgb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Case Study auf www.airitsystems.de ansehen                               &gt;</a:t>
            </a:r>
          </a:p>
        </p:txBody>
      </p:sp>
      <p:sp>
        <p:nvSpPr>
          <p:cNvPr id="19" name="Textplatzhalter 3">
            <a:extLst>
              <a:ext uri="{FF2B5EF4-FFF2-40B4-BE49-F238E27FC236}">
                <a16:creationId xmlns:a16="http://schemas.microsoft.com/office/drawing/2014/main" id="{DBCB50E5-C977-B7BE-51CD-B821099E582F}"/>
              </a:ext>
            </a:extLst>
          </p:cNvPr>
          <p:cNvSpPr>
            <a:spLocks noGrp="1"/>
          </p:cNvSpPr>
          <p:nvPr>
            <p:ph type="body" sz="quarter" idx="17" hasCustomPrompt="1"/>
          </p:nvPr>
        </p:nvSpPr>
        <p:spPr>
          <a:xfrm>
            <a:off x="292834" y="5069878"/>
            <a:ext cx="5803166" cy="1238533"/>
          </a:xfrm>
          <a:prstGeom prst="rect">
            <a:avLst/>
          </a:prstGeom>
        </p:spPr>
        <p:txBody>
          <a:bodyPr lIns="0" tIns="0" rIns="0" bIns="0"/>
          <a:lstStyle>
            <a:lvl1pPr marL="39688" indent="0" algn="l">
              <a:lnSpc>
                <a:spcPct val="100000"/>
              </a:lnSpc>
              <a:buNone/>
              <a:defRPr sz="1500" b="0" i="0">
                <a:solidFill>
                  <a:srgbClr val="003366"/>
                </a:solidFill>
                <a:latin typeface="FrutigerNext LT Regular" panose="020B05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endet der Absatz.</a:t>
            </a:r>
          </a:p>
        </p:txBody>
      </p:sp>
      <p:sp>
        <p:nvSpPr>
          <p:cNvPr id="21" name="Textplatzhalter 3">
            <a:extLst>
              <a:ext uri="{FF2B5EF4-FFF2-40B4-BE49-F238E27FC236}">
                <a16:creationId xmlns:a16="http://schemas.microsoft.com/office/drawing/2014/main" id="{20813BCE-8060-EC9B-475D-154B68CDBADC}"/>
              </a:ext>
            </a:extLst>
          </p:cNvPr>
          <p:cNvSpPr>
            <a:spLocks noGrp="1"/>
          </p:cNvSpPr>
          <p:nvPr>
            <p:ph type="body" sz="quarter" idx="18" hasCustomPrompt="1"/>
          </p:nvPr>
        </p:nvSpPr>
        <p:spPr>
          <a:xfrm>
            <a:off x="292835" y="4775996"/>
            <a:ext cx="2940560" cy="285008"/>
          </a:xfrm>
          <a:prstGeom prst="rect">
            <a:avLst/>
          </a:prstGeom>
        </p:spPr>
        <p:txBody>
          <a:bodyPr lIns="0" tIns="0" rIns="0" bIns="0"/>
          <a:lstStyle>
            <a:lvl1pPr marL="39688" indent="0" algn="l">
              <a:buNone/>
              <a:defRPr sz="1500" b="0" i="0" cap="all" baseline="0">
                <a:solidFill>
                  <a:srgbClr val="003366"/>
                </a:solidFill>
                <a:latin typeface="FrutigerNext LT Bold" panose="020B0803040504020204" pitchFamily="34" charset="0"/>
              </a:defRPr>
            </a:lvl1pPr>
          </a:lstStyle>
          <a:p>
            <a:pPr lvl="0"/>
            <a:r>
              <a:rPr lang="de-DE" dirty="0"/>
              <a:t>Über das Projekt</a:t>
            </a:r>
          </a:p>
        </p:txBody>
      </p:sp>
    </p:spTree>
    <p:extLst>
      <p:ext uri="{BB962C8B-B14F-4D97-AF65-F5344CB8AC3E}">
        <p14:creationId xmlns:p14="http://schemas.microsoft.com/office/powerpoint/2010/main" val="19545417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bild mit Headline_2">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96E9399-C76C-7FC5-8809-AC1A0BEDCF9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49" b="-18587"/>
          <a:stretch/>
        </p:blipFill>
        <p:spPr>
          <a:xfrm>
            <a:off x="-10" y="1271470"/>
            <a:ext cx="12191980" cy="6868188"/>
          </a:xfrm>
          <a:prstGeom prst="rect">
            <a:avLst/>
          </a:prstGeom>
        </p:spPr>
      </p:pic>
      <p:graphicFrame>
        <p:nvGraphicFramePr>
          <p:cNvPr id="3" name="think-cell data - do not delete" hidden="1">
            <a:extLst>
              <a:ext uri="{FF2B5EF4-FFF2-40B4-BE49-F238E27FC236}">
                <a16:creationId xmlns:a16="http://schemas.microsoft.com/office/drawing/2014/main" id="{DF17912E-6F30-AD31-DCDF-3AB180477392}"/>
              </a:ext>
            </a:extLst>
          </p:cNvPr>
          <p:cNvGraphicFramePr>
            <a:graphicFrameLocks noChangeAspect="1"/>
          </p:cNvGraphicFramePr>
          <p:nvPr userDrawn="1">
            <p:custDataLst>
              <p:tags r:id="rId1"/>
            </p:custDataLst>
            <p:extLst>
              <p:ext uri="{D42A27DB-BD31-4B8C-83A1-F6EECF244321}">
                <p14:modId xmlns:p14="http://schemas.microsoft.com/office/powerpoint/2010/main" val="152969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3" name="think-cell data - do not delete" hidden="1">
                        <a:extLst>
                          <a:ext uri="{FF2B5EF4-FFF2-40B4-BE49-F238E27FC236}">
                            <a16:creationId xmlns:a16="http://schemas.microsoft.com/office/drawing/2014/main" id="{DF17912E-6F30-AD31-DCDF-3AB1804773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A5264E83-89D7-5CFD-69F2-8CF8BF3E4C5C}"/>
              </a:ext>
            </a:extLst>
          </p:cNvPr>
          <p:cNvSpPr/>
          <p:nvPr userDrawn="1"/>
        </p:nvSpPr>
        <p:spPr bwMode="auto">
          <a:xfrm>
            <a:off x="0" y="4648312"/>
            <a:ext cx="8711381" cy="145355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4" name="Rectangle 8">
            <a:extLst>
              <a:ext uri="{FF2B5EF4-FFF2-40B4-BE49-F238E27FC236}">
                <a16:creationId xmlns:a16="http://schemas.microsoft.com/office/drawing/2014/main" id="{FE1B52F9-6CFF-F28C-86FF-639ECF765290}"/>
              </a:ext>
            </a:extLst>
          </p:cNvPr>
          <p:cNvSpPr>
            <a:spLocks/>
          </p:cNvSpPr>
          <p:nvPr userDrawn="1"/>
        </p:nvSpPr>
        <p:spPr bwMode="auto">
          <a:xfrm>
            <a:off x="560654" y="275930"/>
            <a:ext cx="2683130" cy="553067"/>
          </a:xfrm>
          <a:prstGeom prst="rect">
            <a:avLst/>
          </a:prstGeom>
          <a:noFill/>
          <a:ln w="12700" cap="flat">
            <a:noFill/>
            <a:miter lim="800000"/>
            <a:headEnd type="none" w="med" len="med"/>
            <a:tailEnd type="none" w="med" len="med"/>
          </a:ln>
        </p:spPr>
        <p:txBody>
          <a:bodyPr lIns="0" tIns="0" rIns="40639" bIns="0"/>
          <a:lstStyle/>
          <a:p>
            <a:pPr marL="39688">
              <a:spcBef>
                <a:spcPts val="50"/>
              </a:spcBef>
              <a:defRPr/>
            </a:pPr>
            <a:r>
              <a:rPr lang="en-US" sz="1000" b="0" dirty="0">
                <a:solidFill>
                  <a:srgbClr val="000000"/>
                </a:solidFill>
                <a:latin typeface="FrutigerNext LT Bold" panose="020B0803040504020204" pitchFamily="34" charset="0"/>
                <a:cs typeface="Frutiger Next"/>
                <a:sym typeface="Arial" charset="0"/>
              </a:rPr>
              <a:t>KOMPETENZ SCHAFFT SICHERHEIT</a:t>
            </a:r>
          </a:p>
          <a:p>
            <a:pPr marL="39688">
              <a:spcBef>
                <a:spcPts val="50"/>
              </a:spcBef>
              <a:defRPr/>
            </a:pPr>
            <a:r>
              <a:rPr lang="en-US" sz="1000" dirty="0" err="1">
                <a:solidFill>
                  <a:srgbClr val="000000"/>
                </a:solidFill>
                <a:latin typeface="FrutigerNext LT Regular" panose="020B0503040504020204" pitchFamily="34" charset="0"/>
                <a:cs typeface="Frutiger Next"/>
                <a:sym typeface="Arial" charset="0"/>
              </a:rPr>
              <a:t>AirITSystems</a:t>
            </a:r>
            <a:r>
              <a:rPr lang="en-US" sz="1000" dirty="0">
                <a:solidFill>
                  <a:srgbClr val="000000"/>
                </a:solidFill>
                <a:latin typeface="FrutigerNext LT Regular" panose="020B0503040504020204" pitchFamily="34" charset="0"/>
                <a:cs typeface="Frutiger Next"/>
                <a:sym typeface="Arial" charset="0"/>
              </a:rPr>
              <a:t> GmbH</a:t>
            </a:r>
          </a:p>
        </p:txBody>
      </p:sp>
      <p:pic>
        <p:nvPicPr>
          <p:cNvPr id="5" name="Bild 7" descr="01 AirITSystems_Logo (auf Weiß)_RGB.png">
            <a:extLst>
              <a:ext uri="{FF2B5EF4-FFF2-40B4-BE49-F238E27FC236}">
                <a16:creationId xmlns:a16="http://schemas.microsoft.com/office/drawing/2014/main" id="{118E3E21-2384-F772-067B-CFF708787A9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08903" y="275930"/>
            <a:ext cx="1368041" cy="753335"/>
          </a:xfrm>
          <a:prstGeom prst="rect">
            <a:avLst/>
          </a:prstGeom>
        </p:spPr>
      </p:pic>
      <p:sp>
        <p:nvSpPr>
          <p:cNvPr id="6" name="Textplatzhalter 10">
            <a:extLst>
              <a:ext uri="{FF2B5EF4-FFF2-40B4-BE49-F238E27FC236}">
                <a16:creationId xmlns:a16="http://schemas.microsoft.com/office/drawing/2014/main" id="{2890CB84-579C-0D57-8B90-3DEC49A6B670}"/>
              </a:ext>
            </a:extLst>
          </p:cNvPr>
          <p:cNvSpPr>
            <a:spLocks noGrp="1"/>
          </p:cNvSpPr>
          <p:nvPr>
            <p:ph type="body" sz="quarter" idx="12" hasCustomPrompt="1"/>
          </p:nvPr>
        </p:nvSpPr>
        <p:spPr>
          <a:xfrm>
            <a:off x="560654" y="4784041"/>
            <a:ext cx="6551612" cy="1182687"/>
          </a:xfrm>
          <a:prstGeom prst="rect">
            <a:avLst/>
          </a:prstGeom>
        </p:spPr>
        <p:txBody>
          <a:bodyPr/>
          <a:lstStyle>
            <a:lvl1pPr marL="0" indent="0">
              <a:lnSpc>
                <a:spcPts val="4000"/>
              </a:lnSpc>
              <a:spcBef>
                <a:spcPts val="0"/>
              </a:spcBef>
              <a:buNone/>
              <a:defRPr sz="3600">
                <a:latin typeface="+mj-lt"/>
              </a:defRPr>
            </a:lvl1pPr>
            <a:lvl2pPr marL="457200" indent="0">
              <a:buNone/>
              <a:defRPr sz="3600">
                <a:latin typeface="+mj-lt"/>
              </a:defRPr>
            </a:lvl2pPr>
            <a:lvl3pPr marL="914400" indent="0">
              <a:buNone/>
              <a:defRPr sz="3600">
                <a:latin typeface="+mj-lt"/>
              </a:defRPr>
            </a:lvl3pPr>
            <a:lvl4pPr marL="1371600" indent="0">
              <a:buNone/>
              <a:defRPr sz="3600">
                <a:latin typeface="+mj-lt"/>
              </a:defRPr>
            </a:lvl4pPr>
            <a:lvl5pPr marL="1828800" indent="0">
              <a:buNone/>
              <a:defRPr sz="3600">
                <a:latin typeface="+mj-lt"/>
              </a:defRPr>
            </a:lvl5pPr>
          </a:lstStyle>
          <a:p>
            <a:pPr lvl="0"/>
            <a:r>
              <a:rPr lang="de-DE" dirty="0"/>
              <a:t>Headline</a:t>
            </a:r>
            <a:br>
              <a:rPr lang="de-DE" dirty="0"/>
            </a:br>
            <a:r>
              <a:rPr lang="de-DE" dirty="0"/>
              <a:t>zweizeilig</a:t>
            </a:r>
          </a:p>
        </p:txBody>
      </p:sp>
    </p:spTree>
    <p:extLst>
      <p:ext uri="{BB962C8B-B14F-4D97-AF65-F5344CB8AC3E}">
        <p14:creationId xmlns:p14="http://schemas.microsoft.com/office/powerpoint/2010/main" val="1594536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spaltig_Bilder_Text_Liste_zur Auswahl">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4189480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hteck 8">
            <a:extLst>
              <a:ext uri="{FF2B5EF4-FFF2-40B4-BE49-F238E27FC236}">
                <a16:creationId xmlns:a16="http://schemas.microsoft.com/office/drawing/2014/main" id="{457C3223-6EA4-65E9-5A0E-C0ED89E09D9A}"/>
              </a:ext>
            </a:extLst>
          </p:cNvPr>
          <p:cNvSpPr/>
          <p:nvPr userDrawn="1"/>
        </p:nvSpPr>
        <p:spPr>
          <a:xfrm>
            <a:off x="0" y="1381124"/>
            <a:ext cx="6096000" cy="3294000"/>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Projekt / Case Study</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5" name="Textplatzhalter 17">
            <a:extLst>
              <a:ext uri="{FF2B5EF4-FFF2-40B4-BE49-F238E27FC236}">
                <a16:creationId xmlns:a16="http://schemas.microsoft.com/office/drawing/2014/main" id="{D0F83E47-F559-905F-DB2C-5B831EA45672}"/>
              </a:ext>
            </a:extLst>
          </p:cNvPr>
          <p:cNvSpPr>
            <a:spLocks noGrp="1"/>
          </p:cNvSpPr>
          <p:nvPr>
            <p:ph type="body" sz="quarter" idx="14" hasCustomPrompt="1"/>
          </p:nvPr>
        </p:nvSpPr>
        <p:spPr>
          <a:xfrm>
            <a:off x="3359696" y="4775996"/>
            <a:ext cx="2736304" cy="13223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sp>
        <p:nvSpPr>
          <p:cNvPr id="7" name="Bildplatzhalter 12">
            <a:extLst>
              <a:ext uri="{FF2B5EF4-FFF2-40B4-BE49-F238E27FC236}">
                <a16:creationId xmlns:a16="http://schemas.microsoft.com/office/drawing/2014/main" id="{5894B8D8-7DB9-5F34-77F5-F507797D42DA}"/>
              </a:ext>
            </a:extLst>
          </p:cNvPr>
          <p:cNvSpPr>
            <a:spLocks noGrp="1"/>
          </p:cNvSpPr>
          <p:nvPr>
            <p:ph type="pic" sz="quarter" idx="16"/>
          </p:nvPr>
        </p:nvSpPr>
        <p:spPr>
          <a:xfrm>
            <a:off x="0" y="1371375"/>
            <a:ext cx="6096000" cy="3294000"/>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19" name="Textplatzhalter 3">
            <a:extLst>
              <a:ext uri="{FF2B5EF4-FFF2-40B4-BE49-F238E27FC236}">
                <a16:creationId xmlns:a16="http://schemas.microsoft.com/office/drawing/2014/main" id="{DBCB50E5-C977-B7BE-51CD-B821099E582F}"/>
              </a:ext>
            </a:extLst>
          </p:cNvPr>
          <p:cNvSpPr>
            <a:spLocks noGrp="1"/>
          </p:cNvSpPr>
          <p:nvPr>
            <p:ph type="body" sz="quarter" idx="17" hasCustomPrompt="1"/>
          </p:nvPr>
        </p:nvSpPr>
        <p:spPr>
          <a:xfrm>
            <a:off x="292834" y="5069878"/>
            <a:ext cx="5803166" cy="1238533"/>
          </a:xfrm>
          <a:prstGeom prst="rect">
            <a:avLst/>
          </a:prstGeom>
        </p:spPr>
        <p:txBody>
          <a:bodyPr lIns="0" tIns="0" rIns="0" bIns="0"/>
          <a:lstStyle>
            <a:lvl1pPr marL="39688" indent="0" algn="l">
              <a:lnSpc>
                <a:spcPct val="100000"/>
              </a:lnSpc>
              <a:buNone/>
              <a:defRPr sz="1500" b="0" i="0">
                <a:solidFill>
                  <a:srgbClr val="003366"/>
                </a:solidFill>
                <a:latin typeface="FrutigerNext LT Regular" panose="020B05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endet der Absatz.</a:t>
            </a:r>
          </a:p>
        </p:txBody>
      </p:sp>
      <p:sp>
        <p:nvSpPr>
          <p:cNvPr id="21" name="Textplatzhalter 3">
            <a:extLst>
              <a:ext uri="{FF2B5EF4-FFF2-40B4-BE49-F238E27FC236}">
                <a16:creationId xmlns:a16="http://schemas.microsoft.com/office/drawing/2014/main" id="{20813BCE-8060-EC9B-475D-154B68CDBADC}"/>
              </a:ext>
            </a:extLst>
          </p:cNvPr>
          <p:cNvSpPr>
            <a:spLocks noGrp="1"/>
          </p:cNvSpPr>
          <p:nvPr>
            <p:ph type="body" sz="quarter" idx="18" hasCustomPrompt="1"/>
          </p:nvPr>
        </p:nvSpPr>
        <p:spPr>
          <a:xfrm>
            <a:off x="292835" y="4775996"/>
            <a:ext cx="2940560" cy="285008"/>
          </a:xfrm>
          <a:prstGeom prst="rect">
            <a:avLst/>
          </a:prstGeom>
        </p:spPr>
        <p:txBody>
          <a:bodyPr lIns="0" tIns="0" rIns="0" bIns="0"/>
          <a:lstStyle>
            <a:lvl1pPr marL="39688" indent="0" algn="l">
              <a:buNone/>
              <a:defRPr sz="1500" b="0" i="0" cap="all" baseline="0">
                <a:solidFill>
                  <a:srgbClr val="003366"/>
                </a:solidFill>
                <a:latin typeface="FrutigerNext LT Bold" panose="020B0803040504020204" pitchFamily="34" charset="0"/>
              </a:defRPr>
            </a:lvl1pPr>
          </a:lstStyle>
          <a:p>
            <a:pPr lvl="0"/>
            <a:r>
              <a:rPr lang="de-DE" dirty="0"/>
              <a:t>Über das Projekt</a:t>
            </a:r>
          </a:p>
        </p:txBody>
      </p:sp>
      <p:sp>
        <p:nvSpPr>
          <p:cNvPr id="11" name="Rechteck 10">
            <a:extLst>
              <a:ext uri="{FF2B5EF4-FFF2-40B4-BE49-F238E27FC236}">
                <a16:creationId xmlns:a16="http://schemas.microsoft.com/office/drawing/2014/main" id="{6DBA2F7A-147D-0097-1BF0-ACFB43472EE7}"/>
              </a:ext>
            </a:extLst>
          </p:cNvPr>
          <p:cNvSpPr/>
          <p:nvPr userDrawn="1"/>
        </p:nvSpPr>
        <p:spPr>
          <a:xfrm>
            <a:off x="6234177" y="1381123"/>
            <a:ext cx="5980748" cy="3294525"/>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7">
            <a:extLst>
              <a:ext uri="{FF2B5EF4-FFF2-40B4-BE49-F238E27FC236}">
                <a16:creationId xmlns:a16="http://schemas.microsoft.com/office/drawing/2014/main" id="{548ADFEC-054F-AF30-1696-212ACB6696CB}"/>
              </a:ext>
            </a:extLst>
          </p:cNvPr>
          <p:cNvSpPr>
            <a:spLocks noGrp="1"/>
          </p:cNvSpPr>
          <p:nvPr>
            <p:ph type="body" sz="quarter" idx="20" hasCustomPrompt="1"/>
          </p:nvPr>
        </p:nvSpPr>
        <p:spPr>
          <a:xfrm>
            <a:off x="9677564" y="4786166"/>
            <a:ext cx="2129642" cy="161128"/>
          </a:xfrm>
          <a:prstGeom prst="rect">
            <a:avLst/>
          </a:prstGeom>
        </p:spPr>
        <p:txBody>
          <a:bodyPr lIns="0" tIns="0" rIns="0" bIns="0"/>
          <a:lstStyle>
            <a:lvl1pPr marL="0" indent="0" algn="r">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sp>
        <p:nvSpPr>
          <p:cNvPr id="18" name="Bildplatzhalter 12">
            <a:extLst>
              <a:ext uri="{FF2B5EF4-FFF2-40B4-BE49-F238E27FC236}">
                <a16:creationId xmlns:a16="http://schemas.microsoft.com/office/drawing/2014/main" id="{0CFF77F4-A1A5-48EC-150C-B3F77DB65BAD}"/>
              </a:ext>
            </a:extLst>
          </p:cNvPr>
          <p:cNvSpPr>
            <a:spLocks noGrp="1"/>
          </p:cNvSpPr>
          <p:nvPr>
            <p:ph type="pic" sz="quarter" idx="19"/>
          </p:nvPr>
        </p:nvSpPr>
        <p:spPr>
          <a:xfrm>
            <a:off x="6222301" y="1371375"/>
            <a:ext cx="6021931" cy="3294525"/>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10" name="Inhaltsplatzhalter 2">
            <a:extLst>
              <a:ext uri="{FF2B5EF4-FFF2-40B4-BE49-F238E27FC236}">
                <a16:creationId xmlns:a16="http://schemas.microsoft.com/office/drawing/2014/main" id="{94327938-3886-9C90-6A18-2C27D1B93556}"/>
              </a:ext>
            </a:extLst>
          </p:cNvPr>
          <p:cNvSpPr>
            <a:spLocks noGrp="1"/>
          </p:cNvSpPr>
          <p:nvPr>
            <p:ph idx="11" hasCustomPrompt="1"/>
          </p:nvPr>
        </p:nvSpPr>
        <p:spPr>
          <a:xfrm>
            <a:off x="6306532" y="4947293"/>
            <a:ext cx="5459986" cy="1386085"/>
          </a:xfrm>
          <a:prstGeom prst="rect">
            <a:avLst/>
          </a:prstGeom>
          <a:noFill/>
          <a:ln>
            <a:noFill/>
          </a:ln>
        </p:spPr>
        <p:style>
          <a:lnRef idx="2">
            <a:schemeClr val="accent5"/>
          </a:lnRef>
          <a:fillRef idx="1">
            <a:schemeClr val="lt1"/>
          </a:fillRef>
          <a:effectRef idx="0">
            <a:schemeClr val="accent5"/>
          </a:effectRef>
          <a:fontRef idx="none"/>
        </p:style>
        <p:txBody>
          <a:bodyPr vert="horz" wrap="square" lIns="0" tIns="0" rIns="144000" bIns="270000">
            <a:noAutofit/>
          </a:bodyPr>
          <a:lstStyle>
            <a:lvl1pPr marL="285750" marR="0" indent="-285750" algn="l" defTabSz="914400" rtl="0" eaLnBrk="0" fontAlgn="base" latinLnBrk="0" hangingPunct="0">
              <a:lnSpc>
                <a:spcPct val="100000"/>
              </a:lnSpc>
              <a:spcBef>
                <a:spcPts val="400"/>
              </a:spcBef>
              <a:spcAft>
                <a:spcPts val="300"/>
              </a:spcAft>
              <a:buClr>
                <a:srgbClr val="00A0E3"/>
              </a:buClr>
              <a:buSzPct val="88000"/>
              <a:buFont typeface="Arial" panose="020B0604020202020204" pitchFamily="34" charset="0"/>
              <a:buChar char="•"/>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FrutigerNext LT Regular" panose="020B0503040504020204" pitchFamily="34" charset="0"/>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p:txBody>
      </p:sp>
    </p:spTree>
    <p:extLst>
      <p:ext uri="{BB962C8B-B14F-4D97-AF65-F5344CB8AC3E}">
        <p14:creationId xmlns:p14="http://schemas.microsoft.com/office/powerpoint/2010/main" val="17157976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spaltig_Bilder_Text_Liste_zur Auswahl">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4189480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Projekt / Case Study</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0" name="Rechteck 9">
            <a:extLst>
              <a:ext uri="{FF2B5EF4-FFF2-40B4-BE49-F238E27FC236}">
                <a16:creationId xmlns:a16="http://schemas.microsoft.com/office/drawing/2014/main" id="{7612C36D-89F8-9200-6A87-DA0CFE4BF3D7}"/>
              </a:ext>
            </a:extLst>
          </p:cNvPr>
          <p:cNvSpPr/>
          <p:nvPr userDrawn="1"/>
        </p:nvSpPr>
        <p:spPr>
          <a:xfrm>
            <a:off x="4090661" y="1217594"/>
            <a:ext cx="4013609" cy="2867517"/>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4811C329-8166-50EB-2C0D-DE8A2B2BF973}"/>
              </a:ext>
            </a:extLst>
          </p:cNvPr>
          <p:cNvSpPr/>
          <p:nvPr userDrawn="1"/>
        </p:nvSpPr>
        <p:spPr>
          <a:xfrm>
            <a:off x="8176847" y="1217594"/>
            <a:ext cx="4015154" cy="2867517"/>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67F480B-D759-85C0-2C08-8C6B2B52208B}"/>
              </a:ext>
            </a:extLst>
          </p:cNvPr>
          <p:cNvSpPr/>
          <p:nvPr userDrawn="1"/>
        </p:nvSpPr>
        <p:spPr>
          <a:xfrm>
            <a:off x="4476" y="1217594"/>
            <a:ext cx="4013609" cy="2867517"/>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platzhalter 17">
            <a:extLst>
              <a:ext uri="{FF2B5EF4-FFF2-40B4-BE49-F238E27FC236}">
                <a16:creationId xmlns:a16="http://schemas.microsoft.com/office/drawing/2014/main" id="{959E59D9-F071-E469-F17A-F3B7F38C44E8}"/>
              </a:ext>
            </a:extLst>
          </p:cNvPr>
          <p:cNvSpPr>
            <a:spLocks noGrp="1"/>
          </p:cNvSpPr>
          <p:nvPr>
            <p:ph type="body" sz="quarter" idx="14" hasCustomPrompt="1"/>
          </p:nvPr>
        </p:nvSpPr>
        <p:spPr>
          <a:xfrm>
            <a:off x="405880" y="4160302"/>
            <a:ext cx="2129642" cy="16112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cxnSp>
        <p:nvCxnSpPr>
          <p:cNvPr id="22" name="Gerade Verbindung 6">
            <a:extLst>
              <a:ext uri="{FF2B5EF4-FFF2-40B4-BE49-F238E27FC236}">
                <a16:creationId xmlns:a16="http://schemas.microsoft.com/office/drawing/2014/main" id="{82C5A4D5-82E3-79E2-E197-CEE6726D91C6}"/>
              </a:ext>
            </a:extLst>
          </p:cNvPr>
          <p:cNvCxnSpPr>
            <a:cxnSpLocks/>
          </p:cNvCxnSpPr>
          <p:nvPr userDrawn="1"/>
        </p:nvCxnSpPr>
        <p:spPr bwMode="auto">
          <a:xfrm>
            <a:off x="405880" y="1217595"/>
            <a:ext cx="1872573"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23" name="Bildplatzhalter 12">
            <a:extLst>
              <a:ext uri="{FF2B5EF4-FFF2-40B4-BE49-F238E27FC236}">
                <a16:creationId xmlns:a16="http://schemas.microsoft.com/office/drawing/2014/main" id="{40F54836-89A0-46FB-4203-531F79092DC2}"/>
              </a:ext>
            </a:extLst>
          </p:cNvPr>
          <p:cNvSpPr>
            <a:spLocks noGrp="1"/>
          </p:cNvSpPr>
          <p:nvPr>
            <p:ph type="pic" sz="quarter" idx="16"/>
          </p:nvPr>
        </p:nvSpPr>
        <p:spPr>
          <a:xfrm>
            <a:off x="-61548" y="1217586"/>
            <a:ext cx="4082560" cy="2867516"/>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24" name="Textplatzhalter 3">
            <a:extLst>
              <a:ext uri="{FF2B5EF4-FFF2-40B4-BE49-F238E27FC236}">
                <a16:creationId xmlns:a16="http://schemas.microsoft.com/office/drawing/2014/main" id="{793D8B99-8749-97C8-D881-C058D9E46D83}"/>
              </a:ext>
            </a:extLst>
          </p:cNvPr>
          <p:cNvSpPr>
            <a:spLocks noGrp="1"/>
          </p:cNvSpPr>
          <p:nvPr>
            <p:ph type="body" sz="quarter" idx="17" hasCustomPrompt="1"/>
          </p:nvPr>
        </p:nvSpPr>
        <p:spPr>
          <a:xfrm>
            <a:off x="405880" y="4396621"/>
            <a:ext cx="3408089" cy="1869264"/>
          </a:xfrm>
          <a:prstGeom prst="rect">
            <a:avLst/>
          </a:prstGeom>
        </p:spPr>
        <p:txBody>
          <a:bodyPr lIns="0" tIns="0" rIns="0" bIns="0"/>
          <a:lstStyle>
            <a:lvl1pPr marL="39688" indent="0" algn="l">
              <a:lnSpc>
                <a:spcPct val="100000"/>
              </a:lnSpc>
              <a:buNone/>
              <a:defRPr sz="1500" b="0" i="0">
                <a:solidFill>
                  <a:srgbClr val="003366"/>
                </a:solidFill>
                <a:latin typeface="FrutigerNext LT Regular" panose="020B05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a:t>
            </a:r>
          </a:p>
        </p:txBody>
      </p:sp>
      <p:sp>
        <p:nvSpPr>
          <p:cNvPr id="25" name="Textplatzhalter 17">
            <a:extLst>
              <a:ext uri="{FF2B5EF4-FFF2-40B4-BE49-F238E27FC236}">
                <a16:creationId xmlns:a16="http://schemas.microsoft.com/office/drawing/2014/main" id="{73A48BA1-0239-D721-B601-C4073FBBF6A1}"/>
              </a:ext>
            </a:extLst>
          </p:cNvPr>
          <p:cNvSpPr>
            <a:spLocks noGrp="1"/>
          </p:cNvSpPr>
          <p:nvPr>
            <p:ph type="body" sz="quarter" idx="18" hasCustomPrompt="1"/>
          </p:nvPr>
        </p:nvSpPr>
        <p:spPr>
          <a:xfrm>
            <a:off x="4082714" y="4160302"/>
            <a:ext cx="2129642" cy="16112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cxnSp>
        <p:nvCxnSpPr>
          <p:cNvPr id="26" name="Gerade Verbindung 16">
            <a:extLst>
              <a:ext uri="{FF2B5EF4-FFF2-40B4-BE49-F238E27FC236}">
                <a16:creationId xmlns:a16="http://schemas.microsoft.com/office/drawing/2014/main" id="{34815D06-5088-A12D-E0C6-AF5FA1F51489}"/>
              </a:ext>
            </a:extLst>
          </p:cNvPr>
          <p:cNvCxnSpPr>
            <a:cxnSpLocks/>
          </p:cNvCxnSpPr>
          <p:nvPr userDrawn="1"/>
        </p:nvCxnSpPr>
        <p:spPr bwMode="auto">
          <a:xfrm>
            <a:off x="4989756" y="1217595"/>
            <a:ext cx="1872573"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27" name="Bildplatzhalter 12">
            <a:extLst>
              <a:ext uri="{FF2B5EF4-FFF2-40B4-BE49-F238E27FC236}">
                <a16:creationId xmlns:a16="http://schemas.microsoft.com/office/drawing/2014/main" id="{B0C950A8-1B9F-2718-A4CF-AB1CDFD0AD11}"/>
              </a:ext>
            </a:extLst>
          </p:cNvPr>
          <p:cNvSpPr>
            <a:spLocks noGrp="1"/>
          </p:cNvSpPr>
          <p:nvPr>
            <p:ph type="pic" sz="quarter" idx="19"/>
          </p:nvPr>
        </p:nvSpPr>
        <p:spPr>
          <a:xfrm>
            <a:off x="4090659" y="1217594"/>
            <a:ext cx="4013609" cy="2867516"/>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29" name="Textplatzhalter 17">
            <a:extLst>
              <a:ext uri="{FF2B5EF4-FFF2-40B4-BE49-F238E27FC236}">
                <a16:creationId xmlns:a16="http://schemas.microsoft.com/office/drawing/2014/main" id="{35413436-3A71-6C6D-5AA1-E86A61358928}"/>
              </a:ext>
            </a:extLst>
          </p:cNvPr>
          <p:cNvSpPr>
            <a:spLocks noGrp="1"/>
          </p:cNvSpPr>
          <p:nvPr>
            <p:ph type="body" sz="quarter" idx="21" hasCustomPrompt="1"/>
          </p:nvPr>
        </p:nvSpPr>
        <p:spPr>
          <a:xfrm>
            <a:off x="8181822" y="4160302"/>
            <a:ext cx="2129642" cy="16112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cxnSp>
        <p:nvCxnSpPr>
          <p:cNvPr id="30" name="Gerade Verbindung 24">
            <a:extLst>
              <a:ext uri="{FF2B5EF4-FFF2-40B4-BE49-F238E27FC236}">
                <a16:creationId xmlns:a16="http://schemas.microsoft.com/office/drawing/2014/main" id="{FC3DE349-D15B-4E5E-71A3-C92BA6BDC276}"/>
              </a:ext>
            </a:extLst>
          </p:cNvPr>
          <p:cNvCxnSpPr>
            <a:cxnSpLocks/>
          </p:cNvCxnSpPr>
          <p:nvPr userDrawn="1"/>
        </p:nvCxnSpPr>
        <p:spPr bwMode="auto">
          <a:xfrm>
            <a:off x="9597382" y="1217595"/>
            <a:ext cx="1872573"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1" name="Bildplatzhalter 12">
            <a:extLst>
              <a:ext uri="{FF2B5EF4-FFF2-40B4-BE49-F238E27FC236}">
                <a16:creationId xmlns:a16="http://schemas.microsoft.com/office/drawing/2014/main" id="{CEE22C35-6F03-2C3F-0297-CB4BB4665D4A}"/>
              </a:ext>
            </a:extLst>
          </p:cNvPr>
          <p:cNvSpPr>
            <a:spLocks noGrp="1"/>
          </p:cNvSpPr>
          <p:nvPr>
            <p:ph type="pic" sz="quarter" idx="22"/>
          </p:nvPr>
        </p:nvSpPr>
        <p:spPr>
          <a:xfrm>
            <a:off x="8173917" y="1217585"/>
            <a:ext cx="4082560" cy="2867517"/>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32" name="Textplatzhalter 3">
            <a:extLst>
              <a:ext uri="{FF2B5EF4-FFF2-40B4-BE49-F238E27FC236}">
                <a16:creationId xmlns:a16="http://schemas.microsoft.com/office/drawing/2014/main" id="{0A36435A-BF1B-3A8D-9F70-A169635146F7}"/>
              </a:ext>
            </a:extLst>
          </p:cNvPr>
          <p:cNvSpPr>
            <a:spLocks noGrp="1"/>
          </p:cNvSpPr>
          <p:nvPr>
            <p:ph type="body" sz="quarter" idx="23" hasCustomPrompt="1"/>
          </p:nvPr>
        </p:nvSpPr>
        <p:spPr>
          <a:xfrm>
            <a:off x="8181822" y="4396621"/>
            <a:ext cx="3604298" cy="1869264"/>
          </a:xfrm>
          <a:prstGeom prst="rect">
            <a:avLst/>
          </a:prstGeom>
        </p:spPr>
        <p:txBody>
          <a:bodyPr lIns="0" tIns="0" rIns="0" bIns="0"/>
          <a:lstStyle>
            <a:lvl1pPr marL="39688" indent="0" algn="l">
              <a:lnSpc>
                <a:spcPct val="100000"/>
              </a:lnSpc>
              <a:buNone/>
              <a:defRPr sz="1500" b="0" i="0" baseline="0">
                <a:solidFill>
                  <a:srgbClr val="003366"/>
                </a:solidFill>
                <a:latin typeface="FrutigerNext LT Regular" panose="020B05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a:t>
            </a:r>
          </a:p>
        </p:txBody>
      </p:sp>
      <p:sp>
        <p:nvSpPr>
          <p:cNvPr id="2" name="Inhaltsplatzhalter 2">
            <a:extLst>
              <a:ext uri="{FF2B5EF4-FFF2-40B4-BE49-F238E27FC236}">
                <a16:creationId xmlns:a16="http://schemas.microsoft.com/office/drawing/2014/main" id="{4F0E89EB-FD61-2C45-76AD-37B8634357F3}"/>
              </a:ext>
            </a:extLst>
          </p:cNvPr>
          <p:cNvSpPr>
            <a:spLocks noGrp="1"/>
          </p:cNvSpPr>
          <p:nvPr>
            <p:ph idx="11" hasCustomPrompt="1"/>
          </p:nvPr>
        </p:nvSpPr>
        <p:spPr>
          <a:xfrm>
            <a:off x="4082714" y="4396622"/>
            <a:ext cx="4021554" cy="1869264"/>
          </a:xfrm>
          <a:prstGeom prst="rect">
            <a:avLst/>
          </a:prstGeom>
          <a:noFill/>
          <a:ln>
            <a:noFill/>
          </a:ln>
        </p:spPr>
        <p:style>
          <a:lnRef idx="2">
            <a:schemeClr val="accent5"/>
          </a:lnRef>
          <a:fillRef idx="1">
            <a:schemeClr val="lt1"/>
          </a:fillRef>
          <a:effectRef idx="0">
            <a:schemeClr val="accent5"/>
          </a:effectRef>
          <a:fontRef idx="none"/>
        </p:style>
        <p:txBody>
          <a:bodyPr vert="horz" wrap="square" lIns="0" tIns="0" rIns="144000" bIns="270000">
            <a:noAutofit/>
          </a:bodyPr>
          <a:lstStyle>
            <a:lvl1pPr marL="285750" marR="0" indent="-285750" algn="l" defTabSz="914400" rtl="0" eaLnBrk="0" fontAlgn="base" latinLnBrk="0" hangingPunct="0">
              <a:lnSpc>
                <a:spcPct val="100000"/>
              </a:lnSpc>
              <a:spcBef>
                <a:spcPts val="400"/>
              </a:spcBef>
              <a:spcAft>
                <a:spcPts val="300"/>
              </a:spcAft>
              <a:buClr>
                <a:srgbClr val="00A0E3"/>
              </a:buClr>
              <a:buSzPct val="88000"/>
              <a:buFont typeface="Arial" panose="020B0604020202020204" pitchFamily="34" charset="0"/>
              <a:buChar char="•"/>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FrutigerNext LT Regular" panose="020B0503040504020204" pitchFamily="34" charset="0"/>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p:txBody>
      </p:sp>
    </p:spTree>
    <p:extLst>
      <p:ext uri="{BB962C8B-B14F-4D97-AF65-F5344CB8AC3E}">
        <p14:creationId xmlns:p14="http://schemas.microsoft.com/office/powerpoint/2010/main" val="37444943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Kennzahle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2708898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Kennzahlen des Projektes</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2" name="Inhaltsplatzhalter 2">
            <a:extLst>
              <a:ext uri="{FF2B5EF4-FFF2-40B4-BE49-F238E27FC236}">
                <a16:creationId xmlns:a16="http://schemas.microsoft.com/office/drawing/2014/main" id="{DA814398-6D1D-6C1E-56CE-7446A1B152F9}"/>
              </a:ext>
            </a:extLst>
          </p:cNvPr>
          <p:cNvSpPr>
            <a:spLocks noGrp="1"/>
          </p:cNvSpPr>
          <p:nvPr>
            <p:ph idx="10" hasCustomPrompt="1"/>
          </p:nvPr>
        </p:nvSpPr>
        <p:spPr>
          <a:xfrm>
            <a:off x="2548587" y="3746882"/>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100.000</a:t>
            </a:r>
          </a:p>
        </p:txBody>
      </p:sp>
      <p:sp>
        <p:nvSpPr>
          <p:cNvPr id="13" name="Inhaltsplatzhalter 2">
            <a:extLst>
              <a:ext uri="{FF2B5EF4-FFF2-40B4-BE49-F238E27FC236}">
                <a16:creationId xmlns:a16="http://schemas.microsoft.com/office/drawing/2014/main" id="{35A376B8-56C7-D446-8018-1110CAE875E6}"/>
              </a:ext>
            </a:extLst>
          </p:cNvPr>
          <p:cNvSpPr>
            <a:spLocks noGrp="1"/>
          </p:cNvSpPr>
          <p:nvPr>
            <p:ph idx="16" hasCustomPrompt="1"/>
          </p:nvPr>
        </p:nvSpPr>
        <p:spPr>
          <a:xfrm>
            <a:off x="2548587" y="4176205"/>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des Highlights</a:t>
            </a:r>
          </a:p>
        </p:txBody>
      </p:sp>
      <p:sp>
        <p:nvSpPr>
          <p:cNvPr id="14" name="Inhaltsplatzhalter 2">
            <a:extLst>
              <a:ext uri="{FF2B5EF4-FFF2-40B4-BE49-F238E27FC236}">
                <a16:creationId xmlns:a16="http://schemas.microsoft.com/office/drawing/2014/main" id="{DE3520F2-09FF-731C-8E09-47B6B4D7AA4B}"/>
              </a:ext>
            </a:extLst>
          </p:cNvPr>
          <p:cNvSpPr>
            <a:spLocks noGrp="1"/>
          </p:cNvSpPr>
          <p:nvPr>
            <p:ph idx="19" hasCustomPrompt="1"/>
          </p:nvPr>
        </p:nvSpPr>
        <p:spPr>
          <a:xfrm>
            <a:off x="4972120" y="3746882"/>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1.600</a:t>
            </a:r>
          </a:p>
        </p:txBody>
      </p:sp>
      <p:sp>
        <p:nvSpPr>
          <p:cNvPr id="15" name="Inhaltsplatzhalter 2">
            <a:extLst>
              <a:ext uri="{FF2B5EF4-FFF2-40B4-BE49-F238E27FC236}">
                <a16:creationId xmlns:a16="http://schemas.microsoft.com/office/drawing/2014/main" id="{8090E90C-A0C1-DB24-041B-E585AA574516}"/>
              </a:ext>
            </a:extLst>
          </p:cNvPr>
          <p:cNvSpPr>
            <a:spLocks noGrp="1"/>
          </p:cNvSpPr>
          <p:nvPr>
            <p:ph idx="20" hasCustomPrompt="1"/>
          </p:nvPr>
        </p:nvSpPr>
        <p:spPr>
          <a:xfrm>
            <a:off x="4972120" y="4176205"/>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16" name="Bildplatzhalter 2">
            <a:extLst>
              <a:ext uri="{FF2B5EF4-FFF2-40B4-BE49-F238E27FC236}">
                <a16:creationId xmlns:a16="http://schemas.microsoft.com/office/drawing/2014/main" id="{AE224874-3B66-157D-507C-E191E68CBEE9}"/>
              </a:ext>
            </a:extLst>
          </p:cNvPr>
          <p:cNvSpPr>
            <a:spLocks noGrp="1"/>
          </p:cNvSpPr>
          <p:nvPr>
            <p:ph type="pic" sz="quarter" idx="21"/>
          </p:nvPr>
        </p:nvSpPr>
        <p:spPr>
          <a:xfrm>
            <a:off x="5680434" y="2604653"/>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17" name="Inhaltsplatzhalter 2">
            <a:extLst>
              <a:ext uri="{FF2B5EF4-FFF2-40B4-BE49-F238E27FC236}">
                <a16:creationId xmlns:a16="http://schemas.microsoft.com/office/drawing/2014/main" id="{AA711E0A-31CF-2216-75FE-30727189746B}"/>
              </a:ext>
            </a:extLst>
          </p:cNvPr>
          <p:cNvSpPr>
            <a:spLocks noGrp="1"/>
          </p:cNvSpPr>
          <p:nvPr>
            <p:ph idx="22" hasCustomPrompt="1"/>
          </p:nvPr>
        </p:nvSpPr>
        <p:spPr>
          <a:xfrm>
            <a:off x="7395652" y="3746882"/>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104</a:t>
            </a:r>
          </a:p>
        </p:txBody>
      </p:sp>
      <p:sp>
        <p:nvSpPr>
          <p:cNvPr id="18" name="Inhaltsplatzhalter 2">
            <a:extLst>
              <a:ext uri="{FF2B5EF4-FFF2-40B4-BE49-F238E27FC236}">
                <a16:creationId xmlns:a16="http://schemas.microsoft.com/office/drawing/2014/main" id="{BF1634DA-97AE-89A5-63A8-622C6BE77D1C}"/>
              </a:ext>
            </a:extLst>
          </p:cNvPr>
          <p:cNvSpPr>
            <a:spLocks noGrp="1"/>
          </p:cNvSpPr>
          <p:nvPr>
            <p:ph idx="23" hasCustomPrompt="1"/>
          </p:nvPr>
        </p:nvSpPr>
        <p:spPr>
          <a:xfrm>
            <a:off x="7395652" y="4176205"/>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21" name="Bildplatzhalter 2">
            <a:extLst>
              <a:ext uri="{FF2B5EF4-FFF2-40B4-BE49-F238E27FC236}">
                <a16:creationId xmlns:a16="http://schemas.microsoft.com/office/drawing/2014/main" id="{82628C21-A4E4-974D-2B04-BF60DDCCF9A7}"/>
              </a:ext>
            </a:extLst>
          </p:cNvPr>
          <p:cNvSpPr>
            <a:spLocks noGrp="1"/>
          </p:cNvSpPr>
          <p:nvPr>
            <p:ph type="pic" sz="quarter" idx="28"/>
          </p:nvPr>
        </p:nvSpPr>
        <p:spPr>
          <a:xfrm>
            <a:off x="3256901" y="2604653"/>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22" name="Bildplatzhalter 2">
            <a:extLst>
              <a:ext uri="{FF2B5EF4-FFF2-40B4-BE49-F238E27FC236}">
                <a16:creationId xmlns:a16="http://schemas.microsoft.com/office/drawing/2014/main" id="{66129DD6-3F9A-E6E2-9103-F7A55DBE0426}"/>
              </a:ext>
            </a:extLst>
          </p:cNvPr>
          <p:cNvSpPr>
            <a:spLocks noGrp="1"/>
          </p:cNvSpPr>
          <p:nvPr>
            <p:ph type="pic" sz="quarter" idx="29"/>
          </p:nvPr>
        </p:nvSpPr>
        <p:spPr>
          <a:xfrm>
            <a:off x="8103966" y="2604653"/>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Tree>
    <p:extLst>
      <p:ext uri="{BB962C8B-B14F-4D97-AF65-F5344CB8AC3E}">
        <p14:creationId xmlns:p14="http://schemas.microsoft.com/office/powerpoint/2010/main" val="38604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2">
                                            <p:bg/>
                                          </p:spTgt>
                                        </p:tgtEl>
                                      </p:cBhvr>
                                    </p:animEffect>
                                    <p:animScale>
                                      <p:cBhvr>
                                        <p:cTn id="7" dur="250" autoRev="1" fill="hold"/>
                                        <p:tgtEl>
                                          <p:spTgt spid="12">
                                            <p:bg/>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2">
                                            <p:txEl>
                                              <p:pRg st="0" end="0"/>
                                            </p:txEl>
                                          </p:spTgt>
                                        </p:tgtEl>
                                      </p:cBhvr>
                                    </p:animEffect>
                                    <p:animScale>
                                      <p:cBhvr>
                                        <p:cTn id="11" dur="250" autoRev="1" fill="hold"/>
                                        <p:tgtEl>
                                          <p:spTgt spid="12">
                                            <p:txEl>
                                              <p:pRg st="0" end="0"/>
                                            </p:tx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4">
                                            <p:bg/>
                                          </p:spTgt>
                                        </p:tgtEl>
                                      </p:cBhvr>
                                    </p:animEffect>
                                    <p:animScale>
                                      <p:cBhvr>
                                        <p:cTn id="15" dur="250" autoRev="1" fill="hold"/>
                                        <p:tgtEl>
                                          <p:spTgt spid="14">
                                            <p:bg/>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14">
                                            <p:txEl>
                                              <p:pRg st="0" end="0"/>
                                            </p:txEl>
                                          </p:spTgt>
                                        </p:tgtEl>
                                      </p:cBhvr>
                                    </p:animEffect>
                                    <p:animScale>
                                      <p:cBhvr>
                                        <p:cTn id="19" dur="250" autoRev="1" fill="hold"/>
                                        <p:tgtEl>
                                          <p:spTgt spid="14">
                                            <p:txEl>
                                              <p:pRg st="0" end="0"/>
                                            </p:tx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17">
                                            <p:bg/>
                                          </p:spTgt>
                                        </p:tgtEl>
                                      </p:cBhvr>
                                    </p:animEffect>
                                    <p:animScale>
                                      <p:cBhvr>
                                        <p:cTn id="23" dur="250" autoRev="1" fill="hold"/>
                                        <p:tgtEl>
                                          <p:spTgt spid="17">
                                            <p:bg/>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17">
                                            <p:txEl>
                                              <p:pRg st="0" end="0"/>
                                            </p:txEl>
                                          </p:spTgt>
                                        </p:tgtEl>
                                      </p:cBhvr>
                                    </p:animEffect>
                                    <p:animScale>
                                      <p:cBhvr>
                                        <p:cTn id="27" dur="250" autoRev="1" fill="hold"/>
                                        <p:tgtEl>
                                          <p:spTgt spid="17">
                                            <p:txEl>
                                              <p:pRg st="0" end="0"/>
                                            </p:txEl>
                                          </p:spTgt>
                                        </p:tgtEl>
                                      </p:cBhvr>
                                      <p:by x="105000" y="105000"/>
                                    </p:animScale>
                                  </p:childTnLst>
                                </p:cTn>
                              </p:par>
                            </p:childTnLst>
                          </p:cTn>
                        </p:par>
                        <p:par>
                          <p:cTn id="28" fill="hold">
                            <p:stCondLst>
                              <p:cond delay="3000"/>
                            </p:stCondLst>
                            <p:childTnLst>
                              <p:par>
                                <p:cTn id="29" presetID="26" presetClass="emph" presetSubtype="0" fill="hold" grpId="1" nodeType="afterEffect">
                                  <p:stCondLst>
                                    <p:cond delay="0"/>
                                  </p:stCondLst>
                                  <p:childTnLst>
                                    <p:animEffect transition="out" filter="fade">
                                      <p:cBhvr>
                                        <p:cTn id="30" dur="500" tmFilter="0, 0; .2, .5; .8, .5; 1, 0"/>
                                        <p:tgtEl>
                                          <p:spTgt spid="17">
                                            <p:bg/>
                                          </p:spTgt>
                                        </p:tgtEl>
                                      </p:cBhvr>
                                    </p:animEffect>
                                    <p:animScale>
                                      <p:cBhvr>
                                        <p:cTn id="31" dur="250" autoRev="1" fill="hold"/>
                                        <p:tgtEl>
                                          <p:spTgt spid="17">
                                            <p:bg/>
                                          </p:spTgt>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17">
                                            <p:txEl>
                                              <p:pRg st="0" end="0"/>
                                            </p:txEl>
                                          </p:spTgt>
                                        </p:tgtEl>
                                      </p:cBhvr>
                                    </p:animEffect>
                                    <p:animScale>
                                      <p:cBhvr>
                                        <p:cTn id="35" dur="250" autoRev="1" fill="hold"/>
                                        <p:tgtEl>
                                          <p:spTgt spid="1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tmplLst>
          <p:tmpl>
            <p:tnLst>
              <p:par>
                <p:cTn presetID="26" presetClass="emph" presetSubtype="0" fill="hold" nodeType="afterEffect">
                  <p:stCondLst>
                    <p:cond delay="0"/>
                  </p:stCondLst>
                  <p:childTnLst>
                    <p:animEffect transition="out" filter="fade">
                      <p:cBhvr>
                        <p:cTn dur="500" tmFilter="0, 0; .2, .5; .8, .5; 1, 0"/>
                        <p:tgtEl>
                          <p:spTgt spid="12"/>
                        </p:tgtEl>
                      </p:cBhvr>
                    </p:animEffect>
                    <p:animScale>
                      <p:cBhvr>
                        <p:cTn dur="250" autoRev="1" fill="hold"/>
                        <p:tgtEl>
                          <p:spTgt spid="12"/>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2"/>
                        </p:tgtEl>
                      </p:cBhvr>
                    </p:animEffect>
                    <p:animScale>
                      <p:cBhvr>
                        <p:cTn dur="250" autoRev="1" fill="hold"/>
                        <p:tgtEl>
                          <p:spTgt spid="12"/>
                        </p:tgtEl>
                      </p:cBhvr>
                      <p:by x="105000" y="105000"/>
                    </p:animScale>
                  </p:childTnLst>
                </p:cTn>
              </p:par>
            </p:tnLst>
          </p:tmpl>
        </p:tmplLst>
      </p:bldP>
      <p:bldP spid="14" grpId="0" build="p" animBg="1">
        <p:tmplLst>
          <p:tmpl>
            <p:tnLst>
              <p:par>
                <p:cTn presetID="26" presetClass="emph" presetSubtype="0" fill="hold" nodeType="afterEffect">
                  <p:stCondLst>
                    <p:cond delay="0"/>
                  </p:stCondLst>
                  <p:childTnLst>
                    <p:animEffect transition="out" filter="fade">
                      <p:cBhvr>
                        <p:cTn dur="500" tmFilter="0, 0; .2, .5; .8, .5; 1, 0"/>
                        <p:tgtEl>
                          <p:spTgt spid="14"/>
                        </p:tgtEl>
                      </p:cBhvr>
                    </p:animEffect>
                    <p:animScale>
                      <p:cBhvr>
                        <p:cTn dur="250" autoRev="1" fill="hold"/>
                        <p:tgtEl>
                          <p:spTgt spid="14"/>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4"/>
                        </p:tgtEl>
                      </p:cBhvr>
                    </p:animEffect>
                    <p:animScale>
                      <p:cBhvr>
                        <p:cTn dur="250" autoRev="1" fill="hold"/>
                        <p:tgtEl>
                          <p:spTgt spid="14"/>
                        </p:tgtEl>
                      </p:cBhvr>
                      <p:by x="105000" y="105000"/>
                    </p:animScale>
                  </p:childTnLst>
                </p:cTn>
              </p:par>
            </p:tnLst>
          </p:tmpl>
        </p:tmplLst>
      </p:bldP>
      <p:bldP spid="17" grpId="0" build="p" animBg="1">
        <p:tmplLst>
          <p:tmpl>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7" grpId="1" build="p" animBg="1">
        <p:tmplLst>
          <p:tmpl>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Kennzahlen mit Box">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2708898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Kennzahlen des Projektes</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2" name="Inhaltsplatzhalter 2">
            <a:extLst>
              <a:ext uri="{FF2B5EF4-FFF2-40B4-BE49-F238E27FC236}">
                <a16:creationId xmlns:a16="http://schemas.microsoft.com/office/drawing/2014/main" id="{DA814398-6D1D-6C1E-56CE-7446A1B152F9}"/>
              </a:ext>
            </a:extLst>
          </p:cNvPr>
          <p:cNvSpPr>
            <a:spLocks noGrp="1"/>
          </p:cNvSpPr>
          <p:nvPr>
            <p:ph idx="10" hasCustomPrompt="1"/>
          </p:nvPr>
        </p:nvSpPr>
        <p:spPr>
          <a:xfrm>
            <a:off x="2548587" y="4548161"/>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100.000</a:t>
            </a:r>
          </a:p>
        </p:txBody>
      </p:sp>
      <p:sp>
        <p:nvSpPr>
          <p:cNvPr id="13" name="Inhaltsplatzhalter 2">
            <a:extLst>
              <a:ext uri="{FF2B5EF4-FFF2-40B4-BE49-F238E27FC236}">
                <a16:creationId xmlns:a16="http://schemas.microsoft.com/office/drawing/2014/main" id="{35A376B8-56C7-D446-8018-1110CAE875E6}"/>
              </a:ext>
            </a:extLst>
          </p:cNvPr>
          <p:cNvSpPr>
            <a:spLocks noGrp="1"/>
          </p:cNvSpPr>
          <p:nvPr>
            <p:ph idx="16" hasCustomPrompt="1"/>
          </p:nvPr>
        </p:nvSpPr>
        <p:spPr>
          <a:xfrm>
            <a:off x="2548587" y="4977484"/>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des Highlights</a:t>
            </a:r>
          </a:p>
        </p:txBody>
      </p:sp>
      <p:sp>
        <p:nvSpPr>
          <p:cNvPr id="14" name="Inhaltsplatzhalter 2">
            <a:extLst>
              <a:ext uri="{FF2B5EF4-FFF2-40B4-BE49-F238E27FC236}">
                <a16:creationId xmlns:a16="http://schemas.microsoft.com/office/drawing/2014/main" id="{DE3520F2-09FF-731C-8E09-47B6B4D7AA4B}"/>
              </a:ext>
            </a:extLst>
          </p:cNvPr>
          <p:cNvSpPr>
            <a:spLocks noGrp="1"/>
          </p:cNvSpPr>
          <p:nvPr>
            <p:ph idx="19" hasCustomPrompt="1"/>
          </p:nvPr>
        </p:nvSpPr>
        <p:spPr>
          <a:xfrm>
            <a:off x="4972120" y="4548161"/>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1.600</a:t>
            </a:r>
          </a:p>
        </p:txBody>
      </p:sp>
      <p:sp>
        <p:nvSpPr>
          <p:cNvPr id="15" name="Inhaltsplatzhalter 2">
            <a:extLst>
              <a:ext uri="{FF2B5EF4-FFF2-40B4-BE49-F238E27FC236}">
                <a16:creationId xmlns:a16="http://schemas.microsoft.com/office/drawing/2014/main" id="{8090E90C-A0C1-DB24-041B-E585AA574516}"/>
              </a:ext>
            </a:extLst>
          </p:cNvPr>
          <p:cNvSpPr>
            <a:spLocks noGrp="1"/>
          </p:cNvSpPr>
          <p:nvPr>
            <p:ph idx="20" hasCustomPrompt="1"/>
          </p:nvPr>
        </p:nvSpPr>
        <p:spPr>
          <a:xfrm>
            <a:off x="4972120" y="4977484"/>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des Highlights</a:t>
            </a:r>
          </a:p>
        </p:txBody>
      </p:sp>
      <p:sp>
        <p:nvSpPr>
          <p:cNvPr id="16" name="Bildplatzhalter 2">
            <a:extLst>
              <a:ext uri="{FF2B5EF4-FFF2-40B4-BE49-F238E27FC236}">
                <a16:creationId xmlns:a16="http://schemas.microsoft.com/office/drawing/2014/main" id="{AE224874-3B66-157D-507C-E191E68CBEE9}"/>
              </a:ext>
            </a:extLst>
          </p:cNvPr>
          <p:cNvSpPr>
            <a:spLocks noGrp="1"/>
          </p:cNvSpPr>
          <p:nvPr>
            <p:ph type="pic" sz="quarter" idx="21"/>
          </p:nvPr>
        </p:nvSpPr>
        <p:spPr>
          <a:xfrm>
            <a:off x="5680434" y="3405932"/>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17" name="Inhaltsplatzhalter 2">
            <a:extLst>
              <a:ext uri="{FF2B5EF4-FFF2-40B4-BE49-F238E27FC236}">
                <a16:creationId xmlns:a16="http://schemas.microsoft.com/office/drawing/2014/main" id="{AA711E0A-31CF-2216-75FE-30727189746B}"/>
              </a:ext>
            </a:extLst>
          </p:cNvPr>
          <p:cNvSpPr>
            <a:spLocks noGrp="1"/>
          </p:cNvSpPr>
          <p:nvPr>
            <p:ph idx="22" hasCustomPrompt="1"/>
          </p:nvPr>
        </p:nvSpPr>
        <p:spPr>
          <a:xfrm>
            <a:off x="7395652" y="4548161"/>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104</a:t>
            </a:r>
          </a:p>
        </p:txBody>
      </p:sp>
      <p:sp>
        <p:nvSpPr>
          <p:cNvPr id="18" name="Inhaltsplatzhalter 2">
            <a:extLst>
              <a:ext uri="{FF2B5EF4-FFF2-40B4-BE49-F238E27FC236}">
                <a16:creationId xmlns:a16="http://schemas.microsoft.com/office/drawing/2014/main" id="{BF1634DA-97AE-89A5-63A8-622C6BE77D1C}"/>
              </a:ext>
            </a:extLst>
          </p:cNvPr>
          <p:cNvSpPr>
            <a:spLocks noGrp="1"/>
          </p:cNvSpPr>
          <p:nvPr>
            <p:ph idx="23" hasCustomPrompt="1"/>
          </p:nvPr>
        </p:nvSpPr>
        <p:spPr>
          <a:xfrm>
            <a:off x="7395652" y="4977484"/>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des Highlights</a:t>
            </a:r>
          </a:p>
        </p:txBody>
      </p:sp>
      <p:sp>
        <p:nvSpPr>
          <p:cNvPr id="21" name="Bildplatzhalter 2">
            <a:extLst>
              <a:ext uri="{FF2B5EF4-FFF2-40B4-BE49-F238E27FC236}">
                <a16:creationId xmlns:a16="http://schemas.microsoft.com/office/drawing/2014/main" id="{82628C21-A4E4-974D-2B04-BF60DDCCF9A7}"/>
              </a:ext>
            </a:extLst>
          </p:cNvPr>
          <p:cNvSpPr>
            <a:spLocks noGrp="1"/>
          </p:cNvSpPr>
          <p:nvPr>
            <p:ph type="pic" sz="quarter" idx="28"/>
          </p:nvPr>
        </p:nvSpPr>
        <p:spPr>
          <a:xfrm>
            <a:off x="3256901" y="3405932"/>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22" name="Bildplatzhalter 2">
            <a:extLst>
              <a:ext uri="{FF2B5EF4-FFF2-40B4-BE49-F238E27FC236}">
                <a16:creationId xmlns:a16="http://schemas.microsoft.com/office/drawing/2014/main" id="{66129DD6-3F9A-E6E2-9103-F7A55DBE0426}"/>
              </a:ext>
            </a:extLst>
          </p:cNvPr>
          <p:cNvSpPr>
            <a:spLocks noGrp="1"/>
          </p:cNvSpPr>
          <p:nvPr>
            <p:ph type="pic" sz="quarter" idx="29"/>
          </p:nvPr>
        </p:nvSpPr>
        <p:spPr>
          <a:xfrm>
            <a:off x="8103966" y="3405932"/>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6" name="Inhaltsplatzhalter 2">
            <a:extLst>
              <a:ext uri="{FF2B5EF4-FFF2-40B4-BE49-F238E27FC236}">
                <a16:creationId xmlns:a16="http://schemas.microsoft.com/office/drawing/2014/main" id="{0D39F3AA-71A3-2465-23C6-CECA90630995}"/>
              </a:ext>
            </a:extLst>
          </p:cNvPr>
          <p:cNvSpPr>
            <a:spLocks noGrp="1"/>
          </p:cNvSpPr>
          <p:nvPr>
            <p:ph idx="11" hasCustomPrompt="1"/>
          </p:nvPr>
        </p:nvSpPr>
        <p:spPr>
          <a:xfrm>
            <a:off x="405880" y="1375889"/>
            <a:ext cx="11364690" cy="1245391"/>
          </a:xfrm>
          <a:prstGeom prst="rect">
            <a:avLst/>
          </a:prstGeom>
          <a:gradFill>
            <a:gsLst>
              <a:gs pos="0">
                <a:srgbClr val="E2EAF3">
                  <a:alpha val="50000"/>
                  <a:lumMod val="67000"/>
                  <a:lumOff val="33000"/>
                </a:srgbClr>
              </a:gs>
              <a:gs pos="100000">
                <a:srgbClr val="E2EAF3">
                  <a:lumMod val="51000"/>
                  <a:lumOff val="49000"/>
                </a:srgbClr>
              </a:gs>
            </a:gsLst>
            <a:lin ang="5400000" scaled="1"/>
          </a:gradFill>
          <a:ln>
            <a:noFill/>
          </a:ln>
        </p:spPr>
        <p:style>
          <a:lnRef idx="2">
            <a:schemeClr val="accent5"/>
          </a:lnRef>
          <a:fillRef idx="1">
            <a:schemeClr val="lt1"/>
          </a:fillRef>
          <a:effectRef idx="0">
            <a:schemeClr val="accent5"/>
          </a:effectRef>
          <a:fontRef idx="none"/>
        </p:style>
        <p:txBody>
          <a:bodyPr vert="horz" wrap="square" lIns="144000" tIns="180000" rIns="144000" bIns="270000">
            <a:noAutofit/>
          </a:bodyPr>
          <a:lstStyle>
            <a:lvl1pPr marL="0" marR="0" indent="0" algn="l" defTabSz="914400" rtl="0" eaLnBrk="0" fontAlgn="base" latinLnBrk="0" hangingPunct="0">
              <a:lnSpc>
                <a:spcPct val="100000"/>
              </a:lnSpc>
              <a:spcBef>
                <a:spcPts val="400"/>
              </a:spcBef>
              <a:spcAft>
                <a:spcPts val="300"/>
              </a:spcAft>
              <a:buClr>
                <a:srgbClr val="00A0E3"/>
              </a:buClr>
              <a:buSzPct val="88000"/>
              <a:buFont typeface="Wingdings" charset="2"/>
              <a:buNone/>
              <a:tabLst/>
              <a:defRPr sz="1500" b="0" baseline="0">
                <a:solidFill>
                  <a:srgbClr val="0B2E66"/>
                </a:solidFill>
                <a:latin typeface="FrutigerNext LT Regular" panose="020B0503040504020204" pitchFamily="34" charset="0"/>
              </a:defRPr>
            </a:lvl1pPr>
            <a:lvl2pPr marL="540000" marR="0" indent="-248400" algn="l" defTabSz="914400" rtl="0" eaLnBrk="0" fontAlgn="base" latinLnBrk="0" hangingPunct="0">
              <a:lnSpc>
                <a:spcPct val="100000"/>
              </a:lnSpc>
              <a:spcBef>
                <a:spcPts val="0"/>
              </a:spcBef>
              <a:spcAft>
                <a:spcPts val="100"/>
              </a:spcAft>
              <a:buClr>
                <a:srgbClr val="00A0E3"/>
              </a:buClr>
              <a:buSzPct val="85000"/>
              <a:buFont typeface="Wingdings" charset="2"/>
              <a:buChar char="ü"/>
              <a:tabLst/>
              <a:defRPr sz="1600" baseline="0">
                <a:solidFill>
                  <a:schemeClr val="tx1">
                    <a:lumMod val="85000"/>
                    <a:lumOff val="15000"/>
                  </a:schemeClr>
                </a:solidFill>
                <a:latin typeface="Frutiger Next"/>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„Aufgrund ihrer verbreiteten Funktion als Fülltext für das Layout kommt einer Nicht-Lesbarkeit besondere Bedeutung zu, da die menschliche Wahrnehmung u.a. darauf ausgerichtet ist, bestimmte Muster und Wiederholungen zu erkennen.“</a:t>
            </a:r>
          </a:p>
          <a:p>
            <a:pPr lvl="0"/>
            <a:r>
              <a:rPr lang="de-DE" dirty="0"/>
              <a:t>Name l Position, AirITSystems GmbH</a:t>
            </a:r>
          </a:p>
        </p:txBody>
      </p:sp>
    </p:spTree>
    <p:extLst>
      <p:ext uri="{BB962C8B-B14F-4D97-AF65-F5344CB8AC3E}">
        <p14:creationId xmlns:p14="http://schemas.microsoft.com/office/powerpoint/2010/main" val="14416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2">
                                            <p:bg/>
                                          </p:spTgt>
                                        </p:tgtEl>
                                      </p:cBhvr>
                                    </p:animEffect>
                                    <p:animScale>
                                      <p:cBhvr>
                                        <p:cTn id="7" dur="250" autoRev="1" fill="hold"/>
                                        <p:tgtEl>
                                          <p:spTgt spid="12">
                                            <p:bg/>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2">
                                            <p:txEl>
                                              <p:pRg st="0" end="0"/>
                                            </p:txEl>
                                          </p:spTgt>
                                        </p:tgtEl>
                                      </p:cBhvr>
                                    </p:animEffect>
                                    <p:animScale>
                                      <p:cBhvr>
                                        <p:cTn id="11" dur="250" autoRev="1" fill="hold"/>
                                        <p:tgtEl>
                                          <p:spTgt spid="12">
                                            <p:txEl>
                                              <p:pRg st="0" end="0"/>
                                            </p:tx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4">
                                            <p:bg/>
                                          </p:spTgt>
                                        </p:tgtEl>
                                      </p:cBhvr>
                                    </p:animEffect>
                                    <p:animScale>
                                      <p:cBhvr>
                                        <p:cTn id="15" dur="250" autoRev="1" fill="hold"/>
                                        <p:tgtEl>
                                          <p:spTgt spid="14">
                                            <p:bg/>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14">
                                            <p:txEl>
                                              <p:pRg st="0" end="0"/>
                                            </p:txEl>
                                          </p:spTgt>
                                        </p:tgtEl>
                                      </p:cBhvr>
                                    </p:animEffect>
                                    <p:animScale>
                                      <p:cBhvr>
                                        <p:cTn id="19" dur="250" autoRev="1" fill="hold"/>
                                        <p:tgtEl>
                                          <p:spTgt spid="14">
                                            <p:txEl>
                                              <p:pRg st="0" end="0"/>
                                            </p:tx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17">
                                            <p:bg/>
                                          </p:spTgt>
                                        </p:tgtEl>
                                      </p:cBhvr>
                                    </p:animEffect>
                                    <p:animScale>
                                      <p:cBhvr>
                                        <p:cTn id="23" dur="250" autoRev="1" fill="hold"/>
                                        <p:tgtEl>
                                          <p:spTgt spid="17">
                                            <p:bg/>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17">
                                            <p:txEl>
                                              <p:pRg st="0" end="0"/>
                                            </p:txEl>
                                          </p:spTgt>
                                        </p:tgtEl>
                                      </p:cBhvr>
                                    </p:animEffect>
                                    <p:animScale>
                                      <p:cBhvr>
                                        <p:cTn id="27" dur="250" autoRev="1" fill="hold"/>
                                        <p:tgtEl>
                                          <p:spTgt spid="17">
                                            <p:txEl>
                                              <p:pRg st="0" end="0"/>
                                            </p:txEl>
                                          </p:spTgt>
                                        </p:tgtEl>
                                      </p:cBhvr>
                                      <p:by x="105000" y="105000"/>
                                    </p:animScale>
                                  </p:childTnLst>
                                </p:cTn>
                              </p:par>
                            </p:childTnLst>
                          </p:cTn>
                        </p:par>
                        <p:par>
                          <p:cTn id="28" fill="hold">
                            <p:stCondLst>
                              <p:cond delay="3000"/>
                            </p:stCondLst>
                            <p:childTnLst>
                              <p:par>
                                <p:cTn id="29" presetID="26" presetClass="emph" presetSubtype="0" fill="hold" grpId="1" nodeType="afterEffect">
                                  <p:stCondLst>
                                    <p:cond delay="0"/>
                                  </p:stCondLst>
                                  <p:childTnLst>
                                    <p:animEffect transition="out" filter="fade">
                                      <p:cBhvr>
                                        <p:cTn id="30" dur="500" tmFilter="0, 0; .2, .5; .8, .5; 1, 0"/>
                                        <p:tgtEl>
                                          <p:spTgt spid="17">
                                            <p:bg/>
                                          </p:spTgt>
                                        </p:tgtEl>
                                      </p:cBhvr>
                                    </p:animEffect>
                                    <p:animScale>
                                      <p:cBhvr>
                                        <p:cTn id="31" dur="250" autoRev="1" fill="hold"/>
                                        <p:tgtEl>
                                          <p:spTgt spid="17">
                                            <p:bg/>
                                          </p:spTgt>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17">
                                            <p:txEl>
                                              <p:pRg st="0" end="0"/>
                                            </p:txEl>
                                          </p:spTgt>
                                        </p:tgtEl>
                                      </p:cBhvr>
                                    </p:animEffect>
                                    <p:animScale>
                                      <p:cBhvr>
                                        <p:cTn id="35" dur="250" autoRev="1" fill="hold"/>
                                        <p:tgtEl>
                                          <p:spTgt spid="1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tmplLst>
          <p:tmpl>
            <p:tnLst>
              <p:par>
                <p:cTn presetID="26" presetClass="emph" presetSubtype="0" fill="hold" nodeType="afterEffect">
                  <p:stCondLst>
                    <p:cond delay="0"/>
                  </p:stCondLst>
                  <p:childTnLst>
                    <p:animEffect transition="out" filter="fade">
                      <p:cBhvr>
                        <p:cTn dur="500" tmFilter="0, 0; .2, .5; .8, .5; 1, 0"/>
                        <p:tgtEl>
                          <p:spTgt spid="12"/>
                        </p:tgtEl>
                      </p:cBhvr>
                    </p:animEffect>
                    <p:animScale>
                      <p:cBhvr>
                        <p:cTn dur="250" autoRev="1" fill="hold"/>
                        <p:tgtEl>
                          <p:spTgt spid="12"/>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2"/>
                        </p:tgtEl>
                      </p:cBhvr>
                    </p:animEffect>
                    <p:animScale>
                      <p:cBhvr>
                        <p:cTn dur="250" autoRev="1" fill="hold"/>
                        <p:tgtEl>
                          <p:spTgt spid="12"/>
                        </p:tgtEl>
                      </p:cBhvr>
                      <p:by x="105000" y="105000"/>
                    </p:animScale>
                  </p:childTnLst>
                </p:cTn>
              </p:par>
            </p:tnLst>
          </p:tmpl>
        </p:tmplLst>
      </p:bldP>
      <p:bldP spid="14" grpId="0" build="p" animBg="1">
        <p:tmplLst>
          <p:tmpl>
            <p:tnLst>
              <p:par>
                <p:cTn presetID="26" presetClass="emph" presetSubtype="0" fill="hold" nodeType="afterEffect">
                  <p:stCondLst>
                    <p:cond delay="0"/>
                  </p:stCondLst>
                  <p:childTnLst>
                    <p:animEffect transition="out" filter="fade">
                      <p:cBhvr>
                        <p:cTn dur="500" tmFilter="0, 0; .2, .5; .8, .5; 1, 0"/>
                        <p:tgtEl>
                          <p:spTgt spid="14"/>
                        </p:tgtEl>
                      </p:cBhvr>
                    </p:animEffect>
                    <p:animScale>
                      <p:cBhvr>
                        <p:cTn dur="250" autoRev="1" fill="hold"/>
                        <p:tgtEl>
                          <p:spTgt spid="14"/>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4"/>
                        </p:tgtEl>
                      </p:cBhvr>
                    </p:animEffect>
                    <p:animScale>
                      <p:cBhvr>
                        <p:cTn dur="250" autoRev="1" fill="hold"/>
                        <p:tgtEl>
                          <p:spTgt spid="14"/>
                        </p:tgtEl>
                      </p:cBhvr>
                      <p:by x="105000" y="105000"/>
                    </p:animScale>
                  </p:childTnLst>
                </p:cTn>
              </p:par>
            </p:tnLst>
          </p:tmpl>
        </p:tmplLst>
      </p:bldP>
      <p:bldP spid="17" grpId="0" build="p" animBg="1">
        <p:tmplLst>
          <p:tmpl>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7" grpId="1" build="p" animBg="1">
        <p:tmplLst>
          <p:tmpl>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Kennzahle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2708898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Kennzahlen des Projektes</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2" name="Inhaltsplatzhalter 2">
            <a:extLst>
              <a:ext uri="{FF2B5EF4-FFF2-40B4-BE49-F238E27FC236}">
                <a16:creationId xmlns:a16="http://schemas.microsoft.com/office/drawing/2014/main" id="{DA814398-6D1D-6C1E-56CE-7446A1B152F9}"/>
              </a:ext>
            </a:extLst>
          </p:cNvPr>
          <p:cNvSpPr>
            <a:spLocks noGrp="1"/>
          </p:cNvSpPr>
          <p:nvPr>
            <p:ph idx="10" hasCustomPrompt="1"/>
          </p:nvPr>
        </p:nvSpPr>
        <p:spPr>
          <a:xfrm>
            <a:off x="1115713" y="3576683"/>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100.000</a:t>
            </a:r>
          </a:p>
        </p:txBody>
      </p:sp>
      <p:sp>
        <p:nvSpPr>
          <p:cNvPr id="13" name="Inhaltsplatzhalter 2">
            <a:extLst>
              <a:ext uri="{FF2B5EF4-FFF2-40B4-BE49-F238E27FC236}">
                <a16:creationId xmlns:a16="http://schemas.microsoft.com/office/drawing/2014/main" id="{35A376B8-56C7-D446-8018-1110CAE875E6}"/>
              </a:ext>
            </a:extLst>
          </p:cNvPr>
          <p:cNvSpPr>
            <a:spLocks noGrp="1"/>
          </p:cNvSpPr>
          <p:nvPr>
            <p:ph idx="16" hasCustomPrompt="1"/>
          </p:nvPr>
        </p:nvSpPr>
        <p:spPr>
          <a:xfrm>
            <a:off x="1115713" y="4006006"/>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des Highlights</a:t>
            </a:r>
          </a:p>
        </p:txBody>
      </p:sp>
      <p:sp>
        <p:nvSpPr>
          <p:cNvPr id="14" name="Inhaltsplatzhalter 2">
            <a:extLst>
              <a:ext uri="{FF2B5EF4-FFF2-40B4-BE49-F238E27FC236}">
                <a16:creationId xmlns:a16="http://schemas.microsoft.com/office/drawing/2014/main" id="{DE3520F2-09FF-731C-8E09-47B6B4D7AA4B}"/>
              </a:ext>
            </a:extLst>
          </p:cNvPr>
          <p:cNvSpPr>
            <a:spLocks noGrp="1"/>
          </p:cNvSpPr>
          <p:nvPr>
            <p:ph idx="19" hasCustomPrompt="1"/>
          </p:nvPr>
        </p:nvSpPr>
        <p:spPr>
          <a:xfrm>
            <a:off x="3539246" y="3576683"/>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1.600</a:t>
            </a:r>
          </a:p>
        </p:txBody>
      </p:sp>
      <p:sp>
        <p:nvSpPr>
          <p:cNvPr id="15" name="Inhaltsplatzhalter 2">
            <a:extLst>
              <a:ext uri="{FF2B5EF4-FFF2-40B4-BE49-F238E27FC236}">
                <a16:creationId xmlns:a16="http://schemas.microsoft.com/office/drawing/2014/main" id="{8090E90C-A0C1-DB24-041B-E585AA574516}"/>
              </a:ext>
            </a:extLst>
          </p:cNvPr>
          <p:cNvSpPr>
            <a:spLocks noGrp="1"/>
          </p:cNvSpPr>
          <p:nvPr>
            <p:ph idx="20" hasCustomPrompt="1"/>
          </p:nvPr>
        </p:nvSpPr>
        <p:spPr>
          <a:xfrm>
            <a:off x="3539246" y="4006006"/>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16" name="Bildplatzhalter 2">
            <a:extLst>
              <a:ext uri="{FF2B5EF4-FFF2-40B4-BE49-F238E27FC236}">
                <a16:creationId xmlns:a16="http://schemas.microsoft.com/office/drawing/2014/main" id="{AE224874-3B66-157D-507C-E191E68CBEE9}"/>
              </a:ext>
            </a:extLst>
          </p:cNvPr>
          <p:cNvSpPr>
            <a:spLocks noGrp="1"/>
          </p:cNvSpPr>
          <p:nvPr>
            <p:ph type="pic" sz="quarter" idx="21"/>
          </p:nvPr>
        </p:nvSpPr>
        <p:spPr>
          <a:xfrm>
            <a:off x="4247560" y="2434454"/>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17" name="Inhaltsplatzhalter 2">
            <a:extLst>
              <a:ext uri="{FF2B5EF4-FFF2-40B4-BE49-F238E27FC236}">
                <a16:creationId xmlns:a16="http://schemas.microsoft.com/office/drawing/2014/main" id="{AA711E0A-31CF-2216-75FE-30727189746B}"/>
              </a:ext>
            </a:extLst>
          </p:cNvPr>
          <p:cNvSpPr>
            <a:spLocks noGrp="1"/>
          </p:cNvSpPr>
          <p:nvPr>
            <p:ph idx="22" hasCustomPrompt="1"/>
          </p:nvPr>
        </p:nvSpPr>
        <p:spPr>
          <a:xfrm>
            <a:off x="5962778" y="3576683"/>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104</a:t>
            </a:r>
          </a:p>
        </p:txBody>
      </p:sp>
      <p:sp>
        <p:nvSpPr>
          <p:cNvPr id="18" name="Inhaltsplatzhalter 2">
            <a:extLst>
              <a:ext uri="{FF2B5EF4-FFF2-40B4-BE49-F238E27FC236}">
                <a16:creationId xmlns:a16="http://schemas.microsoft.com/office/drawing/2014/main" id="{BF1634DA-97AE-89A5-63A8-622C6BE77D1C}"/>
              </a:ext>
            </a:extLst>
          </p:cNvPr>
          <p:cNvSpPr>
            <a:spLocks noGrp="1"/>
          </p:cNvSpPr>
          <p:nvPr>
            <p:ph idx="23" hasCustomPrompt="1"/>
          </p:nvPr>
        </p:nvSpPr>
        <p:spPr>
          <a:xfrm>
            <a:off x="5962778" y="4006006"/>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19" name="Inhaltsplatzhalter 2">
            <a:extLst>
              <a:ext uri="{FF2B5EF4-FFF2-40B4-BE49-F238E27FC236}">
                <a16:creationId xmlns:a16="http://schemas.microsoft.com/office/drawing/2014/main" id="{7942A701-7F1E-88D2-C906-CC0F6026975D}"/>
              </a:ext>
            </a:extLst>
          </p:cNvPr>
          <p:cNvSpPr>
            <a:spLocks noGrp="1"/>
          </p:cNvSpPr>
          <p:nvPr>
            <p:ph idx="25" hasCustomPrompt="1"/>
          </p:nvPr>
        </p:nvSpPr>
        <p:spPr>
          <a:xfrm>
            <a:off x="8393746" y="3576683"/>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56</a:t>
            </a:r>
          </a:p>
        </p:txBody>
      </p:sp>
      <p:sp>
        <p:nvSpPr>
          <p:cNvPr id="20" name="Inhaltsplatzhalter 2">
            <a:extLst>
              <a:ext uri="{FF2B5EF4-FFF2-40B4-BE49-F238E27FC236}">
                <a16:creationId xmlns:a16="http://schemas.microsoft.com/office/drawing/2014/main" id="{184F14EE-228B-9069-EFF8-2165DC836697}"/>
              </a:ext>
            </a:extLst>
          </p:cNvPr>
          <p:cNvSpPr>
            <a:spLocks noGrp="1"/>
          </p:cNvSpPr>
          <p:nvPr>
            <p:ph idx="26" hasCustomPrompt="1"/>
          </p:nvPr>
        </p:nvSpPr>
        <p:spPr>
          <a:xfrm>
            <a:off x="8393746" y="3998572"/>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21" name="Bildplatzhalter 2">
            <a:extLst>
              <a:ext uri="{FF2B5EF4-FFF2-40B4-BE49-F238E27FC236}">
                <a16:creationId xmlns:a16="http://schemas.microsoft.com/office/drawing/2014/main" id="{82628C21-A4E4-974D-2B04-BF60DDCCF9A7}"/>
              </a:ext>
            </a:extLst>
          </p:cNvPr>
          <p:cNvSpPr>
            <a:spLocks noGrp="1"/>
          </p:cNvSpPr>
          <p:nvPr>
            <p:ph type="pic" sz="quarter" idx="28"/>
          </p:nvPr>
        </p:nvSpPr>
        <p:spPr>
          <a:xfrm>
            <a:off x="1824027" y="2434454"/>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22" name="Bildplatzhalter 2">
            <a:extLst>
              <a:ext uri="{FF2B5EF4-FFF2-40B4-BE49-F238E27FC236}">
                <a16:creationId xmlns:a16="http://schemas.microsoft.com/office/drawing/2014/main" id="{66129DD6-3F9A-E6E2-9103-F7A55DBE0426}"/>
              </a:ext>
            </a:extLst>
          </p:cNvPr>
          <p:cNvSpPr>
            <a:spLocks noGrp="1"/>
          </p:cNvSpPr>
          <p:nvPr>
            <p:ph type="pic" sz="quarter" idx="29"/>
          </p:nvPr>
        </p:nvSpPr>
        <p:spPr>
          <a:xfrm>
            <a:off x="6671092" y="2434454"/>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
        <p:nvSpPr>
          <p:cNvPr id="23" name="Bildplatzhalter 2">
            <a:extLst>
              <a:ext uri="{FF2B5EF4-FFF2-40B4-BE49-F238E27FC236}">
                <a16:creationId xmlns:a16="http://schemas.microsoft.com/office/drawing/2014/main" id="{9227E241-BADE-ED4E-7A73-3C9479537842}"/>
              </a:ext>
            </a:extLst>
          </p:cNvPr>
          <p:cNvSpPr>
            <a:spLocks noGrp="1"/>
          </p:cNvSpPr>
          <p:nvPr>
            <p:ph type="pic" sz="quarter" idx="30"/>
          </p:nvPr>
        </p:nvSpPr>
        <p:spPr>
          <a:xfrm>
            <a:off x="9102060" y="2434454"/>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Tree>
    <p:extLst>
      <p:ext uri="{BB962C8B-B14F-4D97-AF65-F5344CB8AC3E}">
        <p14:creationId xmlns:p14="http://schemas.microsoft.com/office/powerpoint/2010/main" val="213973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2">
                                            <p:bg/>
                                          </p:spTgt>
                                        </p:tgtEl>
                                      </p:cBhvr>
                                    </p:animEffect>
                                    <p:animScale>
                                      <p:cBhvr>
                                        <p:cTn id="7" dur="250" autoRev="1" fill="hold"/>
                                        <p:tgtEl>
                                          <p:spTgt spid="12">
                                            <p:bg/>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2">
                                            <p:txEl>
                                              <p:pRg st="0" end="0"/>
                                            </p:txEl>
                                          </p:spTgt>
                                        </p:tgtEl>
                                      </p:cBhvr>
                                    </p:animEffect>
                                    <p:animScale>
                                      <p:cBhvr>
                                        <p:cTn id="11" dur="250" autoRev="1" fill="hold"/>
                                        <p:tgtEl>
                                          <p:spTgt spid="12">
                                            <p:txEl>
                                              <p:pRg st="0" end="0"/>
                                            </p:tx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4">
                                            <p:bg/>
                                          </p:spTgt>
                                        </p:tgtEl>
                                      </p:cBhvr>
                                    </p:animEffect>
                                    <p:animScale>
                                      <p:cBhvr>
                                        <p:cTn id="15" dur="250" autoRev="1" fill="hold"/>
                                        <p:tgtEl>
                                          <p:spTgt spid="14">
                                            <p:bg/>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14">
                                            <p:txEl>
                                              <p:pRg st="0" end="0"/>
                                            </p:txEl>
                                          </p:spTgt>
                                        </p:tgtEl>
                                      </p:cBhvr>
                                    </p:animEffect>
                                    <p:animScale>
                                      <p:cBhvr>
                                        <p:cTn id="19" dur="250" autoRev="1" fill="hold"/>
                                        <p:tgtEl>
                                          <p:spTgt spid="14">
                                            <p:txEl>
                                              <p:pRg st="0" end="0"/>
                                            </p:tx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17">
                                            <p:bg/>
                                          </p:spTgt>
                                        </p:tgtEl>
                                      </p:cBhvr>
                                    </p:animEffect>
                                    <p:animScale>
                                      <p:cBhvr>
                                        <p:cTn id="23" dur="250" autoRev="1" fill="hold"/>
                                        <p:tgtEl>
                                          <p:spTgt spid="17">
                                            <p:bg/>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17">
                                            <p:txEl>
                                              <p:pRg st="0" end="0"/>
                                            </p:txEl>
                                          </p:spTgt>
                                        </p:tgtEl>
                                      </p:cBhvr>
                                    </p:animEffect>
                                    <p:animScale>
                                      <p:cBhvr>
                                        <p:cTn id="27" dur="250" autoRev="1" fill="hold"/>
                                        <p:tgtEl>
                                          <p:spTgt spid="17">
                                            <p:txEl>
                                              <p:pRg st="0" end="0"/>
                                            </p:txEl>
                                          </p:spTgt>
                                        </p:tgtEl>
                                      </p:cBhvr>
                                      <p:by x="105000" y="105000"/>
                                    </p:animScale>
                                  </p:childTnLst>
                                </p:cTn>
                              </p:par>
                            </p:childTnLst>
                          </p:cTn>
                        </p:par>
                        <p:par>
                          <p:cTn id="28" fill="hold">
                            <p:stCondLst>
                              <p:cond delay="3000"/>
                            </p:stCondLst>
                            <p:childTnLst>
                              <p:par>
                                <p:cTn id="29" presetID="26" presetClass="emph" presetSubtype="0" fill="hold" grpId="1" nodeType="afterEffect">
                                  <p:stCondLst>
                                    <p:cond delay="0"/>
                                  </p:stCondLst>
                                  <p:childTnLst>
                                    <p:animEffect transition="out" filter="fade">
                                      <p:cBhvr>
                                        <p:cTn id="30" dur="500" tmFilter="0, 0; .2, .5; .8, .5; 1, 0"/>
                                        <p:tgtEl>
                                          <p:spTgt spid="17">
                                            <p:bg/>
                                          </p:spTgt>
                                        </p:tgtEl>
                                      </p:cBhvr>
                                    </p:animEffect>
                                    <p:animScale>
                                      <p:cBhvr>
                                        <p:cTn id="31" dur="250" autoRev="1" fill="hold"/>
                                        <p:tgtEl>
                                          <p:spTgt spid="17">
                                            <p:bg/>
                                          </p:spTgt>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17">
                                            <p:txEl>
                                              <p:pRg st="0" end="0"/>
                                            </p:txEl>
                                          </p:spTgt>
                                        </p:tgtEl>
                                      </p:cBhvr>
                                    </p:animEffect>
                                    <p:animScale>
                                      <p:cBhvr>
                                        <p:cTn id="35" dur="250" autoRev="1" fill="hold"/>
                                        <p:tgtEl>
                                          <p:spTgt spid="17">
                                            <p:txEl>
                                              <p:pRg st="0" end="0"/>
                                            </p:txEl>
                                          </p:spTgt>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19">
                                            <p:bg/>
                                          </p:spTgt>
                                        </p:tgtEl>
                                      </p:cBhvr>
                                    </p:animEffect>
                                    <p:animScale>
                                      <p:cBhvr>
                                        <p:cTn id="39" dur="250" autoRev="1" fill="hold"/>
                                        <p:tgtEl>
                                          <p:spTgt spid="19">
                                            <p:bg/>
                                          </p:spTgt>
                                        </p:tgtEl>
                                      </p:cBhvr>
                                      <p:by x="105000" y="105000"/>
                                    </p:animScale>
                                  </p:childTnLst>
                                </p:cTn>
                              </p:par>
                            </p:childTnLst>
                          </p:cTn>
                        </p:par>
                        <p:par>
                          <p:cTn id="40" fill="hold">
                            <p:stCondLst>
                              <p:cond delay="4500"/>
                            </p:stCondLst>
                            <p:childTnLst>
                              <p:par>
                                <p:cTn id="41" presetID="26" presetClass="emph" presetSubtype="0" fill="hold" grpId="0" nodeType="afterEffect">
                                  <p:stCondLst>
                                    <p:cond delay="0"/>
                                  </p:stCondLst>
                                  <p:childTnLst>
                                    <p:animEffect transition="out" filter="fade">
                                      <p:cBhvr>
                                        <p:cTn id="42" dur="500" tmFilter="0, 0; .2, .5; .8, .5; 1, 0"/>
                                        <p:tgtEl>
                                          <p:spTgt spid="19">
                                            <p:txEl>
                                              <p:pRg st="0" end="0"/>
                                            </p:txEl>
                                          </p:spTgt>
                                        </p:tgtEl>
                                      </p:cBhvr>
                                    </p:animEffect>
                                    <p:animScale>
                                      <p:cBhvr>
                                        <p:cTn id="43" dur="250" autoRev="1" fill="hold"/>
                                        <p:tgtEl>
                                          <p:spTgt spid="1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tmplLst>
          <p:tmpl>
            <p:tnLst>
              <p:par>
                <p:cTn presetID="26" presetClass="emph" presetSubtype="0" fill="hold" nodeType="afterEffect">
                  <p:stCondLst>
                    <p:cond delay="0"/>
                  </p:stCondLst>
                  <p:childTnLst>
                    <p:animEffect transition="out" filter="fade">
                      <p:cBhvr>
                        <p:cTn dur="500" tmFilter="0, 0; .2, .5; .8, .5; 1, 0"/>
                        <p:tgtEl>
                          <p:spTgt spid="12"/>
                        </p:tgtEl>
                      </p:cBhvr>
                    </p:animEffect>
                    <p:animScale>
                      <p:cBhvr>
                        <p:cTn dur="250" autoRev="1" fill="hold"/>
                        <p:tgtEl>
                          <p:spTgt spid="12"/>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2"/>
                        </p:tgtEl>
                      </p:cBhvr>
                    </p:animEffect>
                    <p:animScale>
                      <p:cBhvr>
                        <p:cTn dur="250" autoRev="1" fill="hold"/>
                        <p:tgtEl>
                          <p:spTgt spid="12"/>
                        </p:tgtEl>
                      </p:cBhvr>
                      <p:by x="105000" y="105000"/>
                    </p:animScale>
                  </p:childTnLst>
                </p:cTn>
              </p:par>
            </p:tnLst>
          </p:tmpl>
        </p:tmplLst>
      </p:bldP>
      <p:bldP spid="14" grpId="0" build="p" animBg="1">
        <p:tmplLst>
          <p:tmpl>
            <p:tnLst>
              <p:par>
                <p:cTn presetID="26" presetClass="emph" presetSubtype="0" fill="hold" nodeType="afterEffect">
                  <p:stCondLst>
                    <p:cond delay="0"/>
                  </p:stCondLst>
                  <p:childTnLst>
                    <p:animEffect transition="out" filter="fade">
                      <p:cBhvr>
                        <p:cTn dur="500" tmFilter="0, 0; .2, .5; .8, .5; 1, 0"/>
                        <p:tgtEl>
                          <p:spTgt spid="14"/>
                        </p:tgtEl>
                      </p:cBhvr>
                    </p:animEffect>
                    <p:animScale>
                      <p:cBhvr>
                        <p:cTn dur="250" autoRev="1" fill="hold"/>
                        <p:tgtEl>
                          <p:spTgt spid="14"/>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4"/>
                        </p:tgtEl>
                      </p:cBhvr>
                    </p:animEffect>
                    <p:animScale>
                      <p:cBhvr>
                        <p:cTn dur="250" autoRev="1" fill="hold"/>
                        <p:tgtEl>
                          <p:spTgt spid="14"/>
                        </p:tgtEl>
                      </p:cBhvr>
                      <p:by x="105000" y="105000"/>
                    </p:animScale>
                  </p:childTnLst>
                </p:cTn>
              </p:par>
            </p:tnLst>
          </p:tmpl>
        </p:tmplLst>
      </p:bldP>
      <p:bldP spid="17" grpId="0" build="p" animBg="1">
        <p:tmplLst>
          <p:tmpl>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7" grpId="1" build="p" animBg="1">
        <p:tmplLst>
          <p:tmpl>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9" grpId="0" build="p" animBg="1">
        <p:tmplLst>
          <p:tmpl>
            <p:tnLst>
              <p:par>
                <p:cTn presetID="26" presetClass="emph" presetSubtype="0" fill="hold" nodeType="afterEffect">
                  <p:stCondLst>
                    <p:cond delay="0"/>
                  </p:stCondLst>
                  <p:childTnLst>
                    <p:animEffect transition="out" filter="fade">
                      <p:cBhvr>
                        <p:cTn dur="500" tmFilter="0, 0; .2, .5; .8, .5; 1, 0"/>
                        <p:tgtEl>
                          <p:spTgt spid="19"/>
                        </p:tgtEl>
                      </p:cBhvr>
                    </p:animEffect>
                    <p:animScale>
                      <p:cBhvr>
                        <p:cTn dur="250" autoRev="1" fill="hold"/>
                        <p:tgtEl>
                          <p:spTgt spid="19"/>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9"/>
                        </p:tgtEl>
                      </p:cBhvr>
                    </p:animEffect>
                    <p:animScale>
                      <p:cBhvr>
                        <p:cTn dur="250" autoRev="1" fill="hold"/>
                        <p:tgtEl>
                          <p:spTgt spid="19"/>
                        </p:tgtEl>
                      </p:cBhvr>
                      <p:by x="105000" y="105000"/>
                    </p:animScale>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Kennzahlen mit Box">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905799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Kennzahlen des Projektes</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399787" y="1375889"/>
            <a:ext cx="5459985"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Informationen in der Übersicht</a:t>
            </a:r>
          </a:p>
        </p:txBody>
      </p:sp>
      <p:sp>
        <p:nvSpPr>
          <p:cNvPr id="33" name="Inhaltsplatzhalter 2">
            <a:extLst>
              <a:ext uri="{FF2B5EF4-FFF2-40B4-BE49-F238E27FC236}">
                <a16:creationId xmlns:a16="http://schemas.microsoft.com/office/drawing/2014/main" id="{4C84D7B8-942B-93F1-1C8A-09BAB12CDCA9}"/>
              </a:ext>
            </a:extLst>
          </p:cNvPr>
          <p:cNvSpPr>
            <a:spLocks noGrp="1"/>
          </p:cNvSpPr>
          <p:nvPr>
            <p:ph idx="10" hasCustomPrompt="1"/>
          </p:nvPr>
        </p:nvSpPr>
        <p:spPr>
          <a:xfrm>
            <a:off x="6823331" y="2966330"/>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100.000</a:t>
            </a:r>
          </a:p>
        </p:txBody>
      </p:sp>
      <p:sp>
        <p:nvSpPr>
          <p:cNvPr id="34" name="Inhaltsplatzhalter 2">
            <a:extLst>
              <a:ext uri="{FF2B5EF4-FFF2-40B4-BE49-F238E27FC236}">
                <a16:creationId xmlns:a16="http://schemas.microsoft.com/office/drawing/2014/main" id="{AE220536-148D-CCF9-4315-8797C066D717}"/>
              </a:ext>
            </a:extLst>
          </p:cNvPr>
          <p:cNvSpPr>
            <a:spLocks noGrp="1"/>
          </p:cNvSpPr>
          <p:nvPr>
            <p:ph idx="16" hasCustomPrompt="1"/>
          </p:nvPr>
        </p:nvSpPr>
        <p:spPr>
          <a:xfrm>
            <a:off x="6823331" y="339565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35" name="Inhaltsplatzhalter 2">
            <a:extLst>
              <a:ext uri="{FF2B5EF4-FFF2-40B4-BE49-F238E27FC236}">
                <a16:creationId xmlns:a16="http://schemas.microsoft.com/office/drawing/2014/main" id="{8C49F564-9BB9-D2F1-D74D-FDEF2A3C9744}"/>
              </a:ext>
            </a:extLst>
          </p:cNvPr>
          <p:cNvSpPr>
            <a:spLocks noGrp="1"/>
          </p:cNvSpPr>
          <p:nvPr>
            <p:ph idx="19" hasCustomPrompt="1"/>
          </p:nvPr>
        </p:nvSpPr>
        <p:spPr>
          <a:xfrm>
            <a:off x="9246864" y="2966330"/>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1.600</a:t>
            </a:r>
          </a:p>
        </p:txBody>
      </p:sp>
      <p:sp>
        <p:nvSpPr>
          <p:cNvPr id="36" name="Inhaltsplatzhalter 2">
            <a:extLst>
              <a:ext uri="{FF2B5EF4-FFF2-40B4-BE49-F238E27FC236}">
                <a16:creationId xmlns:a16="http://schemas.microsoft.com/office/drawing/2014/main" id="{31ADEA8D-84F4-E1A4-0EA5-094EA398DCAF}"/>
              </a:ext>
            </a:extLst>
          </p:cNvPr>
          <p:cNvSpPr>
            <a:spLocks noGrp="1"/>
          </p:cNvSpPr>
          <p:nvPr>
            <p:ph idx="20" hasCustomPrompt="1"/>
          </p:nvPr>
        </p:nvSpPr>
        <p:spPr>
          <a:xfrm>
            <a:off x="9246864" y="339565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37" name="Bildplatzhalter 2">
            <a:extLst>
              <a:ext uri="{FF2B5EF4-FFF2-40B4-BE49-F238E27FC236}">
                <a16:creationId xmlns:a16="http://schemas.microsoft.com/office/drawing/2014/main" id="{6F96146A-6AD3-D9D3-3A38-3192FB211716}"/>
              </a:ext>
            </a:extLst>
          </p:cNvPr>
          <p:cNvSpPr>
            <a:spLocks noGrp="1"/>
          </p:cNvSpPr>
          <p:nvPr>
            <p:ph type="pic" sz="quarter" idx="22"/>
          </p:nvPr>
        </p:nvSpPr>
        <p:spPr>
          <a:xfrm>
            <a:off x="9955178" y="1824101"/>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
        <p:nvSpPr>
          <p:cNvPr id="38" name="Inhaltsplatzhalter 2">
            <a:extLst>
              <a:ext uri="{FF2B5EF4-FFF2-40B4-BE49-F238E27FC236}">
                <a16:creationId xmlns:a16="http://schemas.microsoft.com/office/drawing/2014/main" id="{C9F0B5B1-14BB-D8DF-2A6D-2EDF9096F457}"/>
              </a:ext>
            </a:extLst>
          </p:cNvPr>
          <p:cNvSpPr>
            <a:spLocks noGrp="1"/>
          </p:cNvSpPr>
          <p:nvPr>
            <p:ph idx="23" hasCustomPrompt="1"/>
          </p:nvPr>
        </p:nvSpPr>
        <p:spPr>
          <a:xfrm>
            <a:off x="6815896" y="5067187"/>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104</a:t>
            </a:r>
          </a:p>
        </p:txBody>
      </p:sp>
      <p:sp>
        <p:nvSpPr>
          <p:cNvPr id="39" name="Inhaltsplatzhalter 2">
            <a:extLst>
              <a:ext uri="{FF2B5EF4-FFF2-40B4-BE49-F238E27FC236}">
                <a16:creationId xmlns:a16="http://schemas.microsoft.com/office/drawing/2014/main" id="{AC6D8DAD-010F-4374-20C2-BE932F27B681}"/>
              </a:ext>
            </a:extLst>
          </p:cNvPr>
          <p:cNvSpPr>
            <a:spLocks noGrp="1"/>
          </p:cNvSpPr>
          <p:nvPr>
            <p:ph idx="24" hasCustomPrompt="1"/>
          </p:nvPr>
        </p:nvSpPr>
        <p:spPr>
          <a:xfrm>
            <a:off x="6815896" y="5496510"/>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40" name="Inhaltsplatzhalter 2">
            <a:extLst>
              <a:ext uri="{FF2B5EF4-FFF2-40B4-BE49-F238E27FC236}">
                <a16:creationId xmlns:a16="http://schemas.microsoft.com/office/drawing/2014/main" id="{7B78EFD3-9214-F0DF-67ED-7D55435A50A2}"/>
              </a:ext>
            </a:extLst>
          </p:cNvPr>
          <p:cNvSpPr>
            <a:spLocks noGrp="1"/>
          </p:cNvSpPr>
          <p:nvPr>
            <p:ph idx="25" hasCustomPrompt="1"/>
          </p:nvPr>
        </p:nvSpPr>
        <p:spPr>
          <a:xfrm>
            <a:off x="9246864" y="5067187"/>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56</a:t>
            </a:r>
          </a:p>
        </p:txBody>
      </p:sp>
      <p:sp>
        <p:nvSpPr>
          <p:cNvPr id="41" name="Inhaltsplatzhalter 2">
            <a:extLst>
              <a:ext uri="{FF2B5EF4-FFF2-40B4-BE49-F238E27FC236}">
                <a16:creationId xmlns:a16="http://schemas.microsoft.com/office/drawing/2014/main" id="{3025C557-E507-47F1-A9A1-72F1B8F02A20}"/>
              </a:ext>
            </a:extLst>
          </p:cNvPr>
          <p:cNvSpPr>
            <a:spLocks noGrp="1"/>
          </p:cNvSpPr>
          <p:nvPr>
            <p:ph idx="26" hasCustomPrompt="1"/>
          </p:nvPr>
        </p:nvSpPr>
        <p:spPr>
          <a:xfrm>
            <a:off x="9246864" y="5489076"/>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42" name="Bildplatzhalter 2">
            <a:extLst>
              <a:ext uri="{FF2B5EF4-FFF2-40B4-BE49-F238E27FC236}">
                <a16:creationId xmlns:a16="http://schemas.microsoft.com/office/drawing/2014/main" id="{960A3E3F-0D2E-13DB-ABAD-F22B10C4534F}"/>
              </a:ext>
            </a:extLst>
          </p:cNvPr>
          <p:cNvSpPr>
            <a:spLocks noGrp="1"/>
          </p:cNvSpPr>
          <p:nvPr>
            <p:ph type="pic" sz="quarter" idx="28"/>
          </p:nvPr>
        </p:nvSpPr>
        <p:spPr>
          <a:xfrm>
            <a:off x="7531645" y="1824101"/>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43" name="Bildplatzhalter 2">
            <a:extLst>
              <a:ext uri="{FF2B5EF4-FFF2-40B4-BE49-F238E27FC236}">
                <a16:creationId xmlns:a16="http://schemas.microsoft.com/office/drawing/2014/main" id="{6973A02F-C44B-D2B5-2D28-F5ABF1DBD49D}"/>
              </a:ext>
            </a:extLst>
          </p:cNvPr>
          <p:cNvSpPr>
            <a:spLocks noGrp="1"/>
          </p:cNvSpPr>
          <p:nvPr>
            <p:ph type="pic" sz="quarter" idx="29"/>
          </p:nvPr>
        </p:nvSpPr>
        <p:spPr>
          <a:xfrm>
            <a:off x="7524210" y="3924958"/>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44" name="Bildplatzhalter 2">
            <a:extLst>
              <a:ext uri="{FF2B5EF4-FFF2-40B4-BE49-F238E27FC236}">
                <a16:creationId xmlns:a16="http://schemas.microsoft.com/office/drawing/2014/main" id="{76CBB613-BA35-9520-EB0E-D2D068A0613A}"/>
              </a:ext>
            </a:extLst>
          </p:cNvPr>
          <p:cNvSpPr>
            <a:spLocks noGrp="1"/>
          </p:cNvSpPr>
          <p:nvPr>
            <p:ph type="pic" sz="quarter" idx="30"/>
          </p:nvPr>
        </p:nvSpPr>
        <p:spPr>
          <a:xfrm>
            <a:off x="9955178" y="3924958"/>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
        <p:nvSpPr>
          <p:cNvPr id="7" name="Inhaltsplatzhalter 2">
            <a:extLst>
              <a:ext uri="{FF2B5EF4-FFF2-40B4-BE49-F238E27FC236}">
                <a16:creationId xmlns:a16="http://schemas.microsoft.com/office/drawing/2014/main" id="{A560702C-5422-A1A6-CB71-EF1E353E0993}"/>
              </a:ext>
            </a:extLst>
          </p:cNvPr>
          <p:cNvSpPr>
            <a:spLocks noGrp="1"/>
          </p:cNvSpPr>
          <p:nvPr>
            <p:ph idx="11" hasCustomPrompt="1"/>
          </p:nvPr>
        </p:nvSpPr>
        <p:spPr>
          <a:xfrm>
            <a:off x="392897" y="1806776"/>
            <a:ext cx="5459986" cy="4510769"/>
          </a:xfrm>
          <a:prstGeom prst="rect">
            <a:avLst/>
          </a:prstGeom>
          <a:solidFill>
            <a:srgbClr val="E3EBF4"/>
          </a:solidFill>
          <a:ln>
            <a:noFill/>
          </a:ln>
        </p:spPr>
        <p:style>
          <a:lnRef idx="2">
            <a:schemeClr val="accent5"/>
          </a:lnRef>
          <a:fillRef idx="1">
            <a:schemeClr val="lt1"/>
          </a:fillRef>
          <a:effectRef idx="0">
            <a:schemeClr val="accent5"/>
          </a:effectRef>
          <a:fontRef idx="none"/>
        </p:style>
        <p:txBody>
          <a:bodyPr vert="horz" wrap="square" lIns="108000" tIns="180000" rIns="144000" bIns="270000">
            <a:noAutofit/>
          </a:bodyPr>
          <a:lstStyle>
            <a:lvl1pPr marL="285750" marR="0" indent="-28575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mn-lt"/>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Projektdetail an erster Stelle</a:t>
            </a:r>
          </a:p>
          <a:p>
            <a:pPr lvl="0"/>
            <a:r>
              <a:rPr lang="de-DE" dirty="0"/>
              <a:t>Projektdetail an zweiter Stelle mit zwei Zeilen, damit man den Abstand erkennen kann.</a:t>
            </a:r>
          </a:p>
          <a:p>
            <a:pPr lvl="0"/>
            <a:r>
              <a:rPr lang="de-DE" dirty="0"/>
              <a:t>Drittes Projekthighlight</a:t>
            </a:r>
          </a:p>
          <a:p>
            <a:pPr lvl="0"/>
            <a:r>
              <a:rPr lang="de-DE" dirty="0"/>
              <a:t>Viertes Projekthighlight aus insgesamt vier Zeilen, die zeigen wie der Umbruch bei längeren Textmengen in diesem aufbereiteten Informationskasten wirkt. Ein zweiter Satz war in diesem Absatz dazu notwendig.</a:t>
            </a:r>
          </a:p>
          <a:p>
            <a:pPr lvl="0"/>
            <a:r>
              <a:rPr lang="de-DE" dirty="0"/>
              <a:t>Weiteres Projekthighlight aus insgesamt vier Zeilen, die zeigen wie der Umbruch bei längeren Textmengen in diesem aufbereiteten Informationskasten wirkt. Ein zweiter Satz war in diesem Absatz dazu notwendig.</a:t>
            </a:r>
          </a:p>
          <a:p>
            <a:pPr lvl="0"/>
            <a:r>
              <a:rPr lang="de-DE" dirty="0"/>
              <a:t>Letzter Punkt der Übersichtsliste</a:t>
            </a:r>
          </a:p>
          <a:p>
            <a:pPr lvl="0"/>
            <a:endParaRPr lang="de-DE" dirty="0"/>
          </a:p>
        </p:txBody>
      </p:sp>
      <p:sp>
        <p:nvSpPr>
          <p:cNvPr id="20" name="Inhaltsplatzhalter 2">
            <a:extLst>
              <a:ext uri="{FF2B5EF4-FFF2-40B4-BE49-F238E27FC236}">
                <a16:creationId xmlns:a16="http://schemas.microsoft.com/office/drawing/2014/main" id="{047AF03B-7FF1-C6D9-C02F-20B5FF1EB7A3}"/>
              </a:ext>
            </a:extLst>
          </p:cNvPr>
          <p:cNvSpPr>
            <a:spLocks noGrp="1"/>
          </p:cNvSpPr>
          <p:nvPr>
            <p:ph idx="21" hasCustomPrompt="1"/>
          </p:nvPr>
        </p:nvSpPr>
        <p:spPr>
          <a:xfrm>
            <a:off x="399788" y="6010093"/>
            <a:ext cx="5465556" cy="298321"/>
          </a:xfrm>
          <a:prstGeom prst="rect">
            <a:avLst/>
          </a:prstGeom>
          <a:noFill/>
          <a:ln>
            <a:noFill/>
          </a:ln>
        </p:spPr>
        <p:style>
          <a:lnRef idx="2">
            <a:schemeClr val="accent5"/>
          </a:lnRef>
          <a:fillRef idx="1">
            <a:schemeClr val="lt1"/>
          </a:fillRef>
          <a:effectRef idx="0">
            <a:schemeClr val="accent5"/>
          </a:effectRef>
          <a:fontRef idx="none"/>
        </p:style>
        <p:txBody>
          <a:bodyPr vert="horz" lIns="396000" tIns="0" rIns="0" bIns="0"/>
          <a:lstStyle>
            <a:lvl1pPr marL="0" indent="0">
              <a:lnSpc>
                <a:spcPct val="100000"/>
              </a:lnSpc>
              <a:spcBef>
                <a:spcPts val="300"/>
              </a:spcBef>
              <a:spcAft>
                <a:spcPts val="100"/>
              </a:spcAft>
              <a:buClr>
                <a:srgbClr val="003366"/>
              </a:buClr>
              <a:buSzPct val="88000"/>
              <a:buFont typeface="Wingdings" charset="2"/>
              <a:buNone/>
              <a:defRPr sz="1400" b="0" i="1">
                <a:solidFill>
                  <a:srgbClr val="0B2E66">
                    <a:alpha val="81000"/>
                  </a:srgb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Case Study auf www.airitsystems.de ansehen                               &gt;</a:t>
            </a:r>
          </a:p>
        </p:txBody>
      </p:sp>
    </p:spTree>
    <p:extLst>
      <p:ext uri="{BB962C8B-B14F-4D97-AF65-F5344CB8AC3E}">
        <p14:creationId xmlns:p14="http://schemas.microsoft.com/office/powerpoint/2010/main" val="38499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3">
                                            <p:bg/>
                                          </p:spTgt>
                                        </p:tgtEl>
                                      </p:cBhvr>
                                    </p:animEffect>
                                    <p:animScale>
                                      <p:cBhvr>
                                        <p:cTn id="7" dur="250" autoRev="1" fill="hold"/>
                                        <p:tgtEl>
                                          <p:spTgt spid="33">
                                            <p:bg/>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33">
                                            <p:txEl>
                                              <p:pRg st="0" end="0"/>
                                            </p:txEl>
                                          </p:spTgt>
                                        </p:tgtEl>
                                      </p:cBhvr>
                                    </p:animEffect>
                                    <p:animScale>
                                      <p:cBhvr>
                                        <p:cTn id="11" dur="250" autoRev="1" fill="hold"/>
                                        <p:tgtEl>
                                          <p:spTgt spid="33">
                                            <p:txEl>
                                              <p:pRg st="0" end="0"/>
                                            </p:tx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35">
                                            <p:bg/>
                                          </p:spTgt>
                                        </p:tgtEl>
                                      </p:cBhvr>
                                    </p:animEffect>
                                    <p:animScale>
                                      <p:cBhvr>
                                        <p:cTn id="15" dur="250" autoRev="1" fill="hold"/>
                                        <p:tgtEl>
                                          <p:spTgt spid="35">
                                            <p:bg/>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35">
                                            <p:txEl>
                                              <p:pRg st="0" end="0"/>
                                            </p:txEl>
                                          </p:spTgt>
                                        </p:tgtEl>
                                      </p:cBhvr>
                                    </p:animEffect>
                                    <p:animScale>
                                      <p:cBhvr>
                                        <p:cTn id="19" dur="250" autoRev="1" fill="hold"/>
                                        <p:tgtEl>
                                          <p:spTgt spid="35">
                                            <p:txEl>
                                              <p:pRg st="0" end="0"/>
                                            </p:tx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38">
                                            <p:bg/>
                                          </p:spTgt>
                                        </p:tgtEl>
                                      </p:cBhvr>
                                    </p:animEffect>
                                    <p:animScale>
                                      <p:cBhvr>
                                        <p:cTn id="23" dur="250" autoRev="1" fill="hold"/>
                                        <p:tgtEl>
                                          <p:spTgt spid="38">
                                            <p:bg/>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38">
                                            <p:txEl>
                                              <p:pRg st="0" end="0"/>
                                            </p:txEl>
                                          </p:spTgt>
                                        </p:tgtEl>
                                      </p:cBhvr>
                                    </p:animEffect>
                                    <p:animScale>
                                      <p:cBhvr>
                                        <p:cTn id="27" dur="250" autoRev="1" fill="hold"/>
                                        <p:tgtEl>
                                          <p:spTgt spid="38">
                                            <p:txEl>
                                              <p:pRg st="0" end="0"/>
                                            </p:txEl>
                                          </p:spTgt>
                                        </p:tgtEl>
                                      </p:cBhvr>
                                      <p:by x="105000" y="105000"/>
                                    </p:animScale>
                                  </p:childTnLst>
                                </p:cTn>
                              </p:par>
                            </p:childTnLst>
                          </p:cTn>
                        </p:par>
                        <p:par>
                          <p:cTn id="28" fill="hold">
                            <p:stCondLst>
                              <p:cond delay="3000"/>
                            </p:stCondLst>
                            <p:childTnLst>
                              <p:par>
                                <p:cTn id="29" presetID="26" presetClass="emph" presetSubtype="0" fill="hold" grpId="1" nodeType="afterEffect">
                                  <p:stCondLst>
                                    <p:cond delay="0"/>
                                  </p:stCondLst>
                                  <p:childTnLst>
                                    <p:animEffect transition="out" filter="fade">
                                      <p:cBhvr>
                                        <p:cTn id="30" dur="500" tmFilter="0, 0; .2, .5; .8, .5; 1, 0"/>
                                        <p:tgtEl>
                                          <p:spTgt spid="38">
                                            <p:bg/>
                                          </p:spTgt>
                                        </p:tgtEl>
                                      </p:cBhvr>
                                    </p:animEffect>
                                    <p:animScale>
                                      <p:cBhvr>
                                        <p:cTn id="31" dur="250" autoRev="1" fill="hold"/>
                                        <p:tgtEl>
                                          <p:spTgt spid="38">
                                            <p:bg/>
                                          </p:spTgt>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38">
                                            <p:txEl>
                                              <p:pRg st="0" end="0"/>
                                            </p:txEl>
                                          </p:spTgt>
                                        </p:tgtEl>
                                      </p:cBhvr>
                                    </p:animEffect>
                                    <p:animScale>
                                      <p:cBhvr>
                                        <p:cTn id="35" dur="250" autoRev="1" fill="hold"/>
                                        <p:tgtEl>
                                          <p:spTgt spid="38">
                                            <p:txEl>
                                              <p:pRg st="0" end="0"/>
                                            </p:txEl>
                                          </p:spTgt>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40">
                                            <p:bg/>
                                          </p:spTgt>
                                        </p:tgtEl>
                                      </p:cBhvr>
                                    </p:animEffect>
                                    <p:animScale>
                                      <p:cBhvr>
                                        <p:cTn id="39" dur="250" autoRev="1" fill="hold"/>
                                        <p:tgtEl>
                                          <p:spTgt spid="40">
                                            <p:bg/>
                                          </p:spTgt>
                                        </p:tgtEl>
                                      </p:cBhvr>
                                      <p:by x="105000" y="105000"/>
                                    </p:animScale>
                                  </p:childTnLst>
                                </p:cTn>
                              </p:par>
                            </p:childTnLst>
                          </p:cTn>
                        </p:par>
                        <p:par>
                          <p:cTn id="40" fill="hold">
                            <p:stCondLst>
                              <p:cond delay="4500"/>
                            </p:stCondLst>
                            <p:childTnLst>
                              <p:par>
                                <p:cTn id="41" presetID="26" presetClass="emph" presetSubtype="0" fill="hold" grpId="0" nodeType="afterEffect">
                                  <p:stCondLst>
                                    <p:cond delay="0"/>
                                  </p:stCondLst>
                                  <p:childTnLst>
                                    <p:animEffect transition="out" filter="fade">
                                      <p:cBhvr>
                                        <p:cTn id="42" dur="500" tmFilter="0, 0; .2, .5; .8, .5; 1, 0"/>
                                        <p:tgtEl>
                                          <p:spTgt spid="40">
                                            <p:txEl>
                                              <p:pRg st="0" end="0"/>
                                            </p:txEl>
                                          </p:spTgt>
                                        </p:tgtEl>
                                      </p:cBhvr>
                                    </p:animEffect>
                                    <p:animScale>
                                      <p:cBhvr>
                                        <p:cTn id="43" dur="250" autoRev="1" fill="hold"/>
                                        <p:tgtEl>
                                          <p:spTgt spid="4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tmplLst>
          <p:tmpl>
            <p:tnLst>
              <p:par>
                <p:cTn presetID="26" presetClass="emph" presetSubtype="0" fill="hold" nodeType="afterEffect">
                  <p:stCondLst>
                    <p:cond delay="0"/>
                  </p:stCondLst>
                  <p:childTnLst>
                    <p:animEffect transition="out" filter="fade">
                      <p:cBhvr>
                        <p:cTn dur="500" tmFilter="0, 0; .2, .5; .8, .5; 1, 0"/>
                        <p:tgtEl>
                          <p:spTgt spid="33"/>
                        </p:tgtEl>
                      </p:cBhvr>
                    </p:animEffect>
                    <p:animScale>
                      <p:cBhvr>
                        <p:cTn dur="250" autoRev="1" fill="hold"/>
                        <p:tgtEl>
                          <p:spTgt spid="33"/>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3"/>
                        </p:tgtEl>
                      </p:cBhvr>
                    </p:animEffect>
                    <p:animScale>
                      <p:cBhvr>
                        <p:cTn dur="250" autoRev="1" fill="hold"/>
                        <p:tgtEl>
                          <p:spTgt spid="33"/>
                        </p:tgtEl>
                      </p:cBhvr>
                      <p:by x="105000" y="105000"/>
                    </p:animScale>
                  </p:childTnLst>
                </p:cTn>
              </p:par>
            </p:tnLst>
          </p:tmpl>
        </p:tmplLst>
      </p:bldP>
      <p:bldP spid="35" grpId="0" build="p" animBg="1">
        <p:tmplLst>
          <p:tmpl>
            <p:tnLst>
              <p:par>
                <p:cTn presetID="26" presetClass="emph" presetSubtype="0" fill="hold" nodeType="afterEffect">
                  <p:stCondLst>
                    <p:cond delay="0"/>
                  </p:stCondLst>
                  <p:childTnLst>
                    <p:animEffect transition="out" filter="fade">
                      <p:cBhvr>
                        <p:cTn dur="500" tmFilter="0, 0; .2, .5; .8, .5; 1, 0"/>
                        <p:tgtEl>
                          <p:spTgt spid="35"/>
                        </p:tgtEl>
                      </p:cBhvr>
                    </p:animEffect>
                    <p:animScale>
                      <p:cBhvr>
                        <p:cTn dur="250" autoRev="1" fill="hold"/>
                        <p:tgtEl>
                          <p:spTgt spid="35"/>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5"/>
                        </p:tgtEl>
                      </p:cBhvr>
                    </p:animEffect>
                    <p:animScale>
                      <p:cBhvr>
                        <p:cTn dur="250" autoRev="1" fill="hold"/>
                        <p:tgtEl>
                          <p:spTgt spid="35"/>
                        </p:tgtEl>
                      </p:cBhvr>
                      <p:by x="105000" y="105000"/>
                    </p:animScale>
                  </p:childTnLst>
                </p:cTn>
              </p:par>
            </p:tnLst>
          </p:tmpl>
        </p:tmplLst>
      </p:bldP>
      <p:bldP spid="38" grpId="0" build="p" animBg="1">
        <p:tmplLst>
          <p:tmpl>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Lst>
      </p:bldP>
      <p:bldP spid="38" grpId="1" build="p" animBg="1">
        <p:tmplLst>
          <p:tmpl>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Lst>
      </p:bldP>
      <p:bldP spid="40" grpId="0" build="p" animBg="1">
        <p:tmplLst>
          <p:tmpl>
            <p:tnLst>
              <p:par>
                <p:cTn presetID="26" presetClass="emph" presetSubtype="0" fill="hold" nodeType="afterEffect">
                  <p:stCondLst>
                    <p:cond delay="0"/>
                  </p:stCondLst>
                  <p:childTnLst>
                    <p:animEffect transition="out" filter="fade">
                      <p:cBhvr>
                        <p:cTn dur="500" tmFilter="0, 0; .2, .5; .8, .5; 1, 0"/>
                        <p:tgtEl>
                          <p:spTgt spid="40"/>
                        </p:tgtEl>
                      </p:cBhvr>
                    </p:animEffect>
                    <p:animScale>
                      <p:cBhvr>
                        <p:cTn dur="250" autoRev="1" fill="hold"/>
                        <p:tgtEl>
                          <p:spTgt spid="40"/>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40"/>
                        </p:tgtEl>
                      </p:cBhvr>
                    </p:animEffect>
                    <p:animScale>
                      <p:cBhvr>
                        <p:cTn dur="250" autoRev="1" fill="hold"/>
                        <p:tgtEl>
                          <p:spTgt spid="40"/>
                        </p:tgtEl>
                      </p:cBhvr>
                      <p:by x="105000" y="105000"/>
                    </p:animScale>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Kennzahlen und Bi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905799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Kennzahlen des Projektes</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33" name="Inhaltsplatzhalter 2">
            <a:extLst>
              <a:ext uri="{FF2B5EF4-FFF2-40B4-BE49-F238E27FC236}">
                <a16:creationId xmlns:a16="http://schemas.microsoft.com/office/drawing/2014/main" id="{4C84D7B8-942B-93F1-1C8A-09BAB12CDCA9}"/>
              </a:ext>
            </a:extLst>
          </p:cNvPr>
          <p:cNvSpPr>
            <a:spLocks noGrp="1"/>
          </p:cNvSpPr>
          <p:nvPr>
            <p:ph idx="10" hasCustomPrompt="1"/>
          </p:nvPr>
        </p:nvSpPr>
        <p:spPr>
          <a:xfrm>
            <a:off x="6823331" y="2966330"/>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100.000</a:t>
            </a:r>
          </a:p>
        </p:txBody>
      </p:sp>
      <p:sp>
        <p:nvSpPr>
          <p:cNvPr id="34" name="Inhaltsplatzhalter 2">
            <a:extLst>
              <a:ext uri="{FF2B5EF4-FFF2-40B4-BE49-F238E27FC236}">
                <a16:creationId xmlns:a16="http://schemas.microsoft.com/office/drawing/2014/main" id="{AE220536-148D-CCF9-4315-8797C066D717}"/>
              </a:ext>
            </a:extLst>
          </p:cNvPr>
          <p:cNvSpPr>
            <a:spLocks noGrp="1"/>
          </p:cNvSpPr>
          <p:nvPr>
            <p:ph idx="16" hasCustomPrompt="1"/>
          </p:nvPr>
        </p:nvSpPr>
        <p:spPr>
          <a:xfrm>
            <a:off x="6823331" y="339565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35" name="Inhaltsplatzhalter 2">
            <a:extLst>
              <a:ext uri="{FF2B5EF4-FFF2-40B4-BE49-F238E27FC236}">
                <a16:creationId xmlns:a16="http://schemas.microsoft.com/office/drawing/2014/main" id="{8C49F564-9BB9-D2F1-D74D-FDEF2A3C9744}"/>
              </a:ext>
            </a:extLst>
          </p:cNvPr>
          <p:cNvSpPr>
            <a:spLocks noGrp="1"/>
          </p:cNvSpPr>
          <p:nvPr>
            <p:ph idx="19" hasCustomPrompt="1"/>
          </p:nvPr>
        </p:nvSpPr>
        <p:spPr>
          <a:xfrm>
            <a:off x="9246864" y="2966330"/>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1.600</a:t>
            </a:r>
          </a:p>
        </p:txBody>
      </p:sp>
      <p:sp>
        <p:nvSpPr>
          <p:cNvPr id="36" name="Inhaltsplatzhalter 2">
            <a:extLst>
              <a:ext uri="{FF2B5EF4-FFF2-40B4-BE49-F238E27FC236}">
                <a16:creationId xmlns:a16="http://schemas.microsoft.com/office/drawing/2014/main" id="{31ADEA8D-84F4-E1A4-0EA5-094EA398DCAF}"/>
              </a:ext>
            </a:extLst>
          </p:cNvPr>
          <p:cNvSpPr>
            <a:spLocks noGrp="1"/>
          </p:cNvSpPr>
          <p:nvPr>
            <p:ph idx="20" hasCustomPrompt="1"/>
          </p:nvPr>
        </p:nvSpPr>
        <p:spPr>
          <a:xfrm>
            <a:off x="9246864" y="339565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des Highlights</a:t>
            </a:r>
          </a:p>
        </p:txBody>
      </p:sp>
      <p:sp>
        <p:nvSpPr>
          <p:cNvPr id="37" name="Bildplatzhalter 2">
            <a:extLst>
              <a:ext uri="{FF2B5EF4-FFF2-40B4-BE49-F238E27FC236}">
                <a16:creationId xmlns:a16="http://schemas.microsoft.com/office/drawing/2014/main" id="{6F96146A-6AD3-D9D3-3A38-3192FB211716}"/>
              </a:ext>
            </a:extLst>
          </p:cNvPr>
          <p:cNvSpPr>
            <a:spLocks noGrp="1"/>
          </p:cNvSpPr>
          <p:nvPr>
            <p:ph type="pic" sz="quarter" idx="22"/>
          </p:nvPr>
        </p:nvSpPr>
        <p:spPr>
          <a:xfrm>
            <a:off x="9955178" y="1824101"/>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
        <p:nvSpPr>
          <p:cNvPr id="38" name="Inhaltsplatzhalter 2">
            <a:extLst>
              <a:ext uri="{FF2B5EF4-FFF2-40B4-BE49-F238E27FC236}">
                <a16:creationId xmlns:a16="http://schemas.microsoft.com/office/drawing/2014/main" id="{C9F0B5B1-14BB-D8DF-2A6D-2EDF9096F457}"/>
              </a:ext>
            </a:extLst>
          </p:cNvPr>
          <p:cNvSpPr>
            <a:spLocks noGrp="1"/>
          </p:cNvSpPr>
          <p:nvPr>
            <p:ph idx="23" hasCustomPrompt="1"/>
          </p:nvPr>
        </p:nvSpPr>
        <p:spPr>
          <a:xfrm>
            <a:off x="6815896" y="5067187"/>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104</a:t>
            </a:r>
          </a:p>
        </p:txBody>
      </p:sp>
      <p:sp>
        <p:nvSpPr>
          <p:cNvPr id="39" name="Inhaltsplatzhalter 2">
            <a:extLst>
              <a:ext uri="{FF2B5EF4-FFF2-40B4-BE49-F238E27FC236}">
                <a16:creationId xmlns:a16="http://schemas.microsoft.com/office/drawing/2014/main" id="{AC6D8DAD-010F-4374-20C2-BE932F27B681}"/>
              </a:ext>
            </a:extLst>
          </p:cNvPr>
          <p:cNvSpPr>
            <a:spLocks noGrp="1"/>
          </p:cNvSpPr>
          <p:nvPr>
            <p:ph idx="24" hasCustomPrompt="1"/>
          </p:nvPr>
        </p:nvSpPr>
        <p:spPr>
          <a:xfrm>
            <a:off x="6815896" y="5496510"/>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40" name="Inhaltsplatzhalter 2">
            <a:extLst>
              <a:ext uri="{FF2B5EF4-FFF2-40B4-BE49-F238E27FC236}">
                <a16:creationId xmlns:a16="http://schemas.microsoft.com/office/drawing/2014/main" id="{7B78EFD3-9214-F0DF-67ED-7D55435A50A2}"/>
              </a:ext>
            </a:extLst>
          </p:cNvPr>
          <p:cNvSpPr>
            <a:spLocks noGrp="1"/>
          </p:cNvSpPr>
          <p:nvPr>
            <p:ph idx="25" hasCustomPrompt="1"/>
          </p:nvPr>
        </p:nvSpPr>
        <p:spPr>
          <a:xfrm>
            <a:off x="9246864" y="5067187"/>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56</a:t>
            </a:r>
          </a:p>
        </p:txBody>
      </p:sp>
      <p:sp>
        <p:nvSpPr>
          <p:cNvPr id="41" name="Inhaltsplatzhalter 2">
            <a:extLst>
              <a:ext uri="{FF2B5EF4-FFF2-40B4-BE49-F238E27FC236}">
                <a16:creationId xmlns:a16="http://schemas.microsoft.com/office/drawing/2014/main" id="{3025C557-E507-47F1-A9A1-72F1B8F02A20}"/>
              </a:ext>
            </a:extLst>
          </p:cNvPr>
          <p:cNvSpPr>
            <a:spLocks noGrp="1"/>
          </p:cNvSpPr>
          <p:nvPr>
            <p:ph idx="26" hasCustomPrompt="1"/>
          </p:nvPr>
        </p:nvSpPr>
        <p:spPr>
          <a:xfrm>
            <a:off x="9246864" y="5489076"/>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42" name="Bildplatzhalter 2">
            <a:extLst>
              <a:ext uri="{FF2B5EF4-FFF2-40B4-BE49-F238E27FC236}">
                <a16:creationId xmlns:a16="http://schemas.microsoft.com/office/drawing/2014/main" id="{960A3E3F-0D2E-13DB-ABAD-F22B10C4534F}"/>
              </a:ext>
            </a:extLst>
          </p:cNvPr>
          <p:cNvSpPr>
            <a:spLocks noGrp="1"/>
          </p:cNvSpPr>
          <p:nvPr>
            <p:ph type="pic" sz="quarter" idx="28"/>
          </p:nvPr>
        </p:nvSpPr>
        <p:spPr>
          <a:xfrm>
            <a:off x="7531645" y="1824101"/>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43" name="Bildplatzhalter 2">
            <a:extLst>
              <a:ext uri="{FF2B5EF4-FFF2-40B4-BE49-F238E27FC236}">
                <a16:creationId xmlns:a16="http://schemas.microsoft.com/office/drawing/2014/main" id="{6973A02F-C44B-D2B5-2D28-F5ABF1DBD49D}"/>
              </a:ext>
            </a:extLst>
          </p:cNvPr>
          <p:cNvSpPr>
            <a:spLocks noGrp="1"/>
          </p:cNvSpPr>
          <p:nvPr>
            <p:ph type="pic" sz="quarter" idx="29"/>
          </p:nvPr>
        </p:nvSpPr>
        <p:spPr>
          <a:xfrm>
            <a:off x="7524210" y="3924958"/>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
        <p:nvSpPr>
          <p:cNvPr id="44" name="Bildplatzhalter 2">
            <a:extLst>
              <a:ext uri="{FF2B5EF4-FFF2-40B4-BE49-F238E27FC236}">
                <a16:creationId xmlns:a16="http://schemas.microsoft.com/office/drawing/2014/main" id="{76CBB613-BA35-9520-EB0E-D2D068A0613A}"/>
              </a:ext>
            </a:extLst>
          </p:cNvPr>
          <p:cNvSpPr>
            <a:spLocks noGrp="1"/>
          </p:cNvSpPr>
          <p:nvPr>
            <p:ph type="pic" sz="quarter" idx="30"/>
          </p:nvPr>
        </p:nvSpPr>
        <p:spPr>
          <a:xfrm>
            <a:off x="9955178" y="3924958"/>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5" name="Rechteck 4">
            <a:extLst>
              <a:ext uri="{FF2B5EF4-FFF2-40B4-BE49-F238E27FC236}">
                <a16:creationId xmlns:a16="http://schemas.microsoft.com/office/drawing/2014/main" id="{8D8B99F5-9F98-3F85-0A8B-B91419D16ECB}"/>
              </a:ext>
            </a:extLst>
          </p:cNvPr>
          <p:cNvSpPr/>
          <p:nvPr userDrawn="1"/>
        </p:nvSpPr>
        <p:spPr>
          <a:xfrm>
            <a:off x="0" y="1207710"/>
            <a:ext cx="6096000" cy="4612795"/>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7">
            <a:extLst>
              <a:ext uri="{FF2B5EF4-FFF2-40B4-BE49-F238E27FC236}">
                <a16:creationId xmlns:a16="http://schemas.microsoft.com/office/drawing/2014/main" id="{189A03D1-DC5C-2A77-44BB-38CA56BF6151}"/>
              </a:ext>
            </a:extLst>
          </p:cNvPr>
          <p:cNvSpPr>
            <a:spLocks noGrp="1"/>
          </p:cNvSpPr>
          <p:nvPr>
            <p:ph type="body" sz="quarter" idx="14" hasCustomPrompt="1"/>
          </p:nvPr>
        </p:nvSpPr>
        <p:spPr>
          <a:xfrm>
            <a:off x="425482" y="5918035"/>
            <a:ext cx="2736304" cy="13223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cxnSp>
        <p:nvCxnSpPr>
          <p:cNvPr id="9" name="Gerade Verbindung 23">
            <a:extLst>
              <a:ext uri="{FF2B5EF4-FFF2-40B4-BE49-F238E27FC236}">
                <a16:creationId xmlns:a16="http://schemas.microsoft.com/office/drawing/2014/main" id="{AFA2205A-A75D-8CD2-3FDD-DCA9C3783EEA}"/>
              </a:ext>
            </a:extLst>
          </p:cNvPr>
          <p:cNvCxnSpPr/>
          <p:nvPr userDrawn="1"/>
        </p:nvCxnSpPr>
        <p:spPr bwMode="auto">
          <a:xfrm>
            <a:off x="405880" y="1217595"/>
            <a:ext cx="3810053"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1" name="Bildplatzhalter 12">
            <a:extLst>
              <a:ext uri="{FF2B5EF4-FFF2-40B4-BE49-F238E27FC236}">
                <a16:creationId xmlns:a16="http://schemas.microsoft.com/office/drawing/2014/main" id="{590C13D0-1381-19B6-6C91-1609491D612D}"/>
              </a:ext>
            </a:extLst>
          </p:cNvPr>
          <p:cNvSpPr>
            <a:spLocks noGrp="1"/>
          </p:cNvSpPr>
          <p:nvPr>
            <p:ph type="pic" sz="quarter" idx="31"/>
          </p:nvPr>
        </p:nvSpPr>
        <p:spPr>
          <a:xfrm>
            <a:off x="-26377" y="1197962"/>
            <a:ext cx="6122377" cy="4622546"/>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Tree>
    <p:extLst>
      <p:ext uri="{BB962C8B-B14F-4D97-AF65-F5344CB8AC3E}">
        <p14:creationId xmlns:p14="http://schemas.microsoft.com/office/powerpoint/2010/main" val="111917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3">
                                            <p:bg/>
                                          </p:spTgt>
                                        </p:tgtEl>
                                      </p:cBhvr>
                                    </p:animEffect>
                                    <p:animScale>
                                      <p:cBhvr>
                                        <p:cTn id="7" dur="250" autoRev="1" fill="hold"/>
                                        <p:tgtEl>
                                          <p:spTgt spid="33">
                                            <p:bg/>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33">
                                            <p:txEl>
                                              <p:pRg st="0" end="0"/>
                                            </p:txEl>
                                          </p:spTgt>
                                        </p:tgtEl>
                                      </p:cBhvr>
                                    </p:animEffect>
                                    <p:animScale>
                                      <p:cBhvr>
                                        <p:cTn id="11" dur="250" autoRev="1" fill="hold"/>
                                        <p:tgtEl>
                                          <p:spTgt spid="33">
                                            <p:txEl>
                                              <p:pRg st="0" end="0"/>
                                            </p:tx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35">
                                            <p:bg/>
                                          </p:spTgt>
                                        </p:tgtEl>
                                      </p:cBhvr>
                                    </p:animEffect>
                                    <p:animScale>
                                      <p:cBhvr>
                                        <p:cTn id="15" dur="250" autoRev="1" fill="hold"/>
                                        <p:tgtEl>
                                          <p:spTgt spid="35">
                                            <p:bg/>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35">
                                            <p:txEl>
                                              <p:pRg st="0" end="0"/>
                                            </p:txEl>
                                          </p:spTgt>
                                        </p:tgtEl>
                                      </p:cBhvr>
                                    </p:animEffect>
                                    <p:animScale>
                                      <p:cBhvr>
                                        <p:cTn id="19" dur="250" autoRev="1" fill="hold"/>
                                        <p:tgtEl>
                                          <p:spTgt spid="35">
                                            <p:txEl>
                                              <p:pRg st="0" end="0"/>
                                            </p:tx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38">
                                            <p:bg/>
                                          </p:spTgt>
                                        </p:tgtEl>
                                      </p:cBhvr>
                                    </p:animEffect>
                                    <p:animScale>
                                      <p:cBhvr>
                                        <p:cTn id="23" dur="250" autoRev="1" fill="hold"/>
                                        <p:tgtEl>
                                          <p:spTgt spid="38">
                                            <p:bg/>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38">
                                            <p:txEl>
                                              <p:pRg st="0" end="0"/>
                                            </p:txEl>
                                          </p:spTgt>
                                        </p:tgtEl>
                                      </p:cBhvr>
                                    </p:animEffect>
                                    <p:animScale>
                                      <p:cBhvr>
                                        <p:cTn id="27" dur="250" autoRev="1" fill="hold"/>
                                        <p:tgtEl>
                                          <p:spTgt spid="38">
                                            <p:txEl>
                                              <p:pRg st="0" end="0"/>
                                            </p:txEl>
                                          </p:spTgt>
                                        </p:tgtEl>
                                      </p:cBhvr>
                                      <p:by x="105000" y="105000"/>
                                    </p:animScale>
                                  </p:childTnLst>
                                </p:cTn>
                              </p:par>
                            </p:childTnLst>
                          </p:cTn>
                        </p:par>
                        <p:par>
                          <p:cTn id="28" fill="hold">
                            <p:stCondLst>
                              <p:cond delay="3000"/>
                            </p:stCondLst>
                            <p:childTnLst>
                              <p:par>
                                <p:cTn id="29" presetID="26" presetClass="emph" presetSubtype="0" fill="hold" grpId="1" nodeType="afterEffect">
                                  <p:stCondLst>
                                    <p:cond delay="0"/>
                                  </p:stCondLst>
                                  <p:childTnLst>
                                    <p:animEffect transition="out" filter="fade">
                                      <p:cBhvr>
                                        <p:cTn id="30" dur="500" tmFilter="0, 0; .2, .5; .8, .5; 1, 0"/>
                                        <p:tgtEl>
                                          <p:spTgt spid="38">
                                            <p:bg/>
                                          </p:spTgt>
                                        </p:tgtEl>
                                      </p:cBhvr>
                                    </p:animEffect>
                                    <p:animScale>
                                      <p:cBhvr>
                                        <p:cTn id="31" dur="250" autoRev="1" fill="hold"/>
                                        <p:tgtEl>
                                          <p:spTgt spid="38">
                                            <p:bg/>
                                          </p:spTgt>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38">
                                            <p:txEl>
                                              <p:pRg st="0" end="0"/>
                                            </p:txEl>
                                          </p:spTgt>
                                        </p:tgtEl>
                                      </p:cBhvr>
                                    </p:animEffect>
                                    <p:animScale>
                                      <p:cBhvr>
                                        <p:cTn id="35" dur="250" autoRev="1" fill="hold"/>
                                        <p:tgtEl>
                                          <p:spTgt spid="38">
                                            <p:txEl>
                                              <p:pRg st="0" end="0"/>
                                            </p:txEl>
                                          </p:spTgt>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40">
                                            <p:bg/>
                                          </p:spTgt>
                                        </p:tgtEl>
                                      </p:cBhvr>
                                    </p:animEffect>
                                    <p:animScale>
                                      <p:cBhvr>
                                        <p:cTn id="39" dur="250" autoRev="1" fill="hold"/>
                                        <p:tgtEl>
                                          <p:spTgt spid="40">
                                            <p:bg/>
                                          </p:spTgt>
                                        </p:tgtEl>
                                      </p:cBhvr>
                                      <p:by x="105000" y="105000"/>
                                    </p:animScale>
                                  </p:childTnLst>
                                </p:cTn>
                              </p:par>
                            </p:childTnLst>
                          </p:cTn>
                        </p:par>
                        <p:par>
                          <p:cTn id="40" fill="hold">
                            <p:stCondLst>
                              <p:cond delay="4500"/>
                            </p:stCondLst>
                            <p:childTnLst>
                              <p:par>
                                <p:cTn id="41" presetID="26" presetClass="emph" presetSubtype="0" fill="hold" grpId="0" nodeType="afterEffect">
                                  <p:stCondLst>
                                    <p:cond delay="0"/>
                                  </p:stCondLst>
                                  <p:childTnLst>
                                    <p:animEffect transition="out" filter="fade">
                                      <p:cBhvr>
                                        <p:cTn id="42" dur="500" tmFilter="0, 0; .2, .5; .8, .5; 1, 0"/>
                                        <p:tgtEl>
                                          <p:spTgt spid="40">
                                            <p:txEl>
                                              <p:pRg st="0" end="0"/>
                                            </p:txEl>
                                          </p:spTgt>
                                        </p:tgtEl>
                                      </p:cBhvr>
                                    </p:animEffect>
                                    <p:animScale>
                                      <p:cBhvr>
                                        <p:cTn id="43" dur="250" autoRev="1" fill="hold"/>
                                        <p:tgtEl>
                                          <p:spTgt spid="4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tmplLst>
          <p:tmpl>
            <p:tnLst>
              <p:par>
                <p:cTn presetID="26" presetClass="emph" presetSubtype="0" fill="hold" nodeType="afterEffect">
                  <p:stCondLst>
                    <p:cond delay="0"/>
                  </p:stCondLst>
                  <p:childTnLst>
                    <p:animEffect transition="out" filter="fade">
                      <p:cBhvr>
                        <p:cTn dur="500" tmFilter="0, 0; .2, .5; .8, .5; 1, 0"/>
                        <p:tgtEl>
                          <p:spTgt spid="33"/>
                        </p:tgtEl>
                      </p:cBhvr>
                    </p:animEffect>
                    <p:animScale>
                      <p:cBhvr>
                        <p:cTn dur="250" autoRev="1" fill="hold"/>
                        <p:tgtEl>
                          <p:spTgt spid="33"/>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3"/>
                        </p:tgtEl>
                      </p:cBhvr>
                    </p:animEffect>
                    <p:animScale>
                      <p:cBhvr>
                        <p:cTn dur="250" autoRev="1" fill="hold"/>
                        <p:tgtEl>
                          <p:spTgt spid="33"/>
                        </p:tgtEl>
                      </p:cBhvr>
                      <p:by x="105000" y="105000"/>
                    </p:animScale>
                  </p:childTnLst>
                </p:cTn>
              </p:par>
            </p:tnLst>
          </p:tmpl>
        </p:tmplLst>
      </p:bldP>
      <p:bldP spid="35" grpId="0" build="p" animBg="1">
        <p:tmplLst>
          <p:tmpl>
            <p:tnLst>
              <p:par>
                <p:cTn presetID="26" presetClass="emph" presetSubtype="0" fill="hold" nodeType="afterEffect">
                  <p:stCondLst>
                    <p:cond delay="0"/>
                  </p:stCondLst>
                  <p:childTnLst>
                    <p:animEffect transition="out" filter="fade">
                      <p:cBhvr>
                        <p:cTn dur="500" tmFilter="0, 0; .2, .5; .8, .5; 1, 0"/>
                        <p:tgtEl>
                          <p:spTgt spid="35"/>
                        </p:tgtEl>
                      </p:cBhvr>
                    </p:animEffect>
                    <p:animScale>
                      <p:cBhvr>
                        <p:cTn dur="250" autoRev="1" fill="hold"/>
                        <p:tgtEl>
                          <p:spTgt spid="35"/>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5"/>
                        </p:tgtEl>
                      </p:cBhvr>
                    </p:animEffect>
                    <p:animScale>
                      <p:cBhvr>
                        <p:cTn dur="250" autoRev="1" fill="hold"/>
                        <p:tgtEl>
                          <p:spTgt spid="35"/>
                        </p:tgtEl>
                      </p:cBhvr>
                      <p:by x="105000" y="105000"/>
                    </p:animScale>
                  </p:childTnLst>
                </p:cTn>
              </p:par>
            </p:tnLst>
          </p:tmpl>
        </p:tmplLst>
      </p:bldP>
      <p:bldP spid="38" grpId="0" build="p" animBg="1">
        <p:tmplLst>
          <p:tmpl>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Lst>
      </p:bldP>
      <p:bldP spid="38" grpId="1" build="p" animBg="1">
        <p:tmplLst>
          <p:tmpl>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Lst>
      </p:bldP>
      <p:bldP spid="40" grpId="0" build="p" animBg="1">
        <p:tmplLst>
          <p:tmpl>
            <p:tnLst>
              <p:par>
                <p:cTn presetID="26" presetClass="emph" presetSubtype="0" fill="hold" nodeType="afterEffect">
                  <p:stCondLst>
                    <p:cond delay="0"/>
                  </p:stCondLst>
                  <p:childTnLst>
                    <p:animEffect transition="out" filter="fade">
                      <p:cBhvr>
                        <p:cTn dur="500" tmFilter="0, 0; .2, .5; .8, .5; 1, 0"/>
                        <p:tgtEl>
                          <p:spTgt spid="40"/>
                        </p:tgtEl>
                      </p:cBhvr>
                    </p:animEffect>
                    <p:animScale>
                      <p:cBhvr>
                        <p:cTn dur="250" autoRev="1" fill="hold"/>
                        <p:tgtEl>
                          <p:spTgt spid="40"/>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40"/>
                        </p:tgtEl>
                      </p:cBhvr>
                    </p:animEffect>
                    <p:animScale>
                      <p:cBhvr>
                        <p:cTn dur="250" autoRev="1" fill="hold"/>
                        <p:tgtEl>
                          <p:spTgt spid="40"/>
                        </p:tgtEl>
                      </p:cBhvr>
                      <p:by x="105000" y="105000"/>
                    </p:animScale>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Ansprechpartner">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656575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Ansprechpartner</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5" name="Inhaltsplatzhalter 2">
            <a:extLst>
              <a:ext uri="{FF2B5EF4-FFF2-40B4-BE49-F238E27FC236}">
                <a16:creationId xmlns:a16="http://schemas.microsoft.com/office/drawing/2014/main" id="{BFAE2E73-783F-17B7-D8F1-31FFB67C228A}"/>
              </a:ext>
            </a:extLst>
          </p:cNvPr>
          <p:cNvSpPr>
            <a:spLocks noGrp="1"/>
          </p:cNvSpPr>
          <p:nvPr>
            <p:ph idx="10" hasCustomPrompt="1"/>
          </p:nvPr>
        </p:nvSpPr>
        <p:spPr>
          <a:xfrm>
            <a:off x="1115713" y="4030278"/>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6" name="Inhaltsplatzhalter 2">
            <a:extLst>
              <a:ext uri="{FF2B5EF4-FFF2-40B4-BE49-F238E27FC236}">
                <a16:creationId xmlns:a16="http://schemas.microsoft.com/office/drawing/2014/main" id="{2D0BDFF2-C656-5E91-9CA2-5BE533AA44F9}"/>
              </a:ext>
            </a:extLst>
          </p:cNvPr>
          <p:cNvSpPr>
            <a:spLocks noGrp="1"/>
          </p:cNvSpPr>
          <p:nvPr>
            <p:ph idx="16" hasCustomPrompt="1"/>
          </p:nvPr>
        </p:nvSpPr>
        <p:spPr>
          <a:xfrm>
            <a:off x="1115713" y="429047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
        <p:nvSpPr>
          <p:cNvPr id="7" name="Inhaltsplatzhalter 2">
            <a:extLst>
              <a:ext uri="{FF2B5EF4-FFF2-40B4-BE49-F238E27FC236}">
                <a16:creationId xmlns:a16="http://schemas.microsoft.com/office/drawing/2014/main" id="{B4DEC05F-46AB-61D2-818F-B940D1947CE6}"/>
              </a:ext>
            </a:extLst>
          </p:cNvPr>
          <p:cNvSpPr>
            <a:spLocks noGrp="1"/>
          </p:cNvSpPr>
          <p:nvPr>
            <p:ph idx="17" hasCustomPrompt="1"/>
          </p:nvPr>
        </p:nvSpPr>
        <p:spPr>
          <a:xfrm>
            <a:off x="1115714" y="4660335"/>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9" name="Bildplatzhalter 2">
            <a:extLst>
              <a:ext uri="{FF2B5EF4-FFF2-40B4-BE49-F238E27FC236}">
                <a16:creationId xmlns:a16="http://schemas.microsoft.com/office/drawing/2014/main" id="{91F3DAF8-79DF-A413-AEE6-9F02F6BE336D}"/>
              </a:ext>
            </a:extLst>
          </p:cNvPr>
          <p:cNvSpPr>
            <a:spLocks noGrp="1"/>
          </p:cNvSpPr>
          <p:nvPr>
            <p:ph type="pic" sz="quarter" idx="18"/>
          </p:nvPr>
        </p:nvSpPr>
        <p:spPr>
          <a:xfrm>
            <a:off x="1100251" y="1577670"/>
            <a:ext cx="2353333" cy="2353333"/>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10" name="Inhaltsplatzhalter 2">
            <a:extLst>
              <a:ext uri="{FF2B5EF4-FFF2-40B4-BE49-F238E27FC236}">
                <a16:creationId xmlns:a16="http://schemas.microsoft.com/office/drawing/2014/main" id="{C38915B0-9697-B411-1CC3-8C3510B1578B}"/>
              </a:ext>
            </a:extLst>
          </p:cNvPr>
          <p:cNvSpPr>
            <a:spLocks noGrp="1"/>
          </p:cNvSpPr>
          <p:nvPr>
            <p:ph idx="19" hasCustomPrompt="1"/>
          </p:nvPr>
        </p:nvSpPr>
        <p:spPr>
          <a:xfrm>
            <a:off x="1115714" y="4957701"/>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11" name="Inhaltsplatzhalter 2">
            <a:extLst>
              <a:ext uri="{FF2B5EF4-FFF2-40B4-BE49-F238E27FC236}">
                <a16:creationId xmlns:a16="http://schemas.microsoft.com/office/drawing/2014/main" id="{BD78C0A5-0AF8-1129-60D0-2BEDAC1D0775}"/>
              </a:ext>
            </a:extLst>
          </p:cNvPr>
          <p:cNvSpPr>
            <a:spLocks noGrp="1"/>
          </p:cNvSpPr>
          <p:nvPr>
            <p:ph idx="20" hasCustomPrompt="1"/>
          </p:nvPr>
        </p:nvSpPr>
        <p:spPr>
          <a:xfrm>
            <a:off x="1115714" y="5217896"/>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m.musteradresse@airitsystems.de</a:t>
            </a:r>
          </a:p>
        </p:txBody>
      </p:sp>
      <p:sp>
        <p:nvSpPr>
          <p:cNvPr id="24" name="Inhaltsplatzhalter 2">
            <a:extLst>
              <a:ext uri="{FF2B5EF4-FFF2-40B4-BE49-F238E27FC236}">
                <a16:creationId xmlns:a16="http://schemas.microsoft.com/office/drawing/2014/main" id="{2F1C6CBB-75B0-6FA9-8053-8935BAA88445}"/>
              </a:ext>
            </a:extLst>
          </p:cNvPr>
          <p:cNvSpPr>
            <a:spLocks noGrp="1"/>
          </p:cNvSpPr>
          <p:nvPr>
            <p:ph idx="21" hasCustomPrompt="1"/>
          </p:nvPr>
        </p:nvSpPr>
        <p:spPr>
          <a:xfrm>
            <a:off x="3658192" y="4030278"/>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Luisa Mustermann</a:t>
            </a:r>
          </a:p>
        </p:txBody>
      </p:sp>
      <p:sp>
        <p:nvSpPr>
          <p:cNvPr id="25" name="Inhaltsplatzhalter 2">
            <a:extLst>
              <a:ext uri="{FF2B5EF4-FFF2-40B4-BE49-F238E27FC236}">
                <a16:creationId xmlns:a16="http://schemas.microsoft.com/office/drawing/2014/main" id="{8C22D350-530F-84C1-906B-D23187A3943A}"/>
              </a:ext>
            </a:extLst>
          </p:cNvPr>
          <p:cNvSpPr>
            <a:spLocks noGrp="1"/>
          </p:cNvSpPr>
          <p:nvPr>
            <p:ph idx="22" hasCustomPrompt="1"/>
          </p:nvPr>
        </p:nvSpPr>
        <p:spPr>
          <a:xfrm>
            <a:off x="3658192" y="429047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 Position im Unternehmen</a:t>
            </a:r>
          </a:p>
        </p:txBody>
      </p:sp>
      <p:sp>
        <p:nvSpPr>
          <p:cNvPr id="26" name="Inhaltsplatzhalter 2">
            <a:extLst>
              <a:ext uri="{FF2B5EF4-FFF2-40B4-BE49-F238E27FC236}">
                <a16:creationId xmlns:a16="http://schemas.microsoft.com/office/drawing/2014/main" id="{38E3A957-309C-4AC9-FDCF-5FE83FAAAFEC}"/>
              </a:ext>
            </a:extLst>
          </p:cNvPr>
          <p:cNvSpPr>
            <a:spLocks noGrp="1"/>
          </p:cNvSpPr>
          <p:nvPr>
            <p:ph idx="23" hasCustomPrompt="1"/>
          </p:nvPr>
        </p:nvSpPr>
        <p:spPr>
          <a:xfrm>
            <a:off x="3658193" y="4660335"/>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Standort</a:t>
            </a:r>
          </a:p>
        </p:txBody>
      </p:sp>
      <p:sp>
        <p:nvSpPr>
          <p:cNvPr id="27" name="Bildplatzhalter 2">
            <a:extLst>
              <a:ext uri="{FF2B5EF4-FFF2-40B4-BE49-F238E27FC236}">
                <a16:creationId xmlns:a16="http://schemas.microsoft.com/office/drawing/2014/main" id="{48BE3605-8F65-1D24-17AB-DBA0CB03C698}"/>
              </a:ext>
            </a:extLst>
          </p:cNvPr>
          <p:cNvSpPr>
            <a:spLocks noGrp="1"/>
          </p:cNvSpPr>
          <p:nvPr>
            <p:ph type="pic" sz="quarter" idx="24"/>
          </p:nvPr>
        </p:nvSpPr>
        <p:spPr>
          <a:xfrm>
            <a:off x="3642730" y="1577670"/>
            <a:ext cx="2353333" cy="2353333"/>
          </a:xfrm>
          <a:prstGeom prst="ellipse">
            <a:avLst/>
          </a:prstGeom>
        </p:spPr>
        <p:txBody>
          <a:bodyPr/>
          <a:lstStyle>
            <a:lvl1pPr marL="39688" indent="0">
              <a:buNone/>
              <a:defRPr>
                <a:latin typeface="FrutigerNext LT Regular" panose="020B0503040504020204" pitchFamily="34" charset="0"/>
              </a:defRPr>
            </a:lvl1pPr>
          </a:lstStyle>
          <a:p>
            <a:endParaRPr lang="de-DE"/>
          </a:p>
        </p:txBody>
      </p:sp>
      <p:sp>
        <p:nvSpPr>
          <p:cNvPr id="28" name="Inhaltsplatzhalter 2">
            <a:extLst>
              <a:ext uri="{FF2B5EF4-FFF2-40B4-BE49-F238E27FC236}">
                <a16:creationId xmlns:a16="http://schemas.microsoft.com/office/drawing/2014/main" id="{ED6CEC1C-D72E-74F4-12B4-997E5BD7839F}"/>
              </a:ext>
            </a:extLst>
          </p:cNvPr>
          <p:cNvSpPr>
            <a:spLocks noGrp="1"/>
          </p:cNvSpPr>
          <p:nvPr>
            <p:ph idx="25" hasCustomPrompt="1"/>
          </p:nvPr>
        </p:nvSpPr>
        <p:spPr>
          <a:xfrm>
            <a:off x="3658193" y="4957701"/>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 </a:t>
            </a:r>
            <a:r>
              <a:rPr lang="de-DE">
                <a:hlinkClick r:id="rId5">
                  <a:extLst>
                    <a:ext uri="{A12FA001-AC4F-418D-AE19-62706E023703}">
                      <ahyp:hlinkClr xmlns:ahyp="http://schemas.microsoft.com/office/drawing/2018/hyperlinkcolor" val="tx"/>
                    </a:ext>
                  </a:extLst>
                </a:hlinkClick>
              </a:rPr>
              <a:t>+49 511 977 4055</a:t>
            </a:r>
            <a:endParaRPr lang="de-DE"/>
          </a:p>
        </p:txBody>
      </p:sp>
      <p:sp>
        <p:nvSpPr>
          <p:cNvPr id="29" name="Inhaltsplatzhalter 2">
            <a:extLst>
              <a:ext uri="{FF2B5EF4-FFF2-40B4-BE49-F238E27FC236}">
                <a16:creationId xmlns:a16="http://schemas.microsoft.com/office/drawing/2014/main" id="{E98DC49F-5831-1DFA-F10F-C43914D819C0}"/>
              </a:ext>
            </a:extLst>
          </p:cNvPr>
          <p:cNvSpPr>
            <a:spLocks noGrp="1"/>
          </p:cNvSpPr>
          <p:nvPr>
            <p:ph idx="26" hasCustomPrompt="1"/>
          </p:nvPr>
        </p:nvSpPr>
        <p:spPr>
          <a:xfrm>
            <a:off x="3658193" y="5217896"/>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err="1"/>
              <a:t>m.musteradresse@airitsystems.de</a:t>
            </a:r>
            <a:endParaRPr lang="de-DE"/>
          </a:p>
        </p:txBody>
      </p:sp>
      <p:sp>
        <p:nvSpPr>
          <p:cNvPr id="30" name="Inhaltsplatzhalter 2">
            <a:extLst>
              <a:ext uri="{FF2B5EF4-FFF2-40B4-BE49-F238E27FC236}">
                <a16:creationId xmlns:a16="http://schemas.microsoft.com/office/drawing/2014/main" id="{F22C69EE-A65A-C81C-47A2-3D2860C0B98D}"/>
              </a:ext>
            </a:extLst>
          </p:cNvPr>
          <p:cNvSpPr>
            <a:spLocks noGrp="1"/>
          </p:cNvSpPr>
          <p:nvPr>
            <p:ph idx="27" hasCustomPrompt="1"/>
          </p:nvPr>
        </p:nvSpPr>
        <p:spPr>
          <a:xfrm>
            <a:off x="6215538" y="4030278"/>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Luisa Mustermann</a:t>
            </a:r>
          </a:p>
        </p:txBody>
      </p:sp>
      <p:sp>
        <p:nvSpPr>
          <p:cNvPr id="31" name="Inhaltsplatzhalter 2">
            <a:extLst>
              <a:ext uri="{FF2B5EF4-FFF2-40B4-BE49-F238E27FC236}">
                <a16:creationId xmlns:a16="http://schemas.microsoft.com/office/drawing/2014/main" id="{5994EB3B-88E6-FF14-1316-C27A9B8A6654}"/>
              </a:ext>
            </a:extLst>
          </p:cNvPr>
          <p:cNvSpPr>
            <a:spLocks noGrp="1"/>
          </p:cNvSpPr>
          <p:nvPr>
            <p:ph idx="28" hasCustomPrompt="1"/>
          </p:nvPr>
        </p:nvSpPr>
        <p:spPr>
          <a:xfrm>
            <a:off x="6215538" y="429047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 Position im Unternehmen</a:t>
            </a:r>
          </a:p>
        </p:txBody>
      </p:sp>
      <p:sp>
        <p:nvSpPr>
          <p:cNvPr id="32" name="Inhaltsplatzhalter 2">
            <a:extLst>
              <a:ext uri="{FF2B5EF4-FFF2-40B4-BE49-F238E27FC236}">
                <a16:creationId xmlns:a16="http://schemas.microsoft.com/office/drawing/2014/main" id="{F5EA27AE-5064-575B-CC27-B9CA6C85BFFE}"/>
              </a:ext>
            </a:extLst>
          </p:cNvPr>
          <p:cNvSpPr>
            <a:spLocks noGrp="1"/>
          </p:cNvSpPr>
          <p:nvPr>
            <p:ph idx="29" hasCustomPrompt="1"/>
          </p:nvPr>
        </p:nvSpPr>
        <p:spPr>
          <a:xfrm>
            <a:off x="6215539" y="4660335"/>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Standort</a:t>
            </a:r>
          </a:p>
        </p:txBody>
      </p:sp>
      <p:sp>
        <p:nvSpPr>
          <p:cNvPr id="33" name="Bildplatzhalter 2">
            <a:extLst>
              <a:ext uri="{FF2B5EF4-FFF2-40B4-BE49-F238E27FC236}">
                <a16:creationId xmlns:a16="http://schemas.microsoft.com/office/drawing/2014/main" id="{A5CC4E6C-377D-F170-2E05-C56E623E1EC2}"/>
              </a:ext>
            </a:extLst>
          </p:cNvPr>
          <p:cNvSpPr>
            <a:spLocks noGrp="1"/>
          </p:cNvSpPr>
          <p:nvPr>
            <p:ph type="pic" sz="quarter" idx="30"/>
          </p:nvPr>
        </p:nvSpPr>
        <p:spPr>
          <a:xfrm>
            <a:off x="6200076" y="1577670"/>
            <a:ext cx="2353333" cy="2353333"/>
          </a:xfrm>
          <a:prstGeom prst="ellipse">
            <a:avLst/>
          </a:prstGeom>
        </p:spPr>
        <p:txBody>
          <a:bodyPr/>
          <a:lstStyle>
            <a:lvl1pPr marL="39688" indent="0">
              <a:buNone/>
              <a:defRPr>
                <a:latin typeface="FrutigerNext LT Regular" panose="020B0503040504020204" pitchFamily="34" charset="0"/>
              </a:defRPr>
            </a:lvl1pPr>
          </a:lstStyle>
          <a:p>
            <a:endParaRPr lang="de-DE"/>
          </a:p>
        </p:txBody>
      </p:sp>
      <p:sp>
        <p:nvSpPr>
          <p:cNvPr id="34" name="Inhaltsplatzhalter 2">
            <a:extLst>
              <a:ext uri="{FF2B5EF4-FFF2-40B4-BE49-F238E27FC236}">
                <a16:creationId xmlns:a16="http://schemas.microsoft.com/office/drawing/2014/main" id="{8F523BEF-3A04-E312-F357-482ED68060F9}"/>
              </a:ext>
            </a:extLst>
          </p:cNvPr>
          <p:cNvSpPr>
            <a:spLocks noGrp="1"/>
          </p:cNvSpPr>
          <p:nvPr>
            <p:ph idx="31" hasCustomPrompt="1"/>
          </p:nvPr>
        </p:nvSpPr>
        <p:spPr>
          <a:xfrm>
            <a:off x="6215539" y="4957701"/>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 </a:t>
            </a:r>
            <a:r>
              <a:rPr lang="de-DE">
                <a:hlinkClick r:id="rId5">
                  <a:extLst>
                    <a:ext uri="{A12FA001-AC4F-418D-AE19-62706E023703}">
                      <ahyp:hlinkClr xmlns:ahyp="http://schemas.microsoft.com/office/drawing/2018/hyperlinkcolor" val="tx"/>
                    </a:ext>
                  </a:extLst>
                </a:hlinkClick>
              </a:rPr>
              <a:t>+49 511 977 4055</a:t>
            </a:r>
            <a:endParaRPr lang="de-DE"/>
          </a:p>
        </p:txBody>
      </p:sp>
      <p:sp>
        <p:nvSpPr>
          <p:cNvPr id="35" name="Inhaltsplatzhalter 2">
            <a:extLst>
              <a:ext uri="{FF2B5EF4-FFF2-40B4-BE49-F238E27FC236}">
                <a16:creationId xmlns:a16="http://schemas.microsoft.com/office/drawing/2014/main" id="{E8317995-EABC-E1D7-F59B-6A30345610ED}"/>
              </a:ext>
            </a:extLst>
          </p:cNvPr>
          <p:cNvSpPr>
            <a:spLocks noGrp="1"/>
          </p:cNvSpPr>
          <p:nvPr>
            <p:ph idx="32" hasCustomPrompt="1"/>
          </p:nvPr>
        </p:nvSpPr>
        <p:spPr>
          <a:xfrm>
            <a:off x="6215539" y="5217896"/>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err="1"/>
              <a:t>m.musteradresse@airitsystems.de</a:t>
            </a:r>
            <a:endParaRPr lang="de-DE"/>
          </a:p>
        </p:txBody>
      </p:sp>
      <p:sp>
        <p:nvSpPr>
          <p:cNvPr id="36" name="Inhaltsplatzhalter 2">
            <a:extLst>
              <a:ext uri="{FF2B5EF4-FFF2-40B4-BE49-F238E27FC236}">
                <a16:creationId xmlns:a16="http://schemas.microsoft.com/office/drawing/2014/main" id="{ACE32DCB-E901-1FC8-648E-644377C257DD}"/>
              </a:ext>
            </a:extLst>
          </p:cNvPr>
          <p:cNvSpPr>
            <a:spLocks noGrp="1"/>
          </p:cNvSpPr>
          <p:nvPr>
            <p:ph idx="33" hasCustomPrompt="1"/>
          </p:nvPr>
        </p:nvSpPr>
        <p:spPr>
          <a:xfrm>
            <a:off x="8758016" y="4030278"/>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Luisa Mustermann</a:t>
            </a:r>
          </a:p>
        </p:txBody>
      </p:sp>
      <p:sp>
        <p:nvSpPr>
          <p:cNvPr id="37" name="Inhaltsplatzhalter 2">
            <a:extLst>
              <a:ext uri="{FF2B5EF4-FFF2-40B4-BE49-F238E27FC236}">
                <a16:creationId xmlns:a16="http://schemas.microsoft.com/office/drawing/2014/main" id="{7C4734AB-FAE5-4890-5218-7FB9D7AFE29C}"/>
              </a:ext>
            </a:extLst>
          </p:cNvPr>
          <p:cNvSpPr>
            <a:spLocks noGrp="1"/>
          </p:cNvSpPr>
          <p:nvPr>
            <p:ph idx="34" hasCustomPrompt="1"/>
          </p:nvPr>
        </p:nvSpPr>
        <p:spPr>
          <a:xfrm>
            <a:off x="8758016" y="429047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 Position im Unternehmen</a:t>
            </a:r>
          </a:p>
        </p:txBody>
      </p:sp>
      <p:sp>
        <p:nvSpPr>
          <p:cNvPr id="38" name="Inhaltsplatzhalter 2">
            <a:extLst>
              <a:ext uri="{FF2B5EF4-FFF2-40B4-BE49-F238E27FC236}">
                <a16:creationId xmlns:a16="http://schemas.microsoft.com/office/drawing/2014/main" id="{EFBBAADE-C4D3-65D6-6EEB-06ECB9B70E9D}"/>
              </a:ext>
            </a:extLst>
          </p:cNvPr>
          <p:cNvSpPr>
            <a:spLocks noGrp="1"/>
          </p:cNvSpPr>
          <p:nvPr>
            <p:ph idx="35" hasCustomPrompt="1"/>
          </p:nvPr>
        </p:nvSpPr>
        <p:spPr>
          <a:xfrm>
            <a:off x="8758017" y="4660335"/>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Standort</a:t>
            </a:r>
          </a:p>
        </p:txBody>
      </p:sp>
      <p:sp>
        <p:nvSpPr>
          <p:cNvPr id="39" name="Bildplatzhalter 2">
            <a:extLst>
              <a:ext uri="{FF2B5EF4-FFF2-40B4-BE49-F238E27FC236}">
                <a16:creationId xmlns:a16="http://schemas.microsoft.com/office/drawing/2014/main" id="{4372FC70-F358-B19E-BCF0-6EEBEEE5D79C}"/>
              </a:ext>
            </a:extLst>
          </p:cNvPr>
          <p:cNvSpPr>
            <a:spLocks noGrp="1"/>
          </p:cNvSpPr>
          <p:nvPr>
            <p:ph type="pic" sz="quarter" idx="36"/>
          </p:nvPr>
        </p:nvSpPr>
        <p:spPr>
          <a:xfrm>
            <a:off x="8742554" y="1577670"/>
            <a:ext cx="2353333" cy="2353333"/>
          </a:xfrm>
          <a:prstGeom prst="ellipse">
            <a:avLst/>
          </a:prstGeom>
        </p:spPr>
        <p:txBody>
          <a:bodyPr/>
          <a:lstStyle>
            <a:lvl1pPr marL="39688" indent="0">
              <a:buNone/>
              <a:defRPr>
                <a:latin typeface="FrutigerNext LT Regular" panose="020B0503040504020204" pitchFamily="34" charset="0"/>
              </a:defRPr>
            </a:lvl1pPr>
          </a:lstStyle>
          <a:p>
            <a:endParaRPr lang="de-DE"/>
          </a:p>
        </p:txBody>
      </p:sp>
      <p:sp>
        <p:nvSpPr>
          <p:cNvPr id="40" name="Inhaltsplatzhalter 2">
            <a:extLst>
              <a:ext uri="{FF2B5EF4-FFF2-40B4-BE49-F238E27FC236}">
                <a16:creationId xmlns:a16="http://schemas.microsoft.com/office/drawing/2014/main" id="{5B8F26BA-9267-468C-5DBE-96DCE0F042BD}"/>
              </a:ext>
            </a:extLst>
          </p:cNvPr>
          <p:cNvSpPr>
            <a:spLocks noGrp="1"/>
          </p:cNvSpPr>
          <p:nvPr>
            <p:ph idx="37" hasCustomPrompt="1"/>
          </p:nvPr>
        </p:nvSpPr>
        <p:spPr>
          <a:xfrm>
            <a:off x="8758017" y="4957701"/>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 </a:t>
            </a:r>
            <a:r>
              <a:rPr lang="de-DE">
                <a:hlinkClick r:id="rId5">
                  <a:extLst>
                    <a:ext uri="{A12FA001-AC4F-418D-AE19-62706E023703}">
                      <ahyp:hlinkClr xmlns:ahyp="http://schemas.microsoft.com/office/drawing/2018/hyperlinkcolor" val="tx"/>
                    </a:ext>
                  </a:extLst>
                </a:hlinkClick>
              </a:rPr>
              <a:t>+49 511 977 4055</a:t>
            </a:r>
            <a:endParaRPr lang="de-DE"/>
          </a:p>
        </p:txBody>
      </p:sp>
      <p:sp>
        <p:nvSpPr>
          <p:cNvPr id="41" name="Inhaltsplatzhalter 2">
            <a:extLst>
              <a:ext uri="{FF2B5EF4-FFF2-40B4-BE49-F238E27FC236}">
                <a16:creationId xmlns:a16="http://schemas.microsoft.com/office/drawing/2014/main" id="{8CAACDC4-3ACF-85BE-1C48-3254DC761569}"/>
              </a:ext>
            </a:extLst>
          </p:cNvPr>
          <p:cNvSpPr>
            <a:spLocks noGrp="1"/>
          </p:cNvSpPr>
          <p:nvPr>
            <p:ph idx="38" hasCustomPrompt="1"/>
          </p:nvPr>
        </p:nvSpPr>
        <p:spPr>
          <a:xfrm>
            <a:off x="8758017" y="5217896"/>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err="1"/>
              <a:t>m.musteradresse@airitsystems.de</a:t>
            </a:r>
            <a:endParaRPr lang="de-DE"/>
          </a:p>
        </p:txBody>
      </p:sp>
    </p:spTree>
    <p:extLst>
      <p:ext uri="{BB962C8B-B14F-4D97-AF65-F5344CB8AC3E}">
        <p14:creationId xmlns:p14="http://schemas.microsoft.com/office/powerpoint/2010/main" val="1105908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 Ansprechpartner">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656575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Ansprechpartner</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3" name="Inhaltsplatzhalter 2">
            <a:extLst>
              <a:ext uri="{FF2B5EF4-FFF2-40B4-BE49-F238E27FC236}">
                <a16:creationId xmlns:a16="http://schemas.microsoft.com/office/drawing/2014/main" id="{F9DCA1C7-E760-7329-3E7B-F4F6B5BF59CB}"/>
              </a:ext>
            </a:extLst>
          </p:cNvPr>
          <p:cNvSpPr>
            <a:spLocks noGrp="1"/>
          </p:cNvSpPr>
          <p:nvPr>
            <p:ph idx="10" hasCustomPrompt="1"/>
          </p:nvPr>
        </p:nvSpPr>
        <p:spPr>
          <a:xfrm>
            <a:off x="442501" y="3534714"/>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17" name="Inhaltsplatzhalter 2">
            <a:extLst>
              <a:ext uri="{FF2B5EF4-FFF2-40B4-BE49-F238E27FC236}">
                <a16:creationId xmlns:a16="http://schemas.microsoft.com/office/drawing/2014/main" id="{B8B4B2E9-5CA6-897C-B377-B45F72312060}"/>
              </a:ext>
            </a:extLst>
          </p:cNvPr>
          <p:cNvSpPr>
            <a:spLocks noGrp="1"/>
          </p:cNvSpPr>
          <p:nvPr>
            <p:ph idx="16" hasCustomPrompt="1"/>
          </p:nvPr>
        </p:nvSpPr>
        <p:spPr>
          <a:xfrm>
            <a:off x="442500" y="3794909"/>
            <a:ext cx="1777819"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
        <p:nvSpPr>
          <p:cNvPr id="18" name="Inhaltsplatzhalter 2">
            <a:extLst>
              <a:ext uri="{FF2B5EF4-FFF2-40B4-BE49-F238E27FC236}">
                <a16:creationId xmlns:a16="http://schemas.microsoft.com/office/drawing/2014/main" id="{2D34864E-4B58-1758-2D7E-E064431DE18E}"/>
              </a:ext>
            </a:extLst>
          </p:cNvPr>
          <p:cNvSpPr>
            <a:spLocks noGrp="1"/>
          </p:cNvSpPr>
          <p:nvPr>
            <p:ph idx="17" hasCustomPrompt="1"/>
          </p:nvPr>
        </p:nvSpPr>
        <p:spPr>
          <a:xfrm>
            <a:off x="442501" y="4164771"/>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19" name="Bildplatzhalter 2">
            <a:extLst>
              <a:ext uri="{FF2B5EF4-FFF2-40B4-BE49-F238E27FC236}">
                <a16:creationId xmlns:a16="http://schemas.microsoft.com/office/drawing/2014/main" id="{E3427B83-BE1E-D770-588E-611A486065C3}"/>
              </a:ext>
            </a:extLst>
          </p:cNvPr>
          <p:cNvSpPr>
            <a:spLocks noGrp="1"/>
          </p:cNvSpPr>
          <p:nvPr>
            <p:ph type="pic" sz="quarter" idx="18"/>
          </p:nvPr>
        </p:nvSpPr>
        <p:spPr>
          <a:xfrm>
            <a:off x="427039" y="1695786"/>
            <a:ext cx="1777818" cy="1777818"/>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20" name="Inhaltsplatzhalter 2">
            <a:extLst>
              <a:ext uri="{FF2B5EF4-FFF2-40B4-BE49-F238E27FC236}">
                <a16:creationId xmlns:a16="http://schemas.microsoft.com/office/drawing/2014/main" id="{B217E97E-35A1-16BE-65F1-7F7A3B9867D1}"/>
              </a:ext>
            </a:extLst>
          </p:cNvPr>
          <p:cNvSpPr>
            <a:spLocks noGrp="1"/>
          </p:cNvSpPr>
          <p:nvPr>
            <p:ph idx="19" hasCustomPrompt="1"/>
          </p:nvPr>
        </p:nvSpPr>
        <p:spPr>
          <a:xfrm>
            <a:off x="442501" y="4462137"/>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21" name="Inhaltsplatzhalter 2">
            <a:extLst>
              <a:ext uri="{FF2B5EF4-FFF2-40B4-BE49-F238E27FC236}">
                <a16:creationId xmlns:a16="http://schemas.microsoft.com/office/drawing/2014/main" id="{36158F2B-262C-2374-9370-6ADCDDDD1400}"/>
              </a:ext>
            </a:extLst>
          </p:cNvPr>
          <p:cNvSpPr>
            <a:spLocks noGrp="1"/>
          </p:cNvSpPr>
          <p:nvPr>
            <p:ph idx="20" hasCustomPrompt="1"/>
          </p:nvPr>
        </p:nvSpPr>
        <p:spPr>
          <a:xfrm>
            <a:off x="442501" y="4722332"/>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m.musteradresse</a:t>
            </a:r>
            <a:r>
              <a:rPr lang="de-DE" dirty="0"/>
              <a:t>@</a:t>
            </a:r>
          </a:p>
          <a:p>
            <a:pPr lvl="0"/>
            <a:r>
              <a:rPr lang="de-DE" dirty="0" err="1"/>
              <a:t>airitsystems.de</a:t>
            </a:r>
            <a:endParaRPr lang="de-DE" dirty="0"/>
          </a:p>
        </p:txBody>
      </p:sp>
      <p:sp>
        <p:nvSpPr>
          <p:cNvPr id="22" name="Inhaltsplatzhalter 2">
            <a:extLst>
              <a:ext uri="{FF2B5EF4-FFF2-40B4-BE49-F238E27FC236}">
                <a16:creationId xmlns:a16="http://schemas.microsoft.com/office/drawing/2014/main" id="{6EB9DA01-5A61-B71B-5C32-6847DA752E64}"/>
              </a:ext>
            </a:extLst>
          </p:cNvPr>
          <p:cNvSpPr>
            <a:spLocks noGrp="1"/>
          </p:cNvSpPr>
          <p:nvPr>
            <p:ph idx="21" hasCustomPrompt="1"/>
          </p:nvPr>
        </p:nvSpPr>
        <p:spPr>
          <a:xfrm>
            <a:off x="2338209" y="3534714"/>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23" name="Inhaltsplatzhalter 2">
            <a:extLst>
              <a:ext uri="{FF2B5EF4-FFF2-40B4-BE49-F238E27FC236}">
                <a16:creationId xmlns:a16="http://schemas.microsoft.com/office/drawing/2014/main" id="{A0B4C524-C704-B7BE-5BD4-AFEC28FA9899}"/>
              </a:ext>
            </a:extLst>
          </p:cNvPr>
          <p:cNvSpPr>
            <a:spLocks noGrp="1"/>
          </p:cNvSpPr>
          <p:nvPr>
            <p:ph idx="23" hasCustomPrompt="1"/>
          </p:nvPr>
        </p:nvSpPr>
        <p:spPr>
          <a:xfrm>
            <a:off x="2338209" y="4164771"/>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42" name="Bildplatzhalter 2">
            <a:extLst>
              <a:ext uri="{FF2B5EF4-FFF2-40B4-BE49-F238E27FC236}">
                <a16:creationId xmlns:a16="http://schemas.microsoft.com/office/drawing/2014/main" id="{20F2A559-7CB5-49F4-27BF-F3E3DFE21A82}"/>
              </a:ext>
            </a:extLst>
          </p:cNvPr>
          <p:cNvSpPr>
            <a:spLocks noGrp="1"/>
          </p:cNvSpPr>
          <p:nvPr>
            <p:ph type="pic" sz="quarter" idx="24"/>
          </p:nvPr>
        </p:nvSpPr>
        <p:spPr>
          <a:xfrm>
            <a:off x="2322747" y="1695786"/>
            <a:ext cx="1777818" cy="1777818"/>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43" name="Inhaltsplatzhalter 2">
            <a:extLst>
              <a:ext uri="{FF2B5EF4-FFF2-40B4-BE49-F238E27FC236}">
                <a16:creationId xmlns:a16="http://schemas.microsoft.com/office/drawing/2014/main" id="{B1395AB6-A6DA-8504-1CFE-8131D09ADEBD}"/>
              </a:ext>
            </a:extLst>
          </p:cNvPr>
          <p:cNvSpPr>
            <a:spLocks noGrp="1"/>
          </p:cNvSpPr>
          <p:nvPr>
            <p:ph idx="25" hasCustomPrompt="1"/>
          </p:nvPr>
        </p:nvSpPr>
        <p:spPr>
          <a:xfrm>
            <a:off x="2338209" y="4462137"/>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44" name="Inhaltsplatzhalter 2">
            <a:extLst>
              <a:ext uri="{FF2B5EF4-FFF2-40B4-BE49-F238E27FC236}">
                <a16:creationId xmlns:a16="http://schemas.microsoft.com/office/drawing/2014/main" id="{44564859-7DC4-8CB3-F618-6E10791518E6}"/>
              </a:ext>
            </a:extLst>
          </p:cNvPr>
          <p:cNvSpPr>
            <a:spLocks noGrp="1"/>
          </p:cNvSpPr>
          <p:nvPr>
            <p:ph idx="26" hasCustomPrompt="1"/>
          </p:nvPr>
        </p:nvSpPr>
        <p:spPr>
          <a:xfrm>
            <a:off x="2338209" y="4722332"/>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m.musteradresse</a:t>
            </a:r>
            <a:r>
              <a:rPr lang="de-DE" dirty="0"/>
              <a:t>@</a:t>
            </a:r>
          </a:p>
          <a:p>
            <a:pPr lvl="0"/>
            <a:r>
              <a:rPr lang="de-DE" dirty="0" err="1"/>
              <a:t>airitsystems.de</a:t>
            </a:r>
            <a:endParaRPr lang="de-DE" dirty="0"/>
          </a:p>
        </p:txBody>
      </p:sp>
      <p:sp>
        <p:nvSpPr>
          <p:cNvPr id="45" name="Inhaltsplatzhalter 2">
            <a:extLst>
              <a:ext uri="{FF2B5EF4-FFF2-40B4-BE49-F238E27FC236}">
                <a16:creationId xmlns:a16="http://schemas.microsoft.com/office/drawing/2014/main" id="{F4A13B64-390B-7B6B-404A-B46A67ACC00E}"/>
              </a:ext>
            </a:extLst>
          </p:cNvPr>
          <p:cNvSpPr>
            <a:spLocks noGrp="1"/>
          </p:cNvSpPr>
          <p:nvPr>
            <p:ph idx="27" hasCustomPrompt="1"/>
          </p:nvPr>
        </p:nvSpPr>
        <p:spPr>
          <a:xfrm>
            <a:off x="4248785" y="3534714"/>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46" name="Inhaltsplatzhalter 2">
            <a:extLst>
              <a:ext uri="{FF2B5EF4-FFF2-40B4-BE49-F238E27FC236}">
                <a16:creationId xmlns:a16="http://schemas.microsoft.com/office/drawing/2014/main" id="{925EDCD1-3D48-6252-D73A-69A4307E4B5F}"/>
              </a:ext>
            </a:extLst>
          </p:cNvPr>
          <p:cNvSpPr>
            <a:spLocks noGrp="1"/>
          </p:cNvSpPr>
          <p:nvPr>
            <p:ph idx="29" hasCustomPrompt="1"/>
          </p:nvPr>
        </p:nvSpPr>
        <p:spPr>
          <a:xfrm>
            <a:off x="4248785" y="4164771"/>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47" name="Bildplatzhalter 2">
            <a:extLst>
              <a:ext uri="{FF2B5EF4-FFF2-40B4-BE49-F238E27FC236}">
                <a16:creationId xmlns:a16="http://schemas.microsoft.com/office/drawing/2014/main" id="{5F162AE1-1408-9095-4850-B252BFB3656D}"/>
              </a:ext>
            </a:extLst>
          </p:cNvPr>
          <p:cNvSpPr>
            <a:spLocks noGrp="1"/>
          </p:cNvSpPr>
          <p:nvPr>
            <p:ph type="pic" sz="quarter" idx="30"/>
          </p:nvPr>
        </p:nvSpPr>
        <p:spPr>
          <a:xfrm>
            <a:off x="4233323" y="1695786"/>
            <a:ext cx="1777818" cy="1777818"/>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48" name="Inhaltsplatzhalter 2">
            <a:extLst>
              <a:ext uri="{FF2B5EF4-FFF2-40B4-BE49-F238E27FC236}">
                <a16:creationId xmlns:a16="http://schemas.microsoft.com/office/drawing/2014/main" id="{3482A992-142C-992D-544B-2A97585ABE7F}"/>
              </a:ext>
            </a:extLst>
          </p:cNvPr>
          <p:cNvSpPr>
            <a:spLocks noGrp="1"/>
          </p:cNvSpPr>
          <p:nvPr>
            <p:ph idx="31" hasCustomPrompt="1"/>
          </p:nvPr>
        </p:nvSpPr>
        <p:spPr>
          <a:xfrm>
            <a:off x="4248785" y="4462137"/>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49" name="Inhaltsplatzhalter 2">
            <a:extLst>
              <a:ext uri="{FF2B5EF4-FFF2-40B4-BE49-F238E27FC236}">
                <a16:creationId xmlns:a16="http://schemas.microsoft.com/office/drawing/2014/main" id="{DFDEFE7F-EDC3-454F-4A8F-D264AC15AF62}"/>
              </a:ext>
            </a:extLst>
          </p:cNvPr>
          <p:cNvSpPr>
            <a:spLocks noGrp="1"/>
          </p:cNvSpPr>
          <p:nvPr>
            <p:ph idx="32" hasCustomPrompt="1"/>
          </p:nvPr>
        </p:nvSpPr>
        <p:spPr>
          <a:xfrm>
            <a:off x="4248785" y="4722332"/>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m.musteradresse</a:t>
            </a:r>
            <a:r>
              <a:rPr lang="de-DE" dirty="0"/>
              <a:t>@</a:t>
            </a:r>
          </a:p>
          <a:p>
            <a:pPr lvl="0"/>
            <a:r>
              <a:rPr lang="de-DE" dirty="0" err="1"/>
              <a:t>airitsystems.de</a:t>
            </a:r>
            <a:endParaRPr lang="de-DE" dirty="0"/>
          </a:p>
        </p:txBody>
      </p:sp>
      <p:sp>
        <p:nvSpPr>
          <p:cNvPr id="50" name="Inhaltsplatzhalter 2">
            <a:extLst>
              <a:ext uri="{FF2B5EF4-FFF2-40B4-BE49-F238E27FC236}">
                <a16:creationId xmlns:a16="http://schemas.microsoft.com/office/drawing/2014/main" id="{E28E2B75-1F45-01BB-80D3-03DDF149CF9F}"/>
              </a:ext>
            </a:extLst>
          </p:cNvPr>
          <p:cNvSpPr>
            <a:spLocks noGrp="1"/>
          </p:cNvSpPr>
          <p:nvPr>
            <p:ph idx="33" hasCustomPrompt="1"/>
          </p:nvPr>
        </p:nvSpPr>
        <p:spPr>
          <a:xfrm>
            <a:off x="6137058" y="3534714"/>
            <a:ext cx="1777817"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51" name="Inhaltsplatzhalter 2">
            <a:extLst>
              <a:ext uri="{FF2B5EF4-FFF2-40B4-BE49-F238E27FC236}">
                <a16:creationId xmlns:a16="http://schemas.microsoft.com/office/drawing/2014/main" id="{79B4FFC3-3D3C-F7B7-4B0D-315F676577E2}"/>
              </a:ext>
            </a:extLst>
          </p:cNvPr>
          <p:cNvSpPr>
            <a:spLocks noGrp="1"/>
          </p:cNvSpPr>
          <p:nvPr>
            <p:ph idx="35" hasCustomPrompt="1"/>
          </p:nvPr>
        </p:nvSpPr>
        <p:spPr>
          <a:xfrm>
            <a:off x="6137058" y="4164771"/>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52" name="Bildplatzhalter 2">
            <a:extLst>
              <a:ext uri="{FF2B5EF4-FFF2-40B4-BE49-F238E27FC236}">
                <a16:creationId xmlns:a16="http://schemas.microsoft.com/office/drawing/2014/main" id="{E6BABA14-DD05-09AC-7A00-34709AC1E2EC}"/>
              </a:ext>
            </a:extLst>
          </p:cNvPr>
          <p:cNvSpPr>
            <a:spLocks noGrp="1"/>
          </p:cNvSpPr>
          <p:nvPr>
            <p:ph type="pic" sz="quarter" idx="36"/>
          </p:nvPr>
        </p:nvSpPr>
        <p:spPr>
          <a:xfrm>
            <a:off x="6121596" y="1695786"/>
            <a:ext cx="1777818" cy="1777818"/>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53" name="Inhaltsplatzhalter 2">
            <a:extLst>
              <a:ext uri="{FF2B5EF4-FFF2-40B4-BE49-F238E27FC236}">
                <a16:creationId xmlns:a16="http://schemas.microsoft.com/office/drawing/2014/main" id="{0256D3D7-BFD6-1A21-7734-81CC6044309C}"/>
              </a:ext>
            </a:extLst>
          </p:cNvPr>
          <p:cNvSpPr>
            <a:spLocks noGrp="1"/>
          </p:cNvSpPr>
          <p:nvPr>
            <p:ph idx="37" hasCustomPrompt="1"/>
          </p:nvPr>
        </p:nvSpPr>
        <p:spPr>
          <a:xfrm>
            <a:off x="6137058" y="4462137"/>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54" name="Inhaltsplatzhalter 2">
            <a:extLst>
              <a:ext uri="{FF2B5EF4-FFF2-40B4-BE49-F238E27FC236}">
                <a16:creationId xmlns:a16="http://schemas.microsoft.com/office/drawing/2014/main" id="{18F93F7F-8871-C98E-42EA-41F139FEEB22}"/>
              </a:ext>
            </a:extLst>
          </p:cNvPr>
          <p:cNvSpPr>
            <a:spLocks noGrp="1"/>
          </p:cNvSpPr>
          <p:nvPr>
            <p:ph idx="38" hasCustomPrompt="1"/>
          </p:nvPr>
        </p:nvSpPr>
        <p:spPr>
          <a:xfrm>
            <a:off x="6137058" y="4722332"/>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m.musteradresse</a:t>
            </a:r>
            <a:r>
              <a:rPr lang="de-DE" dirty="0"/>
              <a:t>@</a:t>
            </a:r>
          </a:p>
          <a:p>
            <a:pPr lvl="0"/>
            <a:r>
              <a:rPr lang="de-DE" dirty="0" err="1"/>
              <a:t>airitsystems.de</a:t>
            </a:r>
            <a:endParaRPr lang="de-DE" dirty="0"/>
          </a:p>
        </p:txBody>
      </p:sp>
      <p:sp>
        <p:nvSpPr>
          <p:cNvPr id="55" name="Inhaltsplatzhalter 2">
            <a:extLst>
              <a:ext uri="{FF2B5EF4-FFF2-40B4-BE49-F238E27FC236}">
                <a16:creationId xmlns:a16="http://schemas.microsoft.com/office/drawing/2014/main" id="{F63A6108-0C9E-205E-685B-EB0E44A46C6A}"/>
              </a:ext>
            </a:extLst>
          </p:cNvPr>
          <p:cNvSpPr>
            <a:spLocks noGrp="1"/>
          </p:cNvSpPr>
          <p:nvPr>
            <p:ph idx="39" hasCustomPrompt="1"/>
          </p:nvPr>
        </p:nvSpPr>
        <p:spPr>
          <a:xfrm>
            <a:off x="8032765" y="3534714"/>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56" name="Inhaltsplatzhalter 2">
            <a:extLst>
              <a:ext uri="{FF2B5EF4-FFF2-40B4-BE49-F238E27FC236}">
                <a16:creationId xmlns:a16="http://schemas.microsoft.com/office/drawing/2014/main" id="{39029C8A-95BE-BEAD-ABDB-F9749D72A1A9}"/>
              </a:ext>
            </a:extLst>
          </p:cNvPr>
          <p:cNvSpPr>
            <a:spLocks noGrp="1"/>
          </p:cNvSpPr>
          <p:nvPr>
            <p:ph idx="41" hasCustomPrompt="1"/>
          </p:nvPr>
        </p:nvSpPr>
        <p:spPr>
          <a:xfrm>
            <a:off x="8032765" y="4164771"/>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57" name="Bildplatzhalter 2">
            <a:extLst>
              <a:ext uri="{FF2B5EF4-FFF2-40B4-BE49-F238E27FC236}">
                <a16:creationId xmlns:a16="http://schemas.microsoft.com/office/drawing/2014/main" id="{752E19BF-78E0-E3B1-53C3-CDA28DC892A8}"/>
              </a:ext>
            </a:extLst>
          </p:cNvPr>
          <p:cNvSpPr>
            <a:spLocks noGrp="1"/>
          </p:cNvSpPr>
          <p:nvPr>
            <p:ph type="pic" sz="quarter" idx="42"/>
          </p:nvPr>
        </p:nvSpPr>
        <p:spPr>
          <a:xfrm>
            <a:off x="8017303" y="1695786"/>
            <a:ext cx="1777818" cy="1777818"/>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58" name="Inhaltsplatzhalter 2">
            <a:extLst>
              <a:ext uri="{FF2B5EF4-FFF2-40B4-BE49-F238E27FC236}">
                <a16:creationId xmlns:a16="http://schemas.microsoft.com/office/drawing/2014/main" id="{DAB9788C-9D3B-5690-F132-CE498B109ACF}"/>
              </a:ext>
            </a:extLst>
          </p:cNvPr>
          <p:cNvSpPr>
            <a:spLocks noGrp="1"/>
          </p:cNvSpPr>
          <p:nvPr>
            <p:ph idx="43" hasCustomPrompt="1"/>
          </p:nvPr>
        </p:nvSpPr>
        <p:spPr>
          <a:xfrm>
            <a:off x="8032765" y="4462137"/>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59" name="Inhaltsplatzhalter 2">
            <a:extLst>
              <a:ext uri="{FF2B5EF4-FFF2-40B4-BE49-F238E27FC236}">
                <a16:creationId xmlns:a16="http://schemas.microsoft.com/office/drawing/2014/main" id="{200D5349-FC7D-9B1B-AC39-C66549E1DE31}"/>
              </a:ext>
            </a:extLst>
          </p:cNvPr>
          <p:cNvSpPr>
            <a:spLocks noGrp="1"/>
          </p:cNvSpPr>
          <p:nvPr>
            <p:ph idx="44" hasCustomPrompt="1"/>
          </p:nvPr>
        </p:nvSpPr>
        <p:spPr>
          <a:xfrm>
            <a:off x="8032765" y="4722332"/>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m.musteradresse</a:t>
            </a:r>
            <a:r>
              <a:rPr lang="de-DE" dirty="0"/>
              <a:t>@</a:t>
            </a:r>
          </a:p>
          <a:p>
            <a:pPr lvl="0"/>
            <a:r>
              <a:rPr lang="de-DE" dirty="0" err="1"/>
              <a:t>airitsystems.de</a:t>
            </a:r>
            <a:endParaRPr lang="de-DE" dirty="0"/>
          </a:p>
        </p:txBody>
      </p:sp>
      <p:sp>
        <p:nvSpPr>
          <p:cNvPr id="60" name="Inhaltsplatzhalter 2">
            <a:extLst>
              <a:ext uri="{FF2B5EF4-FFF2-40B4-BE49-F238E27FC236}">
                <a16:creationId xmlns:a16="http://schemas.microsoft.com/office/drawing/2014/main" id="{E1DEC76D-E7C0-527A-1BA5-C795FC9EFEF7}"/>
              </a:ext>
            </a:extLst>
          </p:cNvPr>
          <p:cNvSpPr>
            <a:spLocks noGrp="1"/>
          </p:cNvSpPr>
          <p:nvPr>
            <p:ph idx="45" hasCustomPrompt="1"/>
          </p:nvPr>
        </p:nvSpPr>
        <p:spPr>
          <a:xfrm>
            <a:off x="9943340" y="3534714"/>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61" name="Inhaltsplatzhalter 2">
            <a:extLst>
              <a:ext uri="{FF2B5EF4-FFF2-40B4-BE49-F238E27FC236}">
                <a16:creationId xmlns:a16="http://schemas.microsoft.com/office/drawing/2014/main" id="{213A1910-5047-CBA0-A55F-D27A8C6D1B34}"/>
              </a:ext>
            </a:extLst>
          </p:cNvPr>
          <p:cNvSpPr>
            <a:spLocks noGrp="1"/>
          </p:cNvSpPr>
          <p:nvPr>
            <p:ph idx="47" hasCustomPrompt="1"/>
          </p:nvPr>
        </p:nvSpPr>
        <p:spPr>
          <a:xfrm>
            <a:off x="9943340" y="4164771"/>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62" name="Bildplatzhalter 2">
            <a:extLst>
              <a:ext uri="{FF2B5EF4-FFF2-40B4-BE49-F238E27FC236}">
                <a16:creationId xmlns:a16="http://schemas.microsoft.com/office/drawing/2014/main" id="{C6370718-0132-F75C-55E7-B45574F256F9}"/>
              </a:ext>
            </a:extLst>
          </p:cNvPr>
          <p:cNvSpPr>
            <a:spLocks noGrp="1"/>
          </p:cNvSpPr>
          <p:nvPr>
            <p:ph type="pic" sz="quarter" idx="48"/>
          </p:nvPr>
        </p:nvSpPr>
        <p:spPr>
          <a:xfrm>
            <a:off x="9927878" y="1695786"/>
            <a:ext cx="1777818" cy="1777818"/>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63" name="Inhaltsplatzhalter 2">
            <a:extLst>
              <a:ext uri="{FF2B5EF4-FFF2-40B4-BE49-F238E27FC236}">
                <a16:creationId xmlns:a16="http://schemas.microsoft.com/office/drawing/2014/main" id="{ED4C2C92-A3F4-B437-A5B3-049B02720050}"/>
              </a:ext>
            </a:extLst>
          </p:cNvPr>
          <p:cNvSpPr>
            <a:spLocks noGrp="1"/>
          </p:cNvSpPr>
          <p:nvPr>
            <p:ph idx="49" hasCustomPrompt="1"/>
          </p:nvPr>
        </p:nvSpPr>
        <p:spPr>
          <a:xfrm>
            <a:off x="9943340" y="4462137"/>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64" name="Inhaltsplatzhalter 2">
            <a:extLst>
              <a:ext uri="{FF2B5EF4-FFF2-40B4-BE49-F238E27FC236}">
                <a16:creationId xmlns:a16="http://schemas.microsoft.com/office/drawing/2014/main" id="{855E0CD5-3069-651D-01A8-44C79170159F}"/>
              </a:ext>
            </a:extLst>
          </p:cNvPr>
          <p:cNvSpPr>
            <a:spLocks noGrp="1"/>
          </p:cNvSpPr>
          <p:nvPr>
            <p:ph idx="50" hasCustomPrompt="1"/>
          </p:nvPr>
        </p:nvSpPr>
        <p:spPr>
          <a:xfrm>
            <a:off x="9943340" y="4722332"/>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m.musteradresse</a:t>
            </a:r>
            <a:r>
              <a:rPr lang="de-DE" dirty="0"/>
              <a:t>@</a:t>
            </a:r>
          </a:p>
          <a:p>
            <a:pPr lvl="0"/>
            <a:r>
              <a:rPr lang="de-DE" dirty="0" err="1"/>
              <a:t>airitsystems.de</a:t>
            </a:r>
            <a:endParaRPr lang="de-DE" dirty="0"/>
          </a:p>
        </p:txBody>
      </p:sp>
      <p:sp>
        <p:nvSpPr>
          <p:cNvPr id="65" name="Inhaltsplatzhalter 2">
            <a:extLst>
              <a:ext uri="{FF2B5EF4-FFF2-40B4-BE49-F238E27FC236}">
                <a16:creationId xmlns:a16="http://schemas.microsoft.com/office/drawing/2014/main" id="{C5B3E858-56F3-68E0-4319-570693D3CC4E}"/>
              </a:ext>
            </a:extLst>
          </p:cNvPr>
          <p:cNvSpPr>
            <a:spLocks noGrp="1"/>
          </p:cNvSpPr>
          <p:nvPr>
            <p:ph idx="51" hasCustomPrompt="1"/>
          </p:nvPr>
        </p:nvSpPr>
        <p:spPr>
          <a:xfrm>
            <a:off x="2338208" y="3794909"/>
            <a:ext cx="1777819"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
        <p:nvSpPr>
          <p:cNvPr id="66" name="Inhaltsplatzhalter 2">
            <a:extLst>
              <a:ext uri="{FF2B5EF4-FFF2-40B4-BE49-F238E27FC236}">
                <a16:creationId xmlns:a16="http://schemas.microsoft.com/office/drawing/2014/main" id="{EE0728B0-9F2F-27D7-1F1D-A7FF45DBBE4A}"/>
              </a:ext>
            </a:extLst>
          </p:cNvPr>
          <p:cNvSpPr>
            <a:spLocks noGrp="1"/>
          </p:cNvSpPr>
          <p:nvPr>
            <p:ph idx="52" hasCustomPrompt="1"/>
          </p:nvPr>
        </p:nvSpPr>
        <p:spPr>
          <a:xfrm>
            <a:off x="4248784" y="3794909"/>
            <a:ext cx="1777819"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
        <p:nvSpPr>
          <p:cNvPr id="67" name="Inhaltsplatzhalter 2">
            <a:extLst>
              <a:ext uri="{FF2B5EF4-FFF2-40B4-BE49-F238E27FC236}">
                <a16:creationId xmlns:a16="http://schemas.microsoft.com/office/drawing/2014/main" id="{9580DD17-7CF7-93A1-7349-B79DEBD05823}"/>
              </a:ext>
            </a:extLst>
          </p:cNvPr>
          <p:cNvSpPr>
            <a:spLocks noGrp="1"/>
          </p:cNvSpPr>
          <p:nvPr>
            <p:ph idx="53" hasCustomPrompt="1"/>
          </p:nvPr>
        </p:nvSpPr>
        <p:spPr>
          <a:xfrm>
            <a:off x="6144493" y="3794909"/>
            <a:ext cx="177038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
        <p:nvSpPr>
          <p:cNvPr id="68" name="Inhaltsplatzhalter 2">
            <a:extLst>
              <a:ext uri="{FF2B5EF4-FFF2-40B4-BE49-F238E27FC236}">
                <a16:creationId xmlns:a16="http://schemas.microsoft.com/office/drawing/2014/main" id="{B61ADA64-DB8F-E8DB-6835-5F0C2262E240}"/>
              </a:ext>
            </a:extLst>
          </p:cNvPr>
          <p:cNvSpPr>
            <a:spLocks noGrp="1"/>
          </p:cNvSpPr>
          <p:nvPr>
            <p:ph idx="54" hasCustomPrompt="1"/>
          </p:nvPr>
        </p:nvSpPr>
        <p:spPr>
          <a:xfrm>
            <a:off x="8032764" y="3789477"/>
            <a:ext cx="1777819"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
        <p:nvSpPr>
          <p:cNvPr id="69" name="Inhaltsplatzhalter 2">
            <a:extLst>
              <a:ext uri="{FF2B5EF4-FFF2-40B4-BE49-F238E27FC236}">
                <a16:creationId xmlns:a16="http://schemas.microsoft.com/office/drawing/2014/main" id="{ED8C7781-533C-9D15-B5B4-D034FBF3318A}"/>
              </a:ext>
            </a:extLst>
          </p:cNvPr>
          <p:cNvSpPr>
            <a:spLocks noGrp="1"/>
          </p:cNvSpPr>
          <p:nvPr>
            <p:ph idx="55" hasCustomPrompt="1"/>
          </p:nvPr>
        </p:nvSpPr>
        <p:spPr>
          <a:xfrm>
            <a:off x="9943340" y="3794909"/>
            <a:ext cx="1777819"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Tree>
    <p:extLst>
      <p:ext uri="{BB962C8B-B14F-4D97-AF65-F5344CB8AC3E}">
        <p14:creationId xmlns:p14="http://schemas.microsoft.com/office/powerpoint/2010/main" val="3039795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 Bilder mit Überschrif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732411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cxnSp>
        <p:nvCxnSpPr>
          <p:cNvPr id="11" name="Gerade Verbindung 16">
            <a:extLst>
              <a:ext uri="{FF2B5EF4-FFF2-40B4-BE49-F238E27FC236}">
                <a16:creationId xmlns:a16="http://schemas.microsoft.com/office/drawing/2014/main" id="{139B7775-DB48-6385-9C04-AF9016F0EF07}"/>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7" name="Inhaltsplatzhalter 2">
            <a:extLst>
              <a:ext uri="{FF2B5EF4-FFF2-40B4-BE49-F238E27FC236}">
                <a16:creationId xmlns:a16="http://schemas.microsoft.com/office/drawing/2014/main" id="{FA25AF69-3CDF-049A-3681-8098B06A4F86}"/>
              </a:ext>
            </a:extLst>
          </p:cNvPr>
          <p:cNvSpPr>
            <a:spLocks noGrp="1"/>
          </p:cNvSpPr>
          <p:nvPr>
            <p:ph idx="10" hasCustomPrompt="1"/>
          </p:nvPr>
        </p:nvSpPr>
        <p:spPr>
          <a:xfrm>
            <a:off x="427632" y="1467630"/>
            <a:ext cx="3572267"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18" name="Inhaltsplatzhalter 2">
            <a:extLst>
              <a:ext uri="{FF2B5EF4-FFF2-40B4-BE49-F238E27FC236}">
                <a16:creationId xmlns:a16="http://schemas.microsoft.com/office/drawing/2014/main" id="{CF941284-E8D3-04B7-EC11-2836E72269AA}"/>
              </a:ext>
            </a:extLst>
          </p:cNvPr>
          <p:cNvSpPr>
            <a:spLocks noGrp="1"/>
          </p:cNvSpPr>
          <p:nvPr>
            <p:ph idx="12" hasCustomPrompt="1"/>
          </p:nvPr>
        </p:nvSpPr>
        <p:spPr>
          <a:xfrm>
            <a:off x="4237686" y="1467630"/>
            <a:ext cx="3572264"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19" name="Inhaltsplatzhalter 2">
            <a:extLst>
              <a:ext uri="{FF2B5EF4-FFF2-40B4-BE49-F238E27FC236}">
                <a16:creationId xmlns:a16="http://schemas.microsoft.com/office/drawing/2014/main" id="{4874DB71-FDBD-D2D8-2D8E-5ED23ACD9490}"/>
              </a:ext>
            </a:extLst>
          </p:cNvPr>
          <p:cNvSpPr>
            <a:spLocks noGrp="1"/>
          </p:cNvSpPr>
          <p:nvPr>
            <p:ph idx="14" hasCustomPrompt="1"/>
          </p:nvPr>
        </p:nvSpPr>
        <p:spPr>
          <a:xfrm>
            <a:off x="8047736" y="1467630"/>
            <a:ext cx="3591905"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20" name="Bildplatzhalter 3">
            <a:extLst>
              <a:ext uri="{FF2B5EF4-FFF2-40B4-BE49-F238E27FC236}">
                <a16:creationId xmlns:a16="http://schemas.microsoft.com/office/drawing/2014/main" id="{3AE4544A-5168-975F-725E-3B524C452704}"/>
              </a:ext>
            </a:extLst>
          </p:cNvPr>
          <p:cNvSpPr>
            <a:spLocks noGrp="1"/>
          </p:cNvSpPr>
          <p:nvPr>
            <p:ph type="pic" sz="quarter" idx="16"/>
          </p:nvPr>
        </p:nvSpPr>
        <p:spPr>
          <a:xfrm>
            <a:off x="429432" y="1781137"/>
            <a:ext cx="3572513"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21" name="Bildplatzhalter 3">
            <a:extLst>
              <a:ext uri="{FF2B5EF4-FFF2-40B4-BE49-F238E27FC236}">
                <a16:creationId xmlns:a16="http://schemas.microsoft.com/office/drawing/2014/main" id="{0C6FCAD6-E5E2-380F-5020-32115B9E03C7}"/>
              </a:ext>
            </a:extLst>
          </p:cNvPr>
          <p:cNvSpPr>
            <a:spLocks noGrp="1"/>
          </p:cNvSpPr>
          <p:nvPr>
            <p:ph type="pic" sz="quarter" idx="17"/>
          </p:nvPr>
        </p:nvSpPr>
        <p:spPr>
          <a:xfrm>
            <a:off x="4239504" y="1781137"/>
            <a:ext cx="3572513"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22" name="Bildplatzhalter 3">
            <a:extLst>
              <a:ext uri="{FF2B5EF4-FFF2-40B4-BE49-F238E27FC236}">
                <a16:creationId xmlns:a16="http://schemas.microsoft.com/office/drawing/2014/main" id="{30CB3705-582C-FB20-97BA-2C334C2E874F}"/>
              </a:ext>
            </a:extLst>
          </p:cNvPr>
          <p:cNvSpPr>
            <a:spLocks noGrp="1"/>
          </p:cNvSpPr>
          <p:nvPr>
            <p:ph type="pic" sz="quarter" idx="18"/>
          </p:nvPr>
        </p:nvSpPr>
        <p:spPr>
          <a:xfrm>
            <a:off x="8049575" y="1781137"/>
            <a:ext cx="3590787"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23" name="Inhaltsplatzhalter 2">
            <a:extLst>
              <a:ext uri="{FF2B5EF4-FFF2-40B4-BE49-F238E27FC236}">
                <a16:creationId xmlns:a16="http://schemas.microsoft.com/office/drawing/2014/main" id="{D89B3BC7-77A2-C918-3C10-357C86F82D4E}"/>
              </a:ext>
            </a:extLst>
          </p:cNvPr>
          <p:cNvSpPr>
            <a:spLocks noGrp="1"/>
          </p:cNvSpPr>
          <p:nvPr>
            <p:ph idx="19" hasCustomPrompt="1"/>
          </p:nvPr>
        </p:nvSpPr>
        <p:spPr>
          <a:xfrm>
            <a:off x="427632" y="3806546"/>
            <a:ext cx="3572267"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24" name="Inhaltsplatzhalter 2">
            <a:extLst>
              <a:ext uri="{FF2B5EF4-FFF2-40B4-BE49-F238E27FC236}">
                <a16:creationId xmlns:a16="http://schemas.microsoft.com/office/drawing/2014/main" id="{0884E763-1354-160B-19B4-05F634677B78}"/>
              </a:ext>
            </a:extLst>
          </p:cNvPr>
          <p:cNvSpPr>
            <a:spLocks noGrp="1"/>
          </p:cNvSpPr>
          <p:nvPr>
            <p:ph idx="20" hasCustomPrompt="1"/>
          </p:nvPr>
        </p:nvSpPr>
        <p:spPr>
          <a:xfrm>
            <a:off x="4237686" y="3806546"/>
            <a:ext cx="3572264"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25" name="Inhaltsplatzhalter 2">
            <a:extLst>
              <a:ext uri="{FF2B5EF4-FFF2-40B4-BE49-F238E27FC236}">
                <a16:creationId xmlns:a16="http://schemas.microsoft.com/office/drawing/2014/main" id="{CD362FAE-15D3-3574-D8B1-020E96EB1B93}"/>
              </a:ext>
            </a:extLst>
          </p:cNvPr>
          <p:cNvSpPr>
            <a:spLocks noGrp="1"/>
          </p:cNvSpPr>
          <p:nvPr>
            <p:ph idx="21" hasCustomPrompt="1"/>
          </p:nvPr>
        </p:nvSpPr>
        <p:spPr>
          <a:xfrm>
            <a:off x="8047736" y="3806546"/>
            <a:ext cx="3591905"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26" name="Bildplatzhalter 3">
            <a:extLst>
              <a:ext uri="{FF2B5EF4-FFF2-40B4-BE49-F238E27FC236}">
                <a16:creationId xmlns:a16="http://schemas.microsoft.com/office/drawing/2014/main" id="{29958AEE-892F-23D9-88AF-5DD997542CF4}"/>
              </a:ext>
            </a:extLst>
          </p:cNvPr>
          <p:cNvSpPr>
            <a:spLocks noGrp="1"/>
          </p:cNvSpPr>
          <p:nvPr>
            <p:ph type="pic" sz="quarter" idx="22"/>
          </p:nvPr>
        </p:nvSpPr>
        <p:spPr>
          <a:xfrm>
            <a:off x="429432" y="4120053"/>
            <a:ext cx="3572513"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27" name="Bildplatzhalter 3">
            <a:extLst>
              <a:ext uri="{FF2B5EF4-FFF2-40B4-BE49-F238E27FC236}">
                <a16:creationId xmlns:a16="http://schemas.microsoft.com/office/drawing/2014/main" id="{9D324841-16DF-CA3D-A3E0-2CBA2D8B1687}"/>
              </a:ext>
            </a:extLst>
          </p:cNvPr>
          <p:cNvSpPr>
            <a:spLocks noGrp="1"/>
          </p:cNvSpPr>
          <p:nvPr>
            <p:ph type="pic" sz="quarter" idx="23"/>
          </p:nvPr>
        </p:nvSpPr>
        <p:spPr>
          <a:xfrm>
            <a:off x="4239504" y="4120053"/>
            <a:ext cx="3572513"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28" name="Bildplatzhalter 3">
            <a:extLst>
              <a:ext uri="{FF2B5EF4-FFF2-40B4-BE49-F238E27FC236}">
                <a16:creationId xmlns:a16="http://schemas.microsoft.com/office/drawing/2014/main" id="{1FE49077-C19D-7F7E-25DC-2BFCCEDAD3AB}"/>
              </a:ext>
            </a:extLst>
          </p:cNvPr>
          <p:cNvSpPr>
            <a:spLocks noGrp="1"/>
          </p:cNvSpPr>
          <p:nvPr>
            <p:ph type="pic" sz="quarter" idx="24"/>
          </p:nvPr>
        </p:nvSpPr>
        <p:spPr>
          <a:xfrm>
            <a:off x="8049575" y="4120053"/>
            <a:ext cx="3590787"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Tree>
    <p:extLst>
      <p:ext uri="{BB962C8B-B14F-4D97-AF65-F5344CB8AC3E}">
        <p14:creationId xmlns:p14="http://schemas.microsoft.com/office/powerpoint/2010/main" val="295417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bild mit Headline_3">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FADBF7B-22CB-8CD7-ED2D-EC45839076FC}"/>
              </a:ext>
            </a:extLst>
          </p:cNvPr>
          <p:cNvPicPr>
            <a:picLocks noChangeAspect="1"/>
          </p:cNvPicPr>
          <p:nvPr userDrawn="1"/>
        </p:nvPicPr>
        <p:blipFill>
          <a:blip r:embed="rId3">
            <a:extLst>
              <a:ext uri="{28A0092B-C50C-407E-A947-70E740481C1C}">
                <a14:useLocalDpi xmlns:a14="http://schemas.microsoft.com/office/drawing/2010/main" val="0"/>
              </a:ext>
            </a:extLst>
          </a:blip>
          <a:srcRect t="9265" b="9265"/>
          <a:stretch/>
        </p:blipFill>
        <p:spPr>
          <a:xfrm>
            <a:off x="0" y="1275238"/>
            <a:ext cx="12192000" cy="5582762"/>
          </a:xfrm>
          <a:prstGeom prst="rect">
            <a:avLst/>
          </a:prstGeom>
        </p:spPr>
      </p:pic>
      <p:graphicFrame>
        <p:nvGraphicFramePr>
          <p:cNvPr id="3" name="think-cell data - do not delete" hidden="1">
            <a:extLst>
              <a:ext uri="{FF2B5EF4-FFF2-40B4-BE49-F238E27FC236}">
                <a16:creationId xmlns:a16="http://schemas.microsoft.com/office/drawing/2014/main" id="{DF17912E-6F30-AD31-DCDF-3AB180477392}"/>
              </a:ext>
            </a:extLst>
          </p:cNvPr>
          <p:cNvGraphicFramePr>
            <a:graphicFrameLocks noChangeAspect="1"/>
          </p:cNvGraphicFramePr>
          <p:nvPr userDrawn="1">
            <p:custDataLst>
              <p:tags r:id="rId1"/>
            </p:custDataLst>
            <p:extLst>
              <p:ext uri="{D42A27DB-BD31-4B8C-83A1-F6EECF244321}">
                <p14:modId xmlns:p14="http://schemas.microsoft.com/office/powerpoint/2010/main" val="152969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3" name="think-cell data - do not delete" hidden="1">
                        <a:extLst>
                          <a:ext uri="{FF2B5EF4-FFF2-40B4-BE49-F238E27FC236}">
                            <a16:creationId xmlns:a16="http://schemas.microsoft.com/office/drawing/2014/main" id="{DF17912E-6F30-AD31-DCDF-3AB1804773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A5264E83-89D7-5CFD-69F2-8CF8BF3E4C5C}"/>
              </a:ext>
            </a:extLst>
          </p:cNvPr>
          <p:cNvSpPr/>
          <p:nvPr userDrawn="1"/>
        </p:nvSpPr>
        <p:spPr bwMode="auto">
          <a:xfrm>
            <a:off x="0" y="4648312"/>
            <a:ext cx="8711381" cy="145355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4" name="Rectangle 8">
            <a:extLst>
              <a:ext uri="{FF2B5EF4-FFF2-40B4-BE49-F238E27FC236}">
                <a16:creationId xmlns:a16="http://schemas.microsoft.com/office/drawing/2014/main" id="{FE1B52F9-6CFF-F28C-86FF-639ECF765290}"/>
              </a:ext>
            </a:extLst>
          </p:cNvPr>
          <p:cNvSpPr>
            <a:spLocks/>
          </p:cNvSpPr>
          <p:nvPr userDrawn="1"/>
        </p:nvSpPr>
        <p:spPr bwMode="auto">
          <a:xfrm>
            <a:off x="560654" y="275930"/>
            <a:ext cx="2683130" cy="553067"/>
          </a:xfrm>
          <a:prstGeom prst="rect">
            <a:avLst/>
          </a:prstGeom>
          <a:noFill/>
          <a:ln w="12700" cap="flat">
            <a:noFill/>
            <a:miter lim="800000"/>
            <a:headEnd type="none" w="med" len="med"/>
            <a:tailEnd type="none" w="med" len="med"/>
          </a:ln>
        </p:spPr>
        <p:txBody>
          <a:bodyPr lIns="0" tIns="0" rIns="40639" bIns="0"/>
          <a:lstStyle/>
          <a:p>
            <a:pPr marL="39688">
              <a:spcBef>
                <a:spcPts val="50"/>
              </a:spcBef>
              <a:defRPr/>
            </a:pPr>
            <a:r>
              <a:rPr lang="en-US" sz="1000" b="0" dirty="0">
                <a:solidFill>
                  <a:srgbClr val="000000"/>
                </a:solidFill>
                <a:latin typeface="FrutigerNext LT Bold" panose="020B0803040504020204" pitchFamily="34" charset="0"/>
                <a:cs typeface="Frutiger Next"/>
                <a:sym typeface="Arial" charset="0"/>
              </a:rPr>
              <a:t>KOMPETENZ SCHAFFT SICHERHEIT</a:t>
            </a:r>
          </a:p>
          <a:p>
            <a:pPr marL="39688">
              <a:spcBef>
                <a:spcPts val="50"/>
              </a:spcBef>
              <a:defRPr/>
            </a:pPr>
            <a:r>
              <a:rPr lang="en-US" sz="1000" dirty="0" err="1">
                <a:solidFill>
                  <a:srgbClr val="000000"/>
                </a:solidFill>
                <a:latin typeface="FrutigerNext LT Regular" panose="020B0503040504020204" pitchFamily="34" charset="0"/>
                <a:cs typeface="Frutiger Next"/>
                <a:sym typeface="Arial" charset="0"/>
              </a:rPr>
              <a:t>AirITSystems</a:t>
            </a:r>
            <a:r>
              <a:rPr lang="en-US" sz="1000" dirty="0">
                <a:solidFill>
                  <a:srgbClr val="000000"/>
                </a:solidFill>
                <a:latin typeface="FrutigerNext LT Regular" panose="020B0503040504020204" pitchFamily="34" charset="0"/>
                <a:cs typeface="Frutiger Next"/>
                <a:sym typeface="Arial" charset="0"/>
              </a:rPr>
              <a:t> GmbH</a:t>
            </a:r>
          </a:p>
        </p:txBody>
      </p:sp>
      <p:pic>
        <p:nvPicPr>
          <p:cNvPr id="5" name="Bild 7" descr="01 AirITSystems_Logo (auf Weiß)_RGB.png">
            <a:extLst>
              <a:ext uri="{FF2B5EF4-FFF2-40B4-BE49-F238E27FC236}">
                <a16:creationId xmlns:a16="http://schemas.microsoft.com/office/drawing/2014/main" id="{118E3E21-2384-F772-067B-CFF708787A9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08903" y="275930"/>
            <a:ext cx="1368041" cy="753335"/>
          </a:xfrm>
          <a:prstGeom prst="rect">
            <a:avLst/>
          </a:prstGeom>
        </p:spPr>
      </p:pic>
      <p:sp>
        <p:nvSpPr>
          <p:cNvPr id="6" name="Textplatzhalter 10">
            <a:extLst>
              <a:ext uri="{FF2B5EF4-FFF2-40B4-BE49-F238E27FC236}">
                <a16:creationId xmlns:a16="http://schemas.microsoft.com/office/drawing/2014/main" id="{8D62E8B9-08C0-04EF-ACBC-0766A88199B8}"/>
              </a:ext>
            </a:extLst>
          </p:cNvPr>
          <p:cNvSpPr>
            <a:spLocks noGrp="1"/>
          </p:cNvSpPr>
          <p:nvPr>
            <p:ph type="body" sz="quarter" idx="12" hasCustomPrompt="1"/>
          </p:nvPr>
        </p:nvSpPr>
        <p:spPr>
          <a:xfrm>
            <a:off x="560654" y="4784041"/>
            <a:ext cx="6551612" cy="1182687"/>
          </a:xfrm>
          <a:prstGeom prst="rect">
            <a:avLst/>
          </a:prstGeom>
        </p:spPr>
        <p:txBody>
          <a:bodyPr/>
          <a:lstStyle>
            <a:lvl1pPr marL="0" indent="0">
              <a:lnSpc>
                <a:spcPts val="4000"/>
              </a:lnSpc>
              <a:spcBef>
                <a:spcPts val="0"/>
              </a:spcBef>
              <a:buNone/>
              <a:defRPr sz="3600">
                <a:latin typeface="+mj-lt"/>
              </a:defRPr>
            </a:lvl1pPr>
            <a:lvl2pPr marL="457200" indent="0">
              <a:buNone/>
              <a:defRPr sz="3600">
                <a:latin typeface="+mj-lt"/>
              </a:defRPr>
            </a:lvl2pPr>
            <a:lvl3pPr marL="914400" indent="0">
              <a:buNone/>
              <a:defRPr sz="3600">
                <a:latin typeface="+mj-lt"/>
              </a:defRPr>
            </a:lvl3pPr>
            <a:lvl4pPr marL="1371600" indent="0">
              <a:buNone/>
              <a:defRPr sz="3600">
                <a:latin typeface="+mj-lt"/>
              </a:defRPr>
            </a:lvl4pPr>
            <a:lvl5pPr marL="1828800" indent="0">
              <a:buNone/>
              <a:defRPr sz="3600">
                <a:latin typeface="+mj-lt"/>
              </a:defRPr>
            </a:lvl5pPr>
          </a:lstStyle>
          <a:p>
            <a:pPr lvl="0"/>
            <a:r>
              <a:rPr lang="de-DE" dirty="0"/>
              <a:t>Headline</a:t>
            </a:r>
            <a:br>
              <a:rPr lang="de-DE" dirty="0"/>
            </a:br>
            <a:r>
              <a:rPr lang="de-DE" dirty="0"/>
              <a:t>zweizeilig</a:t>
            </a:r>
          </a:p>
        </p:txBody>
      </p:sp>
    </p:spTree>
    <p:extLst>
      <p:ext uri="{BB962C8B-B14F-4D97-AF65-F5344CB8AC3E}">
        <p14:creationId xmlns:p14="http://schemas.microsoft.com/office/powerpoint/2010/main" val="1214243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Bilder mit Unterzeil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732411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cxnSp>
        <p:nvCxnSpPr>
          <p:cNvPr id="11" name="Gerade Verbindung 16">
            <a:extLst>
              <a:ext uri="{FF2B5EF4-FFF2-40B4-BE49-F238E27FC236}">
                <a16:creationId xmlns:a16="http://schemas.microsoft.com/office/drawing/2014/main" id="{139B7775-DB48-6385-9C04-AF9016F0EF07}"/>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2" name="Inhaltsplatzhalter 2">
            <a:extLst>
              <a:ext uri="{FF2B5EF4-FFF2-40B4-BE49-F238E27FC236}">
                <a16:creationId xmlns:a16="http://schemas.microsoft.com/office/drawing/2014/main" id="{555E1FAC-A791-B4DE-7704-F77CFE6C1CA1}"/>
              </a:ext>
            </a:extLst>
          </p:cNvPr>
          <p:cNvSpPr>
            <a:spLocks noGrp="1"/>
          </p:cNvSpPr>
          <p:nvPr>
            <p:ph idx="10" hasCustomPrompt="1"/>
          </p:nvPr>
        </p:nvSpPr>
        <p:spPr>
          <a:xfrm>
            <a:off x="427631" y="3304042"/>
            <a:ext cx="3594021"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5" name="Inhaltsplatzhalter 2">
            <a:extLst>
              <a:ext uri="{FF2B5EF4-FFF2-40B4-BE49-F238E27FC236}">
                <a16:creationId xmlns:a16="http://schemas.microsoft.com/office/drawing/2014/main" id="{D5DDA0E6-99B1-21AE-2BE6-07C5D5012E9B}"/>
              </a:ext>
            </a:extLst>
          </p:cNvPr>
          <p:cNvSpPr>
            <a:spLocks noGrp="1"/>
          </p:cNvSpPr>
          <p:nvPr>
            <p:ph idx="12" hasCustomPrompt="1"/>
          </p:nvPr>
        </p:nvSpPr>
        <p:spPr>
          <a:xfrm>
            <a:off x="4237685" y="3304042"/>
            <a:ext cx="3594017"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6" name="Inhaltsplatzhalter 2">
            <a:extLst>
              <a:ext uri="{FF2B5EF4-FFF2-40B4-BE49-F238E27FC236}">
                <a16:creationId xmlns:a16="http://schemas.microsoft.com/office/drawing/2014/main" id="{3D58AFEC-81E6-2F28-0E39-BAE0A7702E31}"/>
              </a:ext>
            </a:extLst>
          </p:cNvPr>
          <p:cNvSpPr>
            <a:spLocks noGrp="1"/>
          </p:cNvSpPr>
          <p:nvPr>
            <p:ph idx="14" hasCustomPrompt="1"/>
          </p:nvPr>
        </p:nvSpPr>
        <p:spPr>
          <a:xfrm>
            <a:off x="8047736" y="3304042"/>
            <a:ext cx="3620037"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7" name="Bildplatzhalter 3">
            <a:extLst>
              <a:ext uri="{FF2B5EF4-FFF2-40B4-BE49-F238E27FC236}">
                <a16:creationId xmlns:a16="http://schemas.microsoft.com/office/drawing/2014/main" id="{41A08EFF-A814-1DD3-5D37-6D86C9CDDA4E}"/>
              </a:ext>
            </a:extLst>
          </p:cNvPr>
          <p:cNvSpPr>
            <a:spLocks noGrp="1"/>
          </p:cNvSpPr>
          <p:nvPr>
            <p:ph type="pic" sz="quarter" idx="16"/>
          </p:nvPr>
        </p:nvSpPr>
        <p:spPr>
          <a:xfrm>
            <a:off x="429432" y="1415682"/>
            <a:ext cx="3682156"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9" name="Bildplatzhalter 3">
            <a:extLst>
              <a:ext uri="{FF2B5EF4-FFF2-40B4-BE49-F238E27FC236}">
                <a16:creationId xmlns:a16="http://schemas.microsoft.com/office/drawing/2014/main" id="{642E7655-B5B0-00EA-4E8D-85C72331AAC8}"/>
              </a:ext>
            </a:extLst>
          </p:cNvPr>
          <p:cNvSpPr>
            <a:spLocks noGrp="1"/>
          </p:cNvSpPr>
          <p:nvPr>
            <p:ph type="pic" sz="quarter" idx="17"/>
          </p:nvPr>
        </p:nvSpPr>
        <p:spPr>
          <a:xfrm>
            <a:off x="4239504" y="1415682"/>
            <a:ext cx="3682155"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10" name="Bildplatzhalter 3">
            <a:extLst>
              <a:ext uri="{FF2B5EF4-FFF2-40B4-BE49-F238E27FC236}">
                <a16:creationId xmlns:a16="http://schemas.microsoft.com/office/drawing/2014/main" id="{21A3EB05-796B-5A24-9DB3-AB8F4835C46D}"/>
              </a:ext>
            </a:extLst>
          </p:cNvPr>
          <p:cNvSpPr>
            <a:spLocks noGrp="1"/>
          </p:cNvSpPr>
          <p:nvPr>
            <p:ph type="pic" sz="quarter" idx="18"/>
          </p:nvPr>
        </p:nvSpPr>
        <p:spPr>
          <a:xfrm>
            <a:off x="8049575" y="1415682"/>
            <a:ext cx="3691292"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13" name="Inhaltsplatzhalter 2">
            <a:extLst>
              <a:ext uri="{FF2B5EF4-FFF2-40B4-BE49-F238E27FC236}">
                <a16:creationId xmlns:a16="http://schemas.microsoft.com/office/drawing/2014/main" id="{5D5ED579-4FA0-6CCA-206F-F5DB613584F5}"/>
              </a:ext>
            </a:extLst>
          </p:cNvPr>
          <p:cNvSpPr>
            <a:spLocks noGrp="1"/>
          </p:cNvSpPr>
          <p:nvPr>
            <p:ph idx="19" hasCustomPrompt="1"/>
          </p:nvPr>
        </p:nvSpPr>
        <p:spPr>
          <a:xfrm>
            <a:off x="427632" y="5642958"/>
            <a:ext cx="3572267"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29" name="Inhaltsplatzhalter 2">
            <a:extLst>
              <a:ext uri="{FF2B5EF4-FFF2-40B4-BE49-F238E27FC236}">
                <a16:creationId xmlns:a16="http://schemas.microsoft.com/office/drawing/2014/main" id="{91C4B089-49EF-F75B-8C04-D45EC4DA7CCF}"/>
              </a:ext>
            </a:extLst>
          </p:cNvPr>
          <p:cNvSpPr>
            <a:spLocks noGrp="1"/>
          </p:cNvSpPr>
          <p:nvPr>
            <p:ph idx="20" hasCustomPrompt="1"/>
          </p:nvPr>
        </p:nvSpPr>
        <p:spPr>
          <a:xfrm>
            <a:off x="4237686" y="5642958"/>
            <a:ext cx="3572264"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30" name="Inhaltsplatzhalter 2">
            <a:extLst>
              <a:ext uri="{FF2B5EF4-FFF2-40B4-BE49-F238E27FC236}">
                <a16:creationId xmlns:a16="http://schemas.microsoft.com/office/drawing/2014/main" id="{6F1A62A7-C79D-45D9-3777-86BC376E297A}"/>
              </a:ext>
            </a:extLst>
          </p:cNvPr>
          <p:cNvSpPr>
            <a:spLocks noGrp="1"/>
          </p:cNvSpPr>
          <p:nvPr>
            <p:ph idx="21" hasCustomPrompt="1"/>
          </p:nvPr>
        </p:nvSpPr>
        <p:spPr>
          <a:xfrm>
            <a:off x="8047736" y="5642958"/>
            <a:ext cx="3591905"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31" name="Bildplatzhalter 3">
            <a:extLst>
              <a:ext uri="{FF2B5EF4-FFF2-40B4-BE49-F238E27FC236}">
                <a16:creationId xmlns:a16="http://schemas.microsoft.com/office/drawing/2014/main" id="{7C20BF6C-94E8-5F7B-A5A6-3F335AC3CC62}"/>
              </a:ext>
            </a:extLst>
          </p:cNvPr>
          <p:cNvSpPr>
            <a:spLocks noGrp="1"/>
          </p:cNvSpPr>
          <p:nvPr>
            <p:ph type="pic" sz="quarter" idx="22"/>
          </p:nvPr>
        </p:nvSpPr>
        <p:spPr>
          <a:xfrm>
            <a:off x="429432" y="3745462"/>
            <a:ext cx="3700430"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32" name="Bildplatzhalter 3">
            <a:extLst>
              <a:ext uri="{FF2B5EF4-FFF2-40B4-BE49-F238E27FC236}">
                <a16:creationId xmlns:a16="http://schemas.microsoft.com/office/drawing/2014/main" id="{67A23548-43CD-05FC-9575-2AD7C0054131}"/>
              </a:ext>
            </a:extLst>
          </p:cNvPr>
          <p:cNvSpPr>
            <a:spLocks noGrp="1"/>
          </p:cNvSpPr>
          <p:nvPr>
            <p:ph type="pic" sz="quarter" idx="23"/>
          </p:nvPr>
        </p:nvSpPr>
        <p:spPr>
          <a:xfrm>
            <a:off x="4239504" y="3745462"/>
            <a:ext cx="3682155"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33" name="Bildplatzhalter 3">
            <a:extLst>
              <a:ext uri="{FF2B5EF4-FFF2-40B4-BE49-F238E27FC236}">
                <a16:creationId xmlns:a16="http://schemas.microsoft.com/office/drawing/2014/main" id="{6C888060-3072-DFF6-489C-63B1C01BD2B4}"/>
              </a:ext>
            </a:extLst>
          </p:cNvPr>
          <p:cNvSpPr>
            <a:spLocks noGrp="1"/>
          </p:cNvSpPr>
          <p:nvPr>
            <p:ph type="pic" sz="quarter" idx="24"/>
          </p:nvPr>
        </p:nvSpPr>
        <p:spPr>
          <a:xfrm>
            <a:off x="8049575" y="3745462"/>
            <a:ext cx="3700429"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Tree>
    <p:extLst>
      <p:ext uri="{BB962C8B-B14F-4D97-AF65-F5344CB8AC3E}">
        <p14:creationId xmlns:p14="http://schemas.microsoft.com/office/powerpoint/2010/main" val="40211156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 Bilder_Raster_mit Unterzeil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732411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cxnSp>
        <p:nvCxnSpPr>
          <p:cNvPr id="11" name="Gerade Verbindung 16">
            <a:extLst>
              <a:ext uri="{FF2B5EF4-FFF2-40B4-BE49-F238E27FC236}">
                <a16:creationId xmlns:a16="http://schemas.microsoft.com/office/drawing/2014/main" id="{139B7775-DB48-6385-9C04-AF9016F0EF07}"/>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7" name="Bildplatzhalter 6">
            <a:extLst>
              <a:ext uri="{FF2B5EF4-FFF2-40B4-BE49-F238E27FC236}">
                <a16:creationId xmlns:a16="http://schemas.microsoft.com/office/drawing/2014/main" id="{8C706718-C412-1A44-5DFC-3C491875806E}"/>
              </a:ext>
            </a:extLst>
          </p:cNvPr>
          <p:cNvSpPr>
            <a:spLocks noGrp="1"/>
          </p:cNvSpPr>
          <p:nvPr>
            <p:ph type="pic" sz="quarter" idx="16"/>
          </p:nvPr>
        </p:nvSpPr>
        <p:spPr>
          <a:xfrm>
            <a:off x="429284" y="1401529"/>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18" name="Textplatzhalter 9">
            <a:extLst>
              <a:ext uri="{FF2B5EF4-FFF2-40B4-BE49-F238E27FC236}">
                <a16:creationId xmlns:a16="http://schemas.microsoft.com/office/drawing/2014/main" id="{E10EB02C-AD00-3148-92C8-DC4A01816AFF}"/>
              </a:ext>
            </a:extLst>
          </p:cNvPr>
          <p:cNvSpPr>
            <a:spLocks noGrp="1"/>
          </p:cNvSpPr>
          <p:nvPr>
            <p:ph type="body" sz="quarter" idx="17" hasCustomPrompt="1"/>
          </p:nvPr>
        </p:nvSpPr>
        <p:spPr>
          <a:xfrm>
            <a:off x="428766" y="2728653"/>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19" name="Bildplatzhalter 6">
            <a:extLst>
              <a:ext uri="{FF2B5EF4-FFF2-40B4-BE49-F238E27FC236}">
                <a16:creationId xmlns:a16="http://schemas.microsoft.com/office/drawing/2014/main" id="{E67E5009-A3D4-DD09-14E8-AC983F2B90F9}"/>
              </a:ext>
            </a:extLst>
          </p:cNvPr>
          <p:cNvSpPr>
            <a:spLocks noGrp="1"/>
          </p:cNvSpPr>
          <p:nvPr>
            <p:ph type="pic" sz="quarter" idx="18"/>
          </p:nvPr>
        </p:nvSpPr>
        <p:spPr>
          <a:xfrm>
            <a:off x="429284" y="303834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0" name="Textplatzhalter 9">
            <a:extLst>
              <a:ext uri="{FF2B5EF4-FFF2-40B4-BE49-F238E27FC236}">
                <a16:creationId xmlns:a16="http://schemas.microsoft.com/office/drawing/2014/main" id="{6DC23276-A14B-811F-6709-E1591A508E21}"/>
              </a:ext>
            </a:extLst>
          </p:cNvPr>
          <p:cNvSpPr>
            <a:spLocks noGrp="1"/>
          </p:cNvSpPr>
          <p:nvPr>
            <p:ph type="body" sz="quarter" idx="19" hasCustomPrompt="1"/>
          </p:nvPr>
        </p:nvSpPr>
        <p:spPr>
          <a:xfrm>
            <a:off x="428766" y="436547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21" name="Bildplatzhalter 6">
            <a:extLst>
              <a:ext uri="{FF2B5EF4-FFF2-40B4-BE49-F238E27FC236}">
                <a16:creationId xmlns:a16="http://schemas.microsoft.com/office/drawing/2014/main" id="{F21D97A5-766C-E788-AC92-0443583834C4}"/>
              </a:ext>
            </a:extLst>
          </p:cNvPr>
          <p:cNvSpPr>
            <a:spLocks noGrp="1"/>
          </p:cNvSpPr>
          <p:nvPr>
            <p:ph type="pic" sz="quarter" idx="20"/>
          </p:nvPr>
        </p:nvSpPr>
        <p:spPr>
          <a:xfrm>
            <a:off x="429284" y="468195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2" name="Textplatzhalter 9">
            <a:extLst>
              <a:ext uri="{FF2B5EF4-FFF2-40B4-BE49-F238E27FC236}">
                <a16:creationId xmlns:a16="http://schemas.microsoft.com/office/drawing/2014/main" id="{2C944C46-02C7-25F9-816D-9719F99C4FC5}"/>
              </a:ext>
            </a:extLst>
          </p:cNvPr>
          <p:cNvSpPr>
            <a:spLocks noGrp="1"/>
          </p:cNvSpPr>
          <p:nvPr>
            <p:ph type="body" sz="quarter" idx="21" hasCustomPrompt="1"/>
          </p:nvPr>
        </p:nvSpPr>
        <p:spPr>
          <a:xfrm>
            <a:off x="428766" y="600908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23" name="Bildplatzhalter 6">
            <a:extLst>
              <a:ext uri="{FF2B5EF4-FFF2-40B4-BE49-F238E27FC236}">
                <a16:creationId xmlns:a16="http://schemas.microsoft.com/office/drawing/2014/main" id="{270A110D-FAA7-5111-C1EF-00AACE6964E2}"/>
              </a:ext>
            </a:extLst>
          </p:cNvPr>
          <p:cNvSpPr>
            <a:spLocks noGrp="1"/>
          </p:cNvSpPr>
          <p:nvPr>
            <p:ph type="pic" sz="quarter" idx="22"/>
          </p:nvPr>
        </p:nvSpPr>
        <p:spPr>
          <a:xfrm>
            <a:off x="3281611" y="1401529"/>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4" name="Textplatzhalter 9">
            <a:extLst>
              <a:ext uri="{FF2B5EF4-FFF2-40B4-BE49-F238E27FC236}">
                <a16:creationId xmlns:a16="http://schemas.microsoft.com/office/drawing/2014/main" id="{C00C2DE1-D6D5-20FD-D0EE-C5617D5F13EB}"/>
              </a:ext>
            </a:extLst>
          </p:cNvPr>
          <p:cNvSpPr>
            <a:spLocks noGrp="1"/>
          </p:cNvSpPr>
          <p:nvPr>
            <p:ph type="body" sz="quarter" idx="23" hasCustomPrompt="1"/>
          </p:nvPr>
        </p:nvSpPr>
        <p:spPr>
          <a:xfrm>
            <a:off x="3281093" y="2728653"/>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25" name="Bildplatzhalter 6">
            <a:extLst>
              <a:ext uri="{FF2B5EF4-FFF2-40B4-BE49-F238E27FC236}">
                <a16:creationId xmlns:a16="http://schemas.microsoft.com/office/drawing/2014/main" id="{376B4E05-CC29-C443-6C3F-E23C6816D4C9}"/>
              </a:ext>
            </a:extLst>
          </p:cNvPr>
          <p:cNvSpPr>
            <a:spLocks noGrp="1"/>
          </p:cNvSpPr>
          <p:nvPr>
            <p:ph type="pic" sz="quarter" idx="24"/>
          </p:nvPr>
        </p:nvSpPr>
        <p:spPr>
          <a:xfrm>
            <a:off x="3281611" y="303834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6" name="Textplatzhalter 9">
            <a:extLst>
              <a:ext uri="{FF2B5EF4-FFF2-40B4-BE49-F238E27FC236}">
                <a16:creationId xmlns:a16="http://schemas.microsoft.com/office/drawing/2014/main" id="{76683251-49AC-60F8-51AF-65E81A754540}"/>
              </a:ext>
            </a:extLst>
          </p:cNvPr>
          <p:cNvSpPr>
            <a:spLocks noGrp="1"/>
          </p:cNvSpPr>
          <p:nvPr>
            <p:ph type="body" sz="quarter" idx="25" hasCustomPrompt="1"/>
          </p:nvPr>
        </p:nvSpPr>
        <p:spPr>
          <a:xfrm>
            <a:off x="3281093" y="436547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27" name="Bildplatzhalter 6">
            <a:extLst>
              <a:ext uri="{FF2B5EF4-FFF2-40B4-BE49-F238E27FC236}">
                <a16:creationId xmlns:a16="http://schemas.microsoft.com/office/drawing/2014/main" id="{0969CB1E-A8F5-4B0A-F547-30A1359B11BF}"/>
              </a:ext>
            </a:extLst>
          </p:cNvPr>
          <p:cNvSpPr>
            <a:spLocks noGrp="1"/>
          </p:cNvSpPr>
          <p:nvPr>
            <p:ph type="pic" sz="quarter" idx="26"/>
          </p:nvPr>
        </p:nvSpPr>
        <p:spPr>
          <a:xfrm>
            <a:off x="3281611" y="468195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8" name="Textplatzhalter 9">
            <a:extLst>
              <a:ext uri="{FF2B5EF4-FFF2-40B4-BE49-F238E27FC236}">
                <a16:creationId xmlns:a16="http://schemas.microsoft.com/office/drawing/2014/main" id="{52616885-C595-5BDA-469C-E8CE1A6459B2}"/>
              </a:ext>
            </a:extLst>
          </p:cNvPr>
          <p:cNvSpPr>
            <a:spLocks noGrp="1"/>
          </p:cNvSpPr>
          <p:nvPr>
            <p:ph type="body" sz="quarter" idx="27" hasCustomPrompt="1"/>
          </p:nvPr>
        </p:nvSpPr>
        <p:spPr>
          <a:xfrm>
            <a:off x="3281093" y="600908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34" name="Bildplatzhalter 6">
            <a:extLst>
              <a:ext uri="{FF2B5EF4-FFF2-40B4-BE49-F238E27FC236}">
                <a16:creationId xmlns:a16="http://schemas.microsoft.com/office/drawing/2014/main" id="{AAB9CA68-B990-8DB5-922F-E833390DAEE4}"/>
              </a:ext>
            </a:extLst>
          </p:cNvPr>
          <p:cNvSpPr>
            <a:spLocks noGrp="1"/>
          </p:cNvSpPr>
          <p:nvPr>
            <p:ph type="pic" sz="quarter" idx="28"/>
          </p:nvPr>
        </p:nvSpPr>
        <p:spPr>
          <a:xfrm>
            <a:off x="6127146" y="1401529"/>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5" name="Textplatzhalter 9">
            <a:extLst>
              <a:ext uri="{FF2B5EF4-FFF2-40B4-BE49-F238E27FC236}">
                <a16:creationId xmlns:a16="http://schemas.microsoft.com/office/drawing/2014/main" id="{50C689DF-4CAE-0A8F-0D84-D034D1B61436}"/>
              </a:ext>
            </a:extLst>
          </p:cNvPr>
          <p:cNvSpPr>
            <a:spLocks noGrp="1"/>
          </p:cNvSpPr>
          <p:nvPr>
            <p:ph type="body" sz="quarter" idx="29" hasCustomPrompt="1"/>
          </p:nvPr>
        </p:nvSpPr>
        <p:spPr>
          <a:xfrm>
            <a:off x="6126628" y="2728653"/>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36" name="Bildplatzhalter 6">
            <a:extLst>
              <a:ext uri="{FF2B5EF4-FFF2-40B4-BE49-F238E27FC236}">
                <a16:creationId xmlns:a16="http://schemas.microsoft.com/office/drawing/2014/main" id="{87453A3D-5D30-94C8-CEE2-065A00242251}"/>
              </a:ext>
            </a:extLst>
          </p:cNvPr>
          <p:cNvSpPr>
            <a:spLocks noGrp="1"/>
          </p:cNvSpPr>
          <p:nvPr>
            <p:ph type="pic" sz="quarter" idx="30"/>
          </p:nvPr>
        </p:nvSpPr>
        <p:spPr>
          <a:xfrm>
            <a:off x="6127146" y="303834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7" name="Textplatzhalter 9">
            <a:extLst>
              <a:ext uri="{FF2B5EF4-FFF2-40B4-BE49-F238E27FC236}">
                <a16:creationId xmlns:a16="http://schemas.microsoft.com/office/drawing/2014/main" id="{F0D6B9C8-6BA9-A8F6-6A42-7B70C50AEBE4}"/>
              </a:ext>
            </a:extLst>
          </p:cNvPr>
          <p:cNvSpPr>
            <a:spLocks noGrp="1"/>
          </p:cNvSpPr>
          <p:nvPr>
            <p:ph type="body" sz="quarter" idx="31" hasCustomPrompt="1"/>
          </p:nvPr>
        </p:nvSpPr>
        <p:spPr>
          <a:xfrm>
            <a:off x="6126628" y="436547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38" name="Bildplatzhalter 6">
            <a:extLst>
              <a:ext uri="{FF2B5EF4-FFF2-40B4-BE49-F238E27FC236}">
                <a16:creationId xmlns:a16="http://schemas.microsoft.com/office/drawing/2014/main" id="{F389D09E-569A-D6C9-C117-0E9569D7C897}"/>
              </a:ext>
            </a:extLst>
          </p:cNvPr>
          <p:cNvSpPr>
            <a:spLocks noGrp="1"/>
          </p:cNvSpPr>
          <p:nvPr>
            <p:ph type="pic" sz="quarter" idx="32"/>
          </p:nvPr>
        </p:nvSpPr>
        <p:spPr>
          <a:xfrm>
            <a:off x="6127146" y="468195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9" name="Textplatzhalter 9">
            <a:extLst>
              <a:ext uri="{FF2B5EF4-FFF2-40B4-BE49-F238E27FC236}">
                <a16:creationId xmlns:a16="http://schemas.microsoft.com/office/drawing/2014/main" id="{4FECA849-3D87-B31C-0199-7307FC6CA432}"/>
              </a:ext>
            </a:extLst>
          </p:cNvPr>
          <p:cNvSpPr>
            <a:spLocks noGrp="1"/>
          </p:cNvSpPr>
          <p:nvPr>
            <p:ph type="body" sz="quarter" idx="33" hasCustomPrompt="1"/>
          </p:nvPr>
        </p:nvSpPr>
        <p:spPr>
          <a:xfrm>
            <a:off x="6126628" y="600908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40" name="Bildplatzhalter 6">
            <a:extLst>
              <a:ext uri="{FF2B5EF4-FFF2-40B4-BE49-F238E27FC236}">
                <a16:creationId xmlns:a16="http://schemas.microsoft.com/office/drawing/2014/main" id="{B8917935-AC7C-8B0E-F98B-68E4617D85A4}"/>
              </a:ext>
            </a:extLst>
          </p:cNvPr>
          <p:cNvSpPr>
            <a:spLocks noGrp="1"/>
          </p:cNvSpPr>
          <p:nvPr>
            <p:ph type="pic" sz="quarter" idx="34"/>
          </p:nvPr>
        </p:nvSpPr>
        <p:spPr>
          <a:xfrm>
            <a:off x="8972682" y="1401529"/>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1" name="Textplatzhalter 9">
            <a:extLst>
              <a:ext uri="{FF2B5EF4-FFF2-40B4-BE49-F238E27FC236}">
                <a16:creationId xmlns:a16="http://schemas.microsoft.com/office/drawing/2014/main" id="{3669E827-7059-6D20-B931-F924AF8446C8}"/>
              </a:ext>
            </a:extLst>
          </p:cNvPr>
          <p:cNvSpPr>
            <a:spLocks noGrp="1"/>
          </p:cNvSpPr>
          <p:nvPr>
            <p:ph type="body" sz="quarter" idx="35" hasCustomPrompt="1"/>
          </p:nvPr>
        </p:nvSpPr>
        <p:spPr>
          <a:xfrm>
            <a:off x="8972164" y="2728653"/>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42" name="Bildplatzhalter 6">
            <a:extLst>
              <a:ext uri="{FF2B5EF4-FFF2-40B4-BE49-F238E27FC236}">
                <a16:creationId xmlns:a16="http://schemas.microsoft.com/office/drawing/2014/main" id="{53314AED-36E2-391B-9094-080E7258BE77}"/>
              </a:ext>
            </a:extLst>
          </p:cNvPr>
          <p:cNvSpPr>
            <a:spLocks noGrp="1"/>
          </p:cNvSpPr>
          <p:nvPr>
            <p:ph type="pic" sz="quarter" idx="36"/>
          </p:nvPr>
        </p:nvSpPr>
        <p:spPr>
          <a:xfrm>
            <a:off x="8972682" y="303834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3" name="Textplatzhalter 9">
            <a:extLst>
              <a:ext uri="{FF2B5EF4-FFF2-40B4-BE49-F238E27FC236}">
                <a16:creationId xmlns:a16="http://schemas.microsoft.com/office/drawing/2014/main" id="{30A04A8D-3BF4-98E9-486E-2AA500F59CBE}"/>
              </a:ext>
            </a:extLst>
          </p:cNvPr>
          <p:cNvSpPr>
            <a:spLocks noGrp="1"/>
          </p:cNvSpPr>
          <p:nvPr>
            <p:ph type="body" sz="quarter" idx="37" hasCustomPrompt="1"/>
          </p:nvPr>
        </p:nvSpPr>
        <p:spPr>
          <a:xfrm>
            <a:off x="8972164" y="436547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44" name="Bildplatzhalter 6">
            <a:extLst>
              <a:ext uri="{FF2B5EF4-FFF2-40B4-BE49-F238E27FC236}">
                <a16:creationId xmlns:a16="http://schemas.microsoft.com/office/drawing/2014/main" id="{1BC27C83-D5F3-F925-CCC9-41A654366273}"/>
              </a:ext>
            </a:extLst>
          </p:cNvPr>
          <p:cNvSpPr>
            <a:spLocks noGrp="1"/>
          </p:cNvSpPr>
          <p:nvPr>
            <p:ph type="pic" sz="quarter" idx="38"/>
          </p:nvPr>
        </p:nvSpPr>
        <p:spPr>
          <a:xfrm>
            <a:off x="8972682" y="468195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5" name="Textplatzhalter 9">
            <a:extLst>
              <a:ext uri="{FF2B5EF4-FFF2-40B4-BE49-F238E27FC236}">
                <a16:creationId xmlns:a16="http://schemas.microsoft.com/office/drawing/2014/main" id="{E96E6D87-CD1B-76DE-9C16-ED60B408DEC6}"/>
              </a:ext>
            </a:extLst>
          </p:cNvPr>
          <p:cNvSpPr>
            <a:spLocks noGrp="1"/>
          </p:cNvSpPr>
          <p:nvPr>
            <p:ph type="body" sz="quarter" idx="39" hasCustomPrompt="1"/>
          </p:nvPr>
        </p:nvSpPr>
        <p:spPr>
          <a:xfrm>
            <a:off x="8972164" y="600908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Tree>
    <p:extLst>
      <p:ext uri="{BB962C8B-B14F-4D97-AF65-F5344CB8AC3E}">
        <p14:creationId xmlns:p14="http://schemas.microsoft.com/office/powerpoint/2010/main" val="1988803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der_Raster_mit Unterzeile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732411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cxnSp>
        <p:nvCxnSpPr>
          <p:cNvPr id="11" name="Gerade Verbindung 16">
            <a:extLst>
              <a:ext uri="{FF2B5EF4-FFF2-40B4-BE49-F238E27FC236}">
                <a16:creationId xmlns:a16="http://schemas.microsoft.com/office/drawing/2014/main" id="{139B7775-DB48-6385-9C04-AF9016F0EF07}"/>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7" name="Bildplatzhalter 6">
            <a:extLst>
              <a:ext uri="{FF2B5EF4-FFF2-40B4-BE49-F238E27FC236}">
                <a16:creationId xmlns:a16="http://schemas.microsoft.com/office/drawing/2014/main" id="{8DA8DB53-2C52-8E2A-9B58-BB0C9852AC72}"/>
              </a:ext>
            </a:extLst>
          </p:cNvPr>
          <p:cNvSpPr>
            <a:spLocks noGrp="1"/>
          </p:cNvSpPr>
          <p:nvPr>
            <p:ph type="pic" sz="quarter" idx="16"/>
          </p:nvPr>
        </p:nvSpPr>
        <p:spPr>
          <a:xfrm>
            <a:off x="429285"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18" name="Textplatzhalter 9">
            <a:extLst>
              <a:ext uri="{FF2B5EF4-FFF2-40B4-BE49-F238E27FC236}">
                <a16:creationId xmlns:a16="http://schemas.microsoft.com/office/drawing/2014/main" id="{A6D9253E-F68A-9569-714A-1BE0F3D2594E}"/>
              </a:ext>
            </a:extLst>
          </p:cNvPr>
          <p:cNvSpPr>
            <a:spLocks noGrp="1"/>
          </p:cNvSpPr>
          <p:nvPr>
            <p:ph type="body" sz="quarter" idx="17" hasCustomPrompt="1"/>
          </p:nvPr>
        </p:nvSpPr>
        <p:spPr>
          <a:xfrm>
            <a:off x="428766"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19" name="Bildplatzhalter 6">
            <a:extLst>
              <a:ext uri="{FF2B5EF4-FFF2-40B4-BE49-F238E27FC236}">
                <a16:creationId xmlns:a16="http://schemas.microsoft.com/office/drawing/2014/main" id="{2B38686E-267D-5D3F-2BCD-D98AE7F013D8}"/>
              </a:ext>
            </a:extLst>
          </p:cNvPr>
          <p:cNvSpPr>
            <a:spLocks noGrp="1"/>
          </p:cNvSpPr>
          <p:nvPr>
            <p:ph type="pic" sz="quarter" idx="18"/>
          </p:nvPr>
        </p:nvSpPr>
        <p:spPr>
          <a:xfrm>
            <a:off x="1851911"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0" name="Textplatzhalter 9">
            <a:extLst>
              <a:ext uri="{FF2B5EF4-FFF2-40B4-BE49-F238E27FC236}">
                <a16:creationId xmlns:a16="http://schemas.microsoft.com/office/drawing/2014/main" id="{E26256EB-626A-CA5B-1827-F1E8FD5F45C7}"/>
              </a:ext>
            </a:extLst>
          </p:cNvPr>
          <p:cNvSpPr>
            <a:spLocks noGrp="1"/>
          </p:cNvSpPr>
          <p:nvPr>
            <p:ph type="body" sz="quarter" idx="19" hasCustomPrompt="1"/>
          </p:nvPr>
        </p:nvSpPr>
        <p:spPr>
          <a:xfrm>
            <a:off x="1851392"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21" name="Bildplatzhalter 6">
            <a:extLst>
              <a:ext uri="{FF2B5EF4-FFF2-40B4-BE49-F238E27FC236}">
                <a16:creationId xmlns:a16="http://schemas.microsoft.com/office/drawing/2014/main" id="{04EB6C56-F683-0B7F-BA44-3FB67D114A22}"/>
              </a:ext>
            </a:extLst>
          </p:cNvPr>
          <p:cNvSpPr>
            <a:spLocks noGrp="1"/>
          </p:cNvSpPr>
          <p:nvPr>
            <p:ph type="pic" sz="quarter" idx="20"/>
          </p:nvPr>
        </p:nvSpPr>
        <p:spPr>
          <a:xfrm>
            <a:off x="3274537"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2" name="Textplatzhalter 9">
            <a:extLst>
              <a:ext uri="{FF2B5EF4-FFF2-40B4-BE49-F238E27FC236}">
                <a16:creationId xmlns:a16="http://schemas.microsoft.com/office/drawing/2014/main" id="{BFABE879-5B95-E5B0-3FD5-CEDBBAE6065F}"/>
              </a:ext>
            </a:extLst>
          </p:cNvPr>
          <p:cNvSpPr>
            <a:spLocks noGrp="1"/>
          </p:cNvSpPr>
          <p:nvPr>
            <p:ph type="body" sz="quarter" idx="21" hasCustomPrompt="1"/>
          </p:nvPr>
        </p:nvSpPr>
        <p:spPr>
          <a:xfrm>
            <a:off x="3274018"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23" name="Bildplatzhalter 6">
            <a:extLst>
              <a:ext uri="{FF2B5EF4-FFF2-40B4-BE49-F238E27FC236}">
                <a16:creationId xmlns:a16="http://schemas.microsoft.com/office/drawing/2014/main" id="{B7685D5A-28FA-98C6-FF39-67CAD6E9C3B8}"/>
              </a:ext>
            </a:extLst>
          </p:cNvPr>
          <p:cNvSpPr>
            <a:spLocks noGrp="1"/>
          </p:cNvSpPr>
          <p:nvPr>
            <p:ph type="pic" sz="quarter" idx="22"/>
          </p:nvPr>
        </p:nvSpPr>
        <p:spPr>
          <a:xfrm>
            <a:off x="4697162"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4" name="Textplatzhalter 9">
            <a:extLst>
              <a:ext uri="{FF2B5EF4-FFF2-40B4-BE49-F238E27FC236}">
                <a16:creationId xmlns:a16="http://schemas.microsoft.com/office/drawing/2014/main" id="{AB9595F5-C773-2466-2AAD-087AF0F82EF5}"/>
              </a:ext>
            </a:extLst>
          </p:cNvPr>
          <p:cNvSpPr>
            <a:spLocks noGrp="1"/>
          </p:cNvSpPr>
          <p:nvPr>
            <p:ph type="body" sz="quarter" idx="23" hasCustomPrompt="1"/>
          </p:nvPr>
        </p:nvSpPr>
        <p:spPr>
          <a:xfrm>
            <a:off x="4696643"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25" name="Bildplatzhalter 6">
            <a:extLst>
              <a:ext uri="{FF2B5EF4-FFF2-40B4-BE49-F238E27FC236}">
                <a16:creationId xmlns:a16="http://schemas.microsoft.com/office/drawing/2014/main" id="{5F014645-95B9-F167-A4CE-E426C08C8E2C}"/>
              </a:ext>
            </a:extLst>
          </p:cNvPr>
          <p:cNvSpPr>
            <a:spLocks noGrp="1"/>
          </p:cNvSpPr>
          <p:nvPr>
            <p:ph type="pic" sz="quarter" idx="24"/>
          </p:nvPr>
        </p:nvSpPr>
        <p:spPr>
          <a:xfrm>
            <a:off x="6119788"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6" name="Textplatzhalter 9">
            <a:extLst>
              <a:ext uri="{FF2B5EF4-FFF2-40B4-BE49-F238E27FC236}">
                <a16:creationId xmlns:a16="http://schemas.microsoft.com/office/drawing/2014/main" id="{71004ECE-549E-1BA9-E4AC-4FC1DD405CF2}"/>
              </a:ext>
            </a:extLst>
          </p:cNvPr>
          <p:cNvSpPr>
            <a:spLocks noGrp="1"/>
          </p:cNvSpPr>
          <p:nvPr>
            <p:ph type="body" sz="quarter" idx="25" hasCustomPrompt="1"/>
          </p:nvPr>
        </p:nvSpPr>
        <p:spPr>
          <a:xfrm>
            <a:off x="6119269"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27" name="Bildplatzhalter 6">
            <a:extLst>
              <a:ext uri="{FF2B5EF4-FFF2-40B4-BE49-F238E27FC236}">
                <a16:creationId xmlns:a16="http://schemas.microsoft.com/office/drawing/2014/main" id="{049A1DAE-FBB6-D3FA-F804-8D01645A6C92}"/>
              </a:ext>
            </a:extLst>
          </p:cNvPr>
          <p:cNvSpPr>
            <a:spLocks noGrp="1"/>
          </p:cNvSpPr>
          <p:nvPr>
            <p:ph type="pic" sz="quarter" idx="26"/>
          </p:nvPr>
        </p:nvSpPr>
        <p:spPr>
          <a:xfrm>
            <a:off x="7537490"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8" name="Textplatzhalter 9">
            <a:extLst>
              <a:ext uri="{FF2B5EF4-FFF2-40B4-BE49-F238E27FC236}">
                <a16:creationId xmlns:a16="http://schemas.microsoft.com/office/drawing/2014/main" id="{BCFAC443-CEA7-96E7-D912-2B07364427CC}"/>
              </a:ext>
            </a:extLst>
          </p:cNvPr>
          <p:cNvSpPr>
            <a:spLocks noGrp="1"/>
          </p:cNvSpPr>
          <p:nvPr>
            <p:ph type="body" sz="quarter" idx="27" hasCustomPrompt="1"/>
          </p:nvPr>
        </p:nvSpPr>
        <p:spPr>
          <a:xfrm>
            <a:off x="7536971"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34" name="Bildplatzhalter 6">
            <a:extLst>
              <a:ext uri="{FF2B5EF4-FFF2-40B4-BE49-F238E27FC236}">
                <a16:creationId xmlns:a16="http://schemas.microsoft.com/office/drawing/2014/main" id="{CA599929-7CFD-C3F2-DCB0-77361994D61A}"/>
              </a:ext>
            </a:extLst>
          </p:cNvPr>
          <p:cNvSpPr>
            <a:spLocks noGrp="1"/>
          </p:cNvSpPr>
          <p:nvPr>
            <p:ph type="pic" sz="quarter" idx="28"/>
          </p:nvPr>
        </p:nvSpPr>
        <p:spPr>
          <a:xfrm>
            <a:off x="8960116"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5" name="Textplatzhalter 9">
            <a:extLst>
              <a:ext uri="{FF2B5EF4-FFF2-40B4-BE49-F238E27FC236}">
                <a16:creationId xmlns:a16="http://schemas.microsoft.com/office/drawing/2014/main" id="{2FD50A44-9629-74BD-E7DA-4F04E7981D09}"/>
              </a:ext>
            </a:extLst>
          </p:cNvPr>
          <p:cNvSpPr>
            <a:spLocks noGrp="1"/>
          </p:cNvSpPr>
          <p:nvPr>
            <p:ph type="body" sz="quarter" idx="29" hasCustomPrompt="1"/>
          </p:nvPr>
        </p:nvSpPr>
        <p:spPr>
          <a:xfrm>
            <a:off x="8959597"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36" name="Bildplatzhalter 6">
            <a:extLst>
              <a:ext uri="{FF2B5EF4-FFF2-40B4-BE49-F238E27FC236}">
                <a16:creationId xmlns:a16="http://schemas.microsoft.com/office/drawing/2014/main" id="{AA073CD6-1932-EB64-9C4F-FE9A571156C2}"/>
              </a:ext>
            </a:extLst>
          </p:cNvPr>
          <p:cNvSpPr>
            <a:spLocks noGrp="1"/>
          </p:cNvSpPr>
          <p:nvPr>
            <p:ph type="pic" sz="quarter" idx="30"/>
          </p:nvPr>
        </p:nvSpPr>
        <p:spPr>
          <a:xfrm>
            <a:off x="10387665" y="1665483"/>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7" name="Textplatzhalter 9">
            <a:extLst>
              <a:ext uri="{FF2B5EF4-FFF2-40B4-BE49-F238E27FC236}">
                <a16:creationId xmlns:a16="http://schemas.microsoft.com/office/drawing/2014/main" id="{2E3BEF49-87DD-E919-C2BA-F1AE9662B983}"/>
              </a:ext>
            </a:extLst>
          </p:cNvPr>
          <p:cNvSpPr>
            <a:spLocks noGrp="1"/>
          </p:cNvSpPr>
          <p:nvPr>
            <p:ph type="body" sz="quarter" idx="31" hasCustomPrompt="1"/>
          </p:nvPr>
        </p:nvSpPr>
        <p:spPr>
          <a:xfrm>
            <a:off x="10387146"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38" name="Bildplatzhalter 6">
            <a:extLst>
              <a:ext uri="{FF2B5EF4-FFF2-40B4-BE49-F238E27FC236}">
                <a16:creationId xmlns:a16="http://schemas.microsoft.com/office/drawing/2014/main" id="{6E5BA7C0-7D78-BAD2-8C8A-AE8272CB3319}"/>
              </a:ext>
            </a:extLst>
          </p:cNvPr>
          <p:cNvSpPr>
            <a:spLocks noGrp="1"/>
          </p:cNvSpPr>
          <p:nvPr>
            <p:ph type="pic" sz="quarter" idx="32"/>
          </p:nvPr>
        </p:nvSpPr>
        <p:spPr>
          <a:xfrm>
            <a:off x="429285"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9" name="Textplatzhalter 9">
            <a:extLst>
              <a:ext uri="{FF2B5EF4-FFF2-40B4-BE49-F238E27FC236}">
                <a16:creationId xmlns:a16="http://schemas.microsoft.com/office/drawing/2014/main" id="{43D39E13-B666-A670-C850-7620819623FF}"/>
              </a:ext>
            </a:extLst>
          </p:cNvPr>
          <p:cNvSpPr>
            <a:spLocks noGrp="1"/>
          </p:cNvSpPr>
          <p:nvPr>
            <p:ph type="body" sz="quarter" idx="33" hasCustomPrompt="1"/>
          </p:nvPr>
        </p:nvSpPr>
        <p:spPr>
          <a:xfrm>
            <a:off x="428766"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40" name="Bildplatzhalter 6">
            <a:extLst>
              <a:ext uri="{FF2B5EF4-FFF2-40B4-BE49-F238E27FC236}">
                <a16:creationId xmlns:a16="http://schemas.microsoft.com/office/drawing/2014/main" id="{42C67FE5-3A01-713D-67DF-35FCA4B1E28C}"/>
              </a:ext>
            </a:extLst>
          </p:cNvPr>
          <p:cNvSpPr>
            <a:spLocks noGrp="1"/>
          </p:cNvSpPr>
          <p:nvPr>
            <p:ph type="pic" sz="quarter" idx="34"/>
          </p:nvPr>
        </p:nvSpPr>
        <p:spPr>
          <a:xfrm>
            <a:off x="1851911"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1" name="Textplatzhalter 9">
            <a:extLst>
              <a:ext uri="{FF2B5EF4-FFF2-40B4-BE49-F238E27FC236}">
                <a16:creationId xmlns:a16="http://schemas.microsoft.com/office/drawing/2014/main" id="{A90EE5A3-BDE3-480E-3A43-733B8161859A}"/>
              </a:ext>
            </a:extLst>
          </p:cNvPr>
          <p:cNvSpPr>
            <a:spLocks noGrp="1"/>
          </p:cNvSpPr>
          <p:nvPr>
            <p:ph type="body" sz="quarter" idx="35" hasCustomPrompt="1"/>
          </p:nvPr>
        </p:nvSpPr>
        <p:spPr>
          <a:xfrm>
            <a:off x="1851392"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42" name="Bildplatzhalter 6">
            <a:extLst>
              <a:ext uri="{FF2B5EF4-FFF2-40B4-BE49-F238E27FC236}">
                <a16:creationId xmlns:a16="http://schemas.microsoft.com/office/drawing/2014/main" id="{25BD7E9A-94B0-6252-3ECD-981CB2C566FA}"/>
              </a:ext>
            </a:extLst>
          </p:cNvPr>
          <p:cNvSpPr>
            <a:spLocks noGrp="1"/>
          </p:cNvSpPr>
          <p:nvPr>
            <p:ph type="pic" sz="quarter" idx="36"/>
          </p:nvPr>
        </p:nvSpPr>
        <p:spPr>
          <a:xfrm>
            <a:off x="3274537"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3" name="Textplatzhalter 9">
            <a:extLst>
              <a:ext uri="{FF2B5EF4-FFF2-40B4-BE49-F238E27FC236}">
                <a16:creationId xmlns:a16="http://schemas.microsoft.com/office/drawing/2014/main" id="{49F94944-4B74-7B19-BAAF-F452992FA9E1}"/>
              </a:ext>
            </a:extLst>
          </p:cNvPr>
          <p:cNvSpPr>
            <a:spLocks noGrp="1"/>
          </p:cNvSpPr>
          <p:nvPr>
            <p:ph type="body" sz="quarter" idx="37" hasCustomPrompt="1"/>
          </p:nvPr>
        </p:nvSpPr>
        <p:spPr>
          <a:xfrm>
            <a:off x="3274018"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44" name="Bildplatzhalter 6">
            <a:extLst>
              <a:ext uri="{FF2B5EF4-FFF2-40B4-BE49-F238E27FC236}">
                <a16:creationId xmlns:a16="http://schemas.microsoft.com/office/drawing/2014/main" id="{82F4774F-4464-39A6-087D-4C8C4A267BC6}"/>
              </a:ext>
            </a:extLst>
          </p:cNvPr>
          <p:cNvSpPr>
            <a:spLocks noGrp="1"/>
          </p:cNvSpPr>
          <p:nvPr>
            <p:ph type="pic" sz="quarter" idx="38"/>
          </p:nvPr>
        </p:nvSpPr>
        <p:spPr>
          <a:xfrm>
            <a:off x="4697162"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5" name="Textplatzhalter 9">
            <a:extLst>
              <a:ext uri="{FF2B5EF4-FFF2-40B4-BE49-F238E27FC236}">
                <a16:creationId xmlns:a16="http://schemas.microsoft.com/office/drawing/2014/main" id="{2F428016-2D72-4F11-1FBB-0D93400166BE}"/>
              </a:ext>
            </a:extLst>
          </p:cNvPr>
          <p:cNvSpPr>
            <a:spLocks noGrp="1"/>
          </p:cNvSpPr>
          <p:nvPr>
            <p:ph type="body" sz="quarter" idx="39" hasCustomPrompt="1"/>
          </p:nvPr>
        </p:nvSpPr>
        <p:spPr>
          <a:xfrm>
            <a:off x="4696643"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46" name="Bildplatzhalter 6">
            <a:extLst>
              <a:ext uri="{FF2B5EF4-FFF2-40B4-BE49-F238E27FC236}">
                <a16:creationId xmlns:a16="http://schemas.microsoft.com/office/drawing/2014/main" id="{83B6DDAA-3186-A330-CF45-FE6CC24677F9}"/>
              </a:ext>
            </a:extLst>
          </p:cNvPr>
          <p:cNvSpPr>
            <a:spLocks noGrp="1"/>
          </p:cNvSpPr>
          <p:nvPr>
            <p:ph type="pic" sz="quarter" idx="40"/>
          </p:nvPr>
        </p:nvSpPr>
        <p:spPr>
          <a:xfrm>
            <a:off x="6119788"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7" name="Textplatzhalter 9">
            <a:extLst>
              <a:ext uri="{FF2B5EF4-FFF2-40B4-BE49-F238E27FC236}">
                <a16:creationId xmlns:a16="http://schemas.microsoft.com/office/drawing/2014/main" id="{7282A7D1-FC1C-BE61-BF7A-14B3CEAE804C}"/>
              </a:ext>
            </a:extLst>
          </p:cNvPr>
          <p:cNvSpPr>
            <a:spLocks noGrp="1"/>
          </p:cNvSpPr>
          <p:nvPr>
            <p:ph type="body" sz="quarter" idx="41" hasCustomPrompt="1"/>
          </p:nvPr>
        </p:nvSpPr>
        <p:spPr>
          <a:xfrm>
            <a:off x="6119269"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48" name="Bildplatzhalter 6">
            <a:extLst>
              <a:ext uri="{FF2B5EF4-FFF2-40B4-BE49-F238E27FC236}">
                <a16:creationId xmlns:a16="http://schemas.microsoft.com/office/drawing/2014/main" id="{661FBB6A-D616-C6D2-81E8-D054D1A69022}"/>
              </a:ext>
            </a:extLst>
          </p:cNvPr>
          <p:cNvSpPr>
            <a:spLocks noGrp="1"/>
          </p:cNvSpPr>
          <p:nvPr>
            <p:ph type="pic" sz="quarter" idx="42"/>
          </p:nvPr>
        </p:nvSpPr>
        <p:spPr>
          <a:xfrm>
            <a:off x="7537490"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9" name="Textplatzhalter 9">
            <a:extLst>
              <a:ext uri="{FF2B5EF4-FFF2-40B4-BE49-F238E27FC236}">
                <a16:creationId xmlns:a16="http://schemas.microsoft.com/office/drawing/2014/main" id="{6A2D7213-DC96-997C-8503-680B9CA8F8DD}"/>
              </a:ext>
            </a:extLst>
          </p:cNvPr>
          <p:cNvSpPr>
            <a:spLocks noGrp="1"/>
          </p:cNvSpPr>
          <p:nvPr>
            <p:ph type="body" sz="quarter" idx="43" hasCustomPrompt="1"/>
          </p:nvPr>
        </p:nvSpPr>
        <p:spPr>
          <a:xfrm>
            <a:off x="7536971"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50" name="Bildplatzhalter 6">
            <a:extLst>
              <a:ext uri="{FF2B5EF4-FFF2-40B4-BE49-F238E27FC236}">
                <a16:creationId xmlns:a16="http://schemas.microsoft.com/office/drawing/2014/main" id="{E3443993-5309-C26C-48B3-AED2BF9B8816}"/>
              </a:ext>
            </a:extLst>
          </p:cNvPr>
          <p:cNvSpPr>
            <a:spLocks noGrp="1"/>
          </p:cNvSpPr>
          <p:nvPr>
            <p:ph type="pic" sz="quarter" idx="44"/>
          </p:nvPr>
        </p:nvSpPr>
        <p:spPr>
          <a:xfrm>
            <a:off x="8960116"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51" name="Textplatzhalter 9">
            <a:extLst>
              <a:ext uri="{FF2B5EF4-FFF2-40B4-BE49-F238E27FC236}">
                <a16:creationId xmlns:a16="http://schemas.microsoft.com/office/drawing/2014/main" id="{1B66DAE0-19BD-EEA3-AD7F-EF0D6CDF4378}"/>
              </a:ext>
            </a:extLst>
          </p:cNvPr>
          <p:cNvSpPr>
            <a:spLocks noGrp="1"/>
          </p:cNvSpPr>
          <p:nvPr>
            <p:ph type="body" sz="quarter" idx="45" hasCustomPrompt="1"/>
          </p:nvPr>
        </p:nvSpPr>
        <p:spPr>
          <a:xfrm>
            <a:off x="8959597"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52" name="Bildplatzhalter 6">
            <a:extLst>
              <a:ext uri="{FF2B5EF4-FFF2-40B4-BE49-F238E27FC236}">
                <a16:creationId xmlns:a16="http://schemas.microsoft.com/office/drawing/2014/main" id="{9101CF44-71E5-09E7-14C3-A79570493088}"/>
              </a:ext>
            </a:extLst>
          </p:cNvPr>
          <p:cNvSpPr>
            <a:spLocks noGrp="1"/>
          </p:cNvSpPr>
          <p:nvPr>
            <p:ph type="pic" sz="quarter" idx="46"/>
          </p:nvPr>
        </p:nvSpPr>
        <p:spPr>
          <a:xfrm>
            <a:off x="10387665" y="3064588"/>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53" name="Textplatzhalter 9">
            <a:extLst>
              <a:ext uri="{FF2B5EF4-FFF2-40B4-BE49-F238E27FC236}">
                <a16:creationId xmlns:a16="http://schemas.microsoft.com/office/drawing/2014/main" id="{67513415-18BF-CFE2-8E9A-9DC910F7CBCD}"/>
              </a:ext>
            </a:extLst>
          </p:cNvPr>
          <p:cNvSpPr>
            <a:spLocks noGrp="1"/>
          </p:cNvSpPr>
          <p:nvPr>
            <p:ph type="body" sz="quarter" idx="47" hasCustomPrompt="1"/>
          </p:nvPr>
        </p:nvSpPr>
        <p:spPr>
          <a:xfrm>
            <a:off x="10387146"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54" name="Bildplatzhalter 6">
            <a:extLst>
              <a:ext uri="{FF2B5EF4-FFF2-40B4-BE49-F238E27FC236}">
                <a16:creationId xmlns:a16="http://schemas.microsoft.com/office/drawing/2014/main" id="{AF194158-0B10-FA0D-510A-9790E3D9AB4D}"/>
              </a:ext>
            </a:extLst>
          </p:cNvPr>
          <p:cNvSpPr>
            <a:spLocks noGrp="1"/>
          </p:cNvSpPr>
          <p:nvPr>
            <p:ph type="pic" sz="quarter" idx="48"/>
          </p:nvPr>
        </p:nvSpPr>
        <p:spPr>
          <a:xfrm>
            <a:off x="429285"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55" name="Textplatzhalter 9">
            <a:extLst>
              <a:ext uri="{FF2B5EF4-FFF2-40B4-BE49-F238E27FC236}">
                <a16:creationId xmlns:a16="http://schemas.microsoft.com/office/drawing/2014/main" id="{B6A10547-5276-329C-BE08-8BDC9B6E7BBB}"/>
              </a:ext>
            </a:extLst>
          </p:cNvPr>
          <p:cNvSpPr>
            <a:spLocks noGrp="1"/>
          </p:cNvSpPr>
          <p:nvPr>
            <p:ph type="body" sz="quarter" idx="49" hasCustomPrompt="1"/>
          </p:nvPr>
        </p:nvSpPr>
        <p:spPr>
          <a:xfrm>
            <a:off x="428766"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56" name="Bildplatzhalter 6">
            <a:extLst>
              <a:ext uri="{FF2B5EF4-FFF2-40B4-BE49-F238E27FC236}">
                <a16:creationId xmlns:a16="http://schemas.microsoft.com/office/drawing/2014/main" id="{B0ADF05F-2EB8-409B-11E5-721C86E3DEFE}"/>
              </a:ext>
            </a:extLst>
          </p:cNvPr>
          <p:cNvSpPr>
            <a:spLocks noGrp="1"/>
          </p:cNvSpPr>
          <p:nvPr>
            <p:ph type="pic" sz="quarter" idx="50"/>
          </p:nvPr>
        </p:nvSpPr>
        <p:spPr>
          <a:xfrm>
            <a:off x="1851911"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57" name="Textplatzhalter 9">
            <a:extLst>
              <a:ext uri="{FF2B5EF4-FFF2-40B4-BE49-F238E27FC236}">
                <a16:creationId xmlns:a16="http://schemas.microsoft.com/office/drawing/2014/main" id="{163EDFA9-F8A7-B908-9699-E69D99519F4C}"/>
              </a:ext>
            </a:extLst>
          </p:cNvPr>
          <p:cNvSpPr>
            <a:spLocks noGrp="1"/>
          </p:cNvSpPr>
          <p:nvPr>
            <p:ph type="body" sz="quarter" idx="51" hasCustomPrompt="1"/>
          </p:nvPr>
        </p:nvSpPr>
        <p:spPr>
          <a:xfrm>
            <a:off x="1851392"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58" name="Bildplatzhalter 6">
            <a:extLst>
              <a:ext uri="{FF2B5EF4-FFF2-40B4-BE49-F238E27FC236}">
                <a16:creationId xmlns:a16="http://schemas.microsoft.com/office/drawing/2014/main" id="{C95C85D0-82E1-A178-D29C-695E0A153FE8}"/>
              </a:ext>
            </a:extLst>
          </p:cNvPr>
          <p:cNvSpPr>
            <a:spLocks noGrp="1"/>
          </p:cNvSpPr>
          <p:nvPr>
            <p:ph type="pic" sz="quarter" idx="52"/>
          </p:nvPr>
        </p:nvSpPr>
        <p:spPr>
          <a:xfrm>
            <a:off x="3274537"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59" name="Textplatzhalter 9">
            <a:extLst>
              <a:ext uri="{FF2B5EF4-FFF2-40B4-BE49-F238E27FC236}">
                <a16:creationId xmlns:a16="http://schemas.microsoft.com/office/drawing/2014/main" id="{25764145-F943-45E6-7650-9220494CB8B9}"/>
              </a:ext>
            </a:extLst>
          </p:cNvPr>
          <p:cNvSpPr>
            <a:spLocks noGrp="1"/>
          </p:cNvSpPr>
          <p:nvPr>
            <p:ph type="body" sz="quarter" idx="53" hasCustomPrompt="1"/>
          </p:nvPr>
        </p:nvSpPr>
        <p:spPr>
          <a:xfrm>
            <a:off x="3274018"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60" name="Bildplatzhalter 6">
            <a:extLst>
              <a:ext uri="{FF2B5EF4-FFF2-40B4-BE49-F238E27FC236}">
                <a16:creationId xmlns:a16="http://schemas.microsoft.com/office/drawing/2014/main" id="{1384B39C-E41F-14F8-2F2E-D5895E126E88}"/>
              </a:ext>
            </a:extLst>
          </p:cNvPr>
          <p:cNvSpPr>
            <a:spLocks noGrp="1"/>
          </p:cNvSpPr>
          <p:nvPr>
            <p:ph type="pic" sz="quarter" idx="54"/>
          </p:nvPr>
        </p:nvSpPr>
        <p:spPr>
          <a:xfrm>
            <a:off x="4697162"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61" name="Textplatzhalter 9">
            <a:extLst>
              <a:ext uri="{FF2B5EF4-FFF2-40B4-BE49-F238E27FC236}">
                <a16:creationId xmlns:a16="http://schemas.microsoft.com/office/drawing/2014/main" id="{F8CDCF88-550B-37BC-F5D0-6520AF695B76}"/>
              </a:ext>
            </a:extLst>
          </p:cNvPr>
          <p:cNvSpPr>
            <a:spLocks noGrp="1"/>
          </p:cNvSpPr>
          <p:nvPr>
            <p:ph type="body" sz="quarter" idx="55" hasCustomPrompt="1"/>
          </p:nvPr>
        </p:nvSpPr>
        <p:spPr>
          <a:xfrm>
            <a:off x="4696643"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62" name="Bildplatzhalter 6">
            <a:extLst>
              <a:ext uri="{FF2B5EF4-FFF2-40B4-BE49-F238E27FC236}">
                <a16:creationId xmlns:a16="http://schemas.microsoft.com/office/drawing/2014/main" id="{FB9AEA3E-F171-5DF3-134B-B12446FD90DF}"/>
              </a:ext>
            </a:extLst>
          </p:cNvPr>
          <p:cNvSpPr>
            <a:spLocks noGrp="1"/>
          </p:cNvSpPr>
          <p:nvPr>
            <p:ph type="pic" sz="quarter" idx="56"/>
          </p:nvPr>
        </p:nvSpPr>
        <p:spPr>
          <a:xfrm>
            <a:off x="6119788"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63" name="Textplatzhalter 9">
            <a:extLst>
              <a:ext uri="{FF2B5EF4-FFF2-40B4-BE49-F238E27FC236}">
                <a16:creationId xmlns:a16="http://schemas.microsoft.com/office/drawing/2014/main" id="{E4B6C260-51D7-0322-3507-6FC0FB48F811}"/>
              </a:ext>
            </a:extLst>
          </p:cNvPr>
          <p:cNvSpPr>
            <a:spLocks noGrp="1"/>
          </p:cNvSpPr>
          <p:nvPr>
            <p:ph type="body" sz="quarter" idx="57" hasCustomPrompt="1"/>
          </p:nvPr>
        </p:nvSpPr>
        <p:spPr>
          <a:xfrm>
            <a:off x="6119269"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64" name="Bildplatzhalter 6">
            <a:extLst>
              <a:ext uri="{FF2B5EF4-FFF2-40B4-BE49-F238E27FC236}">
                <a16:creationId xmlns:a16="http://schemas.microsoft.com/office/drawing/2014/main" id="{1192C35B-5E71-660C-3A2D-7273419F367D}"/>
              </a:ext>
            </a:extLst>
          </p:cNvPr>
          <p:cNvSpPr>
            <a:spLocks noGrp="1"/>
          </p:cNvSpPr>
          <p:nvPr>
            <p:ph type="pic" sz="quarter" idx="58"/>
          </p:nvPr>
        </p:nvSpPr>
        <p:spPr>
          <a:xfrm>
            <a:off x="7537490"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65" name="Textplatzhalter 9">
            <a:extLst>
              <a:ext uri="{FF2B5EF4-FFF2-40B4-BE49-F238E27FC236}">
                <a16:creationId xmlns:a16="http://schemas.microsoft.com/office/drawing/2014/main" id="{D6CE59DC-6FD1-DC0B-0BC6-3BE1D5F988CD}"/>
              </a:ext>
            </a:extLst>
          </p:cNvPr>
          <p:cNvSpPr>
            <a:spLocks noGrp="1"/>
          </p:cNvSpPr>
          <p:nvPr>
            <p:ph type="body" sz="quarter" idx="59" hasCustomPrompt="1"/>
          </p:nvPr>
        </p:nvSpPr>
        <p:spPr>
          <a:xfrm>
            <a:off x="7536971"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66" name="Bildplatzhalter 6">
            <a:extLst>
              <a:ext uri="{FF2B5EF4-FFF2-40B4-BE49-F238E27FC236}">
                <a16:creationId xmlns:a16="http://schemas.microsoft.com/office/drawing/2014/main" id="{44D81C42-B52E-33FA-12BF-FBCA68586683}"/>
              </a:ext>
            </a:extLst>
          </p:cNvPr>
          <p:cNvSpPr>
            <a:spLocks noGrp="1"/>
          </p:cNvSpPr>
          <p:nvPr>
            <p:ph type="pic" sz="quarter" idx="60"/>
          </p:nvPr>
        </p:nvSpPr>
        <p:spPr>
          <a:xfrm>
            <a:off x="8960116"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67" name="Textplatzhalter 9">
            <a:extLst>
              <a:ext uri="{FF2B5EF4-FFF2-40B4-BE49-F238E27FC236}">
                <a16:creationId xmlns:a16="http://schemas.microsoft.com/office/drawing/2014/main" id="{5A9AACBB-58BA-4732-12E8-20AF8DE6C893}"/>
              </a:ext>
            </a:extLst>
          </p:cNvPr>
          <p:cNvSpPr>
            <a:spLocks noGrp="1"/>
          </p:cNvSpPr>
          <p:nvPr>
            <p:ph type="body" sz="quarter" idx="61" hasCustomPrompt="1"/>
          </p:nvPr>
        </p:nvSpPr>
        <p:spPr>
          <a:xfrm>
            <a:off x="8959597"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68" name="Bildplatzhalter 6">
            <a:extLst>
              <a:ext uri="{FF2B5EF4-FFF2-40B4-BE49-F238E27FC236}">
                <a16:creationId xmlns:a16="http://schemas.microsoft.com/office/drawing/2014/main" id="{584D679A-9BB4-AFFD-A5D7-3A7EB07B2689}"/>
              </a:ext>
            </a:extLst>
          </p:cNvPr>
          <p:cNvSpPr>
            <a:spLocks noGrp="1"/>
          </p:cNvSpPr>
          <p:nvPr>
            <p:ph type="pic" sz="quarter" idx="62"/>
          </p:nvPr>
        </p:nvSpPr>
        <p:spPr>
          <a:xfrm>
            <a:off x="10387665" y="4470484"/>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69" name="Textplatzhalter 9">
            <a:extLst>
              <a:ext uri="{FF2B5EF4-FFF2-40B4-BE49-F238E27FC236}">
                <a16:creationId xmlns:a16="http://schemas.microsoft.com/office/drawing/2014/main" id="{B559C77C-7994-9BFC-CBB6-48662EB46F37}"/>
              </a:ext>
            </a:extLst>
          </p:cNvPr>
          <p:cNvSpPr>
            <a:spLocks noGrp="1"/>
          </p:cNvSpPr>
          <p:nvPr>
            <p:ph type="body" sz="quarter" idx="63" hasCustomPrompt="1"/>
          </p:nvPr>
        </p:nvSpPr>
        <p:spPr>
          <a:xfrm>
            <a:off x="10387146"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Tree>
    <p:extLst>
      <p:ext uri="{BB962C8B-B14F-4D97-AF65-F5344CB8AC3E}">
        <p14:creationId xmlns:p14="http://schemas.microsoft.com/office/powerpoint/2010/main" val="3024283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er_Raster_ohne Unterzeile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732411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cxnSp>
        <p:nvCxnSpPr>
          <p:cNvPr id="11" name="Gerade Verbindung 16">
            <a:extLst>
              <a:ext uri="{FF2B5EF4-FFF2-40B4-BE49-F238E27FC236}">
                <a16:creationId xmlns:a16="http://schemas.microsoft.com/office/drawing/2014/main" id="{139B7775-DB48-6385-9C04-AF9016F0EF07}"/>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2" name="Bildplatzhalter 6">
            <a:extLst>
              <a:ext uri="{FF2B5EF4-FFF2-40B4-BE49-F238E27FC236}">
                <a16:creationId xmlns:a16="http://schemas.microsoft.com/office/drawing/2014/main" id="{5122A639-70C3-3663-2494-801E737DB379}"/>
              </a:ext>
            </a:extLst>
          </p:cNvPr>
          <p:cNvSpPr>
            <a:spLocks noGrp="1"/>
          </p:cNvSpPr>
          <p:nvPr>
            <p:ph type="pic" sz="quarter" idx="16"/>
          </p:nvPr>
        </p:nvSpPr>
        <p:spPr>
          <a:xfrm>
            <a:off x="429285"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5" name="Bildplatzhalter 6">
            <a:extLst>
              <a:ext uri="{FF2B5EF4-FFF2-40B4-BE49-F238E27FC236}">
                <a16:creationId xmlns:a16="http://schemas.microsoft.com/office/drawing/2014/main" id="{7696FAE7-9D65-F971-FEC9-C3B57B28A49E}"/>
              </a:ext>
            </a:extLst>
          </p:cNvPr>
          <p:cNvSpPr>
            <a:spLocks noGrp="1"/>
          </p:cNvSpPr>
          <p:nvPr>
            <p:ph type="pic" sz="quarter" idx="18"/>
          </p:nvPr>
        </p:nvSpPr>
        <p:spPr>
          <a:xfrm>
            <a:off x="1851911"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6" name="Bildplatzhalter 6">
            <a:extLst>
              <a:ext uri="{FF2B5EF4-FFF2-40B4-BE49-F238E27FC236}">
                <a16:creationId xmlns:a16="http://schemas.microsoft.com/office/drawing/2014/main" id="{631855A8-26F2-6B10-3415-BC2BB5FD13B0}"/>
              </a:ext>
            </a:extLst>
          </p:cNvPr>
          <p:cNvSpPr>
            <a:spLocks noGrp="1"/>
          </p:cNvSpPr>
          <p:nvPr>
            <p:ph type="pic" sz="quarter" idx="20"/>
          </p:nvPr>
        </p:nvSpPr>
        <p:spPr>
          <a:xfrm>
            <a:off x="3274537"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 name="Bildplatzhalter 6">
            <a:extLst>
              <a:ext uri="{FF2B5EF4-FFF2-40B4-BE49-F238E27FC236}">
                <a16:creationId xmlns:a16="http://schemas.microsoft.com/office/drawing/2014/main" id="{27698CD3-EB15-3524-C48D-929911DCDA0B}"/>
              </a:ext>
            </a:extLst>
          </p:cNvPr>
          <p:cNvSpPr>
            <a:spLocks noGrp="1"/>
          </p:cNvSpPr>
          <p:nvPr>
            <p:ph type="pic" sz="quarter" idx="22"/>
          </p:nvPr>
        </p:nvSpPr>
        <p:spPr>
          <a:xfrm>
            <a:off x="4697162"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 name="Bildplatzhalter 6">
            <a:extLst>
              <a:ext uri="{FF2B5EF4-FFF2-40B4-BE49-F238E27FC236}">
                <a16:creationId xmlns:a16="http://schemas.microsoft.com/office/drawing/2014/main" id="{E7D7B2BC-9972-1774-D68B-6C41A7BBD3F2}"/>
              </a:ext>
            </a:extLst>
          </p:cNvPr>
          <p:cNvSpPr>
            <a:spLocks noGrp="1"/>
          </p:cNvSpPr>
          <p:nvPr>
            <p:ph type="pic" sz="quarter" idx="24"/>
          </p:nvPr>
        </p:nvSpPr>
        <p:spPr>
          <a:xfrm>
            <a:off x="6119788"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10" name="Bildplatzhalter 6">
            <a:extLst>
              <a:ext uri="{FF2B5EF4-FFF2-40B4-BE49-F238E27FC236}">
                <a16:creationId xmlns:a16="http://schemas.microsoft.com/office/drawing/2014/main" id="{F229E920-C446-FF8C-5709-438EB75D1E00}"/>
              </a:ext>
            </a:extLst>
          </p:cNvPr>
          <p:cNvSpPr>
            <a:spLocks noGrp="1"/>
          </p:cNvSpPr>
          <p:nvPr>
            <p:ph type="pic" sz="quarter" idx="26"/>
          </p:nvPr>
        </p:nvSpPr>
        <p:spPr>
          <a:xfrm>
            <a:off x="7537490"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13" name="Bildplatzhalter 6">
            <a:extLst>
              <a:ext uri="{FF2B5EF4-FFF2-40B4-BE49-F238E27FC236}">
                <a16:creationId xmlns:a16="http://schemas.microsoft.com/office/drawing/2014/main" id="{B363FA93-9AD1-CC8B-50D6-E2D28508CBC9}"/>
              </a:ext>
            </a:extLst>
          </p:cNvPr>
          <p:cNvSpPr>
            <a:spLocks noGrp="1"/>
          </p:cNvSpPr>
          <p:nvPr>
            <p:ph type="pic" sz="quarter" idx="28"/>
          </p:nvPr>
        </p:nvSpPr>
        <p:spPr>
          <a:xfrm>
            <a:off x="8960116"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9" name="Bildplatzhalter 6">
            <a:extLst>
              <a:ext uri="{FF2B5EF4-FFF2-40B4-BE49-F238E27FC236}">
                <a16:creationId xmlns:a16="http://schemas.microsoft.com/office/drawing/2014/main" id="{77D922B9-2C09-89D4-4787-6F9AB4ED21E6}"/>
              </a:ext>
            </a:extLst>
          </p:cNvPr>
          <p:cNvSpPr>
            <a:spLocks noGrp="1"/>
          </p:cNvSpPr>
          <p:nvPr>
            <p:ph type="pic" sz="quarter" idx="30"/>
          </p:nvPr>
        </p:nvSpPr>
        <p:spPr>
          <a:xfrm>
            <a:off x="10387665" y="1401529"/>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0" name="Bildplatzhalter 6">
            <a:extLst>
              <a:ext uri="{FF2B5EF4-FFF2-40B4-BE49-F238E27FC236}">
                <a16:creationId xmlns:a16="http://schemas.microsoft.com/office/drawing/2014/main" id="{7287FB99-0E2B-F84E-81F5-274047158833}"/>
              </a:ext>
            </a:extLst>
          </p:cNvPr>
          <p:cNvSpPr>
            <a:spLocks noGrp="1"/>
          </p:cNvSpPr>
          <p:nvPr>
            <p:ph type="pic" sz="quarter" idx="32"/>
          </p:nvPr>
        </p:nvSpPr>
        <p:spPr>
          <a:xfrm>
            <a:off x="429285"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1" name="Bildplatzhalter 6">
            <a:extLst>
              <a:ext uri="{FF2B5EF4-FFF2-40B4-BE49-F238E27FC236}">
                <a16:creationId xmlns:a16="http://schemas.microsoft.com/office/drawing/2014/main" id="{180321C6-B73F-CCEF-96DD-F38AA3AECEA1}"/>
              </a:ext>
            </a:extLst>
          </p:cNvPr>
          <p:cNvSpPr>
            <a:spLocks noGrp="1"/>
          </p:cNvSpPr>
          <p:nvPr>
            <p:ph type="pic" sz="quarter" idx="34"/>
          </p:nvPr>
        </p:nvSpPr>
        <p:spPr>
          <a:xfrm>
            <a:off x="1851911"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2" name="Bildplatzhalter 6">
            <a:extLst>
              <a:ext uri="{FF2B5EF4-FFF2-40B4-BE49-F238E27FC236}">
                <a16:creationId xmlns:a16="http://schemas.microsoft.com/office/drawing/2014/main" id="{17A77901-B482-A28F-AEC0-FEC642F0EDCB}"/>
              </a:ext>
            </a:extLst>
          </p:cNvPr>
          <p:cNvSpPr>
            <a:spLocks noGrp="1"/>
          </p:cNvSpPr>
          <p:nvPr>
            <p:ph type="pic" sz="quarter" idx="36"/>
          </p:nvPr>
        </p:nvSpPr>
        <p:spPr>
          <a:xfrm>
            <a:off x="3274537"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3" name="Bildplatzhalter 6">
            <a:extLst>
              <a:ext uri="{FF2B5EF4-FFF2-40B4-BE49-F238E27FC236}">
                <a16:creationId xmlns:a16="http://schemas.microsoft.com/office/drawing/2014/main" id="{052BF48A-6D2A-E020-3529-91C0E7CF570C}"/>
              </a:ext>
            </a:extLst>
          </p:cNvPr>
          <p:cNvSpPr>
            <a:spLocks noGrp="1"/>
          </p:cNvSpPr>
          <p:nvPr>
            <p:ph type="pic" sz="quarter" idx="38"/>
          </p:nvPr>
        </p:nvSpPr>
        <p:spPr>
          <a:xfrm>
            <a:off x="4697162"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0" name="Bildplatzhalter 6">
            <a:extLst>
              <a:ext uri="{FF2B5EF4-FFF2-40B4-BE49-F238E27FC236}">
                <a16:creationId xmlns:a16="http://schemas.microsoft.com/office/drawing/2014/main" id="{FCA4BE4F-188F-E57A-9D84-5308394FEF3F}"/>
              </a:ext>
            </a:extLst>
          </p:cNvPr>
          <p:cNvSpPr>
            <a:spLocks noGrp="1"/>
          </p:cNvSpPr>
          <p:nvPr>
            <p:ph type="pic" sz="quarter" idx="40"/>
          </p:nvPr>
        </p:nvSpPr>
        <p:spPr>
          <a:xfrm>
            <a:off x="6119788"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1" name="Bildplatzhalter 6">
            <a:extLst>
              <a:ext uri="{FF2B5EF4-FFF2-40B4-BE49-F238E27FC236}">
                <a16:creationId xmlns:a16="http://schemas.microsoft.com/office/drawing/2014/main" id="{11AA4216-4B72-72BD-3849-1869AD6E081D}"/>
              </a:ext>
            </a:extLst>
          </p:cNvPr>
          <p:cNvSpPr>
            <a:spLocks noGrp="1"/>
          </p:cNvSpPr>
          <p:nvPr>
            <p:ph type="pic" sz="quarter" idx="42"/>
          </p:nvPr>
        </p:nvSpPr>
        <p:spPr>
          <a:xfrm>
            <a:off x="7537490"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2" name="Bildplatzhalter 6">
            <a:extLst>
              <a:ext uri="{FF2B5EF4-FFF2-40B4-BE49-F238E27FC236}">
                <a16:creationId xmlns:a16="http://schemas.microsoft.com/office/drawing/2014/main" id="{C00ECB2E-E52D-A2FF-DEB6-6BB7745F9AFB}"/>
              </a:ext>
            </a:extLst>
          </p:cNvPr>
          <p:cNvSpPr>
            <a:spLocks noGrp="1"/>
          </p:cNvSpPr>
          <p:nvPr>
            <p:ph type="pic" sz="quarter" idx="44"/>
          </p:nvPr>
        </p:nvSpPr>
        <p:spPr>
          <a:xfrm>
            <a:off x="8960116"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3" name="Bildplatzhalter 6">
            <a:extLst>
              <a:ext uri="{FF2B5EF4-FFF2-40B4-BE49-F238E27FC236}">
                <a16:creationId xmlns:a16="http://schemas.microsoft.com/office/drawing/2014/main" id="{81BDE8EF-ACA1-AFBF-9BEE-873D24FC0182}"/>
              </a:ext>
            </a:extLst>
          </p:cNvPr>
          <p:cNvSpPr>
            <a:spLocks noGrp="1"/>
          </p:cNvSpPr>
          <p:nvPr>
            <p:ph type="pic" sz="quarter" idx="46"/>
          </p:nvPr>
        </p:nvSpPr>
        <p:spPr>
          <a:xfrm>
            <a:off x="10387665" y="2398634"/>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4" name="Bildplatzhalter 6">
            <a:extLst>
              <a:ext uri="{FF2B5EF4-FFF2-40B4-BE49-F238E27FC236}">
                <a16:creationId xmlns:a16="http://schemas.microsoft.com/office/drawing/2014/main" id="{DB1374EC-1937-9F39-9807-2CFA32649D8E}"/>
              </a:ext>
            </a:extLst>
          </p:cNvPr>
          <p:cNvSpPr>
            <a:spLocks noGrp="1"/>
          </p:cNvSpPr>
          <p:nvPr>
            <p:ph type="pic" sz="quarter" idx="48"/>
          </p:nvPr>
        </p:nvSpPr>
        <p:spPr>
          <a:xfrm>
            <a:off x="429285"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5" name="Bildplatzhalter 6">
            <a:extLst>
              <a:ext uri="{FF2B5EF4-FFF2-40B4-BE49-F238E27FC236}">
                <a16:creationId xmlns:a16="http://schemas.microsoft.com/office/drawing/2014/main" id="{67103F2E-0823-5260-08FF-9B196B4BA624}"/>
              </a:ext>
            </a:extLst>
          </p:cNvPr>
          <p:cNvSpPr>
            <a:spLocks noGrp="1"/>
          </p:cNvSpPr>
          <p:nvPr>
            <p:ph type="pic" sz="quarter" idx="50"/>
          </p:nvPr>
        </p:nvSpPr>
        <p:spPr>
          <a:xfrm>
            <a:off x="1851911"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6" name="Bildplatzhalter 6">
            <a:extLst>
              <a:ext uri="{FF2B5EF4-FFF2-40B4-BE49-F238E27FC236}">
                <a16:creationId xmlns:a16="http://schemas.microsoft.com/office/drawing/2014/main" id="{A17FCF41-8F30-D6C8-8E0F-A6CEE8AF8F9D}"/>
              </a:ext>
            </a:extLst>
          </p:cNvPr>
          <p:cNvSpPr>
            <a:spLocks noGrp="1"/>
          </p:cNvSpPr>
          <p:nvPr>
            <p:ph type="pic" sz="quarter" idx="52"/>
          </p:nvPr>
        </p:nvSpPr>
        <p:spPr>
          <a:xfrm>
            <a:off x="3274537"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7" name="Bildplatzhalter 6">
            <a:extLst>
              <a:ext uri="{FF2B5EF4-FFF2-40B4-BE49-F238E27FC236}">
                <a16:creationId xmlns:a16="http://schemas.microsoft.com/office/drawing/2014/main" id="{3F588AFB-5A12-372E-FA72-BC4E087C1547}"/>
              </a:ext>
            </a:extLst>
          </p:cNvPr>
          <p:cNvSpPr>
            <a:spLocks noGrp="1"/>
          </p:cNvSpPr>
          <p:nvPr>
            <p:ph type="pic" sz="quarter" idx="54"/>
          </p:nvPr>
        </p:nvSpPr>
        <p:spPr>
          <a:xfrm>
            <a:off x="4697162"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8" name="Bildplatzhalter 6">
            <a:extLst>
              <a:ext uri="{FF2B5EF4-FFF2-40B4-BE49-F238E27FC236}">
                <a16:creationId xmlns:a16="http://schemas.microsoft.com/office/drawing/2014/main" id="{4D495D75-B5AE-A1B9-DB2C-7538221DE488}"/>
              </a:ext>
            </a:extLst>
          </p:cNvPr>
          <p:cNvSpPr>
            <a:spLocks noGrp="1"/>
          </p:cNvSpPr>
          <p:nvPr>
            <p:ph type="pic" sz="quarter" idx="56"/>
          </p:nvPr>
        </p:nvSpPr>
        <p:spPr>
          <a:xfrm>
            <a:off x="6119788"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9" name="Bildplatzhalter 6">
            <a:extLst>
              <a:ext uri="{FF2B5EF4-FFF2-40B4-BE49-F238E27FC236}">
                <a16:creationId xmlns:a16="http://schemas.microsoft.com/office/drawing/2014/main" id="{CB0A333E-5186-0150-31A0-A39AF22E83FC}"/>
              </a:ext>
            </a:extLst>
          </p:cNvPr>
          <p:cNvSpPr>
            <a:spLocks noGrp="1"/>
          </p:cNvSpPr>
          <p:nvPr>
            <p:ph type="pic" sz="quarter" idx="58"/>
          </p:nvPr>
        </p:nvSpPr>
        <p:spPr>
          <a:xfrm>
            <a:off x="7537490"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0" name="Bildplatzhalter 6">
            <a:extLst>
              <a:ext uri="{FF2B5EF4-FFF2-40B4-BE49-F238E27FC236}">
                <a16:creationId xmlns:a16="http://schemas.microsoft.com/office/drawing/2014/main" id="{07C8588D-740C-9F2E-345B-AD7F593567D9}"/>
              </a:ext>
            </a:extLst>
          </p:cNvPr>
          <p:cNvSpPr>
            <a:spLocks noGrp="1"/>
          </p:cNvSpPr>
          <p:nvPr>
            <p:ph type="pic" sz="quarter" idx="60"/>
          </p:nvPr>
        </p:nvSpPr>
        <p:spPr>
          <a:xfrm>
            <a:off x="8960116"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1" name="Bildplatzhalter 6">
            <a:extLst>
              <a:ext uri="{FF2B5EF4-FFF2-40B4-BE49-F238E27FC236}">
                <a16:creationId xmlns:a16="http://schemas.microsoft.com/office/drawing/2014/main" id="{867AE39B-7D39-B1AB-9B49-FDC322724B47}"/>
              </a:ext>
            </a:extLst>
          </p:cNvPr>
          <p:cNvSpPr>
            <a:spLocks noGrp="1"/>
          </p:cNvSpPr>
          <p:nvPr>
            <p:ph type="pic" sz="quarter" idx="62"/>
          </p:nvPr>
        </p:nvSpPr>
        <p:spPr>
          <a:xfrm>
            <a:off x="10387665" y="3393391"/>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2" name="Bildplatzhalter 6">
            <a:extLst>
              <a:ext uri="{FF2B5EF4-FFF2-40B4-BE49-F238E27FC236}">
                <a16:creationId xmlns:a16="http://schemas.microsoft.com/office/drawing/2014/main" id="{2D8B6C72-C341-0F0B-192C-36DFC7F108AB}"/>
              </a:ext>
            </a:extLst>
          </p:cNvPr>
          <p:cNvSpPr>
            <a:spLocks noGrp="1"/>
          </p:cNvSpPr>
          <p:nvPr>
            <p:ph type="pic" sz="quarter" idx="63"/>
          </p:nvPr>
        </p:nvSpPr>
        <p:spPr>
          <a:xfrm>
            <a:off x="429285"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3" name="Bildplatzhalter 6">
            <a:extLst>
              <a:ext uri="{FF2B5EF4-FFF2-40B4-BE49-F238E27FC236}">
                <a16:creationId xmlns:a16="http://schemas.microsoft.com/office/drawing/2014/main" id="{356DC4AA-EADD-8462-E6B6-7F05C2E0869A}"/>
              </a:ext>
            </a:extLst>
          </p:cNvPr>
          <p:cNvSpPr>
            <a:spLocks noGrp="1"/>
          </p:cNvSpPr>
          <p:nvPr>
            <p:ph type="pic" sz="quarter" idx="64"/>
          </p:nvPr>
        </p:nvSpPr>
        <p:spPr>
          <a:xfrm>
            <a:off x="1851911"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4" name="Bildplatzhalter 6">
            <a:extLst>
              <a:ext uri="{FF2B5EF4-FFF2-40B4-BE49-F238E27FC236}">
                <a16:creationId xmlns:a16="http://schemas.microsoft.com/office/drawing/2014/main" id="{818FC892-A8CD-B6D4-8DA2-BDDB29A26BD6}"/>
              </a:ext>
            </a:extLst>
          </p:cNvPr>
          <p:cNvSpPr>
            <a:spLocks noGrp="1"/>
          </p:cNvSpPr>
          <p:nvPr>
            <p:ph type="pic" sz="quarter" idx="65"/>
          </p:nvPr>
        </p:nvSpPr>
        <p:spPr>
          <a:xfrm>
            <a:off x="3274537"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5" name="Bildplatzhalter 6">
            <a:extLst>
              <a:ext uri="{FF2B5EF4-FFF2-40B4-BE49-F238E27FC236}">
                <a16:creationId xmlns:a16="http://schemas.microsoft.com/office/drawing/2014/main" id="{45E4456C-575C-DE0D-62B6-4F0432B38657}"/>
              </a:ext>
            </a:extLst>
          </p:cNvPr>
          <p:cNvSpPr>
            <a:spLocks noGrp="1"/>
          </p:cNvSpPr>
          <p:nvPr>
            <p:ph type="pic" sz="quarter" idx="66"/>
          </p:nvPr>
        </p:nvSpPr>
        <p:spPr>
          <a:xfrm>
            <a:off x="4697162"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6" name="Bildplatzhalter 6">
            <a:extLst>
              <a:ext uri="{FF2B5EF4-FFF2-40B4-BE49-F238E27FC236}">
                <a16:creationId xmlns:a16="http://schemas.microsoft.com/office/drawing/2014/main" id="{F1824A85-835C-4205-92D0-ADF6707ACF6A}"/>
              </a:ext>
            </a:extLst>
          </p:cNvPr>
          <p:cNvSpPr>
            <a:spLocks noGrp="1"/>
          </p:cNvSpPr>
          <p:nvPr>
            <p:ph type="pic" sz="quarter" idx="67"/>
          </p:nvPr>
        </p:nvSpPr>
        <p:spPr>
          <a:xfrm>
            <a:off x="6119788"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7" name="Bildplatzhalter 6">
            <a:extLst>
              <a:ext uri="{FF2B5EF4-FFF2-40B4-BE49-F238E27FC236}">
                <a16:creationId xmlns:a16="http://schemas.microsoft.com/office/drawing/2014/main" id="{E11B57AF-5F2A-C601-C6E7-4EA08C9E21F9}"/>
              </a:ext>
            </a:extLst>
          </p:cNvPr>
          <p:cNvSpPr>
            <a:spLocks noGrp="1"/>
          </p:cNvSpPr>
          <p:nvPr>
            <p:ph type="pic" sz="quarter" idx="68"/>
          </p:nvPr>
        </p:nvSpPr>
        <p:spPr>
          <a:xfrm>
            <a:off x="7537490"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8" name="Bildplatzhalter 6">
            <a:extLst>
              <a:ext uri="{FF2B5EF4-FFF2-40B4-BE49-F238E27FC236}">
                <a16:creationId xmlns:a16="http://schemas.microsoft.com/office/drawing/2014/main" id="{004C12B8-0AA1-C48F-F66B-0767E3BBE6D0}"/>
              </a:ext>
            </a:extLst>
          </p:cNvPr>
          <p:cNvSpPr>
            <a:spLocks noGrp="1"/>
          </p:cNvSpPr>
          <p:nvPr>
            <p:ph type="pic" sz="quarter" idx="69"/>
          </p:nvPr>
        </p:nvSpPr>
        <p:spPr>
          <a:xfrm>
            <a:off x="8960116"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9" name="Bildplatzhalter 6">
            <a:extLst>
              <a:ext uri="{FF2B5EF4-FFF2-40B4-BE49-F238E27FC236}">
                <a16:creationId xmlns:a16="http://schemas.microsoft.com/office/drawing/2014/main" id="{111D0913-2B38-D083-DA5B-85516C0545C4}"/>
              </a:ext>
            </a:extLst>
          </p:cNvPr>
          <p:cNvSpPr>
            <a:spLocks noGrp="1"/>
          </p:cNvSpPr>
          <p:nvPr>
            <p:ph type="pic" sz="quarter" idx="70"/>
          </p:nvPr>
        </p:nvSpPr>
        <p:spPr>
          <a:xfrm>
            <a:off x="10387665" y="4389259"/>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0" name="Bildplatzhalter 6">
            <a:extLst>
              <a:ext uri="{FF2B5EF4-FFF2-40B4-BE49-F238E27FC236}">
                <a16:creationId xmlns:a16="http://schemas.microsoft.com/office/drawing/2014/main" id="{29B0DCB4-668E-2D9B-4F40-5D5FE9D5A4C2}"/>
              </a:ext>
            </a:extLst>
          </p:cNvPr>
          <p:cNvSpPr>
            <a:spLocks noGrp="1"/>
          </p:cNvSpPr>
          <p:nvPr>
            <p:ph type="pic" sz="quarter" idx="71"/>
          </p:nvPr>
        </p:nvSpPr>
        <p:spPr>
          <a:xfrm>
            <a:off x="429285"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1" name="Bildplatzhalter 6">
            <a:extLst>
              <a:ext uri="{FF2B5EF4-FFF2-40B4-BE49-F238E27FC236}">
                <a16:creationId xmlns:a16="http://schemas.microsoft.com/office/drawing/2014/main" id="{AE5BDE22-3D52-AC19-370D-B03C789EA42E}"/>
              </a:ext>
            </a:extLst>
          </p:cNvPr>
          <p:cNvSpPr>
            <a:spLocks noGrp="1"/>
          </p:cNvSpPr>
          <p:nvPr>
            <p:ph type="pic" sz="quarter" idx="72"/>
          </p:nvPr>
        </p:nvSpPr>
        <p:spPr>
          <a:xfrm>
            <a:off x="1851911"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2" name="Bildplatzhalter 6">
            <a:extLst>
              <a:ext uri="{FF2B5EF4-FFF2-40B4-BE49-F238E27FC236}">
                <a16:creationId xmlns:a16="http://schemas.microsoft.com/office/drawing/2014/main" id="{E0A9B50E-F9C3-1E23-6069-22AAF4BC962C}"/>
              </a:ext>
            </a:extLst>
          </p:cNvPr>
          <p:cNvSpPr>
            <a:spLocks noGrp="1"/>
          </p:cNvSpPr>
          <p:nvPr>
            <p:ph type="pic" sz="quarter" idx="73"/>
          </p:nvPr>
        </p:nvSpPr>
        <p:spPr>
          <a:xfrm>
            <a:off x="3274537"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3" name="Bildplatzhalter 6">
            <a:extLst>
              <a:ext uri="{FF2B5EF4-FFF2-40B4-BE49-F238E27FC236}">
                <a16:creationId xmlns:a16="http://schemas.microsoft.com/office/drawing/2014/main" id="{6035948E-45F9-B995-F0B4-FD7ED20FBACE}"/>
              </a:ext>
            </a:extLst>
          </p:cNvPr>
          <p:cNvSpPr>
            <a:spLocks noGrp="1"/>
          </p:cNvSpPr>
          <p:nvPr>
            <p:ph type="pic" sz="quarter" idx="74"/>
          </p:nvPr>
        </p:nvSpPr>
        <p:spPr>
          <a:xfrm>
            <a:off x="4697162"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4" name="Bildplatzhalter 6">
            <a:extLst>
              <a:ext uri="{FF2B5EF4-FFF2-40B4-BE49-F238E27FC236}">
                <a16:creationId xmlns:a16="http://schemas.microsoft.com/office/drawing/2014/main" id="{33FC66D2-A408-91EE-66DD-88F79C5FD712}"/>
              </a:ext>
            </a:extLst>
          </p:cNvPr>
          <p:cNvSpPr>
            <a:spLocks noGrp="1"/>
          </p:cNvSpPr>
          <p:nvPr>
            <p:ph type="pic" sz="quarter" idx="75"/>
          </p:nvPr>
        </p:nvSpPr>
        <p:spPr>
          <a:xfrm>
            <a:off x="6119788"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5" name="Bildplatzhalter 6">
            <a:extLst>
              <a:ext uri="{FF2B5EF4-FFF2-40B4-BE49-F238E27FC236}">
                <a16:creationId xmlns:a16="http://schemas.microsoft.com/office/drawing/2014/main" id="{1560D3EC-8922-1315-DA61-C335F5CDBB32}"/>
              </a:ext>
            </a:extLst>
          </p:cNvPr>
          <p:cNvSpPr>
            <a:spLocks noGrp="1"/>
          </p:cNvSpPr>
          <p:nvPr>
            <p:ph type="pic" sz="quarter" idx="76"/>
          </p:nvPr>
        </p:nvSpPr>
        <p:spPr>
          <a:xfrm>
            <a:off x="7537490"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6" name="Bildplatzhalter 6">
            <a:extLst>
              <a:ext uri="{FF2B5EF4-FFF2-40B4-BE49-F238E27FC236}">
                <a16:creationId xmlns:a16="http://schemas.microsoft.com/office/drawing/2014/main" id="{4A46E19B-8441-2B6E-261B-559679AE1C9C}"/>
              </a:ext>
            </a:extLst>
          </p:cNvPr>
          <p:cNvSpPr>
            <a:spLocks noGrp="1"/>
          </p:cNvSpPr>
          <p:nvPr>
            <p:ph type="pic" sz="quarter" idx="77"/>
          </p:nvPr>
        </p:nvSpPr>
        <p:spPr>
          <a:xfrm>
            <a:off x="8960116"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7" name="Bildplatzhalter 6">
            <a:extLst>
              <a:ext uri="{FF2B5EF4-FFF2-40B4-BE49-F238E27FC236}">
                <a16:creationId xmlns:a16="http://schemas.microsoft.com/office/drawing/2014/main" id="{13BDA464-9F45-41C2-6CE7-974EDD0C13EB}"/>
              </a:ext>
            </a:extLst>
          </p:cNvPr>
          <p:cNvSpPr>
            <a:spLocks noGrp="1"/>
          </p:cNvSpPr>
          <p:nvPr>
            <p:ph type="pic" sz="quarter" idx="78"/>
          </p:nvPr>
        </p:nvSpPr>
        <p:spPr>
          <a:xfrm>
            <a:off x="10387665" y="5375989"/>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Tree>
    <p:extLst>
      <p:ext uri="{BB962C8B-B14F-4D97-AF65-F5344CB8AC3E}">
        <p14:creationId xmlns:p14="http://schemas.microsoft.com/office/powerpoint/2010/main" val="1180126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fik_Phasen_Horizontal">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cxnSp>
        <p:nvCxnSpPr>
          <p:cNvPr id="7" name="Gerade Verbindung 17">
            <a:extLst>
              <a:ext uri="{FF2B5EF4-FFF2-40B4-BE49-F238E27FC236}">
                <a16:creationId xmlns:a16="http://schemas.microsoft.com/office/drawing/2014/main" id="{D1EF8E54-E87A-4497-CEE8-6632819676CF}"/>
              </a:ext>
            </a:extLst>
          </p:cNvPr>
          <p:cNvCxnSpPr/>
          <p:nvPr userDrawn="1"/>
        </p:nvCxnSpPr>
        <p:spPr bwMode="auto">
          <a:xfrm>
            <a:off x="412426" y="2278090"/>
            <a:ext cx="7151545"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1" name="Pfeil: nach rechts 10">
            <a:extLst>
              <a:ext uri="{FF2B5EF4-FFF2-40B4-BE49-F238E27FC236}">
                <a16:creationId xmlns:a16="http://schemas.microsoft.com/office/drawing/2014/main" id="{C2731E78-B957-B927-6E3E-2C4C82583430}"/>
              </a:ext>
            </a:extLst>
          </p:cNvPr>
          <p:cNvSpPr/>
          <p:nvPr userDrawn="1"/>
        </p:nvSpPr>
        <p:spPr bwMode="auto">
          <a:xfrm>
            <a:off x="407670" y="2563075"/>
            <a:ext cx="978408" cy="484632"/>
          </a:xfrm>
          <a:prstGeom prst="rightArrow">
            <a:avLst/>
          </a:prstGeom>
          <a:solidFill>
            <a:srgbClr val="00336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latin typeface="Times New Roman" charset="0"/>
              <a:cs typeface="ヒラギノ明朝 ProN W3" charset="-128"/>
              <a:sym typeface="Times New Roman" charset="0"/>
            </a:endParaRPr>
          </a:p>
        </p:txBody>
      </p:sp>
      <p:sp>
        <p:nvSpPr>
          <p:cNvPr id="17" name="Textplatzhalter 16">
            <a:extLst>
              <a:ext uri="{FF2B5EF4-FFF2-40B4-BE49-F238E27FC236}">
                <a16:creationId xmlns:a16="http://schemas.microsoft.com/office/drawing/2014/main" id="{CAC1EE30-2DAE-9C59-B02E-BF62CA292090}"/>
              </a:ext>
            </a:extLst>
          </p:cNvPr>
          <p:cNvSpPr>
            <a:spLocks noGrp="1"/>
          </p:cNvSpPr>
          <p:nvPr>
            <p:ph type="body" sz="quarter" idx="34" hasCustomPrompt="1"/>
          </p:nvPr>
        </p:nvSpPr>
        <p:spPr>
          <a:xfrm>
            <a:off x="3063609" y="2449831"/>
            <a:ext cx="1998888" cy="705545"/>
          </a:xfrm>
          <a:prstGeom prst="chevron">
            <a:avLst/>
          </a:prstGeom>
          <a:solidFill>
            <a:srgbClr val="2A4262"/>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(18/44/80)</a:t>
            </a:r>
          </a:p>
        </p:txBody>
      </p:sp>
      <p:sp>
        <p:nvSpPr>
          <p:cNvPr id="18" name="Textplatzhalter 16">
            <a:extLst>
              <a:ext uri="{FF2B5EF4-FFF2-40B4-BE49-F238E27FC236}">
                <a16:creationId xmlns:a16="http://schemas.microsoft.com/office/drawing/2014/main" id="{AC5C7726-3289-358E-371F-FD5CAD820C6B}"/>
              </a:ext>
            </a:extLst>
          </p:cNvPr>
          <p:cNvSpPr>
            <a:spLocks noGrp="1"/>
          </p:cNvSpPr>
          <p:nvPr>
            <p:ph type="body" sz="quarter" idx="35" hasCustomPrompt="1"/>
          </p:nvPr>
        </p:nvSpPr>
        <p:spPr>
          <a:xfrm>
            <a:off x="4816150" y="2448963"/>
            <a:ext cx="1998888" cy="705545"/>
          </a:xfrm>
          <a:prstGeom prst="chevron">
            <a:avLst/>
          </a:prstGeom>
          <a:solidFill>
            <a:srgbClr val="647991"/>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(82/106/133)</a:t>
            </a:r>
          </a:p>
        </p:txBody>
      </p:sp>
      <p:sp>
        <p:nvSpPr>
          <p:cNvPr id="20" name="Textplatzhalter 16">
            <a:extLst>
              <a:ext uri="{FF2B5EF4-FFF2-40B4-BE49-F238E27FC236}">
                <a16:creationId xmlns:a16="http://schemas.microsoft.com/office/drawing/2014/main" id="{CB8FCF53-B394-10FC-3E32-0433D73DD4C5}"/>
              </a:ext>
            </a:extLst>
          </p:cNvPr>
          <p:cNvSpPr>
            <a:spLocks noGrp="1"/>
          </p:cNvSpPr>
          <p:nvPr>
            <p:ph type="body" sz="quarter" idx="36" hasCustomPrompt="1"/>
          </p:nvPr>
        </p:nvSpPr>
        <p:spPr>
          <a:xfrm>
            <a:off x="6565485" y="2448963"/>
            <a:ext cx="1998888" cy="705545"/>
          </a:xfrm>
          <a:prstGeom prst="chevron">
            <a:avLst/>
          </a:prstGeom>
          <a:solidFill>
            <a:srgbClr val="E6EDF5"/>
          </a:solidFill>
        </p:spPr>
        <p:txBody>
          <a:bodyPr anchor="ctr"/>
          <a:lstStyle>
            <a:lvl1pPr marL="0" indent="0" algn="ctr">
              <a:buNone/>
              <a:defRPr sz="1400">
                <a:solidFill>
                  <a:schemeClr val="tx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(227/235/244)</a:t>
            </a:r>
          </a:p>
        </p:txBody>
      </p:sp>
      <p:sp>
        <p:nvSpPr>
          <p:cNvPr id="21" name="Textplatzhalter 16">
            <a:extLst>
              <a:ext uri="{FF2B5EF4-FFF2-40B4-BE49-F238E27FC236}">
                <a16:creationId xmlns:a16="http://schemas.microsoft.com/office/drawing/2014/main" id="{0AD910BB-16FC-4F3E-D685-0E82D3F9FD2B}"/>
              </a:ext>
            </a:extLst>
          </p:cNvPr>
          <p:cNvSpPr>
            <a:spLocks noGrp="1"/>
          </p:cNvSpPr>
          <p:nvPr>
            <p:ph type="body" sz="quarter" idx="37" hasCustomPrompt="1"/>
          </p:nvPr>
        </p:nvSpPr>
        <p:spPr>
          <a:xfrm>
            <a:off x="9591407" y="1772324"/>
            <a:ext cx="1998888" cy="705545"/>
          </a:xfrm>
          <a:prstGeom prst="chevron">
            <a:avLst/>
          </a:prstGeom>
          <a:solidFill>
            <a:srgbClr val="2A4262"/>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(18/44/80)</a:t>
            </a:r>
          </a:p>
        </p:txBody>
      </p:sp>
      <p:sp>
        <p:nvSpPr>
          <p:cNvPr id="45" name="Textplatzhalter 14">
            <a:extLst>
              <a:ext uri="{FF2B5EF4-FFF2-40B4-BE49-F238E27FC236}">
                <a16:creationId xmlns:a16="http://schemas.microsoft.com/office/drawing/2014/main" id="{9072C89A-2435-C66E-3CB5-F86A8820F678}"/>
              </a:ext>
            </a:extLst>
          </p:cNvPr>
          <p:cNvSpPr>
            <a:spLocks noGrp="1"/>
          </p:cNvSpPr>
          <p:nvPr>
            <p:ph type="body" sz="quarter" idx="33" hasCustomPrompt="1"/>
          </p:nvPr>
        </p:nvSpPr>
        <p:spPr>
          <a:xfrm>
            <a:off x="1171151" y="2382054"/>
            <a:ext cx="2131856" cy="850411"/>
          </a:xfrm>
          <a:prstGeom prst="chevron">
            <a:avLst/>
          </a:prstGeom>
          <a:solidFill>
            <a:srgbClr val="003361"/>
          </a:solidFill>
        </p:spPr>
        <p:txBody>
          <a:bodyPr anchor="ctr"/>
          <a:lstStyle>
            <a:lvl1pPr marL="0" indent="0" algn="ctr">
              <a:buNone/>
              <a:defRPr sz="1700">
                <a:solidFill>
                  <a:schemeClr val="bg1"/>
                </a:solidFill>
                <a:latin typeface="FrutigerNext LT Regular" panose="020B0503040504020204" pitchFamily="34" charset="0"/>
              </a:defRPr>
            </a:lvl1pPr>
          </a:lstStyle>
          <a:p>
            <a:pPr lvl="0"/>
            <a:r>
              <a:rPr lang="de-DE" dirty="0"/>
              <a:t>Primärfarbe</a:t>
            </a:r>
            <a:br>
              <a:rPr lang="de-DE" dirty="0"/>
            </a:br>
            <a:r>
              <a:rPr lang="de-DE" dirty="0"/>
              <a:t>(1/51/97)</a:t>
            </a:r>
          </a:p>
        </p:txBody>
      </p:sp>
      <p:sp>
        <p:nvSpPr>
          <p:cNvPr id="49" name="Textplatzhalter 14">
            <a:extLst>
              <a:ext uri="{FF2B5EF4-FFF2-40B4-BE49-F238E27FC236}">
                <a16:creationId xmlns:a16="http://schemas.microsoft.com/office/drawing/2014/main" id="{996C2A36-C833-09FB-924A-A4DF80E5EED0}"/>
              </a:ext>
            </a:extLst>
          </p:cNvPr>
          <p:cNvSpPr>
            <a:spLocks noGrp="1"/>
          </p:cNvSpPr>
          <p:nvPr>
            <p:ph type="body" sz="quarter" idx="38" hasCustomPrompt="1"/>
          </p:nvPr>
        </p:nvSpPr>
        <p:spPr>
          <a:xfrm>
            <a:off x="1156321" y="3440233"/>
            <a:ext cx="2131856" cy="850411"/>
          </a:xfrm>
          <a:prstGeom prst="chevron">
            <a:avLst/>
          </a:prstGeom>
          <a:solidFill>
            <a:srgbClr val="575757"/>
          </a:solidFill>
        </p:spPr>
        <p:txBody>
          <a:bodyPr anchor="ctr"/>
          <a:lstStyle>
            <a:lvl1pPr marL="0" indent="0" algn="ctr">
              <a:buNone/>
              <a:defRPr sz="1700">
                <a:solidFill>
                  <a:schemeClr val="bg1"/>
                </a:solidFill>
                <a:latin typeface="FrutigerNext LT Regular" panose="020B0503040504020204" pitchFamily="34" charset="0"/>
              </a:defRPr>
            </a:lvl1pPr>
          </a:lstStyle>
          <a:p>
            <a:pPr lvl="0"/>
            <a:r>
              <a:rPr lang="de-DE" dirty="0"/>
              <a:t>Primärfarbe</a:t>
            </a:r>
            <a:br>
              <a:rPr lang="de-DE" dirty="0"/>
            </a:br>
            <a:r>
              <a:rPr lang="de-DE" dirty="0"/>
              <a:t>(87/87/87)</a:t>
            </a:r>
          </a:p>
        </p:txBody>
      </p:sp>
      <p:sp>
        <p:nvSpPr>
          <p:cNvPr id="50" name="Textplatzhalter 14">
            <a:extLst>
              <a:ext uri="{FF2B5EF4-FFF2-40B4-BE49-F238E27FC236}">
                <a16:creationId xmlns:a16="http://schemas.microsoft.com/office/drawing/2014/main" id="{42F5A2DC-E27B-8AE1-680B-68B71142E3FD}"/>
              </a:ext>
            </a:extLst>
          </p:cNvPr>
          <p:cNvSpPr>
            <a:spLocks noGrp="1"/>
          </p:cNvSpPr>
          <p:nvPr>
            <p:ph type="body" sz="quarter" idx="39" hasCustomPrompt="1"/>
          </p:nvPr>
        </p:nvSpPr>
        <p:spPr>
          <a:xfrm>
            <a:off x="2990910" y="3449209"/>
            <a:ext cx="2338428" cy="850411"/>
          </a:xfrm>
          <a:prstGeom prst="chevron">
            <a:avLst/>
          </a:prstGeom>
          <a:solidFill>
            <a:srgbClr val="898989"/>
          </a:solidFill>
        </p:spPr>
        <p:txBody>
          <a:bodyPr anchor="ctr"/>
          <a:lstStyle>
            <a:lvl1pPr marL="0" indent="0" algn="ctr">
              <a:buNone/>
              <a:defRPr sz="1700">
                <a:solidFill>
                  <a:schemeClr val="bg1"/>
                </a:solidFill>
                <a:latin typeface="FrutigerNext LT Regular" panose="020B0503040504020204" pitchFamily="34" charset="0"/>
              </a:defRPr>
            </a:lvl1pPr>
          </a:lstStyle>
          <a:p>
            <a:pPr lvl="0"/>
            <a:r>
              <a:rPr lang="de-DE" dirty="0"/>
              <a:t>Primärfarbe</a:t>
            </a:r>
            <a:br>
              <a:rPr lang="de-DE" dirty="0"/>
            </a:br>
            <a:r>
              <a:rPr lang="de-DE" dirty="0"/>
              <a:t>(124/124/124)</a:t>
            </a:r>
          </a:p>
        </p:txBody>
      </p:sp>
      <p:sp>
        <p:nvSpPr>
          <p:cNvPr id="51" name="Textplatzhalter 16">
            <a:extLst>
              <a:ext uri="{FF2B5EF4-FFF2-40B4-BE49-F238E27FC236}">
                <a16:creationId xmlns:a16="http://schemas.microsoft.com/office/drawing/2014/main" id="{4B563582-21F6-3C54-FAF9-7B9616A642A2}"/>
              </a:ext>
            </a:extLst>
          </p:cNvPr>
          <p:cNvSpPr>
            <a:spLocks noGrp="1"/>
          </p:cNvSpPr>
          <p:nvPr>
            <p:ph type="body" sz="quarter" idx="40" hasCustomPrompt="1"/>
          </p:nvPr>
        </p:nvSpPr>
        <p:spPr>
          <a:xfrm>
            <a:off x="5084666" y="3524591"/>
            <a:ext cx="1998888" cy="705545"/>
          </a:xfrm>
          <a:prstGeom prst="chevron">
            <a:avLst/>
          </a:prstGeom>
          <a:solidFill>
            <a:srgbClr val="A7A7A7"/>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(157/157/157)</a:t>
            </a:r>
          </a:p>
        </p:txBody>
      </p:sp>
      <p:sp>
        <p:nvSpPr>
          <p:cNvPr id="52" name="Textplatzhalter 16">
            <a:extLst>
              <a:ext uri="{FF2B5EF4-FFF2-40B4-BE49-F238E27FC236}">
                <a16:creationId xmlns:a16="http://schemas.microsoft.com/office/drawing/2014/main" id="{120E9E0B-AF19-B650-EB0A-6E341E706257}"/>
              </a:ext>
            </a:extLst>
          </p:cNvPr>
          <p:cNvSpPr>
            <a:spLocks noGrp="1"/>
          </p:cNvSpPr>
          <p:nvPr>
            <p:ph type="body" sz="quarter" idx="41" hasCustomPrompt="1"/>
          </p:nvPr>
        </p:nvSpPr>
        <p:spPr>
          <a:xfrm>
            <a:off x="6846732" y="3523723"/>
            <a:ext cx="1998888" cy="705545"/>
          </a:xfrm>
          <a:prstGeom prst="chevron">
            <a:avLst/>
          </a:prstGeom>
          <a:solidFill>
            <a:srgbClr val="C3C3C3"/>
          </a:solidFill>
        </p:spPr>
        <p:txBody>
          <a:bodyPr anchor="ctr"/>
          <a:lstStyle>
            <a:lvl1pPr marL="0" indent="0" algn="ctr">
              <a:buNone/>
              <a:defRPr sz="1400">
                <a:solidFill>
                  <a:schemeClr val="tx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(188/188/188)</a:t>
            </a:r>
          </a:p>
        </p:txBody>
      </p:sp>
      <p:sp>
        <p:nvSpPr>
          <p:cNvPr id="53" name="Textplatzhalter 16">
            <a:extLst>
              <a:ext uri="{FF2B5EF4-FFF2-40B4-BE49-F238E27FC236}">
                <a16:creationId xmlns:a16="http://schemas.microsoft.com/office/drawing/2014/main" id="{EAB18A95-90F9-E2D9-028A-CE0F7E58A7A3}"/>
              </a:ext>
            </a:extLst>
          </p:cNvPr>
          <p:cNvSpPr>
            <a:spLocks noGrp="1"/>
          </p:cNvSpPr>
          <p:nvPr>
            <p:ph type="body" sz="quarter" idx="42" hasCustomPrompt="1"/>
          </p:nvPr>
        </p:nvSpPr>
        <p:spPr>
          <a:xfrm>
            <a:off x="8605592" y="3523723"/>
            <a:ext cx="1998888" cy="705545"/>
          </a:xfrm>
          <a:prstGeom prst="chevron">
            <a:avLst/>
          </a:prstGeom>
          <a:solidFill>
            <a:srgbClr val="E6E6E6"/>
          </a:solidFill>
        </p:spPr>
        <p:txBody>
          <a:bodyPr anchor="ctr"/>
          <a:lstStyle>
            <a:lvl1pPr marL="0" indent="0" algn="ctr">
              <a:buNone/>
              <a:defRPr sz="1400">
                <a:solidFill>
                  <a:schemeClr val="tx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(227/227/227)</a:t>
            </a:r>
          </a:p>
        </p:txBody>
      </p:sp>
      <p:sp>
        <p:nvSpPr>
          <p:cNvPr id="55" name="Textplatzhalter 14">
            <a:extLst>
              <a:ext uri="{FF2B5EF4-FFF2-40B4-BE49-F238E27FC236}">
                <a16:creationId xmlns:a16="http://schemas.microsoft.com/office/drawing/2014/main" id="{99C79053-4E6D-2B36-4F20-79D441917963}"/>
              </a:ext>
            </a:extLst>
          </p:cNvPr>
          <p:cNvSpPr>
            <a:spLocks noGrp="1"/>
          </p:cNvSpPr>
          <p:nvPr>
            <p:ph type="body" sz="quarter" idx="43" hasCustomPrompt="1"/>
          </p:nvPr>
        </p:nvSpPr>
        <p:spPr>
          <a:xfrm>
            <a:off x="1142834" y="4463049"/>
            <a:ext cx="2338428" cy="850411"/>
          </a:xfrm>
          <a:prstGeom prst="chevron">
            <a:avLst/>
          </a:prstGeom>
          <a:solidFill>
            <a:srgbClr val="009FE3"/>
          </a:solidFill>
        </p:spPr>
        <p:txBody>
          <a:bodyPr anchor="ctr"/>
          <a:lstStyle>
            <a:lvl1pPr marL="0" indent="0" algn="ctr">
              <a:buNone/>
              <a:defRPr sz="1700">
                <a:solidFill>
                  <a:schemeClr val="bg1"/>
                </a:solidFill>
                <a:latin typeface="FrutigerNext LT Regular" panose="020B0503040504020204" pitchFamily="34" charset="0"/>
              </a:defRPr>
            </a:lvl1pPr>
          </a:lstStyle>
          <a:p>
            <a:pPr lvl="0"/>
            <a:r>
              <a:rPr lang="de-DE" dirty="0"/>
              <a:t>Schmuckfarbe</a:t>
            </a:r>
            <a:br>
              <a:rPr lang="de-DE" dirty="0"/>
            </a:br>
            <a:r>
              <a:rPr lang="de-DE" dirty="0"/>
              <a:t>(0/159/227)</a:t>
            </a:r>
          </a:p>
        </p:txBody>
      </p:sp>
      <p:sp>
        <p:nvSpPr>
          <p:cNvPr id="60" name="Textplatzhalter 16">
            <a:extLst>
              <a:ext uri="{FF2B5EF4-FFF2-40B4-BE49-F238E27FC236}">
                <a16:creationId xmlns:a16="http://schemas.microsoft.com/office/drawing/2014/main" id="{F6A54FD0-9681-E3E3-0F50-D5BF2DFEC13E}"/>
              </a:ext>
            </a:extLst>
          </p:cNvPr>
          <p:cNvSpPr>
            <a:spLocks noGrp="1"/>
          </p:cNvSpPr>
          <p:nvPr>
            <p:ph type="body" sz="quarter" idx="44" hasCustomPrompt="1"/>
          </p:nvPr>
        </p:nvSpPr>
        <p:spPr>
          <a:xfrm>
            <a:off x="1161530" y="5457620"/>
            <a:ext cx="1998888" cy="705545"/>
          </a:xfrm>
          <a:prstGeom prst="chevron">
            <a:avLst/>
          </a:prstGeom>
          <a:solidFill>
            <a:srgbClr val="3FA535"/>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Signalfarbe</a:t>
            </a:r>
            <a:br>
              <a:rPr lang="de-DE" dirty="0"/>
            </a:br>
            <a:r>
              <a:rPr lang="de-DE" dirty="0"/>
              <a:t>(63/165/53)</a:t>
            </a:r>
          </a:p>
        </p:txBody>
      </p:sp>
      <p:sp>
        <p:nvSpPr>
          <p:cNvPr id="61" name="Textplatzhalter 16">
            <a:extLst>
              <a:ext uri="{FF2B5EF4-FFF2-40B4-BE49-F238E27FC236}">
                <a16:creationId xmlns:a16="http://schemas.microsoft.com/office/drawing/2014/main" id="{565EC1CB-FE1D-BC7F-6315-C1BABEA969B7}"/>
              </a:ext>
            </a:extLst>
          </p:cNvPr>
          <p:cNvSpPr>
            <a:spLocks noGrp="1"/>
          </p:cNvSpPr>
          <p:nvPr>
            <p:ph type="body" sz="quarter" idx="45" hasCustomPrompt="1"/>
          </p:nvPr>
        </p:nvSpPr>
        <p:spPr>
          <a:xfrm>
            <a:off x="2923921" y="5457620"/>
            <a:ext cx="1998888" cy="705545"/>
          </a:xfrm>
          <a:prstGeom prst="chevron">
            <a:avLst/>
          </a:prstGeom>
          <a:solidFill>
            <a:srgbClr val="FF1A1A"/>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Signalfarbe</a:t>
            </a:r>
            <a:br>
              <a:rPr lang="de-DE" dirty="0"/>
            </a:br>
            <a:r>
              <a:rPr lang="de-DE" dirty="0"/>
              <a:t>(255/0/0)</a:t>
            </a:r>
          </a:p>
        </p:txBody>
      </p:sp>
      <p:sp>
        <p:nvSpPr>
          <p:cNvPr id="62" name="Textplatzhalter 16">
            <a:extLst>
              <a:ext uri="{FF2B5EF4-FFF2-40B4-BE49-F238E27FC236}">
                <a16:creationId xmlns:a16="http://schemas.microsoft.com/office/drawing/2014/main" id="{F6E18653-59FF-FFB6-2EE9-5A8E04407E04}"/>
              </a:ext>
            </a:extLst>
          </p:cNvPr>
          <p:cNvSpPr>
            <a:spLocks noGrp="1"/>
          </p:cNvSpPr>
          <p:nvPr>
            <p:ph type="body" sz="quarter" idx="46" hasCustomPrompt="1"/>
          </p:nvPr>
        </p:nvSpPr>
        <p:spPr>
          <a:xfrm>
            <a:off x="4686312" y="5457620"/>
            <a:ext cx="1998888" cy="705545"/>
          </a:xfrm>
          <a:prstGeom prst="chevron">
            <a:avLst/>
          </a:prstGeom>
          <a:solidFill>
            <a:srgbClr val="F18732"/>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Signalfarbe</a:t>
            </a:r>
            <a:br>
              <a:rPr lang="de-DE" dirty="0"/>
            </a:br>
            <a:r>
              <a:rPr lang="de-DE" dirty="0"/>
              <a:t>(293/121/27)</a:t>
            </a:r>
          </a:p>
        </p:txBody>
      </p:sp>
      <p:sp>
        <p:nvSpPr>
          <p:cNvPr id="63" name="Textplatzhalter 16">
            <a:extLst>
              <a:ext uri="{FF2B5EF4-FFF2-40B4-BE49-F238E27FC236}">
                <a16:creationId xmlns:a16="http://schemas.microsoft.com/office/drawing/2014/main" id="{088850DB-079C-FE11-6C03-C0A9B0A3C5C2}"/>
              </a:ext>
            </a:extLst>
          </p:cNvPr>
          <p:cNvSpPr>
            <a:spLocks noGrp="1"/>
          </p:cNvSpPr>
          <p:nvPr>
            <p:ph type="body" sz="quarter" idx="47" hasCustomPrompt="1"/>
          </p:nvPr>
        </p:nvSpPr>
        <p:spPr>
          <a:xfrm>
            <a:off x="6448703" y="5457619"/>
            <a:ext cx="1998888" cy="705545"/>
          </a:xfrm>
          <a:prstGeom prst="chevron">
            <a:avLst/>
          </a:prstGeom>
          <a:solidFill>
            <a:srgbClr val="FCC327"/>
          </a:solidFill>
        </p:spPr>
        <p:txBody>
          <a:bodyPr anchor="ctr"/>
          <a:lstStyle>
            <a:lvl1pPr marL="0" indent="0" algn="ctr">
              <a:buNone/>
              <a:defRPr sz="1400">
                <a:solidFill>
                  <a:schemeClr val="tx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Signalfarbe</a:t>
            </a:r>
            <a:br>
              <a:rPr lang="de-DE" dirty="0"/>
            </a:br>
            <a:r>
              <a:rPr lang="de-DE" dirty="0"/>
              <a:t>(252/188/15)</a:t>
            </a:r>
          </a:p>
        </p:txBody>
      </p:sp>
    </p:spTree>
    <p:extLst>
      <p:ext uri="{BB962C8B-B14F-4D97-AF65-F5344CB8AC3E}">
        <p14:creationId xmlns:p14="http://schemas.microsoft.com/office/powerpoint/2010/main" val="2304849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fik_Phase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grpSp>
        <p:nvGrpSpPr>
          <p:cNvPr id="18" name="Gruppieren 17">
            <a:extLst>
              <a:ext uri="{FF2B5EF4-FFF2-40B4-BE49-F238E27FC236}">
                <a16:creationId xmlns:a16="http://schemas.microsoft.com/office/drawing/2014/main" id="{E6DC73F5-6C61-A43B-DB02-A71974942A1E}"/>
              </a:ext>
            </a:extLst>
          </p:cNvPr>
          <p:cNvGrpSpPr/>
          <p:nvPr/>
        </p:nvGrpSpPr>
        <p:grpSpPr>
          <a:xfrm>
            <a:off x="1371518" y="1314736"/>
            <a:ext cx="4435603" cy="4516758"/>
            <a:chOff x="1371518" y="1314736"/>
            <a:chExt cx="4435603" cy="4516758"/>
          </a:xfrm>
        </p:grpSpPr>
        <p:sp>
          <p:nvSpPr>
            <p:cNvPr id="24" name="Freihandform: Form 23">
              <a:extLst>
                <a:ext uri="{FF2B5EF4-FFF2-40B4-BE49-F238E27FC236}">
                  <a16:creationId xmlns:a16="http://schemas.microsoft.com/office/drawing/2014/main" id="{2AA84D2D-5862-AC37-9C07-48FEE4F97BAA}"/>
                </a:ext>
              </a:extLst>
            </p:cNvPr>
            <p:cNvSpPr/>
            <p:nvPr/>
          </p:nvSpPr>
          <p:spPr>
            <a:xfrm>
              <a:off x="1371519" y="1314736"/>
              <a:ext cx="4435602" cy="892406"/>
            </a:xfrm>
            <a:custGeom>
              <a:avLst/>
              <a:gdLst>
                <a:gd name="connsiteX0" fmla="*/ 148737 w 892406"/>
                <a:gd name="connsiteY0" fmla="*/ 0 h 4435602"/>
                <a:gd name="connsiteX1" fmla="*/ 743669 w 892406"/>
                <a:gd name="connsiteY1" fmla="*/ 0 h 4435602"/>
                <a:gd name="connsiteX2" fmla="*/ 892406 w 892406"/>
                <a:gd name="connsiteY2" fmla="*/ 148737 h 4435602"/>
                <a:gd name="connsiteX3" fmla="*/ 892406 w 892406"/>
                <a:gd name="connsiteY3" fmla="*/ 4435602 h 4435602"/>
                <a:gd name="connsiteX4" fmla="*/ 892406 w 892406"/>
                <a:gd name="connsiteY4" fmla="*/ 4435602 h 4435602"/>
                <a:gd name="connsiteX5" fmla="*/ 0 w 892406"/>
                <a:gd name="connsiteY5" fmla="*/ 4435602 h 4435602"/>
                <a:gd name="connsiteX6" fmla="*/ 0 w 892406"/>
                <a:gd name="connsiteY6" fmla="*/ 4435602 h 4435602"/>
                <a:gd name="connsiteX7" fmla="*/ 0 w 892406"/>
                <a:gd name="connsiteY7" fmla="*/ 148737 h 4435602"/>
                <a:gd name="connsiteX8" fmla="*/ 148737 w 892406"/>
                <a:gd name="connsiteY8" fmla="*/ 0 h 44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406" h="4435602">
                  <a:moveTo>
                    <a:pt x="892406" y="739280"/>
                  </a:moveTo>
                  <a:lnTo>
                    <a:pt x="892406" y="3696322"/>
                  </a:lnTo>
                  <a:cubicBezTo>
                    <a:pt x="892406" y="4104614"/>
                    <a:pt x="879008" y="4435602"/>
                    <a:pt x="862481" y="4435602"/>
                  </a:cubicBezTo>
                  <a:lnTo>
                    <a:pt x="0" y="4435602"/>
                  </a:lnTo>
                  <a:lnTo>
                    <a:pt x="0" y="4435602"/>
                  </a:lnTo>
                  <a:lnTo>
                    <a:pt x="0" y="0"/>
                  </a:lnTo>
                  <a:lnTo>
                    <a:pt x="0" y="0"/>
                  </a:lnTo>
                  <a:lnTo>
                    <a:pt x="862481" y="0"/>
                  </a:lnTo>
                  <a:cubicBezTo>
                    <a:pt x="879008" y="0"/>
                    <a:pt x="892406" y="330988"/>
                    <a:pt x="892406" y="739280"/>
                  </a:cubicBezTo>
                  <a:close/>
                </a:path>
              </a:pathLst>
            </a:custGeom>
            <a:ln>
              <a:solidFill>
                <a:srgbClr val="00A0E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4" tIns="51184" rIns="51184" bIns="51184" numCol="1" spcCol="1270" anchor="ctr" anchorCtr="0">
              <a:noAutofit/>
            </a:bodyPr>
            <a:lstStyle/>
            <a:p>
              <a:pPr marL="114300" lvl="1" indent="-114300" algn="l" defTabSz="533400">
                <a:lnSpc>
                  <a:spcPct val="90000"/>
                </a:lnSpc>
                <a:spcBef>
                  <a:spcPct val="0"/>
                </a:spcBef>
                <a:spcAft>
                  <a:spcPct val="15000"/>
                </a:spcAft>
                <a:buChar char="•"/>
              </a:pPr>
              <a:endParaRPr lang="de-DE" sz="1200" kern="1200" dirty="0">
                <a:latin typeface="FrutigerNext LT Regular" panose="020B0503040504020204" pitchFamily="34" charset="0"/>
              </a:endParaRPr>
            </a:p>
          </p:txBody>
        </p:sp>
        <p:sp>
          <p:nvSpPr>
            <p:cNvPr id="29" name="Freihandform: Form 28">
              <a:extLst>
                <a:ext uri="{FF2B5EF4-FFF2-40B4-BE49-F238E27FC236}">
                  <a16:creationId xmlns:a16="http://schemas.microsoft.com/office/drawing/2014/main" id="{4D1DB5B7-C055-A25A-88E2-3FF1BFC16F42}"/>
                </a:ext>
              </a:extLst>
            </p:cNvPr>
            <p:cNvSpPr/>
            <p:nvPr/>
          </p:nvSpPr>
          <p:spPr>
            <a:xfrm>
              <a:off x="1371519" y="2534959"/>
              <a:ext cx="4435602" cy="892407"/>
            </a:xfrm>
            <a:custGeom>
              <a:avLst/>
              <a:gdLst>
                <a:gd name="connsiteX0" fmla="*/ 148737 w 892406"/>
                <a:gd name="connsiteY0" fmla="*/ 0 h 4435602"/>
                <a:gd name="connsiteX1" fmla="*/ 743669 w 892406"/>
                <a:gd name="connsiteY1" fmla="*/ 0 h 4435602"/>
                <a:gd name="connsiteX2" fmla="*/ 892406 w 892406"/>
                <a:gd name="connsiteY2" fmla="*/ 148737 h 4435602"/>
                <a:gd name="connsiteX3" fmla="*/ 892406 w 892406"/>
                <a:gd name="connsiteY3" fmla="*/ 4435602 h 4435602"/>
                <a:gd name="connsiteX4" fmla="*/ 892406 w 892406"/>
                <a:gd name="connsiteY4" fmla="*/ 4435602 h 4435602"/>
                <a:gd name="connsiteX5" fmla="*/ 0 w 892406"/>
                <a:gd name="connsiteY5" fmla="*/ 4435602 h 4435602"/>
                <a:gd name="connsiteX6" fmla="*/ 0 w 892406"/>
                <a:gd name="connsiteY6" fmla="*/ 4435602 h 4435602"/>
                <a:gd name="connsiteX7" fmla="*/ 0 w 892406"/>
                <a:gd name="connsiteY7" fmla="*/ 148737 h 4435602"/>
                <a:gd name="connsiteX8" fmla="*/ 148737 w 892406"/>
                <a:gd name="connsiteY8" fmla="*/ 0 h 44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406" h="4435602">
                  <a:moveTo>
                    <a:pt x="892406" y="739280"/>
                  </a:moveTo>
                  <a:lnTo>
                    <a:pt x="892406" y="3696322"/>
                  </a:lnTo>
                  <a:cubicBezTo>
                    <a:pt x="892406" y="4104614"/>
                    <a:pt x="879008" y="4435602"/>
                    <a:pt x="862481" y="4435602"/>
                  </a:cubicBezTo>
                  <a:lnTo>
                    <a:pt x="0" y="4435602"/>
                  </a:lnTo>
                  <a:lnTo>
                    <a:pt x="0" y="4435602"/>
                  </a:lnTo>
                  <a:lnTo>
                    <a:pt x="0" y="0"/>
                  </a:lnTo>
                  <a:lnTo>
                    <a:pt x="0" y="0"/>
                  </a:lnTo>
                  <a:lnTo>
                    <a:pt x="862481" y="0"/>
                  </a:lnTo>
                  <a:cubicBezTo>
                    <a:pt x="879008" y="0"/>
                    <a:pt x="892406" y="330988"/>
                    <a:pt x="892406" y="739280"/>
                  </a:cubicBezTo>
                  <a:close/>
                </a:path>
              </a:pathLst>
            </a:custGeom>
            <a:ln>
              <a:solidFill>
                <a:srgbClr val="7F7F7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4" tIns="51184" rIns="51184" bIns="51185" numCol="1" spcCol="1270" anchor="ctr" anchorCtr="0">
              <a:noAutofit/>
            </a:bodyPr>
            <a:lstStyle/>
            <a:p>
              <a:pPr marL="114300" lvl="1" indent="-114300" algn="l" defTabSz="533400">
                <a:lnSpc>
                  <a:spcPct val="90000"/>
                </a:lnSpc>
                <a:spcBef>
                  <a:spcPct val="0"/>
                </a:spcBef>
                <a:spcAft>
                  <a:spcPct val="15000"/>
                </a:spcAft>
                <a:buChar char="•"/>
              </a:pPr>
              <a:endParaRPr lang="de-DE" sz="1200" kern="1200" dirty="0">
                <a:latin typeface="FrutigerNext LT Regular" panose="020B0503040504020204" pitchFamily="34" charset="0"/>
              </a:endParaRPr>
            </a:p>
          </p:txBody>
        </p:sp>
        <p:sp>
          <p:nvSpPr>
            <p:cNvPr id="34" name="Freihandform: Form 33">
              <a:extLst>
                <a:ext uri="{FF2B5EF4-FFF2-40B4-BE49-F238E27FC236}">
                  <a16:creationId xmlns:a16="http://schemas.microsoft.com/office/drawing/2014/main" id="{16DA9D90-54BE-FD2A-FBAF-B446201DE61F}"/>
                </a:ext>
              </a:extLst>
            </p:cNvPr>
            <p:cNvSpPr/>
            <p:nvPr/>
          </p:nvSpPr>
          <p:spPr>
            <a:xfrm>
              <a:off x="1371519" y="3756850"/>
              <a:ext cx="4435602" cy="892407"/>
            </a:xfrm>
            <a:custGeom>
              <a:avLst/>
              <a:gdLst>
                <a:gd name="connsiteX0" fmla="*/ 148737 w 892406"/>
                <a:gd name="connsiteY0" fmla="*/ 0 h 4435602"/>
                <a:gd name="connsiteX1" fmla="*/ 743669 w 892406"/>
                <a:gd name="connsiteY1" fmla="*/ 0 h 4435602"/>
                <a:gd name="connsiteX2" fmla="*/ 892406 w 892406"/>
                <a:gd name="connsiteY2" fmla="*/ 148737 h 4435602"/>
                <a:gd name="connsiteX3" fmla="*/ 892406 w 892406"/>
                <a:gd name="connsiteY3" fmla="*/ 4435602 h 4435602"/>
                <a:gd name="connsiteX4" fmla="*/ 892406 w 892406"/>
                <a:gd name="connsiteY4" fmla="*/ 4435602 h 4435602"/>
                <a:gd name="connsiteX5" fmla="*/ 0 w 892406"/>
                <a:gd name="connsiteY5" fmla="*/ 4435602 h 4435602"/>
                <a:gd name="connsiteX6" fmla="*/ 0 w 892406"/>
                <a:gd name="connsiteY6" fmla="*/ 4435602 h 4435602"/>
                <a:gd name="connsiteX7" fmla="*/ 0 w 892406"/>
                <a:gd name="connsiteY7" fmla="*/ 148737 h 4435602"/>
                <a:gd name="connsiteX8" fmla="*/ 148737 w 892406"/>
                <a:gd name="connsiteY8" fmla="*/ 0 h 44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406" h="4435602">
                  <a:moveTo>
                    <a:pt x="892406" y="739280"/>
                  </a:moveTo>
                  <a:lnTo>
                    <a:pt x="892406" y="3696322"/>
                  </a:lnTo>
                  <a:cubicBezTo>
                    <a:pt x="892406" y="4104614"/>
                    <a:pt x="879008" y="4435602"/>
                    <a:pt x="862481" y="4435602"/>
                  </a:cubicBezTo>
                  <a:lnTo>
                    <a:pt x="0" y="4435602"/>
                  </a:lnTo>
                  <a:lnTo>
                    <a:pt x="0" y="4435602"/>
                  </a:lnTo>
                  <a:lnTo>
                    <a:pt x="0" y="0"/>
                  </a:lnTo>
                  <a:lnTo>
                    <a:pt x="0" y="0"/>
                  </a:lnTo>
                  <a:lnTo>
                    <a:pt x="862481" y="0"/>
                  </a:lnTo>
                  <a:cubicBezTo>
                    <a:pt x="879008" y="0"/>
                    <a:pt x="892406" y="330988"/>
                    <a:pt x="892406" y="739280"/>
                  </a:cubicBezTo>
                  <a:close/>
                </a:path>
              </a:pathLst>
            </a:custGeom>
            <a:ln>
              <a:solidFill>
                <a:srgbClr val="00336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4" tIns="51184" rIns="51184" bIns="51185" numCol="1" spcCol="1270" anchor="ctr" anchorCtr="0">
              <a:noAutofit/>
            </a:bodyPr>
            <a:lstStyle/>
            <a:p>
              <a:pPr marL="114300" lvl="1" indent="-114300" algn="l" defTabSz="533400">
                <a:lnSpc>
                  <a:spcPct val="90000"/>
                </a:lnSpc>
                <a:spcBef>
                  <a:spcPct val="0"/>
                </a:spcBef>
                <a:spcAft>
                  <a:spcPct val="15000"/>
                </a:spcAft>
                <a:buChar char="•"/>
              </a:pPr>
              <a:endParaRPr lang="de-DE" sz="1200" kern="1200" dirty="0">
                <a:latin typeface="FrutigerNext LT Regular" panose="020B0503040504020204" pitchFamily="34" charset="0"/>
              </a:endParaRPr>
            </a:p>
          </p:txBody>
        </p:sp>
        <p:sp>
          <p:nvSpPr>
            <p:cNvPr id="39" name="Freihandform: Form 38">
              <a:extLst>
                <a:ext uri="{FF2B5EF4-FFF2-40B4-BE49-F238E27FC236}">
                  <a16:creationId xmlns:a16="http://schemas.microsoft.com/office/drawing/2014/main" id="{67F68D45-3316-75B7-5869-2A5878EF803B}"/>
                </a:ext>
              </a:extLst>
            </p:cNvPr>
            <p:cNvSpPr/>
            <p:nvPr/>
          </p:nvSpPr>
          <p:spPr>
            <a:xfrm>
              <a:off x="1371518" y="4993372"/>
              <a:ext cx="4435603" cy="838122"/>
            </a:xfrm>
            <a:custGeom>
              <a:avLst/>
              <a:gdLst>
                <a:gd name="connsiteX0" fmla="*/ 139690 w 838121"/>
                <a:gd name="connsiteY0" fmla="*/ 0 h 4435602"/>
                <a:gd name="connsiteX1" fmla="*/ 698431 w 838121"/>
                <a:gd name="connsiteY1" fmla="*/ 0 h 4435602"/>
                <a:gd name="connsiteX2" fmla="*/ 838121 w 838121"/>
                <a:gd name="connsiteY2" fmla="*/ 139690 h 4435602"/>
                <a:gd name="connsiteX3" fmla="*/ 838121 w 838121"/>
                <a:gd name="connsiteY3" fmla="*/ 4435602 h 4435602"/>
                <a:gd name="connsiteX4" fmla="*/ 838121 w 838121"/>
                <a:gd name="connsiteY4" fmla="*/ 4435602 h 4435602"/>
                <a:gd name="connsiteX5" fmla="*/ 0 w 838121"/>
                <a:gd name="connsiteY5" fmla="*/ 4435602 h 4435602"/>
                <a:gd name="connsiteX6" fmla="*/ 0 w 838121"/>
                <a:gd name="connsiteY6" fmla="*/ 4435602 h 4435602"/>
                <a:gd name="connsiteX7" fmla="*/ 0 w 838121"/>
                <a:gd name="connsiteY7" fmla="*/ 139690 h 4435602"/>
                <a:gd name="connsiteX8" fmla="*/ 139690 w 838121"/>
                <a:gd name="connsiteY8" fmla="*/ 0 h 44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21" h="4435602">
                  <a:moveTo>
                    <a:pt x="838121" y="739286"/>
                  </a:moveTo>
                  <a:lnTo>
                    <a:pt x="838121" y="3696316"/>
                  </a:lnTo>
                  <a:cubicBezTo>
                    <a:pt x="838121" y="4104613"/>
                    <a:pt x="826304" y="4435599"/>
                    <a:pt x="811726" y="4435599"/>
                  </a:cubicBezTo>
                  <a:lnTo>
                    <a:pt x="0" y="4435599"/>
                  </a:lnTo>
                  <a:lnTo>
                    <a:pt x="0" y="4435599"/>
                  </a:lnTo>
                  <a:lnTo>
                    <a:pt x="0" y="3"/>
                  </a:lnTo>
                  <a:lnTo>
                    <a:pt x="0" y="3"/>
                  </a:lnTo>
                  <a:lnTo>
                    <a:pt x="811726" y="3"/>
                  </a:lnTo>
                  <a:cubicBezTo>
                    <a:pt x="826304" y="3"/>
                    <a:pt x="838121" y="330989"/>
                    <a:pt x="838121" y="739286"/>
                  </a:cubicBezTo>
                  <a:close/>
                </a:path>
              </a:pathLst>
            </a:custGeom>
            <a:ln>
              <a:solidFill>
                <a:srgbClr val="BFBFB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48534" rIns="48534" bIns="48535" numCol="1" spcCol="1270" anchor="ctr" anchorCtr="0">
              <a:noAutofit/>
            </a:bodyPr>
            <a:lstStyle/>
            <a:p>
              <a:pPr marL="114300" lvl="1" indent="-114300" algn="l" defTabSz="533400">
                <a:lnSpc>
                  <a:spcPct val="90000"/>
                </a:lnSpc>
                <a:spcBef>
                  <a:spcPct val="0"/>
                </a:spcBef>
                <a:spcAft>
                  <a:spcPct val="15000"/>
                </a:spcAft>
                <a:buChar char="•"/>
              </a:pPr>
              <a:endParaRPr lang="de-DE" sz="1200" kern="1200" dirty="0">
                <a:latin typeface="FrutigerNext LT Regular" panose="020B0503040504020204" pitchFamily="34" charset="0"/>
              </a:endParaRPr>
            </a:p>
            <a:p>
              <a:pPr marL="114300" lvl="1" indent="-114300" algn="l" defTabSz="533400">
                <a:lnSpc>
                  <a:spcPct val="90000"/>
                </a:lnSpc>
                <a:spcBef>
                  <a:spcPct val="0"/>
                </a:spcBef>
                <a:spcAft>
                  <a:spcPct val="15000"/>
                </a:spcAft>
                <a:buChar char="•"/>
              </a:pPr>
              <a:endParaRPr lang="de-DE" sz="1200" kern="1200" dirty="0"/>
            </a:p>
          </p:txBody>
        </p:sp>
      </p:grpSp>
      <p:grpSp>
        <p:nvGrpSpPr>
          <p:cNvPr id="15" name="Gruppieren 14">
            <a:extLst>
              <a:ext uri="{FF2B5EF4-FFF2-40B4-BE49-F238E27FC236}">
                <a16:creationId xmlns:a16="http://schemas.microsoft.com/office/drawing/2014/main" id="{664DBDF5-8B1C-96E5-5395-FB666E498128}"/>
              </a:ext>
            </a:extLst>
          </p:cNvPr>
          <p:cNvGrpSpPr/>
          <p:nvPr userDrawn="1"/>
        </p:nvGrpSpPr>
        <p:grpSpPr>
          <a:xfrm>
            <a:off x="6670793" y="1991817"/>
            <a:ext cx="4313219" cy="352554"/>
            <a:chOff x="742381" y="2701817"/>
            <a:chExt cx="4254198" cy="352554"/>
          </a:xfrm>
        </p:grpSpPr>
        <p:sp>
          <p:nvSpPr>
            <p:cNvPr id="16" name="Rechteck 15" descr="Volltreffer">
              <a:extLst>
                <a:ext uri="{FF2B5EF4-FFF2-40B4-BE49-F238E27FC236}">
                  <a16:creationId xmlns:a16="http://schemas.microsoft.com/office/drawing/2014/main" id="{2D3E4B25-92B7-774C-74CA-8EBE77246159}"/>
                </a:ext>
              </a:extLst>
            </p:cNvPr>
            <p:cNvSpPr/>
            <p:nvPr/>
          </p:nvSpPr>
          <p:spPr>
            <a:xfrm>
              <a:off x="742381" y="2701817"/>
              <a:ext cx="352553" cy="35255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9" name="Rechteck 18" descr="Häkchen">
              <a:extLst>
                <a:ext uri="{FF2B5EF4-FFF2-40B4-BE49-F238E27FC236}">
                  <a16:creationId xmlns:a16="http://schemas.microsoft.com/office/drawing/2014/main" id="{D595B371-96EA-630B-99CC-63639C3BB181}"/>
                </a:ext>
              </a:extLst>
            </p:cNvPr>
            <p:cNvSpPr/>
            <p:nvPr/>
          </p:nvSpPr>
          <p:spPr>
            <a:xfrm>
              <a:off x="2086315" y="2701817"/>
              <a:ext cx="352553" cy="35255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22" name="Rechteck 21" descr="Prozessor">
              <a:extLst>
                <a:ext uri="{FF2B5EF4-FFF2-40B4-BE49-F238E27FC236}">
                  <a16:creationId xmlns:a16="http://schemas.microsoft.com/office/drawing/2014/main" id="{7170A483-4ABC-F5BB-31D5-0F43D73EFBF7}"/>
                </a:ext>
              </a:extLst>
            </p:cNvPr>
            <p:cNvSpPr/>
            <p:nvPr/>
          </p:nvSpPr>
          <p:spPr>
            <a:xfrm>
              <a:off x="3387846" y="2701817"/>
              <a:ext cx="352553" cy="35255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25" name="Rechteck 24" descr="Wiederholen">
              <a:extLst>
                <a:ext uri="{FF2B5EF4-FFF2-40B4-BE49-F238E27FC236}">
                  <a16:creationId xmlns:a16="http://schemas.microsoft.com/office/drawing/2014/main" id="{2AA4B39E-5836-86BA-B75F-AAD3131E9910}"/>
                </a:ext>
              </a:extLst>
            </p:cNvPr>
            <p:cNvSpPr/>
            <p:nvPr/>
          </p:nvSpPr>
          <p:spPr>
            <a:xfrm>
              <a:off x="4644026" y="2701818"/>
              <a:ext cx="352553" cy="352553"/>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grpSp>
      <p:sp>
        <p:nvSpPr>
          <p:cNvPr id="33" name="Textplatzhalter 8">
            <a:extLst>
              <a:ext uri="{FF2B5EF4-FFF2-40B4-BE49-F238E27FC236}">
                <a16:creationId xmlns:a16="http://schemas.microsoft.com/office/drawing/2014/main" id="{594BDE54-9496-5DA9-83B3-8FA376C8C5BD}"/>
              </a:ext>
            </a:extLst>
          </p:cNvPr>
          <p:cNvSpPr>
            <a:spLocks noGrp="1"/>
          </p:cNvSpPr>
          <p:nvPr>
            <p:ph type="body" sz="quarter" idx="20" hasCustomPrompt="1"/>
          </p:nvPr>
        </p:nvSpPr>
        <p:spPr>
          <a:xfrm>
            <a:off x="1411595" y="3792580"/>
            <a:ext cx="4297054" cy="843619"/>
          </a:xfrm>
          <a:prstGeom prst="rect">
            <a:avLst/>
          </a:prstGeom>
        </p:spPr>
        <p:txBody>
          <a:bodyPr/>
          <a:lstStyle>
            <a:lvl1pPr marL="182563" indent="-182563" algn="l">
              <a:buFont typeface="Arial" panose="020B0604020202020204" pitchFamily="34" charset="0"/>
              <a:buChar char="•"/>
              <a:defRPr sz="1200">
                <a:solidFill>
                  <a:schemeClr val="tx1"/>
                </a:solidFill>
                <a:latin typeface="FrutigerNext LT Regular" panose="020B0503040504020204" pitchFamily="34" charset="0"/>
              </a:defRPr>
            </a:lvl1pPr>
            <a:lvl2pPr marL="625475" indent="-168275">
              <a:buFont typeface="Arial" panose="020B0604020202020204" pitchFamily="34" charset="0"/>
              <a:buChar char="•"/>
              <a:defRPr sz="12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3</a:t>
            </a:r>
          </a:p>
          <a:p>
            <a:pPr lvl="1"/>
            <a:r>
              <a:rPr lang="de-DE" sz="1200" dirty="0" err="1"/>
              <a:t>Lorem</a:t>
            </a:r>
            <a:endParaRPr lang="de-DE" sz="1200" dirty="0"/>
          </a:p>
          <a:p>
            <a:pPr lvl="1"/>
            <a:r>
              <a:rPr lang="de-DE" sz="1200" dirty="0" err="1"/>
              <a:t>Lorem</a:t>
            </a:r>
            <a:endParaRPr lang="de-DE" dirty="0"/>
          </a:p>
        </p:txBody>
      </p:sp>
      <p:sp>
        <p:nvSpPr>
          <p:cNvPr id="35" name="Textplatzhalter 8">
            <a:extLst>
              <a:ext uri="{FF2B5EF4-FFF2-40B4-BE49-F238E27FC236}">
                <a16:creationId xmlns:a16="http://schemas.microsoft.com/office/drawing/2014/main" id="{BBE49671-E907-7D3C-4A82-4235D2F7625C}"/>
              </a:ext>
            </a:extLst>
          </p:cNvPr>
          <p:cNvSpPr>
            <a:spLocks noGrp="1"/>
          </p:cNvSpPr>
          <p:nvPr>
            <p:ph type="body" sz="quarter" idx="22" hasCustomPrompt="1"/>
          </p:nvPr>
        </p:nvSpPr>
        <p:spPr>
          <a:xfrm>
            <a:off x="1411595" y="1358877"/>
            <a:ext cx="4297054" cy="820525"/>
          </a:xfrm>
          <a:prstGeom prst="rect">
            <a:avLst/>
          </a:prstGeom>
        </p:spPr>
        <p:txBody>
          <a:bodyPr/>
          <a:lstStyle>
            <a:lvl1pPr marL="171450" indent="-171450" algn="l">
              <a:lnSpc>
                <a:spcPct val="100000"/>
              </a:lnSpc>
              <a:spcBef>
                <a:spcPts val="0"/>
              </a:spcBef>
              <a:spcAft>
                <a:spcPts val="200"/>
              </a:spcAft>
              <a:buFont typeface="Arial" panose="020B0604020202020204" pitchFamily="34" charset="0"/>
              <a:buChar char="•"/>
              <a:defRPr sz="1200">
                <a:solidFill>
                  <a:schemeClr val="tx1"/>
                </a:solidFill>
                <a:latin typeface="FrutigerNext LT Regular" panose="020B0503040504020204" pitchFamily="34" charset="0"/>
              </a:defRPr>
            </a:lvl1pPr>
            <a:lvl2pPr marL="457200" indent="0">
              <a:buFont typeface="Arial" panose="020B0604020202020204" pitchFamily="34" charset="0"/>
              <a:buNone/>
              <a:defRPr sz="12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sz="1200" dirty="0" err="1"/>
              <a:t>Lorem</a:t>
            </a:r>
            <a:r>
              <a:rPr lang="de-DE" sz="1200" dirty="0"/>
              <a:t> </a:t>
            </a:r>
            <a:r>
              <a:rPr lang="de-DE" sz="1200" dirty="0" err="1"/>
              <a:t>ipsum</a:t>
            </a:r>
            <a:r>
              <a:rPr lang="de-DE" sz="1200" dirty="0"/>
              <a:t> </a:t>
            </a:r>
            <a:r>
              <a:rPr lang="de-DE" sz="1200" dirty="0" err="1"/>
              <a:t>dolor</a:t>
            </a:r>
            <a:r>
              <a:rPr lang="de-DE" sz="1200" dirty="0"/>
              <a:t> </a:t>
            </a:r>
            <a:r>
              <a:rPr lang="de-DE" sz="1200" dirty="0" err="1"/>
              <a:t>sit</a:t>
            </a:r>
            <a:r>
              <a:rPr lang="de-DE" sz="1200" dirty="0"/>
              <a:t> </a:t>
            </a:r>
            <a:r>
              <a:rPr lang="de-DE" sz="1200" dirty="0" err="1"/>
              <a:t>amet</a:t>
            </a:r>
            <a:r>
              <a:rPr lang="de-DE" sz="1200" dirty="0"/>
              <a:t>, </a:t>
            </a:r>
            <a:r>
              <a:rPr lang="de-DE" sz="1200" dirty="0" err="1"/>
              <a:t>consetetur</a:t>
            </a:r>
            <a:r>
              <a:rPr lang="de-DE" sz="1200" dirty="0"/>
              <a:t> </a:t>
            </a:r>
            <a:r>
              <a:rPr lang="de-DE" sz="1200" dirty="0" err="1"/>
              <a:t>sadipscing</a:t>
            </a:r>
            <a:r>
              <a:rPr lang="de-DE" sz="1200" dirty="0"/>
              <a:t> </a:t>
            </a:r>
            <a:r>
              <a:rPr lang="de-DE" sz="1200" dirty="0" err="1"/>
              <a:t>elitr</a:t>
            </a:r>
            <a:r>
              <a:rPr lang="de-DE" sz="1200" dirty="0"/>
              <a:t>, sed </a:t>
            </a:r>
            <a:r>
              <a:rPr lang="de-DE" sz="1200" dirty="0" err="1"/>
              <a:t>diam</a:t>
            </a:r>
            <a:r>
              <a:rPr lang="de-DE" sz="1200" dirty="0"/>
              <a:t> </a:t>
            </a:r>
            <a:r>
              <a:rPr lang="de-DE" sz="1200" dirty="0" err="1"/>
              <a:t>voluptua</a:t>
            </a:r>
            <a:r>
              <a:rPr lang="de-DE" sz="1200" dirty="0"/>
              <a:t>. </a:t>
            </a:r>
          </a:p>
          <a:p>
            <a:pPr lvl="0"/>
            <a:r>
              <a:rPr lang="de-DE" sz="1200" dirty="0"/>
              <a:t>At </a:t>
            </a:r>
            <a:r>
              <a:rPr lang="de-DE" sz="1200" dirty="0" err="1"/>
              <a:t>vero</a:t>
            </a:r>
            <a:r>
              <a:rPr lang="de-DE" sz="1200" dirty="0"/>
              <a:t> </a:t>
            </a:r>
            <a:r>
              <a:rPr lang="de-DE" sz="1200" dirty="0" err="1"/>
              <a:t>eos</a:t>
            </a:r>
            <a:r>
              <a:rPr lang="de-DE" sz="1200" dirty="0"/>
              <a:t> et </a:t>
            </a:r>
            <a:r>
              <a:rPr lang="de-DE" sz="1200" dirty="0" err="1"/>
              <a:t>accusam</a:t>
            </a:r>
            <a:r>
              <a:rPr lang="de-DE" sz="1200" dirty="0"/>
              <a:t> et </a:t>
            </a:r>
            <a:r>
              <a:rPr lang="de-DE" sz="1200" dirty="0" err="1"/>
              <a:t>justo</a:t>
            </a:r>
            <a:r>
              <a:rPr lang="de-DE" sz="1200" dirty="0"/>
              <a:t> </a:t>
            </a:r>
            <a:r>
              <a:rPr lang="de-DE" sz="1200" dirty="0" err="1"/>
              <a:t>duo</a:t>
            </a:r>
            <a:r>
              <a:rPr lang="de-DE" sz="1200" dirty="0"/>
              <a:t> </a:t>
            </a:r>
            <a:r>
              <a:rPr lang="de-DE" sz="1200" dirty="0" err="1"/>
              <a:t>dolores</a:t>
            </a:r>
            <a:r>
              <a:rPr lang="de-DE" sz="1200" dirty="0"/>
              <a:t> et </a:t>
            </a:r>
            <a:r>
              <a:rPr lang="de-DE" sz="1200" dirty="0" err="1"/>
              <a:t>ea</a:t>
            </a:r>
            <a:r>
              <a:rPr lang="de-DE" sz="1200" dirty="0"/>
              <a:t> </a:t>
            </a:r>
            <a:r>
              <a:rPr lang="de-DE" sz="1200" dirty="0" err="1"/>
              <a:t>rebum</a:t>
            </a:r>
            <a:endParaRPr lang="de-DE" sz="1200" dirty="0"/>
          </a:p>
          <a:p>
            <a:pPr lvl="0"/>
            <a:endParaRPr lang="de-DE" sz="1200" dirty="0"/>
          </a:p>
          <a:p>
            <a:pPr lvl="0"/>
            <a:endParaRPr lang="de-DE" dirty="0"/>
          </a:p>
        </p:txBody>
      </p:sp>
      <p:sp>
        <p:nvSpPr>
          <p:cNvPr id="36" name="Textplatzhalter 8">
            <a:extLst>
              <a:ext uri="{FF2B5EF4-FFF2-40B4-BE49-F238E27FC236}">
                <a16:creationId xmlns:a16="http://schemas.microsoft.com/office/drawing/2014/main" id="{796E28FE-3DF2-8D9B-EED9-9A0827C94991}"/>
              </a:ext>
            </a:extLst>
          </p:cNvPr>
          <p:cNvSpPr>
            <a:spLocks noGrp="1"/>
          </p:cNvSpPr>
          <p:nvPr>
            <p:ph type="body" sz="quarter" idx="23" hasCustomPrompt="1"/>
          </p:nvPr>
        </p:nvSpPr>
        <p:spPr>
          <a:xfrm>
            <a:off x="1411595" y="2593915"/>
            <a:ext cx="4297054" cy="801748"/>
          </a:xfrm>
          <a:prstGeom prst="rect">
            <a:avLst/>
          </a:prstGeom>
        </p:spPr>
        <p:txBody>
          <a:bodyPr/>
          <a:lstStyle>
            <a:lvl1pPr marL="171450" indent="-171450" algn="l">
              <a:lnSpc>
                <a:spcPct val="100000"/>
              </a:lnSpc>
              <a:spcBef>
                <a:spcPts val="0"/>
              </a:spcBef>
              <a:spcAft>
                <a:spcPts val="200"/>
              </a:spcAft>
              <a:buFont typeface="Arial" panose="020B0604020202020204" pitchFamily="34" charset="0"/>
              <a:buChar char="•"/>
              <a:defRPr sz="1200">
                <a:solidFill>
                  <a:schemeClr val="tx1"/>
                </a:solidFill>
                <a:latin typeface="FrutigerNext LT Regular" panose="020B0503040504020204" pitchFamily="34" charset="0"/>
              </a:defRPr>
            </a:lvl1pPr>
            <a:lvl2pPr marL="457200" indent="0">
              <a:buFont typeface="Arial" panose="020B0604020202020204" pitchFamily="34" charset="0"/>
              <a:buNone/>
              <a:defRPr sz="12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sz="1200" dirty="0" err="1">
                <a:latin typeface="FrutigerNext LT Regular" panose="020B0503040504020204" pitchFamily="34" charset="0"/>
              </a:rPr>
              <a:t>Lorem</a:t>
            </a:r>
            <a:r>
              <a:rPr lang="de-DE" sz="1200" dirty="0">
                <a:latin typeface="FrutigerNext LT Regular" panose="020B0503040504020204" pitchFamily="34" charset="0"/>
              </a:rPr>
              <a:t> </a:t>
            </a:r>
            <a:r>
              <a:rPr lang="de-DE" sz="1200" dirty="0" err="1">
                <a:latin typeface="FrutigerNext LT Regular" panose="020B0503040504020204" pitchFamily="34" charset="0"/>
              </a:rPr>
              <a:t>ipsum</a:t>
            </a:r>
            <a:endParaRPr lang="de-DE" sz="1200" dirty="0">
              <a:latin typeface="FrutigerNext LT Regular" panose="020B0503040504020204" pitchFamily="34" charset="0"/>
            </a:endParaRPr>
          </a:p>
          <a:p>
            <a:pPr lvl="0"/>
            <a:r>
              <a:rPr lang="de-DE" sz="1200" dirty="0" err="1">
                <a:latin typeface="FrutigerNext LT Regular" panose="020B0503040504020204" pitchFamily="34" charset="0"/>
              </a:rPr>
              <a:t>dolor</a:t>
            </a:r>
            <a:r>
              <a:rPr lang="de-DE" sz="1200" dirty="0">
                <a:latin typeface="FrutigerNext LT Regular" panose="020B0503040504020204" pitchFamily="34" charset="0"/>
              </a:rPr>
              <a:t> </a:t>
            </a:r>
            <a:r>
              <a:rPr lang="de-DE" sz="1200" dirty="0" err="1">
                <a:latin typeface="FrutigerNext LT Regular" panose="020B0503040504020204" pitchFamily="34" charset="0"/>
              </a:rPr>
              <a:t>sit</a:t>
            </a:r>
            <a:r>
              <a:rPr lang="de-DE" sz="1200" dirty="0">
                <a:latin typeface="FrutigerNext LT Regular" panose="020B0503040504020204" pitchFamily="34" charset="0"/>
              </a:rPr>
              <a:t> </a:t>
            </a:r>
            <a:r>
              <a:rPr lang="de-DE" sz="1200" dirty="0" err="1">
                <a:latin typeface="FrutigerNext LT Regular" panose="020B0503040504020204" pitchFamily="34" charset="0"/>
              </a:rPr>
              <a:t>amet</a:t>
            </a:r>
            <a:r>
              <a:rPr lang="de-DE" sz="1200" dirty="0">
                <a:latin typeface="FrutigerNext LT Regular" panose="020B0503040504020204" pitchFamily="34" charset="0"/>
              </a:rPr>
              <a:t>, </a:t>
            </a:r>
          </a:p>
          <a:p>
            <a:pPr lvl="0"/>
            <a:r>
              <a:rPr lang="de-DE" sz="1200" dirty="0" err="1">
                <a:latin typeface="FrutigerNext LT Regular" panose="020B0503040504020204" pitchFamily="34" charset="0"/>
              </a:rPr>
              <a:t>consetetur</a:t>
            </a:r>
            <a:r>
              <a:rPr lang="de-DE" sz="1200" dirty="0">
                <a:latin typeface="FrutigerNext LT Regular" panose="020B0503040504020204" pitchFamily="34" charset="0"/>
              </a:rPr>
              <a:t> </a:t>
            </a:r>
            <a:r>
              <a:rPr lang="de-DE" sz="1200" dirty="0" err="1">
                <a:latin typeface="FrutigerNext LT Regular" panose="020B0503040504020204" pitchFamily="34" charset="0"/>
              </a:rPr>
              <a:t>sadipscing</a:t>
            </a:r>
            <a:r>
              <a:rPr lang="de-DE" sz="1200" dirty="0">
                <a:latin typeface="FrutigerNext LT Regular" panose="020B0503040504020204" pitchFamily="34" charset="0"/>
              </a:rPr>
              <a:t> </a:t>
            </a:r>
            <a:r>
              <a:rPr lang="de-DE" sz="1200" dirty="0" err="1">
                <a:latin typeface="FrutigerNext LT Regular" panose="020B0503040504020204" pitchFamily="34" charset="0"/>
              </a:rPr>
              <a:t>elitr</a:t>
            </a:r>
            <a:endParaRPr lang="de-DE" sz="1200" dirty="0">
              <a:latin typeface="FrutigerNext LT Regular" panose="020B0503040504020204" pitchFamily="34" charset="0"/>
            </a:endParaRPr>
          </a:p>
          <a:p>
            <a:pPr lvl="0"/>
            <a:endParaRPr lang="de-DE" sz="1200" dirty="0"/>
          </a:p>
          <a:p>
            <a:pPr lvl="0"/>
            <a:endParaRPr lang="de-DE" dirty="0"/>
          </a:p>
        </p:txBody>
      </p:sp>
      <p:sp>
        <p:nvSpPr>
          <p:cNvPr id="38" name="Textplatzhalter 8">
            <a:extLst>
              <a:ext uri="{FF2B5EF4-FFF2-40B4-BE49-F238E27FC236}">
                <a16:creationId xmlns:a16="http://schemas.microsoft.com/office/drawing/2014/main" id="{E4CABFCA-FF31-F285-7756-01A61B23890B}"/>
              </a:ext>
            </a:extLst>
          </p:cNvPr>
          <p:cNvSpPr>
            <a:spLocks noGrp="1"/>
          </p:cNvSpPr>
          <p:nvPr>
            <p:ph type="body" sz="quarter" idx="24" hasCustomPrompt="1"/>
          </p:nvPr>
        </p:nvSpPr>
        <p:spPr>
          <a:xfrm>
            <a:off x="1411595" y="5029709"/>
            <a:ext cx="4297054" cy="771015"/>
          </a:xfrm>
          <a:prstGeom prst="rect">
            <a:avLst/>
          </a:prstGeom>
        </p:spPr>
        <p:txBody>
          <a:bodyPr/>
          <a:lstStyle>
            <a:lvl1pPr marL="171450" indent="-171450" algn="l">
              <a:lnSpc>
                <a:spcPct val="100000"/>
              </a:lnSpc>
              <a:spcBef>
                <a:spcPts val="0"/>
              </a:spcBef>
              <a:spcAft>
                <a:spcPts val="200"/>
              </a:spcAft>
              <a:buFont typeface="Arial" panose="020B0604020202020204" pitchFamily="34" charset="0"/>
              <a:buChar char="•"/>
              <a:defRPr sz="1200">
                <a:solidFill>
                  <a:schemeClr val="tx1"/>
                </a:solidFill>
                <a:latin typeface="FrutigerNext LT Regular" panose="020B0503040504020204" pitchFamily="34" charset="0"/>
              </a:defRPr>
            </a:lvl1pPr>
            <a:lvl2pPr marL="457200" indent="0">
              <a:buFont typeface="Arial" panose="020B0604020202020204" pitchFamily="34" charset="0"/>
              <a:buNone/>
              <a:defRPr sz="12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sz="1200" dirty="0" err="1">
                <a:latin typeface="FrutigerNext LT Regular" panose="020B0503040504020204" pitchFamily="34" charset="0"/>
              </a:rPr>
              <a:t>Lorem</a:t>
            </a:r>
            <a:r>
              <a:rPr lang="de-DE" sz="1200" dirty="0">
                <a:latin typeface="FrutigerNext LT Regular" panose="020B0503040504020204" pitchFamily="34" charset="0"/>
              </a:rPr>
              <a:t> </a:t>
            </a:r>
            <a:r>
              <a:rPr lang="de-DE" sz="1200" dirty="0" err="1">
                <a:latin typeface="FrutigerNext LT Regular" panose="020B0503040504020204" pitchFamily="34" charset="0"/>
              </a:rPr>
              <a:t>ipsum</a:t>
            </a:r>
            <a:r>
              <a:rPr lang="de-DE" sz="1200" dirty="0">
                <a:latin typeface="FrutigerNext LT Regular" panose="020B0503040504020204" pitchFamily="34" charset="0"/>
              </a:rPr>
              <a:t> </a:t>
            </a:r>
            <a:r>
              <a:rPr lang="de-DE" sz="1200" dirty="0" err="1">
                <a:latin typeface="FrutigerNext LT Regular" panose="020B0503040504020204" pitchFamily="34" charset="0"/>
              </a:rPr>
              <a:t>dolor</a:t>
            </a:r>
            <a:r>
              <a:rPr lang="de-DE" sz="1200" dirty="0">
                <a:latin typeface="FrutigerNext LT Regular" panose="020B0503040504020204" pitchFamily="34" charset="0"/>
              </a:rPr>
              <a:t> </a:t>
            </a:r>
            <a:r>
              <a:rPr lang="de-DE" sz="1200" dirty="0" err="1">
                <a:latin typeface="FrutigerNext LT Regular" panose="020B0503040504020204" pitchFamily="34" charset="0"/>
              </a:rPr>
              <a:t>sit</a:t>
            </a:r>
            <a:r>
              <a:rPr lang="de-DE" sz="1200" dirty="0">
                <a:latin typeface="FrutigerNext LT Regular" panose="020B0503040504020204" pitchFamily="34" charset="0"/>
              </a:rPr>
              <a:t> </a:t>
            </a:r>
            <a:r>
              <a:rPr lang="de-DE" sz="1200" dirty="0" err="1">
                <a:latin typeface="FrutigerNext LT Regular" panose="020B0503040504020204" pitchFamily="34" charset="0"/>
              </a:rPr>
              <a:t>amet</a:t>
            </a:r>
            <a:r>
              <a:rPr lang="de-DE" sz="1200" dirty="0">
                <a:latin typeface="FrutigerNext LT Regular" panose="020B0503040504020204" pitchFamily="34" charset="0"/>
              </a:rPr>
              <a:t>, </a:t>
            </a:r>
            <a:r>
              <a:rPr lang="de-DE" sz="1200" dirty="0" err="1">
                <a:latin typeface="FrutigerNext LT Regular" panose="020B0503040504020204" pitchFamily="34" charset="0"/>
              </a:rPr>
              <a:t>consetetur</a:t>
            </a:r>
            <a:r>
              <a:rPr lang="de-DE" sz="1200" dirty="0">
                <a:latin typeface="FrutigerNext LT Regular" panose="020B0503040504020204" pitchFamily="34" charset="0"/>
              </a:rPr>
              <a:t> </a:t>
            </a:r>
            <a:r>
              <a:rPr lang="de-DE" sz="1200" dirty="0" err="1">
                <a:latin typeface="FrutigerNext LT Regular" panose="020B0503040504020204" pitchFamily="34" charset="0"/>
              </a:rPr>
              <a:t>sadipscing</a:t>
            </a:r>
            <a:r>
              <a:rPr lang="de-DE" sz="1200" dirty="0">
                <a:latin typeface="FrutigerNext LT Regular" panose="020B0503040504020204" pitchFamily="34" charset="0"/>
              </a:rPr>
              <a:t> </a:t>
            </a:r>
            <a:r>
              <a:rPr lang="de-DE" sz="1200" dirty="0" err="1">
                <a:latin typeface="FrutigerNext LT Regular" panose="020B0503040504020204" pitchFamily="34" charset="0"/>
              </a:rPr>
              <a:t>elitr</a:t>
            </a:r>
            <a:r>
              <a:rPr lang="de-DE" sz="1200" dirty="0">
                <a:latin typeface="FrutigerNext LT Regular" panose="020B0503040504020204" pitchFamily="34" charset="0"/>
              </a:rPr>
              <a:t>, sed </a:t>
            </a:r>
            <a:r>
              <a:rPr lang="de-DE" sz="1200" dirty="0" err="1">
                <a:latin typeface="FrutigerNext LT Regular" panose="020B0503040504020204" pitchFamily="34" charset="0"/>
              </a:rPr>
              <a:t>diam</a:t>
            </a:r>
            <a:r>
              <a:rPr lang="de-DE" sz="1200" dirty="0">
                <a:latin typeface="FrutigerNext LT Regular" panose="020B0503040504020204" pitchFamily="34" charset="0"/>
              </a:rPr>
              <a:t> </a:t>
            </a:r>
            <a:r>
              <a:rPr lang="de-DE" sz="1200" dirty="0" err="1">
                <a:latin typeface="FrutigerNext LT Regular" panose="020B0503040504020204" pitchFamily="34" charset="0"/>
              </a:rPr>
              <a:t>voluptua</a:t>
            </a:r>
            <a:r>
              <a:rPr lang="de-DE" sz="1200" dirty="0">
                <a:latin typeface="FrutigerNext LT Regular" panose="020B0503040504020204" pitchFamily="34" charset="0"/>
              </a:rPr>
              <a:t>. </a:t>
            </a:r>
          </a:p>
          <a:p>
            <a:pPr lvl="0"/>
            <a:endParaRPr lang="de-DE" sz="1200" dirty="0"/>
          </a:p>
          <a:p>
            <a:pPr lvl="0"/>
            <a:endParaRPr lang="de-DE" dirty="0"/>
          </a:p>
        </p:txBody>
      </p:sp>
      <p:sp>
        <p:nvSpPr>
          <p:cNvPr id="42" name="Textplatzhalter 39">
            <a:extLst>
              <a:ext uri="{FF2B5EF4-FFF2-40B4-BE49-F238E27FC236}">
                <a16:creationId xmlns:a16="http://schemas.microsoft.com/office/drawing/2014/main" id="{996083EE-B4B3-CEF4-0F91-F3AA6A0D014A}"/>
              </a:ext>
            </a:extLst>
          </p:cNvPr>
          <p:cNvSpPr>
            <a:spLocks noGrp="1"/>
          </p:cNvSpPr>
          <p:nvPr>
            <p:ph type="body" sz="quarter" idx="26" hasCustomPrompt="1"/>
          </p:nvPr>
        </p:nvSpPr>
        <p:spPr>
          <a:xfrm>
            <a:off x="7525174" y="3088641"/>
            <a:ext cx="1295400" cy="3141618"/>
          </a:xfrm>
          <a:prstGeom prst="rect">
            <a:avLst/>
          </a:prstGeom>
        </p:spPr>
        <p:txBody>
          <a:bodyPr/>
          <a:lstStyle>
            <a:lvl1pPr marL="0" indent="0">
              <a:spcBef>
                <a:spcPts val="0"/>
              </a:spcBef>
              <a:buNone/>
              <a:defRPr sz="1200">
                <a:latin typeface="FrutigerNext LT Regular" panose="020B0503040504020204" pitchFamily="34" charset="0"/>
              </a:defRPr>
            </a:lvl1pPr>
            <a:lvl2pPr marL="457200" indent="0">
              <a:buNone/>
              <a:defRPr>
                <a:latin typeface="FrutigerNext LT Regular" panose="020B0503040504020204" pitchFamily="34" charset="0"/>
              </a:defRPr>
            </a:lvl2pPr>
            <a:lvl3pPr marL="914400" indent="0">
              <a:buNone/>
              <a:defRPr>
                <a:latin typeface="FrutigerNext LT Regular" panose="020B0503040504020204" pitchFamily="34" charset="0"/>
              </a:defRPr>
            </a:lvl3pPr>
            <a:lvl4pPr marL="1371600" indent="0">
              <a:buNone/>
              <a:defRPr>
                <a:latin typeface="FrutigerNext LT Regular" panose="020B0503040504020204" pitchFamily="34" charset="0"/>
              </a:defRPr>
            </a:lvl4pPr>
            <a:lvl5pPr marL="1828800" indent="0">
              <a:buNone/>
              <a:defRPr>
                <a:latin typeface="FrutigerNext LT Regular" panose="020B0503040504020204" pitchFamily="34" charset="0"/>
              </a:defRPr>
            </a:lvl5pPr>
          </a:lstStyle>
          <a:p>
            <a:pPr lvl="0"/>
            <a:r>
              <a:rPr lang="de-DE" sz="1200" dirty="0" err="1">
                <a:latin typeface="FrutigerNext LT Regular" panose="020B0503040504020204" pitchFamily="34" charset="0"/>
              </a:rPr>
              <a:t>Lorem</a:t>
            </a:r>
            <a:r>
              <a:rPr lang="de-DE" sz="1200" dirty="0">
                <a:latin typeface="FrutigerNext LT Regular" panose="020B0503040504020204" pitchFamily="34" charset="0"/>
              </a:rPr>
              <a:t> </a:t>
            </a:r>
            <a:r>
              <a:rPr lang="de-DE" sz="1200" dirty="0" err="1">
                <a:latin typeface="FrutigerNext LT Regular" panose="020B0503040504020204" pitchFamily="34" charset="0"/>
              </a:rPr>
              <a:t>ipsum</a:t>
            </a:r>
            <a:r>
              <a:rPr lang="de-DE" sz="1200" dirty="0">
                <a:latin typeface="FrutigerNext LT Regular" panose="020B0503040504020204" pitchFamily="34" charset="0"/>
              </a:rPr>
              <a:t> </a:t>
            </a:r>
            <a:r>
              <a:rPr lang="de-DE" sz="1200" dirty="0" err="1">
                <a:latin typeface="FrutigerNext LT Regular" panose="020B0503040504020204" pitchFamily="34" charset="0"/>
              </a:rPr>
              <a:t>dolor</a:t>
            </a:r>
            <a:r>
              <a:rPr lang="de-DE" sz="1200" dirty="0">
                <a:latin typeface="FrutigerNext LT Regular" panose="020B0503040504020204" pitchFamily="34" charset="0"/>
              </a:rPr>
              <a:t> </a:t>
            </a:r>
            <a:r>
              <a:rPr lang="de-DE" sz="1200" dirty="0" err="1">
                <a:latin typeface="FrutigerNext LT Regular" panose="020B0503040504020204" pitchFamily="34" charset="0"/>
              </a:rPr>
              <a:t>sit</a:t>
            </a:r>
            <a:r>
              <a:rPr lang="de-DE" sz="1200" dirty="0">
                <a:latin typeface="FrutigerNext LT Regular" panose="020B0503040504020204" pitchFamily="34" charset="0"/>
              </a:rPr>
              <a:t> </a:t>
            </a:r>
            <a:r>
              <a:rPr lang="de-DE" sz="1200" dirty="0" err="1">
                <a:latin typeface="FrutigerNext LT Regular" panose="020B0503040504020204" pitchFamily="34" charset="0"/>
              </a:rPr>
              <a:t>amet</a:t>
            </a:r>
            <a:r>
              <a:rPr lang="de-DE" sz="1200" dirty="0">
                <a:latin typeface="FrutigerNext LT Regular" panose="020B0503040504020204" pitchFamily="34" charset="0"/>
              </a:rPr>
              <a:t>, </a:t>
            </a:r>
            <a:r>
              <a:rPr lang="de-DE" sz="1200" dirty="0" err="1">
                <a:latin typeface="FrutigerNext LT Regular" panose="020B0503040504020204" pitchFamily="34" charset="0"/>
              </a:rPr>
              <a:t>consetetur</a:t>
            </a:r>
            <a:br>
              <a:rPr lang="de-DE" sz="1200" dirty="0">
                <a:latin typeface="FrutigerNext LT Regular" panose="020B0503040504020204" pitchFamily="34" charset="0"/>
              </a:rPr>
            </a:br>
            <a:br>
              <a:rPr lang="de-DE" sz="1200" dirty="0">
                <a:latin typeface="FrutigerNext LT Regular" panose="020B0503040504020204" pitchFamily="34" charset="0"/>
              </a:rPr>
            </a:br>
            <a:r>
              <a:rPr lang="de-DE" sz="1200" dirty="0" err="1">
                <a:latin typeface="FrutigerNext LT Regular" panose="020B0503040504020204" pitchFamily="34" charset="0"/>
              </a:rPr>
              <a:t>sadipscing</a:t>
            </a:r>
            <a:r>
              <a:rPr lang="de-DE" sz="1200" dirty="0">
                <a:latin typeface="FrutigerNext LT Regular" panose="020B0503040504020204" pitchFamily="34" charset="0"/>
              </a:rPr>
              <a:t> </a:t>
            </a:r>
            <a:r>
              <a:rPr lang="de-DE" sz="1200" dirty="0" err="1">
                <a:latin typeface="FrutigerNext LT Regular" panose="020B0503040504020204" pitchFamily="34" charset="0"/>
              </a:rPr>
              <a:t>elitr</a:t>
            </a:r>
            <a:r>
              <a:rPr lang="de-DE" sz="1200" dirty="0">
                <a:latin typeface="FrutigerNext LT Regular" panose="020B0503040504020204" pitchFamily="34" charset="0"/>
              </a:rPr>
              <a:t>, sed </a:t>
            </a:r>
            <a:r>
              <a:rPr lang="de-DE" sz="1200" dirty="0" err="1">
                <a:latin typeface="FrutigerNext LT Regular" panose="020B0503040504020204" pitchFamily="34" charset="0"/>
              </a:rPr>
              <a:t>diam</a:t>
            </a:r>
            <a:r>
              <a:rPr lang="de-DE" sz="1200" dirty="0">
                <a:latin typeface="FrutigerNext LT Regular" panose="020B0503040504020204" pitchFamily="34" charset="0"/>
              </a:rPr>
              <a:t> </a:t>
            </a:r>
            <a:r>
              <a:rPr lang="de-DE" sz="1200" dirty="0" err="1">
                <a:latin typeface="FrutigerNext LT Regular" panose="020B0503040504020204" pitchFamily="34" charset="0"/>
              </a:rPr>
              <a:t>voluptua</a:t>
            </a:r>
            <a:r>
              <a:rPr lang="de-DE" sz="1200" dirty="0">
                <a:latin typeface="FrutigerNext LT Regular" panose="020B0503040504020204" pitchFamily="34" charset="0"/>
              </a:rPr>
              <a:t>. </a:t>
            </a:r>
            <a:br>
              <a:rPr lang="de-DE" sz="1200" dirty="0">
                <a:latin typeface="FrutigerNext LT Regular" panose="020B0503040504020204" pitchFamily="34" charset="0"/>
              </a:rPr>
            </a:br>
            <a:br>
              <a:rPr lang="de-DE" sz="1200" dirty="0">
                <a:latin typeface="FrutigerNext LT Regular" panose="020B0503040504020204" pitchFamily="34" charset="0"/>
              </a:rPr>
            </a:br>
            <a:r>
              <a:rPr lang="de-DE" sz="1200" dirty="0">
                <a:latin typeface="FrutigerNext LT Regular" panose="020B0503040504020204" pitchFamily="34" charset="0"/>
              </a:rPr>
              <a:t>At </a:t>
            </a:r>
            <a:r>
              <a:rPr lang="de-DE" sz="1200" dirty="0" err="1">
                <a:latin typeface="FrutigerNext LT Regular" panose="020B0503040504020204" pitchFamily="34" charset="0"/>
              </a:rPr>
              <a:t>vero</a:t>
            </a:r>
            <a:r>
              <a:rPr lang="de-DE" sz="1200" dirty="0">
                <a:latin typeface="FrutigerNext LT Regular" panose="020B0503040504020204" pitchFamily="34" charset="0"/>
              </a:rPr>
              <a:t> </a:t>
            </a:r>
            <a:r>
              <a:rPr lang="de-DE" sz="1200" dirty="0" err="1">
                <a:latin typeface="FrutigerNext LT Regular" panose="020B0503040504020204" pitchFamily="34" charset="0"/>
              </a:rPr>
              <a:t>eos</a:t>
            </a:r>
            <a:r>
              <a:rPr lang="de-DE" sz="1200" dirty="0">
                <a:latin typeface="FrutigerNext LT Regular" panose="020B0503040504020204" pitchFamily="34" charset="0"/>
              </a:rPr>
              <a:t> et </a:t>
            </a:r>
            <a:r>
              <a:rPr lang="de-DE" sz="1200" dirty="0" err="1">
                <a:latin typeface="FrutigerNext LT Regular" panose="020B0503040504020204" pitchFamily="34" charset="0"/>
              </a:rPr>
              <a:t>accusam</a:t>
            </a:r>
            <a:r>
              <a:rPr lang="de-DE" sz="1200" dirty="0">
                <a:latin typeface="FrutigerNext LT Regular" panose="020B0503040504020204" pitchFamily="34" charset="0"/>
              </a:rPr>
              <a:t> et </a:t>
            </a:r>
            <a:r>
              <a:rPr lang="de-DE" sz="1200" dirty="0" err="1">
                <a:latin typeface="FrutigerNext LT Regular" panose="020B0503040504020204" pitchFamily="34" charset="0"/>
              </a:rPr>
              <a:t>justo</a:t>
            </a:r>
            <a:r>
              <a:rPr lang="de-DE" sz="1200" dirty="0">
                <a:latin typeface="FrutigerNext LT Regular" panose="020B0503040504020204" pitchFamily="34" charset="0"/>
              </a:rPr>
              <a:t> </a:t>
            </a:r>
            <a:r>
              <a:rPr lang="de-DE" sz="1200" dirty="0" err="1">
                <a:latin typeface="FrutigerNext LT Regular" panose="020B0503040504020204" pitchFamily="34" charset="0"/>
              </a:rPr>
              <a:t>duo</a:t>
            </a:r>
            <a:r>
              <a:rPr lang="de-DE" sz="1200" dirty="0">
                <a:latin typeface="FrutigerNext LT Regular" panose="020B0503040504020204" pitchFamily="34" charset="0"/>
              </a:rPr>
              <a:t> </a:t>
            </a:r>
            <a:r>
              <a:rPr lang="de-DE" sz="1200" dirty="0" err="1">
                <a:latin typeface="FrutigerNext LT Regular" panose="020B0503040504020204" pitchFamily="34" charset="0"/>
              </a:rPr>
              <a:t>dolores</a:t>
            </a:r>
            <a:r>
              <a:rPr lang="de-DE" sz="1200" dirty="0">
                <a:latin typeface="FrutigerNext LT Regular" panose="020B0503040504020204" pitchFamily="34" charset="0"/>
              </a:rPr>
              <a:t> et </a:t>
            </a:r>
            <a:r>
              <a:rPr lang="de-DE" sz="1200" dirty="0" err="1">
                <a:latin typeface="FrutigerNext LT Regular" panose="020B0503040504020204" pitchFamily="34" charset="0"/>
              </a:rPr>
              <a:t>ea</a:t>
            </a:r>
            <a:r>
              <a:rPr lang="de-DE" sz="1200" dirty="0">
                <a:latin typeface="FrutigerNext LT Regular" panose="020B0503040504020204" pitchFamily="34" charset="0"/>
              </a:rPr>
              <a:t> </a:t>
            </a:r>
            <a:r>
              <a:rPr lang="de-DE" sz="1200" dirty="0" err="1">
                <a:latin typeface="FrutigerNext LT Regular" panose="020B0503040504020204" pitchFamily="34" charset="0"/>
              </a:rPr>
              <a:t>rebum</a:t>
            </a:r>
            <a:endParaRPr lang="de-DE" sz="1200" dirty="0">
              <a:latin typeface="FrutigerNext LT Regular" panose="020B0503040504020204" pitchFamily="34" charset="0"/>
            </a:endParaRPr>
          </a:p>
        </p:txBody>
      </p:sp>
      <p:sp>
        <p:nvSpPr>
          <p:cNvPr id="44" name="Textplatzhalter 39">
            <a:extLst>
              <a:ext uri="{FF2B5EF4-FFF2-40B4-BE49-F238E27FC236}">
                <a16:creationId xmlns:a16="http://schemas.microsoft.com/office/drawing/2014/main" id="{4A8C95D8-FEF5-9B20-3C49-EC84B244D8E1}"/>
              </a:ext>
            </a:extLst>
          </p:cNvPr>
          <p:cNvSpPr>
            <a:spLocks noGrp="1"/>
          </p:cNvSpPr>
          <p:nvPr>
            <p:ph type="body" sz="quarter" idx="27" hasCustomPrompt="1"/>
          </p:nvPr>
        </p:nvSpPr>
        <p:spPr>
          <a:xfrm>
            <a:off x="10147945" y="3088640"/>
            <a:ext cx="1295400" cy="3151780"/>
          </a:xfrm>
          <a:prstGeom prst="rect">
            <a:avLst/>
          </a:prstGeom>
        </p:spPr>
        <p:txBody>
          <a:bodyPr/>
          <a:lstStyle>
            <a:lvl1pPr marL="0" indent="0">
              <a:spcBef>
                <a:spcPts val="0"/>
              </a:spcBef>
              <a:buNone/>
              <a:defRPr sz="1200">
                <a:latin typeface="FrutigerNext LT Regular" panose="020B0503040504020204" pitchFamily="34" charset="0"/>
              </a:defRPr>
            </a:lvl1pPr>
            <a:lvl2pPr marL="457200" indent="0">
              <a:buNone/>
              <a:defRPr>
                <a:latin typeface="FrutigerNext LT Regular" panose="020B0503040504020204" pitchFamily="34" charset="0"/>
              </a:defRPr>
            </a:lvl2pPr>
            <a:lvl3pPr marL="914400" indent="0">
              <a:buNone/>
              <a:defRPr>
                <a:latin typeface="FrutigerNext LT Regular" panose="020B0503040504020204" pitchFamily="34" charset="0"/>
              </a:defRPr>
            </a:lvl3pPr>
            <a:lvl4pPr marL="1371600" indent="0">
              <a:buNone/>
              <a:defRPr>
                <a:latin typeface="FrutigerNext LT Regular" panose="020B0503040504020204" pitchFamily="34" charset="0"/>
              </a:defRPr>
            </a:lvl4pPr>
            <a:lvl5pPr marL="1828800" indent="0">
              <a:buNone/>
              <a:defRPr>
                <a:latin typeface="FrutigerNext LT Regular" panose="020B0503040504020204" pitchFamily="34" charset="0"/>
              </a:defRPr>
            </a:lvl5pPr>
          </a:lstStyle>
          <a:p>
            <a:pPr lvl="0"/>
            <a:r>
              <a:rPr lang="de-DE" sz="1200" dirty="0" err="1">
                <a:latin typeface="FrutigerNext LT Regular" panose="020B0503040504020204" pitchFamily="34" charset="0"/>
              </a:rPr>
              <a:t>Lorem</a:t>
            </a:r>
            <a:r>
              <a:rPr lang="de-DE" sz="1200" dirty="0">
                <a:latin typeface="FrutigerNext LT Regular" panose="020B0503040504020204" pitchFamily="34" charset="0"/>
              </a:rPr>
              <a:t> </a:t>
            </a:r>
            <a:r>
              <a:rPr lang="de-DE" sz="1200" dirty="0" err="1">
                <a:latin typeface="FrutigerNext LT Regular" panose="020B0503040504020204" pitchFamily="34" charset="0"/>
              </a:rPr>
              <a:t>ipsum</a:t>
            </a:r>
            <a:r>
              <a:rPr lang="de-DE" sz="1200" dirty="0">
                <a:latin typeface="FrutigerNext LT Regular" panose="020B0503040504020204" pitchFamily="34" charset="0"/>
              </a:rPr>
              <a:t> </a:t>
            </a:r>
            <a:r>
              <a:rPr lang="de-DE" sz="1200" dirty="0" err="1">
                <a:latin typeface="FrutigerNext LT Regular" panose="020B0503040504020204" pitchFamily="34" charset="0"/>
              </a:rPr>
              <a:t>dolor</a:t>
            </a:r>
            <a:r>
              <a:rPr lang="de-DE" sz="1200" dirty="0">
                <a:latin typeface="FrutigerNext LT Regular" panose="020B0503040504020204" pitchFamily="34" charset="0"/>
              </a:rPr>
              <a:t> </a:t>
            </a:r>
            <a:r>
              <a:rPr lang="de-DE" sz="1200" dirty="0" err="1">
                <a:latin typeface="FrutigerNext LT Regular" panose="020B0503040504020204" pitchFamily="34" charset="0"/>
              </a:rPr>
              <a:t>sit</a:t>
            </a:r>
            <a:r>
              <a:rPr lang="de-DE" sz="1200" dirty="0">
                <a:latin typeface="FrutigerNext LT Regular" panose="020B0503040504020204" pitchFamily="34" charset="0"/>
              </a:rPr>
              <a:t> </a:t>
            </a:r>
            <a:r>
              <a:rPr lang="de-DE" sz="1200" dirty="0" err="1">
                <a:latin typeface="FrutigerNext LT Regular" panose="020B0503040504020204" pitchFamily="34" charset="0"/>
              </a:rPr>
              <a:t>amet</a:t>
            </a:r>
            <a:r>
              <a:rPr lang="de-DE" sz="1200" dirty="0">
                <a:latin typeface="FrutigerNext LT Regular" panose="020B0503040504020204" pitchFamily="34" charset="0"/>
              </a:rPr>
              <a:t>, </a:t>
            </a:r>
            <a:r>
              <a:rPr lang="de-DE" sz="1200" dirty="0" err="1">
                <a:latin typeface="FrutigerNext LT Regular" panose="020B0503040504020204" pitchFamily="34" charset="0"/>
              </a:rPr>
              <a:t>consetetur</a:t>
            </a:r>
            <a:br>
              <a:rPr lang="de-DE" sz="1200" dirty="0">
                <a:latin typeface="FrutigerNext LT Regular" panose="020B0503040504020204" pitchFamily="34" charset="0"/>
              </a:rPr>
            </a:br>
            <a:br>
              <a:rPr lang="de-DE" sz="1200" dirty="0">
                <a:latin typeface="FrutigerNext LT Regular" panose="020B0503040504020204" pitchFamily="34" charset="0"/>
              </a:rPr>
            </a:br>
            <a:r>
              <a:rPr lang="de-DE" sz="1200" dirty="0" err="1">
                <a:latin typeface="FrutigerNext LT Regular" panose="020B0503040504020204" pitchFamily="34" charset="0"/>
              </a:rPr>
              <a:t>sadipscing</a:t>
            </a:r>
            <a:r>
              <a:rPr lang="de-DE" sz="1200" dirty="0">
                <a:latin typeface="FrutigerNext LT Regular" panose="020B0503040504020204" pitchFamily="34" charset="0"/>
              </a:rPr>
              <a:t> </a:t>
            </a:r>
            <a:r>
              <a:rPr lang="de-DE" sz="1200" dirty="0" err="1">
                <a:latin typeface="FrutigerNext LT Regular" panose="020B0503040504020204" pitchFamily="34" charset="0"/>
              </a:rPr>
              <a:t>elitr</a:t>
            </a:r>
            <a:r>
              <a:rPr lang="de-DE" sz="1200" dirty="0">
                <a:latin typeface="FrutigerNext LT Regular" panose="020B0503040504020204" pitchFamily="34" charset="0"/>
              </a:rPr>
              <a:t>, sed </a:t>
            </a:r>
            <a:r>
              <a:rPr lang="de-DE" sz="1200" dirty="0" err="1">
                <a:latin typeface="FrutigerNext LT Regular" panose="020B0503040504020204" pitchFamily="34" charset="0"/>
              </a:rPr>
              <a:t>diam</a:t>
            </a:r>
            <a:r>
              <a:rPr lang="de-DE" sz="1200" dirty="0">
                <a:latin typeface="FrutigerNext LT Regular" panose="020B0503040504020204" pitchFamily="34" charset="0"/>
              </a:rPr>
              <a:t> </a:t>
            </a:r>
            <a:r>
              <a:rPr lang="de-DE" sz="1200" dirty="0" err="1">
                <a:latin typeface="FrutigerNext LT Regular" panose="020B0503040504020204" pitchFamily="34" charset="0"/>
              </a:rPr>
              <a:t>voluptua</a:t>
            </a:r>
            <a:r>
              <a:rPr lang="de-DE" sz="1200" dirty="0">
                <a:latin typeface="FrutigerNext LT Regular" panose="020B0503040504020204" pitchFamily="34" charset="0"/>
              </a:rPr>
              <a:t>. </a:t>
            </a:r>
            <a:br>
              <a:rPr lang="de-DE" sz="1200" dirty="0">
                <a:latin typeface="FrutigerNext LT Regular" panose="020B0503040504020204" pitchFamily="34" charset="0"/>
              </a:rPr>
            </a:br>
            <a:br>
              <a:rPr lang="de-DE" sz="1200" dirty="0">
                <a:latin typeface="FrutigerNext LT Regular" panose="020B0503040504020204" pitchFamily="34" charset="0"/>
              </a:rPr>
            </a:br>
            <a:r>
              <a:rPr lang="de-DE" sz="1200" dirty="0">
                <a:latin typeface="FrutigerNext LT Regular" panose="020B0503040504020204" pitchFamily="34" charset="0"/>
              </a:rPr>
              <a:t>At </a:t>
            </a:r>
            <a:r>
              <a:rPr lang="de-DE" sz="1200" dirty="0" err="1">
                <a:latin typeface="FrutigerNext LT Regular" panose="020B0503040504020204" pitchFamily="34" charset="0"/>
              </a:rPr>
              <a:t>vero</a:t>
            </a:r>
            <a:r>
              <a:rPr lang="de-DE" sz="1200" dirty="0">
                <a:latin typeface="FrutigerNext LT Regular" panose="020B0503040504020204" pitchFamily="34" charset="0"/>
              </a:rPr>
              <a:t> </a:t>
            </a:r>
            <a:r>
              <a:rPr lang="de-DE" sz="1200" dirty="0" err="1">
                <a:latin typeface="FrutigerNext LT Regular" panose="020B0503040504020204" pitchFamily="34" charset="0"/>
              </a:rPr>
              <a:t>eos</a:t>
            </a:r>
            <a:r>
              <a:rPr lang="de-DE" sz="1200" dirty="0">
                <a:latin typeface="FrutigerNext LT Regular" panose="020B0503040504020204" pitchFamily="34" charset="0"/>
              </a:rPr>
              <a:t> et </a:t>
            </a:r>
            <a:r>
              <a:rPr lang="de-DE" sz="1200" dirty="0" err="1">
                <a:latin typeface="FrutigerNext LT Regular" panose="020B0503040504020204" pitchFamily="34" charset="0"/>
              </a:rPr>
              <a:t>accusam</a:t>
            </a:r>
            <a:r>
              <a:rPr lang="de-DE" sz="1200" dirty="0">
                <a:latin typeface="FrutigerNext LT Regular" panose="020B0503040504020204" pitchFamily="34" charset="0"/>
              </a:rPr>
              <a:t> et </a:t>
            </a:r>
            <a:r>
              <a:rPr lang="de-DE" sz="1200" dirty="0" err="1">
                <a:latin typeface="FrutigerNext LT Regular" panose="020B0503040504020204" pitchFamily="34" charset="0"/>
              </a:rPr>
              <a:t>justo</a:t>
            </a:r>
            <a:r>
              <a:rPr lang="de-DE" sz="1200" dirty="0">
                <a:latin typeface="FrutigerNext LT Regular" panose="020B0503040504020204" pitchFamily="34" charset="0"/>
              </a:rPr>
              <a:t> </a:t>
            </a:r>
            <a:r>
              <a:rPr lang="de-DE" sz="1200" dirty="0" err="1">
                <a:latin typeface="FrutigerNext LT Regular" panose="020B0503040504020204" pitchFamily="34" charset="0"/>
              </a:rPr>
              <a:t>duo</a:t>
            </a:r>
            <a:r>
              <a:rPr lang="de-DE" sz="1200" dirty="0">
                <a:latin typeface="FrutigerNext LT Regular" panose="020B0503040504020204" pitchFamily="34" charset="0"/>
              </a:rPr>
              <a:t> </a:t>
            </a:r>
            <a:r>
              <a:rPr lang="de-DE" sz="1200" dirty="0" err="1">
                <a:latin typeface="FrutigerNext LT Regular" panose="020B0503040504020204" pitchFamily="34" charset="0"/>
              </a:rPr>
              <a:t>dolores</a:t>
            </a:r>
            <a:r>
              <a:rPr lang="de-DE" sz="1200" dirty="0">
                <a:latin typeface="FrutigerNext LT Regular" panose="020B0503040504020204" pitchFamily="34" charset="0"/>
              </a:rPr>
              <a:t> et </a:t>
            </a:r>
            <a:r>
              <a:rPr lang="de-DE" sz="1200" dirty="0" err="1">
                <a:latin typeface="FrutigerNext LT Regular" panose="020B0503040504020204" pitchFamily="34" charset="0"/>
              </a:rPr>
              <a:t>ea</a:t>
            </a:r>
            <a:r>
              <a:rPr lang="de-DE" sz="1200" dirty="0">
                <a:latin typeface="FrutigerNext LT Regular" panose="020B0503040504020204" pitchFamily="34" charset="0"/>
              </a:rPr>
              <a:t> </a:t>
            </a:r>
            <a:r>
              <a:rPr lang="de-DE" sz="1200" dirty="0" err="1">
                <a:latin typeface="FrutigerNext LT Regular" panose="020B0503040504020204" pitchFamily="34" charset="0"/>
              </a:rPr>
              <a:t>rebum</a:t>
            </a:r>
            <a:endParaRPr lang="de-DE" sz="1200" dirty="0">
              <a:latin typeface="FrutigerNext LT Regular" panose="020B0503040504020204" pitchFamily="34" charset="0"/>
            </a:endParaRPr>
          </a:p>
        </p:txBody>
      </p:sp>
      <p:sp>
        <p:nvSpPr>
          <p:cNvPr id="46" name="Textplatzhalter 39">
            <a:extLst>
              <a:ext uri="{FF2B5EF4-FFF2-40B4-BE49-F238E27FC236}">
                <a16:creationId xmlns:a16="http://schemas.microsoft.com/office/drawing/2014/main" id="{CAC28668-ADCD-B430-84FB-7FA133947731}"/>
              </a:ext>
            </a:extLst>
          </p:cNvPr>
          <p:cNvSpPr>
            <a:spLocks noGrp="1"/>
          </p:cNvSpPr>
          <p:nvPr>
            <p:ph type="body" sz="quarter" idx="28" hasCustomPrompt="1"/>
          </p:nvPr>
        </p:nvSpPr>
        <p:spPr>
          <a:xfrm>
            <a:off x="8886788" y="3098801"/>
            <a:ext cx="1295400" cy="3141618"/>
          </a:xfrm>
          <a:prstGeom prst="rect">
            <a:avLst/>
          </a:prstGeom>
        </p:spPr>
        <p:txBody>
          <a:bodyPr/>
          <a:lstStyle>
            <a:lvl1pPr marL="0" indent="0">
              <a:spcBef>
                <a:spcPts val="500"/>
              </a:spcBef>
              <a:buNone/>
              <a:defRPr sz="1200">
                <a:latin typeface="FrutigerNext LT Regular" panose="020B0503040504020204" pitchFamily="34" charset="0"/>
              </a:defRPr>
            </a:lvl1pPr>
            <a:lvl2pPr marL="457200" indent="0">
              <a:buNone/>
              <a:defRPr>
                <a:latin typeface="FrutigerNext LT Regular" panose="020B0503040504020204" pitchFamily="34" charset="0"/>
              </a:defRPr>
            </a:lvl2pPr>
            <a:lvl3pPr marL="914400" indent="0">
              <a:buNone/>
              <a:defRPr>
                <a:latin typeface="FrutigerNext LT Regular" panose="020B0503040504020204" pitchFamily="34" charset="0"/>
              </a:defRPr>
            </a:lvl3pPr>
            <a:lvl4pPr marL="1371600" indent="0">
              <a:buNone/>
              <a:defRPr>
                <a:latin typeface="FrutigerNext LT Regular" panose="020B0503040504020204" pitchFamily="34" charset="0"/>
              </a:defRPr>
            </a:lvl4pPr>
            <a:lvl5pPr marL="1828800" indent="0">
              <a:buNone/>
              <a:defRPr>
                <a:latin typeface="FrutigerNext LT Regular" panose="020B0503040504020204" pitchFamily="34" charset="0"/>
              </a:defRPr>
            </a:lvl5pPr>
          </a:lstStyle>
          <a:p>
            <a:pPr marL="0" lvl="0" indent="0" algn="l" defTabSz="533400">
              <a:lnSpc>
                <a:spcPct val="100000"/>
              </a:lnSpc>
              <a:spcBef>
                <a:spcPct val="0"/>
              </a:spcBef>
              <a:spcAft>
                <a:spcPct val="35000"/>
              </a:spcAft>
              <a:buNone/>
            </a:pPr>
            <a:r>
              <a:rPr lang="de-DE" sz="1200" kern="1200" dirty="0" err="1">
                <a:latin typeface="FrutigerNext LT Regular" panose="020B0503040504020204" pitchFamily="34" charset="0"/>
              </a:rPr>
              <a:t>Lorem</a:t>
            </a:r>
            <a:r>
              <a:rPr lang="de-DE" sz="1200" kern="1200" dirty="0">
                <a:latin typeface="FrutigerNext LT Regular" panose="020B0503040504020204" pitchFamily="34" charset="0"/>
              </a:rPr>
              <a:t> </a:t>
            </a:r>
            <a:r>
              <a:rPr lang="de-DE" sz="1200" kern="1200" dirty="0" err="1">
                <a:latin typeface="FrutigerNext LT Regular" panose="020B0503040504020204" pitchFamily="34" charset="0"/>
              </a:rPr>
              <a:t>ipsum</a:t>
            </a:r>
            <a:endParaRPr lang="de-DE" sz="1200" kern="1200" dirty="0">
              <a:latin typeface="FrutigerNext LT Regular" panose="020B0503040504020204" pitchFamily="34" charset="0"/>
            </a:endParaRPr>
          </a:p>
          <a:p>
            <a:pPr marL="171450" lvl="0" indent="-171450">
              <a:buClr>
                <a:schemeClr val="accent2"/>
              </a:buClr>
              <a:buFont typeface="Arial" panose="020B0604020202020204" pitchFamily="34" charset="0"/>
              <a:buChar char="•"/>
            </a:pPr>
            <a:r>
              <a:rPr lang="de-DE" sz="1200" dirty="0" err="1">
                <a:latin typeface="FrutigerNext LT Regular" panose="020B0503040504020204" pitchFamily="34" charset="0"/>
              </a:rPr>
              <a:t>dolor</a:t>
            </a:r>
            <a:r>
              <a:rPr lang="de-DE" sz="1200" dirty="0">
                <a:latin typeface="FrutigerNext LT Regular" panose="020B0503040504020204" pitchFamily="34" charset="0"/>
              </a:rPr>
              <a:t> </a:t>
            </a:r>
            <a:r>
              <a:rPr lang="de-DE" sz="1200" dirty="0" err="1">
                <a:latin typeface="FrutigerNext LT Regular" panose="020B0503040504020204" pitchFamily="34" charset="0"/>
              </a:rPr>
              <a:t>sit</a:t>
            </a:r>
            <a:r>
              <a:rPr lang="de-DE" sz="1200" dirty="0">
                <a:latin typeface="FrutigerNext LT Regular" panose="020B0503040504020204" pitchFamily="34" charset="0"/>
              </a:rPr>
              <a:t> </a:t>
            </a:r>
            <a:r>
              <a:rPr lang="de-DE" sz="1200" dirty="0" err="1">
                <a:latin typeface="FrutigerNext LT Regular" panose="020B0503040504020204" pitchFamily="34" charset="0"/>
              </a:rPr>
              <a:t>amet</a:t>
            </a:r>
            <a:r>
              <a:rPr lang="de-DE" sz="1200" dirty="0">
                <a:latin typeface="FrutigerNext LT Regular" panose="020B0503040504020204" pitchFamily="34" charset="0"/>
              </a:rPr>
              <a:t>, </a:t>
            </a:r>
            <a:r>
              <a:rPr lang="de-DE" sz="1200" dirty="0" err="1">
                <a:latin typeface="FrutigerNext LT Regular" panose="020B0503040504020204" pitchFamily="34" charset="0"/>
              </a:rPr>
              <a:t>consetetur</a:t>
            </a:r>
            <a:endParaRPr lang="de-DE" sz="1200" dirty="0">
              <a:latin typeface="FrutigerNext LT Regular" panose="020B0503040504020204" pitchFamily="34" charset="0"/>
            </a:endParaRPr>
          </a:p>
          <a:p>
            <a:pPr marL="171450" lvl="0" indent="-171450">
              <a:buClr>
                <a:schemeClr val="accent2"/>
              </a:buClr>
              <a:buFont typeface="Arial" panose="020B0604020202020204" pitchFamily="34" charset="0"/>
              <a:buChar char="•"/>
            </a:pPr>
            <a:r>
              <a:rPr lang="de-DE" sz="1200" dirty="0" err="1">
                <a:latin typeface="FrutigerNext LT Regular" panose="020B0503040504020204" pitchFamily="34" charset="0"/>
              </a:rPr>
              <a:t>sadipscing</a:t>
            </a:r>
            <a:r>
              <a:rPr lang="de-DE" sz="1200" dirty="0">
                <a:latin typeface="FrutigerNext LT Regular" panose="020B0503040504020204" pitchFamily="34" charset="0"/>
              </a:rPr>
              <a:t> </a:t>
            </a:r>
            <a:r>
              <a:rPr lang="de-DE" sz="1200" dirty="0" err="1">
                <a:latin typeface="FrutigerNext LT Regular" panose="020B0503040504020204" pitchFamily="34" charset="0"/>
              </a:rPr>
              <a:t>elitr</a:t>
            </a:r>
            <a:r>
              <a:rPr lang="de-DE" sz="1200" dirty="0">
                <a:latin typeface="FrutigerNext LT Regular" panose="020B0503040504020204" pitchFamily="34" charset="0"/>
              </a:rPr>
              <a:t>, sed </a:t>
            </a:r>
            <a:r>
              <a:rPr lang="de-DE" sz="1200" dirty="0" err="1">
                <a:latin typeface="FrutigerNext LT Regular" panose="020B0503040504020204" pitchFamily="34" charset="0"/>
              </a:rPr>
              <a:t>diam</a:t>
            </a:r>
            <a:r>
              <a:rPr lang="de-DE" sz="1200" dirty="0">
                <a:latin typeface="FrutigerNext LT Regular" panose="020B0503040504020204" pitchFamily="34" charset="0"/>
              </a:rPr>
              <a:t> </a:t>
            </a:r>
            <a:r>
              <a:rPr lang="de-DE" sz="1200" dirty="0" err="1">
                <a:latin typeface="FrutigerNext LT Regular" panose="020B0503040504020204" pitchFamily="34" charset="0"/>
              </a:rPr>
              <a:t>voluptua</a:t>
            </a:r>
            <a:r>
              <a:rPr lang="de-DE" sz="1200" dirty="0">
                <a:latin typeface="FrutigerNext LT Regular" panose="020B0503040504020204" pitchFamily="34" charset="0"/>
              </a:rPr>
              <a:t>. </a:t>
            </a:r>
          </a:p>
          <a:p>
            <a:pPr marL="171450" lvl="0" indent="-171450">
              <a:buClr>
                <a:schemeClr val="accent2"/>
              </a:buClr>
              <a:buFont typeface="Arial" panose="020B0604020202020204" pitchFamily="34" charset="0"/>
              <a:buChar char="•"/>
            </a:pPr>
            <a:r>
              <a:rPr lang="de-DE" sz="1200" dirty="0">
                <a:latin typeface="FrutigerNext LT Regular" panose="020B0503040504020204" pitchFamily="34" charset="0"/>
              </a:rPr>
              <a:t>At </a:t>
            </a:r>
            <a:r>
              <a:rPr lang="de-DE" sz="1200" dirty="0" err="1">
                <a:latin typeface="FrutigerNext LT Regular" panose="020B0503040504020204" pitchFamily="34" charset="0"/>
              </a:rPr>
              <a:t>vero</a:t>
            </a:r>
            <a:r>
              <a:rPr lang="de-DE" sz="1200" dirty="0">
                <a:latin typeface="FrutigerNext LT Regular" panose="020B0503040504020204" pitchFamily="34" charset="0"/>
              </a:rPr>
              <a:t> </a:t>
            </a:r>
            <a:r>
              <a:rPr lang="de-DE" sz="1200" dirty="0" err="1">
                <a:latin typeface="FrutigerNext LT Regular" panose="020B0503040504020204" pitchFamily="34" charset="0"/>
              </a:rPr>
              <a:t>eos</a:t>
            </a:r>
            <a:r>
              <a:rPr lang="de-DE" sz="1200" dirty="0">
                <a:latin typeface="FrutigerNext LT Regular" panose="020B0503040504020204" pitchFamily="34" charset="0"/>
              </a:rPr>
              <a:t> et </a:t>
            </a:r>
            <a:r>
              <a:rPr lang="de-DE" sz="1200" dirty="0" err="1">
                <a:latin typeface="FrutigerNext LT Regular" panose="020B0503040504020204" pitchFamily="34" charset="0"/>
              </a:rPr>
              <a:t>accusam</a:t>
            </a:r>
            <a:r>
              <a:rPr lang="de-DE" sz="1200" dirty="0">
                <a:latin typeface="FrutigerNext LT Regular" panose="020B0503040504020204" pitchFamily="34" charset="0"/>
              </a:rPr>
              <a:t> et </a:t>
            </a:r>
            <a:r>
              <a:rPr lang="de-DE" sz="1200" dirty="0" err="1">
                <a:latin typeface="FrutigerNext LT Regular" panose="020B0503040504020204" pitchFamily="34" charset="0"/>
              </a:rPr>
              <a:t>justo</a:t>
            </a:r>
            <a:r>
              <a:rPr lang="de-DE" sz="1200" dirty="0">
                <a:latin typeface="FrutigerNext LT Regular" panose="020B0503040504020204" pitchFamily="34" charset="0"/>
              </a:rPr>
              <a:t> </a:t>
            </a:r>
            <a:r>
              <a:rPr lang="de-DE" sz="1200" dirty="0" err="1">
                <a:latin typeface="FrutigerNext LT Regular" panose="020B0503040504020204" pitchFamily="34" charset="0"/>
              </a:rPr>
              <a:t>duo</a:t>
            </a:r>
            <a:r>
              <a:rPr lang="de-DE" sz="1200" dirty="0">
                <a:latin typeface="FrutigerNext LT Regular" panose="020B0503040504020204" pitchFamily="34" charset="0"/>
              </a:rPr>
              <a:t> </a:t>
            </a:r>
            <a:r>
              <a:rPr lang="de-DE" sz="1200" dirty="0" err="1">
                <a:latin typeface="FrutigerNext LT Regular" panose="020B0503040504020204" pitchFamily="34" charset="0"/>
              </a:rPr>
              <a:t>dolores</a:t>
            </a:r>
            <a:r>
              <a:rPr lang="de-DE" sz="1200" dirty="0">
                <a:latin typeface="FrutigerNext LT Regular" panose="020B0503040504020204" pitchFamily="34" charset="0"/>
              </a:rPr>
              <a:t> et </a:t>
            </a:r>
            <a:r>
              <a:rPr lang="de-DE" sz="1200" dirty="0" err="1">
                <a:latin typeface="FrutigerNext LT Regular" panose="020B0503040504020204" pitchFamily="34" charset="0"/>
              </a:rPr>
              <a:t>ea</a:t>
            </a:r>
            <a:r>
              <a:rPr lang="de-DE" sz="1200" dirty="0">
                <a:latin typeface="FrutigerNext LT Regular" panose="020B0503040504020204" pitchFamily="34" charset="0"/>
              </a:rPr>
              <a:t> </a:t>
            </a:r>
            <a:r>
              <a:rPr lang="de-DE" sz="1200" dirty="0" err="1">
                <a:latin typeface="FrutigerNext LT Regular" panose="020B0503040504020204" pitchFamily="34" charset="0"/>
              </a:rPr>
              <a:t>rebum</a:t>
            </a:r>
            <a:endParaRPr lang="de-DE" sz="1200" dirty="0">
              <a:latin typeface="FrutigerNext LT Regular" panose="020B0503040504020204" pitchFamily="34" charset="0"/>
            </a:endParaRPr>
          </a:p>
        </p:txBody>
      </p:sp>
      <p:sp>
        <p:nvSpPr>
          <p:cNvPr id="47" name="Textplatzhalter 39">
            <a:extLst>
              <a:ext uri="{FF2B5EF4-FFF2-40B4-BE49-F238E27FC236}">
                <a16:creationId xmlns:a16="http://schemas.microsoft.com/office/drawing/2014/main" id="{09E3BDEC-25A9-EFDD-AA23-32684D943691}"/>
              </a:ext>
            </a:extLst>
          </p:cNvPr>
          <p:cNvSpPr>
            <a:spLocks noGrp="1"/>
          </p:cNvSpPr>
          <p:nvPr>
            <p:ph type="body" sz="quarter" idx="25" hasCustomPrompt="1"/>
          </p:nvPr>
        </p:nvSpPr>
        <p:spPr>
          <a:xfrm>
            <a:off x="6237232" y="3098801"/>
            <a:ext cx="1295400" cy="3131458"/>
          </a:xfrm>
          <a:prstGeom prst="rect">
            <a:avLst/>
          </a:prstGeom>
        </p:spPr>
        <p:txBody>
          <a:bodyPr/>
          <a:lstStyle>
            <a:lvl1pPr marL="0" indent="0">
              <a:spcBef>
                <a:spcPts val="0"/>
              </a:spcBef>
              <a:buNone/>
              <a:defRPr sz="1200">
                <a:latin typeface="FrutigerNext LT Regular" panose="020B0503040504020204" pitchFamily="34" charset="0"/>
              </a:defRPr>
            </a:lvl1pPr>
            <a:lvl2pPr marL="457200" indent="0">
              <a:buNone/>
              <a:defRPr>
                <a:latin typeface="FrutigerNext LT Regular" panose="020B0503040504020204" pitchFamily="34" charset="0"/>
              </a:defRPr>
            </a:lvl2pPr>
            <a:lvl3pPr marL="914400" indent="0">
              <a:buNone/>
              <a:defRPr>
                <a:latin typeface="FrutigerNext LT Regular" panose="020B0503040504020204" pitchFamily="34" charset="0"/>
              </a:defRPr>
            </a:lvl3pPr>
            <a:lvl4pPr marL="1371600" indent="0">
              <a:buNone/>
              <a:defRPr>
                <a:latin typeface="FrutigerNext LT Regular" panose="020B0503040504020204" pitchFamily="34" charset="0"/>
              </a:defRPr>
            </a:lvl4pPr>
            <a:lvl5pPr marL="1828800" indent="0">
              <a:buNone/>
              <a:defRPr>
                <a:latin typeface="FrutigerNext LT Regular" panose="020B0503040504020204" pitchFamily="34" charset="0"/>
              </a:defRPr>
            </a:lvl5pPr>
          </a:lstStyle>
          <a:p>
            <a:pPr lvl="0"/>
            <a:r>
              <a:rPr lang="de-DE" sz="1200" dirty="0" err="1">
                <a:latin typeface="FrutigerNext LT Regular" panose="020B0503040504020204" pitchFamily="34" charset="0"/>
              </a:rPr>
              <a:t>Lorem</a:t>
            </a:r>
            <a:r>
              <a:rPr lang="de-DE" sz="1200" dirty="0">
                <a:latin typeface="FrutigerNext LT Regular" panose="020B0503040504020204" pitchFamily="34" charset="0"/>
              </a:rPr>
              <a:t> </a:t>
            </a:r>
            <a:r>
              <a:rPr lang="de-DE" sz="1200" dirty="0" err="1">
                <a:latin typeface="FrutigerNext LT Regular" panose="020B0503040504020204" pitchFamily="34" charset="0"/>
              </a:rPr>
              <a:t>ipsum</a:t>
            </a:r>
            <a:r>
              <a:rPr lang="de-DE" sz="1200" dirty="0">
                <a:latin typeface="FrutigerNext LT Regular" panose="020B0503040504020204" pitchFamily="34" charset="0"/>
              </a:rPr>
              <a:t> </a:t>
            </a:r>
            <a:r>
              <a:rPr lang="de-DE" sz="1200" dirty="0" err="1">
                <a:latin typeface="FrutigerNext LT Regular" panose="020B0503040504020204" pitchFamily="34" charset="0"/>
              </a:rPr>
              <a:t>dolor</a:t>
            </a:r>
            <a:r>
              <a:rPr lang="de-DE" sz="1200" dirty="0">
                <a:latin typeface="FrutigerNext LT Regular" panose="020B0503040504020204" pitchFamily="34" charset="0"/>
              </a:rPr>
              <a:t> </a:t>
            </a:r>
            <a:r>
              <a:rPr lang="de-DE" sz="1200" dirty="0" err="1">
                <a:latin typeface="FrutigerNext LT Regular" panose="020B0503040504020204" pitchFamily="34" charset="0"/>
              </a:rPr>
              <a:t>sit</a:t>
            </a:r>
            <a:r>
              <a:rPr lang="de-DE" sz="1200" dirty="0">
                <a:latin typeface="FrutigerNext LT Regular" panose="020B0503040504020204" pitchFamily="34" charset="0"/>
              </a:rPr>
              <a:t> </a:t>
            </a:r>
            <a:r>
              <a:rPr lang="de-DE" sz="1200" dirty="0" err="1">
                <a:latin typeface="FrutigerNext LT Regular" panose="020B0503040504020204" pitchFamily="34" charset="0"/>
              </a:rPr>
              <a:t>amet</a:t>
            </a:r>
            <a:r>
              <a:rPr lang="de-DE" sz="1200" dirty="0">
                <a:latin typeface="FrutigerNext LT Regular" panose="020B0503040504020204" pitchFamily="34" charset="0"/>
              </a:rPr>
              <a:t>, </a:t>
            </a:r>
            <a:r>
              <a:rPr lang="de-DE" sz="1200" dirty="0" err="1">
                <a:latin typeface="FrutigerNext LT Regular" panose="020B0503040504020204" pitchFamily="34" charset="0"/>
              </a:rPr>
              <a:t>consetetur</a:t>
            </a:r>
            <a:br>
              <a:rPr lang="de-DE" sz="1200" dirty="0">
                <a:latin typeface="FrutigerNext LT Regular" panose="020B0503040504020204" pitchFamily="34" charset="0"/>
              </a:rPr>
            </a:br>
            <a:br>
              <a:rPr lang="de-DE" sz="1200" dirty="0">
                <a:latin typeface="FrutigerNext LT Regular" panose="020B0503040504020204" pitchFamily="34" charset="0"/>
              </a:rPr>
            </a:br>
            <a:r>
              <a:rPr lang="de-DE" sz="1200" dirty="0" err="1">
                <a:latin typeface="FrutigerNext LT Regular" panose="020B0503040504020204" pitchFamily="34" charset="0"/>
              </a:rPr>
              <a:t>sadipscing</a:t>
            </a:r>
            <a:r>
              <a:rPr lang="de-DE" sz="1200" dirty="0">
                <a:latin typeface="FrutigerNext LT Regular" panose="020B0503040504020204" pitchFamily="34" charset="0"/>
              </a:rPr>
              <a:t> </a:t>
            </a:r>
            <a:r>
              <a:rPr lang="de-DE" sz="1200" dirty="0" err="1">
                <a:latin typeface="FrutigerNext LT Regular" panose="020B0503040504020204" pitchFamily="34" charset="0"/>
              </a:rPr>
              <a:t>elitr</a:t>
            </a:r>
            <a:r>
              <a:rPr lang="de-DE" sz="1200" dirty="0">
                <a:latin typeface="FrutigerNext LT Regular" panose="020B0503040504020204" pitchFamily="34" charset="0"/>
              </a:rPr>
              <a:t>, sed </a:t>
            </a:r>
            <a:r>
              <a:rPr lang="de-DE" sz="1200" dirty="0" err="1">
                <a:latin typeface="FrutigerNext LT Regular" panose="020B0503040504020204" pitchFamily="34" charset="0"/>
              </a:rPr>
              <a:t>diam</a:t>
            </a:r>
            <a:r>
              <a:rPr lang="de-DE" sz="1200" dirty="0">
                <a:latin typeface="FrutigerNext LT Regular" panose="020B0503040504020204" pitchFamily="34" charset="0"/>
              </a:rPr>
              <a:t> </a:t>
            </a:r>
            <a:r>
              <a:rPr lang="de-DE" sz="1200" dirty="0" err="1">
                <a:latin typeface="FrutigerNext LT Regular" panose="020B0503040504020204" pitchFamily="34" charset="0"/>
              </a:rPr>
              <a:t>voluptua</a:t>
            </a:r>
            <a:r>
              <a:rPr lang="de-DE" sz="1200" dirty="0">
                <a:latin typeface="FrutigerNext LT Regular" panose="020B0503040504020204" pitchFamily="34" charset="0"/>
              </a:rPr>
              <a:t>.</a:t>
            </a:r>
            <a:br>
              <a:rPr lang="de-DE" sz="1200" dirty="0">
                <a:latin typeface="FrutigerNext LT Regular" panose="020B0503040504020204" pitchFamily="34" charset="0"/>
              </a:rPr>
            </a:br>
            <a:br>
              <a:rPr lang="de-DE" sz="1200" dirty="0">
                <a:latin typeface="FrutigerNext LT Regular" panose="020B0503040504020204" pitchFamily="34" charset="0"/>
              </a:rPr>
            </a:br>
            <a:r>
              <a:rPr lang="de-DE" sz="1200" dirty="0">
                <a:latin typeface="FrutigerNext LT Regular" panose="020B0503040504020204" pitchFamily="34" charset="0"/>
              </a:rPr>
              <a:t>At </a:t>
            </a:r>
            <a:r>
              <a:rPr lang="de-DE" sz="1200" dirty="0" err="1">
                <a:latin typeface="FrutigerNext LT Regular" panose="020B0503040504020204" pitchFamily="34" charset="0"/>
              </a:rPr>
              <a:t>vero</a:t>
            </a:r>
            <a:r>
              <a:rPr lang="de-DE" sz="1200" dirty="0">
                <a:latin typeface="FrutigerNext LT Regular" panose="020B0503040504020204" pitchFamily="34" charset="0"/>
              </a:rPr>
              <a:t> </a:t>
            </a:r>
            <a:r>
              <a:rPr lang="de-DE" sz="1200" dirty="0" err="1">
                <a:latin typeface="FrutigerNext LT Regular" panose="020B0503040504020204" pitchFamily="34" charset="0"/>
              </a:rPr>
              <a:t>eos</a:t>
            </a:r>
            <a:r>
              <a:rPr lang="de-DE" sz="1200" dirty="0">
                <a:latin typeface="FrutigerNext LT Regular" panose="020B0503040504020204" pitchFamily="34" charset="0"/>
              </a:rPr>
              <a:t> et </a:t>
            </a:r>
            <a:r>
              <a:rPr lang="de-DE" sz="1200" dirty="0" err="1">
                <a:latin typeface="FrutigerNext LT Regular" panose="020B0503040504020204" pitchFamily="34" charset="0"/>
              </a:rPr>
              <a:t>accusam</a:t>
            </a:r>
            <a:r>
              <a:rPr lang="de-DE" sz="1200" dirty="0">
                <a:latin typeface="FrutigerNext LT Regular" panose="020B0503040504020204" pitchFamily="34" charset="0"/>
              </a:rPr>
              <a:t> et </a:t>
            </a:r>
            <a:r>
              <a:rPr lang="de-DE" sz="1200" dirty="0" err="1">
                <a:latin typeface="FrutigerNext LT Regular" panose="020B0503040504020204" pitchFamily="34" charset="0"/>
              </a:rPr>
              <a:t>justo</a:t>
            </a:r>
            <a:r>
              <a:rPr lang="de-DE" sz="1200" dirty="0">
                <a:latin typeface="FrutigerNext LT Regular" panose="020B0503040504020204" pitchFamily="34" charset="0"/>
              </a:rPr>
              <a:t> </a:t>
            </a:r>
            <a:r>
              <a:rPr lang="de-DE" sz="1200" dirty="0" err="1">
                <a:latin typeface="FrutigerNext LT Regular" panose="020B0503040504020204" pitchFamily="34" charset="0"/>
              </a:rPr>
              <a:t>duo</a:t>
            </a:r>
            <a:r>
              <a:rPr lang="de-DE" sz="1200" dirty="0">
                <a:latin typeface="FrutigerNext LT Regular" panose="020B0503040504020204" pitchFamily="34" charset="0"/>
              </a:rPr>
              <a:t> </a:t>
            </a:r>
            <a:r>
              <a:rPr lang="de-DE" sz="1200" dirty="0" err="1">
                <a:latin typeface="FrutigerNext LT Regular" panose="020B0503040504020204" pitchFamily="34" charset="0"/>
              </a:rPr>
              <a:t>dolores</a:t>
            </a:r>
            <a:r>
              <a:rPr lang="de-DE" sz="1200" dirty="0">
                <a:latin typeface="FrutigerNext LT Regular" panose="020B0503040504020204" pitchFamily="34" charset="0"/>
              </a:rPr>
              <a:t> et </a:t>
            </a:r>
            <a:r>
              <a:rPr lang="de-DE" sz="1200" dirty="0" err="1">
                <a:latin typeface="FrutigerNext LT Regular" panose="020B0503040504020204" pitchFamily="34" charset="0"/>
              </a:rPr>
              <a:t>ea</a:t>
            </a:r>
            <a:r>
              <a:rPr lang="de-DE" sz="1200" dirty="0">
                <a:latin typeface="FrutigerNext LT Regular" panose="020B0503040504020204" pitchFamily="34" charset="0"/>
              </a:rPr>
              <a:t> </a:t>
            </a:r>
            <a:r>
              <a:rPr lang="de-DE" sz="1200" dirty="0" err="1">
                <a:latin typeface="FrutigerNext LT Regular" panose="020B0503040504020204" pitchFamily="34" charset="0"/>
              </a:rPr>
              <a:t>rebum</a:t>
            </a:r>
            <a:endParaRPr lang="de-DE" sz="1200" dirty="0">
              <a:latin typeface="FrutigerNext LT Regular" panose="020B0503040504020204" pitchFamily="34" charset="0"/>
            </a:endParaRPr>
          </a:p>
        </p:txBody>
      </p:sp>
      <p:sp>
        <p:nvSpPr>
          <p:cNvPr id="40" name="Textplatzhalter 8">
            <a:extLst>
              <a:ext uri="{FF2B5EF4-FFF2-40B4-BE49-F238E27FC236}">
                <a16:creationId xmlns:a16="http://schemas.microsoft.com/office/drawing/2014/main" id="{FE78F507-284E-5A2E-1301-DF5A8B106D01}"/>
              </a:ext>
            </a:extLst>
          </p:cNvPr>
          <p:cNvSpPr>
            <a:spLocks noGrp="1"/>
          </p:cNvSpPr>
          <p:nvPr>
            <p:ph type="body" sz="quarter" idx="33" hasCustomPrompt="1"/>
          </p:nvPr>
        </p:nvSpPr>
        <p:spPr>
          <a:xfrm rot="5400000">
            <a:off x="215916" y="1508455"/>
            <a:ext cx="1366240" cy="962025"/>
          </a:xfrm>
          <a:prstGeom prst="chevron">
            <a:avLst/>
          </a:prstGeom>
          <a:solidFill>
            <a:srgbClr val="009FE3"/>
          </a:solidFill>
        </p:spPr>
        <p:txBody>
          <a:bodyPr vert="vert270" anchor="t" anchorCtr="0"/>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1</a:t>
            </a:r>
            <a:br>
              <a:rPr lang="de-DE" dirty="0"/>
            </a:br>
            <a:r>
              <a:rPr lang="de-DE" dirty="0"/>
              <a:t>ABC</a:t>
            </a:r>
          </a:p>
        </p:txBody>
      </p:sp>
      <p:sp>
        <p:nvSpPr>
          <p:cNvPr id="45" name="Textplatzhalter 8">
            <a:extLst>
              <a:ext uri="{FF2B5EF4-FFF2-40B4-BE49-F238E27FC236}">
                <a16:creationId xmlns:a16="http://schemas.microsoft.com/office/drawing/2014/main" id="{95FBC0DF-B0FA-46BA-3331-54E7B3F79493}"/>
              </a:ext>
            </a:extLst>
          </p:cNvPr>
          <p:cNvSpPr>
            <a:spLocks noGrp="1"/>
          </p:cNvSpPr>
          <p:nvPr>
            <p:ph type="body" sz="quarter" idx="34" hasCustomPrompt="1"/>
          </p:nvPr>
        </p:nvSpPr>
        <p:spPr>
          <a:xfrm rot="5400000">
            <a:off x="207872" y="2728473"/>
            <a:ext cx="1366240" cy="962025"/>
          </a:xfrm>
          <a:prstGeom prst="chevron">
            <a:avLst/>
          </a:prstGeom>
          <a:solidFill>
            <a:srgbClr val="7C7C7C"/>
          </a:solidFill>
        </p:spPr>
        <p:txBody>
          <a:bodyPr vert="vert270" anchor="t" anchorCtr="0"/>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2</a:t>
            </a:r>
          </a:p>
        </p:txBody>
      </p:sp>
      <p:sp>
        <p:nvSpPr>
          <p:cNvPr id="48" name="Textplatzhalter 8">
            <a:extLst>
              <a:ext uri="{FF2B5EF4-FFF2-40B4-BE49-F238E27FC236}">
                <a16:creationId xmlns:a16="http://schemas.microsoft.com/office/drawing/2014/main" id="{5A16B83E-8AF5-959D-665E-19E0A4DAEAA6}"/>
              </a:ext>
            </a:extLst>
          </p:cNvPr>
          <p:cNvSpPr>
            <a:spLocks noGrp="1"/>
          </p:cNvSpPr>
          <p:nvPr>
            <p:ph type="body" sz="quarter" idx="35" hasCustomPrompt="1"/>
          </p:nvPr>
        </p:nvSpPr>
        <p:spPr>
          <a:xfrm rot="5400000">
            <a:off x="197705" y="3948492"/>
            <a:ext cx="1366240" cy="962025"/>
          </a:xfrm>
          <a:prstGeom prst="chevron">
            <a:avLst/>
          </a:prstGeom>
          <a:solidFill>
            <a:srgbClr val="003361"/>
          </a:solidFill>
        </p:spPr>
        <p:txBody>
          <a:bodyPr vert="vert270" anchor="t" anchorCtr="0"/>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3</a:t>
            </a:r>
          </a:p>
        </p:txBody>
      </p:sp>
      <p:sp>
        <p:nvSpPr>
          <p:cNvPr id="50" name="Textplatzhalter 8">
            <a:extLst>
              <a:ext uri="{FF2B5EF4-FFF2-40B4-BE49-F238E27FC236}">
                <a16:creationId xmlns:a16="http://schemas.microsoft.com/office/drawing/2014/main" id="{900751BD-D91E-3BB1-E5FF-EC3B89DD29A8}"/>
              </a:ext>
            </a:extLst>
          </p:cNvPr>
          <p:cNvSpPr>
            <a:spLocks noGrp="1"/>
          </p:cNvSpPr>
          <p:nvPr>
            <p:ph type="body" sz="quarter" idx="36" hasCustomPrompt="1"/>
          </p:nvPr>
        </p:nvSpPr>
        <p:spPr>
          <a:xfrm rot="5400000">
            <a:off x="204459" y="5184607"/>
            <a:ext cx="1366240" cy="962025"/>
          </a:xfrm>
          <a:prstGeom prst="chevron">
            <a:avLst/>
          </a:prstGeom>
          <a:solidFill>
            <a:srgbClr val="BCBCBC"/>
          </a:solidFill>
        </p:spPr>
        <p:txBody>
          <a:bodyPr vert="vert270" anchor="t" anchorCtr="0"/>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4</a:t>
            </a:r>
          </a:p>
        </p:txBody>
      </p:sp>
      <p:sp>
        <p:nvSpPr>
          <p:cNvPr id="56" name="Textplatzhalter 8">
            <a:extLst>
              <a:ext uri="{FF2B5EF4-FFF2-40B4-BE49-F238E27FC236}">
                <a16:creationId xmlns:a16="http://schemas.microsoft.com/office/drawing/2014/main" id="{AB41C1DD-4C6D-3FC5-F790-5CA1CE9E4C01}"/>
              </a:ext>
            </a:extLst>
          </p:cNvPr>
          <p:cNvSpPr>
            <a:spLocks noGrp="1"/>
          </p:cNvSpPr>
          <p:nvPr>
            <p:ph type="body" sz="quarter" idx="37" hasCustomPrompt="1"/>
          </p:nvPr>
        </p:nvSpPr>
        <p:spPr>
          <a:xfrm>
            <a:off x="6314958" y="2463310"/>
            <a:ext cx="1151775" cy="617873"/>
          </a:xfrm>
          <a:prstGeom prst="rect">
            <a:avLst/>
          </a:prstGeom>
          <a:solidFill>
            <a:srgbClr val="00A0E3"/>
          </a:solidFill>
        </p:spPr>
        <p:txBody>
          <a:bodyPr/>
          <a:lstStyle>
            <a:lvl1pPr marL="0" indent="0" algn="l">
              <a:buNone/>
              <a:defRPr sz="1400" b="1">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1</a:t>
            </a:r>
            <a:br>
              <a:rPr lang="de-DE" dirty="0"/>
            </a:br>
            <a:r>
              <a:rPr lang="de-DE" dirty="0"/>
              <a:t>ABC</a:t>
            </a:r>
          </a:p>
        </p:txBody>
      </p:sp>
      <p:sp>
        <p:nvSpPr>
          <p:cNvPr id="57" name="Textplatzhalter 8">
            <a:extLst>
              <a:ext uri="{FF2B5EF4-FFF2-40B4-BE49-F238E27FC236}">
                <a16:creationId xmlns:a16="http://schemas.microsoft.com/office/drawing/2014/main" id="{29D7B5DC-BB21-2BA7-8CA4-0844CD27F8E9}"/>
              </a:ext>
            </a:extLst>
          </p:cNvPr>
          <p:cNvSpPr>
            <a:spLocks noGrp="1"/>
          </p:cNvSpPr>
          <p:nvPr>
            <p:ph type="body" sz="quarter" idx="30" hasCustomPrompt="1"/>
          </p:nvPr>
        </p:nvSpPr>
        <p:spPr>
          <a:xfrm>
            <a:off x="7596718" y="2455084"/>
            <a:ext cx="1129706" cy="606480"/>
          </a:xfrm>
          <a:prstGeom prst="rect">
            <a:avLst/>
          </a:prstGeom>
          <a:solidFill>
            <a:srgbClr val="7F7F7F"/>
          </a:solidFill>
        </p:spPr>
        <p:txBody>
          <a:bodyPr/>
          <a:lstStyle>
            <a:lvl1pPr marL="0" indent="0" algn="l">
              <a:buNone/>
              <a:defRPr sz="1400" b="1">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2</a:t>
            </a:r>
            <a:br>
              <a:rPr lang="de-DE" dirty="0"/>
            </a:br>
            <a:r>
              <a:rPr lang="de-DE" dirty="0"/>
              <a:t>DEF</a:t>
            </a:r>
          </a:p>
        </p:txBody>
      </p:sp>
      <p:sp>
        <p:nvSpPr>
          <p:cNvPr id="59" name="Textplatzhalter 8">
            <a:extLst>
              <a:ext uri="{FF2B5EF4-FFF2-40B4-BE49-F238E27FC236}">
                <a16:creationId xmlns:a16="http://schemas.microsoft.com/office/drawing/2014/main" id="{B0690CCB-CFFF-EFF1-D6C7-A968F6C28521}"/>
              </a:ext>
            </a:extLst>
          </p:cNvPr>
          <p:cNvSpPr>
            <a:spLocks noGrp="1"/>
          </p:cNvSpPr>
          <p:nvPr>
            <p:ph type="body" sz="quarter" idx="38" hasCustomPrompt="1"/>
          </p:nvPr>
        </p:nvSpPr>
        <p:spPr>
          <a:xfrm>
            <a:off x="8958782" y="2452526"/>
            <a:ext cx="1129706" cy="606480"/>
          </a:xfrm>
          <a:prstGeom prst="rect">
            <a:avLst/>
          </a:prstGeom>
          <a:solidFill>
            <a:srgbClr val="003361"/>
          </a:solidFill>
        </p:spPr>
        <p:txBody>
          <a:bodyPr/>
          <a:lstStyle>
            <a:lvl1pPr marL="0" indent="0" algn="l">
              <a:buNone/>
              <a:defRPr sz="1400" b="1">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3</a:t>
            </a:r>
            <a:br>
              <a:rPr lang="de-DE" dirty="0"/>
            </a:br>
            <a:r>
              <a:rPr lang="de-DE" dirty="0"/>
              <a:t>GHI</a:t>
            </a:r>
          </a:p>
        </p:txBody>
      </p:sp>
      <p:sp>
        <p:nvSpPr>
          <p:cNvPr id="61" name="Textplatzhalter 8">
            <a:extLst>
              <a:ext uri="{FF2B5EF4-FFF2-40B4-BE49-F238E27FC236}">
                <a16:creationId xmlns:a16="http://schemas.microsoft.com/office/drawing/2014/main" id="{04D9D500-67AE-A5FA-1E54-218397425633}"/>
              </a:ext>
            </a:extLst>
          </p:cNvPr>
          <p:cNvSpPr>
            <a:spLocks noGrp="1"/>
          </p:cNvSpPr>
          <p:nvPr>
            <p:ph type="body" sz="quarter" idx="39" hasCustomPrompt="1"/>
          </p:nvPr>
        </p:nvSpPr>
        <p:spPr>
          <a:xfrm>
            <a:off x="10221357" y="2449810"/>
            <a:ext cx="1129706" cy="606480"/>
          </a:xfrm>
          <a:prstGeom prst="rect">
            <a:avLst/>
          </a:prstGeom>
          <a:solidFill>
            <a:srgbClr val="BFBFBF"/>
          </a:solidFill>
        </p:spPr>
        <p:txBody>
          <a:bodyPr/>
          <a:lstStyle>
            <a:lvl1pPr marL="0" indent="0" algn="l">
              <a:buNone/>
              <a:defRPr sz="1400" b="1">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4</a:t>
            </a:r>
            <a:br>
              <a:rPr lang="de-DE" dirty="0"/>
            </a:br>
            <a:r>
              <a:rPr lang="de-DE" dirty="0"/>
              <a:t>JKL</a:t>
            </a:r>
          </a:p>
        </p:txBody>
      </p:sp>
    </p:spTree>
    <p:extLst>
      <p:ext uri="{BB962C8B-B14F-4D97-AF65-F5344CB8AC3E}">
        <p14:creationId xmlns:p14="http://schemas.microsoft.com/office/powerpoint/2010/main" val="163450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fik_Rechteck_Übersich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graphicFrame>
        <p:nvGraphicFramePr>
          <p:cNvPr id="5" name="Diagramm 4">
            <a:extLst>
              <a:ext uri="{FF2B5EF4-FFF2-40B4-BE49-F238E27FC236}">
                <a16:creationId xmlns:a16="http://schemas.microsoft.com/office/drawing/2014/main" id="{3464C0DC-A291-B645-133C-C16069F7BCD9}"/>
              </a:ext>
            </a:extLst>
          </p:cNvPr>
          <p:cNvGraphicFramePr/>
          <p:nvPr userDrawn="1">
            <p:extLst>
              <p:ext uri="{D42A27DB-BD31-4B8C-83A1-F6EECF244321}">
                <p14:modId xmlns:p14="http://schemas.microsoft.com/office/powerpoint/2010/main" val="3425782027"/>
              </p:ext>
            </p:extLst>
          </p:nvPr>
        </p:nvGraphicFramePr>
        <p:xfrm>
          <a:off x="410466" y="1645996"/>
          <a:ext cx="10302687" cy="42575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Geschweifte Klammer rechts 14">
            <a:extLst>
              <a:ext uri="{FF2B5EF4-FFF2-40B4-BE49-F238E27FC236}">
                <a16:creationId xmlns:a16="http://schemas.microsoft.com/office/drawing/2014/main" id="{768E2C27-0562-B2DE-8D52-29D0DBD39BFE}"/>
              </a:ext>
            </a:extLst>
          </p:cNvPr>
          <p:cNvSpPr/>
          <p:nvPr userDrawn="1"/>
        </p:nvSpPr>
        <p:spPr bwMode="auto">
          <a:xfrm>
            <a:off x="10718020" y="2830881"/>
            <a:ext cx="225952" cy="705313"/>
          </a:xfrm>
          <a:prstGeom prst="rightBrace">
            <a:avLst/>
          </a:prstGeom>
          <a:solidFill>
            <a:srgbClr val="122C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17" name="Geschweifte Klammer rechts 16">
            <a:extLst>
              <a:ext uri="{FF2B5EF4-FFF2-40B4-BE49-F238E27FC236}">
                <a16:creationId xmlns:a16="http://schemas.microsoft.com/office/drawing/2014/main" id="{6212E044-1D9F-34F2-1A66-0A883911C38A}"/>
              </a:ext>
            </a:extLst>
          </p:cNvPr>
          <p:cNvSpPr/>
          <p:nvPr userDrawn="1"/>
        </p:nvSpPr>
        <p:spPr bwMode="auto">
          <a:xfrm>
            <a:off x="10718020" y="3639051"/>
            <a:ext cx="225952" cy="1283983"/>
          </a:xfrm>
          <a:prstGeom prst="rightBrace">
            <a:avLst/>
          </a:prstGeom>
          <a:solidFill>
            <a:srgbClr val="122C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20" name="Geschweifte Klammer rechts 19">
            <a:extLst>
              <a:ext uri="{FF2B5EF4-FFF2-40B4-BE49-F238E27FC236}">
                <a16:creationId xmlns:a16="http://schemas.microsoft.com/office/drawing/2014/main" id="{ACE55AE9-9C17-3AD8-2C91-8148F976A7F8}"/>
              </a:ext>
            </a:extLst>
          </p:cNvPr>
          <p:cNvSpPr/>
          <p:nvPr userDrawn="1"/>
        </p:nvSpPr>
        <p:spPr bwMode="auto">
          <a:xfrm>
            <a:off x="10734910" y="5004872"/>
            <a:ext cx="225952" cy="705313"/>
          </a:xfrm>
          <a:prstGeom prst="rightBrace">
            <a:avLst/>
          </a:prstGeom>
          <a:solidFill>
            <a:srgbClr val="122C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9" name="Textplatzhalter 8">
            <a:extLst>
              <a:ext uri="{FF2B5EF4-FFF2-40B4-BE49-F238E27FC236}">
                <a16:creationId xmlns:a16="http://schemas.microsoft.com/office/drawing/2014/main" id="{50E2C7AE-50E3-3B4E-3321-E9768DCAF9CC}"/>
              </a:ext>
            </a:extLst>
          </p:cNvPr>
          <p:cNvSpPr>
            <a:spLocks noGrp="1"/>
          </p:cNvSpPr>
          <p:nvPr>
            <p:ph type="body" sz="quarter" idx="16" hasCustomPrompt="1"/>
          </p:nvPr>
        </p:nvSpPr>
        <p:spPr>
          <a:xfrm>
            <a:off x="524325" y="1739434"/>
            <a:ext cx="2192337" cy="1011238"/>
          </a:xfrm>
          <a:prstGeom prst="rect">
            <a:avLst/>
          </a:prstGeom>
        </p:spPr>
        <p:txBody>
          <a:bodyPr/>
          <a:lstStyle>
            <a:lvl1pPr marL="0" indent="0" algn="ctr">
              <a:buNone/>
              <a:defRPr sz="39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On-</a:t>
            </a:r>
            <a:r>
              <a:rPr lang="de-DE" dirty="0" err="1"/>
              <a:t>Premise</a:t>
            </a:r>
            <a:endParaRPr lang="de-DE" dirty="0"/>
          </a:p>
        </p:txBody>
      </p:sp>
      <p:sp>
        <p:nvSpPr>
          <p:cNvPr id="11" name="Textplatzhalter 8">
            <a:extLst>
              <a:ext uri="{FF2B5EF4-FFF2-40B4-BE49-F238E27FC236}">
                <a16:creationId xmlns:a16="http://schemas.microsoft.com/office/drawing/2014/main" id="{2C2E4BA0-EC11-DEA2-7131-26BA2CB257D6}"/>
              </a:ext>
            </a:extLst>
          </p:cNvPr>
          <p:cNvSpPr>
            <a:spLocks noGrp="1"/>
          </p:cNvSpPr>
          <p:nvPr>
            <p:ph type="body" sz="quarter" idx="17" hasCustomPrompt="1"/>
          </p:nvPr>
        </p:nvSpPr>
        <p:spPr>
          <a:xfrm>
            <a:off x="3122055" y="1746443"/>
            <a:ext cx="2192337" cy="1011238"/>
          </a:xfrm>
          <a:prstGeom prst="rect">
            <a:avLst/>
          </a:prstGeom>
        </p:spPr>
        <p:txBody>
          <a:bodyPr anchor="ctr"/>
          <a:lstStyle>
            <a:lvl1pPr marL="0" indent="0" algn="ctr">
              <a:buNone/>
              <a:defRPr sz="39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err="1"/>
              <a:t>Iaas</a:t>
            </a:r>
            <a:endParaRPr lang="de-DE" dirty="0"/>
          </a:p>
        </p:txBody>
      </p:sp>
      <p:sp>
        <p:nvSpPr>
          <p:cNvPr id="23" name="Textplatzhalter 8">
            <a:extLst>
              <a:ext uri="{FF2B5EF4-FFF2-40B4-BE49-F238E27FC236}">
                <a16:creationId xmlns:a16="http://schemas.microsoft.com/office/drawing/2014/main" id="{0E74D5FD-9609-73A9-9037-0A38FF370226}"/>
              </a:ext>
            </a:extLst>
          </p:cNvPr>
          <p:cNvSpPr>
            <a:spLocks noGrp="1"/>
          </p:cNvSpPr>
          <p:nvPr>
            <p:ph type="body" sz="quarter" idx="18" hasCustomPrompt="1"/>
          </p:nvPr>
        </p:nvSpPr>
        <p:spPr>
          <a:xfrm>
            <a:off x="5781441" y="1746817"/>
            <a:ext cx="2192337" cy="1011238"/>
          </a:xfrm>
          <a:prstGeom prst="rect">
            <a:avLst/>
          </a:prstGeom>
        </p:spPr>
        <p:txBody>
          <a:bodyPr anchor="ctr"/>
          <a:lstStyle>
            <a:lvl1pPr marL="0" indent="0" algn="ctr">
              <a:buNone/>
              <a:defRPr sz="39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Paas</a:t>
            </a:r>
          </a:p>
        </p:txBody>
      </p:sp>
      <p:sp>
        <p:nvSpPr>
          <p:cNvPr id="25" name="Textplatzhalter 8">
            <a:extLst>
              <a:ext uri="{FF2B5EF4-FFF2-40B4-BE49-F238E27FC236}">
                <a16:creationId xmlns:a16="http://schemas.microsoft.com/office/drawing/2014/main" id="{253C33F0-0143-1F3A-7C18-8E220EDAA056}"/>
              </a:ext>
            </a:extLst>
          </p:cNvPr>
          <p:cNvSpPr>
            <a:spLocks noGrp="1"/>
          </p:cNvSpPr>
          <p:nvPr>
            <p:ph type="body" sz="quarter" idx="19" hasCustomPrompt="1"/>
          </p:nvPr>
        </p:nvSpPr>
        <p:spPr>
          <a:xfrm>
            <a:off x="8387641" y="1739434"/>
            <a:ext cx="2192337" cy="1011238"/>
          </a:xfrm>
          <a:prstGeom prst="rect">
            <a:avLst/>
          </a:prstGeom>
        </p:spPr>
        <p:txBody>
          <a:bodyPr anchor="ctr"/>
          <a:lstStyle>
            <a:lvl1pPr marL="0" indent="0" algn="ctr">
              <a:buNone/>
              <a:defRPr sz="39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Saas</a:t>
            </a:r>
          </a:p>
        </p:txBody>
      </p:sp>
      <p:sp>
        <p:nvSpPr>
          <p:cNvPr id="41" name="Textplatzhalter 29">
            <a:extLst>
              <a:ext uri="{FF2B5EF4-FFF2-40B4-BE49-F238E27FC236}">
                <a16:creationId xmlns:a16="http://schemas.microsoft.com/office/drawing/2014/main" id="{BAAC8031-DF5E-329E-F5AC-193D9305776E}"/>
              </a:ext>
            </a:extLst>
          </p:cNvPr>
          <p:cNvSpPr>
            <a:spLocks noGrp="1"/>
          </p:cNvSpPr>
          <p:nvPr>
            <p:ph type="body" sz="quarter" idx="21" hasCustomPrompt="1"/>
          </p:nvPr>
        </p:nvSpPr>
        <p:spPr>
          <a:xfrm>
            <a:off x="653705" y="2910800"/>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Information &amp; Data</a:t>
            </a:r>
          </a:p>
        </p:txBody>
      </p:sp>
      <p:sp>
        <p:nvSpPr>
          <p:cNvPr id="42" name="Textplatzhalter 29">
            <a:extLst>
              <a:ext uri="{FF2B5EF4-FFF2-40B4-BE49-F238E27FC236}">
                <a16:creationId xmlns:a16="http://schemas.microsoft.com/office/drawing/2014/main" id="{D53B2ED9-11C7-121D-661F-54536A3277A9}"/>
              </a:ext>
            </a:extLst>
          </p:cNvPr>
          <p:cNvSpPr>
            <a:spLocks noGrp="1"/>
          </p:cNvSpPr>
          <p:nvPr>
            <p:ph type="body" sz="quarter" idx="22" hasCustomPrompt="1"/>
          </p:nvPr>
        </p:nvSpPr>
        <p:spPr>
          <a:xfrm>
            <a:off x="653705" y="3152684"/>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Devices (Mobile &amp; PC)</a:t>
            </a:r>
          </a:p>
        </p:txBody>
      </p:sp>
      <p:sp>
        <p:nvSpPr>
          <p:cNvPr id="43" name="Textplatzhalter 29">
            <a:extLst>
              <a:ext uri="{FF2B5EF4-FFF2-40B4-BE49-F238E27FC236}">
                <a16:creationId xmlns:a16="http://schemas.microsoft.com/office/drawing/2014/main" id="{8C8BA960-0741-D082-A70D-85E0CD2B0068}"/>
              </a:ext>
            </a:extLst>
          </p:cNvPr>
          <p:cNvSpPr>
            <a:spLocks noGrp="1"/>
          </p:cNvSpPr>
          <p:nvPr>
            <p:ph type="body" sz="quarter" idx="23" hasCustomPrompt="1"/>
          </p:nvPr>
        </p:nvSpPr>
        <p:spPr>
          <a:xfrm>
            <a:off x="653705" y="3398234"/>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Accounts &amp; Identities</a:t>
            </a:r>
          </a:p>
        </p:txBody>
      </p:sp>
      <p:sp>
        <p:nvSpPr>
          <p:cNvPr id="44" name="Textplatzhalter 29">
            <a:extLst>
              <a:ext uri="{FF2B5EF4-FFF2-40B4-BE49-F238E27FC236}">
                <a16:creationId xmlns:a16="http://schemas.microsoft.com/office/drawing/2014/main" id="{91F954B7-3319-86B1-34A8-5D51DAD0B30F}"/>
              </a:ext>
            </a:extLst>
          </p:cNvPr>
          <p:cNvSpPr>
            <a:spLocks noGrp="1"/>
          </p:cNvSpPr>
          <p:nvPr>
            <p:ph type="body" sz="quarter" idx="24" hasCustomPrompt="1"/>
          </p:nvPr>
        </p:nvSpPr>
        <p:spPr>
          <a:xfrm>
            <a:off x="653705" y="3644785"/>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Identity &amp; Directory </a:t>
            </a:r>
            <a:r>
              <a:rPr lang="de-DE" dirty="0" err="1"/>
              <a:t>Infra</a:t>
            </a:r>
            <a:endParaRPr lang="de-DE" dirty="0"/>
          </a:p>
        </p:txBody>
      </p:sp>
      <p:sp>
        <p:nvSpPr>
          <p:cNvPr id="45" name="Textplatzhalter 29">
            <a:extLst>
              <a:ext uri="{FF2B5EF4-FFF2-40B4-BE49-F238E27FC236}">
                <a16:creationId xmlns:a16="http://schemas.microsoft.com/office/drawing/2014/main" id="{05F31E9C-549E-03DF-DAC2-F6F576D18C16}"/>
              </a:ext>
            </a:extLst>
          </p:cNvPr>
          <p:cNvSpPr>
            <a:spLocks noGrp="1"/>
          </p:cNvSpPr>
          <p:nvPr>
            <p:ph type="body" sz="quarter" idx="25" hasCustomPrompt="1"/>
          </p:nvPr>
        </p:nvSpPr>
        <p:spPr>
          <a:xfrm>
            <a:off x="653705" y="3894936"/>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Application</a:t>
            </a:r>
            <a:endParaRPr lang="de-DE" dirty="0"/>
          </a:p>
        </p:txBody>
      </p:sp>
      <p:sp>
        <p:nvSpPr>
          <p:cNvPr id="46" name="Textplatzhalter 29">
            <a:extLst>
              <a:ext uri="{FF2B5EF4-FFF2-40B4-BE49-F238E27FC236}">
                <a16:creationId xmlns:a16="http://schemas.microsoft.com/office/drawing/2014/main" id="{D747500C-11A3-998A-DF93-063DA26A25A6}"/>
              </a:ext>
            </a:extLst>
          </p:cNvPr>
          <p:cNvSpPr>
            <a:spLocks noGrp="1"/>
          </p:cNvSpPr>
          <p:nvPr>
            <p:ph type="body" sz="quarter" idx="26" hasCustomPrompt="1"/>
          </p:nvPr>
        </p:nvSpPr>
        <p:spPr>
          <a:xfrm>
            <a:off x="653705" y="4136058"/>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Network Controls</a:t>
            </a:r>
          </a:p>
        </p:txBody>
      </p:sp>
      <p:sp>
        <p:nvSpPr>
          <p:cNvPr id="47" name="Textplatzhalter 29">
            <a:extLst>
              <a:ext uri="{FF2B5EF4-FFF2-40B4-BE49-F238E27FC236}">
                <a16:creationId xmlns:a16="http://schemas.microsoft.com/office/drawing/2014/main" id="{FD436AA3-1258-13E1-33E5-398E2BFC7AD5}"/>
              </a:ext>
            </a:extLst>
          </p:cNvPr>
          <p:cNvSpPr>
            <a:spLocks noGrp="1"/>
          </p:cNvSpPr>
          <p:nvPr>
            <p:ph type="body" sz="quarter" idx="27" hasCustomPrompt="1"/>
          </p:nvPr>
        </p:nvSpPr>
        <p:spPr>
          <a:xfrm>
            <a:off x="653705" y="4382108"/>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O/S</a:t>
            </a:r>
          </a:p>
        </p:txBody>
      </p:sp>
      <p:sp>
        <p:nvSpPr>
          <p:cNvPr id="48" name="Textplatzhalter 29">
            <a:extLst>
              <a:ext uri="{FF2B5EF4-FFF2-40B4-BE49-F238E27FC236}">
                <a16:creationId xmlns:a16="http://schemas.microsoft.com/office/drawing/2014/main" id="{CD856685-9AAD-B7CC-EB95-15B24BD03A17}"/>
              </a:ext>
            </a:extLst>
          </p:cNvPr>
          <p:cNvSpPr>
            <a:spLocks noGrp="1"/>
          </p:cNvSpPr>
          <p:nvPr>
            <p:ph type="body" sz="quarter" idx="28" hasCustomPrompt="1"/>
          </p:nvPr>
        </p:nvSpPr>
        <p:spPr>
          <a:xfrm>
            <a:off x="653705" y="4632290"/>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Virtualisierung</a:t>
            </a:r>
          </a:p>
        </p:txBody>
      </p:sp>
      <p:sp>
        <p:nvSpPr>
          <p:cNvPr id="49" name="Textplatzhalter 29">
            <a:extLst>
              <a:ext uri="{FF2B5EF4-FFF2-40B4-BE49-F238E27FC236}">
                <a16:creationId xmlns:a16="http://schemas.microsoft.com/office/drawing/2014/main" id="{91855D83-02CE-B757-F595-908D2A41BE68}"/>
              </a:ext>
            </a:extLst>
          </p:cNvPr>
          <p:cNvSpPr>
            <a:spLocks noGrp="1"/>
          </p:cNvSpPr>
          <p:nvPr>
            <p:ph type="body" sz="quarter" idx="29" hasCustomPrompt="1"/>
          </p:nvPr>
        </p:nvSpPr>
        <p:spPr>
          <a:xfrm>
            <a:off x="653705" y="4882472"/>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Hosts</a:t>
            </a:r>
          </a:p>
        </p:txBody>
      </p:sp>
      <p:sp>
        <p:nvSpPr>
          <p:cNvPr id="50" name="Textplatzhalter 29">
            <a:extLst>
              <a:ext uri="{FF2B5EF4-FFF2-40B4-BE49-F238E27FC236}">
                <a16:creationId xmlns:a16="http://schemas.microsoft.com/office/drawing/2014/main" id="{6DD09147-F758-DEEB-38F0-113891DCCE7E}"/>
              </a:ext>
            </a:extLst>
          </p:cNvPr>
          <p:cNvSpPr>
            <a:spLocks noGrp="1"/>
          </p:cNvSpPr>
          <p:nvPr>
            <p:ph type="body" sz="quarter" idx="30" hasCustomPrompt="1"/>
          </p:nvPr>
        </p:nvSpPr>
        <p:spPr>
          <a:xfrm>
            <a:off x="653705" y="5130140"/>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Network</a:t>
            </a:r>
          </a:p>
        </p:txBody>
      </p:sp>
      <p:sp>
        <p:nvSpPr>
          <p:cNvPr id="51" name="Textplatzhalter 29">
            <a:extLst>
              <a:ext uri="{FF2B5EF4-FFF2-40B4-BE49-F238E27FC236}">
                <a16:creationId xmlns:a16="http://schemas.microsoft.com/office/drawing/2014/main" id="{8ED59C99-4EEC-708D-D607-84D93A829200}"/>
              </a:ext>
            </a:extLst>
          </p:cNvPr>
          <p:cNvSpPr>
            <a:spLocks noGrp="1"/>
          </p:cNvSpPr>
          <p:nvPr>
            <p:ph type="body" sz="quarter" idx="31" hasCustomPrompt="1"/>
          </p:nvPr>
        </p:nvSpPr>
        <p:spPr>
          <a:xfrm>
            <a:off x="653705" y="5379612"/>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DC</a:t>
            </a:r>
          </a:p>
        </p:txBody>
      </p:sp>
      <p:sp>
        <p:nvSpPr>
          <p:cNvPr id="63" name="Textplatzhalter 29">
            <a:extLst>
              <a:ext uri="{FF2B5EF4-FFF2-40B4-BE49-F238E27FC236}">
                <a16:creationId xmlns:a16="http://schemas.microsoft.com/office/drawing/2014/main" id="{43A28DBD-18B4-12E4-4A5A-C95C22788DA4}"/>
              </a:ext>
            </a:extLst>
          </p:cNvPr>
          <p:cNvSpPr>
            <a:spLocks noGrp="1"/>
          </p:cNvSpPr>
          <p:nvPr>
            <p:ph type="body" sz="quarter" idx="32" hasCustomPrompt="1"/>
          </p:nvPr>
        </p:nvSpPr>
        <p:spPr>
          <a:xfrm>
            <a:off x="3282605" y="2920093"/>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Information &amp; Data</a:t>
            </a:r>
          </a:p>
        </p:txBody>
      </p:sp>
      <p:sp>
        <p:nvSpPr>
          <p:cNvPr id="64" name="Textplatzhalter 29">
            <a:extLst>
              <a:ext uri="{FF2B5EF4-FFF2-40B4-BE49-F238E27FC236}">
                <a16:creationId xmlns:a16="http://schemas.microsoft.com/office/drawing/2014/main" id="{9F5C700F-15BB-D6DB-06CD-D3FBF843EC26}"/>
              </a:ext>
            </a:extLst>
          </p:cNvPr>
          <p:cNvSpPr>
            <a:spLocks noGrp="1"/>
          </p:cNvSpPr>
          <p:nvPr>
            <p:ph type="body" sz="quarter" idx="33" hasCustomPrompt="1"/>
          </p:nvPr>
        </p:nvSpPr>
        <p:spPr>
          <a:xfrm>
            <a:off x="3282605" y="3161977"/>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Devices (Mobile &amp; PC)</a:t>
            </a:r>
          </a:p>
        </p:txBody>
      </p:sp>
      <p:sp>
        <p:nvSpPr>
          <p:cNvPr id="65" name="Textplatzhalter 29">
            <a:extLst>
              <a:ext uri="{FF2B5EF4-FFF2-40B4-BE49-F238E27FC236}">
                <a16:creationId xmlns:a16="http://schemas.microsoft.com/office/drawing/2014/main" id="{544EB0F1-5FD5-258D-07CE-56BEABC6880B}"/>
              </a:ext>
            </a:extLst>
          </p:cNvPr>
          <p:cNvSpPr>
            <a:spLocks noGrp="1"/>
          </p:cNvSpPr>
          <p:nvPr>
            <p:ph type="body" sz="quarter" idx="34" hasCustomPrompt="1"/>
          </p:nvPr>
        </p:nvSpPr>
        <p:spPr>
          <a:xfrm>
            <a:off x="3282605" y="3407527"/>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Accounts &amp; Identities</a:t>
            </a:r>
          </a:p>
        </p:txBody>
      </p:sp>
      <p:sp>
        <p:nvSpPr>
          <p:cNvPr id="66" name="Textplatzhalter 29">
            <a:extLst>
              <a:ext uri="{FF2B5EF4-FFF2-40B4-BE49-F238E27FC236}">
                <a16:creationId xmlns:a16="http://schemas.microsoft.com/office/drawing/2014/main" id="{06E5C552-91D9-2B31-1FD6-F8CE8C6C1ACE}"/>
              </a:ext>
            </a:extLst>
          </p:cNvPr>
          <p:cNvSpPr>
            <a:spLocks noGrp="1"/>
          </p:cNvSpPr>
          <p:nvPr>
            <p:ph type="body" sz="quarter" idx="35" hasCustomPrompt="1"/>
          </p:nvPr>
        </p:nvSpPr>
        <p:spPr>
          <a:xfrm>
            <a:off x="3282605" y="3654078"/>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Identity &amp; Directory </a:t>
            </a:r>
            <a:r>
              <a:rPr lang="de-DE" dirty="0" err="1"/>
              <a:t>Infra</a:t>
            </a:r>
            <a:endParaRPr lang="de-DE" dirty="0"/>
          </a:p>
        </p:txBody>
      </p:sp>
      <p:sp>
        <p:nvSpPr>
          <p:cNvPr id="67" name="Textplatzhalter 29">
            <a:extLst>
              <a:ext uri="{FF2B5EF4-FFF2-40B4-BE49-F238E27FC236}">
                <a16:creationId xmlns:a16="http://schemas.microsoft.com/office/drawing/2014/main" id="{BC80309A-D3E0-9339-67DB-9A6F96376CD8}"/>
              </a:ext>
            </a:extLst>
          </p:cNvPr>
          <p:cNvSpPr>
            <a:spLocks noGrp="1"/>
          </p:cNvSpPr>
          <p:nvPr>
            <p:ph type="body" sz="quarter" idx="36" hasCustomPrompt="1"/>
          </p:nvPr>
        </p:nvSpPr>
        <p:spPr>
          <a:xfrm>
            <a:off x="3282605" y="3904229"/>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Application</a:t>
            </a:r>
            <a:endParaRPr lang="de-DE" dirty="0"/>
          </a:p>
        </p:txBody>
      </p:sp>
      <p:sp>
        <p:nvSpPr>
          <p:cNvPr id="68" name="Textplatzhalter 29">
            <a:extLst>
              <a:ext uri="{FF2B5EF4-FFF2-40B4-BE49-F238E27FC236}">
                <a16:creationId xmlns:a16="http://schemas.microsoft.com/office/drawing/2014/main" id="{9C8EFE89-706E-705C-0183-452AD6903A24}"/>
              </a:ext>
            </a:extLst>
          </p:cNvPr>
          <p:cNvSpPr>
            <a:spLocks noGrp="1"/>
          </p:cNvSpPr>
          <p:nvPr>
            <p:ph type="body" sz="quarter" idx="37" hasCustomPrompt="1"/>
          </p:nvPr>
        </p:nvSpPr>
        <p:spPr>
          <a:xfrm>
            <a:off x="3282605" y="4145351"/>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Network Controls</a:t>
            </a:r>
          </a:p>
        </p:txBody>
      </p:sp>
      <p:sp>
        <p:nvSpPr>
          <p:cNvPr id="69" name="Textplatzhalter 29">
            <a:extLst>
              <a:ext uri="{FF2B5EF4-FFF2-40B4-BE49-F238E27FC236}">
                <a16:creationId xmlns:a16="http://schemas.microsoft.com/office/drawing/2014/main" id="{5F46D869-0BD8-FAE4-CD94-07C2FEBE74FC}"/>
              </a:ext>
            </a:extLst>
          </p:cNvPr>
          <p:cNvSpPr>
            <a:spLocks noGrp="1"/>
          </p:cNvSpPr>
          <p:nvPr>
            <p:ph type="body" sz="quarter" idx="38" hasCustomPrompt="1"/>
          </p:nvPr>
        </p:nvSpPr>
        <p:spPr>
          <a:xfrm>
            <a:off x="3282605" y="4391401"/>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O/S</a:t>
            </a:r>
          </a:p>
        </p:txBody>
      </p:sp>
      <p:sp>
        <p:nvSpPr>
          <p:cNvPr id="70" name="Textplatzhalter 29">
            <a:extLst>
              <a:ext uri="{FF2B5EF4-FFF2-40B4-BE49-F238E27FC236}">
                <a16:creationId xmlns:a16="http://schemas.microsoft.com/office/drawing/2014/main" id="{2173100F-6A88-237C-1F77-4952DCAF4A51}"/>
              </a:ext>
            </a:extLst>
          </p:cNvPr>
          <p:cNvSpPr>
            <a:spLocks noGrp="1"/>
          </p:cNvSpPr>
          <p:nvPr>
            <p:ph type="body" sz="quarter" idx="39" hasCustomPrompt="1"/>
          </p:nvPr>
        </p:nvSpPr>
        <p:spPr>
          <a:xfrm>
            <a:off x="3282605" y="4641583"/>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Virtualisierung</a:t>
            </a:r>
          </a:p>
        </p:txBody>
      </p:sp>
      <p:sp>
        <p:nvSpPr>
          <p:cNvPr id="71" name="Textplatzhalter 29">
            <a:extLst>
              <a:ext uri="{FF2B5EF4-FFF2-40B4-BE49-F238E27FC236}">
                <a16:creationId xmlns:a16="http://schemas.microsoft.com/office/drawing/2014/main" id="{E2B115D4-A188-C637-66AC-CD50FB0988A0}"/>
              </a:ext>
            </a:extLst>
          </p:cNvPr>
          <p:cNvSpPr>
            <a:spLocks noGrp="1"/>
          </p:cNvSpPr>
          <p:nvPr>
            <p:ph type="body" sz="quarter" idx="40" hasCustomPrompt="1"/>
          </p:nvPr>
        </p:nvSpPr>
        <p:spPr>
          <a:xfrm>
            <a:off x="3282605" y="4891765"/>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Hosts</a:t>
            </a:r>
          </a:p>
        </p:txBody>
      </p:sp>
      <p:sp>
        <p:nvSpPr>
          <p:cNvPr id="72" name="Textplatzhalter 29">
            <a:extLst>
              <a:ext uri="{FF2B5EF4-FFF2-40B4-BE49-F238E27FC236}">
                <a16:creationId xmlns:a16="http://schemas.microsoft.com/office/drawing/2014/main" id="{8E08B9E3-43B1-8FAB-932C-83A498DF96A4}"/>
              </a:ext>
            </a:extLst>
          </p:cNvPr>
          <p:cNvSpPr>
            <a:spLocks noGrp="1"/>
          </p:cNvSpPr>
          <p:nvPr>
            <p:ph type="body" sz="quarter" idx="41" hasCustomPrompt="1"/>
          </p:nvPr>
        </p:nvSpPr>
        <p:spPr>
          <a:xfrm>
            <a:off x="3282605" y="5145783"/>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Network</a:t>
            </a:r>
          </a:p>
        </p:txBody>
      </p:sp>
      <p:sp>
        <p:nvSpPr>
          <p:cNvPr id="73" name="Textplatzhalter 29">
            <a:extLst>
              <a:ext uri="{FF2B5EF4-FFF2-40B4-BE49-F238E27FC236}">
                <a16:creationId xmlns:a16="http://schemas.microsoft.com/office/drawing/2014/main" id="{F3A69DA5-CB06-8791-DA42-48FF4FFDF7E5}"/>
              </a:ext>
            </a:extLst>
          </p:cNvPr>
          <p:cNvSpPr>
            <a:spLocks noGrp="1"/>
          </p:cNvSpPr>
          <p:nvPr>
            <p:ph type="body" sz="quarter" idx="42" hasCustomPrompt="1"/>
          </p:nvPr>
        </p:nvSpPr>
        <p:spPr>
          <a:xfrm>
            <a:off x="3282605" y="5395255"/>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DC</a:t>
            </a:r>
          </a:p>
        </p:txBody>
      </p:sp>
      <p:sp>
        <p:nvSpPr>
          <p:cNvPr id="85" name="Textplatzhalter 29">
            <a:extLst>
              <a:ext uri="{FF2B5EF4-FFF2-40B4-BE49-F238E27FC236}">
                <a16:creationId xmlns:a16="http://schemas.microsoft.com/office/drawing/2014/main" id="{7E1C49FB-7A25-1589-8D0D-B186DC5CA801}"/>
              </a:ext>
            </a:extLst>
          </p:cNvPr>
          <p:cNvSpPr>
            <a:spLocks noGrp="1"/>
          </p:cNvSpPr>
          <p:nvPr>
            <p:ph type="body" sz="quarter" idx="43" hasCustomPrompt="1"/>
          </p:nvPr>
        </p:nvSpPr>
        <p:spPr>
          <a:xfrm>
            <a:off x="5909683" y="2925191"/>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Information &amp; Data</a:t>
            </a:r>
          </a:p>
        </p:txBody>
      </p:sp>
      <p:sp>
        <p:nvSpPr>
          <p:cNvPr id="86" name="Textplatzhalter 29">
            <a:extLst>
              <a:ext uri="{FF2B5EF4-FFF2-40B4-BE49-F238E27FC236}">
                <a16:creationId xmlns:a16="http://schemas.microsoft.com/office/drawing/2014/main" id="{716D8A25-4C52-AEBD-4AD2-288666082E6F}"/>
              </a:ext>
            </a:extLst>
          </p:cNvPr>
          <p:cNvSpPr>
            <a:spLocks noGrp="1"/>
          </p:cNvSpPr>
          <p:nvPr>
            <p:ph type="body" sz="quarter" idx="44" hasCustomPrompt="1"/>
          </p:nvPr>
        </p:nvSpPr>
        <p:spPr>
          <a:xfrm>
            <a:off x="5909683" y="3167075"/>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Devices (Mobile &amp; PC)</a:t>
            </a:r>
          </a:p>
        </p:txBody>
      </p:sp>
      <p:sp>
        <p:nvSpPr>
          <p:cNvPr id="87" name="Textplatzhalter 29">
            <a:extLst>
              <a:ext uri="{FF2B5EF4-FFF2-40B4-BE49-F238E27FC236}">
                <a16:creationId xmlns:a16="http://schemas.microsoft.com/office/drawing/2014/main" id="{28DDEF84-3008-86B4-46C1-AF8A1802B7B7}"/>
              </a:ext>
            </a:extLst>
          </p:cNvPr>
          <p:cNvSpPr>
            <a:spLocks noGrp="1"/>
          </p:cNvSpPr>
          <p:nvPr>
            <p:ph type="body" sz="quarter" idx="45" hasCustomPrompt="1"/>
          </p:nvPr>
        </p:nvSpPr>
        <p:spPr>
          <a:xfrm>
            <a:off x="5909683" y="3412625"/>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Accounts &amp; Identities</a:t>
            </a:r>
          </a:p>
        </p:txBody>
      </p:sp>
      <p:sp>
        <p:nvSpPr>
          <p:cNvPr id="88" name="Textplatzhalter 29">
            <a:extLst>
              <a:ext uri="{FF2B5EF4-FFF2-40B4-BE49-F238E27FC236}">
                <a16:creationId xmlns:a16="http://schemas.microsoft.com/office/drawing/2014/main" id="{2B459CB6-F1BA-989F-DEC2-C74805ED565C}"/>
              </a:ext>
            </a:extLst>
          </p:cNvPr>
          <p:cNvSpPr>
            <a:spLocks noGrp="1"/>
          </p:cNvSpPr>
          <p:nvPr>
            <p:ph type="body" sz="quarter" idx="46" hasCustomPrompt="1"/>
          </p:nvPr>
        </p:nvSpPr>
        <p:spPr>
          <a:xfrm>
            <a:off x="5909683" y="3659176"/>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Identity &amp; Directory </a:t>
            </a:r>
            <a:r>
              <a:rPr lang="de-DE" dirty="0" err="1"/>
              <a:t>Infra</a:t>
            </a:r>
            <a:endParaRPr lang="de-DE" dirty="0"/>
          </a:p>
        </p:txBody>
      </p:sp>
      <p:sp>
        <p:nvSpPr>
          <p:cNvPr id="89" name="Textplatzhalter 29">
            <a:extLst>
              <a:ext uri="{FF2B5EF4-FFF2-40B4-BE49-F238E27FC236}">
                <a16:creationId xmlns:a16="http://schemas.microsoft.com/office/drawing/2014/main" id="{2717332C-27CA-8ED4-E54C-3FAA1FBA22CE}"/>
              </a:ext>
            </a:extLst>
          </p:cNvPr>
          <p:cNvSpPr>
            <a:spLocks noGrp="1"/>
          </p:cNvSpPr>
          <p:nvPr>
            <p:ph type="body" sz="quarter" idx="47" hasCustomPrompt="1"/>
          </p:nvPr>
        </p:nvSpPr>
        <p:spPr>
          <a:xfrm>
            <a:off x="5909683" y="3909327"/>
            <a:ext cx="1946275" cy="214313"/>
          </a:xfrm>
          <a:prstGeom prst="roundRect">
            <a:avLst/>
          </a:prstGeom>
          <a:solidFill>
            <a:srgbClr val="009FE3"/>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Application</a:t>
            </a:r>
            <a:endParaRPr lang="de-DE" dirty="0"/>
          </a:p>
        </p:txBody>
      </p:sp>
      <p:sp>
        <p:nvSpPr>
          <p:cNvPr id="90" name="Textplatzhalter 29">
            <a:extLst>
              <a:ext uri="{FF2B5EF4-FFF2-40B4-BE49-F238E27FC236}">
                <a16:creationId xmlns:a16="http://schemas.microsoft.com/office/drawing/2014/main" id="{5A0866B1-4F8C-EC95-C55D-1AB6080C71F2}"/>
              </a:ext>
            </a:extLst>
          </p:cNvPr>
          <p:cNvSpPr>
            <a:spLocks noGrp="1"/>
          </p:cNvSpPr>
          <p:nvPr>
            <p:ph type="body" sz="quarter" idx="48" hasCustomPrompt="1"/>
          </p:nvPr>
        </p:nvSpPr>
        <p:spPr>
          <a:xfrm>
            <a:off x="5909683" y="4150449"/>
            <a:ext cx="1946275" cy="214313"/>
          </a:xfrm>
          <a:prstGeom prst="roundRect">
            <a:avLst/>
          </a:prstGeom>
          <a:solidFill>
            <a:srgbClr val="009FE3"/>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Network Controls</a:t>
            </a:r>
          </a:p>
        </p:txBody>
      </p:sp>
      <p:sp>
        <p:nvSpPr>
          <p:cNvPr id="91" name="Textplatzhalter 29">
            <a:extLst>
              <a:ext uri="{FF2B5EF4-FFF2-40B4-BE49-F238E27FC236}">
                <a16:creationId xmlns:a16="http://schemas.microsoft.com/office/drawing/2014/main" id="{D40E1640-0074-0312-140E-10B0527EEDA5}"/>
              </a:ext>
            </a:extLst>
          </p:cNvPr>
          <p:cNvSpPr>
            <a:spLocks noGrp="1"/>
          </p:cNvSpPr>
          <p:nvPr>
            <p:ph type="body" sz="quarter" idx="49" hasCustomPrompt="1"/>
          </p:nvPr>
        </p:nvSpPr>
        <p:spPr>
          <a:xfrm>
            <a:off x="5909683" y="4396499"/>
            <a:ext cx="1946275" cy="214313"/>
          </a:xfrm>
          <a:prstGeom prst="roundRect">
            <a:avLst/>
          </a:prstGeom>
          <a:solidFill>
            <a:srgbClr val="009FE3"/>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O/S</a:t>
            </a:r>
          </a:p>
        </p:txBody>
      </p:sp>
      <p:sp>
        <p:nvSpPr>
          <p:cNvPr id="92" name="Textplatzhalter 29">
            <a:extLst>
              <a:ext uri="{FF2B5EF4-FFF2-40B4-BE49-F238E27FC236}">
                <a16:creationId xmlns:a16="http://schemas.microsoft.com/office/drawing/2014/main" id="{3A9DCAE5-4868-5B57-DCBC-980592932635}"/>
              </a:ext>
            </a:extLst>
          </p:cNvPr>
          <p:cNvSpPr>
            <a:spLocks noGrp="1"/>
          </p:cNvSpPr>
          <p:nvPr>
            <p:ph type="body" sz="quarter" idx="50" hasCustomPrompt="1"/>
          </p:nvPr>
        </p:nvSpPr>
        <p:spPr>
          <a:xfrm>
            <a:off x="5909683" y="4646681"/>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Virtualisierung</a:t>
            </a:r>
          </a:p>
        </p:txBody>
      </p:sp>
      <p:sp>
        <p:nvSpPr>
          <p:cNvPr id="93" name="Textplatzhalter 29">
            <a:extLst>
              <a:ext uri="{FF2B5EF4-FFF2-40B4-BE49-F238E27FC236}">
                <a16:creationId xmlns:a16="http://schemas.microsoft.com/office/drawing/2014/main" id="{BAAC7BEE-D758-63B9-E2BB-99F87DFB0DB7}"/>
              </a:ext>
            </a:extLst>
          </p:cNvPr>
          <p:cNvSpPr>
            <a:spLocks noGrp="1"/>
          </p:cNvSpPr>
          <p:nvPr>
            <p:ph type="body" sz="quarter" idx="51" hasCustomPrompt="1"/>
          </p:nvPr>
        </p:nvSpPr>
        <p:spPr>
          <a:xfrm>
            <a:off x="5909683" y="4896863"/>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Hosts</a:t>
            </a:r>
          </a:p>
        </p:txBody>
      </p:sp>
      <p:sp>
        <p:nvSpPr>
          <p:cNvPr id="94" name="Textplatzhalter 29">
            <a:extLst>
              <a:ext uri="{FF2B5EF4-FFF2-40B4-BE49-F238E27FC236}">
                <a16:creationId xmlns:a16="http://schemas.microsoft.com/office/drawing/2014/main" id="{73BF6714-20D7-D66E-705F-8FBF4D850913}"/>
              </a:ext>
            </a:extLst>
          </p:cNvPr>
          <p:cNvSpPr>
            <a:spLocks noGrp="1"/>
          </p:cNvSpPr>
          <p:nvPr>
            <p:ph type="body" sz="quarter" idx="52" hasCustomPrompt="1"/>
          </p:nvPr>
        </p:nvSpPr>
        <p:spPr>
          <a:xfrm>
            <a:off x="5909683" y="5150881"/>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Network</a:t>
            </a:r>
          </a:p>
        </p:txBody>
      </p:sp>
      <p:sp>
        <p:nvSpPr>
          <p:cNvPr id="95" name="Textplatzhalter 29">
            <a:extLst>
              <a:ext uri="{FF2B5EF4-FFF2-40B4-BE49-F238E27FC236}">
                <a16:creationId xmlns:a16="http://schemas.microsoft.com/office/drawing/2014/main" id="{EF7F653F-567E-54AE-880B-31C5630249B6}"/>
              </a:ext>
            </a:extLst>
          </p:cNvPr>
          <p:cNvSpPr>
            <a:spLocks noGrp="1"/>
          </p:cNvSpPr>
          <p:nvPr>
            <p:ph type="body" sz="quarter" idx="53" hasCustomPrompt="1"/>
          </p:nvPr>
        </p:nvSpPr>
        <p:spPr>
          <a:xfrm>
            <a:off x="5909683" y="5400353"/>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DC</a:t>
            </a:r>
          </a:p>
        </p:txBody>
      </p:sp>
      <p:sp>
        <p:nvSpPr>
          <p:cNvPr id="107" name="Textplatzhalter 29">
            <a:extLst>
              <a:ext uri="{FF2B5EF4-FFF2-40B4-BE49-F238E27FC236}">
                <a16:creationId xmlns:a16="http://schemas.microsoft.com/office/drawing/2014/main" id="{91E99967-2515-5095-AE8F-D0F756AF285E}"/>
              </a:ext>
            </a:extLst>
          </p:cNvPr>
          <p:cNvSpPr>
            <a:spLocks noGrp="1"/>
          </p:cNvSpPr>
          <p:nvPr>
            <p:ph type="body" sz="quarter" idx="54" hasCustomPrompt="1"/>
          </p:nvPr>
        </p:nvSpPr>
        <p:spPr>
          <a:xfrm>
            <a:off x="8521521" y="2929568"/>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Information &amp; Data</a:t>
            </a:r>
          </a:p>
        </p:txBody>
      </p:sp>
      <p:sp>
        <p:nvSpPr>
          <p:cNvPr id="108" name="Textplatzhalter 29">
            <a:extLst>
              <a:ext uri="{FF2B5EF4-FFF2-40B4-BE49-F238E27FC236}">
                <a16:creationId xmlns:a16="http://schemas.microsoft.com/office/drawing/2014/main" id="{D42B8E8A-625D-B1E7-1113-FD1E40426035}"/>
              </a:ext>
            </a:extLst>
          </p:cNvPr>
          <p:cNvSpPr>
            <a:spLocks noGrp="1"/>
          </p:cNvSpPr>
          <p:nvPr>
            <p:ph type="body" sz="quarter" idx="55" hasCustomPrompt="1"/>
          </p:nvPr>
        </p:nvSpPr>
        <p:spPr>
          <a:xfrm>
            <a:off x="8521521" y="3171452"/>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Devices (Mobile &amp; PC)</a:t>
            </a:r>
          </a:p>
        </p:txBody>
      </p:sp>
      <p:sp>
        <p:nvSpPr>
          <p:cNvPr id="109" name="Textplatzhalter 29">
            <a:extLst>
              <a:ext uri="{FF2B5EF4-FFF2-40B4-BE49-F238E27FC236}">
                <a16:creationId xmlns:a16="http://schemas.microsoft.com/office/drawing/2014/main" id="{42A71934-C115-0A12-3628-4B5599D97B8D}"/>
              </a:ext>
            </a:extLst>
          </p:cNvPr>
          <p:cNvSpPr>
            <a:spLocks noGrp="1"/>
          </p:cNvSpPr>
          <p:nvPr>
            <p:ph type="body" sz="quarter" idx="56" hasCustomPrompt="1"/>
          </p:nvPr>
        </p:nvSpPr>
        <p:spPr>
          <a:xfrm>
            <a:off x="8521521" y="3417002"/>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Accounts &amp; Identities</a:t>
            </a:r>
          </a:p>
        </p:txBody>
      </p:sp>
      <p:sp>
        <p:nvSpPr>
          <p:cNvPr id="110" name="Textplatzhalter 29">
            <a:extLst>
              <a:ext uri="{FF2B5EF4-FFF2-40B4-BE49-F238E27FC236}">
                <a16:creationId xmlns:a16="http://schemas.microsoft.com/office/drawing/2014/main" id="{F27422DF-1757-62DB-C573-96E997FCA9E1}"/>
              </a:ext>
            </a:extLst>
          </p:cNvPr>
          <p:cNvSpPr>
            <a:spLocks noGrp="1"/>
          </p:cNvSpPr>
          <p:nvPr>
            <p:ph type="body" sz="quarter" idx="57" hasCustomPrompt="1"/>
          </p:nvPr>
        </p:nvSpPr>
        <p:spPr>
          <a:xfrm>
            <a:off x="8521521" y="3663553"/>
            <a:ext cx="1946275" cy="214313"/>
          </a:xfrm>
          <a:prstGeom prst="roundRect">
            <a:avLst/>
          </a:prstGeom>
          <a:solidFill>
            <a:srgbClr val="009FE3"/>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Identity &amp; Directory </a:t>
            </a:r>
            <a:r>
              <a:rPr lang="de-DE" dirty="0" err="1"/>
              <a:t>Infra</a:t>
            </a:r>
            <a:endParaRPr lang="de-DE" dirty="0"/>
          </a:p>
        </p:txBody>
      </p:sp>
      <p:sp>
        <p:nvSpPr>
          <p:cNvPr id="111" name="Textplatzhalter 29">
            <a:extLst>
              <a:ext uri="{FF2B5EF4-FFF2-40B4-BE49-F238E27FC236}">
                <a16:creationId xmlns:a16="http://schemas.microsoft.com/office/drawing/2014/main" id="{88CED024-A3D7-CB31-6117-3514E66366C9}"/>
              </a:ext>
            </a:extLst>
          </p:cNvPr>
          <p:cNvSpPr>
            <a:spLocks noGrp="1"/>
          </p:cNvSpPr>
          <p:nvPr>
            <p:ph type="body" sz="quarter" idx="58" hasCustomPrompt="1"/>
          </p:nvPr>
        </p:nvSpPr>
        <p:spPr>
          <a:xfrm>
            <a:off x="8521521" y="3913704"/>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Application</a:t>
            </a:r>
            <a:endParaRPr lang="de-DE" dirty="0"/>
          </a:p>
        </p:txBody>
      </p:sp>
      <p:sp>
        <p:nvSpPr>
          <p:cNvPr id="112" name="Textplatzhalter 29">
            <a:extLst>
              <a:ext uri="{FF2B5EF4-FFF2-40B4-BE49-F238E27FC236}">
                <a16:creationId xmlns:a16="http://schemas.microsoft.com/office/drawing/2014/main" id="{5FE62F1B-BCD9-CCC3-2AD0-5209271F565B}"/>
              </a:ext>
            </a:extLst>
          </p:cNvPr>
          <p:cNvSpPr>
            <a:spLocks noGrp="1"/>
          </p:cNvSpPr>
          <p:nvPr>
            <p:ph type="body" sz="quarter" idx="59" hasCustomPrompt="1"/>
          </p:nvPr>
        </p:nvSpPr>
        <p:spPr>
          <a:xfrm>
            <a:off x="8521521" y="4154826"/>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Network Controls</a:t>
            </a:r>
          </a:p>
        </p:txBody>
      </p:sp>
      <p:sp>
        <p:nvSpPr>
          <p:cNvPr id="113" name="Textplatzhalter 29">
            <a:extLst>
              <a:ext uri="{FF2B5EF4-FFF2-40B4-BE49-F238E27FC236}">
                <a16:creationId xmlns:a16="http://schemas.microsoft.com/office/drawing/2014/main" id="{DEA05537-592A-D8CB-F910-0185F3CEF2FD}"/>
              </a:ext>
            </a:extLst>
          </p:cNvPr>
          <p:cNvSpPr>
            <a:spLocks noGrp="1"/>
          </p:cNvSpPr>
          <p:nvPr>
            <p:ph type="body" sz="quarter" idx="60" hasCustomPrompt="1"/>
          </p:nvPr>
        </p:nvSpPr>
        <p:spPr>
          <a:xfrm>
            <a:off x="8521521" y="4400876"/>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O/S</a:t>
            </a:r>
          </a:p>
        </p:txBody>
      </p:sp>
      <p:sp>
        <p:nvSpPr>
          <p:cNvPr id="114" name="Textplatzhalter 29">
            <a:extLst>
              <a:ext uri="{FF2B5EF4-FFF2-40B4-BE49-F238E27FC236}">
                <a16:creationId xmlns:a16="http://schemas.microsoft.com/office/drawing/2014/main" id="{87FB27C5-7F03-9EBB-578F-518664B7389B}"/>
              </a:ext>
            </a:extLst>
          </p:cNvPr>
          <p:cNvSpPr>
            <a:spLocks noGrp="1"/>
          </p:cNvSpPr>
          <p:nvPr>
            <p:ph type="body" sz="quarter" idx="61" hasCustomPrompt="1"/>
          </p:nvPr>
        </p:nvSpPr>
        <p:spPr>
          <a:xfrm>
            <a:off x="8521521" y="4651058"/>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Virtualisierung</a:t>
            </a:r>
          </a:p>
        </p:txBody>
      </p:sp>
      <p:sp>
        <p:nvSpPr>
          <p:cNvPr id="115" name="Textplatzhalter 29">
            <a:extLst>
              <a:ext uri="{FF2B5EF4-FFF2-40B4-BE49-F238E27FC236}">
                <a16:creationId xmlns:a16="http://schemas.microsoft.com/office/drawing/2014/main" id="{DEC17A56-F259-FA02-5F8E-3D8C89A60857}"/>
              </a:ext>
            </a:extLst>
          </p:cNvPr>
          <p:cNvSpPr>
            <a:spLocks noGrp="1"/>
          </p:cNvSpPr>
          <p:nvPr>
            <p:ph type="body" sz="quarter" idx="62" hasCustomPrompt="1"/>
          </p:nvPr>
        </p:nvSpPr>
        <p:spPr>
          <a:xfrm>
            <a:off x="8521521" y="4901240"/>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Hosts</a:t>
            </a:r>
          </a:p>
        </p:txBody>
      </p:sp>
      <p:sp>
        <p:nvSpPr>
          <p:cNvPr id="116" name="Textplatzhalter 29">
            <a:extLst>
              <a:ext uri="{FF2B5EF4-FFF2-40B4-BE49-F238E27FC236}">
                <a16:creationId xmlns:a16="http://schemas.microsoft.com/office/drawing/2014/main" id="{7B5F0F65-9F0C-91D5-9587-11F7B3FE2819}"/>
              </a:ext>
            </a:extLst>
          </p:cNvPr>
          <p:cNvSpPr>
            <a:spLocks noGrp="1"/>
          </p:cNvSpPr>
          <p:nvPr>
            <p:ph type="body" sz="quarter" idx="63" hasCustomPrompt="1"/>
          </p:nvPr>
        </p:nvSpPr>
        <p:spPr>
          <a:xfrm>
            <a:off x="8521521" y="5155258"/>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Network</a:t>
            </a:r>
          </a:p>
        </p:txBody>
      </p:sp>
      <p:sp>
        <p:nvSpPr>
          <p:cNvPr id="117" name="Textplatzhalter 29">
            <a:extLst>
              <a:ext uri="{FF2B5EF4-FFF2-40B4-BE49-F238E27FC236}">
                <a16:creationId xmlns:a16="http://schemas.microsoft.com/office/drawing/2014/main" id="{A2E011B4-B378-F351-F50A-5F412034F53B}"/>
              </a:ext>
            </a:extLst>
          </p:cNvPr>
          <p:cNvSpPr>
            <a:spLocks noGrp="1"/>
          </p:cNvSpPr>
          <p:nvPr>
            <p:ph type="body" sz="quarter" idx="64" hasCustomPrompt="1"/>
          </p:nvPr>
        </p:nvSpPr>
        <p:spPr>
          <a:xfrm>
            <a:off x="8521521" y="5404730"/>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DC</a:t>
            </a:r>
          </a:p>
        </p:txBody>
      </p:sp>
      <p:sp>
        <p:nvSpPr>
          <p:cNvPr id="123" name="Textplatzhalter 118">
            <a:extLst>
              <a:ext uri="{FF2B5EF4-FFF2-40B4-BE49-F238E27FC236}">
                <a16:creationId xmlns:a16="http://schemas.microsoft.com/office/drawing/2014/main" id="{AE635C98-AD42-01DF-EF81-408306B2A454}"/>
              </a:ext>
            </a:extLst>
          </p:cNvPr>
          <p:cNvSpPr>
            <a:spLocks noGrp="1"/>
          </p:cNvSpPr>
          <p:nvPr>
            <p:ph type="body" sz="quarter" idx="68" hasCustomPrompt="1"/>
          </p:nvPr>
        </p:nvSpPr>
        <p:spPr>
          <a:xfrm>
            <a:off x="10744876" y="2451337"/>
            <a:ext cx="1363678" cy="355108"/>
          </a:xfrm>
          <a:prstGeom prst="rect">
            <a:avLst/>
          </a:prstGeom>
        </p:spPr>
        <p:txBody>
          <a:bodyPr/>
          <a:lstStyle>
            <a:lvl1pPr marL="0" indent="0">
              <a:buNone/>
              <a:defRPr sz="1400" b="1">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Verantwortung</a:t>
            </a:r>
          </a:p>
        </p:txBody>
      </p:sp>
      <p:sp>
        <p:nvSpPr>
          <p:cNvPr id="124" name="Textplatzhalter 118">
            <a:extLst>
              <a:ext uri="{FF2B5EF4-FFF2-40B4-BE49-F238E27FC236}">
                <a16:creationId xmlns:a16="http://schemas.microsoft.com/office/drawing/2014/main" id="{1DD1B3E3-AC30-2980-6D2F-2A67F0A600AA}"/>
              </a:ext>
            </a:extLst>
          </p:cNvPr>
          <p:cNvSpPr>
            <a:spLocks noGrp="1"/>
          </p:cNvSpPr>
          <p:nvPr>
            <p:ph type="body" sz="quarter" idx="65" hasCustomPrompt="1"/>
          </p:nvPr>
        </p:nvSpPr>
        <p:spPr>
          <a:xfrm>
            <a:off x="10976309" y="3036724"/>
            <a:ext cx="1215691" cy="500062"/>
          </a:xfrm>
          <a:prstGeom prst="rect">
            <a:avLst/>
          </a:prstGeom>
        </p:spPr>
        <p:txBody>
          <a:bodyPr/>
          <a:lstStyle>
            <a:lvl1pPr marL="0" indent="0">
              <a:buNone/>
              <a:defRPr sz="1400">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Kunde (GRC!)</a:t>
            </a:r>
          </a:p>
        </p:txBody>
      </p:sp>
      <p:sp>
        <p:nvSpPr>
          <p:cNvPr id="125" name="Textplatzhalter 118">
            <a:extLst>
              <a:ext uri="{FF2B5EF4-FFF2-40B4-BE49-F238E27FC236}">
                <a16:creationId xmlns:a16="http://schemas.microsoft.com/office/drawing/2014/main" id="{C32359EE-C01E-2748-EA7D-2D3841CB5719}"/>
              </a:ext>
            </a:extLst>
          </p:cNvPr>
          <p:cNvSpPr>
            <a:spLocks noGrp="1"/>
          </p:cNvSpPr>
          <p:nvPr>
            <p:ph type="body" sz="quarter" idx="66" hasCustomPrompt="1"/>
          </p:nvPr>
        </p:nvSpPr>
        <p:spPr>
          <a:xfrm>
            <a:off x="10976309" y="4150996"/>
            <a:ext cx="1215691" cy="500062"/>
          </a:xfrm>
          <a:prstGeom prst="rect">
            <a:avLst/>
          </a:prstGeom>
        </p:spPr>
        <p:txBody>
          <a:bodyPr/>
          <a:lstStyle>
            <a:lvl1pPr marL="0" indent="0">
              <a:buNone/>
              <a:defRPr sz="1400">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Variiert nach</a:t>
            </a:r>
            <a:br>
              <a:rPr lang="de-DE" dirty="0"/>
            </a:br>
            <a:r>
              <a:rPr lang="de-DE" dirty="0"/>
              <a:t>Service</a:t>
            </a:r>
          </a:p>
        </p:txBody>
      </p:sp>
      <p:sp>
        <p:nvSpPr>
          <p:cNvPr id="126" name="Textplatzhalter 118">
            <a:extLst>
              <a:ext uri="{FF2B5EF4-FFF2-40B4-BE49-F238E27FC236}">
                <a16:creationId xmlns:a16="http://schemas.microsoft.com/office/drawing/2014/main" id="{C306DA6D-5D9C-E9F5-B6DB-CAF975303E20}"/>
              </a:ext>
            </a:extLst>
          </p:cNvPr>
          <p:cNvSpPr>
            <a:spLocks noGrp="1"/>
          </p:cNvSpPr>
          <p:nvPr>
            <p:ph type="body" sz="quarter" idx="67" hasCustomPrompt="1"/>
          </p:nvPr>
        </p:nvSpPr>
        <p:spPr>
          <a:xfrm>
            <a:off x="10974999" y="5214590"/>
            <a:ext cx="1215691" cy="500062"/>
          </a:xfrm>
          <a:prstGeom prst="rect">
            <a:avLst/>
          </a:prstGeom>
        </p:spPr>
        <p:txBody>
          <a:bodyPr/>
          <a:lstStyle>
            <a:lvl1pPr marL="0" indent="0">
              <a:buNone/>
              <a:defRPr sz="1400">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CSP</a:t>
            </a:r>
          </a:p>
        </p:txBody>
      </p:sp>
    </p:spTree>
    <p:extLst>
      <p:ext uri="{BB962C8B-B14F-4D97-AF65-F5344CB8AC3E}">
        <p14:creationId xmlns:p14="http://schemas.microsoft.com/office/powerpoint/2010/main" val="1654059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fik_Tabelle mit Ampel">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cxnSp>
        <p:nvCxnSpPr>
          <p:cNvPr id="7" name="Gerade Verbindung 17">
            <a:extLst>
              <a:ext uri="{FF2B5EF4-FFF2-40B4-BE49-F238E27FC236}">
                <a16:creationId xmlns:a16="http://schemas.microsoft.com/office/drawing/2014/main" id="{D1EF8E54-E87A-4497-CEE8-6632819676CF}"/>
              </a:ext>
            </a:extLst>
          </p:cNvPr>
          <p:cNvCxnSpPr/>
          <p:nvPr userDrawn="1"/>
        </p:nvCxnSpPr>
        <p:spPr bwMode="auto">
          <a:xfrm>
            <a:off x="412426" y="2278090"/>
            <a:ext cx="7151545"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5" name="Rechteck: abgerundete Ecken 4">
            <a:extLst>
              <a:ext uri="{FF2B5EF4-FFF2-40B4-BE49-F238E27FC236}">
                <a16:creationId xmlns:a16="http://schemas.microsoft.com/office/drawing/2014/main" id="{D02DFCE2-47DB-55BC-E7BE-46D03AD66852}"/>
              </a:ext>
            </a:extLst>
          </p:cNvPr>
          <p:cNvSpPr/>
          <p:nvPr userDrawn="1"/>
        </p:nvSpPr>
        <p:spPr bwMode="auto">
          <a:xfrm>
            <a:off x="3532441" y="2497184"/>
            <a:ext cx="8211130" cy="646546"/>
          </a:xfrm>
          <a:prstGeom prst="roundRect">
            <a:avLst/>
          </a:prstGeom>
          <a:solidFill>
            <a:srgbClr val="00336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mn-lt"/>
              <a:ea typeface="ヒラギノ明朝 ProN W3" charset="-128"/>
              <a:cs typeface="ヒラギノ明朝 ProN W3" charset="-128"/>
              <a:sym typeface="Times New Roman" charset="0"/>
            </a:endParaRPr>
          </a:p>
        </p:txBody>
      </p:sp>
      <p:sp>
        <p:nvSpPr>
          <p:cNvPr id="23" name="Rechteck: abgerundete Ecken 22">
            <a:extLst>
              <a:ext uri="{FF2B5EF4-FFF2-40B4-BE49-F238E27FC236}">
                <a16:creationId xmlns:a16="http://schemas.microsoft.com/office/drawing/2014/main" id="{1A6EB241-6980-3459-E6A8-E5A2342C7A63}"/>
              </a:ext>
            </a:extLst>
          </p:cNvPr>
          <p:cNvSpPr/>
          <p:nvPr userDrawn="1"/>
        </p:nvSpPr>
        <p:spPr bwMode="auto">
          <a:xfrm>
            <a:off x="3532441" y="3164193"/>
            <a:ext cx="8211130" cy="646546"/>
          </a:xfrm>
          <a:prstGeom prst="roundRect">
            <a:avLst/>
          </a:prstGeom>
          <a:solidFill>
            <a:srgbClr val="00336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mn-lt"/>
              <a:ea typeface="ヒラギノ明朝 ProN W3" charset="-128"/>
              <a:cs typeface="ヒラギノ明朝 ProN W3" charset="-128"/>
              <a:sym typeface="Times New Roman" charset="0"/>
            </a:endParaRPr>
          </a:p>
        </p:txBody>
      </p:sp>
      <p:sp>
        <p:nvSpPr>
          <p:cNvPr id="32" name="Rechteck: abgerundete Ecken 31">
            <a:extLst>
              <a:ext uri="{FF2B5EF4-FFF2-40B4-BE49-F238E27FC236}">
                <a16:creationId xmlns:a16="http://schemas.microsoft.com/office/drawing/2014/main" id="{FB06A692-A05A-32F7-FCD8-D5AE5C28E1B2}"/>
              </a:ext>
            </a:extLst>
          </p:cNvPr>
          <p:cNvSpPr/>
          <p:nvPr userDrawn="1"/>
        </p:nvSpPr>
        <p:spPr bwMode="auto">
          <a:xfrm>
            <a:off x="3532441" y="3831202"/>
            <a:ext cx="8211130" cy="646546"/>
          </a:xfrm>
          <a:prstGeom prst="roundRect">
            <a:avLst/>
          </a:prstGeom>
          <a:solidFill>
            <a:srgbClr val="00336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mn-lt"/>
              <a:ea typeface="ヒラギノ明朝 ProN W3" charset="-128"/>
              <a:cs typeface="ヒラギノ明朝 ProN W3" charset="-128"/>
              <a:sym typeface="Times New Roman" charset="0"/>
            </a:endParaRPr>
          </a:p>
        </p:txBody>
      </p:sp>
      <p:sp>
        <p:nvSpPr>
          <p:cNvPr id="37" name="Rechteck: abgerundete Ecken 36">
            <a:extLst>
              <a:ext uri="{FF2B5EF4-FFF2-40B4-BE49-F238E27FC236}">
                <a16:creationId xmlns:a16="http://schemas.microsoft.com/office/drawing/2014/main" id="{4E8D2036-48C7-88D6-5CB2-3D180CDFE059}"/>
              </a:ext>
            </a:extLst>
          </p:cNvPr>
          <p:cNvSpPr/>
          <p:nvPr userDrawn="1"/>
        </p:nvSpPr>
        <p:spPr bwMode="auto">
          <a:xfrm>
            <a:off x="7679560" y="3853477"/>
            <a:ext cx="983671" cy="567042"/>
          </a:xfrm>
          <a:prstGeom prst="roundRect">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200" dirty="0">
                <a:latin typeface="FrutigerNext LT Regular" panose="020B0503040504020204" pitchFamily="34" charset="0"/>
                <a:cs typeface="ヒラギノ明朝 ProN W3" charset="-128"/>
                <a:sym typeface="Times New Roman" charset="0"/>
              </a:rPr>
              <a:t>Ownership</a:t>
            </a:r>
            <a:endParaRPr kumimoji="0" lang="de-DE" sz="1200" b="0" i="0" u="none" strike="noStrike" cap="none" normalizeH="0" baseline="0" dirty="0">
              <a:ln>
                <a:noFill/>
              </a:ln>
              <a:solidFill>
                <a:srgbClr val="000000"/>
              </a:solidFill>
              <a:effectLst/>
              <a:latin typeface="FrutigerNext LT Regular" panose="020B0503040504020204" pitchFamily="34" charset="0"/>
              <a:ea typeface="ヒラギノ明朝 ProN W3" charset="-128"/>
              <a:cs typeface="ヒラギノ明朝 ProN W3" charset="-128"/>
              <a:sym typeface="Times New Roman" charset="0"/>
            </a:endParaRPr>
          </a:p>
        </p:txBody>
      </p:sp>
      <p:sp>
        <p:nvSpPr>
          <p:cNvPr id="41" name="Rechteck: abgerundete Ecken 40">
            <a:extLst>
              <a:ext uri="{FF2B5EF4-FFF2-40B4-BE49-F238E27FC236}">
                <a16:creationId xmlns:a16="http://schemas.microsoft.com/office/drawing/2014/main" id="{940082DB-AA5C-D078-BA43-13DB89826AA6}"/>
              </a:ext>
            </a:extLst>
          </p:cNvPr>
          <p:cNvSpPr/>
          <p:nvPr userDrawn="1"/>
        </p:nvSpPr>
        <p:spPr bwMode="auto">
          <a:xfrm>
            <a:off x="3532441" y="4498211"/>
            <a:ext cx="8211130" cy="646546"/>
          </a:xfrm>
          <a:prstGeom prst="roundRect">
            <a:avLst/>
          </a:prstGeom>
          <a:solidFill>
            <a:srgbClr val="00336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mn-lt"/>
              <a:ea typeface="ヒラギノ明朝 ProN W3" charset="-128"/>
              <a:cs typeface="ヒラギノ明朝 ProN W3" charset="-128"/>
              <a:sym typeface="Times New Roman" charset="0"/>
            </a:endParaRPr>
          </a:p>
        </p:txBody>
      </p:sp>
      <p:sp>
        <p:nvSpPr>
          <p:cNvPr id="42" name="Rechteck: abgerundete Ecken 41">
            <a:extLst>
              <a:ext uri="{FF2B5EF4-FFF2-40B4-BE49-F238E27FC236}">
                <a16:creationId xmlns:a16="http://schemas.microsoft.com/office/drawing/2014/main" id="{0A3A0BDF-A91F-FC99-9FA0-AE70D37C70F9}"/>
              </a:ext>
            </a:extLst>
          </p:cNvPr>
          <p:cNvSpPr/>
          <p:nvPr userDrawn="1"/>
        </p:nvSpPr>
        <p:spPr bwMode="auto">
          <a:xfrm>
            <a:off x="3735641" y="4522298"/>
            <a:ext cx="983671" cy="567042"/>
          </a:xfrm>
          <a:prstGeom prst="roundRect">
            <a:avLst/>
          </a:prstGeom>
          <a:solidFill>
            <a:srgbClr val="92D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rgbClr val="000000"/>
                </a:solidFill>
                <a:effectLst/>
                <a:latin typeface="+mn-lt"/>
                <a:ea typeface="ヒラギノ明朝 ProN W3" charset="-128"/>
                <a:cs typeface="ヒラギノ明朝 ProN W3" charset="-128"/>
                <a:sym typeface="Times New Roman" charset="0"/>
              </a:rPr>
              <a:t>Anpassbar</a:t>
            </a:r>
          </a:p>
        </p:txBody>
      </p:sp>
      <p:sp>
        <p:nvSpPr>
          <p:cNvPr id="55" name="Textplatzhalter 10">
            <a:extLst>
              <a:ext uri="{FF2B5EF4-FFF2-40B4-BE49-F238E27FC236}">
                <a16:creationId xmlns:a16="http://schemas.microsoft.com/office/drawing/2014/main" id="{F3D81E23-A487-ACD4-8C5D-A2A3FAA41E90}"/>
              </a:ext>
            </a:extLst>
          </p:cNvPr>
          <p:cNvSpPr>
            <a:spLocks noGrp="1"/>
          </p:cNvSpPr>
          <p:nvPr>
            <p:ph type="body" sz="quarter" idx="17" hasCustomPrompt="1"/>
          </p:nvPr>
        </p:nvSpPr>
        <p:spPr>
          <a:xfrm>
            <a:off x="355976" y="3832786"/>
            <a:ext cx="2992438" cy="643378"/>
          </a:xfrm>
          <a:prstGeom prst="roundRect">
            <a:avLst/>
          </a:prstGeom>
          <a:solidFill>
            <a:srgbClr val="003361"/>
          </a:solidFill>
        </p:spPr>
        <p:txBody>
          <a:bodyPr anchor="ctr"/>
          <a:lstStyle>
            <a:lvl1pPr marL="0" indent="0" algn="ctr">
              <a:buNone/>
              <a:defRPr sz="2000">
                <a:solidFill>
                  <a:schemeClr val="bg1"/>
                </a:solidFill>
                <a:latin typeface="FrutigerNext LT Regular" panose="020B0503040504020204" pitchFamily="34" charset="0"/>
              </a:defRPr>
            </a:lvl1pPr>
          </a:lstStyle>
          <a:p>
            <a:pPr lvl="0"/>
            <a:r>
              <a:rPr lang="de-DE" dirty="0"/>
              <a:t>Kernprozess/Funktion</a:t>
            </a:r>
          </a:p>
        </p:txBody>
      </p:sp>
      <p:sp>
        <p:nvSpPr>
          <p:cNvPr id="56" name="Textplatzhalter 10">
            <a:extLst>
              <a:ext uri="{FF2B5EF4-FFF2-40B4-BE49-F238E27FC236}">
                <a16:creationId xmlns:a16="http://schemas.microsoft.com/office/drawing/2014/main" id="{689DE4FB-F6C1-F989-EEA8-5E629018940E}"/>
              </a:ext>
            </a:extLst>
          </p:cNvPr>
          <p:cNvSpPr>
            <a:spLocks noGrp="1"/>
          </p:cNvSpPr>
          <p:nvPr>
            <p:ph type="body" sz="quarter" idx="16" hasCustomPrompt="1"/>
          </p:nvPr>
        </p:nvSpPr>
        <p:spPr>
          <a:xfrm>
            <a:off x="355976" y="3164193"/>
            <a:ext cx="2992438" cy="633318"/>
          </a:xfrm>
          <a:prstGeom prst="roundRect">
            <a:avLst/>
          </a:prstGeom>
          <a:solidFill>
            <a:srgbClr val="003361"/>
          </a:solidFill>
        </p:spPr>
        <p:txBody>
          <a:bodyPr anchor="ctr"/>
          <a:lstStyle>
            <a:lvl1pPr marL="0" indent="0" algn="ctr">
              <a:buNone/>
              <a:defRPr sz="2000">
                <a:solidFill>
                  <a:schemeClr val="bg1"/>
                </a:solidFill>
                <a:latin typeface="FrutigerNext LT Regular" panose="020B0503040504020204" pitchFamily="34" charset="0"/>
              </a:defRPr>
            </a:lvl1pPr>
          </a:lstStyle>
          <a:p>
            <a:pPr lvl="0"/>
            <a:r>
              <a:rPr lang="de-DE" dirty="0"/>
              <a:t>Sicherheit</a:t>
            </a:r>
          </a:p>
        </p:txBody>
      </p:sp>
      <p:sp>
        <p:nvSpPr>
          <p:cNvPr id="58" name="Textplatzhalter 10">
            <a:extLst>
              <a:ext uri="{FF2B5EF4-FFF2-40B4-BE49-F238E27FC236}">
                <a16:creationId xmlns:a16="http://schemas.microsoft.com/office/drawing/2014/main" id="{91D1E560-DEB3-E5BB-735F-0E4011C750E2}"/>
              </a:ext>
            </a:extLst>
          </p:cNvPr>
          <p:cNvSpPr>
            <a:spLocks noGrp="1"/>
          </p:cNvSpPr>
          <p:nvPr>
            <p:ph type="body" sz="quarter" idx="18" hasCustomPrompt="1"/>
          </p:nvPr>
        </p:nvSpPr>
        <p:spPr>
          <a:xfrm>
            <a:off x="355976" y="4512617"/>
            <a:ext cx="2992438" cy="633318"/>
          </a:xfrm>
          <a:prstGeom prst="roundRect">
            <a:avLst/>
          </a:prstGeom>
          <a:solidFill>
            <a:srgbClr val="003361"/>
          </a:solidFill>
        </p:spPr>
        <p:txBody>
          <a:bodyPr anchor="ctr"/>
          <a:lstStyle>
            <a:lvl1pPr marL="0" indent="0" algn="ctr">
              <a:buNone/>
              <a:defRPr sz="2000">
                <a:solidFill>
                  <a:schemeClr val="bg1"/>
                </a:solidFill>
                <a:latin typeface="FrutigerNext LT Regular" panose="020B0503040504020204" pitchFamily="34" charset="0"/>
              </a:defRPr>
            </a:lvl1pPr>
          </a:lstStyle>
          <a:p>
            <a:pPr lvl="0"/>
            <a:r>
              <a:rPr lang="de-DE" dirty="0"/>
              <a:t>Spezielle Anforderungen aus dem Unternehmen</a:t>
            </a:r>
          </a:p>
        </p:txBody>
      </p:sp>
      <p:sp>
        <p:nvSpPr>
          <p:cNvPr id="64" name="Textplatzhalter 59">
            <a:extLst>
              <a:ext uri="{FF2B5EF4-FFF2-40B4-BE49-F238E27FC236}">
                <a16:creationId xmlns:a16="http://schemas.microsoft.com/office/drawing/2014/main" id="{92A83D9D-6BAE-2E81-ECEC-C44ADA60A559}"/>
              </a:ext>
            </a:extLst>
          </p:cNvPr>
          <p:cNvSpPr>
            <a:spLocks noGrp="1"/>
          </p:cNvSpPr>
          <p:nvPr>
            <p:ph type="body" sz="quarter" idx="19" hasCustomPrompt="1"/>
          </p:nvPr>
        </p:nvSpPr>
        <p:spPr>
          <a:xfrm>
            <a:off x="3735642" y="2539439"/>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On</a:t>
            </a:r>
            <a:br>
              <a:rPr lang="de-DE" dirty="0"/>
            </a:br>
            <a:r>
              <a:rPr lang="de-DE" dirty="0" err="1"/>
              <a:t>Premise</a:t>
            </a:r>
            <a:endParaRPr lang="de-DE" dirty="0"/>
          </a:p>
        </p:txBody>
      </p:sp>
      <p:sp>
        <p:nvSpPr>
          <p:cNvPr id="65" name="Textplatzhalter 59">
            <a:extLst>
              <a:ext uri="{FF2B5EF4-FFF2-40B4-BE49-F238E27FC236}">
                <a16:creationId xmlns:a16="http://schemas.microsoft.com/office/drawing/2014/main" id="{1144E9B8-AB28-C6F4-A2F9-7B1FA58B9E03}"/>
              </a:ext>
            </a:extLst>
          </p:cNvPr>
          <p:cNvSpPr>
            <a:spLocks noGrp="1"/>
          </p:cNvSpPr>
          <p:nvPr>
            <p:ph type="body" sz="quarter" idx="20" hasCustomPrompt="1"/>
          </p:nvPr>
        </p:nvSpPr>
        <p:spPr>
          <a:xfrm>
            <a:off x="4721734" y="2536136"/>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err="1"/>
              <a:t>Managed</a:t>
            </a:r>
            <a:r>
              <a:rPr lang="de-DE" dirty="0"/>
              <a:t> Service</a:t>
            </a:r>
          </a:p>
        </p:txBody>
      </p:sp>
      <p:sp>
        <p:nvSpPr>
          <p:cNvPr id="72" name="Textplatzhalter 59">
            <a:extLst>
              <a:ext uri="{FF2B5EF4-FFF2-40B4-BE49-F238E27FC236}">
                <a16:creationId xmlns:a16="http://schemas.microsoft.com/office/drawing/2014/main" id="{72B9AE12-6E21-1DB5-382E-F3BCB39CE552}"/>
              </a:ext>
            </a:extLst>
          </p:cNvPr>
          <p:cNvSpPr>
            <a:spLocks noGrp="1"/>
          </p:cNvSpPr>
          <p:nvPr>
            <p:ph type="body" sz="quarter" idx="23" hasCustomPrompt="1"/>
          </p:nvPr>
        </p:nvSpPr>
        <p:spPr>
          <a:xfrm>
            <a:off x="7681958" y="2542086"/>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Public</a:t>
            </a:r>
            <a:br>
              <a:rPr lang="de-DE" dirty="0"/>
            </a:br>
            <a:r>
              <a:rPr lang="de-DE" dirty="0"/>
              <a:t>IaaS</a:t>
            </a:r>
          </a:p>
        </p:txBody>
      </p:sp>
      <p:sp>
        <p:nvSpPr>
          <p:cNvPr id="73" name="Textplatzhalter 59">
            <a:extLst>
              <a:ext uri="{FF2B5EF4-FFF2-40B4-BE49-F238E27FC236}">
                <a16:creationId xmlns:a16="http://schemas.microsoft.com/office/drawing/2014/main" id="{B7C8299C-9591-4052-D511-42DB677A2614}"/>
              </a:ext>
            </a:extLst>
          </p:cNvPr>
          <p:cNvSpPr>
            <a:spLocks noGrp="1"/>
          </p:cNvSpPr>
          <p:nvPr>
            <p:ph type="body" sz="quarter" idx="24" hasCustomPrompt="1"/>
          </p:nvPr>
        </p:nvSpPr>
        <p:spPr>
          <a:xfrm>
            <a:off x="8660834" y="2543249"/>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Private</a:t>
            </a:r>
            <a:br>
              <a:rPr lang="de-DE" dirty="0"/>
            </a:br>
            <a:r>
              <a:rPr lang="de-DE" dirty="0"/>
              <a:t>IaaS</a:t>
            </a:r>
          </a:p>
        </p:txBody>
      </p:sp>
      <p:sp>
        <p:nvSpPr>
          <p:cNvPr id="74" name="Textplatzhalter 59">
            <a:extLst>
              <a:ext uri="{FF2B5EF4-FFF2-40B4-BE49-F238E27FC236}">
                <a16:creationId xmlns:a16="http://schemas.microsoft.com/office/drawing/2014/main" id="{D3E1C2C9-A25B-A606-7672-C651096B9A79}"/>
              </a:ext>
            </a:extLst>
          </p:cNvPr>
          <p:cNvSpPr>
            <a:spLocks noGrp="1"/>
          </p:cNvSpPr>
          <p:nvPr>
            <p:ph type="body" sz="quarter" idx="25" hasCustomPrompt="1"/>
          </p:nvPr>
        </p:nvSpPr>
        <p:spPr>
          <a:xfrm>
            <a:off x="9646903" y="2536698"/>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Private</a:t>
            </a:r>
            <a:br>
              <a:rPr lang="de-DE" dirty="0"/>
            </a:br>
            <a:r>
              <a:rPr lang="de-DE" dirty="0"/>
              <a:t>IaaS</a:t>
            </a:r>
          </a:p>
        </p:txBody>
      </p:sp>
      <p:sp>
        <p:nvSpPr>
          <p:cNvPr id="75" name="Textplatzhalter 59">
            <a:extLst>
              <a:ext uri="{FF2B5EF4-FFF2-40B4-BE49-F238E27FC236}">
                <a16:creationId xmlns:a16="http://schemas.microsoft.com/office/drawing/2014/main" id="{F667F489-9351-0447-D0B4-20A4E724A840}"/>
              </a:ext>
            </a:extLst>
          </p:cNvPr>
          <p:cNvSpPr>
            <a:spLocks noGrp="1"/>
          </p:cNvSpPr>
          <p:nvPr>
            <p:ph type="body" sz="quarter" idx="22" hasCustomPrompt="1"/>
          </p:nvPr>
        </p:nvSpPr>
        <p:spPr>
          <a:xfrm>
            <a:off x="6677419" y="2537323"/>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Public</a:t>
            </a:r>
            <a:br>
              <a:rPr lang="de-DE" dirty="0"/>
            </a:br>
            <a:r>
              <a:rPr lang="de-DE" dirty="0"/>
              <a:t>IaaS</a:t>
            </a:r>
          </a:p>
        </p:txBody>
      </p:sp>
      <p:sp>
        <p:nvSpPr>
          <p:cNvPr id="76" name="Textplatzhalter 59">
            <a:extLst>
              <a:ext uri="{FF2B5EF4-FFF2-40B4-BE49-F238E27FC236}">
                <a16:creationId xmlns:a16="http://schemas.microsoft.com/office/drawing/2014/main" id="{E4CE857C-A9DB-1B6F-4D85-F5D973556DF5}"/>
              </a:ext>
            </a:extLst>
          </p:cNvPr>
          <p:cNvSpPr>
            <a:spLocks noGrp="1"/>
          </p:cNvSpPr>
          <p:nvPr>
            <p:ph type="body" sz="quarter" idx="21" hasCustomPrompt="1"/>
          </p:nvPr>
        </p:nvSpPr>
        <p:spPr>
          <a:xfrm>
            <a:off x="5702983" y="2536136"/>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Public</a:t>
            </a:r>
            <a:br>
              <a:rPr lang="de-DE" dirty="0"/>
            </a:br>
            <a:r>
              <a:rPr lang="de-DE" dirty="0"/>
              <a:t>IaaS</a:t>
            </a:r>
          </a:p>
        </p:txBody>
      </p:sp>
      <p:sp>
        <p:nvSpPr>
          <p:cNvPr id="78" name="Textplatzhalter 59">
            <a:extLst>
              <a:ext uri="{FF2B5EF4-FFF2-40B4-BE49-F238E27FC236}">
                <a16:creationId xmlns:a16="http://schemas.microsoft.com/office/drawing/2014/main" id="{6646C2C0-AEFF-778A-AE13-55BC0B819444}"/>
              </a:ext>
            </a:extLst>
          </p:cNvPr>
          <p:cNvSpPr>
            <a:spLocks noGrp="1"/>
          </p:cNvSpPr>
          <p:nvPr>
            <p:ph type="body" sz="quarter" idx="26" hasCustomPrompt="1"/>
          </p:nvPr>
        </p:nvSpPr>
        <p:spPr>
          <a:xfrm>
            <a:off x="10630573" y="2536698"/>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Private</a:t>
            </a:r>
            <a:br>
              <a:rPr lang="de-DE" dirty="0"/>
            </a:br>
            <a:r>
              <a:rPr lang="de-DE" dirty="0"/>
              <a:t>IaaS</a:t>
            </a:r>
          </a:p>
        </p:txBody>
      </p:sp>
      <p:sp>
        <p:nvSpPr>
          <p:cNvPr id="83" name="Textplatzhalter 59">
            <a:extLst>
              <a:ext uri="{FF2B5EF4-FFF2-40B4-BE49-F238E27FC236}">
                <a16:creationId xmlns:a16="http://schemas.microsoft.com/office/drawing/2014/main" id="{9943D43B-F59A-A92A-06D4-B42A38CAD715}"/>
              </a:ext>
            </a:extLst>
          </p:cNvPr>
          <p:cNvSpPr>
            <a:spLocks noGrp="1"/>
          </p:cNvSpPr>
          <p:nvPr>
            <p:ph type="body" sz="quarter" idx="28" hasCustomPrompt="1"/>
          </p:nvPr>
        </p:nvSpPr>
        <p:spPr>
          <a:xfrm>
            <a:off x="4710077" y="3201732"/>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Akzeptabel</a:t>
            </a:r>
          </a:p>
        </p:txBody>
      </p:sp>
      <p:sp>
        <p:nvSpPr>
          <p:cNvPr id="84" name="Textplatzhalter 59">
            <a:extLst>
              <a:ext uri="{FF2B5EF4-FFF2-40B4-BE49-F238E27FC236}">
                <a16:creationId xmlns:a16="http://schemas.microsoft.com/office/drawing/2014/main" id="{13F64710-CABD-A9F0-1411-E7D502B1116B}"/>
              </a:ext>
            </a:extLst>
          </p:cNvPr>
          <p:cNvSpPr>
            <a:spLocks noGrp="1"/>
          </p:cNvSpPr>
          <p:nvPr>
            <p:ph type="body" sz="quarter" idx="27" hasCustomPrompt="1"/>
          </p:nvPr>
        </p:nvSpPr>
        <p:spPr>
          <a:xfrm>
            <a:off x="3726407" y="3201732"/>
            <a:ext cx="983670" cy="567043"/>
          </a:xfrm>
          <a:prstGeom prst="roundRect">
            <a:avLst/>
          </a:prstGeom>
          <a:solidFill>
            <a:schemeClr val="bg1"/>
          </a:solidFill>
        </p:spPr>
        <p:txBody>
          <a:bodyPr/>
          <a:lstStyle>
            <a:lvl1pPr marL="0" indent="0" algn="ctr">
              <a:buNone/>
              <a:defRPr sz="14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err="1"/>
              <a:t>n.b</a:t>
            </a:r>
            <a:r>
              <a:rPr lang="de-DE" dirty="0"/>
              <a:t>.</a:t>
            </a:r>
          </a:p>
        </p:txBody>
      </p:sp>
      <p:sp>
        <p:nvSpPr>
          <p:cNvPr id="86" name="Textplatzhalter 59">
            <a:extLst>
              <a:ext uri="{FF2B5EF4-FFF2-40B4-BE49-F238E27FC236}">
                <a16:creationId xmlns:a16="http://schemas.microsoft.com/office/drawing/2014/main" id="{CA669404-C150-8EB9-72A1-D62D0C33746D}"/>
              </a:ext>
            </a:extLst>
          </p:cNvPr>
          <p:cNvSpPr>
            <a:spLocks noGrp="1"/>
          </p:cNvSpPr>
          <p:nvPr>
            <p:ph type="body" sz="quarter" idx="29" hasCustomPrompt="1"/>
          </p:nvPr>
        </p:nvSpPr>
        <p:spPr>
          <a:xfrm>
            <a:off x="5712219" y="3197594"/>
            <a:ext cx="983670" cy="567043"/>
          </a:xfrm>
          <a:prstGeom prst="roundRect">
            <a:avLst/>
          </a:prstGeom>
          <a:solidFill>
            <a:srgbClr val="FF0000"/>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Weniger</a:t>
            </a:r>
            <a:br>
              <a:rPr lang="de-DE" dirty="0"/>
            </a:br>
            <a:r>
              <a:rPr lang="de-DE" dirty="0"/>
              <a:t>Sicher</a:t>
            </a:r>
          </a:p>
        </p:txBody>
      </p:sp>
      <p:sp>
        <p:nvSpPr>
          <p:cNvPr id="88" name="Textplatzhalter 59">
            <a:extLst>
              <a:ext uri="{FF2B5EF4-FFF2-40B4-BE49-F238E27FC236}">
                <a16:creationId xmlns:a16="http://schemas.microsoft.com/office/drawing/2014/main" id="{84DC3856-49FC-EAFB-ED9A-8F670CBC5731}"/>
              </a:ext>
            </a:extLst>
          </p:cNvPr>
          <p:cNvSpPr>
            <a:spLocks noGrp="1"/>
          </p:cNvSpPr>
          <p:nvPr>
            <p:ph type="body" sz="quarter" idx="30" hasCustomPrompt="1"/>
          </p:nvPr>
        </p:nvSpPr>
        <p:spPr>
          <a:xfrm>
            <a:off x="6705394" y="3202392"/>
            <a:ext cx="983670" cy="567043"/>
          </a:xfrm>
          <a:prstGeom prst="roundRect">
            <a:avLst/>
          </a:prstGeom>
          <a:solidFill>
            <a:srgbClr val="FF0000"/>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Weniger</a:t>
            </a:r>
            <a:br>
              <a:rPr lang="de-DE" dirty="0"/>
            </a:br>
            <a:r>
              <a:rPr lang="de-DE" dirty="0"/>
              <a:t>Sicher</a:t>
            </a:r>
          </a:p>
        </p:txBody>
      </p:sp>
      <p:sp>
        <p:nvSpPr>
          <p:cNvPr id="89" name="Textplatzhalter 59">
            <a:extLst>
              <a:ext uri="{FF2B5EF4-FFF2-40B4-BE49-F238E27FC236}">
                <a16:creationId xmlns:a16="http://schemas.microsoft.com/office/drawing/2014/main" id="{5DD1EFE0-0011-7147-4886-2DF1828F0263}"/>
              </a:ext>
            </a:extLst>
          </p:cNvPr>
          <p:cNvSpPr>
            <a:spLocks noGrp="1"/>
          </p:cNvSpPr>
          <p:nvPr>
            <p:ph type="body" sz="quarter" idx="31" hasCustomPrompt="1"/>
          </p:nvPr>
        </p:nvSpPr>
        <p:spPr>
          <a:xfrm>
            <a:off x="7689064" y="3197593"/>
            <a:ext cx="983670" cy="567043"/>
          </a:xfrm>
          <a:prstGeom prst="roundRect">
            <a:avLst/>
          </a:prstGeom>
          <a:solidFill>
            <a:srgbClr val="FF0000"/>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Weniger</a:t>
            </a:r>
            <a:br>
              <a:rPr lang="de-DE" dirty="0"/>
            </a:br>
            <a:r>
              <a:rPr lang="de-DE" dirty="0"/>
              <a:t>Sicher</a:t>
            </a:r>
          </a:p>
        </p:txBody>
      </p:sp>
      <p:sp>
        <p:nvSpPr>
          <p:cNvPr id="91" name="Textplatzhalter 59">
            <a:extLst>
              <a:ext uri="{FF2B5EF4-FFF2-40B4-BE49-F238E27FC236}">
                <a16:creationId xmlns:a16="http://schemas.microsoft.com/office/drawing/2014/main" id="{900EA115-C80C-609A-7DF4-5D2633B7F7F9}"/>
              </a:ext>
            </a:extLst>
          </p:cNvPr>
          <p:cNvSpPr>
            <a:spLocks noGrp="1"/>
          </p:cNvSpPr>
          <p:nvPr>
            <p:ph type="body" sz="quarter" idx="32" hasCustomPrompt="1"/>
          </p:nvPr>
        </p:nvSpPr>
        <p:spPr>
          <a:xfrm>
            <a:off x="8685668" y="3204914"/>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Hoch</a:t>
            </a:r>
          </a:p>
        </p:txBody>
      </p:sp>
      <p:sp>
        <p:nvSpPr>
          <p:cNvPr id="93" name="Textplatzhalter 59">
            <a:extLst>
              <a:ext uri="{FF2B5EF4-FFF2-40B4-BE49-F238E27FC236}">
                <a16:creationId xmlns:a16="http://schemas.microsoft.com/office/drawing/2014/main" id="{CB9F80D8-E847-7D58-3F35-84675BA4DCFA}"/>
              </a:ext>
            </a:extLst>
          </p:cNvPr>
          <p:cNvSpPr>
            <a:spLocks noGrp="1"/>
          </p:cNvSpPr>
          <p:nvPr>
            <p:ph type="body" sz="quarter" idx="33" hasCustomPrompt="1"/>
          </p:nvPr>
        </p:nvSpPr>
        <p:spPr>
          <a:xfrm>
            <a:off x="9674876" y="3197592"/>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Hoch</a:t>
            </a:r>
          </a:p>
        </p:txBody>
      </p:sp>
      <p:sp>
        <p:nvSpPr>
          <p:cNvPr id="95" name="Textplatzhalter 59">
            <a:extLst>
              <a:ext uri="{FF2B5EF4-FFF2-40B4-BE49-F238E27FC236}">
                <a16:creationId xmlns:a16="http://schemas.microsoft.com/office/drawing/2014/main" id="{C07458B7-40A3-F871-BEA7-1B7BF33D889D}"/>
              </a:ext>
            </a:extLst>
          </p:cNvPr>
          <p:cNvSpPr>
            <a:spLocks noGrp="1"/>
          </p:cNvSpPr>
          <p:nvPr>
            <p:ph type="body" sz="quarter" idx="34" hasCustomPrompt="1"/>
          </p:nvPr>
        </p:nvSpPr>
        <p:spPr>
          <a:xfrm>
            <a:off x="10659342" y="3191123"/>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Hoch</a:t>
            </a:r>
          </a:p>
        </p:txBody>
      </p:sp>
      <p:sp>
        <p:nvSpPr>
          <p:cNvPr id="97" name="Textplatzhalter 59">
            <a:extLst>
              <a:ext uri="{FF2B5EF4-FFF2-40B4-BE49-F238E27FC236}">
                <a16:creationId xmlns:a16="http://schemas.microsoft.com/office/drawing/2014/main" id="{BDD13637-D2F8-47FF-C81E-D2C302641F65}"/>
              </a:ext>
            </a:extLst>
          </p:cNvPr>
          <p:cNvSpPr>
            <a:spLocks noGrp="1"/>
          </p:cNvSpPr>
          <p:nvPr>
            <p:ph type="body" sz="quarter" idx="35" hasCustomPrompt="1"/>
          </p:nvPr>
        </p:nvSpPr>
        <p:spPr>
          <a:xfrm>
            <a:off x="3726389" y="3865519"/>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01" name="Textplatzhalter 59">
            <a:extLst>
              <a:ext uri="{FF2B5EF4-FFF2-40B4-BE49-F238E27FC236}">
                <a16:creationId xmlns:a16="http://schemas.microsoft.com/office/drawing/2014/main" id="{FB1B05B9-A1F7-CDB4-9C4E-3FD60E7B1689}"/>
              </a:ext>
            </a:extLst>
          </p:cNvPr>
          <p:cNvSpPr>
            <a:spLocks noGrp="1"/>
          </p:cNvSpPr>
          <p:nvPr>
            <p:ph type="body" sz="quarter" idx="36" hasCustomPrompt="1"/>
          </p:nvPr>
        </p:nvSpPr>
        <p:spPr>
          <a:xfrm>
            <a:off x="4710059" y="3865519"/>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02" name="Textplatzhalter 59">
            <a:extLst>
              <a:ext uri="{FF2B5EF4-FFF2-40B4-BE49-F238E27FC236}">
                <a16:creationId xmlns:a16="http://schemas.microsoft.com/office/drawing/2014/main" id="{D1FA8AD8-085D-C83B-816A-93F0C2F0BE4B}"/>
              </a:ext>
            </a:extLst>
          </p:cNvPr>
          <p:cNvSpPr>
            <a:spLocks noGrp="1"/>
          </p:cNvSpPr>
          <p:nvPr>
            <p:ph type="body" sz="quarter" idx="37" hasCustomPrompt="1"/>
          </p:nvPr>
        </p:nvSpPr>
        <p:spPr>
          <a:xfrm>
            <a:off x="5693729" y="3865518"/>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03" name="Textplatzhalter 59">
            <a:extLst>
              <a:ext uri="{FF2B5EF4-FFF2-40B4-BE49-F238E27FC236}">
                <a16:creationId xmlns:a16="http://schemas.microsoft.com/office/drawing/2014/main" id="{A3298878-7CAF-15C1-4DB5-738B42AC627B}"/>
              </a:ext>
            </a:extLst>
          </p:cNvPr>
          <p:cNvSpPr>
            <a:spLocks noGrp="1"/>
          </p:cNvSpPr>
          <p:nvPr>
            <p:ph type="body" sz="quarter" idx="38" hasCustomPrompt="1"/>
          </p:nvPr>
        </p:nvSpPr>
        <p:spPr>
          <a:xfrm>
            <a:off x="6686634" y="3865518"/>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04" name="Textplatzhalter 59">
            <a:extLst>
              <a:ext uri="{FF2B5EF4-FFF2-40B4-BE49-F238E27FC236}">
                <a16:creationId xmlns:a16="http://schemas.microsoft.com/office/drawing/2014/main" id="{9A90C586-5B45-5B2E-D2FB-004275A06075}"/>
              </a:ext>
            </a:extLst>
          </p:cNvPr>
          <p:cNvSpPr>
            <a:spLocks noGrp="1"/>
          </p:cNvSpPr>
          <p:nvPr>
            <p:ph type="body" sz="quarter" idx="39" hasCustomPrompt="1"/>
          </p:nvPr>
        </p:nvSpPr>
        <p:spPr>
          <a:xfrm>
            <a:off x="7677164" y="3863707"/>
            <a:ext cx="983670" cy="567043"/>
          </a:xfrm>
          <a:prstGeom prst="roundRect">
            <a:avLst/>
          </a:prstGeom>
          <a:solidFill>
            <a:srgbClr val="FF0000"/>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06" name="Textplatzhalter 59">
            <a:extLst>
              <a:ext uri="{FF2B5EF4-FFF2-40B4-BE49-F238E27FC236}">
                <a16:creationId xmlns:a16="http://schemas.microsoft.com/office/drawing/2014/main" id="{B35EC677-70CC-8612-B7FC-9F27CB94D95A}"/>
              </a:ext>
            </a:extLst>
          </p:cNvPr>
          <p:cNvSpPr>
            <a:spLocks noGrp="1"/>
          </p:cNvSpPr>
          <p:nvPr>
            <p:ph type="body" sz="quarter" idx="40" hasCustomPrompt="1"/>
          </p:nvPr>
        </p:nvSpPr>
        <p:spPr>
          <a:xfrm>
            <a:off x="8670069" y="3863707"/>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08" name="Textplatzhalter 59">
            <a:extLst>
              <a:ext uri="{FF2B5EF4-FFF2-40B4-BE49-F238E27FC236}">
                <a16:creationId xmlns:a16="http://schemas.microsoft.com/office/drawing/2014/main" id="{94C13F25-763E-AA29-355B-E72E237D6740}"/>
              </a:ext>
            </a:extLst>
          </p:cNvPr>
          <p:cNvSpPr>
            <a:spLocks noGrp="1"/>
          </p:cNvSpPr>
          <p:nvPr>
            <p:ph type="body" sz="quarter" idx="41" hasCustomPrompt="1"/>
          </p:nvPr>
        </p:nvSpPr>
        <p:spPr>
          <a:xfrm>
            <a:off x="9664877" y="3861895"/>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10" name="Textplatzhalter 59">
            <a:extLst>
              <a:ext uri="{FF2B5EF4-FFF2-40B4-BE49-F238E27FC236}">
                <a16:creationId xmlns:a16="http://schemas.microsoft.com/office/drawing/2014/main" id="{3BD8ECF6-8B2E-C6C8-C842-DC388A18CFE8}"/>
              </a:ext>
            </a:extLst>
          </p:cNvPr>
          <p:cNvSpPr>
            <a:spLocks noGrp="1"/>
          </p:cNvSpPr>
          <p:nvPr>
            <p:ph type="body" sz="quarter" idx="42" hasCustomPrompt="1"/>
          </p:nvPr>
        </p:nvSpPr>
        <p:spPr>
          <a:xfrm>
            <a:off x="10651405" y="3869153"/>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Ownership</a:t>
            </a:r>
          </a:p>
        </p:txBody>
      </p:sp>
      <p:sp>
        <p:nvSpPr>
          <p:cNvPr id="113" name="Textplatzhalter 59">
            <a:extLst>
              <a:ext uri="{FF2B5EF4-FFF2-40B4-BE49-F238E27FC236}">
                <a16:creationId xmlns:a16="http://schemas.microsoft.com/office/drawing/2014/main" id="{F5649A09-8E41-EFDE-6C14-7BA2F879BB51}"/>
              </a:ext>
            </a:extLst>
          </p:cNvPr>
          <p:cNvSpPr>
            <a:spLocks noGrp="1"/>
          </p:cNvSpPr>
          <p:nvPr>
            <p:ph type="body" sz="quarter" idx="43" hasCustomPrompt="1"/>
          </p:nvPr>
        </p:nvSpPr>
        <p:spPr>
          <a:xfrm>
            <a:off x="3735641" y="4529549"/>
            <a:ext cx="983670" cy="567043"/>
          </a:xfrm>
          <a:prstGeom prst="roundRect">
            <a:avLst/>
          </a:prstGeom>
          <a:solidFill>
            <a:srgbClr val="3FA535"/>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14" name="Textplatzhalter 59">
            <a:extLst>
              <a:ext uri="{FF2B5EF4-FFF2-40B4-BE49-F238E27FC236}">
                <a16:creationId xmlns:a16="http://schemas.microsoft.com/office/drawing/2014/main" id="{AE69B7FC-3F51-9D06-4BAB-433B566C3593}"/>
              </a:ext>
            </a:extLst>
          </p:cNvPr>
          <p:cNvSpPr>
            <a:spLocks noGrp="1"/>
          </p:cNvSpPr>
          <p:nvPr>
            <p:ph type="body" sz="quarter" idx="44" hasCustomPrompt="1"/>
          </p:nvPr>
        </p:nvSpPr>
        <p:spPr>
          <a:xfrm>
            <a:off x="4710059" y="4529549"/>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17" name="Textplatzhalter 59">
            <a:extLst>
              <a:ext uri="{FF2B5EF4-FFF2-40B4-BE49-F238E27FC236}">
                <a16:creationId xmlns:a16="http://schemas.microsoft.com/office/drawing/2014/main" id="{91272926-DE6E-90BC-E60E-A8CEC3E17877}"/>
              </a:ext>
            </a:extLst>
          </p:cNvPr>
          <p:cNvSpPr>
            <a:spLocks noGrp="1"/>
          </p:cNvSpPr>
          <p:nvPr>
            <p:ph type="body" sz="quarter" idx="45" hasCustomPrompt="1"/>
          </p:nvPr>
        </p:nvSpPr>
        <p:spPr>
          <a:xfrm>
            <a:off x="5693729" y="4529549"/>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18" name="Textplatzhalter 59">
            <a:extLst>
              <a:ext uri="{FF2B5EF4-FFF2-40B4-BE49-F238E27FC236}">
                <a16:creationId xmlns:a16="http://schemas.microsoft.com/office/drawing/2014/main" id="{00DEE1AF-F195-CFE4-1C3F-5CDC095EAB90}"/>
              </a:ext>
            </a:extLst>
          </p:cNvPr>
          <p:cNvSpPr>
            <a:spLocks noGrp="1"/>
          </p:cNvSpPr>
          <p:nvPr>
            <p:ph type="body" sz="quarter" idx="46" hasCustomPrompt="1"/>
          </p:nvPr>
        </p:nvSpPr>
        <p:spPr>
          <a:xfrm>
            <a:off x="6691907" y="4529549"/>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23" name="Textplatzhalter 59">
            <a:extLst>
              <a:ext uri="{FF2B5EF4-FFF2-40B4-BE49-F238E27FC236}">
                <a16:creationId xmlns:a16="http://schemas.microsoft.com/office/drawing/2014/main" id="{FD2C394E-06B0-4689-41E6-85C27DC30D37}"/>
              </a:ext>
            </a:extLst>
          </p:cNvPr>
          <p:cNvSpPr>
            <a:spLocks noGrp="1"/>
          </p:cNvSpPr>
          <p:nvPr>
            <p:ph type="body" sz="quarter" idx="47" hasCustomPrompt="1"/>
          </p:nvPr>
        </p:nvSpPr>
        <p:spPr>
          <a:xfrm>
            <a:off x="7670182" y="4529549"/>
            <a:ext cx="983670" cy="567043"/>
          </a:xfrm>
          <a:prstGeom prst="roundRect">
            <a:avLst/>
          </a:prstGeom>
          <a:solidFill>
            <a:srgbClr val="FF0000"/>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24" name="Textplatzhalter 59">
            <a:extLst>
              <a:ext uri="{FF2B5EF4-FFF2-40B4-BE49-F238E27FC236}">
                <a16:creationId xmlns:a16="http://schemas.microsoft.com/office/drawing/2014/main" id="{F35D0DC7-ACFA-A784-0162-D143DB466321}"/>
              </a:ext>
            </a:extLst>
          </p:cNvPr>
          <p:cNvSpPr>
            <a:spLocks noGrp="1"/>
          </p:cNvSpPr>
          <p:nvPr>
            <p:ph type="body" sz="quarter" idx="48" hasCustomPrompt="1"/>
          </p:nvPr>
        </p:nvSpPr>
        <p:spPr>
          <a:xfrm>
            <a:off x="8660834" y="4529549"/>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25" name="Textplatzhalter 59">
            <a:extLst>
              <a:ext uri="{FF2B5EF4-FFF2-40B4-BE49-F238E27FC236}">
                <a16:creationId xmlns:a16="http://schemas.microsoft.com/office/drawing/2014/main" id="{D532DC32-82D3-B3E8-16C7-5047DD6EE8D0}"/>
              </a:ext>
            </a:extLst>
          </p:cNvPr>
          <p:cNvSpPr>
            <a:spLocks noGrp="1"/>
          </p:cNvSpPr>
          <p:nvPr>
            <p:ph type="body" sz="quarter" idx="49" hasCustomPrompt="1"/>
          </p:nvPr>
        </p:nvSpPr>
        <p:spPr>
          <a:xfrm>
            <a:off x="9644504" y="4525034"/>
            <a:ext cx="983670" cy="567043"/>
          </a:xfrm>
          <a:prstGeom prst="roundRect">
            <a:avLst/>
          </a:prstGeom>
          <a:solidFill>
            <a:srgbClr val="FCBC0F"/>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
        <p:nvSpPr>
          <p:cNvPr id="126" name="Textplatzhalter 59">
            <a:extLst>
              <a:ext uri="{FF2B5EF4-FFF2-40B4-BE49-F238E27FC236}">
                <a16:creationId xmlns:a16="http://schemas.microsoft.com/office/drawing/2014/main" id="{073A750C-4197-A043-B7EF-4F01C1318F2B}"/>
              </a:ext>
            </a:extLst>
          </p:cNvPr>
          <p:cNvSpPr>
            <a:spLocks noGrp="1"/>
          </p:cNvSpPr>
          <p:nvPr>
            <p:ph type="body" sz="quarter" idx="50" hasCustomPrompt="1"/>
          </p:nvPr>
        </p:nvSpPr>
        <p:spPr>
          <a:xfrm>
            <a:off x="10628174" y="4525033"/>
            <a:ext cx="983670" cy="567043"/>
          </a:xfrm>
          <a:prstGeom prst="roundRect">
            <a:avLst/>
          </a:prstGeom>
          <a:solidFill>
            <a:srgbClr val="FF0000"/>
          </a:solidFill>
        </p:spPr>
        <p:txBody>
          <a:bodyPr/>
          <a:lstStyle>
            <a:lvl1pPr marL="0" indent="0" algn="ctr">
              <a:buNone/>
              <a:defRPr sz="12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Anpassbar</a:t>
            </a:r>
          </a:p>
        </p:txBody>
      </p:sp>
    </p:spTree>
    <p:extLst>
      <p:ext uri="{BB962C8B-B14F-4D97-AF65-F5344CB8AC3E}">
        <p14:creationId xmlns:p14="http://schemas.microsoft.com/office/powerpoint/2010/main" val="4122143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fik_Headlines">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sp>
        <p:nvSpPr>
          <p:cNvPr id="18" name="Textplatzhalter 16">
            <a:extLst>
              <a:ext uri="{FF2B5EF4-FFF2-40B4-BE49-F238E27FC236}">
                <a16:creationId xmlns:a16="http://schemas.microsoft.com/office/drawing/2014/main" id="{DB112429-46EC-E355-2E89-10A54534240A}"/>
              </a:ext>
            </a:extLst>
          </p:cNvPr>
          <p:cNvSpPr>
            <a:spLocks noGrp="1"/>
          </p:cNvSpPr>
          <p:nvPr>
            <p:ph type="body" sz="quarter" idx="16" hasCustomPrompt="1"/>
          </p:nvPr>
        </p:nvSpPr>
        <p:spPr>
          <a:xfrm>
            <a:off x="4788881" y="2372054"/>
            <a:ext cx="6634162" cy="575564"/>
          </a:xfrm>
          <a:prstGeom prst="rect">
            <a:avLst/>
          </a:prstGeom>
        </p:spPr>
        <p:txBody>
          <a:bodyPr/>
          <a:lstStyle>
            <a:lvl1pPr marL="0" indent="0">
              <a:buNone/>
              <a:defRPr sz="1600">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Kompass für alle Management-Entscheidungen</a:t>
            </a:r>
          </a:p>
        </p:txBody>
      </p:sp>
      <p:sp>
        <p:nvSpPr>
          <p:cNvPr id="20" name="Textplatzhalter 16">
            <a:extLst>
              <a:ext uri="{FF2B5EF4-FFF2-40B4-BE49-F238E27FC236}">
                <a16:creationId xmlns:a16="http://schemas.microsoft.com/office/drawing/2014/main" id="{A500798A-4788-387A-53F2-19F2D3792276}"/>
              </a:ext>
            </a:extLst>
          </p:cNvPr>
          <p:cNvSpPr>
            <a:spLocks noGrp="1"/>
          </p:cNvSpPr>
          <p:nvPr>
            <p:ph type="body" sz="quarter" idx="17" hasCustomPrompt="1"/>
          </p:nvPr>
        </p:nvSpPr>
        <p:spPr>
          <a:xfrm>
            <a:off x="4788881" y="3215774"/>
            <a:ext cx="6634162" cy="602446"/>
          </a:xfrm>
          <a:prstGeom prst="rect">
            <a:avLst/>
          </a:prstGeom>
        </p:spPr>
        <p:txBody>
          <a:bodyPr/>
          <a:lstStyle>
            <a:lvl1pPr marL="0" indent="0">
              <a:buNone/>
              <a:defRPr sz="1600" b="1">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Beschreibt die langfristige Ausrichtung, Markenidentität &amp; Positionierung</a:t>
            </a:r>
          </a:p>
        </p:txBody>
      </p:sp>
      <p:sp>
        <p:nvSpPr>
          <p:cNvPr id="22" name="Textplatzhalter 16">
            <a:extLst>
              <a:ext uri="{FF2B5EF4-FFF2-40B4-BE49-F238E27FC236}">
                <a16:creationId xmlns:a16="http://schemas.microsoft.com/office/drawing/2014/main" id="{00D3F103-ACCE-A7A3-33C9-76DF1F67BE6C}"/>
              </a:ext>
            </a:extLst>
          </p:cNvPr>
          <p:cNvSpPr>
            <a:spLocks noGrp="1"/>
          </p:cNvSpPr>
          <p:nvPr>
            <p:ph type="body" sz="quarter" idx="18" hasCustomPrompt="1"/>
          </p:nvPr>
        </p:nvSpPr>
        <p:spPr>
          <a:xfrm>
            <a:off x="4788881" y="4040037"/>
            <a:ext cx="6634162" cy="601844"/>
          </a:xfrm>
          <a:prstGeom prst="rect">
            <a:avLst/>
          </a:prstGeom>
        </p:spPr>
        <p:txBody>
          <a:bodyPr/>
          <a:lstStyle>
            <a:lvl1pPr marL="0" indent="0">
              <a:buNone/>
              <a:defRPr sz="1600">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Aufzeigen von strategischen Handlungsfeldern &amp; Maßnahmen</a:t>
            </a:r>
          </a:p>
        </p:txBody>
      </p:sp>
      <p:sp>
        <p:nvSpPr>
          <p:cNvPr id="24" name="Textplatzhalter 16">
            <a:extLst>
              <a:ext uri="{FF2B5EF4-FFF2-40B4-BE49-F238E27FC236}">
                <a16:creationId xmlns:a16="http://schemas.microsoft.com/office/drawing/2014/main" id="{2820C09D-604B-56B4-B60C-35DD9CFCB2AD}"/>
              </a:ext>
            </a:extLst>
          </p:cNvPr>
          <p:cNvSpPr>
            <a:spLocks noGrp="1"/>
          </p:cNvSpPr>
          <p:nvPr>
            <p:ph type="body" sz="quarter" idx="19" hasCustomPrompt="1"/>
          </p:nvPr>
        </p:nvSpPr>
        <p:spPr>
          <a:xfrm>
            <a:off x="4788881" y="4863272"/>
            <a:ext cx="6634162" cy="708740"/>
          </a:xfrm>
          <a:prstGeom prst="rect">
            <a:avLst/>
          </a:prstGeom>
        </p:spPr>
        <p:txBody>
          <a:bodyPr/>
          <a:lstStyle>
            <a:lvl1pPr marL="0" indent="0">
              <a:buNone/>
              <a:defRPr sz="1600">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Rahmen für Bereichsstrategien</a:t>
            </a:r>
          </a:p>
        </p:txBody>
      </p:sp>
      <p:sp>
        <p:nvSpPr>
          <p:cNvPr id="27" name="Textplatzhalter 25">
            <a:extLst>
              <a:ext uri="{FF2B5EF4-FFF2-40B4-BE49-F238E27FC236}">
                <a16:creationId xmlns:a16="http://schemas.microsoft.com/office/drawing/2014/main" id="{6C216D97-D430-32B7-512C-971FFA7D4C8E}"/>
              </a:ext>
            </a:extLst>
          </p:cNvPr>
          <p:cNvSpPr>
            <a:spLocks noGrp="1"/>
          </p:cNvSpPr>
          <p:nvPr>
            <p:ph type="body" sz="quarter" idx="20" hasCustomPrompt="1"/>
          </p:nvPr>
        </p:nvSpPr>
        <p:spPr>
          <a:xfrm>
            <a:off x="4031676" y="2171733"/>
            <a:ext cx="720001" cy="721530"/>
          </a:xfrm>
          <a:prstGeom prst="ellipse">
            <a:avLst/>
          </a:prstGeom>
          <a:solidFill>
            <a:srgbClr val="003361"/>
          </a:solidFill>
        </p:spPr>
        <p:txBody>
          <a:bodyPr anchor="ctr"/>
          <a:lstStyle>
            <a:lvl1pPr marL="0" indent="0" algn="ctr">
              <a:buNone/>
              <a:defRPr>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1</a:t>
            </a:r>
          </a:p>
        </p:txBody>
      </p:sp>
      <p:sp>
        <p:nvSpPr>
          <p:cNvPr id="29" name="Textplatzhalter 25">
            <a:extLst>
              <a:ext uri="{FF2B5EF4-FFF2-40B4-BE49-F238E27FC236}">
                <a16:creationId xmlns:a16="http://schemas.microsoft.com/office/drawing/2014/main" id="{6E304F3A-E7B6-F26A-DE3C-6B9DF77BE155}"/>
              </a:ext>
            </a:extLst>
          </p:cNvPr>
          <p:cNvSpPr>
            <a:spLocks noGrp="1"/>
          </p:cNvSpPr>
          <p:nvPr>
            <p:ph type="body" sz="quarter" idx="21" hasCustomPrompt="1"/>
          </p:nvPr>
        </p:nvSpPr>
        <p:spPr>
          <a:xfrm>
            <a:off x="4050278" y="3000622"/>
            <a:ext cx="720001" cy="721530"/>
          </a:xfrm>
          <a:prstGeom prst="ellipse">
            <a:avLst/>
          </a:prstGeom>
          <a:solidFill>
            <a:srgbClr val="003361"/>
          </a:solidFill>
        </p:spPr>
        <p:txBody>
          <a:bodyPr anchor="ctr"/>
          <a:lstStyle>
            <a:lvl1pPr marL="0" indent="0" algn="ctr">
              <a:buNone/>
              <a:defRPr>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2</a:t>
            </a:r>
          </a:p>
        </p:txBody>
      </p:sp>
      <p:sp>
        <p:nvSpPr>
          <p:cNvPr id="31" name="Textplatzhalter 25">
            <a:extLst>
              <a:ext uri="{FF2B5EF4-FFF2-40B4-BE49-F238E27FC236}">
                <a16:creationId xmlns:a16="http://schemas.microsoft.com/office/drawing/2014/main" id="{A78BDA66-71A7-D57C-9F9D-124A93D0E8C6}"/>
              </a:ext>
            </a:extLst>
          </p:cNvPr>
          <p:cNvSpPr>
            <a:spLocks noGrp="1"/>
          </p:cNvSpPr>
          <p:nvPr>
            <p:ph type="body" sz="quarter" idx="22" hasCustomPrompt="1"/>
          </p:nvPr>
        </p:nvSpPr>
        <p:spPr>
          <a:xfrm>
            <a:off x="4068880" y="3834826"/>
            <a:ext cx="720001" cy="721530"/>
          </a:xfrm>
          <a:prstGeom prst="ellipse">
            <a:avLst/>
          </a:prstGeom>
          <a:solidFill>
            <a:srgbClr val="003361"/>
          </a:solidFill>
        </p:spPr>
        <p:txBody>
          <a:bodyPr anchor="ctr"/>
          <a:lstStyle>
            <a:lvl1pPr marL="0" indent="0" algn="ctr">
              <a:buNone/>
              <a:defRPr>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3</a:t>
            </a:r>
          </a:p>
        </p:txBody>
      </p:sp>
      <p:sp>
        <p:nvSpPr>
          <p:cNvPr id="33" name="Textplatzhalter 25">
            <a:extLst>
              <a:ext uri="{FF2B5EF4-FFF2-40B4-BE49-F238E27FC236}">
                <a16:creationId xmlns:a16="http://schemas.microsoft.com/office/drawing/2014/main" id="{7977BB6F-A75B-160A-6764-785E1EF84147}"/>
              </a:ext>
            </a:extLst>
          </p:cNvPr>
          <p:cNvSpPr>
            <a:spLocks noGrp="1"/>
          </p:cNvSpPr>
          <p:nvPr>
            <p:ph type="body" sz="quarter" idx="23" hasCustomPrompt="1"/>
          </p:nvPr>
        </p:nvSpPr>
        <p:spPr>
          <a:xfrm>
            <a:off x="4069196" y="4665651"/>
            <a:ext cx="720001" cy="721530"/>
          </a:xfrm>
          <a:prstGeom prst="ellipse">
            <a:avLst/>
          </a:prstGeom>
          <a:solidFill>
            <a:srgbClr val="003361"/>
          </a:solidFill>
        </p:spPr>
        <p:txBody>
          <a:bodyPr anchor="ctr"/>
          <a:lstStyle>
            <a:lvl1pPr marL="0" indent="0" algn="ctr">
              <a:buNone/>
              <a:defRPr>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4</a:t>
            </a:r>
          </a:p>
        </p:txBody>
      </p:sp>
      <p:sp>
        <p:nvSpPr>
          <p:cNvPr id="7" name="Bildplatzhalter 6">
            <a:extLst>
              <a:ext uri="{FF2B5EF4-FFF2-40B4-BE49-F238E27FC236}">
                <a16:creationId xmlns:a16="http://schemas.microsoft.com/office/drawing/2014/main" id="{E0046C8C-2F16-BA8E-8F1A-A5C487241A8B}"/>
              </a:ext>
            </a:extLst>
          </p:cNvPr>
          <p:cNvSpPr>
            <a:spLocks noGrp="1"/>
          </p:cNvSpPr>
          <p:nvPr>
            <p:ph type="pic" sz="quarter" idx="24"/>
          </p:nvPr>
        </p:nvSpPr>
        <p:spPr>
          <a:xfrm>
            <a:off x="-65431" y="1203314"/>
            <a:ext cx="3152775" cy="5207952"/>
          </a:xfrm>
          <a:custGeom>
            <a:avLst/>
            <a:gdLst>
              <a:gd name="connsiteX0" fmla="*/ 0 w 3371850"/>
              <a:gd name="connsiteY0" fmla="*/ 0 h 5202237"/>
              <a:gd name="connsiteX1" fmla="*/ 1685925 w 3371850"/>
              <a:gd name="connsiteY1" fmla="*/ 0 h 5202237"/>
              <a:gd name="connsiteX2" fmla="*/ 3371850 w 3371850"/>
              <a:gd name="connsiteY2" fmla="*/ 2601119 h 5202237"/>
              <a:gd name="connsiteX3" fmla="*/ 1685925 w 3371850"/>
              <a:gd name="connsiteY3" fmla="*/ 5202237 h 5202237"/>
              <a:gd name="connsiteX4" fmla="*/ 0 w 3371850"/>
              <a:gd name="connsiteY4" fmla="*/ 5202237 h 5202237"/>
              <a:gd name="connsiteX5" fmla="*/ 0 w 3371850"/>
              <a:gd name="connsiteY5" fmla="*/ 0 h 5202237"/>
              <a:gd name="connsiteX0" fmla="*/ 0 w 3028950"/>
              <a:gd name="connsiteY0" fmla="*/ 0 h 5202237"/>
              <a:gd name="connsiteX1" fmla="*/ 1685925 w 3028950"/>
              <a:gd name="connsiteY1" fmla="*/ 0 h 5202237"/>
              <a:gd name="connsiteX2" fmla="*/ 3028950 w 3028950"/>
              <a:gd name="connsiteY2" fmla="*/ 2591594 h 5202237"/>
              <a:gd name="connsiteX3" fmla="*/ 1685925 w 3028950"/>
              <a:gd name="connsiteY3" fmla="*/ 5202237 h 5202237"/>
              <a:gd name="connsiteX4" fmla="*/ 0 w 3028950"/>
              <a:gd name="connsiteY4" fmla="*/ 5202237 h 5202237"/>
              <a:gd name="connsiteX5" fmla="*/ 0 w 3028950"/>
              <a:gd name="connsiteY5" fmla="*/ 0 h 5202237"/>
              <a:gd name="connsiteX0" fmla="*/ 0 w 3152775"/>
              <a:gd name="connsiteY0" fmla="*/ 0 h 5202237"/>
              <a:gd name="connsiteX1" fmla="*/ 1685925 w 3152775"/>
              <a:gd name="connsiteY1" fmla="*/ 0 h 5202237"/>
              <a:gd name="connsiteX2" fmla="*/ 3152775 w 3152775"/>
              <a:gd name="connsiteY2" fmla="*/ 2591594 h 5202237"/>
              <a:gd name="connsiteX3" fmla="*/ 1685925 w 3152775"/>
              <a:gd name="connsiteY3" fmla="*/ 5202237 h 5202237"/>
              <a:gd name="connsiteX4" fmla="*/ 0 w 3152775"/>
              <a:gd name="connsiteY4" fmla="*/ 5202237 h 5202237"/>
              <a:gd name="connsiteX5" fmla="*/ 0 w 3152775"/>
              <a:gd name="connsiteY5" fmla="*/ 0 h 5202237"/>
              <a:gd name="connsiteX0" fmla="*/ 0 w 3152775"/>
              <a:gd name="connsiteY0" fmla="*/ 0 h 5202237"/>
              <a:gd name="connsiteX1" fmla="*/ 2085975 w 3152775"/>
              <a:gd name="connsiteY1" fmla="*/ 19050 h 5202237"/>
              <a:gd name="connsiteX2" fmla="*/ 3152775 w 3152775"/>
              <a:gd name="connsiteY2" fmla="*/ 2591594 h 5202237"/>
              <a:gd name="connsiteX3" fmla="*/ 1685925 w 3152775"/>
              <a:gd name="connsiteY3" fmla="*/ 5202237 h 5202237"/>
              <a:gd name="connsiteX4" fmla="*/ 0 w 3152775"/>
              <a:gd name="connsiteY4" fmla="*/ 5202237 h 5202237"/>
              <a:gd name="connsiteX5" fmla="*/ 0 w 3152775"/>
              <a:gd name="connsiteY5" fmla="*/ 0 h 5202237"/>
              <a:gd name="connsiteX0" fmla="*/ 0 w 3152775"/>
              <a:gd name="connsiteY0" fmla="*/ 0 h 5202237"/>
              <a:gd name="connsiteX1" fmla="*/ 2080260 w 3152775"/>
              <a:gd name="connsiteY1" fmla="*/ 9525 h 5202237"/>
              <a:gd name="connsiteX2" fmla="*/ 3152775 w 3152775"/>
              <a:gd name="connsiteY2" fmla="*/ 2591594 h 5202237"/>
              <a:gd name="connsiteX3" fmla="*/ 1685925 w 3152775"/>
              <a:gd name="connsiteY3" fmla="*/ 5202237 h 5202237"/>
              <a:gd name="connsiteX4" fmla="*/ 0 w 3152775"/>
              <a:gd name="connsiteY4" fmla="*/ 5202237 h 5202237"/>
              <a:gd name="connsiteX5" fmla="*/ 0 w 3152775"/>
              <a:gd name="connsiteY5" fmla="*/ 0 h 5202237"/>
              <a:gd name="connsiteX0" fmla="*/ 0 w 3152775"/>
              <a:gd name="connsiteY0" fmla="*/ 1905 h 5204142"/>
              <a:gd name="connsiteX1" fmla="*/ 2078355 w 3152775"/>
              <a:gd name="connsiteY1" fmla="*/ 0 h 5204142"/>
              <a:gd name="connsiteX2" fmla="*/ 3152775 w 3152775"/>
              <a:gd name="connsiteY2" fmla="*/ 2593499 h 5204142"/>
              <a:gd name="connsiteX3" fmla="*/ 1685925 w 3152775"/>
              <a:gd name="connsiteY3" fmla="*/ 5204142 h 5204142"/>
              <a:gd name="connsiteX4" fmla="*/ 0 w 3152775"/>
              <a:gd name="connsiteY4" fmla="*/ 5204142 h 5204142"/>
              <a:gd name="connsiteX5" fmla="*/ 0 w 3152775"/>
              <a:gd name="connsiteY5" fmla="*/ 1905 h 5204142"/>
              <a:gd name="connsiteX0" fmla="*/ 0 w 3152775"/>
              <a:gd name="connsiteY0" fmla="*/ 1905 h 5207952"/>
              <a:gd name="connsiteX1" fmla="*/ 2078355 w 3152775"/>
              <a:gd name="connsiteY1" fmla="*/ 0 h 5207952"/>
              <a:gd name="connsiteX2" fmla="*/ 3152775 w 3152775"/>
              <a:gd name="connsiteY2" fmla="*/ 2593499 h 5207952"/>
              <a:gd name="connsiteX3" fmla="*/ 2082165 w 3152775"/>
              <a:gd name="connsiteY3" fmla="*/ 5207952 h 5207952"/>
              <a:gd name="connsiteX4" fmla="*/ 0 w 3152775"/>
              <a:gd name="connsiteY4" fmla="*/ 5204142 h 5207952"/>
              <a:gd name="connsiteX5" fmla="*/ 0 w 3152775"/>
              <a:gd name="connsiteY5" fmla="*/ 1905 h 520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2775" h="5207952">
                <a:moveTo>
                  <a:pt x="0" y="1905"/>
                </a:moveTo>
                <a:lnTo>
                  <a:pt x="2078355" y="0"/>
                </a:lnTo>
                <a:lnTo>
                  <a:pt x="3152775" y="2593499"/>
                </a:lnTo>
                <a:lnTo>
                  <a:pt x="2082165" y="5207952"/>
                </a:lnTo>
                <a:lnTo>
                  <a:pt x="0" y="5204142"/>
                </a:lnTo>
                <a:lnTo>
                  <a:pt x="0" y="1905"/>
                </a:lnTo>
                <a:close/>
              </a:path>
            </a:pathLst>
          </a:custGeom>
          <a:solidFill>
            <a:srgbClr val="BFBFBF"/>
          </a:solidFill>
        </p:spPr>
        <p:txBody>
          <a:bodyPr/>
          <a:lstStyle>
            <a:lvl1pPr marL="0" indent="0">
              <a:buNone/>
              <a:defRPr sz="1800">
                <a:latin typeface="FrutigerNext LT Regular" panose="020B0503040504020204" pitchFamily="34" charset="0"/>
              </a:defRPr>
            </a:lvl1pPr>
          </a:lstStyle>
          <a:p>
            <a:endParaRPr lang="de-DE" dirty="0"/>
          </a:p>
        </p:txBody>
      </p:sp>
    </p:spTree>
    <p:extLst>
      <p:ext uri="{BB962C8B-B14F-4D97-AF65-F5344CB8AC3E}">
        <p14:creationId xmlns:p14="http://schemas.microsoft.com/office/powerpoint/2010/main" val="994919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afik_Rechteck_Bild mit Text">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924C5D13-70A2-9510-5EC9-B26A2EF2403F}"/>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12" name="Rechteck: abgerundete Ecken 11">
            <a:extLst>
              <a:ext uri="{FF2B5EF4-FFF2-40B4-BE49-F238E27FC236}">
                <a16:creationId xmlns:a16="http://schemas.microsoft.com/office/drawing/2014/main" id="{DFB740CC-90CD-18FF-01FB-CB509D277AF7}"/>
              </a:ext>
            </a:extLst>
          </p:cNvPr>
          <p:cNvSpPr/>
          <p:nvPr userDrawn="1"/>
        </p:nvSpPr>
        <p:spPr>
          <a:xfrm>
            <a:off x="410353" y="1317784"/>
            <a:ext cx="7502006" cy="1115853"/>
          </a:xfrm>
          <a:prstGeom prst="roundRect">
            <a:avLst/>
          </a:prstGeom>
          <a:solidFill>
            <a:srgbClr val="526A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9">
            <a:extLst>
              <a:ext uri="{FF2B5EF4-FFF2-40B4-BE49-F238E27FC236}">
                <a16:creationId xmlns:a16="http://schemas.microsoft.com/office/drawing/2014/main" id="{6592F876-2394-E3C5-AF33-AD512C4AF25F}"/>
              </a:ext>
            </a:extLst>
          </p:cNvPr>
          <p:cNvSpPr>
            <a:spLocks noGrp="1"/>
          </p:cNvSpPr>
          <p:nvPr>
            <p:ph type="body" sz="quarter" idx="17" hasCustomPrompt="1"/>
          </p:nvPr>
        </p:nvSpPr>
        <p:spPr>
          <a:xfrm>
            <a:off x="1995197" y="1317785"/>
            <a:ext cx="5779749" cy="766259"/>
          </a:xfrm>
          <a:prstGeom prst="rect">
            <a:avLst/>
          </a:prstGeom>
        </p:spPr>
        <p:txBody>
          <a:bodyPr/>
          <a:lstStyle>
            <a:lvl1pPr marL="0" indent="0">
              <a:lnSpc>
                <a:spcPct val="100000"/>
              </a:lnSpc>
              <a:spcBef>
                <a:spcPts val="0"/>
              </a:spcBef>
              <a:buFont typeface="Arial" panose="020B0604020202020204" pitchFamily="34" charse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8" name="Textplatzhalter 2">
            <a:extLst>
              <a:ext uri="{FF2B5EF4-FFF2-40B4-BE49-F238E27FC236}">
                <a16:creationId xmlns:a16="http://schemas.microsoft.com/office/drawing/2014/main" id="{CE31DA06-DF54-A28A-3770-CC760ECAB6FE}"/>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0" name="Textplatzhalter 9">
            <a:extLst>
              <a:ext uri="{FF2B5EF4-FFF2-40B4-BE49-F238E27FC236}">
                <a16:creationId xmlns:a16="http://schemas.microsoft.com/office/drawing/2014/main" id="{7C941327-B80F-5453-36EF-8B0941CE1BAE}"/>
              </a:ext>
            </a:extLst>
          </p:cNvPr>
          <p:cNvSpPr>
            <a:spLocks noGrp="1"/>
          </p:cNvSpPr>
          <p:nvPr>
            <p:ph type="body" sz="quarter" idx="16" hasCustomPrompt="1"/>
          </p:nvPr>
        </p:nvSpPr>
        <p:spPr>
          <a:xfrm>
            <a:off x="1995198" y="1598068"/>
            <a:ext cx="5779749" cy="766259"/>
          </a:xfrm>
          <a:prstGeom prst="rect">
            <a:avLst/>
          </a:prstGeom>
        </p:spPr>
        <p:txBody>
          <a:bodyPr/>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14" name="Bildplatzhalter 13">
            <a:extLst>
              <a:ext uri="{FF2B5EF4-FFF2-40B4-BE49-F238E27FC236}">
                <a16:creationId xmlns:a16="http://schemas.microsoft.com/office/drawing/2014/main" id="{782E8E71-4B01-DD17-1B4C-F46D66FBC9D1}"/>
              </a:ext>
            </a:extLst>
          </p:cNvPr>
          <p:cNvSpPr>
            <a:spLocks noGrp="1"/>
          </p:cNvSpPr>
          <p:nvPr>
            <p:ph type="pic" sz="quarter" idx="18"/>
          </p:nvPr>
        </p:nvSpPr>
        <p:spPr>
          <a:xfrm>
            <a:off x="533400" y="1448672"/>
            <a:ext cx="1443038" cy="854075"/>
          </a:xfrm>
          <a:prstGeom prst="roundRect">
            <a:avLst/>
          </a:prstGeom>
          <a:ln w="12700">
            <a:solidFill>
              <a:schemeClr val="bg1"/>
            </a:solidFill>
          </a:ln>
        </p:spPr>
        <p:txBody>
          <a:bodyPr/>
          <a:lstStyle>
            <a:lvl1pPr marL="0" indent="0">
              <a:buNone/>
              <a:defRPr sz="1800">
                <a:latin typeface="FrutigerNext LT Regular" panose="020B0503040504020204" pitchFamily="34" charset="0"/>
              </a:defRPr>
            </a:lvl1pPr>
          </a:lstStyle>
          <a:p>
            <a:endParaRPr lang="de-DE" dirty="0"/>
          </a:p>
        </p:txBody>
      </p:sp>
      <p:sp>
        <p:nvSpPr>
          <p:cNvPr id="15" name="Rechteck: abgerundete Ecken 14">
            <a:extLst>
              <a:ext uri="{FF2B5EF4-FFF2-40B4-BE49-F238E27FC236}">
                <a16:creationId xmlns:a16="http://schemas.microsoft.com/office/drawing/2014/main" id="{4FF9C98A-A27D-435E-7E4C-D23F561BBE31}"/>
              </a:ext>
            </a:extLst>
          </p:cNvPr>
          <p:cNvSpPr/>
          <p:nvPr userDrawn="1"/>
        </p:nvSpPr>
        <p:spPr>
          <a:xfrm>
            <a:off x="410353" y="2572012"/>
            <a:ext cx="7502006" cy="1115853"/>
          </a:xfrm>
          <a:prstGeom prst="roundRect">
            <a:avLst/>
          </a:prstGeom>
          <a:solidFill>
            <a:srgbClr val="526A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9">
            <a:extLst>
              <a:ext uri="{FF2B5EF4-FFF2-40B4-BE49-F238E27FC236}">
                <a16:creationId xmlns:a16="http://schemas.microsoft.com/office/drawing/2014/main" id="{D755AA1F-9D79-0CD2-2CD0-75CE29EE4606}"/>
              </a:ext>
            </a:extLst>
          </p:cNvPr>
          <p:cNvSpPr>
            <a:spLocks noGrp="1"/>
          </p:cNvSpPr>
          <p:nvPr>
            <p:ph type="body" sz="quarter" idx="20" hasCustomPrompt="1"/>
          </p:nvPr>
        </p:nvSpPr>
        <p:spPr>
          <a:xfrm>
            <a:off x="1995197" y="2572013"/>
            <a:ext cx="5779749" cy="766259"/>
          </a:xfrm>
          <a:prstGeom prst="rect">
            <a:avLst/>
          </a:prstGeom>
        </p:spPr>
        <p:txBody>
          <a:bodyPr/>
          <a:lstStyle>
            <a:lvl1pPr marL="0" indent="0">
              <a:lnSpc>
                <a:spcPct val="100000"/>
              </a:lnSpc>
              <a:spcBef>
                <a:spcPts val="0"/>
              </a:spcBef>
              <a:buFont typeface="Arial" panose="020B0604020202020204" pitchFamily="34" charse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16" name="Textplatzhalter 9">
            <a:extLst>
              <a:ext uri="{FF2B5EF4-FFF2-40B4-BE49-F238E27FC236}">
                <a16:creationId xmlns:a16="http://schemas.microsoft.com/office/drawing/2014/main" id="{494FF6C5-7AC3-6B0B-6722-49AF15D2A84E}"/>
              </a:ext>
            </a:extLst>
          </p:cNvPr>
          <p:cNvSpPr>
            <a:spLocks noGrp="1"/>
          </p:cNvSpPr>
          <p:nvPr>
            <p:ph type="body" sz="quarter" idx="19" hasCustomPrompt="1"/>
          </p:nvPr>
        </p:nvSpPr>
        <p:spPr>
          <a:xfrm>
            <a:off x="1995198" y="2852296"/>
            <a:ext cx="5779749" cy="766259"/>
          </a:xfrm>
          <a:prstGeom prst="rect">
            <a:avLst/>
          </a:prstGeom>
        </p:spPr>
        <p:txBody>
          <a:bodyPr/>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18" name="Bildplatzhalter 13">
            <a:extLst>
              <a:ext uri="{FF2B5EF4-FFF2-40B4-BE49-F238E27FC236}">
                <a16:creationId xmlns:a16="http://schemas.microsoft.com/office/drawing/2014/main" id="{FC1B7DF2-FCAF-4A00-3C30-41BD10F2DE69}"/>
              </a:ext>
            </a:extLst>
          </p:cNvPr>
          <p:cNvSpPr>
            <a:spLocks noGrp="1"/>
          </p:cNvSpPr>
          <p:nvPr>
            <p:ph type="pic" sz="quarter" idx="21"/>
          </p:nvPr>
        </p:nvSpPr>
        <p:spPr>
          <a:xfrm>
            <a:off x="533400" y="2702900"/>
            <a:ext cx="1443038" cy="854075"/>
          </a:xfrm>
          <a:prstGeom prst="roundRect">
            <a:avLst/>
          </a:prstGeom>
          <a:ln w="12700">
            <a:solidFill>
              <a:schemeClr val="bg1"/>
            </a:solidFill>
          </a:ln>
        </p:spPr>
        <p:txBody>
          <a:bodyPr/>
          <a:lstStyle>
            <a:lvl1pPr marL="0" indent="0">
              <a:buNone/>
              <a:defRPr sz="1800">
                <a:latin typeface="FrutigerNext LT Regular" panose="020B0503040504020204" pitchFamily="34" charset="0"/>
              </a:defRPr>
            </a:lvl1pPr>
          </a:lstStyle>
          <a:p>
            <a:endParaRPr lang="de-DE" dirty="0"/>
          </a:p>
        </p:txBody>
      </p:sp>
      <p:sp>
        <p:nvSpPr>
          <p:cNvPr id="19" name="Rechteck: abgerundete Ecken 18">
            <a:extLst>
              <a:ext uri="{FF2B5EF4-FFF2-40B4-BE49-F238E27FC236}">
                <a16:creationId xmlns:a16="http://schemas.microsoft.com/office/drawing/2014/main" id="{B4E076FC-BD09-9D8B-A7D4-80A8560731EB}"/>
              </a:ext>
            </a:extLst>
          </p:cNvPr>
          <p:cNvSpPr/>
          <p:nvPr userDrawn="1"/>
        </p:nvSpPr>
        <p:spPr>
          <a:xfrm>
            <a:off x="410353" y="3814156"/>
            <a:ext cx="7502006" cy="1115853"/>
          </a:xfrm>
          <a:prstGeom prst="roundRect">
            <a:avLst/>
          </a:prstGeom>
          <a:solidFill>
            <a:srgbClr val="526A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platzhalter 9">
            <a:extLst>
              <a:ext uri="{FF2B5EF4-FFF2-40B4-BE49-F238E27FC236}">
                <a16:creationId xmlns:a16="http://schemas.microsoft.com/office/drawing/2014/main" id="{8A35959B-A70F-5002-E344-ADA6D96FDCA2}"/>
              </a:ext>
            </a:extLst>
          </p:cNvPr>
          <p:cNvSpPr>
            <a:spLocks noGrp="1"/>
          </p:cNvSpPr>
          <p:nvPr>
            <p:ph type="body" sz="quarter" idx="23" hasCustomPrompt="1"/>
          </p:nvPr>
        </p:nvSpPr>
        <p:spPr>
          <a:xfrm>
            <a:off x="1995197" y="3814157"/>
            <a:ext cx="5779749" cy="766259"/>
          </a:xfrm>
          <a:prstGeom prst="rect">
            <a:avLst/>
          </a:prstGeom>
        </p:spPr>
        <p:txBody>
          <a:bodyPr/>
          <a:lstStyle>
            <a:lvl1pPr marL="0" indent="0">
              <a:lnSpc>
                <a:spcPct val="100000"/>
              </a:lnSpc>
              <a:spcBef>
                <a:spcPts val="0"/>
              </a:spcBef>
              <a:buFont typeface="Arial" panose="020B0604020202020204" pitchFamily="34" charse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20" name="Textplatzhalter 9">
            <a:extLst>
              <a:ext uri="{FF2B5EF4-FFF2-40B4-BE49-F238E27FC236}">
                <a16:creationId xmlns:a16="http://schemas.microsoft.com/office/drawing/2014/main" id="{3BD87B42-D4F6-98DE-A664-E0C79CEA7D06}"/>
              </a:ext>
            </a:extLst>
          </p:cNvPr>
          <p:cNvSpPr>
            <a:spLocks noGrp="1"/>
          </p:cNvSpPr>
          <p:nvPr>
            <p:ph type="body" sz="quarter" idx="22" hasCustomPrompt="1"/>
          </p:nvPr>
        </p:nvSpPr>
        <p:spPr>
          <a:xfrm>
            <a:off x="1995198" y="4094440"/>
            <a:ext cx="5779749" cy="766259"/>
          </a:xfrm>
          <a:prstGeom prst="rect">
            <a:avLst/>
          </a:prstGeom>
        </p:spPr>
        <p:txBody>
          <a:bodyPr/>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22" name="Bildplatzhalter 13">
            <a:extLst>
              <a:ext uri="{FF2B5EF4-FFF2-40B4-BE49-F238E27FC236}">
                <a16:creationId xmlns:a16="http://schemas.microsoft.com/office/drawing/2014/main" id="{D6B75CA4-7A4B-A8DA-4FE8-E35DC261B740}"/>
              </a:ext>
            </a:extLst>
          </p:cNvPr>
          <p:cNvSpPr>
            <a:spLocks noGrp="1"/>
          </p:cNvSpPr>
          <p:nvPr>
            <p:ph type="pic" sz="quarter" idx="24"/>
          </p:nvPr>
        </p:nvSpPr>
        <p:spPr>
          <a:xfrm>
            <a:off x="533400" y="3945044"/>
            <a:ext cx="1443038" cy="854075"/>
          </a:xfrm>
          <a:prstGeom prst="roundRect">
            <a:avLst/>
          </a:prstGeom>
          <a:ln w="12700">
            <a:solidFill>
              <a:schemeClr val="bg1"/>
            </a:solidFill>
          </a:ln>
        </p:spPr>
        <p:txBody>
          <a:bodyPr/>
          <a:lstStyle>
            <a:lvl1pPr marL="0" indent="0">
              <a:buNone/>
              <a:defRPr sz="1800">
                <a:latin typeface="FrutigerNext LT Regular" panose="020B0503040504020204" pitchFamily="34" charset="0"/>
              </a:defRPr>
            </a:lvl1pPr>
          </a:lstStyle>
          <a:p>
            <a:endParaRPr lang="de-DE"/>
          </a:p>
        </p:txBody>
      </p:sp>
      <p:sp>
        <p:nvSpPr>
          <p:cNvPr id="23" name="Rechteck: abgerundete Ecken 22">
            <a:extLst>
              <a:ext uri="{FF2B5EF4-FFF2-40B4-BE49-F238E27FC236}">
                <a16:creationId xmlns:a16="http://schemas.microsoft.com/office/drawing/2014/main" id="{67EA99F9-1EB7-E49C-EB31-14DB2AA5810E}"/>
              </a:ext>
            </a:extLst>
          </p:cNvPr>
          <p:cNvSpPr/>
          <p:nvPr userDrawn="1"/>
        </p:nvSpPr>
        <p:spPr>
          <a:xfrm>
            <a:off x="410353" y="5056302"/>
            <a:ext cx="7502006" cy="1115853"/>
          </a:xfrm>
          <a:prstGeom prst="roundRect">
            <a:avLst/>
          </a:prstGeom>
          <a:solidFill>
            <a:srgbClr val="526A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platzhalter 9">
            <a:extLst>
              <a:ext uri="{FF2B5EF4-FFF2-40B4-BE49-F238E27FC236}">
                <a16:creationId xmlns:a16="http://schemas.microsoft.com/office/drawing/2014/main" id="{F8FA9757-E0AB-96B1-E2BD-DFF673AEFC8E}"/>
              </a:ext>
            </a:extLst>
          </p:cNvPr>
          <p:cNvSpPr>
            <a:spLocks noGrp="1"/>
          </p:cNvSpPr>
          <p:nvPr>
            <p:ph type="body" sz="quarter" idx="26" hasCustomPrompt="1"/>
          </p:nvPr>
        </p:nvSpPr>
        <p:spPr>
          <a:xfrm>
            <a:off x="1995197" y="5056303"/>
            <a:ext cx="5779749" cy="766259"/>
          </a:xfrm>
          <a:prstGeom prst="rect">
            <a:avLst/>
          </a:prstGeom>
        </p:spPr>
        <p:txBody>
          <a:bodyPr/>
          <a:lstStyle>
            <a:lvl1pPr marL="0" indent="0">
              <a:lnSpc>
                <a:spcPct val="100000"/>
              </a:lnSpc>
              <a:spcBef>
                <a:spcPts val="0"/>
              </a:spcBef>
              <a:buFont typeface="Arial" panose="020B0604020202020204" pitchFamily="34" charse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24" name="Textplatzhalter 9">
            <a:extLst>
              <a:ext uri="{FF2B5EF4-FFF2-40B4-BE49-F238E27FC236}">
                <a16:creationId xmlns:a16="http://schemas.microsoft.com/office/drawing/2014/main" id="{3234C2C3-4162-5E1D-5EF8-9A03B7B5DB54}"/>
              </a:ext>
            </a:extLst>
          </p:cNvPr>
          <p:cNvSpPr>
            <a:spLocks noGrp="1"/>
          </p:cNvSpPr>
          <p:nvPr>
            <p:ph type="body" sz="quarter" idx="25" hasCustomPrompt="1"/>
          </p:nvPr>
        </p:nvSpPr>
        <p:spPr>
          <a:xfrm>
            <a:off x="1995198" y="5336586"/>
            <a:ext cx="5779749" cy="766259"/>
          </a:xfrm>
          <a:prstGeom prst="rect">
            <a:avLst/>
          </a:prstGeom>
        </p:spPr>
        <p:txBody>
          <a:bodyPr/>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26" name="Bildplatzhalter 13">
            <a:extLst>
              <a:ext uri="{FF2B5EF4-FFF2-40B4-BE49-F238E27FC236}">
                <a16:creationId xmlns:a16="http://schemas.microsoft.com/office/drawing/2014/main" id="{C199D4A7-7DE4-4F9E-C317-1DBBD62C5A0D}"/>
              </a:ext>
            </a:extLst>
          </p:cNvPr>
          <p:cNvSpPr>
            <a:spLocks noGrp="1"/>
          </p:cNvSpPr>
          <p:nvPr>
            <p:ph type="pic" sz="quarter" idx="27"/>
          </p:nvPr>
        </p:nvSpPr>
        <p:spPr>
          <a:xfrm>
            <a:off x="533400" y="5187190"/>
            <a:ext cx="1443038" cy="854075"/>
          </a:xfrm>
          <a:prstGeom prst="roundRect">
            <a:avLst/>
          </a:prstGeom>
          <a:ln w="12700">
            <a:solidFill>
              <a:schemeClr val="bg1"/>
            </a:solidFill>
          </a:ln>
        </p:spPr>
        <p:txBody>
          <a:bodyPr/>
          <a:lstStyle>
            <a:lvl1pPr marL="0" indent="0">
              <a:buNone/>
              <a:defRPr sz="1800">
                <a:latin typeface="FrutigerNext LT Regular" panose="020B0503040504020204" pitchFamily="34" charset="0"/>
              </a:defRPr>
            </a:lvl1pPr>
          </a:lstStyle>
          <a:p>
            <a:endParaRPr lang="de-DE"/>
          </a:p>
        </p:txBody>
      </p:sp>
    </p:spTree>
    <p:extLst>
      <p:ext uri="{BB962C8B-B14F-4D97-AF65-F5344CB8AC3E}">
        <p14:creationId xmlns:p14="http://schemas.microsoft.com/office/powerpoint/2010/main" val="92966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bild mit Headline_4">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FADBF7B-22CB-8CD7-ED2D-EC45839076FC}"/>
              </a:ext>
            </a:extLst>
          </p:cNvPr>
          <p:cNvPicPr>
            <a:picLocks noChangeAspect="1"/>
          </p:cNvPicPr>
          <p:nvPr userDrawn="1"/>
        </p:nvPicPr>
        <p:blipFill>
          <a:blip r:embed="rId3">
            <a:extLst>
              <a:ext uri="{28A0092B-C50C-407E-A947-70E740481C1C}">
                <a14:useLocalDpi xmlns:a14="http://schemas.microsoft.com/office/drawing/2010/main" val="0"/>
              </a:ext>
            </a:extLst>
          </a:blip>
          <a:srcRect t="9297" b="9297"/>
          <a:stretch/>
        </p:blipFill>
        <p:spPr>
          <a:xfrm>
            <a:off x="0" y="1275238"/>
            <a:ext cx="12192000" cy="5582762"/>
          </a:xfrm>
          <a:prstGeom prst="rect">
            <a:avLst/>
          </a:prstGeom>
        </p:spPr>
      </p:pic>
      <p:graphicFrame>
        <p:nvGraphicFramePr>
          <p:cNvPr id="3" name="think-cell data - do not delete" hidden="1">
            <a:extLst>
              <a:ext uri="{FF2B5EF4-FFF2-40B4-BE49-F238E27FC236}">
                <a16:creationId xmlns:a16="http://schemas.microsoft.com/office/drawing/2014/main" id="{DF17912E-6F30-AD31-DCDF-3AB180477392}"/>
              </a:ext>
            </a:extLst>
          </p:cNvPr>
          <p:cNvGraphicFramePr>
            <a:graphicFrameLocks noChangeAspect="1"/>
          </p:cNvGraphicFramePr>
          <p:nvPr userDrawn="1">
            <p:custDataLst>
              <p:tags r:id="rId1"/>
            </p:custDataLst>
            <p:extLst>
              <p:ext uri="{D42A27DB-BD31-4B8C-83A1-F6EECF244321}">
                <p14:modId xmlns:p14="http://schemas.microsoft.com/office/powerpoint/2010/main" val="152969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3" name="think-cell data - do not delete" hidden="1">
                        <a:extLst>
                          <a:ext uri="{FF2B5EF4-FFF2-40B4-BE49-F238E27FC236}">
                            <a16:creationId xmlns:a16="http://schemas.microsoft.com/office/drawing/2014/main" id="{DF17912E-6F30-AD31-DCDF-3AB1804773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A5264E83-89D7-5CFD-69F2-8CF8BF3E4C5C}"/>
              </a:ext>
            </a:extLst>
          </p:cNvPr>
          <p:cNvSpPr/>
          <p:nvPr userDrawn="1"/>
        </p:nvSpPr>
        <p:spPr bwMode="auto">
          <a:xfrm>
            <a:off x="0" y="4648312"/>
            <a:ext cx="8711381" cy="145355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4" name="Rectangle 8">
            <a:extLst>
              <a:ext uri="{FF2B5EF4-FFF2-40B4-BE49-F238E27FC236}">
                <a16:creationId xmlns:a16="http://schemas.microsoft.com/office/drawing/2014/main" id="{FE1B52F9-6CFF-F28C-86FF-639ECF765290}"/>
              </a:ext>
            </a:extLst>
          </p:cNvPr>
          <p:cNvSpPr>
            <a:spLocks/>
          </p:cNvSpPr>
          <p:nvPr userDrawn="1"/>
        </p:nvSpPr>
        <p:spPr bwMode="auto">
          <a:xfrm>
            <a:off x="560654" y="275930"/>
            <a:ext cx="2683130" cy="553067"/>
          </a:xfrm>
          <a:prstGeom prst="rect">
            <a:avLst/>
          </a:prstGeom>
          <a:noFill/>
          <a:ln w="12700" cap="flat">
            <a:noFill/>
            <a:miter lim="800000"/>
            <a:headEnd type="none" w="med" len="med"/>
            <a:tailEnd type="none" w="med" len="med"/>
          </a:ln>
        </p:spPr>
        <p:txBody>
          <a:bodyPr lIns="0" tIns="0" rIns="40639" bIns="0"/>
          <a:lstStyle/>
          <a:p>
            <a:pPr marL="39688">
              <a:spcBef>
                <a:spcPts val="50"/>
              </a:spcBef>
              <a:defRPr/>
            </a:pPr>
            <a:r>
              <a:rPr lang="en-US" sz="1000" b="0" dirty="0">
                <a:solidFill>
                  <a:srgbClr val="000000"/>
                </a:solidFill>
                <a:latin typeface="FrutigerNext LT Bold" panose="020B0803040504020204" pitchFamily="34" charset="0"/>
                <a:cs typeface="Frutiger Next"/>
                <a:sym typeface="Arial" charset="0"/>
              </a:rPr>
              <a:t>KOMPETENZ SCHAFFT SICHERHEIT</a:t>
            </a:r>
          </a:p>
          <a:p>
            <a:pPr marL="39688">
              <a:spcBef>
                <a:spcPts val="50"/>
              </a:spcBef>
              <a:defRPr/>
            </a:pPr>
            <a:r>
              <a:rPr lang="en-US" sz="1000" dirty="0" err="1">
                <a:solidFill>
                  <a:srgbClr val="000000"/>
                </a:solidFill>
                <a:latin typeface="FrutigerNext LT Regular" panose="020B0503040504020204" pitchFamily="34" charset="0"/>
                <a:cs typeface="Frutiger Next"/>
                <a:sym typeface="Arial" charset="0"/>
              </a:rPr>
              <a:t>AirITSystems</a:t>
            </a:r>
            <a:r>
              <a:rPr lang="en-US" sz="1000" dirty="0">
                <a:solidFill>
                  <a:srgbClr val="000000"/>
                </a:solidFill>
                <a:latin typeface="FrutigerNext LT Regular" panose="020B0503040504020204" pitchFamily="34" charset="0"/>
                <a:cs typeface="Frutiger Next"/>
                <a:sym typeface="Arial" charset="0"/>
              </a:rPr>
              <a:t> GmbH</a:t>
            </a:r>
          </a:p>
        </p:txBody>
      </p:sp>
      <p:pic>
        <p:nvPicPr>
          <p:cNvPr id="5" name="Bild 7" descr="01 AirITSystems_Logo (auf Weiß)_RGB.png">
            <a:extLst>
              <a:ext uri="{FF2B5EF4-FFF2-40B4-BE49-F238E27FC236}">
                <a16:creationId xmlns:a16="http://schemas.microsoft.com/office/drawing/2014/main" id="{118E3E21-2384-F772-067B-CFF708787A9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08903" y="275930"/>
            <a:ext cx="1368041" cy="753335"/>
          </a:xfrm>
          <a:prstGeom prst="rect">
            <a:avLst/>
          </a:prstGeom>
        </p:spPr>
      </p:pic>
      <p:sp>
        <p:nvSpPr>
          <p:cNvPr id="7" name="Textplatzhalter 10">
            <a:extLst>
              <a:ext uri="{FF2B5EF4-FFF2-40B4-BE49-F238E27FC236}">
                <a16:creationId xmlns:a16="http://schemas.microsoft.com/office/drawing/2014/main" id="{8795B723-28B5-57EF-16E3-F212001EEC31}"/>
              </a:ext>
            </a:extLst>
          </p:cNvPr>
          <p:cNvSpPr>
            <a:spLocks noGrp="1"/>
          </p:cNvSpPr>
          <p:nvPr>
            <p:ph type="body" sz="quarter" idx="12" hasCustomPrompt="1"/>
          </p:nvPr>
        </p:nvSpPr>
        <p:spPr>
          <a:xfrm>
            <a:off x="560654" y="4784041"/>
            <a:ext cx="6551612" cy="1182687"/>
          </a:xfrm>
          <a:prstGeom prst="rect">
            <a:avLst/>
          </a:prstGeom>
        </p:spPr>
        <p:txBody>
          <a:bodyPr/>
          <a:lstStyle>
            <a:lvl1pPr marL="0" indent="0">
              <a:lnSpc>
                <a:spcPts val="4000"/>
              </a:lnSpc>
              <a:spcBef>
                <a:spcPts val="0"/>
              </a:spcBef>
              <a:buNone/>
              <a:defRPr sz="3600">
                <a:latin typeface="+mj-lt"/>
              </a:defRPr>
            </a:lvl1pPr>
            <a:lvl2pPr marL="457200" indent="0">
              <a:buNone/>
              <a:defRPr sz="3600">
                <a:latin typeface="+mj-lt"/>
              </a:defRPr>
            </a:lvl2pPr>
            <a:lvl3pPr marL="914400" indent="0">
              <a:buNone/>
              <a:defRPr sz="3600">
                <a:latin typeface="+mj-lt"/>
              </a:defRPr>
            </a:lvl3pPr>
            <a:lvl4pPr marL="1371600" indent="0">
              <a:buNone/>
              <a:defRPr sz="3600">
                <a:latin typeface="+mj-lt"/>
              </a:defRPr>
            </a:lvl4pPr>
            <a:lvl5pPr marL="1828800" indent="0">
              <a:buNone/>
              <a:defRPr sz="3600">
                <a:latin typeface="+mj-lt"/>
              </a:defRPr>
            </a:lvl5pPr>
          </a:lstStyle>
          <a:p>
            <a:pPr lvl="0"/>
            <a:r>
              <a:rPr lang="de-DE" dirty="0"/>
              <a:t>Headline</a:t>
            </a:r>
            <a:br>
              <a:rPr lang="de-DE" dirty="0"/>
            </a:br>
            <a:r>
              <a:rPr lang="de-DE" dirty="0"/>
              <a:t>zweizeilig</a:t>
            </a:r>
          </a:p>
        </p:txBody>
      </p:sp>
    </p:spTree>
    <p:extLst>
      <p:ext uri="{BB962C8B-B14F-4D97-AF65-F5344CB8AC3E}">
        <p14:creationId xmlns:p14="http://schemas.microsoft.com/office/powerpoint/2010/main" val="5228310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fik_Kreis_Bild mit Text">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DDF1A96E-EEBC-E758-910D-7104BEC86182}"/>
              </a:ext>
            </a:extLst>
          </p:cNvPr>
          <p:cNvSpPr/>
          <p:nvPr userDrawn="1"/>
        </p:nvSpPr>
        <p:spPr>
          <a:xfrm>
            <a:off x="1204327" y="4673926"/>
            <a:ext cx="5448300" cy="975394"/>
          </a:xfrm>
          <a:prstGeom prst="rect">
            <a:avLst/>
          </a:prstGeom>
          <a:solidFill>
            <a:srgbClr val="0033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platzhalter 20">
            <a:extLst>
              <a:ext uri="{FF2B5EF4-FFF2-40B4-BE49-F238E27FC236}">
                <a16:creationId xmlns:a16="http://schemas.microsoft.com/office/drawing/2014/main" id="{6844D947-FED9-F12C-1AF4-9BD2E03E792C}"/>
              </a:ext>
            </a:extLst>
          </p:cNvPr>
          <p:cNvSpPr>
            <a:spLocks noGrp="1"/>
          </p:cNvSpPr>
          <p:nvPr>
            <p:ph type="body" sz="quarter" idx="24" hasCustomPrompt="1"/>
          </p:nvPr>
        </p:nvSpPr>
        <p:spPr>
          <a:xfrm>
            <a:off x="1204327" y="4976636"/>
            <a:ext cx="5448300" cy="672684"/>
          </a:xfrm>
          <a:prstGeom prst="rect">
            <a:avLst/>
          </a:prstGeom>
        </p:spPr>
        <p:txBody>
          <a:bodyPr lIns="756000"/>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9" name="Halbbogen 8">
            <a:extLst>
              <a:ext uri="{FF2B5EF4-FFF2-40B4-BE49-F238E27FC236}">
                <a16:creationId xmlns:a16="http://schemas.microsoft.com/office/drawing/2014/main" id="{3AB4AEE4-570B-2BD6-43E8-97D8DD1948F7}"/>
              </a:ext>
            </a:extLst>
          </p:cNvPr>
          <p:cNvSpPr/>
          <p:nvPr/>
        </p:nvSpPr>
        <p:spPr>
          <a:xfrm>
            <a:off x="-4960803" y="412975"/>
            <a:ext cx="6565450" cy="6565450"/>
          </a:xfrm>
          <a:prstGeom prst="blockArc">
            <a:avLst>
              <a:gd name="adj1" fmla="val 18900000"/>
              <a:gd name="adj2" fmla="val 2700000"/>
              <a:gd name="adj3" fmla="val 329"/>
            </a:avLst>
          </a:prstGeom>
          <a:solidFill>
            <a:srgbClr val="003361"/>
          </a:solidFill>
          <a:ln>
            <a:solidFill>
              <a:srgbClr val="00336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1" name="Textplatzhalter 20">
            <a:extLst>
              <a:ext uri="{FF2B5EF4-FFF2-40B4-BE49-F238E27FC236}">
                <a16:creationId xmlns:a16="http://schemas.microsoft.com/office/drawing/2014/main" id="{2CE04B6F-C70E-032B-8B19-67D04121D7BC}"/>
              </a:ext>
            </a:extLst>
          </p:cNvPr>
          <p:cNvSpPr>
            <a:spLocks noGrp="1"/>
          </p:cNvSpPr>
          <p:nvPr>
            <p:ph type="body" sz="quarter" idx="23" hasCustomPrompt="1"/>
          </p:nvPr>
        </p:nvSpPr>
        <p:spPr>
          <a:xfrm>
            <a:off x="1205096" y="4693580"/>
            <a:ext cx="5448300" cy="283055"/>
          </a:xfrm>
          <a:prstGeom prst="rect">
            <a:avLst/>
          </a:prstGeom>
        </p:spPr>
        <p:txBody>
          <a:bodyPr lIns="756000"/>
          <a:lstStyle>
            <a:lvl1pPr marL="0" inden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27" name="Rechteck 26">
            <a:extLst>
              <a:ext uri="{FF2B5EF4-FFF2-40B4-BE49-F238E27FC236}">
                <a16:creationId xmlns:a16="http://schemas.microsoft.com/office/drawing/2014/main" id="{C63E3641-289B-1925-389D-1551D1EAD540}"/>
              </a:ext>
            </a:extLst>
          </p:cNvPr>
          <p:cNvSpPr/>
          <p:nvPr userDrawn="1"/>
        </p:nvSpPr>
        <p:spPr>
          <a:xfrm>
            <a:off x="1251188" y="3208003"/>
            <a:ext cx="5448300" cy="975394"/>
          </a:xfrm>
          <a:prstGeom prst="rect">
            <a:avLst/>
          </a:prstGeom>
          <a:solidFill>
            <a:srgbClr val="0033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platzhalter 20">
            <a:extLst>
              <a:ext uri="{FF2B5EF4-FFF2-40B4-BE49-F238E27FC236}">
                <a16:creationId xmlns:a16="http://schemas.microsoft.com/office/drawing/2014/main" id="{E3FBA8BF-FB4A-7CC6-209D-6A735A358D2B}"/>
              </a:ext>
            </a:extLst>
          </p:cNvPr>
          <p:cNvSpPr>
            <a:spLocks noGrp="1"/>
          </p:cNvSpPr>
          <p:nvPr>
            <p:ph type="body" sz="quarter" idx="22" hasCustomPrompt="1"/>
          </p:nvPr>
        </p:nvSpPr>
        <p:spPr>
          <a:xfrm>
            <a:off x="1251188" y="3510713"/>
            <a:ext cx="5448300" cy="672684"/>
          </a:xfrm>
          <a:prstGeom prst="rect">
            <a:avLst/>
          </a:prstGeom>
        </p:spPr>
        <p:txBody>
          <a:bodyPr lIns="1080000"/>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28" name="Textplatzhalter 20">
            <a:extLst>
              <a:ext uri="{FF2B5EF4-FFF2-40B4-BE49-F238E27FC236}">
                <a16:creationId xmlns:a16="http://schemas.microsoft.com/office/drawing/2014/main" id="{F555B7B6-46F3-23A1-D908-0F79FDE85F9F}"/>
              </a:ext>
            </a:extLst>
          </p:cNvPr>
          <p:cNvSpPr>
            <a:spLocks noGrp="1"/>
          </p:cNvSpPr>
          <p:nvPr>
            <p:ph type="body" sz="quarter" idx="21" hasCustomPrompt="1"/>
          </p:nvPr>
        </p:nvSpPr>
        <p:spPr>
          <a:xfrm>
            <a:off x="1251957" y="3227657"/>
            <a:ext cx="5448300" cy="283055"/>
          </a:xfrm>
          <a:prstGeom prst="rect">
            <a:avLst/>
          </a:prstGeom>
        </p:spPr>
        <p:txBody>
          <a:bodyPr lIns="1080000"/>
          <a:lstStyle>
            <a:lvl1pPr marL="0" inden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11" name="Ellipse 10">
            <a:extLst>
              <a:ext uri="{FF2B5EF4-FFF2-40B4-BE49-F238E27FC236}">
                <a16:creationId xmlns:a16="http://schemas.microsoft.com/office/drawing/2014/main" id="{27757B0D-23C6-E351-CA6F-DE561F452ACA}"/>
              </a:ext>
            </a:extLst>
          </p:cNvPr>
          <p:cNvSpPr/>
          <p:nvPr/>
        </p:nvSpPr>
        <p:spPr>
          <a:xfrm>
            <a:off x="619892" y="1622986"/>
            <a:ext cx="1219243" cy="121924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Ellipse 12">
            <a:extLst>
              <a:ext uri="{FF2B5EF4-FFF2-40B4-BE49-F238E27FC236}">
                <a16:creationId xmlns:a16="http://schemas.microsoft.com/office/drawing/2014/main" id="{C4A88D27-6F80-6E06-B482-021AE55C3AD4}"/>
              </a:ext>
            </a:extLst>
          </p:cNvPr>
          <p:cNvSpPr/>
          <p:nvPr/>
        </p:nvSpPr>
        <p:spPr>
          <a:xfrm>
            <a:off x="974448" y="3086078"/>
            <a:ext cx="1219243" cy="121924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Ellipse 14">
            <a:extLst>
              <a:ext uri="{FF2B5EF4-FFF2-40B4-BE49-F238E27FC236}">
                <a16:creationId xmlns:a16="http://schemas.microsoft.com/office/drawing/2014/main" id="{43CA2C24-2A0C-42E4-CC62-6ADB0213D0CA}"/>
              </a:ext>
            </a:extLst>
          </p:cNvPr>
          <p:cNvSpPr/>
          <p:nvPr/>
        </p:nvSpPr>
        <p:spPr>
          <a:xfrm>
            <a:off x="619892" y="4549170"/>
            <a:ext cx="1219243" cy="121924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Titel 3">
            <a:extLst>
              <a:ext uri="{FF2B5EF4-FFF2-40B4-BE49-F238E27FC236}">
                <a16:creationId xmlns:a16="http://schemas.microsoft.com/office/drawing/2014/main" id="{97BCD997-27F3-C3F5-EF4C-3A3078C03DE5}"/>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24" name="Rechteck 23">
            <a:extLst>
              <a:ext uri="{FF2B5EF4-FFF2-40B4-BE49-F238E27FC236}">
                <a16:creationId xmlns:a16="http://schemas.microsoft.com/office/drawing/2014/main" id="{248451BB-A758-11AC-4742-CC47EDD30C7F}"/>
              </a:ext>
            </a:extLst>
          </p:cNvPr>
          <p:cNvSpPr/>
          <p:nvPr userDrawn="1"/>
        </p:nvSpPr>
        <p:spPr>
          <a:xfrm>
            <a:off x="1227956" y="1744060"/>
            <a:ext cx="5448300" cy="975394"/>
          </a:xfrm>
          <a:prstGeom prst="rect">
            <a:avLst/>
          </a:prstGeom>
          <a:solidFill>
            <a:srgbClr val="0033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platzhalter 20">
            <a:extLst>
              <a:ext uri="{FF2B5EF4-FFF2-40B4-BE49-F238E27FC236}">
                <a16:creationId xmlns:a16="http://schemas.microsoft.com/office/drawing/2014/main" id="{59AB90E7-3BDA-1C67-BDFA-F0EF1362B406}"/>
              </a:ext>
            </a:extLst>
          </p:cNvPr>
          <p:cNvSpPr>
            <a:spLocks noGrp="1"/>
          </p:cNvSpPr>
          <p:nvPr>
            <p:ph type="body" sz="quarter" idx="20" hasCustomPrompt="1"/>
          </p:nvPr>
        </p:nvSpPr>
        <p:spPr>
          <a:xfrm>
            <a:off x="1227956" y="2046770"/>
            <a:ext cx="5448300" cy="672684"/>
          </a:xfrm>
          <a:prstGeom prst="rect">
            <a:avLst/>
          </a:prstGeom>
        </p:spPr>
        <p:txBody>
          <a:bodyPr lIns="756000"/>
          <a:lstStyle>
            <a:lvl1pPr marL="171450" indent="-171450">
              <a:lnSpc>
                <a:spcPct val="100000"/>
              </a:lnSpc>
              <a:spcBef>
                <a:spcPts val="0"/>
              </a:spcBef>
              <a:buFont typeface="Arial" panose="020B0604020202020204" pitchFamily="34" charset="0"/>
              <a:buChar char="•"/>
              <a:defRPr sz="12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Beispieltext</a:t>
            </a:r>
          </a:p>
          <a:p>
            <a:pPr lvl="0"/>
            <a:r>
              <a:rPr lang="de-DE" dirty="0"/>
              <a:t>Beispieltext</a:t>
            </a:r>
          </a:p>
        </p:txBody>
      </p:sp>
      <p:sp>
        <p:nvSpPr>
          <p:cNvPr id="21" name="Textplatzhalter 20">
            <a:extLst>
              <a:ext uri="{FF2B5EF4-FFF2-40B4-BE49-F238E27FC236}">
                <a16:creationId xmlns:a16="http://schemas.microsoft.com/office/drawing/2014/main" id="{C7A57DF0-80C6-0B11-F6E7-1D653C42B9B2}"/>
              </a:ext>
            </a:extLst>
          </p:cNvPr>
          <p:cNvSpPr>
            <a:spLocks noGrp="1"/>
          </p:cNvSpPr>
          <p:nvPr>
            <p:ph type="body" sz="quarter" idx="19" hasCustomPrompt="1"/>
          </p:nvPr>
        </p:nvSpPr>
        <p:spPr>
          <a:xfrm>
            <a:off x="1228725" y="1763714"/>
            <a:ext cx="5448300" cy="282452"/>
          </a:xfrm>
          <a:prstGeom prst="rect">
            <a:avLst/>
          </a:prstGeom>
        </p:spPr>
        <p:txBody>
          <a:bodyPr lIns="756000"/>
          <a:lstStyle>
            <a:lvl1pPr marL="0" indent="0">
              <a:buNone/>
              <a:defRPr sz="1400">
                <a:solidFill>
                  <a:schemeClr val="bg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Überschrift</a:t>
            </a:r>
          </a:p>
        </p:txBody>
      </p:sp>
      <p:sp>
        <p:nvSpPr>
          <p:cNvPr id="7" name="Textplatzhalter 2">
            <a:extLst>
              <a:ext uri="{FF2B5EF4-FFF2-40B4-BE49-F238E27FC236}">
                <a16:creationId xmlns:a16="http://schemas.microsoft.com/office/drawing/2014/main" id="{13297771-C2AA-9708-FCF1-37A5A1223BE6}"/>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7" name="Bildplatzhalter 16">
            <a:extLst>
              <a:ext uri="{FF2B5EF4-FFF2-40B4-BE49-F238E27FC236}">
                <a16:creationId xmlns:a16="http://schemas.microsoft.com/office/drawing/2014/main" id="{918150C4-7442-EC97-DB21-6E8E586E6D5C}"/>
              </a:ext>
            </a:extLst>
          </p:cNvPr>
          <p:cNvSpPr>
            <a:spLocks noGrp="1"/>
          </p:cNvSpPr>
          <p:nvPr>
            <p:ph type="pic" sz="quarter" idx="16"/>
          </p:nvPr>
        </p:nvSpPr>
        <p:spPr>
          <a:xfrm>
            <a:off x="619125" y="1622381"/>
            <a:ext cx="1220733" cy="1219244"/>
          </a:xfrm>
          <a:prstGeom prst="ellipse">
            <a:avLst/>
          </a:prstGeom>
          <a:solidFill>
            <a:schemeClr val="bg1"/>
          </a:solidFill>
          <a:ln w="19050">
            <a:solidFill>
              <a:srgbClr val="003361"/>
            </a:solidFill>
          </a:ln>
        </p:spPr>
        <p:txBody>
          <a:bodyPr/>
          <a:lstStyle>
            <a:lvl1pPr marL="0" indent="0">
              <a:buNone/>
              <a:defRPr sz="1800">
                <a:latin typeface="FrutigerNext LT Regular" panose="020B0503040504020204" pitchFamily="34" charset="0"/>
              </a:defRPr>
            </a:lvl1pPr>
          </a:lstStyle>
          <a:p>
            <a:endParaRPr lang="de-DE"/>
          </a:p>
        </p:txBody>
      </p:sp>
      <p:sp>
        <p:nvSpPr>
          <p:cNvPr id="18" name="Bildplatzhalter 16">
            <a:extLst>
              <a:ext uri="{FF2B5EF4-FFF2-40B4-BE49-F238E27FC236}">
                <a16:creationId xmlns:a16="http://schemas.microsoft.com/office/drawing/2014/main" id="{9C684441-39F5-263A-BED5-80A55E814C76}"/>
              </a:ext>
            </a:extLst>
          </p:cNvPr>
          <p:cNvSpPr>
            <a:spLocks noGrp="1"/>
          </p:cNvSpPr>
          <p:nvPr>
            <p:ph type="pic" sz="quarter" idx="17"/>
          </p:nvPr>
        </p:nvSpPr>
        <p:spPr>
          <a:xfrm>
            <a:off x="974448" y="3086077"/>
            <a:ext cx="1220733" cy="1219244"/>
          </a:xfrm>
          <a:prstGeom prst="ellipse">
            <a:avLst/>
          </a:prstGeom>
          <a:solidFill>
            <a:schemeClr val="bg1"/>
          </a:solidFill>
          <a:ln w="19050">
            <a:solidFill>
              <a:srgbClr val="003361"/>
            </a:solidFill>
          </a:ln>
        </p:spPr>
        <p:txBody>
          <a:bodyPr/>
          <a:lstStyle>
            <a:lvl1pPr marL="0" indent="0">
              <a:buNone/>
              <a:defRPr sz="1800">
                <a:latin typeface="FrutigerNext LT Regular" panose="020B0503040504020204" pitchFamily="34" charset="0"/>
              </a:defRPr>
            </a:lvl1pPr>
          </a:lstStyle>
          <a:p>
            <a:endParaRPr lang="de-DE"/>
          </a:p>
        </p:txBody>
      </p:sp>
      <p:sp>
        <p:nvSpPr>
          <p:cNvPr id="19" name="Bildplatzhalter 16">
            <a:extLst>
              <a:ext uri="{FF2B5EF4-FFF2-40B4-BE49-F238E27FC236}">
                <a16:creationId xmlns:a16="http://schemas.microsoft.com/office/drawing/2014/main" id="{F05DB031-79BC-7322-C5CD-D8FDAB24A4FC}"/>
              </a:ext>
            </a:extLst>
          </p:cNvPr>
          <p:cNvSpPr>
            <a:spLocks noGrp="1"/>
          </p:cNvSpPr>
          <p:nvPr>
            <p:ph type="pic" sz="quarter" idx="18"/>
          </p:nvPr>
        </p:nvSpPr>
        <p:spPr>
          <a:xfrm>
            <a:off x="619125" y="4549169"/>
            <a:ext cx="1220733" cy="1219244"/>
          </a:xfrm>
          <a:prstGeom prst="ellipse">
            <a:avLst/>
          </a:prstGeom>
          <a:solidFill>
            <a:schemeClr val="bg1"/>
          </a:solidFill>
          <a:ln w="19050">
            <a:solidFill>
              <a:srgbClr val="003361"/>
            </a:solidFill>
          </a:ln>
        </p:spPr>
        <p:txBody>
          <a:bodyPr/>
          <a:lstStyle>
            <a:lvl1pPr marL="0" indent="0">
              <a:buNone/>
              <a:defRPr sz="1800">
                <a:latin typeface="FrutigerNext LT Regular" panose="020B0503040504020204" pitchFamily="34" charset="0"/>
              </a:defRPr>
            </a:lvl1pPr>
          </a:lstStyle>
          <a:p>
            <a:endParaRPr lang="de-DE"/>
          </a:p>
        </p:txBody>
      </p:sp>
    </p:spTree>
    <p:extLst>
      <p:ext uri="{BB962C8B-B14F-4D97-AF65-F5344CB8AC3E}">
        <p14:creationId xmlns:p14="http://schemas.microsoft.com/office/powerpoint/2010/main" val="39509300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ld flächi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4037240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BF2BC830-45BF-EA2B-3092-DC0352F67E47}"/>
              </a:ext>
            </a:extLst>
          </p:cNvPr>
          <p:cNvSpPr/>
          <p:nvPr userDrawn="1"/>
        </p:nvSpPr>
        <p:spPr bwMode="auto">
          <a:xfrm>
            <a:off x="0" y="1273175"/>
            <a:ext cx="12192000" cy="5109405"/>
          </a:xfrm>
          <a:prstGeom prst="rect">
            <a:avLst/>
          </a:prstGeom>
          <a:solidFill>
            <a:srgbClr val="00336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2" name="Bildplatzhalter 6">
            <a:extLst>
              <a:ext uri="{FF2B5EF4-FFF2-40B4-BE49-F238E27FC236}">
                <a16:creationId xmlns:a16="http://schemas.microsoft.com/office/drawing/2014/main" id="{79AE96EB-575B-43F7-CF4A-D9FA806AF401}"/>
              </a:ext>
            </a:extLst>
          </p:cNvPr>
          <p:cNvSpPr>
            <a:spLocks noGrp="1"/>
          </p:cNvSpPr>
          <p:nvPr>
            <p:ph type="pic" sz="quarter" idx="10"/>
          </p:nvPr>
        </p:nvSpPr>
        <p:spPr>
          <a:xfrm>
            <a:off x="0" y="1256877"/>
            <a:ext cx="12192000" cy="5133007"/>
          </a:xfrm>
          <a:prstGeom prst="rect">
            <a:avLst/>
          </a:prstGeom>
        </p:spPr>
        <p:txBody>
          <a:bodyPr vert="horz"/>
          <a:lstStyle>
            <a:lvl1pPr marL="39688" indent="0">
              <a:buNone/>
              <a:defRPr sz="1200">
                <a:solidFill>
                  <a:schemeClr val="bg1"/>
                </a:solidFill>
                <a:latin typeface="Frutiger Next"/>
                <a:cs typeface="Frutiger Next"/>
              </a:defRPr>
            </a:lvl1pPr>
          </a:lstStyle>
          <a:p>
            <a:endParaRPr lang="de-DE"/>
          </a:p>
        </p:txBody>
      </p:sp>
    </p:spTree>
    <p:extLst>
      <p:ext uri="{BB962C8B-B14F-4D97-AF65-F5344CB8AC3E}">
        <p14:creationId xmlns:p14="http://schemas.microsoft.com/office/powerpoint/2010/main" val="3466692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andort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2953418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Standorte</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Übersicht</a:t>
            </a:r>
          </a:p>
        </p:txBody>
      </p:sp>
      <p:sp>
        <p:nvSpPr>
          <p:cNvPr id="6" name="Rechteck 5">
            <a:extLst>
              <a:ext uri="{FF2B5EF4-FFF2-40B4-BE49-F238E27FC236}">
                <a16:creationId xmlns:a16="http://schemas.microsoft.com/office/drawing/2014/main" id="{D0F6E771-1740-88E6-6096-E14C2531FDA5}"/>
              </a:ext>
            </a:extLst>
          </p:cNvPr>
          <p:cNvSpPr/>
          <p:nvPr userDrawn="1"/>
        </p:nvSpPr>
        <p:spPr bwMode="auto">
          <a:xfrm>
            <a:off x="0" y="6395673"/>
            <a:ext cx="12192000" cy="462328"/>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12" name="Text Box 14">
            <a:extLst>
              <a:ext uri="{FF2B5EF4-FFF2-40B4-BE49-F238E27FC236}">
                <a16:creationId xmlns:a16="http://schemas.microsoft.com/office/drawing/2014/main" id="{BD2E3C80-796F-20DB-B483-A4BC8F9335E1}"/>
              </a:ext>
            </a:extLst>
          </p:cNvPr>
          <p:cNvSpPr txBox="1">
            <a:spLocks noChangeArrowheads="1"/>
          </p:cNvSpPr>
          <p:nvPr userDrawn="1"/>
        </p:nvSpPr>
        <p:spPr bwMode="auto">
          <a:xfrm>
            <a:off x="11600197" y="6538540"/>
            <a:ext cx="167217" cy="114300"/>
          </a:xfrm>
          <a:prstGeom prst="rect">
            <a:avLst/>
          </a:prstGeom>
          <a:noFill/>
          <a:ln w="12700">
            <a:noFill/>
            <a:miter lim="800000"/>
            <a:headEnd/>
            <a:tailEnd/>
          </a:ln>
        </p:spPr>
        <p:txBody>
          <a:bodyPr wrap="none" lIns="0" tIns="0" rIns="0" bIns="0"/>
          <a:lstStyle/>
          <a:p>
            <a:pPr algn="ctr">
              <a:defRPr/>
            </a:pPr>
            <a:fld id="{1C611747-50D6-455C-B3EF-BEF255921040}" type="slidenum">
              <a:rPr lang="en-US" sz="800">
                <a:solidFill>
                  <a:schemeClr val="tx1">
                    <a:lumMod val="95000"/>
                    <a:lumOff val="5000"/>
                  </a:schemeClr>
                </a:solidFill>
                <a:latin typeface="Frutiger Next"/>
                <a:cs typeface="Frutiger Next"/>
                <a:sym typeface="Arial" charset="0"/>
              </a:rPr>
              <a:pPr algn="ctr">
                <a:defRPr/>
              </a:pPr>
              <a:t>‹Nr.›</a:t>
            </a:fld>
            <a:endParaRPr lang="en-US" sz="800">
              <a:solidFill>
                <a:schemeClr val="tx1">
                  <a:lumMod val="95000"/>
                  <a:lumOff val="5000"/>
                </a:schemeClr>
              </a:solidFill>
              <a:latin typeface="Frutiger Next"/>
              <a:cs typeface="Frutiger Next"/>
              <a:sym typeface="Arial" charset="0"/>
            </a:endParaRPr>
          </a:p>
        </p:txBody>
      </p:sp>
      <p:sp>
        <p:nvSpPr>
          <p:cNvPr id="14" name="Rectangle 8">
            <a:extLst>
              <a:ext uri="{FF2B5EF4-FFF2-40B4-BE49-F238E27FC236}">
                <a16:creationId xmlns:a16="http://schemas.microsoft.com/office/drawing/2014/main" id="{3434E32D-3F72-3C0D-9F83-DE7BDDA09EF5}"/>
              </a:ext>
            </a:extLst>
          </p:cNvPr>
          <p:cNvSpPr>
            <a:spLocks/>
          </p:cNvSpPr>
          <p:nvPr userDrawn="1"/>
        </p:nvSpPr>
        <p:spPr bwMode="auto">
          <a:xfrm>
            <a:off x="399813" y="6489541"/>
            <a:ext cx="2441363" cy="163300"/>
          </a:xfrm>
          <a:prstGeom prst="rect">
            <a:avLst/>
          </a:prstGeom>
          <a:noFill/>
          <a:ln w="12700" cap="flat">
            <a:noFill/>
            <a:miter lim="800000"/>
            <a:headEnd type="none" w="med" len="med"/>
            <a:tailEnd type="none" w="med" len="med"/>
          </a:ln>
        </p:spPr>
        <p:txBody>
          <a:bodyPr lIns="0" tIns="0" rIns="40639" bIns="0"/>
          <a:lstStyle/>
          <a:p>
            <a:pPr marL="39688">
              <a:spcBef>
                <a:spcPts val="50"/>
              </a:spcBef>
              <a:defRPr/>
            </a:pPr>
            <a:r>
              <a:rPr lang="en-US" sz="700" b="0" dirty="0">
                <a:solidFill>
                  <a:schemeClr val="tx1"/>
                </a:solidFill>
                <a:latin typeface="FrutigerNext LT Bold" panose="020B0803040504020204" pitchFamily="34" charset="0"/>
                <a:cs typeface="Frutiger Next"/>
                <a:sym typeface="Arial" charset="0"/>
              </a:rPr>
              <a:t>KOMPETENZ SCHAFFT SICHERHEIT</a:t>
            </a:r>
          </a:p>
          <a:p>
            <a:pPr marL="39688">
              <a:spcBef>
                <a:spcPts val="50"/>
              </a:spcBef>
              <a:defRPr/>
            </a:pPr>
            <a:r>
              <a:rPr lang="en-US" sz="700" dirty="0" err="1">
                <a:solidFill>
                  <a:srgbClr val="7C7B7B"/>
                </a:solidFill>
                <a:latin typeface="FrutigerNext LT Regular" panose="020B0503040504020204" pitchFamily="34" charset="0"/>
                <a:cs typeface="Frutiger Next"/>
                <a:sym typeface="Arial" charset="0"/>
              </a:rPr>
              <a:t>AirITSystems</a:t>
            </a:r>
            <a:r>
              <a:rPr lang="en-US" sz="700" dirty="0">
                <a:solidFill>
                  <a:srgbClr val="7C7B7B"/>
                </a:solidFill>
                <a:latin typeface="FrutigerNext LT Regular" panose="020B0503040504020204" pitchFamily="34" charset="0"/>
                <a:cs typeface="Frutiger Next"/>
                <a:sym typeface="Arial" charset="0"/>
              </a:rPr>
              <a:t> GmbH</a:t>
            </a:r>
          </a:p>
        </p:txBody>
      </p:sp>
      <p:pic>
        <p:nvPicPr>
          <p:cNvPr id="7" name="Grafik 6">
            <a:extLst>
              <a:ext uri="{FF2B5EF4-FFF2-40B4-BE49-F238E27FC236}">
                <a16:creationId xmlns:a16="http://schemas.microsoft.com/office/drawing/2014/main" id="{6514F1A5-70FC-59D3-2A95-A21099BCCF10}"/>
              </a:ext>
            </a:extLst>
          </p:cNvPr>
          <p:cNvPicPr>
            <a:picLocks noChangeAspect="1"/>
          </p:cNvPicPr>
          <p:nvPr userDrawn="1"/>
        </p:nvPicPr>
        <p:blipFill>
          <a:blip r:embed="rId5"/>
          <a:stretch>
            <a:fillRect/>
          </a:stretch>
        </p:blipFill>
        <p:spPr>
          <a:xfrm>
            <a:off x="1662143" y="1218150"/>
            <a:ext cx="4095813" cy="5177790"/>
          </a:xfrm>
          <a:prstGeom prst="rect">
            <a:avLst/>
          </a:prstGeom>
        </p:spPr>
      </p:pic>
      <p:pic>
        <p:nvPicPr>
          <p:cNvPr id="9" name="Grafik 8">
            <a:extLst>
              <a:ext uri="{FF2B5EF4-FFF2-40B4-BE49-F238E27FC236}">
                <a16:creationId xmlns:a16="http://schemas.microsoft.com/office/drawing/2014/main" id="{B2D6F907-F8CC-6999-DDBD-2A98691CA6DE}"/>
              </a:ext>
            </a:extLst>
          </p:cNvPr>
          <p:cNvPicPr>
            <a:picLocks noChangeAspect="1"/>
          </p:cNvPicPr>
          <p:nvPr userDrawn="1"/>
        </p:nvPicPr>
        <p:blipFill>
          <a:blip r:embed="rId6"/>
          <a:stretch>
            <a:fillRect/>
          </a:stretch>
        </p:blipFill>
        <p:spPr>
          <a:xfrm>
            <a:off x="7551948" y="1242564"/>
            <a:ext cx="3912688" cy="5177790"/>
          </a:xfrm>
          <a:prstGeom prst="rect">
            <a:avLst/>
          </a:prstGeom>
        </p:spPr>
      </p:pic>
    </p:spTree>
    <p:extLst>
      <p:ext uri="{BB962C8B-B14F-4D97-AF65-F5344CB8AC3E}">
        <p14:creationId xmlns:p14="http://schemas.microsoft.com/office/powerpoint/2010/main" val="40413165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Bilder mit Tex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911942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IHR STARKER PARTNER</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err="1"/>
              <a:t>AirITSystems</a:t>
            </a:r>
            <a:endParaRPr lang="de-DE" dirty="0"/>
          </a:p>
        </p:txBody>
      </p:sp>
      <p:sp>
        <p:nvSpPr>
          <p:cNvPr id="5" name="Bildplatzhalter 2">
            <a:extLst>
              <a:ext uri="{FF2B5EF4-FFF2-40B4-BE49-F238E27FC236}">
                <a16:creationId xmlns:a16="http://schemas.microsoft.com/office/drawing/2014/main" id="{1A2A1878-5633-8ACD-6DF6-C3B3C37610EA}"/>
              </a:ext>
            </a:extLst>
          </p:cNvPr>
          <p:cNvSpPr>
            <a:spLocks noGrp="1"/>
          </p:cNvSpPr>
          <p:nvPr>
            <p:ph type="pic" sz="quarter" idx="18"/>
          </p:nvPr>
        </p:nvSpPr>
        <p:spPr>
          <a:xfrm>
            <a:off x="1432259" y="1664138"/>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
        <p:nvSpPr>
          <p:cNvPr id="7" name="Inhaltsplatzhalter 2">
            <a:extLst>
              <a:ext uri="{FF2B5EF4-FFF2-40B4-BE49-F238E27FC236}">
                <a16:creationId xmlns:a16="http://schemas.microsoft.com/office/drawing/2014/main" id="{B1C63DBA-36D6-AAA8-E26D-B30D919AFA68}"/>
              </a:ext>
            </a:extLst>
          </p:cNvPr>
          <p:cNvSpPr>
            <a:spLocks noGrp="1"/>
          </p:cNvSpPr>
          <p:nvPr>
            <p:ph idx="34" hasCustomPrompt="1"/>
          </p:nvPr>
        </p:nvSpPr>
        <p:spPr>
          <a:xfrm>
            <a:off x="431270" y="3464194"/>
            <a:ext cx="362725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9" name="Inhaltsplatzhalter 2">
            <a:extLst>
              <a:ext uri="{FF2B5EF4-FFF2-40B4-BE49-F238E27FC236}">
                <a16:creationId xmlns:a16="http://schemas.microsoft.com/office/drawing/2014/main" id="{9A7BC070-E6E6-0929-FBDF-CB9CB7C463D2}"/>
              </a:ext>
            </a:extLst>
          </p:cNvPr>
          <p:cNvSpPr>
            <a:spLocks noGrp="1"/>
          </p:cNvSpPr>
          <p:nvPr>
            <p:ph idx="37" hasCustomPrompt="1"/>
          </p:nvPr>
        </p:nvSpPr>
        <p:spPr>
          <a:xfrm>
            <a:off x="4310942" y="3464194"/>
            <a:ext cx="362725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25" name="Inhaltsplatzhalter 2">
            <a:extLst>
              <a:ext uri="{FF2B5EF4-FFF2-40B4-BE49-F238E27FC236}">
                <a16:creationId xmlns:a16="http://schemas.microsoft.com/office/drawing/2014/main" id="{F5BE9217-EB01-2BE4-9729-9197214F8F16}"/>
              </a:ext>
            </a:extLst>
          </p:cNvPr>
          <p:cNvSpPr>
            <a:spLocks noGrp="1"/>
          </p:cNvSpPr>
          <p:nvPr>
            <p:ph idx="40" hasCustomPrompt="1"/>
          </p:nvPr>
        </p:nvSpPr>
        <p:spPr>
          <a:xfrm>
            <a:off x="8143316" y="3464194"/>
            <a:ext cx="362725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26" name="Textplatzhalter 3">
            <a:extLst>
              <a:ext uri="{FF2B5EF4-FFF2-40B4-BE49-F238E27FC236}">
                <a16:creationId xmlns:a16="http://schemas.microsoft.com/office/drawing/2014/main" id="{400C5173-EE0B-45A1-0A6D-CC81545C30C5}"/>
              </a:ext>
            </a:extLst>
          </p:cNvPr>
          <p:cNvSpPr>
            <a:spLocks noGrp="1"/>
          </p:cNvSpPr>
          <p:nvPr>
            <p:ph type="body" sz="quarter" idx="17" hasCustomPrompt="1"/>
          </p:nvPr>
        </p:nvSpPr>
        <p:spPr>
          <a:xfrm>
            <a:off x="431270" y="3773089"/>
            <a:ext cx="3627254" cy="2293833"/>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
        <p:nvSpPr>
          <p:cNvPr id="27" name="Textplatzhalter 3">
            <a:extLst>
              <a:ext uri="{FF2B5EF4-FFF2-40B4-BE49-F238E27FC236}">
                <a16:creationId xmlns:a16="http://schemas.microsoft.com/office/drawing/2014/main" id="{D70DFD3F-E281-77B7-B484-A36C09B738AA}"/>
              </a:ext>
            </a:extLst>
          </p:cNvPr>
          <p:cNvSpPr>
            <a:spLocks noGrp="1"/>
          </p:cNvSpPr>
          <p:nvPr>
            <p:ph type="body" sz="quarter" idx="41" hasCustomPrompt="1"/>
          </p:nvPr>
        </p:nvSpPr>
        <p:spPr>
          <a:xfrm>
            <a:off x="4310942" y="3773089"/>
            <a:ext cx="3627254" cy="2293833"/>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
        <p:nvSpPr>
          <p:cNvPr id="28" name="Textplatzhalter 3">
            <a:extLst>
              <a:ext uri="{FF2B5EF4-FFF2-40B4-BE49-F238E27FC236}">
                <a16:creationId xmlns:a16="http://schemas.microsoft.com/office/drawing/2014/main" id="{44202B1A-1BDD-1217-18E7-63B03AB4ED49}"/>
              </a:ext>
            </a:extLst>
          </p:cNvPr>
          <p:cNvSpPr>
            <a:spLocks noGrp="1"/>
          </p:cNvSpPr>
          <p:nvPr>
            <p:ph type="body" sz="quarter" idx="42" hasCustomPrompt="1"/>
          </p:nvPr>
        </p:nvSpPr>
        <p:spPr>
          <a:xfrm>
            <a:off x="8143316" y="3773089"/>
            <a:ext cx="3627254" cy="2293833"/>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
        <p:nvSpPr>
          <p:cNvPr id="29" name="Bildplatzhalter 2">
            <a:extLst>
              <a:ext uri="{FF2B5EF4-FFF2-40B4-BE49-F238E27FC236}">
                <a16:creationId xmlns:a16="http://schemas.microsoft.com/office/drawing/2014/main" id="{EB0301BD-79E1-F235-17FE-4DEDC25E62CE}"/>
              </a:ext>
            </a:extLst>
          </p:cNvPr>
          <p:cNvSpPr>
            <a:spLocks noGrp="1"/>
          </p:cNvSpPr>
          <p:nvPr>
            <p:ph type="pic" sz="quarter" idx="43"/>
          </p:nvPr>
        </p:nvSpPr>
        <p:spPr>
          <a:xfrm>
            <a:off x="5306366" y="1664138"/>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
        <p:nvSpPr>
          <p:cNvPr id="30" name="Bildplatzhalter 2">
            <a:extLst>
              <a:ext uri="{FF2B5EF4-FFF2-40B4-BE49-F238E27FC236}">
                <a16:creationId xmlns:a16="http://schemas.microsoft.com/office/drawing/2014/main" id="{6B941F66-C699-71C1-EAE8-696C79570D2F}"/>
              </a:ext>
            </a:extLst>
          </p:cNvPr>
          <p:cNvSpPr>
            <a:spLocks noGrp="1"/>
          </p:cNvSpPr>
          <p:nvPr>
            <p:ph type="pic" sz="quarter" idx="44"/>
          </p:nvPr>
        </p:nvSpPr>
        <p:spPr>
          <a:xfrm>
            <a:off x="9138740" y="1664138"/>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Tree>
    <p:extLst>
      <p:ext uri="{BB962C8B-B14F-4D97-AF65-F5344CB8AC3E}">
        <p14:creationId xmlns:p14="http://schemas.microsoft.com/office/powerpoint/2010/main" val="3870722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Bilder mit Tex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911942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IHR STARKER PARTNER</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err="1"/>
              <a:t>AirITSystems</a:t>
            </a:r>
            <a:endParaRPr lang="de-DE" dirty="0"/>
          </a:p>
        </p:txBody>
      </p:sp>
      <p:sp>
        <p:nvSpPr>
          <p:cNvPr id="10" name="Bildplatzhalter 2">
            <a:extLst>
              <a:ext uri="{FF2B5EF4-FFF2-40B4-BE49-F238E27FC236}">
                <a16:creationId xmlns:a16="http://schemas.microsoft.com/office/drawing/2014/main" id="{E150BAA3-166E-A7C4-CDC7-A9C66C160210}"/>
              </a:ext>
            </a:extLst>
          </p:cNvPr>
          <p:cNvSpPr>
            <a:spLocks noGrp="1"/>
          </p:cNvSpPr>
          <p:nvPr>
            <p:ph type="pic" sz="quarter" idx="18"/>
          </p:nvPr>
        </p:nvSpPr>
        <p:spPr>
          <a:xfrm>
            <a:off x="1024754" y="1656276"/>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
        <p:nvSpPr>
          <p:cNvPr id="11" name="Inhaltsplatzhalter 2">
            <a:extLst>
              <a:ext uri="{FF2B5EF4-FFF2-40B4-BE49-F238E27FC236}">
                <a16:creationId xmlns:a16="http://schemas.microsoft.com/office/drawing/2014/main" id="{E8178FD7-CB6A-94E6-8631-A7B51BE1CEAB}"/>
              </a:ext>
            </a:extLst>
          </p:cNvPr>
          <p:cNvSpPr>
            <a:spLocks noGrp="1"/>
          </p:cNvSpPr>
          <p:nvPr>
            <p:ph idx="34" hasCustomPrompt="1"/>
          </p:nvPr>
        </p:nvSpPr>
        <p:spPr>
          <a:xfrm>
            <a:off x="431270" y="3464194"/>
            <a:ext cx="282337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15" name="Textplatzhalter 3">
            <a:extLst>
              <a:ext uri="{FF2B5EF4-FFF2-40B4-BE49-F238E27FC236}">
                <a16:creationId xmlns:a16="http://schemas.microsoft.com/office/drawing/2014/main" id="{FE42B0A7-EDA5-079F-C5C1-E0A89BB5D18C}"/>
              </a:ext>
            </a:extLst>
          </p:cNvPr>
          <p:cNvSpPr>
            <a:spLocks noGrp="1"/>
          </p:cNvSpPr>
          <p:nvPr>
            <p:ph type="body" sz="quarter" idx="17" hasCustomPrompt="1"/>
          </p:nvPr>
        </p:nvSpPr>
        <p:spPr>
          <a:xfrm>
            <a:off x="431270" y="3773089"/>
            <a:ext cx="2823374" cy="2557969"/>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
        <p:nvSpPr>
          <p:cNvPr id="16" name="Bildplatzhalter 2">
            <a:extLst>
              <a:ext uri="{FF2B5EF4-FFF2-40B4-BE49-F238E27FC236}">
                <a16:creationId xmlns:a16="http://schemas.microsoft.com/office/drawing/2014/main" id="{964197DC-EB58-89F6-59DE-5744568CFCD2}"/>
              </a:ext>
            </a:extLst>
          </p:cNvPr>
          <p:cNvSpPr>
            <a:spLocks noGrp="1"/>
          </p:cNvSpPr>
          <p:nvPr>
            <p:ph type="pic" sz="quarter" idx="35"/>
          </p:nvPr>
        </p:nvSpPr>
        <p:spPr>
          <a:xfrm>
            <a:off x="3874305" y="1656276"/>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
        <p:nvSpPr>
          <p:cNvPr id="17" name="Inhaltsplatzhalter 2">
            <a:extLst>
              <a:ext uri="{FF2B5EF4-FFF2-40B4-BE49-F238E27FC236}">
                <a16:creationId xmlns:a16="http://schemas.microsoft.com/office/drawing/2014/main" id="{56BBAE18-DF28-67A6-F16D-7C54B1980A47}"/>
              </a:ext>
            </a:extLst>
          </p:cNvPr>
          <p:cNvSpPr>
            <a:spLocks noGrp="1"/>
          </p:cNvSpPr>
          <p:nvPr>
            <p:ph idx="36" hasCustomPrompt="1"/>
          </p:nvPr>
        </p:nvSpPr>
        <p:spPr>
          <a:xfrm>
            <a:off x="3280821" y="3464194"/>
            <a:ext cx="282337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18" name="Textplatzhalter 3">
            <a:extLst>
              <a:ext uri="{FF2B5EF4-FFF2-40B4-BE49-F238E27FC236}">
                <a16:creationId xmlns:a16="http://schemas.microsoft.com/office/drawing/2014/main" id="{B97C5B58-362B-E868-5EE3-F023D2B3A8C0}"/>
              </a:ext>
            </a:extLst>
          </p:cNvPr>
          <p:cNvSpPr>
            <a:spLocks noGrp="1"/>
          </p:cNvSpPr>
          <p:nvPr>
            <p:ph type="body" sz="quarter" idx="37" hasCustomPrompt="1"/>
          </p:nvPr>
        </p:nvSpPr>
        <p:spPr>
          <a:xfrm>
            <a:off x="3280821" y="3773089"/>
            <a:ext cx="2823374" cy="2557969"/>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
        <p:nvSpPr>
          <p:cNvPr id="19" name="Bildplatzhalter 2">
            <a:extLst>
              <a:ext uri="{FF2B5EF4-FFF2-40B4-BE49-F238E27FC236}">
                <a16:creationId xmlns:a16="http://schemas.microsoft.com/office/drawing/2014/main" id="{D31DCAFA-4865-B9CA-7BA2-1756D5683DE9}"/>
              </a:ext>
            </a:extLst>
          </p:cNvPr>
          <p:cNvSpPr>
            <a:spLocks noGrp="1"/>
          </p:cNvSpPr>
          <p:nvPr>
            <p:ph type="pic" sz="quarter" idx="38"/>
          </p:nvPr>
        </p:nvSpPr>
        <p:spPr>
          <a:xfrm>
            <a:off x="6710767" y="1656276"/>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
        <p:nvSpPr>
          <p:cNvPr id="20" name="Inhaltsplatzhalter 2">
            <a:extLst>
              <a:ext uri="{FF2B5EF4-FFF2-40B4-BE49-F238E27FC236}">
                <a16:creationId xmlns:a16="http://schemas.microsoft.com/office/drawing/2014/main" id="{B4967BC0-20D8-EE82-75FA-380725697D84}"/>
              </a:ext>
            </a:extLst>
          </p:cNvPr>
          <p:cNvSpPr>
            <a:spLocks noGrp="1"/>
          </p:cNvSpPr>
          <p:nvPr>
            <p:ph idx="39" hasCustomPrompt="1"/>
          </p:nvPr>
        </p:nvSpPr>
        <p:spPr>
          <a:xfrm>
            <a:off x="6117283" y="3464194"/>
            <a:ext cx="282337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21" name="Textplatzhalter 3">
            <a:extLst>
              <a:ext uri="{FF2B5EF4-FFF2-40B4-BE49-F238E27FC236}">
                <a16:creationId xmlns:a16="http://schemas.microsoft.com/office/drawing/2014/main" id="{039103EC-17E0-E239-BAFA-1721960E8783}"/>
              </a:ext>
            </a:extLst>
          </p:cNvPr>
          <p:cNvSpPr>
            <a:spLocks noGrp="1"/>
          </p:cNvSpPr>
          <p:nvPr>
            <p:ph type="body" sz="quarter" idx="40" hasCustomPrompt="1"/>
          </p:nvPr>
        </p:nvSpPr>
        <p:spPr>
          <a:xfrm>
            <a:off x="6117283" y="3773089"/>
            <a:ext cx="2823374" cy="2557969"/>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
        <p:nvSpPr>
          <p:cNvPr id="22" name="Bildplatzhalter 2">
            <a:extLst>
              <a:ext uri="{FF2B5EF4-FFF2-40B4-BE49-F238E27FC236}">
                <a16:creationId xmlns:a16="http://schemas.microsoft.com/office/drawing/2014/main" id="{7013415F-DF3F-4972-91DD-ABEBA23AB4CD}"/>
              </a:ext>
            </a:extLst>
          </p:cNvPr>
          <p:cNvSpPr>
            <a:spLocks noGrp="1"/>
          </p:cNvSpPr>
          <p:nvPr>
            <p:ph type="pic" sz="quarter" idx="41"/>
          </p:nvPr>
        </p:nvSpPr>
        <p:spPr>
          <a:xfrm>
            <a:off x="9573407" y="1656276"/>
            <a:ext cx="1636406" cy="1636406"/>
          </a:xfrm>
          <a:prstGeom prst="ellipse">
            <a:avLst/>
          </a:prstGeom>
          <a:ln w="19050">
            <a:solidFill>
              <a:schemeClr val="accent1"/>
            </a:solidFill>
          </a:ln>
        </p:spPr>
        <p:txBody>
          <a:bodyPr/>
          <a:lstStyle>
            <a:lvl1pPr>
              <a:defRPr lang="de-DE" dirty="0">
                <a:latin typeface="FrutigerNext LT Regular" panose="020B0503040504020204" pitchFamily="34" charset="0"/>
              </a:defRPr>
            </a:lvl1pPr>
          </a:lstStyle>
          <a:p>
            <a:pPr marL="39688" lvl="0" indent="0">
              <a:buNone/>
            </a:pPr>
            <a:endParaRPr lang="de-DE" dirty="0"/>
          </a:p>
        </p:txBody>
      </p:sp>
      <p:sp>
        <p:nvSpPr>
          <p:cNvPr id="23" name="Inhaltsplatzhalter 2">
            <a:extLst>
              <a:ext uri="{FF2B5EF4-FFF2-40B4-BE49-F238E27FC236}">
                <a16:creationId xmlns:a16="http://schemas.microsoft.com/office/drawing/2014/main" id="{F0C93345-95BE-F20D-BAFE-A88E4E774F23}"/>
              </a:ext>
            </a:extLst>
          </p:cNvPr>
          <p:cNvSpPr>
            <a:spLocks noGrp="1"/>
          </p:cNvSpPr>
          <p:nvPr>
            <p:ph idx="42" hasCustomPrompt="1"/>
          </p:nvPr>
        </p:nvSpPr>
        <p:spPr>
          <a:xfrm>
            <a:off x="8979923" y="3464194"/>
            <a:ext cx="2823374" cy="289078"/>
          </a:xfrm>
          <a:prstGeom prst="rect">
            <a:avLst/>
          </a:prstGeom>
          <a:ln>
            <a:solidFill>
              <a:schemeClr val="bg1"/>
            </a:solidFill>
          </a:ln>
        </p:spPr>
        <p:style>
          <a:lnRef idx="2">
            <a:schemeClr val="accent5"/>
          </a:lnRef>
          <a:fillRef idx="1">
            <a:schemeClr val="lt1"/>
          </a:fillRef>
          <a:effectRef idx="0">
            <a:schemeClr val="accent5"/>
          </a:effectRef>
          <a:fontRef idx="none"/>
        </p:style>
        <p:txBody>
          <a:bodyPr vert="horz" lIns="0" tIns="0" rIns="0" bIns="0"/>
          <a:lstStyle>
            <a:lvl1pPr marL="0" indent="0" algn="ctr">
              <a:lnSpc>
                <a:spcPct val="100000"/>
              </a:lnSpc>
              <a:spcBef>
                <a:spcPts val="300"/>
              </a:spcBef>
              <a:spcAft>
                <a:spcPts val="100"/>
              </a:spcAft>
              <a:buClr>
                <a:srgbClr val="003366"/>
              </a:buClr>
              <a:buSzPct val="88000"/>
              <a:buFont typeface="Wingdings" charset="2"/>
              <a:buNone/>
              <a:defRPr sz="14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PROZESS-PARTNER</a:t>
            </a:r>
          </a:p>
        </p:txBody>
      </p:sp>
      <p:sp>
        <p:nvSpPr>
          <p:cNvPr id="24" name="Textplatzhalter 3">
            <a:extLst>
              <a:ext uri="{FF2B5EF4-FFF2-40B4-BE49-F238E27FC236}">
                <a16:creationId xmlns:a16="http://schemas.microsoft.com/office/drawing/2014/main" id="{E6811D7E-44BE-03EB-247D-2008569AAB35}"/>
              </a:ext>
            </a:extLst>
          </p:cNvPr>
          <p:cNvSpPr>
            <a:spLocks noGrp="1"/>
          </p:cNvSpPr>
          <p:nvPr>
            <p:ph type="body" sz="quarter" idx="43" hasCustomPrompt="1"/>
          </p:nvPr>
        </p:nvSpPr>
        <p:spPr>
          <a:xfrm>
            <a:off x="8979923" y="3773089"/>
            <a:ext cx="2823374" cy="2557969"/>
          </a:xfrm>
          <a:prstGeom prst="rect">
            <a:avLst/>
          </a:prstGeom>
        </p:spPr>
        <p:txBody>
          <a:bodyPr lIns="0" tIns="0" rIns="0" bIns="0"/>
          <a:lstStyle>
            <a:lvl1pPr marL="39688" indent="0" algn="ctr">
              <a:lnSpc>
                <a:spcPct val="100000"/>
              </a:lnSpc>
              <a:buNone/>
              <a:defRPr sz="1400" b="0" i="0">
                <a:solidFill>
                  <a:schemeClr val="bg1">
                    <a:lumMod val="50000"/>
                  </a:schemeClr>
                </a:solidFill>
                <a:latin typeface="FrutigerNext LT Light" panose="020B04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ab.</a:t>
            </a:r>
          </a:p>
        </p:txBody>
      </p:sp>
    </p:spTree>
    <p:extLst>
      <p:ext uri="{BB962C8B-B14F-4D97-AF65-F5344CB8AC3E}">
        <p14:creationId xmlns:p14="http://schemas.microsoft.com/office/powerpoint/2010/main" val="32325534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äkchen_Liste_einspaltig_mit Überschrif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5482" y="2422065"/>
            <a:ext cx="7151545" cy="3300982"/>
          </a:xfrm>
          <a:prstGeom prst="rect">
            <a:avLst/>
          </a:prstGeom>
          <a:noFill/>
          <a:ln>
            <a:noFill/>
          </a:ln>
        </p:spPr>
        <p:style>
          <a:lnRef idx="2">
            <a:schemeClr val="accent5"/>
          </a:lnRef>
          <a:fillRef idx="1">
            <a:schemeClr val="lt1"/>
          </a:fillRef>
          <a:effectRef idx="0">
            <a:schemeClr val="accent5"/>
          </a:effectRef>
          <a:fontRef idx="none"/>
        </p:style>
        <p:txBody>
          <a:bodyPr vert="horz" lIns="0" tIns="0" rIns="0" bIns="180000"/>
          <a:lstStyle>
            <a:lvl1pPr marL="285750" indent="-285750">
              <a:lnSpc>
                <a:spcPct val="100000"/>
              </a:lnSpc>
              <a:spcBef>
                <a:spcPts val="300"/>
              </a:spcBef>
              <a:spcAft>
                <a:spcPts val="300"/>
              </a:spcAft>
              <a:buClr>
                <a:srgbClr val="00A0E3"/>
              </a:buClr>
              <a:buSzPct val="88000"/>
              <a:buFont typeface="Wingdings" panose="05000000000000000000" pitchFamily="2" charset="2"/>
              <a:buChar char="ü"/>
              <a:defRPr sz="1600" b="0" baseline="0">
                <a:solidFill>
                  <a:schemeClr val="tx1"/>
                </a:solidFill>
                <a:latin typeface="FrutigerNext LT Regular" panose="020B0503040504020204" pitchFamily="34" charset="0"/>
              </a:defRPr>
            </a:lvl1pPr>
            <a:lvl2pPr marL="573750" marR="0" indent="-285750" algn="l" defTabSz="914400" rtl="0" eaLnBrk="0" fontAlgn="base" latinLnBrk="0" hangingPunct="0">
              <a:lnSpc>
                <a:spcPct val="100000"/>
              </a:lnSpc>
              <a:spcBef>
                <a:spcPts val="0"/>
              </a:spcBef>
              <a:spcAft>
                <a:spcPts val="100"/>
              </a:spcAft>
              <a:buClr>
                <a:srgbClr val="00A0E3"/>
              </a:buClr>
              <a:buSzPct val="85000"/>
              <a:buFont typeface="Wingdings" panose="05000000000000000000" pitchFamily="2" charset="2"/>
              <a:buChar char="ü"/>
              <a:tabLst/>
              <a:defRPr sz="1600" baseline="0">
                <a:solidFill>
                  <a:schemeClr val="tx1"/>
                </a:solidFill>
                <a:latin typeface="FrutigerNext LT Regular" panose="020B0503040504020204" pitchFamily="34" charset="0"/>
                <a:cs typeface="FrutigerNext LT Regular" panose="020B0503040504020204" pitchFamily="34" charset="0"/>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0"/>
            <a:r>
              <a:rPr lang="de-DE" dirty="0"/>
              <a:t>02 Listenelement 2</a:t>
            </a:r>
          </a:p>
          <a:p>
            <a:pPr lvl="0"/>
            <a:endParaRPr lang="de-DE" dirty="0"/>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cxnSp>
        <p:nvCxnSpPr>
          <p:cNvPr id="7" name="Gerade Verbindung 17">
            <a:extLst>
              <a:ext uri="{FF2B5EF4-FFF2-40B4-BE49-F238E27FC236}">
                <a16:creationId xmlns:a16="http://schemas.microsoft.com/office/drawing/2014/main" id="{D1EF8E54-E87A-4497-CEE8-6632819676CF}"/>
              </a:ext>
            </a:extLst>
          </p:cNvPr>
          <p:cNvCxnSpPr/>
          <p:nvPr userDrawn="1"/>
        </p:nvCxnSpPr>
        <p:spPr bwMode="auto">
          <a:xfrm>
            <a:off x="412426" y="2278090"/>
            <a:ext cx="7151545"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Tree>
    <p:extLst>
      <p:ext uri="{BB962C8B-B14F-4D97-AF65-F5344CB8AC3E}">
        <p14:creationId xmlns:p14="http://schemas.microsoft.com/office/powerpoint/2010/main" val="15688934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unkteliste_einspaltig_ohne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7632" y="1895644"/>
            <a:ext cx="11339782" cy="3826125"/>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4849553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unkteliste_2-spaltig_mit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55874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6" name="Inhaltsplatzhalter 2">
            <a:extLst>
              <a:ext uri="{FF2B5EF4-FFF2-40B4-BE49-F238E27FC236}">
                <a16:creationId xmlns:a16="http://schemas.microsoft.com/office/drawing/2014/main" id="{3C2441EF-E07E-9017-AE44-3B6227858888}"/>
              </a:ext>
            </a:extLst>
          </p:cNvPr>
          <p:cNvSpPr>
            <a:spLocks noGrp="1"/>
          </p:cNvSpPr>
          <p:nvPr>
            <p:ph idx="10" hasCustomPrompt="1"/>
          </p:nvPr>
        </p:nvSpPr>
        <p:spPr>
          <a:xfrm>
            <a:off x="427632" y="1878768"/>
            <a:ext cx="5435286"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cxnSp>
        <p:nvCxnSpPr>
          <p:cNvPr id="7" name="Gerade Verbindung 17">
            <a:extLst>
              <a:ext uri="{FF2B5EF4-FFF2-40B4-BE49-F238E27FC236}">
                <a16:creationId xmlns:a16="http://schemas.microsoft.com/office/drawing/2014/main" id="{7D2DC751-B879-A771-818F-2FCF4AD53A62}"/>
              </a:ext>
            </a:extLst>
          </p:cNvPr>
          <p:cNvCxnSpPr>
            <a:cxnSpLocks/>
          </p:cNvCxnSpPr>
          <p:nvPr userDrawn="1"/>
        </p:nvCxnSpPr>
        <p:spPr bwMode="auto">
          <a:xfrm>
            <a:off x="412426" y="2278088"/>
            <a:ext cx="5450492"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0" name="Inhaltsplatzhalter 2">
            <a:extLst>
              <a:ext uri="{FF2B5EF4-FFF2-40B4-BE49-F238E27FC236}">
                <a16:creationId xmlns:a16="http://schemas.microsoft.com/office/drawing/2014/main" id="{2C7BA9DB-A9AF-353F-4911-1628DBBA382A}"/>
              </a:ext>
            </a:extLst>
          </p:cNvPr>
          <p:cNvSpPr>
            <a:spLocks noGrp="1"/>
          </p:cNvSpPr>
          <p:nvPr>
            <p:ph idx="14" hasCustomPrompt="1"/>
          </p:nvPr>
        </p:nvSpPr>
        <p:spPr>
          <a:xfrm>
            <a:off x="6104966" y="1878768"/>
            <a:ext cx="5534676"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cxnSp>
        <p:nvCxnSpPr>
          <p:cNvPr id="11" name="Gerade Verbindung 47">
            <a:extLst>
              <a:ext uri="{FF2B5EF4-FFF2-40B4-BE49-F238E27FC236}">
                <a16:creationId xmlns:a16="http://schemas.microsoft.com/office/drawing/2014/main" id="{662A26CC-D253-0AF4-727F-5E725CD2CFCA}"/>
              </a:ext>
            </a:extLst>
          </p:cNvPr>
          <p:cNvCxnSpPr>
            <a:cxnSpLocks/>
          </p:cNvCxnSpPr>
          <p:nvPr userDrawn="1"/>
        </p:nvCxnSpPr>
        <p:spPr bwMode="auto">
          <a:xfrm>
            <a:off x="6104965" y="2278088"/>
            <a:ext cx="5534673"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3" name="Inhaltsplatzhalter 2">
            <a:extLst>
              <a:ext uri="{FF2B5EF4-FFF2-40B4-BE49-F238E27FC236}">
                <a16:creationId xmlns:a16="http://schemas.microsoft.com/office/drawing/2014/main" id="{1B022466-D255-08C9-F397-50CAA3DB9CDF}"/>
              </a:ext>
            </a:extLst>
          </p:cNvPr>
          <p:cNvSpPr>
            <a:spLocks noGrp="1"/>
          </p:cNvSpPr>
          <p:nvPr>
            <p:ph idx="1" hasCustomPrompt="1"/>
          </p:nvPr>
        </p:nvSpPr>
        <p:spPr>
          <a:xfrm>
            <a:off x="427631" y="2409009"/>
            <a:ext cx="5450491" cy="3623276"/>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17" name="Inhaltsplatzhalter 2">
            <a:extLst>
              <a:ext uri="{FF2B5EF4-FFF2-40B4-BE49-F238E27FC236}">
                <a16:creationId xmlns:a16="http://schemas.microsoft.com/office/drawing/2014/main" id="{24A5EC32-B4D8-4F37-4384-DB48DC3F4C33}"/>
              </a:ext>
            </a:extLst>
          </p:cNvPr>
          <p:cNvSpPr>
            <a:spLocks noGrp="1"/>
          </p:cNvSpPr>
          <p:nvPr>
            <p:ph idx="16" hasCustomPrompt="1"/>
          </p:nvPr>
        </p:nvSpPr>
        <p:spPr>
          <a:xfrm>
            <a:off x="6088225" y="2412169"/>
            <a:ext cx="5551413" cy="3623276"/>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3720841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unkteliste_2-spaltig_ohne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55874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3" name="Inhaltsplatzhalter 2">
            <a:extLst>
              <a:ext uri="{FF2B5EF4-FFF2-40B4-BE49-F238E27FC236}">
                <a16:creationId xmlns:a16="http://schemas.microsoft.com/office/drawing/2014/main" id="{1B022466-D255-08C9-F397-50CAA3DB9CDF}"/>
              </a:ext>
            </a:extLst>
          </p:cNvPr>
          <p:cNvSpPr>
            <a:spLocks noGrp="1"/>
          </p:cNvSpPr>
          <p:nvPr>
            <p:ph idx="1" hasCustomPrompt="1"/>
          </p:nvPr>
        </p:nvSpPr>
        <p:spPr>
          <a:xfrm>
            <a:off x="427631" y="1878768"/>
            <a:ext cx="5450491" cy="4153517"/>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17" name="Inhaltsplatzhalter 2">
            <a:extLst>
              <a:ext uri="{FF2B5EF4-FFF2-40B4-BE49-F238E27FC236}">
                <a16:creationId xmlns:a16="http://schemas.microsoft.com/office/drawing/2014/main" id="{24A5EC32-B4D8-4F37-4384-DB48DC3F4C33}"/>
              </a:ext>
            </a:extLst>
          </p:cNvPr>
          <p:cNvSpPr>
            <a:spLocks noGrp="1"/>
          </p:cNvSpPr>
          <p:nvPr>
            <p:ph idx="16" hasCustomPrompt="1"/>
          </p:nvPr>
        </p:nvSpPr>
        <p:spPr>
          <a:xfrm>
            <a:off x="6088225" y="1878768"/>
            <a:ext cx="5551413" cy="4156677"/>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651972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unkteliste_3-spaltig_mit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043466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7" name="Inhaltsplatzhalter 2">
            <a:extLst>
              <a:ext uri="{FF2B5EF4-FFF2-40B4-BE49-F238E27FC236}">
                <a16:creationId xmlns:a16="http://schemas.microsoft.com/office/drawing/2014/main" id="{09EB2CD7-FD0D-3E3A-12FD-54C2622C46D8}"/>
              </a:ext>
            </a:extLst>
          </p:cNvPr>
          <p:cNvSpPr>
            <a:spLocks noGrp="1"/>
          </p:cNvSpPr>
          <p:nvPr>
            <p:ph idx="10" hasCustomPrompt="1"/>
          </p:nvPr>
        </p:nvSpPr>
        <p:spPr>
          <a:xfrm>
            <a:off x="427632" y="1878768"/>
            <a:ext cx="3572267"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cxnSp>
        <p:nvCxnSpPr>
          <p:cNvPr id="10" name="Gerade Verbindung 17">
            <a:extLst>
              <a:ext uri="{FF2B5EF4-FFF2-40B4-BE49-F238E27FC236}">
                <a16:creationId xmlns:a16="http://schemas.microsoft.com/office/drawing/2014/main" id="{15BB5B36-5ED0-BFE3-9E64-48672BB4738D}"/>
              </a:ext>
            </a:extLst>
          </p:cNvPr>
          <p:cNvCxnSpPr/>
          <p:nvPr userDrawn="1"/>
        </p:nvCxnSpPr>
        <p:spPr bwMode="auto">
          <a:xfrm>
            <a:off x="412426" y="2278088"/>
            <a:ext cx="3711856"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2" name="Inhaltsplatzhalter 2">
            <a:extLst>
              <a:ext uri="{FF2B5EF4-FFF2-40B4-BE49-F238E27FC236}">
                <a16:creationId xmlns:a16="http://schemas.microsoft.com/office/drawing/2014/main" id="{E1E7F7A4-C089-5233-53B7-02D5A3DDD08D}"/>
              </a:ext>
            </a:extLst>
          </p:cNvPr>
          <p:cNvSpPr>
            <a:spLocks noGrp="1"/>
          </p:cNvSpPr>
          <p:nvPr>
            <p:ph idx="12" hasCustomPrompt="1"/>
          </p:nvPr>
        </p:nvSpPr>
        <p:spPr>
          <a:xfrm>
            <a:off x="4237686" y="1878768"/>
            <a:ext cx="3572264"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cxnSp>
        <p:nvCxnSpPr>
          <p:cNvPr id="13" name="Gerade Verbindung 44">
            <a:extLst>
              <a:ext uri="{FF2B5EF4-FFF2-40B4-BE49-F238E27FC236}">
                <a16:creationId xmlns:a16="http://schemas.microsoft.com/office/drawing/2014/main" id="{C2693ED7-EA20-EAFB-88ED-862842C74B82}"/>
              </a:ext>
            </a:extLst>
          </p:cNvPr>
          <p:cNvCxnSpPr/>
          <p:nvPr userDrawn="1"/>
        </p:nvCxnSpPr>
        <p:spPr bwMode="auto">
          <a:xfrm>
            <a:off x="4222480" y="2278088"/>
            <a:ext cx="3711856"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5" name="Inhaltsplatzhalter 2">
            <a:extLst>
              <a:ext uri="{FF2B5EF4-FFF2-40B4-BE49-F238E27FC236}">
                <a16:creationId xmlns:a16="http://schemas.microsoft.com/office/drawing/2014/main" id="{B6591338-F72C-0194-3926-C34A77D1D9EB}"/>
              </a:ext>
            </a:extLst>
          </p:cNvPr>
          <p:cNvSpPr>
            <a:spLocks noGrp="1"/>
          </p:cNvSpPr>
          <p:nvPr>
            <p:ph idx="14" hasCustomPrompt="1"/>
          </p:nvPr>
        </p:nvSpPr>
        <p:spPr>
          <a:xfrm>
            <a:off x="8047736" y="1878768"/>
            <a:ext cx="3591905"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cxnSp>
        <p:nvCxnSpPr>
          <p:cNvPr id="16" name="Gerade Verbindung 47">
            <a:extLst>
              <a:ext uri="{FF2B5EF4-FFF2-40B4-BE49-F238E27FC236}">
                <a16:creationId xmlns:a16="http://schemas.microsoft.com/office/drawing/2014/main" id="{5CD1B84F-09D6-0A10-BDCD-20F0B57B7FDF}"/>
              </a:ext>
            </a:extLst>
          </p:cNvPr>
          <p:cNvCxnSpPr/>
          <p:nvPr userDrawn="1"/>
        </p:nvCxnSpPr>
        <p:spPr bwMode="auto">
          <a:xfrm>
            <a:off x="8032530" y="2278088"/>
            <a:ext cx="373804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9" name="Inhaltsplatzhalter 2">
            <a:extLst>
              <a:ext uri="{FF2B5EF4-FFF2-40B4-BE49-F238E27FC236}">
                <a16:creationId xmlns:a16="http://schemas.microsoft.com/office/drawing/2014/main" id="{D46D8650-5390-2F35-82DC-6E7BBC074C43}"/>
              </a:ext>
            </a:extLst>
          </p:cNvPr>
          <p:cNvSpPr>
            <a:spLocks noGrp="1"/>
          </p:cNvSpPr>
          <p:nvPr>
            <p:ph idx="1" hasCustomPrompt="1"/>
          </p:nvPr>
        </p:nvSpPr>
        <p:spPr>
          <a:xfrm>
            <a:off x="427631" y="2409009"/>
            <a:ext cx="3572265" cy="3623276"/>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20" name="Inhaltsplatzhalter 2">
            <a:extLst>
              <a:ext uri="{FF2B5EF4-FFF2-40B4-BE49-F238E27FC236}">
                <a16:creationId xmlns:a16="http://schemas.microsoft.com/office/drawing/2014/main" id="{1E307FEF-6239-58CF-6A33-456D4357C364}"/>
              </a:ext>
            </a:extLst>
          </p:cNvPr>
          <p:cNvSpPr>
            <a:spLocks noGrp="1"/>
          </p:cNvSpPr>
          <p:nvPr>
            <p:ph idx="16" hasCustomPrompt="1"/>
          </p:nvPr>
        </p:nvSpPr>
        <p:spPr>
          <a:xfrm>
            <a:off x="4237683" y="2409009"/>
            <a:ext cx="3572265" cy="3623276"/>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21" name="Inhaltsplatzhalter 2">
            <a:extLst>
              <a:ext uri="{FF2B5EF4-FFF2-40B4-BE49-F238E27FC236}">
                <a16:creationId xmlns:a16="http://schemas.microsoft.com/office/drawing/2014/main" id="{A1346F1E-B984-F4E2-F564-5C4723A62783}"/>
              </a:ext>
            </a:extLst>
          </p:cNvPr>
          <p:cNvSpPr>
            <a:spLocks noGrp="1"/>
          </p:cNvSpPr>
          <p:nvPr>
            <p:ph idx="17" hasCustomPrompt="1"/>
          </p:nvPr>
        </p:nvSpPr>
        <p:spPr>
          <a:xfrm>
            <a:off x="8025983" y="2409009"/>
            <a:ext cx="3613658" cy="3623276"/>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2067542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bild mit Headline_5">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FADBF7B-22CB-8CD7-ED2D-EC45839076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8595"/>
          <a:stretch/>
        </p:blipFill>
        <p:spPr>
          <a:xfrm>
            <a:off x="0" y="1275238"/>
            <a:ext cx="12192000" cy="5582762"/>
          </a:xfrm>
          <a:prstGeom prst="rect">
            <a:avLst/>
          </a:prstGeom>
        </p:spPr>
      </p:pic>
      <p:graphicFrame>
        <p:nvGraphicFramePr>
          <p:cNvPr id="3" name="think-cell data - do not delete" hidden="1">
            <a:extLst>
              <a:ext uri="{FF2B5EF4-FFF2-40B4-BE49-F238E27FC236}">
                <a16:creationId xmlns:a16="http://schemas.microsoft.com/office/drawing/2014/main" id="{DF17912E-6F30-AD31-DCDF-3AB180477392}"/>
              </a:ext>
            </a:extLst>
          </p:cNvPr>
          <p:cNvGraphicFramePr>
            <a:graphicFrameLocks noChangeAspect="1"/>
          </p:cNvGraphicFramePr>
          <p:nvPr userDrawn="1">
            <p:custDataLst>
              <p:tags r:id="rId1"/>
            </p:custDataLst>
            <p:extLst>
              <p:ext uri="{D42A27DB-BD31-4B8C-83A1-F6EECF244321}">
                <p14:modId xmlns:p14="http://schemas.microsoft.com/office/powerpoint/2010/main" val="152969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3" name="think-cell data - do not delete" hidden="1">
                        <a:extLst>
                          <a:ext uri="{FF2B5EF4-FFF2-40B4-BE49-F238E27FC236}">
                            <a16:creationId xmlns:a16="http://schemas.microsoft.com/office/drawing/2014/main" id="{DF17912E-6F30-AD31-DCDF-3AB1804773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a:extLst>
              <a:ext uri="{FF2B5EF4-FFF2-40B4-BE49-F238E27FC236}">
                <a16:creationId xmlns:a16="http://schemas.microsoft.com/office/drawing/2014/main" id="{A5264E83-89D7-5CFD-69F2-8CF8BF3E4C5C}"/>
              </a:ext>
            </a:extLst>
          </p:cNvPr>
          <p:cNvSpPr/>
          <p:nvPr userDrawn="1"/>
        </p:nvSpPr>
        <p:spPr bwMode="auto">
          <a:xfrm>
            <a:off x="0" y="4648312"/>
            <a:ext cx="8711381" cy="145355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4" name="Rectangle 8">
            <a:extLst>
              <a:ext uri="{FF2B5EF4-FFF2-40B4-BE49-F238E27FC236}">
                <a16:creationId xmlns:a16="http://schemas.microsoft.com/office/drawing/2014/main" id="{FE1B52F9-6CFF-F28C-86FF-639ECF765290}"/>
              </a:ext>
            </a:extLst>
          </p:cNvPr>
          <p:cNvSpPr>
            <a:spLocks/>
          </p:cNvSpPr>
          <p:nvPr userDrawn="1"/>
        </p:nvSpPr>
        <p:spPr bwMode="auto">
          <a:xfrm>
            <a:off x="560654" y="275930"/>
            <a:ext cx="2683130" cy="553067"/>
          </a:xfrm>
          <a:prstGeom prst="rect">
            <a:avLst/>
          </a:prstGeom>
          <a:noFill/>
          <a:ln w="12700" cap="flat">
            <a:noFill/>
            <a:miter lim="800000"/>
            <a:headEnd type="none" w="med" len="med"/>
            <a:tailEnd type="none" w="med" len="med"/>
          </a:ln>
        </p:spPr>
        <p:txBody>
          <a:bodyPr lIns="0" tIns="0" rIns="40639" bIns="0"/>
          <a:lstStyle/>
          <a:p>
            <a:pPr marL="39688">
              <a:spcBef>
                <a:spcPts val="50"/>
              </a:spcBef>
              <a:defRPr/>
            </a:pPr>
            <a:r>
              <a:rPr lang="en-US" sz="1000" b="0" dirty="0">
                <a:solidFill>
                  <a:srgbClr val="000000"/>
                </a:solidFill>
                <a:latin typeface="FrutigerNext LT Bold" panose="020B0803040504020204" pitchFamily="34" charset="0"/>
                <a:cs typeface="Frutiger Next"/>
                <a:sym typeface="Arial" charset="0"/>
              </a:rPr>
              <a:t>KOMPETENZ SCHAFFT SICHERHEIT</a:t>
            </a:r>
          </a:p>
          <a:p>
            <a:pPr marL="39688">
              <a:spcBef>
                <a:spcPts val="50"/>
              </a:spcBef>
              <a:defRPr/>
            </a:pPr>
            <a:r>
              <a:rPr lang="en-US" sz="1000" dirty="0" err="1">
                <a:solidFill>
                  <a:srgbClr val="000000"/>
                </a:solidFill>
                <a:latin typeface="FrutigerNext LT Regular" panose="020B0503040504020204" pitchFamily="34" charset="0"/>
                <a:cs typeface="Frutiger Next"/>
                <a:sym typeface="Arial" charset="0"/>
              </a:rPr>
              <a:t>AirITSystems</a:t>
            </a:r>
            <a:r>
              <a:rPr lang="en-US" sz="1000" dirty="0">
                <a:solidFill>
                  <a:srgbClr val="000000"/>
                </a:solidFill>
                <a:latin typeface="FrutigerNext LT Regular" panose="020B0503040504020204" pitchFamily="34" charset="0"/>
                <a:cs typeface="Frutiger Next"/>
                <a:sym typeface="Arial" charset="0"/>
              </a:rPr>
              <a:t> GmbH</a:t>
            </a:r>
          </a:p>
        </p:txBody>
      </p:sp>
      <p:pic>
        <p:nvPicPr>
          <p:cNvPr id="5" name="Bild 7" descr="01 AirITSystems_Logo (auf Weiß)_RGB.png">
            <a:extLst>
              <a:ext uri="{FF2B5EF4-FFF2-40B4-BE49-F238E27FC236}">
                <a16:creationId xmlns:a16="http://schemas.microsoft.com/office/drawing/2014/main" id="{118E3E21-2384-F772-067B-CFF708787A9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08903" y="275930"/>
            <a:ext cx="1368041" cy="753335"/>
          </a:xfrm>
          <a:prstGeom prst="rect">
            <a:avLst/>
          </a:prstGeom>
        </p:spPr>
      </p:pic>
      <p:sp>
        <p:nvSpPr>
          <p:cNvPr id="7" name="Textplatzhalter 10">
            <a:extLst>
              <a:ext uri="{FF2B5EF4-FFF2-40B4-BE49-F238E27FC236}">
                <a16:creationId xmlns:a16="http://schemas.microsoft.com/office/drawing/2014/main" id="{96F480C1-D504-A157-FBFC-5FF7DC3009EB}"/>
              </a:ext>
            </a:extLst>
          </p:cNvPr>
          <p:cNvSpPr>
            <a:spLocks noGrp="1"/>
          </p:cNvSpPr>
          <p:nvPr>
            <p:ph type="body" sz="quarter" idx="12" hasCustomPrompt="1"/>
          </p:nvPr>
        </p:nvSpPr>
        <p:spPr>
          <a:xfrm>
            <a:off x="560654" y="4784041"/>
            <a:ext cx="6551612" cy="1182687"/>
          </a:xfrm>
          <a:prstGeom prst="rect">
            <a:avLst/>
          </a:prstGeom>
        </p:spPr>
        <p:txBody>
          <a:bodyPr/>
          <a:lstStyle>
            <a:lvl1pPr marL="0" indent="0">
              <a:lnSpc>
                <a:spcPts val="4000"/>
              </a:lnSpc>
              <a:spcBef>
                <a:spcPts val="0"/>
              </a:spcBef>
              <a:buNone/>
              <a:defRPr sz="3600">
                <a:latin typeface="+mj-lt"/>
              </a:defRPr>
            </a:lvl1pPr>
            <a:lvl2pPr marL="457200" indent="0">
              <a:buNone/>
              <a:defRPr sz="3600">
                <a:latin typeface="+mj-lt"/>
              </a:defRPr>
            </a:lvl2pPr>
            <a:lvl3pPr marL="914400" indent="0">
              <a:buNone/>
              <a:defRPr sz="3600">
                <a:latin typeface="+mj-lt"/>
              </a:defRPr>
            </a:lvl3pPr>
            <a:lvl4pPr marL="1371600" indent="0">
              <a:buNone/>
              <a:defRPr sz="3600">
                <a:latin typeface="+mj-lt"/>
              </a:defRPr>
            </a:lvl4pPr>
            <a:lvl5pPr marL="1828800" indent="0">
              <a:buNone/>
              <a:defRPr sz="3600">
                <a:latin typeface="+mj-lt"/>
              </a:defRPr>
            </a:lvl5pPr>
          </a:lstStyle>
          <a:p>
            <a:pPr lvl="0"/>
            <a:r>
              <a:rPr lang="de-DE" dirty="0"/>
              <a:t>Headline</a:t>
            </a:r>
            <a:br>
              <a:rPr lang="de-DE" dirty="0"/>
            </a:br>
            <a:r>
              <a:rPr lang="de-DE" dirty="0"/>
              <a:t>zweizeilig</a:t>
            </a:r>
          </a:p>
        </p:txBody>
      </p:sp>
    </p:spTree>
    <p:extLst>
      <p:ext uri="{BB962C8B-B14F-4D97-AF65-F5344CB8AC3E}">
        <p14:creationId xmlns:p14="http://schemas.microsoft.com/office/powerpoint/2010/main" val="24053211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nkteliste_3-spaltig_ohne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043466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9" name="Inhaltsplatzhalter 2">
            <a:extLst>
              <a:ext uri="{FF2B5EF4-FFF2-40B4-BE49-F238E27FC236}">
                <a16:creationId xmlns:a16="http://schemas.microsoft.com/office/drawing/2014/main" id="{D46D8650-5390-2F35-82DC-6E7BBC074C43}"/>
              </a:ext>
            </a:extLst>
          </p:cNvPr>
          <p:cNvSpPr>
            <a:spLocks noGrp="1"/>
          </p:cNvSpPr>
          <p:nvPr>
            <p:ph idx="1" hasCustomPrompt="1"/>
          </p:nvPr>
        </p:nvSpPr>
        <p:spPr>
          <a:xfrm>
            <a:off x="427631" y="1878768"/>
            <a:ext cx="3572265" cy="4153517"/>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20" name="Inhaltsplatzhalter 2">
            <a:extLst>
              <a:ext uri="{FF2B5EF4-FFF2-40B4-BE49-F238E27FC236}">
                <a16:creationId xmlns:a16="http://schemas.microsoft.com/office/drawing/2014/main" id="{1E307FEF-6239-58CF-6A33-456D4357C364}"/>
              </a:ext>
            </a:extLst>
          </p:cNvPr>
          <p:cNvSpPr>
            <a:spLocks noGrp="1"/>
          </p:cNvSpPr>
          <p:nvPr>
            <p:ph idx="16" hasCustomPrompt="1"/>
          </p:nvPr>
        </p:nvSpPr>
        <p:spPr>
          <a:xfrm>
            <a:off x="4237683" y="1878768"/>
            <a:ext cx="3572265" cy="4153517"/>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21" name="Inhaltsplatzhalter 2">
            <a:extLst>
              <a:ext uri="{FF2B5EF4-FFF2-40B4-BE49-F238E27FC236}">
                <a16:creationId xmlns:a16="http://schemas.microsoft.com/office/drawing/2014/main" id="{A1346F1E-B984-F4E2-F564-5C4723A62783}"/>
              </a:ext>
            </a:extLst>
          </p:cNvPr>
          <p:cNvSpPr>
            <a:spLocks noGrp="1"/>
          </p:cNvSpPr>
          <p:nvPr>
            <p:ph idx="17" hasCustomPrompt="1"/>
          </p:nvPr>
        </p:nvSpPr>
        <p:spPr>
          <a:xfrm>
            <a:off x="8025983" y="1878768"/>
            <a:ext cx="3613658" cy="4153517"/>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32918437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ließtext_einspalti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7632" y="2318669"/>
            <a:ext cx="7598351" cy="3300982"/>
          </a:xfrm>
          <a:prstGeom prst="rect">
            <a:avLst/>
          </a:prstGeom>
          <a:noFill/>
          <a:ln>
            <a:noFill/>
          </a:ln>
        </p:spPr>
        <p:style>
          <a:lnRef idx="2">
            <a:schemeClr val="accent5"/>
          </a:lnRef>
          <a:fillRef idx="1">
            <a:schemeClr val="lt1"/>
          </a:fillRef>
          <a:effectRef idx="0">
            <a:schemeClr val="accent5"/>
          </a:effectRef>
          <a:fontRef idx="none"/>
        </p:style>
        <p:txBody>
          <a:bodyPr vert="horz" lIns="0" tIns="0" rIns="0" bIns="180000"/>
          <a:lstStyle>
            <a:lvl1pPr marL="0" indent="0">
              <a:lnSpc>
                <a:spcPct val="100000"/>
              </a:lnSpc>
              <a:spcBef>
                <a:spcPts val="300"/>
              </a:spcBef>
              <a:spcAft>
                <a:spcPts val="300"/>
              </a:spcAft>
              <a:buClr>
                <a:srgbClr val="00A0E3"/>
              </a:buClr>
              <a:buSzPct val="88000"/>
              <a:buFont typeface="Arial" panose="020B0604020202020204" pitchFamily="34" charset="0"/>
              <a:buNone/>
              <a:defRPr sz="1600" b="0" baseline="0">
                <a:solidFill>
                  <a:schemeClr val="tx1"/>
                </a:solidFill>
                <a:latin typeface="FrutigerNext LT Regular" panose="020B0503040504020204" pitchFamily="34" charset="0"/>
              </a:defRPr>
            </a:lvl1pPr>
            <a:lvl2pPr marL="288000" marR="0" indent="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None/>
              <a:tabLst/>
              <a:defRPr sz="1600" baseline="0">
                <a:solidFill>
                  <a:schemeClr val="tx1"/>
                </a:solidFill>
                <a:latin typeface="+mn-lt"/>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Blindtexte werden ebenfalls zur Demonstration der Gestalt verschiedener Schrifttypen und zu Layoutzwecken verwendet. Sie ergeben in der Regel keinen inhaltlichen Sinn. 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verschiedener Schriftarten (Typografie) sowie der Verteilung des Textes auf der Seite (Layout oder Satzspiegel) ab. Deshalb bestehen Blindtexte meist aus einer mehr oder weniger willkürlichen Folge von Wörtern oder Silben.</a:t>
            </a:r>
          </a:p>
          <a:p>
            <a:pPr lvl="0"/>
            <a:r>
              <a:rPr lang="de-DE" dirty="0"/>
              <a:t>Wiederholungsmuster können also nicht den Gesamteindruck trüben und Schriftarten so besser miteinander verglichen werden. Dabei ist natürlich von Vorteil, wenn der Blindtext halbwegs realistisch </a:t>
            </a:r>
            <a:r>
              <a:rPr lang="de-DE" dirty="0" err="1"/>
              <a:t>erscheint,die</a:t>
            </a:r>
            <a:r>
              <a:rPr lang="de-DE" dirty="0"/>
              <a:t> Wirkung des Layouts der späteren Publikation nicht beeinträchtigt wird.</a:t>
            </a:r>
          </a:p>
          <a:p>
            <a:pPr lvl="0"/>
            <a:endParaRPr lang="de-DE" dirty="0"/>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spTree>
    <p:extLst>
      <p:ext uri="{BB962C8B-B14F-4D97-AF65-F5344CB8AC3E}">
        <p14:creationId xmlns:p14="http://schemas.microsoft.com/office/powerpoint/2010/main" val="3821527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ließtext _2-spalti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7632" y="2318669"/>
            <a:ext cx="11349312" cy="3300982"/>
          </a:xfrm>
          <a:prstGeom prst="rect">
            <a:avLst/>
          </a:prstGeom>
          <a:noFill/>
          <a:ln>
            <a:noFill/>
          </a:ln>
        </p:spPr>
        <p:style>
          <a:lnRef idx="2">
            <a:schemeClr val="accent5"/>
          </a:lnRef>
          <a:fillRef idx="1">
            <a:schemeClr val="lt1"/>
          </a:fillRef>
          <a:effectRef idx="0">
            <a:schemeClr val="accent5"/>
          </a:effectRef>
          <a:fontRef idx="none"/>
        </p:style>
        <p:txBody>
          <a:bodyPr vert="horz" lIns="0" tIns="0" rIns="0" bIns="180000" numCol="2" spcCol="180000"/>
          <a:lstStyle>
            <a:lvl1pPr marL="0" indent="0">
              <a:lnSpc>
                <a:spcPct val="100000"/>
              </a:lnSpc>
              <a:spcBef>
                <a:spcPts val="300"/>
              </a:spcBef>
              <a:spcAft>
                <a:spcPts val="300"/>
              </a:spcAft>
              <a:buClr>
                <a:srgbClr val="00A0E3"/>
              </a:buClr>
              <a:buSzPct val="88000"/>
              <a:buFont typeface="Arial" panose="020B0604020202020204" pitchFamily="34" charset="0"/>
              <a:buNone/>
              <a:defRPr sz="1600" b="0" baseline="0">
                <a:solidFill>
                  <a:schemeClr val="tx1"/>
                </a:solidFill>
                <a:latin typeface="FrutigerNext LT Regular" panose="020B0503040504020204" pitchFamily="34" charset="0"/>
              </a:defRPr>
            </a:lvl1pPr>
            <a:lvl2pPr marL="288000" marR="0" indent="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None/>
              <a:tabLst/>
              <a:defRPr sz="1600" baseline="0">
                <a:solidFill>
                  <a:schemeClr val="tx1"/>
                </a:solidFill>
                <a:latin typeface="+mn-lt"/>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Blindtexte werden ebenfalls zur Demonstration der Gestalt verschiedener Schrifttypen und zu Layoutzwecken verwendet. Sie ergeben in der Regel keinen inhaltlichen Sinn. 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verschiedener Schriftarten (Typografie) sowie der Verteilung des Textes auf der Seite (Layout oder Satzspiegel) ab. Deshalb bestehen Blindtexte meist aus einer mehr oder weniger willkürlichen Folge von Wörtern oder Silben.</a:t>
            </a:r>
          </a:p>
          <a:p>
            <a:pPr lvl="0"/>
            <a:r>
              <a:rPr lang="de-DE" dirty="0"/>
              <a:t>Wiederholungsmuster können also nicht den Gesamteindruck trüben und Schriftarten so besser miteinander verglichen werden. Dabei ist natürlich von Vorteil, wenn der Blindtext halbwegs realistisch </a:t>
            </a:r>
            <a:r>
              <a:rPr lang="de-DE" dirty="0" err="1"/>
              <a:t>erscheint,die</a:t>
            </a:r>
            <a:r>
              <a:rPr lang="de-DE" dirty="0"/>
              <a:t> Wirkung des Layouts der späteren Publikation nicht beeinträchtigt wird.</a:t>
            </a:r>
          </a:p>
          <a:p>
            <a:pPr lvl="0"/>
            <a:endParaRPr lang="de-DE" dirty="0"/>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spTree>
    <p:extLst>
      <p:ext uri="{BB962C8B-B14F-4D97-AF65-F5344CB8AC3E}">
        <p14:creationId xmlns:p14="http://schemas.microsoft.com/office/powerpoint/2010/main" val="2981790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ließtext_3-spalti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7632" y="2318669"/>
            <a:ext cx="11349312" cy="3300982"/>
          </a:xfrm>
          <a:prstGeom prst="rect">
            <a:avLst/>
          </a:prstGeom>
          <a:noFill/>
          <a:ln>
            <a:noFill/>
          </a:ln>
        </p:spPr>
        <p:style>
          <a:lnRef idx="2">
            <a:schemeClr val="accent5"/>
          </a:lnRef>
          <a:fillRef idx="1">
            <a:schemeClr val="lt1"/>
          </a:fillRef>
          <a:effectRef idx="0">
            <a:schemeClr val="accent5"/>
          </a:effectRef>
          <a:fontRef idx="none"/>
        </p:style>
        <p:txBody>
          <a:bodyPr vert="horz" lIns="0" tIns="0" rIns="0" bIns="180000" numCol="3" spcCol="180000"/>
          <a:lstStyle>
            <a:lvl1pPr marL="0" indent="0">
              <a:lnSpc>
                <a:spcPct val="100000"/>
              </a:lnSpc>
              <a:spcBef>
                <a:spcPts val="300"/>
              </a:spcBef>
              <a:spcAft>
                <a:spcPts val="300"/>
              </a:spcAft>
              <a:buClr>
                <a:srgbClr val="00A0E3"/>
              </a:buClr>
              <a:buSzPct val="88000"/>
              <a:buFont typeface="Arial" panose="020B0604020202020204" pitchFamily="34" charset="0"/>
              <a:buNone/>
              <a:defRPr sz="1600" b="0" baseline="0">
                <a:solidFill>
                  <a:schemeClr val="tx1"/>
                </a:solidFill>
                <a:latin typeface="FrutigerNext LT Regular" panose="020B0503040504020204" pitchFamily="34" charset="0"/>
              </a:defRPr>
            </a:lvl1pPr>
            <a:lvl2pPr marL="288000" marR="0" indent="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None/>
              <a:tabLst/>
              <a:defRPr sz="1600" baseline="0">
                <a:solidFill>
                  <a:schemeClr val="tx1"/>
                </a:solidFill>
                <a:latin typeface="+mn-lt"/>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Blindtexte werden ebenfalls zur Demonstration der Gestalt verschiedener Schrifttypen und zu Layoutzwecken verwendet. Sie ergeben in der Regel keinen inhaltlichen Sinn. 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lenkt beispielsweise nichts von der Beurteilung der Wirkung und Lesbarkeit verschiedener Schriftarten (Typografie) sowie der Verteilung des Textes auf der Seite (Layout oder Satzspiegel) ab. Deshalb bestehen Blindtexte meist aus einer mehr oder weniger willkürlichen Folge von Wörtern oder Silben.</a:t>
            </a:r>
          </a:p>
          <a:p>
            <a:pPr lvl="0"/>
            <a:r>
              <a:rPr lang="de-DE" dirty="0"/>
              <a:t>Wiederholungsmuster können also nicht den Gesamteindruck trüben und Schriftarten so besser miteinander verglichen werden. Dabei ist natürlich von Vorteil, wenn der Blindtext halbwegs realistisch </a:t>
            </a:r>
            <a:r>
              <a:rPr lang="de-DE" dirty="0" err="1"/>
              <a:t>erscheint,die</a:t>
            </a:r>
            <a:r>
              <a:rPr lang="de-DE" dirty="0"/>
              <a:t> Wirkung des Layouts der späteren Publikation nicht beeinträchtigt wird.</a:t>
            </a:r>
          </a:p>
          <a:p>
            <a:pPr lvl="0"/>
            <a:endParaRPr lang="de-DE" dirty="0"/>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spTree>
    <p:extLst>
      <p:ext uri="{BB962C8B-B14F-4D97-AF65-F5344CB8AC3E}">
        <p14:creationId xmlns:p14="http://schemas.microsoft.com/office/powerpoint/2010/main" val="40212528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iste und Box_mit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5482" y="2422065"/>
            <a:ext cx="7151545" cy="3300982"/>
          </a:xfrm>
          <a:prstGeom prst="rect">
            <a:avLst/>
          </a:prstGeom>
          <a:noFill/>
          <a:ln>
            <a:noFill/>
          </a:ln>
        </p:spPr>
        <p:style>
          <a:lnRef idx="2">
            <a:schemeClr val="accent5"/>
          </a:lnRef>
          <a:fillRef idx="1">
            <a:schemeClr val="lt1"/>
          </a:fillRef>
          <a:effectRef idx="0">
            <a:schemeClr val="accent5"/>
          </a:effectRef>
          <a:fontRef idx="none"/>
        </p:style>
        <p:txBody>
          <a:bodyPr vert="horz" lIns="0" tIns="0" rIns="0" bIns="180000"/>
          <a:lstStyle>
            <a:lvl1pPr marL="285750" indent="-285750">
              <a:lnSpc>
                <a:spcPct val="100000"/>
              </a:lnSpc>
              <a:spcBef>
                <a:spcPts val="300"/>
              </a:spcBef>
              <a:spcAft>
                <a:spcPts val="300"/>
              </a:spcAft>
              <a:buClr>
                <a:srgbClr val="00A0E3"/>
              </a:buClr>
              <a:buSzPct val="88000"/>
              <a:buFont typeface="Wingdings" panose="05000000000000000000" pitchFamily="2" charset="2"/>
              <a:buChar char="ü"/>
              <a:defRPr sz="1600" b="0" baseline="0">
                <a:solidFill>
                  <a:schemeClr val="tx1"/>
                </a:solidFill>
                <a:latin typeface="FrutigerNext LT Regular" panose="020B0503040504020204" pitchFamily="34" charset="0"/>
              </a:defRPr>
            </a:lvl1pPr>
            <a:lvl2pPr marL="573750" marR="0" indent="-285750" algn="l" defTabSz="914400" rtl="0" eaLnBrk="0" fontAlgn="base" latinLnBrk="0" hangingPunct="0">
              <a:lnSpc>
                <a:spcPct val="100000"/>
              </a:lnSpc>
              <a:spcBef>
                <a:spcPts val="0"/>
              </a:spcBef>
              <a:spcAft>
                <a:spcPts val="100"/>
              </a:spcAft>
              <a:buClr>
                <a:srgbClr val="00A0E3"/>
              </a:buClr>
              <a:buSzPct val="85000"/>
              <a:buFont typeface="Wingdings" panose="05000000000000000000" pitchFamily="2" charset="2"/>
              <a:buChar char="ü"/>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0"/>
            <a:r>
              <a:rPr lang="de-DE" dirty="0"/>
              <a:t>02 Listenelement 2</a:t>
            </a:r>
          </a:p>
          <a:p>
            <a:pPr lvl="0"/>
            <a:endParaRPr lang="de-DE" dirty="0"/>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cxnSp>
        <p:nvCxnSpPr>
          <p:cNvPr id="7" name="Gerade Verbindung 17">
            <a:extLst>
              <a:ext uri="{FF2B5EF4-FFF2-40B4-BE49-F238E27FC236}">
                <a16:creationId xmlns:a16="http://schemas.microsoft.com/office/drawing/2014/main" id="{D1EF8E54-E87A-4497-CEE8-6632819676CF}"/>
              </a:ext>
            </a:extLst>
          </p:cNvPr>
          <p:cNvCxnSpPr/>
          <p:nvPr userDrawn="1"/>
        </p:nvCxnSpPr>
        <p:spPr bwMode="auto">
          <a:xfrm>
            <a:off x="412426" y="2278090"/>
            <a:ext cx="7151545"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9" name="Inhaltsplatzhalter 2">
            <a:extLst>
              <a:ext uri="{FF2B5EF4-FFF2-40B4-BE49-F238E27FC236}">
                <a16:creationId xmlns:a16="http://schemas.microsoft.com/office/drawing/2014/main" id="{9EF67987-63F2-B75E-EBE4-91F43858750E}"/>
              </a:ext>
            </a:extLst>
          </p:cNvPr>
          <p:cNvSpPr>
            <a:spLocks noGrp="1"/>
          </p:cNvSpPr>
          <p:nvPr>
            <p:ph idx="16" hasCustomPrompt="1"/>
          </p:nvPr>
        </p:nvSpPr>
        <p:spPr>
          <a:xfrm>
            <a:off x="8025982" y="1895644"/>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Informationen in der Übersicht</a:t>
            </a:r>
          </a:p>
        </p:txBody>
      </p:sp>
      <p:cxnSp>
        <p:nvCxnSpPr>
          <p:cNvPr id="11" name="Gerade Verbindung 13">
            <a:extLst>
              <a:ext uri="{FF2B5EF4-FFF2-40B4-BE49-F238E27FC236}">
                <a16:creationId xmlns:a16="http://schemas.microsoft.com/office/drawing/2014/main" id="{EB60B336-DC9E-E0C8-BFE0-DB8568302BB6}"/>
              </a:ext>
            </a:extLst>
          </p:cNvPr>
          <p:cNvCxnSpPr>
            <a:cxnSpLocks/>
          </p:cNvCxnSpPr>
          <p:nvPr userDrawn="1"/>
        </p:nvCxnSpPr>
        <p:spPr bwMode="auto">
          <a:xfrm>
            <a:off x="8022562" y="2277922"/>
            <a:ext cx="381792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5" name="Inhaltsplatzhalter 2">
            <a:extLst>
              <a:ext uri="{FF2B5EF4-FFF2-40B4-BE49-F238E27FC236}">
                <a16:creationId xmlns:a16="http://schemas.microsoft.com/office/drawing/2014/main" id="{5A99D89B-54B0-985B-9C0B-48C30611BAF1}"/>
              </a:ext>
            </a:extLst>
          </p:cNvPr>
          <p:cNvSpPr>
            <a:spLocks noGrp="1"/>
          </p:cNvSpPr>
          <p:nvPr>
            <p:ph idx="11" hasCustomPrompt="1"/>
          </p:nvPr>
        </p:nvSpPr>
        <p:spPr>
          <a:xfrm>
            <a:off x="8025982" y="2420790"/>
            <a:ext cx="3740536" cy="3300982"/>
          </a:xfrm>
          <a:prstGeom prst="rect">
            <a:avLst/>
          </a:prstGeom>
          <a:gradFill>
            <a:gsLst>
              <a:gs pos="0">
                <a:srgbClr val="E2EAF3">
                  <a:alpha val="50000"/>
                  <a:lumMod val="67000"/>
                  <a:lumOff val="33000"/>
                </a:srgbClr>
              </a:gs>
              <a:gs pos="100000">
                <a:srgbClr val="E2EAF3">
                  <a:lumMod val="51000"/>
                  <a:lumOff val="49000"/>
                </a:srgbClr>
              </a:gs>
            </a:gsLst>
            <a:lin ang="5400000" scaled="1"/>
          </a:gradFill>
          <a:ln>
            <a:noFill/>
          </a:ln>
        </p:spPr>
        <p:style>
          <a:lnRef idx="2">
            <a:schemeClr val="accent5"/>
          </a:lnRef>
          <a:fillRef idx="1">
            <a:schemeClr val="lt1"/>
          </a:fillRef>
          <a:effectRef idx="0">
            <a:schemeClr val="accent5"/>
          </a:effectRef>
          <a:fontRef idx="none"/>
        </p:style>
        <p:txBody>
          <a:bodyPr vert="horz" wrap="square" lIns="144000" tIns="180000" rIns="144000" bIns="270000">
            <a:noAutofit/>
          </a:bodyPr>
          <a:lstStyle>
            <a:lvl1pPr marL="252000" marR="0" indent="-25200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mn-lt"/>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Projektdetail an erster Stelle</a:t>
            </a:r>
          </a:p>
          <a:p>
            <a:pPr lvl="0"/>
            <a:r>
              <a:rPr lang="de-DE" dirty="0"/>
              <a:t>Projektdetail an zweiter Stelle mit zwei Zeilen, damit man den Abstand erkennen kann.</a:t>
            </a:r>
          </a:p>
          <a:p>
            <a:pPr lvl="0"/>
            <a:r>
              <a:rPr lang="de-DE" dirty="0"/>
              <a:t>Drittes Projekthighlight aus insgesamt vier Zeilen, die zeigen wie der Umbruch bei längeren Textmengen in diesem aufbereiteten Informationskasten wirkt. Ein zweiter Satz war in diesem Absatz dazu notwendig.</a:t>
            </a:r>
          </a:p>
        </p:txBody>
      </p:sp>
    </p:spTree>
    <p:extLst>
      <p:ext uri="{BB962C8B-B14F-4D97-AF65-F5344CB8AC3E}">
        <p14:creationId xmlns:p14="http://schemas.microsoft.com/office/powerpoint/2010/main" val="12173364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ste ohne Headline und Box">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7632" y="1895644"/>
            <a:ext cx="7136340" cy="3826125"/>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8025982" y="1895644"/>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Informationen in der Übersicht</a:t>
            </a:r>
          </a:p>
        </p:txBody>
      </p:sp>
      <p:cxnSp>
        <p:nvCxnSpPr>
          <p:cNvPr id="11" name="Gerade Verbindung 13">
            <a:extLst>
              <a:ext uri="{FF2B5EF4-FFF2-40B4-BE49-F238E27FC236}">
                <a16:creationId xmlns:a16="http://schemas.microsoft.com/office/drawing/2014/main" id="{82B9B8E9-4DDC-F4E7-2A43-12E6A1EE11CA}"/>
              </a:ext>
            </a:extLst>
          </p:cNvPr>
          <p:cNvCxnSpPr>
            <a:cxnSpLocks/>
          </p:cNvCxnSpPr>
          <p:nvPr userDrawn="1"/>
        </p:nvCxnSpPr>
        <p:spPr bwMode="auto">
          <a:xfrm>
            <a:off x="8022562" y="2277922"/>
            <a:ext cx="381792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5" name="Inhaltsplatzhalter 2">
            <a:extLst>
              <a:ext uri="{FF2B5EF4-FFF2-40B4-BE49-F238E27FC236}">
                <a16:creationId xmlns:a16="http://schemas.microsoft.com/office/drawing/2014/main" id="{67D7CE0E-E627-C166-4533-9B7354997A93}"/>
              </a:ext>
            </a:extLst>
          </p:cNvPr>
          <p:cNvSpPr>
            <a:spLocks noGrp="1"/>
          </p:cNvSpPr>
          <p:nvPr>
            <p:ph idx="11" hasCustomPrompt="1"/>
          </p:nvPr>
        </p:nvSpPr>
        <p:spPr>
          <a:xfrm>
            <a:off x="8025982" y="2420790"/>
            <a:ext cx="3740536" cy="3300982"/>
          </a:xfrm>
          <a:prstGeom prst="rect">
            <a:avLst/>
          </a:prstGeom>
          <a:gradFill>
            <a:gsLst>
              <a:gs pos="0">
                <a:srgbClr val="E2EAF3">
                  <a:alpha val="50000"/>
                  <a:lumMod val="67000"/>
                  <a:lumOff val="33000"/>
                </a:srgbClr>
              </a:gs>
              <a:gs pos="100000">
                <a:srgbClr val="E2EAF3">
                  <a:lumMod val="51000"/>
                  <a:lumOff val="49000"/>
                </a:srgbClr>
              </a:gs>
            </a:gsLst>
            <a:lin ang="5400000" scaled="1"/>
          </a:gradFill>
          <a:ln>
            <a:noFill/>
          </a:ln>
        </p:spPr>
        <p:style>
          <a:lnRef idx="2">
            <a:schemeClr val="accent5"/>
          </a:lnRef>
          <a:fillRef idx="1">
            <a:schemeClr val="lt1"/>
          </a:fillRef>
          <a:effectRef idx="0">
            <a:schemeClr val="accent5"/>
          </a:effectRef>
          <a:fontRef idx="none"/>
        </p:style>
        <p:txBody>
          <a:bodyPr vert="horz" wrap="square" lIns="144000" tIns="180000" rIns="144000" bIns="270000">
            <a:noAutofit/>
          </a:bodyPr>
          <a:lstStyle>
            <a:lvl1pPr marL="252000" marR="0" indent="-25200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mn-lt"/>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Projektdetail an erster Stelle</a:t>
            </a:r>
          </a:p>
          <a:p>
            <a:pPr lvl="0"/>
            <a:r>
              <a:rPr lang="de-DE" dirty="0"/>
              <a:t>Projektdetail an zweiter Stelle mit zwei Zeilen, damit man den Abstand erkennen kann.</a:t>
            </a:r>
          </a:p>
          <a:p>
            <a:pPr lvl="0"/>
            <a:r>
              <a:rPr lang="de-DE" dirty="0"/>
              <a:t>Drittes Projekthighlight aus insgesamt vier Zeilen, die zeigen wie der Umbruch bei längeren Textmengen in diesem aufbereiteten Informationskasten wirkt. Ein zweiter Satz war in diesem Absatz dazu notwendig.</a:t>
            </a:r>
          </a:p>
        </p:txBody>
      </p:sp>
    </p:spTree>
    <p:extLst>
      <p:ext uri="{BB962C8B-B14F-4D97-AF65-F5344CB8AC3E}">
        <p14:creationId xmlns:p14="http://schemas.microsoft.com/office/powerpoint/2010/main" val="26893382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iste und Box_ohne 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253456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Inhaltsplatzhalter 2">
            <a:extLst>
              <a:ext uri="{FF2B5EF4-FFF2-40B4-BE49-F238E27FC236}">
                <a16:creationId xmlns:a16="http://schemas.microsoft.com/office/drawing/2014/main" id="{E00FDFB6-1BB2-C06B-5ED6-02BA587459F5}"/>
              </a:ext>
            </a:extLst>
          </p:cNvPr>
          <p:cNvSpPr>
            <a:spLocks noGrp="1"/>
          </p:cNvSpPr>
          <p:nvPr>
            <p:ph idx="1" hasCustomPrompt="1"/>
          </p:nvPr>
        </p:nvSpPr>
        <p:spPr>
          <a:xfrm>
            <a:off x="427632" y="1895644"/>
            <a:ext cx="7136340" cy="3826125"/>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9" name="Inhaltsplatzhalter 2">
            <a:extLst>
              <a:ext uri="{FF2B5EF4-FFF2-40B4-BE49-F238E27FC236}">
                <a16:creationId xmlns:a16="http://schemas.microsoft.com/office/drawing/2014/main" id="{66B1CBA3-8BD0-A51E-E106-F47C4C5E130B}"/>
              </a:ext>
            </a:extLst>
          </p:cNvPr>
          <p:cNvSpPr>
            <a:spLocks noGrp="1"/>
          </p:cNvSpPr>
          <p:nvPr>
            <p:ph idx="11" hasCustomPrompt="1"/>
          </p:nvPr>
        </p:nvSpPr>
        <p:spPr>
          <a:xfrm>
            <a:off x="8025982" y="1895644"/>
            <a:ext cx="3740536" cy="3826128"/>
          </a:xfrm>
          <a:prstGeom prst="rect">
            <a:avLst/>
          </a:prstGeom>
          <a:gradFill>
            <a:gsLst>
              <a:gs pos="0">
                <a:srgbClr val="E2EAF3">
                  <a:alpha val="50000"/>
                  <a:lumMod val="67000"/>
                  <a:lumOff val="33000"/>
                </a:srgbClr>
              </a:gs>
              <a:gs pos="100000">
                <a:srgbClr val="E2EAF3">
                  <a:lumMod val="51000"/>
                  <a:lumOff val="49000"/>
                </a:srgbClr>
              </a:gs>
            </a:gsLst>
            <a:lin ang="5400000" scaled="1"/>
          </a:gradFill>
          <a:ln>
            <a:noFill/>
          </a:ln>
        </p:spPr>
        <p:style>
          <a:lnRef idx="2">
            <a:schemeClr val="accent5"/>
          </a:lnRef>
          <a:fillRef idx="1">
            <a:schemeClr val="lt1"/>
          </a:fillRef>
          <a:effectRef idx="0">
            <a:schemeClr val="accent5"/>
          </a:effectRef>
          <a:fontRef idx="none"/>
        </p:style>
        <p:txBody>
          <a:bodyPr vert="horz" wrap="square" lIns="144000" tIns="180000" rIns="144000" bIns="270000">
            <a:noAutofit/>
          </a:bodyPr>
          <a:lstStyle>
            <a:lvl1pPr marL="252000" marR="0" indent="-25200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mn-lt"/>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Projektdetail an erster Stelle</a:t>
            </a:r>
          </a:p>
          <a:p>
            <a:pPr lvl="0"/>
            <a:r>
              <a:rPr lang="de-DE" dirty="0"/>
              <a:t>Projektdetail an zweiter Stelle mit zwei Zeilen, damit man den Abstand erkennen kann.</a:t>
            </a:r>
          </a:p>
          <a:p>
            <a:pPr lvl="0"/>
            <a:r>
              <a:rPr lang="de-DE" dirty="0"/>
              <a:t>Drittes Projekthighlight aus insgesamt vier Zeilen, die zeigen wie der Umbruch bei längeren Textmengen in diesem aufbereiteten Informationskasten wirkt. Ein zweiter Satz war in diesem Absatz dazu notwendig.</a:t>
            </a:r>
          </a:p>
        </p:txBody>
      </p:sp>
    </p:spTree>
    <p:extLst>
      <p:ext uri="{BB962C8B-B14F-4D97-AF65-F5344CB8AC3E}">
        <p14:creationId xmlns:p14="http://schemas.microsoft.com/office/powerpoint/2010/main" val="3411714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nkte_Liste_Bild groß rechts_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319086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A1089ADF-7148-B73B-4DDC-F187DB2FC5AA}"/>
              </a:ext>
            </a:extLst>
          </p:cNvPr>
          <p:cNvSpPr/>
          <p:nvPr userDrawn="1"/>
        </p:nvSpPr>
        <p:spPr>
          <a:xfrm>
            <a:off x="4390775" y="1207710"/>
            <a:ext cx="7805858" cy="4793474"/>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Textplatzhalter 17">
            <a:extLst>
              <a:ext uri="{FF2B5EF4-FFF2-40B4-BE49-F238E27FC236}">
                <a16:creationId xmlns:a16="http://schemas.microsoft.com/office/drawing/2014/main" id="{55F5A0A8-B2FC-5CE2-60E0-61A2D941BBB4}"/>
              </a:ext>
            </a:extLst>
          </p:cNvPr>
          <p:cNvSpPr>
            <a:spLocks noGrp="1"/>
          </p:cNvSpPr>
          <p:nvPr>
            <p:ph type="body" sz="quarter" idx="14" hasCustomPrompt="1"/>
          </p:nvPr>
        </p:nvSpPr>
        <p:spPr>
          <a:xfrm>
            <a:off x="4583875" y="6092379"/>
            <a:ext cx="7187522" cy="137880"/>
          </a:xfrm>
          <a:prstGeom prst="rect">
            <a:avLst/>
          </a:prstGeom>
        </p:spPr>
        <p:txBody>
          <a:bodyPr lIns="0" tIns="0" rIns="0" bIns="0"/>
          <a:lstStyle>
            <a:lvl1pPr marL="0" indent="0" algn="r">
              <a:buNone/>
              <a:defRPr sz="800" b="0" i="0" baseline="0">
                <a:solidFill>
                  <a:schemeClr val="bg1">
                    <a:lumMod val="50000"/>
                  </a:schemeClr>
                </a:solidFill>
                <a:latin typeface="Frutiger Next"/>
                <a:cs typeface="Frutiger Next"/>
              </a:defRPr>
            </a:lvl1pPr>
          </a:lstStyle>
          <a:p>
            <a:pPr lvl="0"/>
            <a:r>
              <a:rPr lang="de-DE"/>
              <a:t>Bild Oben: Bildunterschrift</a:t>
            </a:r>
          </a:p>
        </p:txBody>
      </p:sp>
      <p:sp>
        <p:nvSpPr>
          <p:cNvPr id="6" name="Bildplatzhalter 12">
            <a:extLst>
              <a:ext uri="{FF2B5EF4-FFF2-40B4-BE49-F238E27FC236}">
                <a16:creationId xmlns:a16="http://schemas.microsoft.com/office/drawing/2014/main" id="{BDE50059-299D-3D8E-693A-D447C43AF414}"/>
              </a:ext>
            </a:extLst>
          </p:cNvPr>
          <p:cNvSpPr>
            <a:spLocks noGrp="1"/>
          </p:cNvSpPr>
          <p:nvPr>
            <p:ph type="pic" sz="quarter" idx="16"/>
          </p:nvPr>
        </p:nvSpPr>
        <p:spPr>
          <a:xfrm>
            <a:off x="4381414" y="1207710"/>
            <a:ext cx="7839894" cy="4824575"/>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a:p>
        </p:txBody>
      </p:sp>
      <p:sp>
        <p:nvSpPr>
          <p:cNvPr id="7" name="Textplatzhalter 3">
            <a:extLst>
              <a:ext uri="{FF2B5EF4-FFF2-40B4-BE49-F238E27FC236}">
                <a16:creationId xmlns:a16="http://schemas.microsoft.com/office/drawing/2014/main" id="{AB91CCED-A0D4-B6A1-1C1D-B0C8EC32CB3B}"/>
              </a:ext>
            </a:extLst>
          </p:cNvPr>
          <p:cNvSpPr>
            <a:spLocks noGrp="1"/>
          </p:cNvSpPr>
          <p:nvPr>
            <p:ph type="body" sz="quarter" idx="18" hasCustomPrompt="1"/>
          </p:nvPr>
        </p:nvSpPr>
        <p:spPr>
          <a:xfrm>
            <a:off x="410466" y="1328083"/>
            <a:ext cx="3751810" cy="28500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dirty="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sp>
        <p:nvSpPr>
          <p:cNvPr id="12" name="Inhaltsplatzhalter 2">
            <a:extLst>
              <a:ext uri="{FF2B5EF4-FFF2-40B4-BE49-F238E27FC236}">
                <a16:creationId xmlns:a16="http://schemas.microsoft.com/office/drawing/2014/main" id="{B3C75336-D6D4-C0D2-CE1B-CE12541CCCC1}"/>
              </a:ext>
            </a:extLst>
          </p:cNvPr>
          <p:cNvSpPr>
            <a:spLocks noGrp="1"/>
          </p:cNvSpPr>
          <p:nvPr>
            <p:ph idx="1" hasCustomPrompt="1"/>
          </p:nvPr>
        </p:nvSpPr>
        <p:spPr>
          <a:xfrm>
            <a:off x="410466" y="1895644"/>
            <a:ext cx="3751810" cy="4136641"/>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3822219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nkte_Liste_Bild groß links_Headlin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732411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5" name="Rechteck 4">
            <a:extLst>
              <a:ext uri="{FF2B5EF4-FFF2-40B4-BE49-F238E27FC236}">
                <a16:creationId xmlns:a16="http://schemas.microsoft.com/office/drawing/2014/main" id="{0A976EC1-8796-16EB-68A1-371E69DB56C5}"/>
              </a:ext>
            </a:extLst>
          </p:cNvPr>
          <p:cNvSpPr/>
          <p:nvPr userDrawn="1"/>
        </p:nvSpPr>
        <p:spPr>
          <a:xfrm>
            <a:off x="0" y="1207710"/>
            <a:ext cx="7805858" cy="4793474"/>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7">
            <a:extLst>
              <a:ext uri="{FF2B5EF4-FFF2-40B4-BE49-F238E27FC236}">
                <a16:creationId xmlns:a16="http://schemas.microsoft.com/office/drawing/2014/main" id="{33FD4F97-50C3-CE06-66AA-8486B81640EA}"/>
              </a:ext>
            </a:extLst>
          </p:cNvPr>
          <p:cNvSpPr>
            <a:spLocks noGrp="1"/>
          </p:cNvSpPr>
          <p:nvPr>
            <p:ph type="body" sz="quarter" idx="14" hasCustomPrompt="1"/>
          </p:nvPr>
        </p:nvSpPr>
        <p:spPr>
          <a:xfrm>
            <a:off x="425482" y="6092379"/>
            <a:ext cx="2736304" cy="13223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a:t>Bild Oben: Bildunterschrift</a:t>
            </a:r>
          </a:p>
        </p:txBody>
      </p:sp>
      <p:cxnSp>
        <p:nvCxnSpPr>
          <p:cNvPr id="7" name="Gerade Verbindung 6">
            <a:extLst>
              <a:ext uri="{FF2B5EF4-FFF2-40B4-BE49-F238E27FC236}">
                <a16:creationId xmlns:a16="http://schemas.microsoft.com/office/drawing/2014/main" id="{BE0352B9-ED25-63AD-D3FA-2AC64A22AE9B}"/>
              </a:ext>
            </a:extLst>
          </p:cNvPr>
          <p:cNvCxnSpPr/>
          <p:nvPr userDrawn="1"/>
        </p:nvCxnSpPr>
        <p:spPr bwMode="auto">
          <a:xfrm>
            <a:off x="405880" y="1217595"/>
            <a:ext cx="3810053"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9" name="Bildplatzhalter 12">
            <a:extLst>
              <a:ext uri="{FF2B5EF4-FFF2-40B4-BE49-F238E27FC236}">
                <a16:creationId xmlns:a16="http://schemas.microsoft.com/office/drawing/2014/main" id="{31A7D511-D20B-5A63-DDB4-6D2576589436}"/>
              </a:ext>
            </a:extLst>
          </p:cNvPr>
          <p:cNvSpPr>
            <a:spLocks noGrp="1"/>
          </p:cNvSpPr>
          <p:nvPr>
            <p:ph type="pic" sz="quarter" idx="16"/>
          </p:nvPr>
        </p:nvSpPr>
        <p:spPr>
          <a:xfrm>
            <a:off x="0" y="1197961"/>
            <a:ext cx="7824580" cy="4824575"/>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a:p>
        </p:txBody>
      </p:sp>
      <p:sp>
        <p:nvSpPr>
          <p:cNvPr id="10" name="Textplatzhalter 3">
            <a:extLst>
              <a:ext uri="{FF2B5EF4-FFF2-40B4-BE49-F238E27FC236}">
                <a16:creationId xmlns:a16="http://schemas.microsoft.com/office/drawing/2014/main" id="{72720D7B-4EA4-0755-0D3C-279427D71C79}"/>
              </a:ext>
            </a:extLst>
          </p:cNvPr>
          <p:cNvSpPr>
            <a:spLocks noGrp="1"/>
          </p:cNvSpPr>
          <p:nvPr>
            <p:ph type="body" sz="quarter" idx="18" hasCustomPrompt="1"/>
          </p:nvPr>
        </p:nvSpPr>
        <p:spPr>
          <a:xfrm>
            <a:off x="8034449" y="1304836"/>
            <a:ext cx="3765757" cy="28500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a:defRPr lang="de-DE" sz="1800" b="0" cap="all" baseline="0">
                <a:solidFill>
                  <a:srgbClr val="0B2E66"/>
                </a:solidFill>
                <a:latin typeface="FrutigerNext LT Bold" panose="020B0803040504020204" pitchFamily="34" charset="0"/>
                <a:cs typeface="FrutigerNext LT Bold" panose="020B0803040504020204" pitchFamily="34" charset="0"/>
              </a:defRPr>
            </a:lvl1pPr>
          </a:lstStyle>
          <a:p>
            <a:pPr marL="0" lvl="0" indent="0">
              <a:lnSpc>
                <a:spcPct val="100000"/>
              </a:lnSpc>
              <a:spcBef>
                <a:spcPts val="300"/>
              </a:spcBef>
              <a:spcAft>
                <a:spcPts val="100"/>
              </a:spcAft>
              <a:buClr>
                <a:srgbClr val="003366"/>
              </a:buClr>
              <a:buSzPct val="88000"/>
              <a:buFont typeface="Wingdings" charset="2"/>
              <a:buNone/>
            </a:pPr>
            <a:r>
              <a:rPr lang="de-DE" dirty="0"/>
              <a:t>Überschrift</a:t>
            </a:r>
          </a:p>
        </p:txBody>
      </p:sp>
      <p:sp>
        <p:nvSpPr>
          <p:cNvPr id="13" name="Inhaltsplatzhalter 2">
            <a:extLst>
              <a:ext uri="{FF2B5EF4-FFF2-40B4-BE49-F238E27FC236}">
                <a16:creationId xmlns:a16="http://schemas.microsoft.com/office/drawing/2014/main" id="{249620F9-8F11-19A8-B9EA-AB4BA6E197F1}"/>
              </a:ext>
            </a:extLst>
          </p:cNvPr>
          <p:cNvSpPr>
            <a:spLocks noGrp="1"/>
          </p:cNvSpPr>
          <p:nvPr>
            <p:ph idx="1" hasCustomPrompt="1"/>
          </p:nvPr>
        </p:nvSpPr>
        <p:spPr>
          <a:xfrm>
            <a:off x="8025983" y="1885895"/>
            <a:ext cx="3774223" cy="4136641"/>
          </a:xfrm>
          <a:prstGeom prst="rect">
            <a:avLst/>
          </a:prstGeom>
          <a:noFill/>
          <a:ln>
            <a:noFill/>
          </a:ln>
        </p:spPr>
        <p:style>
          <a:lnRef idx="2">
            <a:schemeClr val="accent5"/>
          </a:lnRef>
          <a:fillRef idx="1">
            <a:schemeClr val="lt1"/>
          </a:fillRef>
          <a:effectRef idx="0">
            <a:schemeClr val="accent5"/>
          </a:effectRef>
          <a:fontRef idx="none"/>
        </p:style>
        <p:txBody>
          <a:bodyPr vert="horz" lIns="0" tIns="180000" rIns="0" bIns="180000"/>
          <a:lstStyle>
            <a:lvl1pPr marL="252000" indent="-252000">
              <a:lnSpc>
                <a:spcPct val="100000"/>
              </a:lnSpc>
              <a:spcBef>
                <a:spcPts val="300"/>
              </a:spcBef>
              <a:spcAft>
                <a:spcPts val="300"/>
              </a:spcAft>
              <a:buClr>
                <a:srgbClr val="00A0E3"/>
              </a:buClr>
              <a:buSzPct val="88000"/>
              <a:buFont typeface="Arial" panose="020B0604020202020204" pitchFamily="34" charset="0"/>
              <a:buChar char="•"/>
              <a:defRPr sz="1600" b="0" baseline="0">
                <a:solidFill>
                  <a:schemeClr val="tx1"/>
                </a:solidFill>
                <a:latin typeface="FrutigerNext LT Regular" panose="020B0503040504020204" pitchFamily="34" charset="0"/>
              </a:defRPr>
            </a:lvl1pPr>
            <a:lvl2pPr marL="540000" marR="0" indent="-252000" algn="l" defTabSz="914400" rtl="0" eaLnBrk="0" fontAlgn="base" latinLnBrk="0" hangingPunct="0">
              <a:lnSpc>
                <a:spcPct val="100000"/>
              </a:lnSpc>
              <a:spcBef>
                <a:spcPts val="0"/>
              </a:spcBef>
              <a:spcAft>
                <a:spcPts val="100"/>
              </a:spcAft>
              <a:buClr>
                <a:srgbClr val="00A0E3"/>
              </a:buClr>
              <a:buSzPct val="85000"/>
              <a:buFont typeface="Arial" panose="020B0604020202020204" pitchFamily="34" charset="0"/>
              <a:buChar char="•"/>
              <a:tabLst/>
              <a:defRPr sz="1600" baseline="0">
                <a:solidFill>
                  <a:schemeClr val="tx1"/>
                </a:solidFill>
                <a:latin typeface="FrutigerNext LT Regular" panose="020B0503040504020204" pitchFamily="34" charset="0"/>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Tree>
    <p:extLst>
      <p:ext uri="{BB962C8B-B14F-4D97-AF65-F5344CB8AC3E}">
        <p14:creationId xmlns:p14="http://schemas.microsoft.com/office/powerpoint/2010/main" val="31839764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äkchenliste_Bild groß links_Headline (H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190831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hteck 17">
            <a:extLst>
              <a:ext uri="{FF2B5EF4-FFF2-40B4-BE49-F238E27FC236}">
                <a16:creationId xmlns:a16="http://schemas.microsoft.com/office/drawing/2014/main" id="{37ABCFAD-CE68-9C50-954B-8151BC79D367}"/>
              </a:ext>
            </a:extLst>
          </p:cNvPr>
          <p:cNvSpPr/>
          <p:nvPr userDrawn="1"/>
        </p:nvSpPr>
        <p:spPr>
          <a:xfrm>
            <a:off x="0" y="1269856"/>
            <a:ext cx="7805858" cy="4793474"/>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Projekt / Case Study</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8022562" y="1375889"/>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15" name="Inhaltsplatzhalter 2">
            <a:extLst>
              <a:ext uri="{FF2B5EF4-FFF2-40B4-BE49-F238E27FC236}">
                <a16:creationId xmlns:a16="http://schemas.microsoft.com/office/drawing/2014/main" id="{67D7CE0E-E627-C166-4533-9B7354997A93}"/>
              </a:ext>
            </a:extLst>
          </p:cNvPr>
          <p:cNvSpPr>
            <a:spLocks noGrp="1"/>
          </p:cNvSpPr>
          <p:nvPr>
            <p:ph idx="11" hasCustomPrompt="1"/>
          </p:nvPr>
        </p:nvSpPr>
        <p:spPr>
          <a:xfrm>
            <a:off x="8025982" y="1797643"/>
            <a:ext cx="3740536" cy="4287039"/>
          </a:xfrm>
          <a:prstGeom prst="rect">
            <a:avLst/>
          </a:prstGeom>
          <a:noFill/>
          <a:ln>
            <a:noFill/>
          </a:ln>
        </p:spPr>
        <p:style>
          <a:lnRef idx="2">
            <a:schemeClr val="accent5"/>
          </a:lnRef>
          <a:fillRef idx="1">
            <a:schemeClr val="lt1"/>
          </a:fillRef>
          <a:effectRef idx="0">
            <a:schemeClr val="accent5"/>
          </a:effectRef>
          <a:fontRef idx="none"/>
        </p:style>
        <p:txBody>
          <a:bodyPr vert="horz" wrap="square" lIns="144000" tIns="180000" rIns="144000" bIns="270000">
            <a:noAutofit/>
          </a:bodyPr>
          <a:lstStyle>
            <a:lvl1pPr marL="252000" marR="0" indent="-25200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Wingdings" panose="05000000000000000000" pitchFamily="2" charset="2"/>
              <a:buChar char="ü"/>
              <a:tabLst/>
              <a:defRPr sz="1500" b="0" baseline="0">
                <a:solidFill>
                  <a:schemeClr val="tx1"/>
                </a:solidFill>
                <a:latin typeface="FrutigerNext LT Regular" panose="020B0503040504020204" pitchFamily="34" charset="0"/>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0"/>
            <a:r>
              <a:rPr lang="de-DE" dirty="0"/>
              <a:t>02 Listenelement 2</a:t>
            </a:r>
          </a:p>
        </p:txBody>
      </p:sp>
      <p:sp>
        <p:nvSpPr>
          <p:cNvPr id="17" name="Bildplatzhalter 12">
            <a:extLst>
              <a:ext uri="{FF2B5EF4-FFF2-40B4-BE49-F238E27FC236}">
                <a16:creationId xmlns:a16="http://schemas.microsoft.com/office/drawing/2014/main" id="{C499065D-9A31-5943-EE87-9AEB8CA3A118}"/>
              </a:ext>
            </a:extLst>
          </p:cNvPr>
          <p:cNvSpPr>
            <a:spLocks noGrp="1"/>
          </p:cNvSpPr>
          <p:nvPr>
            <p:ph type="pic" sz="quarter" idx="16"/>
          </p:nvPr>
        </p:nvSpPr>
        <p:spPr>
          <a:xfrm>
            <a:off x="0" y="1260107"/>
            <a:ext cx="7824580" cy="4824575"/>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19" name="Textplatzhalter 17">
            <a:extLst>
              <a:ext uri="{FF2B5EF4-FFF2-40B4-BE49-F238E27FC236}">
                <a16:creationId xmlns:a16="http://schemas.microsoft.com/office/drawing/2014/main" id="{BF25A3BF-E275-C486-0617-85358D42D535}"/>
              </a:ext>
            </a:extLst>
          </p:cNvPr>
          <p:cNvSpPr>
            <a:spLocks noGrp="1"/>
          </p:cNvSpPr>
          <p:nvPr>
            <p:ph type="body" sz="quarter" idx="14" hasCustomPrompt="1"/>
          </p:nvPr>
        </p:nvSpPr>
        <p:spPr>
          <a:xfrm>
            <a:off x="425482" y="6154525"/>
            <a:ext cx="2736304" cy="13223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spTree>
    <p:extLst>
      <p:ext uri="{BB962C8B-B14F-4D97-AF65-F5344CB8AC3E}">
        <p14:creationId xmlns:p14="http://schemas.microsoft.com/office/powerpoint/2010/main" val="28045474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bild mit Headline_blau">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F17912E-6F30-AD31-DCDF-3AB180477392}"/>
              </a:ext>
            </a:extLst>
          </p:cNvPr>
          <p:cNvGraphicFramePr>
            <a:graphicFrameLocks noChangeAspect="1"/>
          </p:cNvGraphicFramePr>
          <p:nvPr userDrawn="1">
            <p:custDataLst>
              <p:tags r:id="rId1"/>
            </p:custDataLst>
            <p:extLst>
              <p:ext uri="{D42A27DB-BD31-4B8C-83A1-F6EECF244321}">
                <p14:modId xmlns:p14="http://schemas.microsoft.com/office/powerpoint/2010/main" val="3153878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3" name="think-cell data - do not delete" hidden="1">
                        <a:extLst>
                          <a:ext uri="{FF2B5EF4-FFF2-40B4-BE49-F238E27FC236}">
                            <a16:creationId xmlns:a16="http://schemas.microsoft.com/office/drawing/2014/main" id="{DF17912E-6F30-AD31-DCDF-3AB1804773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Bild 3" descr="Hintergrund-Blau.png">
            <a:extLst>
              <a:ext uri="{FF2B5EF4-FFF2-40B4-BE49-F238E27FC236}">
                <a16:creationId xmlns:a16="http://schemas.microsoft.com/office/drawing/2014/main" id="{0ED4B4FE-C42E-C95F-08CC-1D2397F400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hteck 1">
            <a:extLst>
              <a:ext uri="{FF2B5EF4-FFF2-40B4-BE49-F238E27FC236}">
                <a16:creationId xmlns:a16="http://schemas.microsoft.com/office/drawing/2014/main" id="{0DCBBF8E-F623-3E3E-1F8B-E6E96FF003E9}"/>
              </a:ext>
            </a:extLst>
          </p:cNvPr>
          <p:cNvSpPr/>
          <p:nvPr userDrawn="1"/>
        </p:nvSpPr>
        <p:spPr bwMode="auto">
          <a:xfrm>
            <a:off x="0" y="4648312"/>
            <a:ext cx="8711381" cy="10028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5" name="Textplatzhalter 1">
            <a:extLst>
              <a:ext uri="{FF2B5EF4-FFF2-40B4-BE49-F238E27FC236}">
                <a16:creationId xmlns:a16="http://schemas.microsoft.com/office/drawing/2014/main" id="{47AE8A58-7536-1B24-F6FA-2DE15822E68F}"/>
              </a:ext>
            </a:extLst>
          </p:cNvPr>
          <p:cNvSpPr>
            <a:spLocks noGrp="1"/>
          </p:cNvSpPr>
          <p:nvPr>
            <p:ph type="body" sz="quarter" idx="10" hasCustomPrompt="1"/>
          </p:nvPr>
        </p:nvSpPr>
        <p:spPr>
          <a:xfrm>
            <a:off x="406800" y="4985869"/>
            <a:ext cx="6843712" cy="327776"/>
          </a:xfrm>
          <a:prstGeom prst="rect">
            <a:avLst/>
          </a:prstGeom>
        </p:spPr>
        <p:txBody>
          <a:bodyPr lIns="0" anchor="ctr"/>
          <a:lstStyle>
            <a:lvl1pPr marL="0" indent="0">
              <a:buNone/>
              <a:defRPr/>
            </a:lvl1pPr>
          </a:lstStyle>
          <a:p>
            <a:pPr marL="39370"/>
            <a:r>
              <a:rPr lang="de-DE" cap="all" dirty="0">
                <a:solidFill>
                  <a:srgbClr val="003361"/>
                </a:solidFill>
                <a:latin typeface="FrutigerNext LT Bold"/>
                <a:cs typeface="Ebrima"/>
              </a:rPr>
              <a:t>Kapitelüberschrift</a:t>
            </a:r>
            <a:endParaRPr lang="de-DE" dirty="0"/>
          </a:p>
        </p:txBody>
      </p:sp>
      <p:sp>
        <p:nvSpPr>
          <p:cNvPr id="6" name="Textfeld 5">
            <a:extLst>
              <a:ext uri="{FF2B5EF4-FFF2-40B4-BE49-F238E27FC236}">
                <a16:creationId xmlns:a16="http://schemas.microsoft.com/office/drawing/2014/main" id="{2F41C97C-9174-A56F-E47A-91FDF8391DEC}"/>
              </a:ext>
            </a:extLst>
          </p:cNvPr>
          <p:cNvSpPr txBox="1"/>
          <p:nvPr userDrawn="1"/>
        </p:nvSpPr>
        <p:spPr>
          <a:xfrm>
            <a:off x="0" y="6381135"/>
            <a:ext cx="12192000" cy="307777"/>
          </a:xfrm>
          <a:prstGeom prst="rect">
            <a:avLst/>
          </a:prstGeom>
          <a:noFill/>
        </p:spPr>
        <p:txBody>
          <a:bodyPr wrap="square" lIns="91440" tIns="45720" rIns="91440" bIns="45720" rtlCol="0" anchor="t">
            <a:spAutoFit/>
          </a:bodyPr>
          <a:lstStyle/>
          <a:p>
            <a:pPr algn="ctr"/>
            <a:r>
              <a:rPr lang="de-DE" sz="1400" b="1" dirty="0">
                <a:solidFill>
                  <a:schemeClr val="bg1"/>
                </a:solidFill>
                <a:latin typeface="+mn-lt"/>
                <a:ea typeface="ヒラギノ明朝 ProN W3"/>
              </a:rPr>
              <a:t>Kapitel 1 </a:t>
            </a:r>
            <a:r>
              <a:rPr lang="de-DE" sz="1400" dirty="0">
                <a:solidFill>
                  <a:schemeClr val="bg1"/>
                </a:solidFill>
                <a:latin typeface="+mn-lt"/>
                <a:ea typeface="ヒラギノ明朝 ProN W3"/>
              </a:rPr>
              <a:t>| Kapitel 2 | Kapitel 3 | Kapitel 4 | Kapitel 5</a:t>
            </a:r>
          </a:p>
        </p:txBody>
      </p:sp>
    </p:spTree>
    <p:extLst>
      <p:ext uri="{BB962C8B-B14F-4D97-AF65-F5344CB8AC3E}">
        <p14:creationId xmlns:p14="http://schemas.microsoft.com/office/powerpoint/2010/main" val="25717938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äkchenliste_Bild groß rechts_Headline (H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2361165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hteck 17">
            <a:extLst>
              <a:ext uri="{FF2B5EF4-FFF2-40B4-BE49-F238E27FC236}">
                <a16:creationId xmlns:a16="http://schemas.microsoft.com/office/drawing/2014/main" id="{37ABCFAD-CE68-9C50-954B-8151BC79D367}"/>
              </a:ext>
            </a:extLst>
          </p:cNvPr>
          <p:cNvSpPr/>
          <p:nvPr userDrawn="1"/>
        </p:nvSpPr>
        <p:spPr>
          <a:xfrm>
            <a:off x="4367420" y="1385638"/>
            <a:ext cx="7805858" cy="4793474"/>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Bildplatzhalter 12">
            <a:extLst>
              <a:ext uri="{FF2B5EF4-FFF2-40B4-BE49-F238E27FC236}">
                <a16:creationId xmlns:a16="http://schemas.microsoft.com/office/drawing/2014/main" id="{C499065D-9A31-5943-EE87-9AEB8CA3A118}"/>
              </a:ext>
            </a:extLst>
          </p:cNvPr>
          <p:cNvSpPr>
            <a:spLocks noGrp="1"/>
          </p:cNvSpPr>
          <p:nvPr>
            <p:ph type="pic" sz="quarter" idx="16"/>
          </p:nvPr>
        </p:nvSpPr>
        <p:spPr>
          <a:xfrm>
            <a:off x="4367420" y="1375889"/>
            <a:ext cx="7824580" cy="4824575"/>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Projekt / Case Study</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15134" y="1375889"/>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15" name="Inhaltsplatzhalter 2">
            <a:extLst>
              <a:ext uri="{FF2B5EF4-FFF2-40B4-BE49-F238E27FC236}">
                <a16:creationId xmlns:a16="http://schemas.microsoft.com/office/drawing/2014/main" id="{67D7CE0E-E627-C166-4533-9B7354997A93}"/>
              </a:ext>
            </a:extLst>
          </p:cNvPr>
          <p:cNvSpPr>
            <a:spLocks noGrp="1"/>
          </p:cNvSpPr>
          <p:nvPr>
            <p:ph idx="11" hasCustomPrompt="1"/>
          </p:nvPr>
        </p:nvSpPr>
        <p:spPr>
          <a:xfrm>
            <a:off x="418554" y="1797643"/>
            <a:ext cx="3740536" cy="4287039"/>
          </a:xfrm>
          <a:prstGeom prst="rect">
            <a:avLst/>
          </a:prstGeom>
          <a:noFill/>
          <a:ln>
            <a:noFill/>
          </a:ln>
        </p:spPr>
        <p:style>
          <a:lnRef idx="2">
            <a:schemeClr val="accent5"/>
          </a:lnRef>
          <a:fillRef idx="1">
            <a:schemeClr val="lt1"/>
          </a:fillRef>
          <a:effectRef idx="0">
            <a:schemeClr val="accent5"/>
          </a:effectRef>
          <a:fontRef idx="none"/>
        </p:style>
        <p:txBody>
          <a:bodyPr vert="horz" wrap="square" lIns="144000" tIns="180000" rIns="144000" bIns="270000">
            <a:noAutofit/>
          </a:bodyPr>
          <a:lstStyle>
            <a:lvl1pPr marL="252000" marR="0" indent="-25200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Wingdings" panose="05000000000000000000" pitchFamily="2" charset="2"/>
              <a:buChar char="ü"/>
              <a:tabLst/>
              <a:defRPr sz="1500" b="0" baseline="0">
                <a:solidFill>
                  <a:schemeClr val="tx1"/>
                </a:solidFill>
                <a:latin typeface="FrutigerNext LT Regular" panose="020B0503040504020204" pitchFamily="34" charset="0"/>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0"/>
            <a:r>
              <a:rPr lang="de-DE" dirty="0"/>
              <a:t>02 Listenelement 2</a:t>
            </a:r>
          </a:p>
        </p:txBody>
      </p:sp>
      <p:sp>
        <p:nvSpPr>
          <p:cNvPr id="19" name="Textplatzhalter 17">
            <a:extLst>
              <a:ext uri="{FF2B5EF4-FFF2-40B4-BE49-F238E27FC236}">
                <a16:creationId xmlns:a16="http://schemas.microsoft.com/office/drawing/2014/main" id="{BF25A3BF-E275-C486-0617-85358D42D535}"/>
              </a:ext>
            </a:extLst>
          </p:cNvPr>
          <p:cNvSpPr>
            <a:spLocks noGrp="1"/>
          </p:cNvSpPr>
          <p:nvPr>
            <p:ph type="body" sz="quarter" idx="14" hasCustomPrompt="1"/>
          </p:nvPr>
        </p:nvSpPr>
        <p:spPr>
          <a:xfrm>
            <a:off x="9040751" y="6248881"/>
            <a:ext cx="2736304" cy="132238"/>
          </a:xfrm>
          <a:prstGeom prst="rect">
            <a:avLst/>
          </a:prstGeom>
        </p:spPr>
        <p:txBody>
          <a:bodyPr lIns="0" tIns="0" rIns="0" bIns="0"/>
          <a:lstStyle>
            <a:lvl1pPr marL="0" indent="0" algn="r">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spTree>
    <p:extLst>
      <p:ext uri="{BB962C8B-B14F-4D97-AF65-F5344CB8AC3E}">
        <p14:creationId xmlns:p14="http://schemas.microsoft.com/office/powerpoint/2010/main" val="973426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unkteliste_Bild links_">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474645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hteck 8">
            <a:extLst>
              <a:ext uri="{FF2B5EF4-FFF2-40B4-BE49-F238E27FC236}">
                <a16:creationId xmlns:a16="http://schemas.microsoft.com/office/drawing/2014/main" id="{457C3223-6EA4-65E9-5A0E-C0ED89E09D9A}"/>
              </a:ext>
            </a:extLst>
          </p:cNvPr>
          <p:cNvSpPr/>
          <p:nvPr userDrawn="1"/>
        </p:nvSpPr>
        <p:spPr>
          <a:xfrm>
            <a:off x="0" y="1381124"/>
            <a:ext cx="6096000" cy="4041184"/>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Projekt / Case Study</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6300962" y="1375889"/>
            <a:ext cx="5459985"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 das Projekt</a:t>
            </a:r>
          </a:p>
        </p:txBody>
      </p:sp>
      <p:sp>
        <p:nvSpPr>
          <p:cNvPr id="15" name="Inhaltsplatzhalter 2">
            <a:extLst>
              <a:ext uri="{FF2B5EF4-FFF2-40B4-BE49-F238E27FC236}">
                <a16:creationId xmlns:a16="http://schemas.microsoft.com/office/drawing/2014/main" id="{67D7CE0E-E627-C166-4533-9B7354997A93}"/>
              </a:ext>
            </a:extLst>
          </p:cNvPr>
          <p:cNvSpPr>
            <a:spLocks noGrp="1"/>
          </p:cNvSpPr>
          <p:nvPr>
            <p:ph idx="11" hasCustomPrompt="1"/>
          </p:nvPr>
        </p:nvSpPr>
        <p:spPr>
          <a:xfrm>
            <a:off x="6306532" y="1797643"/>
            <a:ext cx="5459986" cy="3624665"/>
          </a:xfrm>
          <a:prstGeom prst="rect">
            <a:avLst/>
          </a:prstGeom>
          <a:noFill/>
          <a:ln>
            <a:noFill/>
          </a:ln>
        </p:spPr>
        <p:style>
          <a:lnRef idx="2">
            <a:schemeClr val="accent5"/>
          </a:lnRef>
          <a:fillRef idx="1">
            <a:schemeClr val="lt1"/>
          </a:fillRef>
          <a:effectRef idx="0">
            <a:schemeClr val="accent5"/>
          </a:effectRef>
          <a:fontRef idx="none"/>
        </p:style>
        <p:txBody>
          <a:bodyPr vert="horz" wrap="square" lIns="0" tIns="180000" rIns="144000" bIns="270000">
            <a:noAutofit/>
          </a:bodyPr>
          <a:lstStyle>
            <a:lvl1pPr marL="285750" marR="0" indent="-285750" algn="l" defTabSz="914400" rtl="0" eaLnBrk="0" fontAlgn="base" latinLnBrk="0" hangingPunct="0">
              <a:lnSpc>
                <a:spcPct val="100000"/>
              </a:lnSpc>
              <a:spcBef>
                <a:spcPts val="400"/>
              </a:spcBef>
              <a:spcAft>
                <a:spcPts val="300"/>
              </a:spcAft>
              <a:buClr>
                <a:srgbClr val="00A0E3"/>
              </a:buClr>
              <a:buSzPct val="88000"/>
              <a:buFont typeface="Arial" panose="020B0604020202020204" pitchFamily="34" charset="0"/>
              <a:buChar char="•"/>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FrutigerNext LT Regular" panose="020B0503040504020204" pitchFamily="34" charset="0"/>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a:p>
            <a:pPr lvl="0"/>
            <a:r>
              <a:rPr lang="de-DE" dirty="0"/>
              <a:t>03 Listenelement 3</a:t>
            </a:r>
          </a:p>
          <a:p>
            <a:pPr lvl="0"/>
            <a:r>
              <a:rPr lang="de-DE" dirty="0"/>
              <a:t>04 Listenelement 4</a:t>
            </a:r>
          </a:p>
        </p:txBody>
      </p:sp>
      <p:sp>
        <p:nvSpPr>
          <p:cNvPr id="5" name="Textplatzhalter 17">
            <a:extLst>
              <a:ext uri="{FF2B5EF4-FFF2-40B4-BE49-F238E27FC236}">
                <a16:creationId xmlns:a16="http://schemas.microsoft.com/office/drawing/2014/main" id="{D0F83E47-F559-905F-DB2C-5B831EA45672}"/>
              </a:ext>
            </a:extLst>
          </p:cNvPr>
          <p:cNvSpPr>
            <a:spLocks noGrp="1"/>
          </p:cNvSpPr>
          <p:nvPr>
            <p:ph type="body" sz="quarter" idx="14" hasCustomPrompt="1"/>
          </p:nvPr>
        </p:nvSpPr>
        <p:spPr>
          <a:xfrm>
            <a:off x="425482" y="5566323"/>
            <a:ext cx="2736304" cy="13223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sp>
        <p:nvSpPr>
          <p:cNvPr id="7" name="Bildplatzhalter 12">
            <a:extLst>
              <a:ext uri="{FF2B5EF4-FFF2-40B4-BE49-F238E27FC236}">
                <a16:creationId xmlns:a16="http://schemas.microsoft.com/office/drawing/2014/main" id="{5894B8D8-7DB9-5F34-77F5-F507797D42DA}"/>
              </a:ext>
            </a:extLst>
          </p:cNvPr>
          <p:cNvSpPr>
            <a:spLocks noGrp="1"/>
          </p:cNvSpPr>
          <p:nvPr>
            <p:ph type="pic" sz="quarter" idx="16"/>
          </p:nvPr>
        </p:nvSpPr>
        <p:spPr>
          <a:xfrm>
            <a:off x="0" y="1371375"/>
            <a:ext cx="6096000" cy="4050933"/>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20" name="Inhaltsplatzhalter 2">
            <a:extLst>
              <a:ext uri="{FF2B5EF4-FFF2-40B4-BE49-F238E27FC236}">
                <a16:creationId xmlns:a16="http://schemas.microsoft.com/office/drawing/2014/main" id="{047AF03B-7FF1-C6D9-C02F-20B5FF1EB7A3}"/>
              </a:ext>
            </a:extLst>
          </p:cNvPr>
          <p:cNvSpPr>
            <a:spLocks noGrp="1"/>
          </p:cNvSpPr>
          <p:nvPr>
            <p:ph idx="21" hasCustomPrompt="1"/>
          </p:nvPr>
        </p:nvSpPr>
        <p:spPr>
          <a:xfrm>
            <a:off x="6300963" y="6010093"/>
            <a:ext cx="5465556" cy="298321"/>
          </a:xfrm>
          <a:prstGeom prst="rect">
            <a:avLst/>
          </a:prstGeom>
          <a:noFill/>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i="1">
                <a:solidFill>
                  <a:srgbClr val="0B2E66">
                    <a:alpha val="81000"/>
                  </a:srgb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Case Study auf </a:t>
            </a:r>
            <a:r>
              <a:rPr lang="de-DE" dirty="0" err="1"/>
              <a:t>www.airitsystems.de</a:t>
            </a:r>
            <a:r>
              <a:rPr lang="de-DE" dirty="0"/>
              <a:t> ansehen                                      &gt;</a:t>
            </a:r>
          </a:p>
        </p:txBody>
      </p:sp>
    </p:spTree>
    <p:extLst>
      <p:ext uri="{BB962C8B-B14F-4D97-AF65-F5344CB8AC3E}">
        <p14:creationId xmlns:p14="http://schemas.microsoft.com/office/powerpoint/2010/main" val="1388209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ld_Häkchenliste_Fließtext_Box">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4189480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Inhaltsplatzhalter 2">
            <a:extLst>
              <a:ext uri="{FF2B5EF4-FFF2-40B4-BE49-F238E27FC236}">
                <a16:creationId xmlns:a16="http://schemas.microsoft.com/office/drawing/2014/main" id="{67D7CE0E-E627-C166-4533-9B7354997A93}"/>
              </a:ext>
            </a:extLst>
          </p:cNvPr>
          <p:cNvSpPr>
            <a:spLocks noGrp="1"/>
          </p:cNvSpPr>
          <p:nvPr>
            <p:ph idx="11" hasCustomPrompt="1"/>
          </p:nvPr>
        </p:nvSpPr>
        <p:spPr>
          <a:xfrm>
            <a:off x="6306532" y="1797643"/>
            <a:ext cx="5459986" cy="4510769"/>
          </a:xfrm>
          <a:prstGeom prst="rect">
            <a:avLst/>
          </a:prstGeom>
          <a:solidFill>
            <a:srgbClr val="E3EBF4"/>
          </a:solidFill>
          <a:ln>
            <a:noFill/>
          </a:ln>
        </p:spPr>
        <p:style>
          <a:lnRef idx="2">
            <a:schemeClr val="accent5"/>
          </a:lnRef>
          <a:fillRef idx="1">
            <a:schemeClr val="lt1"/>
          </a:fillRef>
          <a:effectRef idx="0">
            <a:schemeClr val="accent5"/>
          </a:effectRef>
          <a:fontRef idx="none"/>
        </p:style>
        <p:txBody>
          <a:bodyPr vert="horz" wrap="square" lIns="108000" tIns="180000" rIns="144000" bIns="270000">
            <a:noAutofit/>
          </a:bodyPr>
          <a:lstStyle>
            <a:lvl1pPr marL="285750" marR="0" indent="-28575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mn-lt"/>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Projektdetail an erster Stelle</a:t>
            </a:r>
          </a:p>
          <a:p>
            <a:pPr lvl="0"/>
            <a:r>
              <a:rPr lang="de-DE" dirty="0"/>
              <a:t>Projektdetail an zweiter Stelle mit zwei Zeilen, damit man den Abstand erkennen kann.</a:t>
            </a:r>
          </a:p>
          <a:p>
            <a:pPr lvl="0"/>
            <a:r>
              <a:rPr lang="de-DE" dirty="0"/>
              <a:t>Drittes Projekthighlight</a:t>
            </a:r>
          </a:p>
          <a:p>
            <a:pPr lvl="0"/>
            <a:r>
              <a:rPr lang="de-DE" dirty="0"/>
              <a:t>Viertes Projekthighlight aus insgesamt vier Zeilen, die zeigen wie der Umbruch bei längeren Textmengen in diesem aufbereiteten Informationskasten wirkt. Ein zweiter Satz war in diesem Absatz dazu notwendig.</a:t>
            </a:r>
          </a:p>
          <a:p>
            <a:pPr lvl="0"/>
            <a:r>
              <a:rPr lang="de-DE" dirty="0"/>
              <a:t>Weiteres Projekthighlight aus insgesamt vier Zeilen, die zeigen wie der Umbruch bei längeren Textmengen in diesem aufbereiteten Informationskasten wirkt. Ein zweiter Satz war in diesem Absatz dazu notwendig.</a:t>
            </a:r>
          </a:p>
          <a:p>
            <a:pPr lvl="0"/>
            <a:r>
              <a:rPr lang="de-DE" dirty="0"/>
              <a:t>Letzter Punkt der Übersichtsliste</a:t>
            </a:r>
          </a:p>
          <a:p>
            <a:pPr lvl="0"/>
            <a:endParaRPr lang="de-DE" dirty="0"/>
          </a:p>
        </p:txBody>
      </p:sp>
      <p:sp>
        <p:nvSpPr>
          <p:cNvPr id="9" name="Rechteck 8">
            <a:extLst>
              <a:ext uri="{FF2B5EF4-FFF2-40B4-BE49-F238E27FC236}">
                <a16:creationId xmlns:a16="http://schemas.microsoft.com/office/drawing/2014/main" id="{457C3223-6EA4-65E9-5A0E-C0ED89E09D9A}"/>
              </a:ext>
            </a:extLst>
          </p:cNvPr>
          <p:cNvSpPr/>
          <p:nvPr userDrawn="1"/>
        </p:nvSpPr>
        <p:spPr>
          <a:xfrm>
            <a:off x="0" y="1381124"/>
            <a:ext cx="6096000" cy="3294000"/>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Projekt / Case Study</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6300962" y="1375889"/>
            <a:ext cx="5459985"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Informationen in der Übersicht</a:t>
            </a:r>
          </a:p>
        </p:txBody>
      </p:sp>
      <p:sp>
        <p:nvSpPr>
          <p:cNvPr id="5" name="Textplatzhalter 17">
            <a:extLst>
              <a:ext uri="{FF2B5EF4-FFF2-40B4-BE49-F238E27FC236}">
                <a16:creationId xmlns:a16="http://schemas.microsoft.com/office/drawing/2014/main" id="{D0F83E47-F559-905F-DB2C-5B831EA45672}"/>
              </a:ext>
            </a:extLst>
          </p:cNvPr>
          <p:cNvSpPr>
            <a:spLocks noGrp="1"/>
          </p:cNvSpPr>
          <p:nvPr>
            <p:ph type="body" sz="quarter" idx="14" hasCustomPrompt="1"/>
          </p:nvPr>
        </p:nvSpPr>
        <p:spPr>
          <a:xfrm>
            <a:off x="3359696" y="4775996"/>
            <a:ext cx="2736304" cy="13223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sp>
        <p:nvSpPr>
          <p:cNvPr id="7" name="Bildplatzhalter 12">
            <a:extLst>
              <a:ext uri="{FF2B5EF4-FFF2-40B4-BE49-F238E27FC236}">
                <a16:creationId xmlns:a16="http://schemas.microsoft.com/office/drawing/2014/main" id="{5894B8D8-7DB9-5F34-77F5-F507797D42DA}"/>
              </a:ext>
            </a:extLst>
          </p:cNvPr>
          <p:cNvSpPr>
            <a:spLocks noGrp="1"/>
          </p:cNvSpPr>
          <p:nvPr>
            <p:ph type="pic" sz="quarter" idx="16"/>
          </p:nvPr>
        </p:nvSpPr>
        <p:spPr>
          <a:xfrm>
            <a:off x="0" y="1371375"/>
            <a:ext cx="6096000" cy="3294000"/>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20" name="Inhaltsplatzhalter 2">
            <a:extLst>
              <a:ext uri="{FF2B5EF4-FFF2-40B4-BE49-F238E27FC236}">
                <a16:creationId xmlns:a16="http://schemas.microsoft.com/office/drawing/2014/main" id="{047AF03B-7FF1-C6D9-C02F-20B5FF1EB7A3}"/>
              </a:ext>
            </a:extLst>
          </p:cNvPr>
          <p:cNvSpPr>
            <a:spLocks noGrp="1"/>
          </p:cNvSpPr>
          <p:nvPr>
            <p:ph idx="21" hasCustomPrompt="1"/>
          </p:nvPr>
        </p:nvSpPr>
        <p:spPr>
          <a:xfrm>
            <a:off x="6300963" y="6010093"/>
            <a:ext cx="5465556" cy="298321"/>
          </a:xfrm>
          <a:prstGeom prst="rect">
            <a:avLst/>
          </a:prstGeom>
          <a:noFill/>
          <a:ln>
            <a:noFill/>
          </a:ln>
        </p:spPr>
        <p:style>
          <a:lnRef idx="2">
            <a:schemeClr val="accent5"/>
          </a:lnRef>
          <a:fillRef idx="1">
            <a:schemeClr val="lt1"/>
          </a:fillRef>
          <a:effectRef idx="0">
            <a:schemeClr val="accent5"/>
          </a:effectRef>
          <a:fontRef idx="none"/>
        </p:style>
        <p:txBody>
          <a:bodyPr vert="horz" lIns="396000" tIns="0" rIns="0" bIns="0"/>
          <a:lstStyle>
            <a:lvl1pPr marL="0" indent="0">
              <a:lnSpc>
                <a:spcPct val="100000"/>
              </a:lnSpc>
              <a:spcBef>
                <a:spcPts val="300"/>
              </a:spcBef>
              <a:spcAft>
                <a:spcPts val="100"/>
              </a:spcAft>
              <a:buClr>
                <a:srgbClr val="003366"/>
              </a:buClr>
              <a:buSzPct val="88000"/>
              <a:buFont typeface="Wingdings" charset="2"/>
              <a:buNone/>
              <a:defRPr sz="1400" b="0" i="1">
                <a:solidFill>
                  <a:srgbClr val="0B2E66">
                    <a:alpha val="81000"/>
                  </a:srgb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Case Study auf www.airitsystems.de ansehen                               &gt;</a:t>
            </a:r>
          </a:p>
        </p:txBody>
      </p:sp>
      <p:sp>
        <p:nvSpPr>
          <p:cNvPr id="19" name="Textplatzhalter 3">
            <a:extLst>
              <a:ext uri="{FF2B5EF4-FFF2-40B4-BE49-F238E27FC236}">
                <a16:creationId xmlns:a16="http://schemas.microsoft.com/office/drawing/2014/main" id="{DBCB50E5-C977-B7BE-51CD-B821099E582F}"/>
              </a:ext>
            </a:extLst>
          </p:cNvPr>
          <p:cNvSpPr>
            <a:spLocks noGrp="1"/>
          </p:cNvSpPr>
          <p:nvPr>
            <p:ph type="body" sz="quarter" idx="17" hasCustomPrompt="1"/>
          </p:nvPr>
        </p:nvSpPr>
        <p:spPr>
          <a:xfrm>
            <a:off x="292834" y="5069878"/>
            <a:ext cx="5803166" cy="1238533"/>
          </a:xfrm>
          <a:prstGeom prst="rect">
            <a:avLst/>
          </a:prstGeom>
        </p:spPr>
        <p:txBody>
          <a:bodyPr lIns="0" tIns="0" rIns="0" bIns="0"/>
          <a:lstStyle>
            <a:lvl1pPr marL="39688" indent="0" algn="l">
              <a:lnSpc>
                <a:spcPct val="100000"/>
              </a:lnSpc>
              <a:buNone/>
              <a:defRPr sz="1500" b="0" i="0">
                <a:solidFill>
                  <a:srgbClr val="003366"/>
                </a:solidFill>
                <a:latin typeface="FrutigerNext LT Regular" panose="020B05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endet der Absatz.</a:t>
            </a:r>
          </a:p>
        </p:txBody>
      </p:sp>
      <p:sp>
        <p:nvSpPr>
          <p:cNvPr id="21" name="Textplatzhalter 3">
            <a:extLst>
              <a:ext uri="{FF2B5EF4-FFF2-40B4-BE49-F238E27FC236}">
                <a16:creationId xmlns:a16="http://schemas.microsoft.com/office/drawing/2014/main" id="{20813BCE-8060-EC9B-475D-154B68CDBADC}"/>
              </a:ext>
            </a:extLst>
          </p:cNvPr>
          <p:cNvSpPr>
            <a:spLocks noGrp="1"/>
          </p:cNvSpPr>
          <p:nvPr>
            <p:ph type="body" sz="quarter" idx="18" hasCustomPrompt="1"/>
          </p:nvPr>
        </p:nvSpPr>
        <p:spPr>
          <a:xfrm>
            <a:off x="292835" y="4775996"/>
            <a:ext cx="2940560" cy="285008"/>
          </a:xfrm>
          <a:prstGeom prst="rect">
            <a:avLst/>
          </a:prstGeom>
        </p:spPr>
        <p:txBody>
          <a:bodyPr lIns="0" tIns="0" rIns="0" bIns="0"/>
          <a:lstStyle>
            <a:lvl1pPr marL="39688" indent="0" algn="l">
              <a:buNone/>
              <a:defRPr sz="1500" b="0" i="0" cap="all" baseline="0">
                <a:solidFill>
                  <a:srgbClr val="003366"/>
                </a:solidFill>
                <a:latin typeface="FrutigerNext LT Bold" panose="020B0803040504020204" pitchFamily="34" charset="0"/>
              </a:defRPr>
            </a:lvl1pPr>
          </a:lstStyle>
          <a:p>
            <a:pPr lvl="0"/>
            <a:r>
              <a:rPr lang="de-DE" dirty="0"/>
              <a:t>Über das Projekt</a:t>
            </a:r>
          </a:p>
        </p:txBody>
      </p:sp>
    </p:spTree>
    <p:extLst>
      <p:ext uri="{BB962C8B-B14F-4D97-AF65-F5344CB8AC3E}">
        <p14:creationId xmlns:p14="http://schemas.microsoft.com/office/powerpoint/2010/main" val="3822907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spaltig_Bilder_Text_Liste_zur Auswahl">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4189480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hteck 8">
            <a:extLst>
              <a:ext uri="{FF2B5EF4-FFF2-40B4-BE49-F238E27FC236}">
                <a16:creationId xmlns:a16="http://schemas.microsoft.com/office/drawing/2014/main" id="{457C3223-6EA4-65E9-5A0E-C0ED89E09D9A}"/>
              </a:ext>
            </a:extLst>
          </p:cNvPr>
          <p:cNvSpPr/>
          <p:nvPr userDrawn="1"/>
        </p:nvSpPr>
        <p:spPr>
          <a:xfrm>
            <a:off x="0" y="1381124"/>
            <a:ext cx="6096000" cy="3294000"/>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Projekt / Case Study</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5" name="Textplatzhalter 17">
            <a:extLst>
              <a:ext uri="{FF2B5EF4-FFF2-40B4-BE49-F238E27FC236}">
                <a16:creationId xmlns:a16="http://schemas.microsoft.com/office/drawing/2014/main" id="{D0F83E47-F559-905F-DB2C-5B831EA45672}"/>
              </a:ext>
            </a:extLst>
          </p:cNvPr>
          <p:cNvSpPr>
            <a:spLocks noGrp="1"/>
          </p:cNvSpPr>
          <p:nvPr>
            <p:ph type="body" sz="quarter" idx="14" hasCustomPrompt="1"/>
          </p:nvPr>
        </p:nvSpPr>
        <p:spPr>
          <a:xfrm>
            <a:off x="3359696" y="4775996"/>
            <a:ext cx="2736304" cy="13223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sp>
        <p:nvSpPr>
          <p:cNvPr id="7" name="Bildplatzhalter 12">
            <a:extLst>
              <a:ext uri="{FF2B5EF4-FFF2-40B4-BE49-F238E27FC236}">
                <a16:creationId xmlns:a16="http://schemas.microsoft.com/office/drawing/2014/main" id="{5894B8D8-7DB9-5F34-77F5-F507797D42DA}"/>
              </a:ext>
            </a:extLst>
          </p:cNvPr>
          <p:cNvSpPr>
            <a:spLocks noGrp="1"/>
          </p:cNvSpPr>
          <p:nvPr>
            <p:ph type="pic" sz="quarter" idx="16"/>
          </p:nvPr>
        </p:nvSpPr>
        <p:spPr>
          <a:xfrm>
            <a:off x="0" y="1371375"/>
            <a:ext cx="6096000" cy="3294000"/>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19" name="Textplatzhalter 3">
            <a:extLst>
              <a:ext uri="{FF2B5EF4-FFF2-40B4-BE49-F238E27FC236}">
                <a16:creationId xmlns:a16="http://schemas.microsoft.com/office/drawing/2014/main" id="{DBCB50E5-C977-B7BE-51CD-B821099E582F}"/>
              </a:ext>
            </a:extLst>
          </p:cNvPr>
          <p:cNvSpPr>
            <a:spLocks noGrp="1"/>
          </p:cNvSpPr>
          <p:nvPr>
            <p:ph type="body" sz="quarter" idx="17" hasCustomPrompt="1"/>
          </p:nvPr>
        </p:nvSpPr>
        <p:spPr>
          <a:xfrm>
            <a:off x="292834" y="5069878"/>
            <a:ext cx="5803166" cy="1238533"/>
          </a:xfrm>
          <a:prstGeom prst="rect">
            <a:avLst/>
          </a:prstGeom>
        </p:spPr>
        <p:txBody>
          <a:bodyPr lIns="0" tIns="0" rIns="0" bIns="0"/>
          <a:lstStyle>
            <a:lvl1pPr marL="39688" indent="0" algn="l">
              <a:lnSpc>
                <a:spcPct val="100000"/>
              </a:lnSpc>
              <a:buNone/>
              <a:defRPr sz="1500" b="0" i="0">
                <a:solidFill>
                  <a:srgbClr val="003366"/>
                </a:solidFill>
                <a:latin typeface="FrutigerNext LT Regular" panose="020B05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Ist die Verteilung der Buchstaben und die Länge der "Worte" willkürlich, endet der Absatz.</a:t>
            </a:r>
          </a:p>
        </p:txBody>
      </p:sp>
      <p:sp>
        <p:nvSpPr>
          <p:cNvPr id="21" name="Textplatzhalter 3">
            <a:extLst>
              <a:ext uri="{FF2B5EF4-FFF2-40B4-BE49-F238E27FC236}">
                <a16:creationId xmlns:a16="http://schemas.microsoft.com/office/drawing/2014/main" id="{20813BCE-8060-EC9B-475D-154B68CDBADC}"/>
              </a:ext>
            </a:extLst>
          </p:cNvPr>
          <p:cNvSpPr>
            <a:spLocks noGrp="1"/>
          </p:cNvSpPr>
          <p:nvPr>
            <p:ph type="body" sz="quarter" idx="18" hasCustomPrompt="1"/>
          </p:nvPr>
        </p:nvSpPr>
        <p:spPr>
          <a:xfrm>
            <a:off x="292835" y="4775996"/>
            <a:ext cx="2940560" cy="285008"/>
          </a:xfrm>
          <a:prstGeom prst="rect">
            <a:avLst/>
          </a:prstGeom>
        </p:spPr>
        <p:txBody>
          <a:bodyPr lIns="0" tIns="0" rIns="0" bIns="0"/>
          <a:lstStyle>
            <a:lvl1pPr marL="39688" indent="0" algn="l">
              <a:buNone/>
              <a:defRPr sz="1500" b="0" i="0" cap="all" baseline="0">
                <a:solidFill>
                  <a:srgbClr val="003366"/>
                </a:solidFill>
                <a:latin typeface="FrutigerNext LT Bold" panose="020B0803040504020204" pitchFamily="34" charset="0"/>
              </a:defRPr>
            </a:lvl1pPr>
          </a:lstStyle>
          <a:p>
            <a:pPr lvl="0"/>
            <a:r>
              <a:rPr lang="de-DE" dirty="0"/>
              <a:t>Über das Projekt</a:t>
            </a:r>
          </a:p>
        </p:txBody>
      </p:sp>
      <p:sp>
        <p:nvSpPr>
          <p:cNvPr id="11" name="Rechteck 10">
            <a:extLst>
              <a:ext uri="{FF2B5EF4-FFF2-40B4-BE49-F238E27FC236}">
                <a16:creationId xmlns:a16="http://schemas.microsoft.com/office/drawing/2014/main" id="{6DBA2F7A-147D-0097-1BF0-ACFB43472EE7}"/>
              </a:ext>
            </a:extLst>
          </p:cNvPr>
          <p:cNvSpPr/>
          <p:nvPr userDrawn="1"/>
        </p:nvSpPr>
        <p:spPr>
          <a:xfrm>
            <a:off x="6234177" y="1381123"/>
            <a:ext cx="5980748" cy="3294525"/>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7">
            <a:extLst>
              <a:ext uri="{FF2B5EF4-FFF2-40B4-BE49-F238E27FC236}">
                <a16:creationId xmlns:a16="http://schemas.microsoft.com/office/drawing/2014/main" id="{548ADFEC-054F-AF30-1696-212ACB6696CB}"/>
              </a:ext>
            </a:extLst>
          </p:cNvPr>
          <p:cNvSpPr>
            <a:spLocks noGrp="1"/>
          </p:cNvSpPr>
          <p:nvPr>
            <p:ph type="body" sz="quarter" idx="20" hasCustomPrompt="1"/>
          </p:nvPr>
        </p:nvSpPr>
        <p:spPr>
          <a:xfrm>
            <a:off x="9677564" y="4786166"/>
            <a:ext cx="2129642" cy="161128"/>
          </a:xfrm>
          <a:prstGeom prst="rect">
            <a:avLst/>
          </a:prstGeom>
        </p:spPr>
        <p:txBody>
          <a:bodyPr lIns="0" tIns="0" rIns="0" bIns="0"/>
          <a:lstStyle>
            <a:lvl1pPr marL="0" indent="0" algn="r">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sp>
        <p:nvSpPr>
          <p:cNvPr id="18" name="Bildplatzhalter 12">
            <a:extLst>
              <a:ext uri="{FF2B5EF4-FFF2-40B4-BE49-F238E27FC236}">
                <a16:creationId xmlns:a16="http://schemas.microsoft.com/office/drawing/2014/main" id="{0CFF77F4-A1A5-48EC-150C-B3F77DB65BAD}"/>
              </a:ext>
            </a:extLst>
          </p:cNvPr>
          <p:cNvSpPr>
            <a:spLocks noGrp="1"/>
          </p:cNvSpPr>
          <p:nvPr>
            <p:ph type="pic" sz="quarter" idx="19"/>
          </p:nvPr>
        </p:nvSpPr>
        <p:spPr>
          <a:xfrm>
            <a:off x="6222301" y="1371375"/>
            <a:ext cx="6021931" cy="3294525"/>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10" name="Inhaltsplatzhalter 2">
            <a:extLst>
              <a:ext uri="{FF2B5EF4-FFF2-40B4-BE49-F238E27FC236}">
                <a16:creationId xmlns:a16="http://schemas.microsoft.com/office/drawing/2014/main" id="{94327938-3886-9C90-6A18-2C27D1B93556}"/>
              </a:ext>
            </a:extLst>
          </p:cNvPr>
          <p:cNvSpPr>
            <a:spLocks noGrp="1"/>
          </p:cNvSpPr>
          <p:nvPr>
            <p:ph idx="11" hasCustomPrompt="1"/>
          </p:nvPr>
        </p:nvSpPr>
        <p:spPr>
          <a:xfrm>
            <a:off x="6306532" y="4947293"/>
            <a:ext cx="5459986" cy="1386085"/>
          </a:xfrm>
          <a:prstGeom prst="rect">
            <a:avLst/>
          </a:prstGeom>
          <a:noFill/>
          <a:ln>
            <a:noFill/>
          </a:ln>
        </p:spPr>
        <p:style>
          <a:lnRef idx="2">
            <a:schemeClr val="accent5"/>
          </a:lnRef>
          <a:fillRef idx="1">
            <a:schemeClr val="lt1"/>
          </a:fillRef>
          <a:effectRef idx="0">
            <a:schemeClr val="accent5"/>
          </a:effectRef>
          <a:fontRef idx="none"/>
        </p:style>
        <p:txBody>
          <a:bodyPr vert="horz" wrap="square" lIns="0" tIns="0" rIns="144000" bIns="270000">
            <a:noAutofit/>
          </a:bodyPr>
          <a:lstStyle>
            <a:lvl1pPr marL="285750" marR="0" indent="-285750" algn="l" defTabSz="914400" rtl="0" eaLnBrk="0" fontAlgn="base" latinLnBrk="0" hangingPunct="0">
              <a:lnSpc>
                <a:spcPct val="100000"/>
              </a:lnSpc>
              <a:spcBef>
                <a:spcPts val="400"/>
              </a:spcBef>
              <a:spcAft>
                <a:spcPts val="300"/>
              </a:spcAft>
              <a:buClr>
                <a:srgbClr val="00A0E3"/>
              </a:buClr>
              <a:buSzPct val="88000"/>
              <a:buFont typeface="Arial" panose="020B0604020202020204" pitchFamily="34" charset="0"/>
              <a:buChar char="•"/>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FrutigerNext LT Regular" panose="020B0503040504020204" pitchFamily="34" charset="0"/>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p:txBody>
      </p:sp>
    </p:spTree>
    <p:extLst>
      <p:ext uri="{BB962C8B-B14F-4D97-AF65-F5344CB8AC3E}">
        <p14:creationId xmlns:p14="http://schemas.microsoft.com/office/powerpoint/2010/main" val="32030067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spaltig_Bilder_Text_Liste_zur Auswahl">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4189480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Projekt / Case Study</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0" name="Rechteck 9">
            <a:extLst>
              <a:ext uri="{FF2B5EF4-FFF2-40B4-BE49-F238E27FC236}">
                <a16:creationId xmlns:a16="http://schemas.microsoft.com/office/drawing/2014/main" id="{7612C36D-89F8-9200-6A87-DA0CFE4BF3D7}"/>
              </a:ext>
            </a:extLst>
          </p:cNvPr>
          <p:cNvSpPr/>
          <p:nvPr userDrawn="1"/>
        </p:nvSpPr>
        <p:spPr>
          <a:xfrm>
            <a:off x="4090661" y="1217594"/>
            <a:ext cx="4013609" cy="2867517"/>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4811C329-8166-50EB-2C0D-DE8A2B2BF973}"/>
              </a:ext>
            </a:extLst>
          </p:cNvPr>
          <p:cNvSpPr/>
          <p:nvPr userDrawn="1"/>
        </p:nvSpPr>
        <p:spPr>
          <a:xfrm>
            <a:off x="8176847" y="1217594"/>
            <a:ext cx="4015154" cy="2867517"/>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67F480B-D759-85C0-2C08-8C6B2B52208B}"/>
              </a:ext>
            </a:extLst>
          </p:cNvPr>
          <p:cNvSpPr/>
          <p:nvPr userDrawn="1"/>
        </p:nvSpPr>
        <p:spPr>
          <a:xfrm>
            <a:off x="4476" y="1217594"/>
            <a:ext cx="4013609" cy="2867517"/>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platzhalter 17">
            <a:extLst>
              <a:ext uri="{FF2B5EF4-FFF2-40B4-BE49-F238E27FC236}">
                <a16:creationId xmlns:a16="http://schemas.microsoft.com/office/drawing/2014/main" id="{959E59D9-F071-E469-F17A-F3B7F38C44E8}"/>
              </a:ext>
            </a:extLst>
          </p:cNvPr>
          <p:cNvSpPr>
            <a:spLocks noGrp="1"/>
          </p:cNvSpPr>
          <p:nvPr>
            <p:ph type="body" sz="quarter" idx="14" hasCustomPrompt="1"/>
          </p:nvPr>
        </p:nvSpPr>
        <p:spPr>
          <a:xfrm>
            <a:off x="405880" y="4160302"/>
            <a:ext cx="2129642" cy="16112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cxnSp>
        <p:nvCxnSpPr>
          <p:cNvPr id="22" name="Gerade Verbindung 6">
            <a:extLst>
              <a:ext uri="{FF2B5EF4-FFF2-40B4-BE49-F238E27FC236}">
                <a16:creationId xmlns:a16="http://schemas.microsoft.com/office/drawing/2014/main" id="{82C5A4D5-82E3-79E2-E197-CEE6726D91C6}"/>
              </a:ext>
            </a:extLst>
          </p:cNvPr>
          <p:cNvCxnSpPr>
            <a:cxnSpLocks/>
          </p:cNvCxnSpPr>
          <p:nvPr userDrawn="1"/>
        </p:nvCxnSpPr>
        <p:spPr bwMode="auto">
          <a:xfrm>
            <a:off x="405880" y="1217595"/>
            <a:ext cx="1872573"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23" name="Bildplatzhalter 12">
            <a:extLst>
              <a:ext uri="{FF2B5EF4-FFF2-40B4-BE49-F238E27FC236}">
                <a16:creationId xmlns:a16="http://schemas.microsoft.com/office/drawing/2014/main" id="{40F54836-89A0-46FB-4203-531F79092DC2}"/>
              </a:ext>
            </a:extLst>
          </p:cNvPr>
          <p:cNvSpPr>
            <a:spLocks noGrp="1"/>
          </p:cNvSpPr>
          <p:nvPr>
            <p:ph type="pic" sz="quarter" idx="16"/>
          </p:nvPr>
        </p:nvSpPr>
        <p:spPr>
          <a:xfrm>
            <a:off x="-61548" y="1217586"/>
            <a:ext cx="4082560" cy="2867516"/>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24" name="Textplatzhalter 3">
            <a:extLst>
              <a:ext uri="{FF2B5EF4-FFF2-40B4-BE49-F238E27FC236}">
                <a16:creationId xmlns:a16="http://schemas.microsoft.com/office/drawing/2014/main" id="{793D8B99-8749-97C8-D881-C058D9E46D83}"/>
              </a:ext>
            </a:extLst>
          </p:cNvPr>
          <p:cNvSpPr>
            <a:spLocks noGrp="1"/>
          </p:cNvSpPr>
          <p:nvPr>
            <p:ph type="body" sz="quarter" idx="17" hasCustomPrompt="1"/>
          </p:nvPr>
        </p:nvSpPr>
        <p:spPr>
          <a:xfrm>
            <a:off x="405880" y="4396621"/>
            <a:ext cx="3408089" cy="1869264"/>
          </a:xfrm>
          <a:prstGeom prst="rect">
            <a:avLst/>
          </a:prstGeom>
        </p:spPr>
        <p:txBody>
          <a:bodyPr lIns="0" tIns="0" rIns="0" bIns="0"/>
          <a:lstStyle>
            <a:lvl1pPr marL="39688" indent="0" algn="l">
              <a:lnSpc>
                <a:spcPct val="100000"/>
              </a:lnSpc>
              <a:buNone/>
              <a:defRPr sz="1500" b="0" i="0">
                <a:solidFill>
                  <a:srgbClr val="003366"/>
                </a:solidFill>
                <a:latin typeface="FrutigerNext LT Regular" panose="020B05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a:t>
            </a:r>
          </a:p>
        </p:txBody>
      </p:sp>
      <p:sp>
        <p:nvSpPr>
          <p:cNvPr id="25" name="Textplatzhalter 17">
            <a:extLst>
              <a:ext uri="{FF2B5EF4-FFF2-40B4-BE49-F238E27FC236}">
                <a16:creationId xmlns:a16="http://schemas.microsoft.com/office/drawing/2014/main" id="{73A48BA1-0239-D721-B601-C4073FBBF6A1}"/>
              </a:ext>
            </a:extLst>
          </p:cNvPr>
          <p:cNvSpPr>
            <a:spLocks noGrp="1"/>
          </p:cNvSpPr>
          <p:nvPr>
            <p:ph type="body" sz="quarter" idx="18" hasCustomPrompt="1"/>
          </p:nvPr>
        </p:nvSpPr>
        <p:spPr>
          <a:xfrm>
            <a:off x="4082714" y="4160302"/>
            <a:ext cx="2129642" cy="16112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cxnSp>
        <p:nvCxnSpPr>
          <p:cNvPr id="26" name="Gerade Verbindung 16">
            <a:extLst>
              <a:ext uri="{FF2B5EF4-FFF2-40B4-BE49-F238E27FC236}">
                <a16:creationId xmlns:a16="http://schemas.microsoft.com/office/drawing/2014/main" id="{34815D06-5088-A12D-E0C6-AF5FA1F51489}"/>
              </a:ext>
            </a:extLst>
          </p:cNvPr>
          <p:cNvCxnSpPr>
            <a:cxnSpLocks/>
          </p:cNvCxnSpPr>
          <p:nvPr userDrawn="1"/>
        </p:nvCxnSpPr>
        <p:spPr bwMode="auto">
          <a:xfrm>
            <a:off x="4989756" y="1217595"/>
            <a:ext cx="1872573"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27" name="Bildplatzhalter 12">
            <a:extLst>
              <a:ext uri="{FF2B5EF4-FFF2-40B4-BE49-F238E27FC236}">
                <a16:creationId xmlns:a16="http://schemas.microsoft.com/office/drawing/2014/main" id="{B0C950A8-1B9F-2718-A4CF-AB1CDFD0AD11}"/>
              </a:ext>
            </a:extLst>
          </p:cNvPr>
          <p:cNvSpPr>
            <a:spLocks noGrp="1"/>
          </p:cNvSpPr>
          <p:nvPr>
            <p:ph type="pic" sz="quarter" idx="19"/>
          </p:nvPr>
        </p:nvSpPr>
        <p:spPr>
          <a:xfrm>
            <a:off x="4090659" y="1217594"/>
            <a:ext cx="4013609" cy="2867516"/>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29" name="Textplatzhalter 17">
            <a:extLst>
              <a:ext uri="{FF2B5EF4-FFF2-40B4-BE49-F238E27FC236}">
                <a16:creationId xmlns:a16="http://schemas.microsoft.com/office/drawing/2014/main" id="{35413436-3A71-6C6D-5AA1-E86A61358928}"/>
              </a:ext>
            </a:extLst>
          </p:cNvPr>
          <p:cNvSpPr>
            <a:spLocks noGrp="1"/>
          </p:cNvSpPr>
          <p:nvPr>
            <p:ph type="body" sz="quarter" idx="21" hasCustomPrompt="1"/>
          </p:nvPr>
        </p:nvSpPr>
        <p:spPr>
          <a:xfrm>
            <a:off x="8181822" y="4160302"/>
            <a:ext cx="2129642" cy="16112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cxnSp>
        <p:nvCxnSpPr>
          <p:cNvPr id="30" name="Gerade Verbindung 24">
            <a:extLst>
              <a:ext uri="{FF2B5EF4-FFF2-40B4-BE49-F238E27FC236}">
                <a16:creationId xmlns:a16="http://schemas.microsoft.com/office/drawing/2014/main" id="{FC3DE349-D15B-4E5E-71A3-C92BA6BDC276}"/>
              </a:ext>
            </a:extLst>
          </p:cNvPr>
          <p:cNvCxnSpPr>
            <a:cxnSpLocks/>
          </p:cNvCxnSpPr>
          <p:nvPr userDrawn="1"/>
        </p:nvCxnSpPr>
        <p:spPr bwMode="auto">
          <a:xfrm>
            <a:off x="9597382" y="1217595"/>
            <a:ext cx="1872573"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1" name="Bildplatzhalter 12">
            <a:extLst>
              <a:ext uri="{FF2B5EF4-FFF2-40B4-BE49-F238E27FC236}">
                <a16:creationId xmlns:a16="http://schemas.microsoft.com/office/drawing/2014/main" id="{CEE22C35-6F03-2C3F-0297-CB4BB4665D4A}"/>
              </a:ext>
            </a:extLst>
          </p:cNvPr>
          <p:cNvSpPr>
            <a:spLocks noGrp="1"/>
          </p:cNvSpPr>
          <p:nvPr>
            <p:ph type="pic" sz="quarter" idx="22"/>
          </p:nvPr>
        </p:nvSpPr>
        <p:spPr>
          <a:xfrm>
            <a:off x="8173917" y="1217585"/>
            <a:ext cx="4082560" cy="2867517"/>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
        <p:nvSpPr>
          <p:cNvPr id="32" name="Textplatzhalter 3">
            <a:extLst>
              <a:ext uri="{FF2B5EF4-FFF2-40B4-BE49-F238E27FC236}">
                <a16:creationId xmlns:a16="http://schemas.microsoft.com/office/drawing/2014/main" id="{0A36435A-BF1B-3A8D-9F70-A169635146F7}"/>
              </a:ext>
            </a:extLst>
          </p:cNvPr>
          <p:cNvSpPr>
            <a:spLocks noGrp="1"/>
          </p:cNvSpPr>
          <p:nvPr>
            <p:ph type="body" sz="quarter" idx="23" hasCustomPrompt="1"/>
          </p:nvPr>
        </p:nvSpPr>
        <p:spPr>
          <a:xfrm>
            <a:off x="8181822" y="4396621"/>
            <a:ext cx="3604298" cy="1869264"/>
          </a:xfrm>
          <a:prstGeom prst="rect">
            <a:avLst/>
          </a:prstGeom>
        </p:spPr>
        <p:txBody>
          <a:bodyPr lIns="0" tIns="0" rIns="0" bIns="0"/>
          <a:lstStyle>
            <a:lvl1pPr marL="39688" indent="0" algn="l">
              <a:lnSpc>
                <a:spcPct val="100000"/>
              </a:lnSpc>
              <a:buNone/>
              <a:defRPr sz="1500" b="0" i="0" baseline="0">
                <a:solidFill>
                  <a:srgbClr val="003366"/>
                </a:solidFill>
                <a:latin typeface="FrutigerNext LT Regular" panose="020B0503040504020204" pitchFamily="34" charset="0"/>
              </a:defRPr>
            </a:lvl1pPr>
          </a:lstStyle>
          <a:p>
            <a:pPr lvl="0"/>
            <a:r>
              <a:rPr lang="de-DE" dirty="0"/>
              <a:t>Aufgrund ihrer verbreiteten Funktion als Fülltext für das Layout kommt einer Nicht-Lesbarkeit besondere Bedeutung zu, da die menschliche Wahrnehmung u.a. darauf ausgerichtet ist, bestimmte Muster und Wiederholungen zu erkennen. </a:t>
            </a:r>
          </a:p>
        </p:txBody>
      </p:sp>
      <p:sp>
        <p:nvSpPr>
          <p:cNvPr id="2" name="Inhaltsplatzhalter 2">
            <a:extLst>
              <a:ext uri="{FF2B5EF4-FFF2-40B4-BE49-F238E27FC236}">
                <a16:creationId xmlns:a16="http://schemas.microsoft.com/office/drawing/2014/main" id="{4F0E89EB-FD61-2C45-76AD-37B8634357F3}"/>
              </a:ext>
            </a:extLst>
          </p:cNvPr>
          <p:cNvSpPr>
            <a:spLocks noGrp="1"/>
          </p:cNvSpPr>
          <p:nvPr>
            <p:ph idx="11" hasCustomPrompt="1"/>
          </p:nvPr>
        </p:nvSpPr>
        <p:spPr>
          <a:xfrm>
            <a:off x="4082714" y="4396622"/>
            <a:ext cx="4021554" cy="1869264"/>
          </a:xfrm>
          <a:prstGeom prst="rect">
            <a:avLst/>
          </a:prstGeom>
          <a:noFill/>
          <a:ln>
            <a:noFill/>
          </a:ln>
        </p:spPr>
        <p:style>
          <a:lnRef idx="2">
            <a:schemeClr val="accent5"/>
          </a:lnRef>
          <a:fillRef idx="1">
            <a:schemeClr val="lt1"/>
          </a:fillRef>
          <a:effectRef idx="0">
            <a:schemeClr val="accent5"/>
          </a:effectRef>
          <a:fontRef idx="none"/>
        </p:style>
        <p:txBody>
          <a:bodyPr vert="horz" wrap="square" lIns="0" tIns="0" rIns="144000" bIns="270000">
            <a:noAutofit/>
          </a:bodyPr>
          <a:lstStyle>
            <a:lvl1pPr marL="285750" marR="0" indent="-285750" algn="l" defTabSz="914400" rtl="0" eaLnBrk="0" fontAlgn="base" latinLnBrk="0" hangingPunct="0">
              <a:lnSpc>
                <a:spcPct val="100000"/>
              </a:lnSpc>
              <a:spcBef>
                <a:spcPts val="400"/>
              </a:spcBef>
              <a:spcAft>
                <a:spcPts val="300"/>
              </a:spcAft>
              <a:buClr>
                <a:srgbClr val="00A0E3"/>
              </a:buClr>
              <a:buSzPct val="88000"/>
              <a:buFont typeface="Arial" panose="020B0604020202020204" pitchFamily="34" charset="0"/>
              <a:buChar char="•"/>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FrutigerNext LT Regular" panose="020B0503040504020204" pitchFamily="34" charset="0"/>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01 Listenelement 1</a:t>
            </a:r>
          </a:p>
          <a:p>
            <a:pPr lvl="1"/>
            <a:r>
              <a:rPr lang="de-DE" dirty="0"/>
              <a:t>01.1 Listenelement eingerückt</a:t>
            </a:r>
          </a:p>
          <a:p>
            <a:pPr lvl="1"/>
            <a:r>
              <a:rPr lang="de-DE" dirty="0"/>
              <a:t>01.2 Listenelement eingerückt</a:t>
            </a:r>
          </a:p>
          <a:p>
            <a:pPr lvl="1"/>
            <a:r>
              <a:rPr lang="de-DE" dirty="0"/>
              <a:t>01.3 Listenelement eingerückt</a:t>
            </a:r>
          </a:p>
          <a:p>
            <a:pPr lvl="0"/>
            <a:r>
              <a:rPr lang="de-DE" dirty="0"/>
              <a:t>02 Listenelement 2</a:t>
            </a:r>
          </a:p>
        </p:txBody>
      </p:sp>
    </p:spTree>
    <p:extLst>
      <p:ext uri="{BB962C8B-B14F-4D97-AF65-F5344CB8AC3E}">
        <p14:creationId xmlns:p14="http://schemas.microsoft.com/office/powerpoint/2010/main" val="747887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Kennzahle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2708898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Kennzahlen des Projektes</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2" name="Inhaltsplatzhalter 2">
            <a:extLst>
              <a:ext uri="{FF2B5EF4-FFF2-40B4-BE49-F238E27FC236}">
                <a16:creationId xmlns:a16="http://schemas.microsoft.com/office/drawing/2014/main" id="{DA814398-6D1D-6C1E-56CE-7446A1B152F9}"/>
              </a:ext>
            </a:extLst>
          </p:cNvPr>
          <p:cNvSpPr>
            <a:spLocks noGrp="1"/>
          </p:cNvSpPr>
          <p:nvPr>
            <p:ph idx="10" hasCustomPrompt="1"/>
          </p:nvPr>
        </p:nvSpPr>
        <p:spPr>
          <a:xfrm>
            <a:off x="2548587" y="3746882"/>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100.000</a:t>
            </a:r>
          </a:p>
        </p:txBody>
      </p:sp>
      <p:sp>
        <p:nvSpPr>
          <p:cNvPr id="13" name="Inhaltsplatzhalter 2">
            <a:extLst>
              <a:ext uri="{FF2B5EF4-FFF2-40B4-BE49-F238E27FC236}">
                <a16:creationId xmlns:a16="http://schemas.microsoft.com/office/drawing/2014/main" id="{35A376B8-56C7-D446-8018-1110CAE875E6}"/>
              </a:ext>
            </a:extLst>
          </p:cNvPr>
          <p:cNvSpPr>
            <a:spLocks noGrp="1"/>
          </p:cNvSpPr>
          <p:nvPr>
            <p:ph idx="16" hasCustomPrompt="1"/>
          </p:nvPr>
        </p:nvSpPr>
        <p:spPr>
          <a:xfrm>
            <a:off x="2548587" y="4176205"/>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des Highlights</a:t>
            </a:r>
          </a:p>
        </p:txBody>
      </p:sp>
      <p:sp>
        <p:nvSpPr>
          <p:cNvPr id="14" name="Inhaltsplatzhalter 2">
            <a:extLst>
              <a:ext uri="{FF2B5EF4-FFF2-40B4-BE49-F238E27FC236}">
                <a16:creationId xmlns:a16="http://schemas.microsoft.com/office/drawing/2014/main" id="{DE3520F2-09FF-731C-8E09-47B6B4D7AA4B}"/>
              </a:ext>
            </a:extLst>
          </p:cNvPr>
          <p:cNvSpPr>
            <a:spLocks noGrp="1"/>
          </p:cNvSpPr>
          <p:nvPr>
            <p:ph idx="19" hasCustomPrompt="1"/>
          </p:nvPr>
        </p:nvSpPr>
        <p:spPr>
          <a:xfrm>
            <a:off x="4972120" y="3746882"/>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1.600</a:t>
            </a:r>
          </a:p>
        </p:txBody>
      </p:sp>
      <p:sp>
        <p:nvSpPr>
          <p:cNvPr id="15" name="Inhaltsplatzhalter 2">
            <a:extLst>
              <a:ext uri="{FF2B5EF4-FFF2-40B4-BE49-F238E27FC236}">
                <a16:creationId xmlns:a16="http://schemas.microsoft.com/office/drawing/2014/main" id="{8090E90C-A0C1-DB24-041B-E585AA574516}"/>
              </a:ext>
            </a:extLst>
          </p:cNvPr>
          <p:cNvSpPr>
            <a:spLocks noGrp="1"/>
          </p:cNvSpPr>
          <p:nvPr>
            <p:ph idx="20" hasCustomPrompt="1"/>
          </p:nvPr>
        </p:nvSpPr>
        <p:spPr>
          <a:xfrm>
            <a:off x="4972120" y="4176205"/>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16" name="Bildplatzhalter 2">
            <a:extLst>
              <a:ext uri="{FF2B5EF4-FFF2-40B4-BE49-F238E27FC236}">
                <a16:creationId xmlns:a16="http://schemas.microsoft.com/office/drawing/2014/main" id="{AE224874-3B66-157D-507C-E191E68CBEE9}"/>
              </a:ext>
            </a:extLst>
          </p:cNvPr>
          <p:cNvSpPr>
            <a:spLocks noGrp="1"/>
          </p:cNvSpPr>
          <p:nvPr>
            <p:ph type="pic" sz="quarter" idx="21"/>
          </p:nvPr>
        </p:nvSpPr>
        <p:spPr>
          <a:xfrm>
            <a:off x="5680434" y="2604653"/>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17" name="Inhaltsplatzhalter 2">
            <a:extLst>
              <a:ext uri="{FF2B5EF4-FFF2-40B4-BE49-F238E27FC236}">
                <a16:creationId xmlns:a16="http://schemas.microsoft.com/office/drawing/2014/main" id="{AA711E0A-31CF-2216-75FE-30727189746B}"/>
              </a:ext>
            </a:extLst>
          </p:cNvPr>
          <p:cNvSpPr>
            <a:spLocks noGrp="1"/>
          </p:cNvSpPr>
          <p:nvPr>
            <p:ph idx="22" hasCustomPrompt="1"/>
          </p:nvPr>
        </p:nvSpPr>
        <p:spPr>
          <a:xfrm>
            <a:off x="7395652" y="3746882"/>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104</a:t>
            </a:r>
          </a:p>
        </p:txBody>
      </p:sp>
      <p:sp>
        <p:nvSpPr>
          <p:cNvPr id="18" name="Inhaltsplatzhalter 2">
            <a:extLst>
              <a:ext uri="{FF2B5EF4-FFF2-40B4-BE49-F238E27FC236}">
                <a16:creationId xmlns:a16="http://schemas.microsoft.com/office/drawing/2014/main" id="{BF1634DA-97AE-89A5-63A8-622C6BE77D1C}"/>
              </a:ext>
            </a:extLst>
          </p:cNvPr>
          <p:cNvSpPr>
            <a:spLocks noGrp="1"/>
          </p:cNvSpPr>
          <p:nvPr>
            <p:ph idx="23" hasCustomPrompt="1"/>
          </p:nvPr>
        </p:nvSpPr>
        <p:spPr>
          <a:xfrm>
            <a:off x="7395652" y="4176205"/>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21" name="Bildplatzhalter 2">
            <a:extLst>
              <a:ext uri="{FF2B5EF4-FFF2-40B4-BE49-F238E27FC236}">
                <a16:creationId xmlns:a16="http://schemas.microsoft.com/office/drawing/2014/main" id="{82628C21-A4E4-974D-2B04-BF60DDCCF9A7}"/>
              </a:ext>
            </a:extLst>
          </p:cNvPr>
          <p:cNvSpPr>
            <a:spLocks noGrp="1"/>
          </p:cNvSpPr>
          <p:nvPr>
            <p:ph type="pic" sz="quarter" idx="28"/>
          </p:nvPr>
        </p:nvSpPr>
        <p:spPr>
          <a:xfrm>
            <a:off x="3256901" y="2604653"/>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22" name="Bildplatzhalter 2">
            <a:extLst>
              <a:ext uri="{FF2B5EF4-FFF2-40B4-BE49-F238E27FC236}">
                <a16:creationId xmlns:a16="http://schemas.microsoft.com/office/drawing/2014/main" id="{66129DD6-3F9A-E6E2-9103-F7A55DBE0426}"/>
              </a:ext>
            </a:extLst>
          </p:cNvPr>
          <p:cNvSpPr>
            <a:spLocks noGrp="1"/>
          </p:cNvSpPr>
          <p:nvPr>
            <p:ph type="pic" sz="quarter" idx="29"/>
          </p:nvPr>
        </p:nvSpPr>
        <p:spPr>
          <a:xfrm>
            <a:off x="8103966" y="2604653"/>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Tree>
    <p:extLst>
      <p:ext uri="{BB962C8B-B14F-4D97-AF65-F5344CB8AC3E}">
        <p14:creationId xmlns:p14="http://schemas.microsoft.com/office/powerpoint/2010/main" val="253663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2">
                                            <p:bg/>
                                          </p:spTgt>
                                        </p:tgtEl>
                                      </p:cBhvr>
                                    </p:animEffect>
                                    <p:animScale>
                                      <p:cBhvr>
                                        <p:cTn id="7" dur="250" autoRev="1" fill="hold"/>
                                        <p:tgtEl>
                                          <p:spTgt spid="12">
                                            <p:bg/>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2">
                                            <p:txEl>
                                              <p:pRg st="0" end="0"/>
                                            </p:txEl>
                                          </p:spTgt>
                                        </p:tgtEl>
                                      </p:cBhvr>
                                    </p:animEffect>
                                    <p:animScale>
                                      <p:cBhvr>
                                        <p:cTn id="11" dur="250" autoRev="1" fill="hold"/>
                                        <p:tgtEl>
                                          <p:spTgt spid="12">
                                            <p:txEl>
                                              <p:pRg st="0" end="0"/>
                                            </p:tx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4">
                                            <p:bg/>
                                          </p:spTgt>
                                        </p:tgtEl>
                                      </p:cBhvr>
                                    </p:animEffect>
                                    <p:animScale>
                                      <p:cBhvr>
                                        <p:cTn id="15" dur="250" autoRev="1" fill="hold"/>
                                        <p:tgtEl>
                                          <p:spTgt spid="14">
                                            <p:bg/>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14">
                                            <p:txEl>
                                              <p:pRg st="0" end="0"/>
                                            </p:txEl>
                                          </p:spTgt>
                                        </p:tgtEl>
                                      </p:cBhvr>
                                    </p:animEffect>
                                    <p:animScale>
                                      <p:cBhvr>
                                        <p:cTn id="19" dur="250" autoRev="1" fill="hold"/>
                                        <p:tgtEl>
                                          <p:spTgt spid="14">
                                            <p:txEl>
                                              <p:pRg st="0" end="0"/>
                                            </p:tx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17">
                                            <p:bg/>
                                          </p:spTgt>
                                        </p:tgtEl>
                                      </p:cBhvr>
                                    </p:animEffect>
                                    <p:animScale>
                                      <p:cBhvr>
                                        <p:cTn id="23" dur="250" autoRev="1" fill="hold"/>
                                        <p:tgtEl>
                                          <p:spTgt spid="17">
                                            <p:bg/>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17">
                                            <p:txEl>
                                              <p:pRg st="0" end="0"/>
                                            </p:txEl>
                                          </p:spTgt>
                                        </p:tgtEl>
                                      </p:cBhvr>
                                    </p:animEffect>
                                    <p:animScale>
                                      <p:cBhvr>
                                        <p:cTn id="27" dur="250" autoRev="1" fill="hold"/>
                                        <p:tgtEl>
                                          <p:spTgt spid="17">
                                            <p:txEl>
                                              <p:pRg st="0" end="0"/>
                                            </p:txEl>
                                          </p:spTgt>
                                        </p:tgtEl>
                                      </p:cBhvr>
                                      <p:by x="105000" y="105000"/>
                                    </p:animScale>
                                  </p:childTnLst>
                                </p:cTn>
                              </p:par>
                            </p:childTnLst>
                          </p:cTn>
                        </p:par>
                        <p:par>
                          <p:cTn id="28" fill="hold">
                            <p:stCondLst>
                              <p:cond delay="3000"/>
                            </p:stCondLst>
                            <p:childTnLst>
                              <p:par>
                                <p:cTn id="29" presetID="26" presetClass="emph" presetSubtype="0" fill="hold" grpId="1" nodeType="afterEffect">
                                  <p:stCondLst>
                                    <p:cond delay="0"/>
                                  </p:stCondLst>
                                  <p:childTnLst>
                                    <p:animEffect transition="out" filter="fade">
                                      <p:cBhvr>
                                        <p:cTn id="30" dur="500" tmFilter="0, 0; .2, .5; .8, .5; 1, 0"/>
                                        <p:tgtEl>
                                          <p:spTgt spid="17">
                                            <p:bg/>
                                          </p:spTgt>
                                        </p:tgtEl>
                                      </p:cBhvr>
                                    </p:animEffect>
                                    <p:animScale>
                                      <p:cBhvr>
                                        <p:cTn id="31" dur="250" autoRev="1" fill="hold"/>
                                        <p:tgtEl>
                                          <p:spTgt spid="17">
                                            <p:bg/>
                                          </p:spTgt>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17">
                                            <p:txEl>
                                              <p:pRg st="0" end="0"/>
                                            </p:txEl>
                                          </p:spTgt>
                                        </p:tgtEl>
                                      </p:cBhvr>
                                    </p:animEffect>
                                    <p:animScale>
                                      <p:cBhvr>
                                        <p:cTn id="35" dur="250" autoRev="1" fill="hold"/>
                                        <p:tgtEl>
                                          <p:spTgt spid="1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tmplLst>
          <p:tmpl>
            <p:tnLst>
              <p:par>
                <p:cTn presetID="26" presetClass="emph" presetSubtype="0" fill="hold" nodeType="afterEffect">
                  <p:stCondLst>
                    <p:cond delay="0"/>
                  </p:stCondLst>
                  <p:childTnLst>
                    <p:animEffect transition="out" filter="fade">
                      <p:cBhvr>
                        <p:cTn dur="500" tmFilter="0, 0; .2, .5; .8, .5; 1, 0"/>
                        <p:tgtEl>
                          <p:spTgt spid="12"/>
                        </p:tgtEl>
                      </p:cBhvr>
                    </p:animEffect>
                    <p:animScale>
                      <p:cBhvr>
                        <p:cTn dur="250" autoRev="1" fill="hold"/>
                        <p:tgtEl>
                          <p:spTgt spid="12"/>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2"/>
                        </p:tgtEl>
                      </p:cBhvr>
                    </p:animEffect>
                    <p:animScale>
                      <p:cBhvr>
                        <p:cTn dur="250" autoRev="1" fill="hold"/>
                        <p:tgtEl>
                          <p:spTgt spid="12"/>
                        </p:tgtEl>
                      </p:cBhvr>
                      <p:by x="105000" y="105000"/>
                    </p:animScale>
                  </p:childTnLst>
                </p:cTn>
              </p:par>
            </p:tnLst>
          </p:tmpl>
        </p:tmplLst>
      </p:bldP>
      <p:bldP spid="14" grpId="0" build="p" animBg="1">
        <p:tmplLst>
          <p:tmpl>
            <p:tnLst>
              <p:par>
                <p:cTn presetID="26" presetClass="emph" presetSubtype="0" fill="hold" nodeType="afterEffect">
                  <p:stCondLst>
                    <p:cond delay="0"/>
                  </p:stCondLst>
                  <p:childTnLst>
                    <p:animEffect transition="out" filter="fade">
                      <p:cBhvr>
                        <p:cTn dur="500" tmFilter="0, 0; .2, .5; .8, .5; 1, 0"/>
                        <p:tgtEl>
                          <p:spTgt spid="14"/>
                        </p:tgtEl>
                      </p:cBhvr>
                    </p:animEffect>
                    <p:animScale>
                      <p:cBhvr>
                        <p:cTn dur="250" autoRev="1" fill="hold"/>
                        <p:tgtEl>
                          <p:spTgt spid="14"/>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4"/>
                        </p:tgtEl>
                      </p:cBhvr>
                    </p:animEffect>
                    <p:animScale>
                      <p:cBhvr>
                        <p:cTn dur="250" autoRev="1" fill="hold"/>
                        <p:tgtEl>
                          <p:spTgt spid="14"/>
                        </p:tgtEl>
                      </p:cBhvr>
                      <p:by x="105000" y="105000"/>
                    </p:animScale>
                  </p:childTnLst>
                </p:cTn>
              </p:par>
            </p:tnLst>
          </p:tmpl>
        </p:tmplLst>
      </p:bldP>
      <p:bldP spid="17" grpId="0" build="p" animBg="1">
        <p:tmplLst>
          <p:tmpl>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7" grpId="1" build="p" animBg="1">
        <p:tmplLst>
          <p:tmpl>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Kennzahlen mit Box">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2708898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Kennzahlen des Projektes</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2" name="Inhaltsplatzhalter 2">
            <a:extLst>
              <a:ext uri="{FF2B5EF4-FFF2-40B4-BE49-F238E27FC236}">
                <a16:creationId xmlns:a16="http://schemas.microsoft.com/office/drawing/2014/main" id="{DA814398-6D1D-6C1E-56CE-7446A1B152F9}"/>
              </a:ext>
            </a:extLst>
          </p:cNvPr>
          <p:cNvSpPr>
            <a:spLocks noGrp="1"/>
          </p:cNvSpPr>
          <p:nvPr>
            <p:ph idx="10" hasCustomPrompt="1"/>
          </p:nvPr>
        </p:nvSpPr>
        <p:spPr>
          <a:xfrm>
            <a:off x="2548587" y="4548161"/>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100.000</a:t>
            </a:r>
          </a:p>
        </p:txBody>
      </p:sp>
      <p:sp>
        <p:nvSpPr>
          <p:cNvPr id="13" name="Inhaltsplatzhalter 2">
            <a:extLst>
              <a:ext uri="{FF2B5EF4-FFF2-40B4-BE49-F238E27FC236}">
                <a16:creationId xmlns:a16="http://schemas.microsoft.com/office/drawing/2014/main" id="{35A376B8-56C7-D446-8018-1110CAE875E6}"/>
              </a:ext>
            </a:extLst>
          </p:cNvPr>
          <p:cNvSpPr>
            <a:spLocks noGrp="1"/>
          </p:cNvSpPr>
          <p:nvPr>
            <p:ph idx="16" hasCustomPrompt="1"/>
          </p:nvPr>
        </p:nvSpPr>
        <p:spPr>
          <a:xfrm>
            <a:off x="2548587" y="4977484"/>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des Highlights</a:t>
            </a:r>
          </a:p>
        </p:txBody>
      </p:sp>
      <p:sp>
        <p:nvSpPr>
          <p:cNvPr id="14" name="Inhaltsplatzhalter 2">
            <a:extLst>
              <a:ext uri="{FF2B5EF4-FFF2-40B4-BE49-F238E27FC236}">
                <a16:creationId xmlns:a16="http://schemas.microsoft.com/office/drawing/2014/main" id="{DE3520F2-09FF-731C-8E09-47B6B4D7AA4B}"/>
              </a:ext>
            </a:extLst>
          </p:cNvPr>
          <p:cNvSpPr>
            <a:spLocks noGrp="1"/>
          </p:cNvSpPr>
          <p:nvPr>
            <p:ph idx="19" hasCustomPrompt="1"/>
          </p:nvPr>
        </p:nvSpPr>
        <p:spPr>
          <a:xfrm>
            <a:off x="4972120" y="4548161"/>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1.600</a:t>
            </a:r>
          </a:p>
        </p:txBody>
      </p:sp>
      <p:sp>
        <p:nvSpPr>
          <p:cNvPr id="15" name="Inhaltsplatzhalter 2">
            <a:extLst>
              <a:ext uri="{FF2B5EF4-FFF2-40B4-BE49-F238E27FC236}">
                <a16:creationId xmlns:a16="http://schemas.microsoft.com/office/drawing/2014/main" id="{8090E90C-A0C1-DB24-041B-E585AA574516}"/>
              </a:ext>
            </a:extLst>
          </p:cNvPr>
          <p:cNvSpPr>
            <a:spLocks noGrp="1"/>
          </p:cNvSpPr>
          <p:nvPr>
            <p:ph idx="20" hasCustomPrompt="1"/>
          </p:nvPr>
        </p:nvSpPr>
        <p:spPr>
          <a:xfrm>
            <a:off x="4972120" y="4977484"/>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des Highlights</a:t>
            </a:r>
          </a:p>
        </p:txBody>
      </p:sp>
      <p:sp>
        <p:nvSpPr>
          <p:cNvPr id="16" name="Bildplatzhalter 2">
            <a:extLst>
              <a:ext uri="{FF2B5EF4-FFF2-40B4-BE49-F238E27FC236}">
                <a16:creationId xmlns:a16="http://schemas.microsoft.com/office/drawing/2014/main" id="{AE224874-3B66-157D-507C-E191E68CBEE9}"/>
              </a:ext>
            </a:extLst>
          </p:cNvPr>
          <p:cNvSpPr>
            <a:spLocks noGrp="1"/>
          </p:cNvSpPr>
          <p:nvPr>
            <p:ph type="pic" sz="quarter" idx="21"/>
          </p:nvPr>
        </p:nvSpPr>
        <p:spPr>
          <a:xfrm>
            <a:off x="5680434" y="3405932"/>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17" name="Inhaltsplatzhalter 2">
            <a:extLst>
              <a:ext uri="{FF2B5EF4-FFF2-40B4-BE49-F238E27FC236}">
                <a16:creationId xmlns:a16="http://schemas.microsoft.com/office/drawing/2014/main" id="{AA711E0A-31CF-2216-75FE-30727189746B}"/>
              </a:ext>
            </a:extLst>
          </p:cNvPr>
          <p:cNvSpPr>
            <a:spLocks noGrp="1"/>
          </p:cNvSpPr>
          <p:nvPr>
            <p:ph idx="22" hasCustomPrompt="1"/>
          </p:nvPr>
        </p:nvSpPr>
        <p:spPr>
          <a:xfrm>
            <a:off x="7395652" y="4548161"/>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104</a:t>
            </a:r>
          </a:p>
        </p:txBody>
      </p:sp>
      <p:sp>
        <p:nvSpPr>
          <p:cNvPr id="18" name="Inhaltsplatzhalter 2">
            <a:extLst>
              <a:ext uri="{FF2B5EF4-FFF2-40B4-BE49-F238E27FC236}">
                <a16:creationId xmlns:a16="http://schemas.microsoft.com/office/drawing/2014/main" id="{BF1634DA-97AE-89A5-63A8-622C6BE77D1C}"/>
              </a:ext>
            </a:extLst>
          </p:cNvPr>
          <p:cNvSpPr>
            <a:spLocks noGrp="1"/>
          </p:cNvSpPr>
          <p:nvPr>
            <p:ph idx="23" hasCustomPrompt="1"/>
          </p:nvPr>
        </p:nvSpPr>
        <p:spPr>
          <a:xfrm>
            <a:off x="7395652" y="4977484"/>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des Highlights</a:t>
            </a:r>
          </a:p>
        </p:txBody>
      </p:sp>
      <p:sp>
        <p:nvSpPr>
          <p:cNvPr id="21" name="Bildplatzhalter 2">
            <a:extLst>
              <a:ext uri="{FF2B5EF4-FFF2-40B4-BE49-F238E27FC236}">
                <a16:creationId xmlns:a16="http://schemas.microsoft.com/office/drawing/2014/main" id="{82628C21-A4E4-974D-2B04-BF60DDCCF9A7}"/>
              </a:ext>
            </a:extLst>
          </p:cNvPr>
          <p:cNvSpPr>
            <a:spLocks noGrp="1"/>
          </p:cNvSpPr>
          <p:nvPr>
            <p:ph type="pic" sz="quarter" idx="28"/>
          </p:nvPr>
        </p:nvSpPr>
        <p:spPr>
          <a:xfrm>
            <a:off x="3256901" y="3405932"/>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22" name="Bildplatzhalter 2">
            <a:extLst>
              <a:ext uri="{FF2B5EF4-FFF2-40B4-BE49-F238E27FC236}">
                <a16:creationId xmlns:a16="http://schemas.microsoft.com/office/drawing/2014/main" id="{66129DD6-3F9A-E6E2-9103-F7A55DBE0426}"/>
              </a:ext>
            </a:extLst>
          </p:cNvPr>
          <p:cNvSpPr>
            <a:spLocks noGrp="1"/>
          </p:cNvSpPr>
          <p:nvPr>
            <p:ph type="pic" sz="quarter" idx="29"/>
          </p:nvPr>
        </p:nvSpPr>
        <p:spPr>
          <a:xfrm>
            <a:off x="8103966" y="3405932"/>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6" name="Inhaltsplatzhalter 2">
            <a:extLst>
              <a:ext uri="{FF2B5EF4-FFF2-40B4-BE49-F238E27FC236}">
                <a16:creationId xmlns:a16="http://schemas.microsoft.com/office/drawing/2014/main" id="{0D39F3AA-71A3-2465-23C6-CECA90630995}"/>
              </a:ext>
            </a:extLst>
          </p:cNvPr>
          <p:cNvSpPr>
            <a:spLocks noGrp="1"/>
          </p:cNvSpPr>
          <p:nvPr>
            <p:ph idx="11" hasCustomPrompt="1"/>
          </p:nvPr>
        </p:nvSpPr>
        <p:spPr>
          <a:xfrm>
            <a:off x="405880" y="1375889"/>
            <a:ext cx="11364690" cy="1245391"/>
          </a:xfrm>
          <a:prstGeom prst="rect">
            <a:avLst/>
          </a:prstGeom>
          <a:gradFill>
            <a:gsLst>
              <a:gs pos="0">
                <a:srgbClr val="E2EAF3">
                  <a:alpha val="50000"/>
                  <a:lumMod val="67000"/>
                  <a:lumOff val="33000"/>
                </a:srgbClr>
              </a:gs>
              <a:gs pos="100000">
                <a:srgbClr val="E2EAF3">
                  <a:lumMod val="51000"/>
                  <a:lumOff val="49000"/>
                </a:srgbClr>
              </a:gs>
            </a:gsLst>
            <a:lin ang="5400000" scaled="1"/>
          </a:gradFill>
          <a:ln>
            <a:noFill/>
          </a:ln>
        </p:spPr>
        <p:style>
          <a:lnRef idx="2">
            <a:schemeClr val="accent5"/>
          </a:lnRef>
          <a:fillRef idx="1">
            <a:schemeClr val="lt1"/>
          </a:fillRef>
          <a:effectRef idx="0">
            <a:schemeClr val="accent5"/>
          </a:effectRef>
          <a:fontRef idx="none"/>
        </p:style>
        <p:txBody>
          <a:bodyPr vert="horz" wrap="square" lIns="144000" tIns="180000" rIns="144000" bIns="270000">
            <a:noAutofit/>
          </a:bodyPr>
          <a:lstStyle>
            <a:lvl1pPr marL="0" marR="0" indent="0" algn="l" defTabSz="914400" rtl="0" eaLnBrk="0" fontAlgn="base" latinLnBrk="0" hangingPunct="0">
              <a:lnSpc>
                <a:spcPct val="100000"/>
              </a:lnSpc>
              <a:spcBef>
                <a:spcPts val="400"/>
              </a:spcBef>
              <a:spcAft>
                <a:spcPts val="300"/>
              </a:spcAft>
              <a:buClr>
                <a:srgbClr val="00A0E3"/>
              </a:buClr>
              <a:buSzPct val="88000"/>
              <a:buFont typeface="Wingdings" charset="2"/>
              <a:buNone/>
              <a:tabLst/>
              <a:defRPr sz="1500" b="0" baseline="0">
                <a:solidFill>
                  <a:srgbClr val="0B2E66"/>
                </a:solidFill>
                <a:latin typeface="FrutigerNext LT Regular" panose="020B0503040504020204" pitchFamily="34" charset="0"/>
              </a:defRPr>
            </a:lvl1pPr>
            <a:lvl2pPr marL="540000" marR="0" indent="-248400" algn="l" defTabSz="914400" rtl="0" eaLnBrk="0" fontAlgn="base" latinLnBrk="0" hangingPunct="0">
              <a:lnSpc>
                <a:spcPct val="100000"/>
              </a:lnSpc>
              <a:spcBef>
                <a:spcPts val="0"/>
              </a:spcBef>
              <a:spcAft>
                <a:spcPts val="100"/>
              </a:spcAft>
              <a:buClr>
                <a:srgbClr val="00A0E3"/>
              </a:buClr>
              <a:buSzPct val="85000"/>
              <a:buFont typeface="Wingdings" charset="2"/>
              <a:buChar char="ü"/>
              <a:tabLst/>
              <a:defRPr sz="1600" baseline="0">
                <a:solidFill>
                  <a:schemeClr val="tx1">
                    <a:lumMod val="85000"/>
                    <a:lumOff val="15000"/>
                  </a:schemeClr>
                </a:solidFill>
                <a:latin typeface="Frutiger Next"/>
                <a:cs typeface="Frutiger Next"/>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„Aufgrund ihrer verbreiteten Funktion als Fülltext für das Layout kommt einer Nicht-Lesbarkeit besondere Bedeutung zu, da die menschliche Wahrnehmung u.a. darauf ausgerichtet ist, bestimmte Muster und Wiederholungen zu erkennen.“</a:t>
            </a:r>
          </a:p>
          <a:p>
            <a:pPr lvl="0"/>
            <a:r>
              <a:rPr lang="de-DE" dirty="0"/>
              <a:t>Name l Position, AirITSystems GmbH</a:t>
            </a:r>
          </a:p>
        </p:txBody>
      </p:sp>
    </p:spTree>
    <p:extLst>
      <p:ext uri="{BB962C8B-B14F-4D97-AF65-F5344CB8AC3E}">
        <p14:creationId xmlns:p14="http://schemas.microsoft.com/office/powerpoint/2010/main" val="110643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2">
                                            <p:bg/>
                                          </p:spTgt>
                                        </p:tgtEl>
                                      </p:cBhvr>
                                    </p:animEffect>
                                    <p:animScale>
                                      <p:cBhvr>
                                        <p:cTn id="7" dur="250" autoRev="1" fill="hold"/>
                                        <p:tgtEl>
                                          <p:spTgt spid="12">
                                            <p:bg/>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2">
                                            <p:txEl>
                                              <p:pRg st="0" end="0"/>
                                            </p:txEl>
                                          </p:spTgt>
                                        </p:tgtEl>
                                      </p:cBhvr>
                                    </p:animEffect>
                                    <p:animScale>
                                      <p:cBhvr>
                                        <p:cTn id="11" dur="250" autoRev="1" fill="hold"/>
                                        <p:tgtEl>
                                          <p:spTgt spid="12">
                                            <p:txEl>
                                              <p:pRg st="0" end="0"/>
                                            </p:tx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4">
                                            <p:bg/>
                                          </p:spTgt>
                                        </p:tgtEl>
                                      </p:cBhvr>
                                    </p:animEffect>
                                    <p:animScale>
                                      <p:cBhvr>
                                        <p:cTn id="15" dur="250" autoRev="1" fill="hold"/>
                                        <p:tgtEl>
                                          <p:spTgt spid="14">
                                            <p:bg/>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14">
                                            <p:txEl>
                                              <p:pRg st="0" end="0"/>
                                            </p:txEl>
                                          </p:spTgt>
                                        </p:tgtEl>
                                      </p:cBhvr>
                                    </p:animEffect>
                                    <p:animScale>
                                      <p:cBhvr>
                                        <p:cTn id="19" dur="250" autoRev="1" fill="hold"/>
                                        <p:tgtEl>
                                          <p:spTgt spid="14">
                                            <p:txEl>
                                              <p:pRg st="0" end="0"/>
                                            </p:tx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17">
                                            <p:bg/>
                                          </p:spTgt>
                                        </p:tgtEl>
                                      </p:cBhvr>
                                    </p:animEffect>
                                    <p:animScale>
                                      <p:cBhvr>
                                        <p:cTn id="23" dur="250" autoRev="1" fill="hold"/>
                                        <p:tgtEl>
                                          <p:spTgt spid="17">
                                            <p:bg/>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17">
                                            <p:txEl>
                                              <p:pRg st="0" end="0"/>
                                            </p:txEl>
                                          </p:spTgt>
                                        </p:tgtEl>
                                      </p:cBhvr>
                                    </p:animEffect>
                                    <p:animScale>
                                      <p:cBhvr>
                                        <p:cTn id="27" dur="250" autoRev="1" fill="hold"/>
                                        <p:tgtEl>
                                          <p:spTgt spid="17">
                                            <p:txEl>
                                              <p:pRg st="0" end="0"/>
                                            </p:txEl>
                                          </p:spTgt>
                                        </p:tgtEl>
                                      </p:cBhvr>
                                      <p:by x="105000" y="105000"/>
                                    </p:animScale>
                                  </p:childTnLst>
                                </p:cTn>
                              </p:par>
                            </p:childTnLst>
                          </p:cTn>
                        </p:par>
                        <p:par>
                          <p:cTn id="28" fill="hold">
                            <p:stCondLst>
                              <p:cond delay="3000"/>
                            </p:stCondLst>
                            <p:childTnLst>
                              <p:par>
                                <p:cTn id="29" presetID="26" presetClass="emph" presetSubtype="0" fill="hold" grpId="1" nodeType="afterEffect">
                                  <p:stCondLst>
                                    <p:cond delay="0"/>
                                  </p:stCondLst>
                                  <p:childTnLst>
                                    <p:animEffect transition="out" filter="fade">
                                      <p:cBhvr>
                                        <p:cTn id="30" dur="500" tmFilter="0, 0; .2, .5; .8, .5; 1, 0"/>
                                        <p:tgtEl>
                                          <p:spTgt spid="17">
                                            <p:bg/>
                                          </p:spTgt>
                                        </p:tgtEl>
                                      </p:cBhvr>
                                    </p:animEffect>
                                    <p:animScale>
                                      <p:cBhvr>
                                        <p:cTn id="31" dur="250" autoRev="1" fill="hold"/>
                                        <p:tgtEl>
                                          <p:spTgt spid="17">
                                            <p:bg/>
                                          </p:spTgt>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17">
                                            <p:txEl>
                                              <p:pRg st="0" end="0"/>
                                            </p:txEl>
                                          </p:spTgt>
                                        </p:tgtEl>
                                      </p:cBhvr>
                                    </p:animEffect>
                                    <p:animScale>
                                      <p:cBhvr>
                                        <p:cTn id="35" dur="250" autoRev="1" fill="hold"/>
                                        <p:tgtEl>
                                          <p:spTgt spid="1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tmplLst>
          <p:tmpl>
            <p:tnLst>
              <p:par>
                <p:cTn presetID="26" presetClass="emph" presetSubtype="0" fill="hold" nodeType="afterEffect">
                  <p:stCondLst>
                    <p:cond delay="0"/>
                  </p:stCondLst>
                  <p:childTnLst>
                    <p:animEffect transition="out" filter="fade">
                      <p:cBhvr>
                        <p:cTn dur="500" tmFilter="0, 0; .2, .5; .8, .5; 1, 0"/>
                        <p:tgtEl>
                          <p:spTgt spid="12"/>
                        </p:tgtEl>
                      </p:cBhvr>
                    </p:animEffect>
                    <p:animScale>
                      <p:cBhvr>
                        <p:cTn dur="250" autoRev="1" fill="hold"/>
                        <p:tgtEl>
                          <p:spTgt spid="12"/>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2"/>
                        </p:tgtEl>
                      </p:cBhvr>
                    </p:animEffect>
                    <p:animScale>
                      <p:cBhvr>
                        <p:cTn dur="250" autoRev="1" fill="hold"/>
                        <p:tgtEl>
                          <p:spTgt spid="12"/>
                        </p:tgtEl>
                      </p:cBhvr>
                      <p:by x="105000" y="105000"/>
                    </p:animScale>
                  </p:childTnLst>
                </p:cTn>
              </p:par>
            </p:tnLst>
          </p:tmpl>
        </p:tmplLst>
      </p:bldP>
      <p:bldP spid="14" grpId="0" build="p" animBg="1">
        <p:tmplLst>
          <p:tmpl>
            <p:tnLst>
              <p:par>
                <p:cTn presetID="26" presetClass="emph" presetSubtype="0" fill="hold" nodeType="afterEffect">
                  <p:stCondLst>
                    <p:cond delay="0"/>
                  </p:stCondLst>
                  <p:childTnLst>
                    <p:animEffect transition="out" filter="fade">
                      <p:cBhvr>
                        <p:cTn dur="500" tmFilter="0, 0; .2, .5; .8, .5; 1, 0"/>
                        <p:tgtEl>
                          <p:spTgt spid="14"/>
                        </p:tgtEl>
                      </p:cBhvr>
                    </p:animEffect>
                    <p:animScale>
                      <p:cBhvr>
                        <p:cTn dur="250" autoRev="1" fill="hold"/>
                        <p:tgtEl>
                          <p:spTgt spid="14"/>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4"/>
                        </p:tgtEl>
                      </p:cBhvr>
                    </p:animEffect>
                    <p:animScale>
                      <p:cBhvr>
                        <p:cTn dur="250" autoRev="1" fill="hold"/>
                        <p:tgtEl>
                          <p:spTgt spid="14"/>
                        </p:tgtEl>
                      </p:cBhvr>
                      <p:by x="105000" y="105000"/>
                    </p:animScale>
                  </p:childTnLst>
                </p:cTn>
              </p:par>
            </p:tnLst>
          </p:tmpl>
        </p:tmplLst>
      </p:bldP>
      <p:bldP spid="17" grpId="0" build="p" animBg="1">
        <p:tmplLst>
          <p:tmpl>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7" grpId="1" build="p" animBg="1">
        <p:tmplLst>
          <p:tmpl>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 Kennzahle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2708898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Kennzahlen des Projektes</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2" name="Inhaltsplatzhalter 2">
            <a:extLst>
              <a:ext uri="{FF2B5EF4-FFF2-40B4-BE49-F238E27FC236}">
                <a16:creationId xmlns:a16="http://schemas.microsoft.com/office/drawing/2014/main" id="{DA814398-6D1D-6C1E-56CE-7446A1B152F9}"/>
              </a:ext>
            </a:extLst>
          </p:cNvPr>
          <p:cNvSpPr>
            <a:spLocks noGrp="1"/>
          </p:cNvSpPr>
          <p:nvPr>
            <p:ph idx="10" hasCustomPrompt="1"/>
          </p:nvPr>
        </p:nvSpPr>
        <p:spPr>
          <a:xfrm>
            <a:off x="1115713" y="3576683"/>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100.000</a:t>
            </a:r>
          </a:p>
        </p:txBody>
      </p:sp>
      <p:sp>
        <p:nvSpPr>
          <p:cNvPr id="13" name="Inhaltsplatzhalter 2">
            <a:extLst>
              <a:ext uri="{FF2B5EF4-FFF2-40B4-BE49-F238E27FC236}">
                <a16:creationId xmlns:a16="http://schemas.microsoft.com/office/drawing/2014/main" id="{35A376B8-56C7-D446-8018-1110CAE875E6}"/>
              </a:ext>
            </a:extLst>
          </p:cNvPr>
          <p:cNvSpPr>
            <a:spLocks noGrp="1"/>
          </p:cNvSpPr>
          <p:nvPr>
            <p:ph idx="16" hasCustomPrompt="1"/>
          </p:nvPr>
        </p:nvSpPr>
        <p:spPr>
          <a:xfrm>
            <a:off x="1115713" y="4006006"/>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des Highlights</a:t>
            </a:r>
          </a:p>
        </p:txBody>
      </p:sp>
      <p:sp>
        <p:nvSpPr>
          <p:cNvPr id="14" name="Inhaltsplatzhalter 2">
            <a:extLst>
              <a:ext uri="{FF2B5EF4-FFF2-40B4-BE49-F238E27FC236}">
                <a16:creationId xmlns:a16="http://schemas.microsoft.com/office/drawing/2014/main" id="{DE3520F2-09FF-731C-8E09-47B6B4D7AA4B}"/>
              </a:ext>
            </a:extLst>
          </p:cNvPr>
          <p:cNvSpPr>
            <a:spLocks noGrp="1"/>
          </p:cNvSpPr>
          <p:nvPr>
            <p:ph idx="19" hasCustomPrompt="1"/>
          </p:nvPr>
        </p:nvSpPr>
        <p:spPr>
          <a:xfrm>
            <a:off x="3539246" y="3576683"/>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1.600</a:t>
            </a:r>
          </a:p>
        </p:txBody>
      </p:sp>
      <p:sp>
        <p:nvSpPr>
          <p:cNvPr id="15" name="Inhaltsplatzhalter 2">
            <a:extLst>
              <a:ext uri="{FF2B5EF4-FFF2-40B4-BE49-F238E27FC236}">
                <a16:creationId xmlns:a16="http://schemas.microsoft.com/office/drawing/2014/main" id="{8090E90C-A0C1-DB24-041B-E585AA574516}"/>
              </a:ext>
            </a:extLst>
          </p:cNvPr>
          <p:cNvSpPr>
            <a:spLocks noGrp="1"/>
          </p:cNvSpPr>
          <p:nvPr>
            <p:ph idx="20" hasCustomPrompt="1"/>
          </p:nvPr>
        </p:nvSpPr>
        <p:spPr>
          <a:xfrm>
            <a:off x="3539246" y="4006006"/>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16" name="Bildplatzhalter 2">
            <a:extLst>
              <a:ext uri="{FF2B5EF4-FFF2-40B4-BE49-F238E27FC236}">
                <a16:creationId xmlns:a16="http://schemas.microsoft.com/office/drawing/2014/main" id="{AE224874-3B66-157D-507C-E191E68CBEE9}"/>
              </a:ext>
            </a:extLst>
          </p:cNvPr>
          <p:cNvSpPr>
            <a:spLocks noGrp="1"/>
          </p:cNvSpPr>
          <p:nvPr>
            <p:ph type="pic" sz="quarter" idx="21"/>
          </p:nvPr>
        </p:nvSpPr>
        <p:spPr>
          <a:xfrm>
            <a:off x="4247560" y="2434454"/>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17" name="Inhaltsplatzhalter 2">
            <a:extLst>
              <a:ext uri="{FF2B5EF4-FFF2-40B4-BE49-F238E27FC236}">
                <a16:creationId xmlns:a16="http://schemas.microsoft.com/office/drawing/2014/main" id="{AA711E0A-31CF-2216-75FE-30727189746B}"/>
              </a:ext>
            </a:extLst>
          </p:cNvPr>
          <p:cNvSpPr>
            <a:spLocks noGrp="1"/>
          </p:cNvSpPr>
          <p:nvPr>
            <p:ph idx="22" hasCustomPrompt="1"/>
          </p:nvPr>
        </p:nvSpPr>
        <p:spPr>
          <a:xfrm>
            <a:off x="5962778" y="3576683"/>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104</a:t>
            </a:r>
          </a:p>
        </p:txBody>
      </p:sp>
      <p:sp>
        <p:nvSpPr>
          <p:cNvPr id="18" name="Inhaltsplatzhalter 2">
            <a:extLst>
              <a:ext uri="{FF2B5EF4-FFF2-40B4-BE49-F238E27FC236}">
                <a16:creationId xmlns:a16="http://schemas.microsoft.com/office/drawing/2014/main" id="{BF1634DA-97AE-89A5-63A8-622C6BE77D1C}"/>
              </a:ext>
            </a:extLst>
          </p:cNvPr>
          <p:cNvSpPr>
            <a:spLocks noGrp="1"/>
          </p:cNvSpPr>
          <p:nvPr>
            <p:ph idx="23" hasCustomPrompt="1"/>
          </p:nvPr>
        </p:nvSpPr>
        <p:spPr>
          <a:xfrm>
            <a:off x="5962778" y="4006006"/>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19" name="Inhaltsplatzhalter 2">
            <a:extLst>
              <a:ext uri="{FF2B5EF4-FFF2-40B4-BE49-F238E27FC236}">
                <a16:creationId xmlns:a16="http://schemas.microsoft.com/office/drawing/2014/main" id="{7942A701-7F1E-88D2-C906-CC0F6026975D}"/>
              </a:ext>
            </a:extLst>
          </p:cNvPr>
          <p:cNvSpPr>
            <a:spLocks noGrp="1"/>
          </p:cNvSpPr>
          <p:nvPr>
            <p:ph idx="25" hasCustomPrompt="1"/>
          </p:nvPr>
        </p:nvSpPr>
        <p:spPr>
          <a:xfrm>
            <a:off x="8393746" y="3576683"/>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56</a:t>
            </a:r>
          </a:p>
        </p:txBody>
      </p:sp>
      <p:sp>
        <p:nvSpPr>
          <p:cNvPr id="20" name="Inhaltsplatzhalter 2">
            <a:extLst>
              <a:ext uri="{FF2B5EF4-FFF2-40B4-BE49-F238E27FC236}">
                <a16:creationId xmlns:a16="http://schemas.microsoft.com/office/drawing/2014/main" id="{184F14EE-228B-9069-EFF8-2165DC836697}"/>
              </a:ext>
            </a:extLst>
          </p:cNvPr>
          <p:cNvSpPr>
            <a:spLocks noGrp="1"/>
          </p:cNvSpPr>
          <p:nvPr>
            <p:ph idx="26" hasCustomPrompt="1"/>
          </p:nvPr>
        </p:nvSpPr>
        <p:spPr>
          <a:xfrm>
            <a:off x="8393746" y="3998572"/>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21" name="Bildplatzhalter 2">
            <a:extLst>
              <a:ext uri="{FF2B5EF4-FFF2-40B4-BE49-F238E27FC236}">
                <a16:creationId xmlns:a16="http://schemas.microsoft.com/office/drawing/2014/main" id="{82628C21-A4E4-974D-2B04-BF60DDCCF9A7}"/>
              </a:ext>
            </a:extLst>
          </p:cNvPr>
          <p:cNvSpPr>
            <a:spLocks noGrp="1"/>
          </p:cNvSpPr>
          <p:nvPr>
            <p:ph type="pic" sz="quarter" idx="28"/>
          </p:nvPr>
        </p:nvSpPr>
        <p:spPr>
          <a:xfrm>
            <a:off x="1824027" y="2434454"/>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22" name="Bildplatzhalter 2">
            <a:extLst>
              <a:ext uri="{FF2B5EF4-FFF2-40B4-BE49-F238E27FC236}">
                <a16:creationId xmlns:a16="http://schemas.microsoft.com/office/drawing/2014/main" id="{66129DD6-3F9A-E6E2-9103-F7A55DBE0426}"/>
              </a:ext>
            </a:extLst>
          </p:cNvPr>
          <p:cNvSpPr>
            <a:spLocks noGrp="1"/>
          </p:cNvSpPr>
          <p:nvPr>
            <p:ph type="pic" sz="quarter" idx="29"/>
          </p:nvPr>
        </p:nvSpPr>
        <p:spPr>
          <a:xfrm>
            <a:off x="6671092" y="2434454"/>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
        <p:nvSpPr>
          <p:cNvPr id="23" name="Bildplatzhalter 2">
            <a:extLst>
              <a:ext uri="{FF2B5EF4-FFF2-40B4-BE49-F238E27FC236}">
                <a16:creationId xmlns:a16="http://schemas.microsoft.com/office/drawing/2014/main" id="{9227E241-BADE-ED4E-7A73-3C9479537842}"/>
              </a:ext>
            </a:extLst>
          </p:cNvPr>
          <p:cNvSpPr>
            <a:spLocks noGrp="1"/>
          </p:cNvSpPr>
          <p:nvPr>
            <p:ph type="pic" sz="quarter" idx="30"/>
          </p:nvPr>
        </p:nvSpPr>
        <p:spPr>
          <a:xfrm>
            <a:off x="9102060" y="2434454"/>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Tree>
    <p:extLst>
      <p:ext uri="{BB962C8B-B14F-4D97-AF65-F5344CB8AC3E}">
        <p14:creationId xmlns:p14="http://schemas.microsoft.com/office/powerpoint/2010/main" val="20309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2">
                                            <p:bg/>
                                          </p:spTgt>
                                        </p:tgtEl>
                                      </p:cBhvr>
                                    </p:animEffect>
                                    <p:animScale>
                                      <p:cBhvr>
                                        <p:cTn id="7" dur="250" autoRev="1" fill="hold"/>
                                        <p:tgtEl>
                                          <p:spTgt spid="12">
                                            <p:bg/>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2">
                                            <p:txEl>
                                              <p:pRg st="0" end="0"/>
                                            </p:txEl>
                                          </p:spTgt>
                                        </p:tgtEl>
                                      </p:cBhvr>
                                    </p:animEffect>
                                    <p:animScale>
                                      <p:cBhvr>
                                        <p:cTn id="11" dur="250" autoRev="1" fill="hold"/>
                                        <p:tgtEl>
                                          <p:spTgt spid="12">
                                            <p:txEl>
                                              <p:pRg st="0" end="0"/>
                                            </p:tx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4">
                                            <p:bg/>
                                          </p:spTgt>
                                        </p:tgtEl>
                                      </p:cBhvr>
                                    </p:animEffect>
                                    <p:animScale>
                                      <p:cBhvr>
                                        <p:cTn id="15" dur="250" autoRev="1" fill="hold"/>
                                        <p:tgtEl>
                                          <p:spTgt spid="14">
                                            <p:bg/>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14">
                                            <p:txEl>
                                              <p:pRg st="0" end="0"/>
                                            </p:txEl>
                                          </p:spTgt>
                                        </p:tgtEl>
                                      </p:cBhvr>
                                    </p:animEffect>
                                    <p:animScale>
                                      <p:cBhvr>
                                        <p:cTn id="19" dur="250" autoRev="1" fill="hold"/>
                                        <p:tgtEl>
                                          <p:spTgt spid="14">
                                            <p:txEl>
                                              <p:pRg st="0" end="0"/>
                                            </p:tx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17">
                                            <p:bg/>
                                          </p:spTgt>
                                        </p:tgtEl>
                                      </p:cBhvr>
                                    </p:animEffect>
                                    <p:animScale>
                                      <p:cBhvr>
                                        <p:cTn id="23" dur="250" autoRev="1" fill="hold"/>
                                        <p:tgtEl>
                                          <p:spTgt spid="17">
                                            <p:bg/>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17">
                                            <p:txEl>
                                              <p:pRg st="0" end="0"/>
                                            </p:txEl>
                                          </p:spTgt>
                                        </p:tgtEl>
                                      </p:cBhvr>
                                    </p:animEffect>
                                    <p:animScale>
                                      <p:cBhvr>
                                        <p:cTn id="27" dur="250" autoRev="1" fill="hold"/>
                                        <p:tgtEl>
                                          <p:spTgt spid="17">
                                            <p:txEl>
                                              <p:pRg st="0" end="0"/>
                                            </p:txEl>
                                          </p:spTgt>
                                        </p:tgtEl>
                                      </p:cBhvr>
                                      <p:by x="105000" y="105000"/>
                                    </p:animScale>
                                  </p:childTnLst>
                                </p:cTn>
                              </p:par>
                            </p:childTnLst>
                          </p:cTn>
                        </p:par>
                        <p:par>
                          <p:cTn id="28" fill="hold">
                            <p:stCondLst>
                              <p:cond delay="3000"/>
                            </p:stCondLst>
                            <p:childTnLst>
                              <p:par>
                                <p:cTn id="29" presetID="26" presetClass="emph" presetSubtype="0" fill="hold" grpId="1" nodeType="afterEffect">
                                  <p:stCondLst>
                                    <p:cond delay="0"/>
                                  </p:stCondLst>
                                  <p:childTnLst>
                                    <p:animEffect transition="out" filter="fade">
                                      <p:cBhvr>
                                        <p:cTn id="30" dur="500" tmFilter="0, 0; .2, .5; .8, .5; 1, 0"/>
                                        <p:tgtEl>
                                          <p:spTgt spid="17">
                                            <p:bg/>
                                          </p:spTgt>
                                        </p:tgtEl>
                                      </p:cBhvr>
                                    </p:animEffect>
                                    <p:animScale>
                                      <p:cBhvr>
                                        <p:cTn id="31" dur="250" autoRev="1" fill="hold"/>
                                        <p:tgtEl>
                                          <p:spTgt spid="17">
                                            <p:bg/>
                                          </p:spTgt>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17">
                                            <p:txEl>
                                              <p:pRg st="0" end="0"/>
                                            </p:txEl>
                                          </p:spTgt>
                                        </p:tgtEl>
                                      </p:cBhvr>
                                    </p:animEffect>
                                    <p:animScale>
                                      <p:cBhvr>
                                        <p:cTn id="35" dur="250" autoRev="1" fill="hold"/>
                                        <p:tgtEl>
                                          <p:spTgt spid="17">
                                            <p:txEl>
                                              <p:pRg st="0" end="0"/>
                                            </p:txEl>
                                          </p:spTgt>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19">
                                            <p:bg/>
                                          </p:spTgt>
                                        </p:tgtEl>
                                      </p:cBhvr>
                                    </p:animEffect>
                                    <p:animScale>
                                      <p:cBhvr>
                                        <p:cTn id="39" dur="250" autoRev="1" fill="hold"/>
                                        <p:tgtEl>
                                          <p:spTgt spid="19">
                                            <p:bg/>
                                          </p:spTgt>
                                        </p:tgtEl>
                                      </p:cBhvr>
                                      <p:by x="105000" y="105000"/>
                                    </p:animScale>
                                  </p:childTnLst>
                                </p:cTn>
                              </p:par>
                            </p:childTnLst>
                          </p:cTn>
                        </p:par>
                        <p:par>
                          <p:cTn id="40" fill="hold">
                            <p:stCondLst>
                              <p:cond delay="4500"/>
                            </p:stCondLst>
                            <p:childTnLst>
                              <p:par>
                                <p:cTn id="41" presetID="26" presetClass="emph" presetSubtype="0" fill="hold" grpId="0" nodeType="afterEffect">
                                  <p:stCondLst>
                                    <p:cond delay="0"/>
                                  </p:stCondLst>
                                  <p:childTnLst>
                                    <p:animEffect transition="out" filter="fade">
                                      <p:cBhvr>
                                        <p:cTn id="42" dur="500" tmFilter="0, 0; .2, .5; .8, .5; 1, 0"/>
                                        <p:tgtEl>
                                          <p:spTgt spid="19">
                                            <p:txEl>
                                              <p:pRg st="0" end="0"/>
                                            </p:txEl>
                                          </p:spTgt>
                                        </p:tgtEl>
                                      </p:cBhvr>
                                    </p:animEffect>
                                    <p:animScale>
                                      <p:cBhvr>
                                        <p:cTn id="43" dur="250" autoRev="1" fill="hold"/>
                                        <p:tgtEl>
                                          <p:spTgt spid="1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tmplLst>
          <p:tmpl>
            <p:tnLst>
              <p:par>
                <p:cTn presetID="26" presetClass="emph" presetSubtype="0" fill="hold" nodeType="afterEffect">
                  <p:stCondLst>
                    <p:cond delay="0"/>
                  </p:stCondLst>
                  <p:childTnLst>
                    <p:animEffect transition="out" filter="fade">
                      <p:cBhvr>
                        <p:cTn dur="500" tmFilter="0, 0; .2, .5; .8, .5; 1, 0"/>
                        <p:tgtEl>
                          <p:spTgt spid="12"/>
                        </p:tgtEl>
                      </p:cBhvr>
                    </p:animEffect>
                    <p:animScale>
                      <p:cBhvr>
                        <p:cTn dur="250" autoRev="1" fill="hold"/>
                        <p:tgtEl>
                          <p:spTgt spid="12"/>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2"/>
                        </p:tgtEl>
                      </p:cBhvr>
                    </p:animEffect>
                    <p:animScale>
                      <p:cBhvr>
                        <p:cTn dur="250" autoRev="1" fill="hold"/>
                        <p:tgtEl>
                          <p:spTgt spid="12"/>
                        </p:tgtEl>
                      </p:cBhvr>
                      <p:by x="105000" y="105000"/>
                    </p:animScale>
                  </p:childTnLst>
                </p:cTn>
              </p:par>
            </p:tnLst>
          </p:tmpl>
        </p:tmplLst>
      </p:bldP>
      <p:bldP spid="14" grpId="0" build="p" animBg="1">
        <p:tmplLst>
          <p:tmpl>
            <p:tnLst>
              <p:par>
                <p:cTn presetID="26" presetClass="emph" presetSubtype="0" fill="hold" nodeType="afterEffect">
                  <p:stCondLst>
                    <p:cond delay="0"/>
                  </p:stCondLst>
                  <p:childTnLst>
                    <p:animEffect transition="out" filter="fade">
                      <p:cBhvr>
                        <p:cTn dur="500" tmFilter="0, 0; .2, .5; .8, .5; 1, 0"/>
                        <p:tgtEl>
                          <p:spTgt spid="14"/>
                        </p:tgtEl>
                      </p:cBhvr>
                    </p:animEffect>
                    <p:animScale>
                      <p:cBhvr>
                        <p:cTn dur="250" autoRev="1" fill="hold"/>
                        <p:tgtEl>
                          <p:spTgt spid="14"/>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4"/>
                        </p:tgtEl>
                      </p:cBhvr>
                    </p:animEffect>
                    <p:animScale>
                      <p:cBhvr>
                        <p:cTn dur="250" autoRev="1" fill="hold"/>
                        <p:tgtEl>
                          <p:spTgt spid="14"/>
                        </p:tgtEl>
                      </p:cBhvr>
                      <p:by x="105000" y="105000"/>
                    </p:animScale>
                  </p:childTnLst>
                </p:cTn>
              </p:par>
            </p:tnLst>
          </p:tmpl>
        </p:tmplLst>
      </p:bldP>
      <p:bldP spid="17" grpId="0" build="p" animBg="1">
        <p:tmplLst>
          <p:tmpl>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7" grpId="1" build="p" animBg="1">
        <p:tmplLst>
          <p:tmpl>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9" grpId="0" build="p" animBg="1">
        <p:tmplLst>
          <p:tmpl>
            <p:tnLst>
              <p:par>
                <p:cTn presetID="26" presetClass="emph" presetSubtype="0" fill="hold" nodeType="afterEffect">
                  <p:stCondLst>
                    <p:cond delay="0"/>
                  </p:stCondLst>
                  <p:childTnLst>
                    <p:animEffect transition="out" filter="fade">
                      <p:cBhvr>
                        <p:cTn dur="500" tmFilter="0, 0; .2, .5; .8, .5; 1, 0"/>
                        <p:tgtEl>
                          <p:spTgt spid="19"/>
                        </p:tgtEl>
                      </p:cBhvr>
                    </p:animEffect>
                    <p:animScale>
                      <p:cBhvr>
                        <p:cTn dur="250" autoRev="1" fill="hold"/>
                        <p:tgtEl>
                          <p:spTgt spid="19"/>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19"/>
                        </p:tgtEl>
                      </p:cBhvr>
                    </p:animEffect>
                    <p:animScale>
                      <p:cBhvr>
                        <p:cTn dur="250" autoRev="1" fill="hold"/>
                        <p:tgtEl>
                          <p:spTgt spid="19"/>
                        </p:tgtEl>
                      </p:cBhvr>
                      <p:by x="105000" y="105000"/>
                    </p:animScale>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 Kennzahlen mit Box">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905799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Kennzahlen des Projektes</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399787" y="1375889"/>
            <a:ext cx="5459985"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Informationen in der Übersicht</a:t>
            </a:r>
          </a:p>
        </p:txBody>
      </p:sp>
      <p:sp>
        <p:nvSpPr>
          <p:cNvPr id="33" name="Inhaltsplatzhalter 2">
            <a:extLst>
              <a:ext uri="{FF2B5EF4-FFF2-40B4-BE49-F238E27FC236}">
                <a16:creationId xmlns:a16="http://schemas.microsoft.com/office/drawing/2014/main" id="{4C84D7B8-942B-93F1-1C8A-09BAB12CDCA9}"/>
              </a:ext>
            </a:extLst>
          </p:cNvPr>
          <p:cNvSpPr>
            <a:spLocks noGrp="1"/>
          </p:cNvSpPr>
          <p:nvPr>
            <p:ph idx="10" hasCustomPrompt="1"/>
          </p:nvPr>
        </p:nvSpPr>
        <p:spPr>
          <a:xfrm>
            <a:off x="6823331" y="2966330"/>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100.000</a:t>
            </a:r>
          </a:p>
        </p:txBody>
      </p:sp>
      <p:sp>
        <p:nvSpPr>
          <p:cNvPr id="34" name="Inhaltsplatzhalter 2">
            <a:extLst>
              <a:ext uri="{FF2B5EF4-FFF2-40B4-BE49-F238E27FC236}">
                <a16:creationId xmlns:a16="http://schemas.microsoft.com/office/drawing/2014/main" id="{AE220536-148D-CCF9-4315-8797C066D717}"/>
              </a:ext>
            </a:extLst>
          </p:cNvPr>
          <p:cNvSpPr>
            <a:spLocks noGrp="1"/>
          </p:cNvSpPr>
          <p:nvPr>
            <p:ph idx="16" hasCustomPrompt="1"/>
          </p:nvPr>
        </p:nvSpPr>
        <p:spPr>
          <a:xfrm>
            <a:off x="6823331" y="339565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35" name="Inhaltsplatzhalter 2">
            <a:extLst>
              <a:ext uri="{FF2B5EF4-FFF2-40B4-BE49-F238E27FC236}">
                <a16:creationId xmlns:a16="http://schemas.microsoft.com/office/drawing/2014/main" id="{8C49F564-9BB9-D2F1-D74D-FDEF2A3C9744}"/>
              </a:ext>
            </a:extLst>
          </p:cNvPr>
          <p:cNvSpPr>
            <a:spLocks noGrp="1"/>
          </p:cNvSpPr>
          <p:nvPr>
            <p:ph idx="19" hasCustomPrompt="1"/>
          </p:nvPr>
        </p:nvSpPr>
        <p:spPr>
          <a:xfrm>
            <a:off x="9246864" y="2966330"/>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1.600</a:t>
            </a:r>
          </a:p>
        </p:txBody>
      </p:sp>
      <p:sp>
        <p:nvSpPr>
          <p:cNvPr id="36" name="Inhaltsplatzhalter 2">
            <a:extLst>
              <a:ext uri="{FF2B5EF4-FFF2-40B4-BE49-F238E27FC236}">
                <a16:creationId xmlns:a16="http://schemas.microsoft.com/office/drawing/2014/main" id="{31ADEA8D-84F4-E1A4-0EA5-094EA398DCAF}"/>
              </a:ext>
            </a:extLst>
          </p:cNvPr>
          <p:cNvSpPr>
            <a:spLocks noGrp="1"/>
          </p:cNvSpPr>
          <p:nvPr>
            <p:ph idx="20" hasCustomPrompt="1"/>
          </p:nvPr>
        </p:nvSpPr>
        <p:spPr>
          <a:xfrm>
            <a:off x="9246864" y="339565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37" name="Bildplatzhalter 2">
            <a:extLst>
              <a:ext uri="{FF2B5EF4-FFF2-40B4-BE49-F238E27FC236}">
                <a16:creationId xmlns:a16="http://schemas.microsoft.com/office/drawing/2014/main" id="{6F96146A-6AD3-D9D3-3A38-3192FB211716}"/>
              </a:ext>
            </a:extLst>
          </p:cNvPr>
          <p:cNvSpPr>
            <a:spLocks noGrp="1"/>
          </p:cNvSpPr>
          <p:nvPr>
            <p:ph type="pic" sz="quarter" idx="22"/>
          </p:nvPr>
        </p:nvSpPr>
        <p:spPr>
          <a:xfrm>
            <a:off x="9955178" y="1824101"/>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
        <p:nvSpPr>
          <p:cNvPr id="38" name="Inhaltsplatzhalter 2">
            <a:extLst>
              <a:ext uri="{FF2B5EF4-FFF2-40B4-BE49-F238E27FC236}">
                <a16:creationId xmlns:a16="http://schemas.microsoft.com/office/drawing/2014/main" id="{C9F0B5B1-14BB-D8DF-2A6D-2EDF9096F457}"/>
              </a:ext>
            </a:extLst>
          </p:cNvPr>
          <p:cNvSpPr>
            <a:spLocks noGrp="1"/>
          </p:cNvSpPr>
          <p:nvPr>
            <p:ph idx="23" hasCustomPrompt="1"/>
          </p:nvPr>
        </p:nvSpPr>
        <p:spPr>
          <a:xfrm>
            <a:off x="6815896" y="5067187"/>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104</a:t>
            </a:r>
          </a:p>
        </p:txBody>
      </p:sp>
      <p:sp>
        <p:nvSpPr>
          <p:cNvPr id="39" name="Inhaltsplatzhalter 2">
            <a:extLst>
              <a:ext uri="{FF2B5EF4-FFF2-40B4-BE49-F238E27FC236}">
                <a16:creationId xmlns:a16="http://schemas.microsoft.com/office/drawing/2014/main" id="{AC6D8DAD-010F-4374-20C2-BE932F27B681}"/>
              </a:ext>
            </a:extLst>
          </p:cNvPr>
          <p:cNvSpPr>
            <a:spLocks noGrp="1"/>
          </p:cNvSpPr>
          <p:nvPr>
            <p:ph idx="24" hasCustomPrompt="1"/>
          </p:nvPr>
        </p:nvSpPr>
        <p:spPr>
          <a:xfrm>
            <a:off x="6815896" y="5496510"/>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40" name="Inhaltsplatzhalter 2">
            <a:extLst>
              <a:ext uri="{FF2B5EF4-FFF2-40B4-BE49-F238E27FC236}">
                <a16:creationId xmlns:a16="http://schemas.microsoft.com/office/drawing/2014/main" id="{7B78EFD3-9214-F0DF-67ED-7D55435A50A2}"/>
              </a:ext>
            </a:extLst>
          </p:cNvPr>
          <p:cNvSpPr>
            <a:spLocks noGrp="1"/>
          </p:cNvSpPr>
          <p:nvPr>
            <p:ph idx="25" hasCustomPrompt="1"/>
          </p:nvPr>
        </p:nvSpPr>
        <p:spPr>
          <a:xfrm>
            <a:off x="9246864" y="5067187"/>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56</a:t>
            </a:r>
          </a:p>
        </p:txBody>
      </p:sp>
      <p:sp>
        <p:nvSpPr>
          <p:cNvPr id="41" name="Inhaltsplatzhalter 2">
            <a:extLst>
              <a:ext uri="{FF2B5EF4-FFF2-40B4-BE49-F238E27FC236}">
                <a16:creationId xmlns:a16="http://schemas.microsoft.com/office/drawing/2014/main" id="{3025C557-E507-47F1-A9A1-72F1B8F02A20}"/>
              </a:ext>
            </a:extLst>
          </p:cNvPr>
          <p:cNvSpPr>
            <a:spLocks noGrp="1"/>
          </p:cNvSpPr>
          <p:nvPr>
            <p:ph idx="26" hasCustomPrompt="1"/>
          </p:nvPr>
        </p:nvSpPr>
        <p:spPr>
          <a:xfrm>
            <a:off x="9246864" y="5489076"/>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42" name="Bildplatzhalter 2">
            <a:extLst>
              <a:ext uri="{FF2B5EF4-FFF2-40B4-BE49-F238E27FC236}">
                <a16:creationId xmlns:a16="http://schemas.microsoft.com/office/drawing/2014/main" id="{960A3E3F-0D2E-13DB-ABAD-F22B10C4534F}"/>
              </a:ext>
            </a:extLst>
          </p:cNvPr>
          <p:cNvSpPr>
            <a:spLocks noGrp="1"/>
          </p:cNvSpPr>
          <p:nvPr>
            <p:ph type="pic" sz="quarter" idx="28"/>
          </p:nvPr>
        </p:nvSpPr>
        <p:spPr>
          <a:xfrm>
            <a:off x="7531645" y="1824101"/>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43" name="Bildplatzhalter 2">
            <a:extLst>
              <a:ext uri="{FF2B5EF4-FFF2-40B4-BE49-F238E27FC236}">
                <a16:creationId xmlns:a16="http://schemas.microsoft.com/office/drawing/2014/main" id="{6973A02F-C44B-D2B5-2D28-F5ABF1DBD49D}"/>
              </a:ext>
            </a:extLst>
          </p:cNvPr>
          <p:cNvSpPr>
            <a:spLocks noGrp="1"/>
          </p:cNvSpPr>
          <p:nvPr>
            <p:ph type="pic" sz="quarter" idx="29"/>
          </p:nvPr>
        </p:nvSpPr>
        <p:spPr>
          <a:xfrm>
            <a:off x="7524210" y="3924958"/>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44" name="Bildplatzhalter 2">
            <a:extLst>
              <a:ext uri="{FF2B5EF4-FFF2-40B4-BE49-F238E27FC236}">
                <a16:creationId xmlns:a16="http://schemas.microsoft.com/office/drawing/2014/main" id="{76CBB613-BA35-9520-EB0E-D2D068A0613A}"/>
              </a:ext>
            </a:extLst>
          </p:cNvPr>
          <p:cNvSpPr>
            <a:spLocks noGrp="1"/>
          </p:cNvSpPr>
          <p:nvPr>
            <p:ph type="pic" sz="quarter" idx="30"/>
          </p:nvPr>
        </p:nvSpPr>
        <p:spPr>
          <a:xfrm>
            <a:off x="9955178" y="3924958"/>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
        <p:nvSpPr>
          <p:cNvPr id="7" name="Inhaltsplatzhalter 2">
            <a:extLst>
              <a:ext uri="{FF2B5EF4-FFF2-40B4-BE49-F238E27FC236}">
                <a16:creationId xmlns:a16="http://schemas.microsoft.com/office/drawing/2014/main" id="{A560702C-5422-A1A6-CB71-EF1E353E0993}"/>
              </a:ext>
            </a:extLst>
          </p:cNvPr>
          <p:cNvSpPr>
            <a:spLocks noGrp="1"/>
          </p:cNvSpPr>
          <p:nvPr>
            <p:ph idx="11" hasCustomPrompt="1"/>
          </p:nvPr>
        </p:nvSpPr>
        <p:spPr>
          <a:xfrm>
            <a:off x="392897" y="1806776"/>
            <a:ext cx="5459986" cy="4510769"/>
          </a:xfrm>
          <a:prstGeom prst="rect">
            <a:avLst/>
          </a:prstGeom>
          <a:solidFill>
            <a:srgbClr val="E3EBF4"/>
          </a:solidFill>
          <a:ln>
            <a:noFill/>
          </a:ln>
        </p:spPr>
        <p:style>
          <a:lnRef idx="2">
            <a:schemeClr val="accent5"/>
          </a:lnRef>
          <a:fillRef idx="1">
            <a:schemeClr val="lt1"/>
          </a:fillRef>
          <a:effectRef idx="0">
            <a:schemeClr val="accent5"/>
          </a:effectRef>
          <a:fontRef idx="none"/>
        </p:style>
        <p:txBody>
          <a:bodyPr vert="horz" wrap="square" lIns="108000" tIns="180000" rIns="144000" bIns="270000">
            <a:noAutofit/>
          </a:bodyPr>
          <a:lstStyle>
            <a:lvl1pPr marL="285750" marR="0" indent="-285750" algn="l" defTabSz="914400" rtl="0" eaLnBrk="0" fontAlgn="base" latinLnBrk="0" hangingPunct="0">
              <a:lnSpc>
                <a:spcPct val="100000"/>
              </a:lnSpc>
              <a:spcBef>
                <a:spcPts val="400"/>
              </a:spcBef>
              <a:spcAft>
                <a:spcPts val="300"/>
              </a:spcAft>
              <a:buClr>
                <a:srgbClr val="00A0E3"/>
              </a:buClr>
              <a:buSzPct val="88000"/>
              <a:buFont typeface="Wingdings" panose="05000000000000000000" pitchFamily="2" charset="2"/>
              <a:buChar char="ü"/>
              <a:tabLst/>
              <a:defRPr lang="de-DE" sz="1500" b="0" kern="1200" baseline="0" dirty="0">
                <a:solidFill>
                  <a:srgbClr val="0B2E66"/>
                </a:solidFill>
                <a:latin typeface="FrutigerNext LT Regular" panose="020B0503040504020204" pitchFamily="34" charset="0"/>
                <a:ea typeface="+mn-ea"/>
                <a:cs typeface="+mn-cs"/>
              </a:defRPr>
            </a:lvl1pPr>
            <a:lvl2pPr marL="540000" marR="0" indent="-248400" algn="l" defTabSz="914400" rtl="0" eaLnBrk="0" fontAlgn="base" latinLnBrk="0" hangingPunct="0">
              <a:lnSpc>
                <a:spcPct val="100000"/>
              </a:lnSpc>
              <a:spcBef>
                <a:spcPts val="0"/>
              </a:spcBef>
              <a:spcAft>
                <a:spcPts val="100"/>
              </a:spcAft>
              <a:buClr>
                <a:srgbClr val="00A0E3"/>
              </a:buClr>
              <a:buSzPct val="88000"/>
              <a:buFont typeface="Arial" panose="020B0604020202020204" pitchFamily="34" charset="0"/>
              <a:buChar char="•"/>
              <a:tabLst/>
              <a:defRPr sz="1500" b="0" baseline="0">
                <a:solidFill>
                  <a:schemeClr val="tx1"/>
                </a:solidFill>
                <a:latin typeface="+mn-lt"/>
                <a:cs typeface="Frutiger Next"/>
              </a:defRPr>
            </a:lvl2pPr>
            <a:lvl3pPr marL="1143000" indent="-228600">
              <a:buClr>
                <a:schemeClr val="accent6"/>
              </a:buClr>
              <a:buSzPct val="88000"/>
              <a:buFont typeface="Arial" panose="020B0604020202020204" pitchFamily="34" charset="0"/>
              <a:buChar char="•"/>
              <a:defRPr sz="1500">
                <a:solidFill>
                  <a:schemeClr val="tx1"/>
                </a:solidFill>
                <a:latin typeface="+mn-lt"/>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Projektdetail an erster Stelle</a:t>
            </a:r>
          </a:p>
          <a:p>
            <a:pPr lvl="0"/>
            <a:r>
              <a:rPr lang="de-DE" dirty="0"/>
              <a:t>Projektdetail an zweiter Stelle mit zwei Zeilen, damit man den Abstand erkennen kann.</a:t>
            </a:r>
          </a:p>
          <a:p>
            <a:pPr lvl="0"/>
            <a:r>
              <a:rPr lang="de-DE" dirty="0"/>
              <a:t>Drittes Projekthighlight</a:t>
            </a:r>
          </a:p>
          <a:p>
            <a:pPr lvl="0"/>
            <a:r>
              <a:rPr lang="de-DE" dirty="0"/>
              <a:t>Viertes Projekthighlight aus insgesamt vier Zeilen, die zeigen wie der Umbruch bei längeren Textmengen in diesem aufbereiteten Informationskasten wirkt. Ein zweiter Satz war in diesem Absatz dazu notwendig.</a:t>
            </a:r>
          </a:p>
          <a:p>
            <a:pPr lvl="0"/>
            <a:r>
              <a:rPr lang="de-DE" dirty="0"/>
              <a:t>Weiteres Projekthighlight aus insgesamt vier Zeilen, die zeigen wie der Umbruch bei längeren Textmengen in diesem aufbereiteten Informationskasten wirkt. Ein zweiter Satz war in diesem Absatz dazu notwendig.</a:t>
            </a:r>
          </a:p>
          <a:p>
            <a:pPr lvl="0"/>
            <a:r>
              <a:rPr lang="de-DE" dirty="0"/>
              <a:t>Letzter Punkt der Übersichtsliste</a:t>
            </a:r>
          </a:p>
          <a:p>
            <a:pPr lvl="0"/>
            <a:endParaRPr lang="de-DE" dirty="0"/>
          </a:p>
        </p:txBody>
      </p:sp>
      <p:sp>
        <p:nvSpPr>
          <p:cNvPr id="20" name="Inhaltsplatzhalter 2">
            <a:extLst>
              <a:ext uri="{FF2B5EF4-FFF2-40B4-BE49-F238E27FC236}">
                <a16:creationId xmlns:a16="http://schemas.microsoft.com/office/drawing/2014/main" id="{047AF03B-7FF1-C6D9-C02F-20B5FF1EB7A3}"/>
              </a:ext>
            </a:extLst>
          </p:cNvPr>
          <p:cNvSpPr>
            <a:spLocks noGrp="1"/>
          </p:cNvSpPr>
          <p:nvPr>
            <p:ph idx="21" hasCustomPrompt="1"/>
          </p:nvPr>
        </p:nvSpPr>
        <p:spPr>
          <a:xfrm>
            <a:off x="399788" y="6010093"/>
            <a:ext cx="5465556" cy="298321"/>
          </a:xfrm>
          <a:prstGeom prst="rect">
            <a:avLst/>
          </a:prstGeom>
          <a:noFill/>
          <a:ln>
            <a:noFill/>
          </a:ln>
        </p:spPr>
        <p:style>
          <a:lnRef idx="2">
            <a:schemeClr val="accent5"/>
          </a:lnRef>
          <a:fillRef idx="1">
            <a:schemeClr val="lt1"/>
          </a:fillRef>
          <a:effectRef idx="0">
            <a:schemeClr val="accent5"/>
          </a:effectRef>
          <a:fontRef idx="none"/>
        </p:style>
        <p:txBody>
          <a:bodyPr vert="horz" lIns="396000" tIns="0" rIns="0" bIns="0"/>
          <a:lstStyle>
            <a:lvl1pPr marL="0" indent="0">
              <a:lnSpc>
                <a:spcPct val="100000"/>
              </a:lnSpc>
              <a:spcBef>
                <a:spcPts val="300"/>
              </a:spcBef>
              <a:spcAft>
                <a:spcPts val="100"/>
              </a:spcAft>
              <a:buClr>
                <a:srgbClr val="003366"/>
              </a:buClr>
              <a:buSzPct val="88000"/>
              <a:buFont typeface="Wingdings" charset="2"/>
              <a:buNone/>
              <a:defRPr sz="1400" b="0" i="1">
                <a:solidFill>
                  <a:srgbClr val="0B2E66">
                    <a:alpha val="81000"/>
                  </a:srgb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Case Study auf www.airitsystems.de ansehen                               &gt;</a:t>
            </a:r>
          </a:p>
        </p:txBody>
      </p:sp>
    </p:spTree>
    <p:extLst>
      <p:ext uri="{BB962C8B-B14F-4D97-AF65-F5344CB8AC3E}">
        <p14:creationId xmlns:p14="http://schemas.microsoft.com/office/powerpoint/2010/main" val="18757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3">
                                            <p:bg/>
                                          </p:spTgt>
                                        </p:tgtEl>
                                      </p:cBhvr>
                                    </p:animEffect>
                                    <p:animScale>
                                      <p:cBhvr>
                                        <p:cTn id="7" dur="250" autoRev="1" fill="hold"/>
                                        <p:tgtEl>
                                          <p:spTgt spid="33">
                                            <p:bg/>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33">
                                            <p:txEl>
                                              <p:pRg st="0" end="0"/>
                                            </p:txEl>
                                          </p:spTgt>
                                        </p:tgtEl>
                                      </p:cBhvr>
                                    </p:animEffect>
                                    <p:animScale>
                                      <p:cBhvr>
                                        <p:cTn id="11" dur="250" autoRev="1" fill="hold"/>
                                        <p:tgtEl>
                                          <p:spTgt spid="33">
                                            <p:txEl>
                                              <p:pRg st="0" end="0"/>
                                            </p:tx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35">
                                            <p:bg/>
                                          </p:spTgt>
                                        </p:tgtEl>
                                      </p:cBhvr>
                                    </p:animEffect>
                                    <p:animScale>
                                      <p:cBhvr>
                                        <p:cTn id="15" dur="250" autoRev="1" fill="hold"/>
                                        <p:tgtEl>
                                          <p:spTgt spid="35">
                                            <p:bg/>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35">
                                            <p:txEl>
                                              <p:pRg st="0" end="0"/>
                                            </p:txEl>
                                          </p:spTgt>
                                        </p:tgtEl>
                                      </p:cBhvr>
                                    </p:animEffect>
                                    <p:animScale>
                                      <p:cBhvr>
                                        <p:cTn id="19" dur="250" autoRev="1" fill="hold"/>
                                        <p:tgtEl>
                                          <p:spTgt spid="35">
                                            <p:txEl>
                                              <p:pRg st="0" end="0"/>
                                            </p:tx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38">
                                            <p:bg/>
                                          </p:spTgt>
                                        </p:tgtEl>
                                      </p:cBhvr>
                                    </p:animEffect>
                                    <p:animScale>
                                      <p:cBhvr>
                                        <p:cTn id="23" dur="250" autoRev="1" fill="hold"/>
                                        <p:tgtEl>
                                          <p:spTgt spid="38">
                                            <p:bg/>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38">
                                            <p:txEl>
                                              <p:pRg st="0" end="0"/>
                                            </p:txEl>
                                          </p:spTgt>
                                        </p:tgtEl>
                                      </p:cBhvr>
                                    </p:animEffect>
                                    <p:animScale>
                                      <p:cBhvr>
                                        <p:cTn id="27" dur="250" autoRev="1" fill="hold"/>
                                        <p:tgtEl>
                                          <p:spTgt spid="38">
                                            <p:txEl>
                                              <p:pRg st="0" end="0"/>
                                            </p:txEl>
                                          </p:spTgt>
                                        </p:tgtEl>
                                      </p:cBhvr>
                                      <p:by x="105000" y="105000"/>
                                    </p:animScale>
                                  </p:childTnLst>
                                </p:cTn>
                              </p:par>
                            </p:childTnLst>
                          </p:cTn>
                        </p:par>
                        <p:par>
                          <p:cTn id="28" fill="hold">
                            <p:stCondLst>
                              <p:cond delay="3000"/>
                            </p:stCondLst>
                            <p:childTnLst>
                              <p:par>
                                <p:cTn id="29" presetID="26" presetClass="emph" presetSubtype="0" fill="hold" grpId="1" nodeType="afterEffect">
                                  <p:stCondLst>
                                    <p:cond delay="0"/>
                                  </p:stCondLst>
                                  <p:childTnLst>
                                    <p:animEffect transition="out" filter="fade">
                                      <p:cBhvr>
                                        <p:cTn id="30" dur="500" tmFilter="0, 0; .2, .5; .8, .5; 1, 0"/>
                                        <p:tgtEl>
                                          <p:spTgt spid="38">
                                            <p:bg/>
                                          </p:spTgt>
                                        </p:tgtEl>
                                      </p:cBhvr>
                                    </p:animEffect>
                                    <p:animScale>
                                      <p:cBhvr>
                                        <p:cTn id="31" dur="250" autoRev="1" fill="hold"/>
                                        <p:tgtEl>
                                          <p:spTgt spid="38">
                                            <p:bg/>
                                          </p:spTgt>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38">
                                            <p:txEl>
                                              <p:pRg st="0" end="0"/>
                                            </p:txEl>
                                          </p:spTgt>
                                        </p:tgtEl>
                                      </p:cBhvr>
                                    </p:animEffect>
                                    <p:animScale>
                                      <p:cBhvr>
                                        <p:cTn id="35" dur="250" autoRev="1" fill="hold"/>
                                        <p:tgtEl>
                                          <p:spTgt spid="38">
                                            <p:txEl>
                                              <p:pRg st="0" end="0"/>
                                            </p:txEl>
                                          </p:spTgt>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40">
                                            <p:bg/>
                                          </p:spTgt>
                                        </p:tgtEl>
                                      </p:cBhvr>
                                    </p:animEffect>
                                    <p:animScale>
                                      <p:cBhvr>
                                        <p:cTn id="39" dur="250" autoRev="1" fill="hold"/>
                                        <p:tgtEl>
                                          <p:spTgt spid="40">
                                            <p:bg/>
                                          </p:spTgt>
                                        </p:tgtEl>
                                      </p:cBhvr>
                                      <p:by x="105000" y="105000"/>
                                    </p:animScale>
                                  </p:childTnLst>
                                </p:cTn>
                              </p:par>
                            </p:childTnLst>
                          </p:cTn>
                        </p:par>
                        <p:par>
                          <p:cTn id="40" fill="hold">
                            <p:stCondLst>
                              <p:cond delay="4500"/>
                            </p:stCondLst>
                            <p:childTnLst>
                              <p:par>
                                <p:cTn id="41" presetID="26" presetClass="emph" presetSubtype="0" fill="hold" grpId="0" nodeType="afterEffect">
                                  <p:stCondLst>
                                    <p:cond delay="0"/>
                                  </p:stCondLst>
                                  <p:childTnLst>
                                    <p:animEffect transition="out" filter="fade">
                                      <p:cBhvr>
                                        <p:cTn id="42" dur="500" tmFilter="0, 0; .2, .5; .8, .5; 1, 0"/>
                                        <p:tgtEl>
                                          <p:spTgt spid="40">
                                            <p:txEl>
                                              <p:pRg st="0" end="0"/>
                                            </p:txEl>
                                          </p:spTgt>
                                        </p:tgtEl>
                                      </p:cBhvr>
                                    </p:animEffect>
                                    <p:animScale>
                                      <p:cBhvr>
                                        <p:cTn id="43" dur="250" autoRev="1" fill="hold"/>
                                        <p:tgtEl>
                                          <p:spTgt spid="4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tmplLst>
          <p:tmpl>
            <p:tnLst>
              <p:par>
                <p:cTn presetID="26" presetClass="emph" presetSubtype="0" fill="hold" nodeType="afterEffect">
                  <p:stCondLst>
                    <p:cond delay="0"/>
                  </p:stCondLst>
                  <p:childTnLst>
                    <p:animEffect transition="out" filter="fade">
                      <p:cBhvr>
                        <p:cTn dur="500" tmFilter="0, 0; .2, .5; .8, .5; 1, 0"/>
                        <p:tgtEl>
                          <p:spTgt spid="33"/>
                        </p:tgtEl>
                      </p:cBhvr>
                    </p:animEffect>
                    <p:animScale>
                      <p:cBhvr>
                        <p:cTn dur="250" autoRev="1" fill="hold"/>
                        <p:tgtEl>
                          <p:spTgt spid="33"/>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3"/>
                        </p:tgtEl>
                      </p:cBhvr>
                    </p:animEffect>
                    <p:animScale>
                      <p:cBhvr>
                        <p:cTn dur="250" autoRev="1" fill="hold"/>
                        <p:tgtEl>
                          <p:spTgt spid="33"/>
                        </p:tgtEl>
                      </p:cBhvr>
                      <p:by x="105000" y="105000"/>
                    </p:animScale>
                  </p:childTnLst>
                </p:cTn>
              </p:par>
            </p:tnLst>
          </p:tmpl>
        </p:tmplLst>
      </p:bldP>
      <p:bldP spid="35" grpId="0" build="p" animBg="1">
        <p:tmplLst>
          <p:tmpl>
            <p:tnLst>
              <p:par>
                <p:cTn presetID="26" presetClass="emph" presetSubtype="0" fill="hold" nodeType="afterEffect">
                  <p:stCondLst>
                    <p:cond delay="0"/>
                  </p:stCondLst>
                  <p:childTnLst>
                    <p:animEffect transition="out" filter="fade">
                      <p:cBhvr>
                        <p:cTn dur="500" tmFilter="0, 0; .2, .5; .8, .5; 1, 0"/>
                        <p:tgtEl>
                          <p:spTgt spid="35"/>
                        </p:tgtEl>
                      </p:cBhvr>
                    </p:animEffect>
                    <p:animScale>
                      <p:cBhvr>
                        <p:cTn dur="250" autoRev="1" fill="hold"/>
                        <p:tgtEl>
                          <p:spTgt spid="35"/>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5"/>
                        </p:tgtEl>
                      </p:cBhvr>
                    </p:animEffect>
                    <p:animScale>
                      <p:cBhvr>
                        <p:cTn dur="250" autoRev="1" fill="hold"/>
                        <p:tgtEl>
                          <p:spTgt spid="35"/>
                        </p:tgtEl>
                      </p:cBhvr>
                      <p:by x="105000" y="105000"/>
                    </p:animScale>
                  </p:childTnLst>
                </p:cTn>
              </p:par>
            </p:tnLst>
          </p:tmpl>
        </p:tmplLst>
      </p:bldP>
      <p:bldP spid="38" grpId="0" build="p" animBg="1">
        <p:tmplLst>
          <p:tmpl>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Lst>
      </p:bldP>
      <p:bldP spid="38" grpId="1" build="p" animBg="1">
        <p:tmplLst>
          <p:tmpl>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Lst>
      </p:bldP>
      <p:bldP spid="40" grpId="0" build="p" animBg="1">
        <p:tmplLst>
          <p:tmpl>
            <p:tnLst>
              <p:par>
                <p:cTn presetID="26" presetClass="emph" presetSubtype="0" fill="hold" nodeType="afterEffect">
                  <p:stCondLst>
                    <p:cond delay="0"/>
                  </p:stCondLst>
                  <p:childTnLst>
                    <p:animEffect transition="out" filter="fade">
                      <p:cBhvr>
                        <p:cTn dur="500" tmFilter="0, 0; .2, .5; .8, .5; 1, 0"/>
                        <p:tgtEl>
                          <p:spTgt spid="40"/>
                        </p:tgtEl>
                      </p:cBhvr>
                    </p:animEffect>
                    <p:animScale>
                      <p:cBhvr>
                        <p:cTn dur="250" autoRev="1" fill="hold"/>
                        <p:tgtEl>
                          <p:spTgt spid="40"/>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40"/>
                        </p:tgtEl>
                      </p:cBhvr>
                    </p:animEffect>
                    <p:animScale>
                      <p:cBhvr>
                        <p:cTn dur="250" autoRev="1" fill="hold"/>
                        <p:tgtEl>
                          <p:spTgt spid="40"/>
                        </p:tgtEl>
                      </p:cBhvr>
                      <p:by x="105000" y="105000"/>
                    </p:animScale>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 Kennzahlen und Bi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905799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Kennzahlen des Projektes</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33" name="Inhaltsplatzhalter 2">
            <a:extLst>
              <a:ext uri="{FF2B5EF4-FFF2-40B4-BE49-F238E27FC236}">
                <a16:creationId xmlns:a16="http://schemas.microsoft.com/office/drawing/2014/main" id="{4C84D7B8-942B-93F1-1C8A-09BAB12CDCA9}"/>
              </a:ext>
            </a:extLst>
          </p:cNvPr>
          <p:cNvSpPr>
            <a:spLocks noGrp="1"/>
          </p:cNvSpPr>
          <p:nvPr>
            <p:ph idx="10" hasCustomPrompt="1"/>
          </p:nvPr>
        </p:nvSpPr>
        <p:spPr>
          <a:xfrm>
            <a:off x="6823331" y="2966330"/>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100.000</a:t>
            </a:r>
          </a:p>
        </p:txBody>
      </p:sp>
      <p:sp>
        <p:nvSpPr>
          <p:cNvPr id="34" name="Inhaltsplatzhalter 2">
            <a:extLst>
              <a:ext uri="{FF2B5EF4-FFF2-40B4-BE49-F238E27FC236}">
                <a16:creationId xmlns:a16="http://schemas.microsoft.com/office/drawing/2014/main" id="{AE220536-148D-CCF9-4315-8797C066D717}"/>
              </a:ext>
            </a:extLst>
          </p:cNvPr>
          <p:cNvSpPr>
            <a:spLocks noGrp="1"/>
          </p:cNvSpPr>
          <p:nvPr>
            <p:ph idx="16" hasCustomPrompt="1"/>
          </p:nvPr>
        </p:nvSpPr>
        <p:spPr>
          <a:xfrm>
            <a:off x="6823331" y="339565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35" name="Inhaltsplatzhalter 2">
            <a:extLst>
              <a:ext uri="{FF2B5EF4-FFF2-40B4-BE49-F238E27FC236}">
                <a16:creationId xmlns:a16="http://schemas.microsoft.com/office/drawing/2014/main" id="{8C49F564-9BB9-D2F1-D74D-FDEF2A3C9744}"/>
              </a:ext>
            </a:extLst>
          </p:cNvPr>
          <p:cNvSpPr>
            <a:spLocks noGrp="1"/>
          </p:cNvSpPr>
          <p:nvPr>
            <p:ph idx="19" hasCustomPrompt="1"/>
          </p:nvPr>
        </p:nvSpPr>
        <p:spPr>
          <a:xfrm>
            <a:off x="9246864" y="2966330"/>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1.600</a:t>
            </a:r>
          </a:p>
        </p:txBody>
      </p:sp>
      <p:sp>
        <p:nvSpPr>
          <p:cNvPr id="36" name="Inhaltsplatzhalter 2">
            <a:extLst>
              <a:ext uri="{FF2B5EF4-FFF2-40B4-BE49-F238E27FC236}">
                <a16:creationId xmlns:a16="http://schemas.microsoft.com/office/drawing/2014/main" id="{31ADEA8D-84F4-E1A4-0EA5-094EA398DCAF}"/>
              </a:ext>
            </a:extLst>
          </p:cNvPr>
          <p:cNvSpPr>
            <a:spLocks noGrp="1"/>
          </p:cNvSpPr>
          <p:nvPr>
            <p:ph idx="20" hasCustomPrompt="1"/>
          </p:nvPr>
        </p:nvSpPr>
        <p:spPr>
          <a:xfrm>
            <a:off x="9246864" y="339565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des Highlights</a:t>
            </a:r>
          </a:p>
        </p:txBody>
      </p:sp>
      <p:sp>
        <p:nvSpPr>
          <p:cNvPr id="37" name="Bildplatzhalter 2">
            <a:extLst>
              <a:ext uri="{FF2B5EF4-FFF2-40B4-BE49-F238E27FC236}">
                <a16:creationId xmlns:a16="http://schemas.microsoft.com/office/drawing/2014/main" id="{6F96146A-6AD3-D9D3-3A38-3192FB211716}"/>
              </a:ext>
            </a:extLst>
          </p:cNvPr>
          <p:cNvSpPr>
            <a:spLocks noGrp="1"/>
          </p:cNvSpPr>
          <p:nvPr>
            <p:ph type="pic" sz="quarter" idx="22"/>
          </p:nvPr>
        </p:nvSpPr>
        <p:spPr>
          <a:xfrm>
            <a:off x="9955178" y="1824101"/>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
        <p:nvSpPr>
          <p:cNvPr id="38" name="Inhaltsplatzhalter 2">
            <a:extLst>
              <a:ext uri="{FF2B5EF4-FFF2-40B4-BE49-F238E27FC236}">
                <a16:creationId xmlns:a16="http://schemas.microsoft.com/office/drawing/2014/main" id="{C9F0B5B1-14BB-D8DF-2A6D-2EDF9096F457}"/>
              </a:ext>
            </a:extLst>
          </p:cNvPr>
          <p:cNvSpPr>
            <a:spLocks noGrp="1"/>
          </p:cNvSpPr>
          <p:nvPr>
            <p:ph idx="23" hasCustomPrompt="1"/>
          </p:nvPr>
        </p:nvSpPr>
        <p:spPr>
          <a:xfrm>
            <a:off x="6815896" y="5067187"/>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104</a:t>
            </a:r>
          </a:p>
        </p:txBody>
      </p:sp>
      <p:sp>
        <p:nvSpPr>
          <p:cNvPr id="39" name="Inhaltsplatzhalter 2">
            <a:extLst>
              <a:ext uri="{FF2B5EF4-FFF2-40B4-BE49-F238E27FC236}">
                <a16:creationId xmlns:a16="http://schemas.microsoft.com/office/drawing/2014/main" id="{AC6D8DAD-010F-4374-20C2-BE932F27B681}"/>
              </a:ext>
            </a:extLst>
          </p:cNvPr>
          <p:cNvSpPr>
            <a:spLocks noGrp="1"/>
          </p:cNvSpPr>
          <p:nvPr>
            <p:ph idx="24" hasCustomPrompt="1"/>
          </p:nvPr>
        </p:nvSpPr>
        <p:spPr>
          <a:xfrm>
            <a:off x="6815896" y="5496510"/>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40" name="Inhaltsplatzhalter 2">
            <a:extLst>
              <a:ext uri="{FF2B5EF4-FFF2-40B4-BE49-F238E27FC236}">
                <a16:creationId xmlns:a16="http://schemas.microsoft.com/office/drawing/2014/main" id="{7B78EFD3-9214-F0DF-67ED-7D55435A50A2}"/>
              </a:ext>
            </a:extLst>
          </p:cNvPr>
          <p:cNvSpPr>
            <a:spLocks noGrp="1"/>
          </p:cNvSpPr>
          <p:nvPr>
            <p:ph idx="25" hasCustomPrompt="1"/>
          </p:nvPr>
        </p:nvSpPr>
        <p:spPr>
          <a:xfrm>
            <a:off x="9246864" y="5067187"/>
            <a:ext cx="2353333" cy="348543"/>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300"/>
              </a:spcBef>
              <a:spcAft>
                <a:spcPts val="100"/>
              </a:spcAft>
              <a:buClr>
                <a:srgbClr val="003366"/>
              </a:buClr>
              <a:buSzPct val="88000"/>
              <a:buFont typeface="Wingdings" charset="2"/>
              <a:buNone/>
              <a:defRPr sz="3500" b="0">
                <a:solidFill>
                  <a:srgbClr val="00A0E3"/>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56</a:t>
            </a:r>
          </a:p>
        </p:txBody>
      </p:sp>
      <p:sp>
        <p:nvSpPr>
          <p:cNvPr id="41" name="Inhaltsplatzhalter 2">
            <a:extLst>
              <a:ext uri="{FF2B5EF4-FFF2-40B4-BE49-F238E27FC236}">
                <a16:creationId xmlns:a16="http://schemas.microsoft.com/office/drawing/2014/main" id="{3025C557-E507-47F1-A9A1-72F1B8F02A20}"/>
              </a:ext>
            </a:extLst>
          </p:cNvPr>
          <p:cNvSpPr>
            <a:spLocks noGrp="1"/>
          </p:cNvSpPr>
          <p:nvPr>
            <p:ph idx="26" hasCustomPrompt="1"/>
          </p:nvPr>
        </p:nvSpPr>
        <p:spPr>
          <a:xfrm>
            <a:off x="9246864" y="5489076"/>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nchor="ctr" anchorCtr="0"/>
          <a:lstStyle>
            <a:lvl1pPr marL="0" indent="0" algn="ctr">
              <a:lnSpc>
                <a:spcPct val="100000"/>
              </a:lnSpc>
              <a:spcBef>
                <a:spcPts val="0"/>
              </a:spcBef>
              <a:spcAft>
                <a:spcPts val="100"/>
              </a:spcAft>
              <a:buClr>
                <a:srgbClr val="003366"/>
              </a:buClr>
              <a:buSzPct val="88000"/>
              <a:buFont typeface="Wingdings" charset="2"/>
              <a:buNone/>
              <a:defRPr sz="1600" b="0" i="0">
                <a:solidFill>
                  <a:schemeClr val="accent5">
                    <a:lumMod val="75000"/>
                  </a:schemeClr>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des Highlights</a:t>
            </a:r>
          </a:p>
        </p:txBody>
      </p:sp>
      <p:sp>
        <p:nvSpPr>
          <p:cNvPr id="42" name="Bildplatzhalter 2">
            <a:extLst>
              <a:ext uri="{FF2B5EF4-FFF2-40B4-BE49-F238E27FC236}">
                <a16:creationId xmlns:a16="http://schemas.microsoft.com/office/drawing/2014/main" id="{960A3E3F-0D2E-13DB-ABAD-F22B10C4534F}"/>
              </a:ext>
            </a:extLst>
          </p:cNvPr>
          <p:cNvSpPr>
            <a:spLocks noGrp="1"/>
          </p:cNvSpPr>
          <p:nvPr>
            <p:ph type="pic" sz="quarter" idx="28"/>
          </p:nvPr>
        </p:nvSpPr>
        <p:spPr>
          <a:xfrm>
            <a:off x="7531645" y="1824101"/>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43" name="Bildplatzhalter 2">
            <a:extLst>
              <a:ext uri="{FF2B5EF4-FFF2-40B4-BE49-F238E27FC236}">
                <a16:creationId xmlns:a16="http://schemas.microsoft.com/office/drawing/2014/main" id="{6973A02F-C44B-D2B5-2D28-F5ABF1DBD49D}"/>
              </a:ext>
            </a:extLst>
          </p:cNvPr>
          <p:cNvSpPr>
            <a:spLocks noGrp="1"/>
          </p:cNvSpPr>
          <p:nvPr>
            <p:ph type="pic" sz="quarter" idx="29"/>
          </p:nvPr>
        </p:nvSpPr>
        <p:spPr>
          <a:xfrm>
            <a:off x="7524210" y="3924958"/>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a:p>
        </p:txBody>
      </p:sp>
      <p:sp>
        <p:nvSpPr>
          <p:cNvPr id="44" name="Bildplatzhalter 2">
            <a:extLst>
              <a:ext uri="{FF2B5EF4-FFF2-40B4-BE49-F238E27FC236}">
                <a16:creationId xmlns:a16="http://schemas.microsoft.com/office/drawing/2014/main" id="{76CBB613-BA35-9520-EB0E-D2D068A0613A}"/>
              </a:ext>
            </a:extLst>
          </p:cNvPr>
          <p:cNvSpPr>
            <a:spLocks noGrp="1"/>
          </p:cNvSpPr>
          <p:nvPr>
            <p:ph type="pic" sz="quarter" idx="30"/>
          </p:nvPr>
        </p:nvSpPr>
        <p:spPr>
          <a:xfrm>
            <a:off x="9955178" y="3924958"/>
            <a:ext cx="936703" cy="936703"/>
          </a:xfrm>
          <a:prstGeom prst="ellipse">
            <a:avLst/>
          </a:prstGeom>
        </p:spPr>
        <p:txBody>
          <a:bodyPr/>
          <a:lstStyle>
            <a:lvl1pPr marL="39688" indent="0">
              <a:buNone/>
              <a:defRPr sz="2000">
                <a:solidFill>
                  <a:schemeClr val="tx1"/>
                </a:solidFill>
                <a:latin typeface="FrutigerNext LT Regular" panose="020B0503040504020204" pitchFamily="34" charset="0"/>
              </a:defRPr>
            </a:lvl1pPr>
          </a:lstStyle>
          <a:p>
            <a:endParaRPr lang="de-DE" dirty="0"/>
          </a:p>
        </p:txBody>
      </p:sp>
      <p:sp>
        <p:nvSpPr>
          <p:cNvPr id="5" name="Rechteck 4">
            <a:extLst>
              <a:ext uri="{FF2B5EF4-FFF2-40B4-BE49-F238E27FC236}">
                <a16:creationId xmlns:a16="http://schemas.microsoft.com/office/drawing/2014/main" id="{8D8B99F5-9F98-3F85-0A8B-B91419D16ECB}"/>
              </a:ext>
            </a:extLst>
          </p:cNvPr>
          <p:cNvSpPr/>
          <p:nvPr userDrawn="1"/>
        </p:nvSpPr>
        <p:spPr>
          <a:xfrm>
            <a:off x="0" y="1207710"/>
            <a:ext cx="6096000" cy="4612795"/>
          </a:xfrm>
          <a:prstGeom prst="rect">
            <a:avLst/>
          </a:prstGeom>
          <a:solidFill>
            <a:srgbClr val="0033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7">
            <a:extLst>
              <a:ext uri="{FF2B5EF4-FFF2-40B4-BE49-F238E27FC236}">
                <a16:creationId xmlns:a16="http://schemas.microsoft.com/office/drawing/2014/main" id="{189A03D1-DC5C-2A77-44BB-38CA56BF6151}"/>
              </a:ext>
            </a:extLst>
          </p:cNvPr>
          <p:cNvSpPr>
            <a:spLocks noGrp="1"/>
          </p:cNvSpPr>
          <p:nvPr>
            <p:ph type="body" sz="quarter" idx="14" hasCustomPrompt="1"/>
          </p:nvPr>
        </p:nvSpPr>
        <p:spPr>
          <a:xfrm>
            <a:off x="425482" y="5918035"/>
            <a:ext cx="2736304" cy="132238"/>
          </a:xfrm>
          <a:prstGeom prst="rect">
            <a:avLst/>
          </a:prstGeom>
        </p:spPr>
        <p:txBody>
          <a:bodyPr lIns="0" tIns="0" rIns="0" bIns="0"/>
          <a:lstStyle>
            <a:lvl1pPr marL="0" indent="0" algn="l">
              <a:buNone/>
              <a:defRPr sz="800" b="0" i="0" baseline="0">
                <a:solidFill>
                  <a:schemeClr val="bg1">
                    <a:lumMod val="50000"/>
                  </a:schemeClr>
                </a:solidFill>
                <a:latin typeface="FrutigerNext LT Light" panose="020B0403040504020204" pitchFamily="34" charset="0"/>
                <a:cs typeface="FrutigerNext LT Light" panose="020B0403040504020204" pitchFamily="34" charset="0"/>
              </a:defRPr>
            </a:lvl1pPr>
          </a:lstStyle>
          <a:p>
            <a:pPr lvl="0"/>
            <a:r>
              <a:rPr lang="de-DE" dirty="0"/>
              <a:t>Bild Oben: Bildunterschrift</a:t>
            </a:r>
          </a:p>
        </p:txBody>
      </p:sp>
      <p:cxnSp>
        <p:nvCxnSpPr>
          <p:cNvPr id="9" name="Gerade Verbindung 23">
            <a:extLst>
              <a:ext uri="{FF2B5EF4-FFF2-40B4-BE49-F238E27FC236}">
                <a16:creationId xmlns:a16="http://schemas.microsoft.com/office/drawing/2014/main" id="{AFA2205A-A75D-8CD2-3FDD-DCA9C3783EEA}"/>
              </a:ext>
            </a:extLst>
          </p:cNvPr>
          <p:cNvCxnSpPr/>
          <p:nvPr userDrawn="1"/>
        </p:nvCxnSpPr>
        <p:spPr bwMode="auto">
          <a:xfrm>
            <a:off x="405880" y="1217595"/>
            <a:ext cx="3810053"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1" name="Bildplatzhalter 12">
            <a:extLst>
              <a:ext uri="{FF2B5EF4-FFF2-40B4-BE49-F238E27FC236}">
                <a16:creationId xmlns:a16="http://schemas.microsoft.com/office/drawing/2014/main" id="{590C13D0-1381-19B6-6C91-1609491D612D}"/>
              </a:ext>
            </a:extLst>
          </p:cNvPr>
          <p:cNvSpPr>
            <a:spLocks noGrp="1"/>
          </p:cNvSpPr>
          <p:nvPr>
            <p:ph type="pic" sz="quarter" idx="31"/>
          </p:nvPr>
        </p:nvSpPr>
        <p:spPr>
          <a:xfrm>
            <a:off x="-26377" y="1197962"/>
            <a:ext cx="6122377" cy="4622546"/>
          </a:xfrm>
          <a:prstGeom prst="rect">
            <a:avLst/>
          </a:prstGeom>
        </p:spPr>
        <p:txBody>
          <a:bodyPr vert="horz"/>
          <a:lstStyle>
            <a:lvl1pPr marL="39688" indent="0">
              <a:buNone/>
              <a:defRPr sz="1200">
                <a:solidFill>
                  <a:srgbClr val="FFFFFF"/>
                </a:solidFill>
                <a:latin typeface="Frutiger Next"/>
                <a:cs typeface="Frutiger Next"/>
              </a:defRPr>
            </a:lvl1pPr>
          </a:lstStyle>
          <a:p>
            <a:endParaRPr lang="de-DE" dirty="0"/>
          </a:p>
        </p:txBody>
      </p:sp>
    </p:spTree>
    <p:extLst>
      <p:ext uri="{BB962C8B-B14F-4D97-AF65-F5344CB8AC3E}">
        <p14:creationId xmlns:p14="http://schemas.microsoft.com/office/powerpoint/2010/main" val="392576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3">
                                            <p:bg/>
                                          </p:spTgt>
                                        </p:tgtEl>
                                      </p:cBhvr>
                                    </p:animEffect>
                                    <p:animScale>
                                      <p:cBhvr>
                                        <p:cTn id="7" dur="250" autoRev="1" fill="hold"/>
                                        <p:tgtEl>
                                          <p:spTgt spid="33">
                                            <p:bg/>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33">
                                            <p:txEl>
                                              <p:pRg st="0" end="0"/>
                                            </p:txEl>
                                          </p:spTgt>
                                        </p:tgtEl>
                                      </p:cBhvr>
                                    </p:animEffect>
                                    <p:animScale>
                                      <p:cBhvr>
                                        <p:cTn id="11" dur="250" autoRev="1" fill="hold"/>
                                        <p:tgtEl>
                                          <p:spTgt spid="33">
                                            <p:txEl>
                                              <p:pRg st="0" end="0"/>
                                            </p:tx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35">
                                            <p:bg/>
                                          </p:spTgt>
                                        </p:tgtEl>
                                      </p:cBhvr>
                                    </p:animEffect>
                                    <p:animScale>
                                      <p:cBhvr>
                                        <p:cTn id="15" dur="250" autoRev="1" fill="hold"/>
                                        <p:tgtEl>
                                          <p:spTgt spid="35">
                                            <p:bg/>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35">
                                            <p:txEl>
                                              <p:pRg st="0" end="0"/>
                                            </p:txEl>
                                          </p:spTgt>
                                        </p:tgtEl>
                                      </p:cBhvr>
                                    </p:animEffect>
                                    <p:animScale>
                                      <p:cBhvr>
                                        <p:cTn id="19" dur="250" autoRev="1" fill="hold"/>
                                        <p:tgtEl>
                                          <p:spTgt spid="35">
                                            <p:txEl>
                                              <p:pRg st="0" end="0"/>
                                            </p:tx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38">
                                            <p:bg/>
                                          </p:spTgt>
                                        </p:tgtEl>
                                      </p:cBhvr>
                                    </p:animEffect>
                                    <p:animScale>
                                      <p:cBhvr>
                                        <p:cTn id="23" dur="250" autoRev="1" fill="hold"/>
                                        <p:tgtEl>
                                          <p:spTgt spid="38">
                                            <p:bg/>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38">
                                            <p:txEl>
                                              <p:pRg st="0" end="0"/>
                                            </p:txEl>
                                          </p:spTgt>
                                        </p:tgtEl>
                                      </p:cBhvr>
                                    </p:animEffect>
                                    <p:animScale>
                                      <p:cBhvr>
                                        <p:cTn id="27" dur="250" autoRev="1" fill="hold"/>
                                        <p:tgtEl>
                                          <p:spTgt spid="38">
                                            <p:txEl>
                                              <p:pRg st="0" end="0"/>
                                            </p:txEl>
                                          </p:spTgt>
                                        </p:tgtEl>
                                      </p:cBhvr>
                                      <p:by x="105000" y="105000"/>
                                    </p:animScale>
                                  </p:childTnLst>
                                </p:cTn>
                              </p:par>
                            </p:childTnLst>
                          </p:cTn>
                        </p:par>
                        <p:par>
                          <p:cTn id="28" fill="hold">
                            <p:stCondLst>
                              <p:cond delay="3000"/>
                            </p:stCondLst>
                            <p:childTnLst>
                              <p:par>
                                <p:cTn id="29" presetID="26" presetClass="emph" presetSubtype="0" fill="hold" grpId="1" nodeType="afterEffect">
                                  <p:stCondLst>
                                    <p:cond delay="0"/>
                                  </p:stCondLst>
                                  <p:childTnLst>
                                    <p:animEffect transition="out" filter="fade">
                                      <p:cBhvr>
                                        <p:cTn id="30" dur="500" tmFilter="0, 0; .2, .5; .8, .5; 1, 0"/>
                                        <p:tgtEl>
                                          <p:spTgt spid="38">
                                            <p:bg/>
                                          </p:spTgt>
                                        </p:tgtEl>
                                      </p:cBhvr>
                                    </p:animEffect>
                                    <p:animScale>
                                      <p:cBhvr>
                                        <p:cTn id="31" dur="250" autoRev="1" fill="hold"/>
                                        <p:tgtEl>
                                          <p:spTgt spid="38">
                                            <p:bg/>
                                          </p:spTgt>
                                        </p:tgtEl>
                                      </p:cBhvr>
                                      <p:by x="105000" y="105000"/>
                                    </p:animScale>
                                  </p:childTnLst>
                                </p:cTn>
                              </p:par>
                            </p:childTnLst>
                          </p:cTn>
                        </p:par>
                        <p:par>
                          <p:cTn id="32" fill="hold">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38">
                                            <p:txEl>
                                              <p:pRg st="0" end="0"/>
                                            </p:txEl>
                                          </p:spTgt>
                                        </p:tgtEl>
                                      </p:cBhvr>
                                    </p:animEffect>
                                    <p:animScale>
                                      <p:cBhvr>
                                        <p:cTn id="35" dur="250" autoRev="1" fill="hold"/>
                                        <p:tgtEl>
                                          <p:spTgt spid="38">
                                            <p:txEl>
                                              <p:pRg st="0" end="0"/>
                                            </p:txEl>
                                          </p:spTgt>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40">
                                            <p:bg/>
                                          </p:spTgt>
                                        </p:tgtEl>
                                      </p:cBhvr>
                                    </p:animEffect>
                                    <p:animScale>
                                      <p:cBhvr>
                                        <p:cTn id="39" dur="250" autoRev="1" fill="hold"/>
                                        <p:tgtEl>
                                          <p:spTgt spid="40">
                                            <p:bg/>
                                          </p:spTgt>
                                        </p:tgtEl>
                                      </p:cBhvr>
                                      <p:by x="105000" y="105000"/>
                                    </p:animScale>
                                  </p:childTnLst>
                                </p:cTn>
                              </p:par>
                            </p:childTnLst>
                          </p:cTn>
                        </p:par>
                        <p:par>
                          <p:cTn id="40" fill="hold">
                            <p:stCondLst>
                              <p:cond delay="4500"/>
                            </p:stCondLst>
                            <p:childTnLst>
                              <p:par>
                                <p:cTn id="41" presetID="26" presetClass="emph" presetSubtype="0" fill="hold" grpId="0" nodeType="afterEffect">
                                  <p:stCondLst>
                                    <p:cond delay="0"/>
                                  </p:stCondLst>
                                  <p:childTnLst>
                                    <p:animEffect transition="out" filter="fade">
                                      <p:cBhvr>
                                        <p:cTn id="42" dur="500" tmFilter="0, 0; .2, .5; .8, .5; 1, 0"/>
                                        <p:tgtEl>
                                          <p:spTgt spid="40">
                                            <p:txEl>
                                              <p:pRg st="0" end="0"/>
                                            </p:txEl>
                                          </p:spTgt>
                                        </p:tgtEl>
                                      </p:cBhvr>
                                    </p:animEffect>
                                    <p:animScale>
                                      <p:cBhvr>
                                        <p:cTn id="43" dur="250" autoRev="1" fill="hold"/>
                                        <p:tgtEl>
                                          <p:spTgt spid="4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tmplLst>
          <p:tmpl>
            <p:tnLst>
              <p:par>
                <p:cTn presetID="26" presetClass="emph" presetSubtype="0" fill="hold" nodeType="afterEffect">
                  <p:stCondLst>
                    <p:cond delay="0"/>
                  </p:stCondLst>
                  <p:childTnLst>
                    <p:animEffect transition="out" filter="fade">
                      <p:cBhvr>
                        <p:cTn dur="500" tmFilter="0, 0; .2, .5; .8, .5; 1, 0"/>
                        <p:tgtEl>
                          <p:spTgt spid="33"/>
                        </p:tgtEl>
                      </p:cBhvr>
                    </p:animEffect>
                    <p:animScale>
                      <p:cBhvr>
                        <p:cTn dur="250" autoRev="1" fill="hold"/>
                        <p:tgtEl>
                          <p:spTgt spid="33"/>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3"/>
                        </p:tgtEl>
                      </p:cBhvr>
                    </p:animEffect>
                    <p:animScale>
                      <p:cBhvr>
                        <p:cTn dur="250" autoRev="1" fill="hold"/>
                        <p:tgtEl>
                          <p:spTgt spid="33"/>
                        </p:tgtEl>
                      </p:cBhvr>
                      <p:by x="105000" y="105000"/>
                    </p:animScale>
                  </p:childTnLst>
                </p:cTn>
              </p:par>
            </p:tnLst>
          </p:tmpl>
        </p:tmplLst>
      </p:bldP>
      <p:bldP spid="35" grpId="0" build="p" animBg="1">
        <p:tmplLst>
          <p:tmpl>
            <p:tnLst>
              <p:par>
                <p:cTn presetID="26" presetClass="emph" presetSubtype="0" fill="hold" nodeType="afterEffect">
                  <p:stCondLst>
                    <p:cond delay="0"/>
                  </p:stCondLst>
                  <p:childTnLst>
                    <p:animEffect transition="out" filter="fade">
                      <p:cBhvr>
                        <p:cTn dur="500" tmFilter="0, 0; .2, .5; .8, .5; 1, 0"/>
                        <p:tgtEl>
                          <p:spTgt spid="35"/>
                        </p:tgtEl>
                      </p:cBhvr>
                    </p:animEffect>
                    <p:animScale>
                      <p:cBhvr>
                        <p:cTn dur="250" autoRev="1" fill="hold"/>
                        <p:tgtEl>
                          <p:spTgt spid="35"/>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5"/>
                        </p:tgtEl>
                      </p:cBhvr>
                    </p:animEffect>
                    <p:animScale>
                      <p:cBhvr>
                        <p:cTn dur="250" autoRev="1" fill="hold"/>
                        <p:tgtEl>
                          <p:spTgt spid="35"/>
                        </p:tgtEl>
                      </p:cBhvr>
                      <p:by x="105000" y="105000"/>
                    </p:animScale>
                  </p:childTnLst>
                </p:cTn>
              </p:par>
            </p:tnLst>
          </p:tmpl>
        </p:tmplLst>
      </p:bldP>
      <p:bldP spid="38" grpId="0" build="p" animBg="1">
        <p:tmplLst>
          <p:tmpl>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Lst>
      </p:bldP>
      <p:bldP spid="38" grpId="1" build="p" animBg="1">
        <p:tmplLst>
          <p:tmpl>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38"/>
                        </p:tgtEl>
                      </p:cBhvr>
                    </p:animEffect>
                    <p:animScale>
                      <p:cBhvr>
                        <p:cTn dur="250" autoRev="1" fill="hold"/>
                        <p:tgtEl>
                          <p:spTgt spid="38"/>
                        </p:tgtEl>
                      </p:cBhvr>
                      <p:by x="105000" y="105000"/>
                    </p:animScale>
                  </p:childTnLst>
                </p:cTn>
              </p:par>
            </p:tnLst>
          </p:tmpl>
        </p:tmplLst>
      </p:bldP>
      <p:bldP spid="40" grpId="0" build="p" animBg="1">
        <p:tmplLst>
          <p:tmpl>
            <p:tnLst>
              <p:par>
                <p:cTn presetID="26" presetClass="emph" presetSubtype="0" fill="hold" nodeType="afterEffect">
                  <p:stCondLst>
                    <p:cond delay="0"/>
                  </p:stCondLst>
                  <p:childTnLst>
                    <p:animEffect transition="out" filter="fade">
                      <p:cBhvr>
                        <p:cTn dur="500" tmFilter="0, 0; .2, .5; .8, .5; 1, 0"/>
                        <p:tgtEl>
                          <p:spTgt spid="40"/>
                        </p:tgtEl>
                      </p:cBhvr>
                    </p:animEffect>
                    <p:animScale>
                      <p:cBhvr>
                        <p:cTn dur="250" autoRev="1" fill="hold"/>
                        <p:tgtEl>
                          <p:spTgt spid="40"/>
                        </p:tgtEl>
                      </p:cBhvr>
                      <p:by x="105000" y="105000"/>
                    </p:animScale>
                  </p:childTnLst>
                </p:cTn>
              </p:par>
            </p:tnLst>
          </p:tmpl>
          <p:tmpl lvl="1">
            <p:tnLst>
              <p:par>
                <p:cTn presetID="26" presetClass="emph" presetSubtype="0" fill="hold" nodeType="afterEffect">
                  <p:stCondLst>
                    <p:cond delay="0"/>
                  </p:stCondLst>
                  <p:childTnLst>
                    <p:animEffect transition="out" filter="fade">
                      <p:cBhvr>
                        <p:cTn dur="500" tmFilter="0, 0; .2, .5; .8, .5; 1, 0"/>
                        <p:tgtEl>
                          <p:spTgt spid="40"/>
                        </p:tgtEl>
                      </p:cBhvr>
                    </p:animEffect>
                    <p:animScale>
                      <p:cBhvr>
                        <p:cTn dur="250" autoRev="1" fill="hold"/>
                        <p:tgtEl>
                          <p:spTgt spid="40"/>
                        </p:tgtEl>
                      </p:cBhvr>
                      <p:by x="105000" y="105000"/>
                    </p:animScale>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itat_mehrzeili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F17912E-6F30-AD31-DCDF-3AB180477392}"/>
              </a:ext>
            </a:extLst>
          </p:cNvPr>
          <p:cNvGraphicFramePr>
            <a:graphicFrameLocks noChangeAspect="1"/>
          </p:cNvGraphicFramePr>
          <p:nvPr userDrawn="1">
            <p:custDataLst>
              <p:tags r:id="rId1"/>
            </p:custDataLst>
            <p:extLst>
              <p:ext uri="{D42A27DB-BD31-4B8C-83A1-F6EECF244321}">
                <p14:modId xmlns:p14="http://schemas.microsoft.com/office/powerpoint/2010/main" val="3153878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3" name="think-cell data - do not delete" hidden="1">
                        <a:extLst>
                          <a:ext uri="{FF2B5EF4-FFF2-40B4-BE49-F238E27FC236}">
                            <a16:creationId xmlns:a16="http://schemas.microsoft.com/office/drawing/2014/main" id="{DF17912E-6F30-AD31-DCDF-3AB1804773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Bild 3" descr="Hintergrund-Blau.png">
            <a:extLst>
              <a:ext uri="{FF2B5EF4-FFF2-40B4-BE49-F238E27FC236}">
                <a16:creationId xmlns:a16="http://schemas.microsoft.com/office/drawing/2014/main" id="{0ED4B4FE-C42E-C95F-08CC-1D2397F400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2" name="Gerade Verbindung 9">
            <a:extLst>
              <a:ext uri="{FF2B5EF4-FFF2-40B4-BE49-F238E27FC236}">
                <a16:creationId xmlns:a16="http://schemas.microsoft.com/office/drawing/2014/main" id="{AEEFAC78-5BD3-C5CE-75F7-FA019829CA84}"/>
              </a:ext>
            </a:extLst>
          </p:cNvPr>
          <p:cNvCxnSpPr/>
          <p:nvPr userDrawn="1"/>
        </p:nvCxnSpPr>
        <p:spPr bwMode="auto">
          <a:xfrm>
            <a:off x="931959" y="4149002"/>
            <a:ext cx="4742032" cy="0"/>
          </a:xfrm>
          <a:prstGeom prst="line">
            <a:avLst/>
          </a:prstGeom>
          <a:solidFill>
            <a:srgbClr val="00CC99"/>
          </a:solidFill>
          <a:ln w="3175" cap="flat" cmpd="sng" algn="ctr">
            <a:solidFill>
              <a:schemeClr val="bg1"/>
            </a:solidFill>
            <a:prstDash val="solid"/>
            <a:round/>
            <a:headEnd type="none" w="med" len="med"/>
            <a:tailEnd type="none" w="med" len="med"/>
          </a:ln>
          <a:effectLst/>
        </p:spPr>
      </p:cxnSp>
      <p:sp>
        <p:nvSpPr>
          <p:cNvPr id="5" name="Textplatzhalter 2">
            <a:extLst>
              <a:ext uri="{FF2B5EF4-FFF2-40B4-BE49-F238E27FC236}">
                <a16:creationId xmlns:a16="http://schemas.microsoft.com/office/drawing/2014/main" id="{92E17CA6-AEDA-73A2-67BC-67671DB190FE}"/>
              </a:ext>
            </a:extLst>
          </p:cNvPr>
          <p:cNvSpPr>
            <a:spLocks noGrp="1"/>
          </p:cNvSpPr>
          <p:nvPr>
            <p:ph type="body" sz="quarter" idx="10" hasCustomPrompt="1"/>
          </p:nvPr>
        </p:nvSpPr>
        <p:spPr>
          <a:xfrm>
            <a:off x="909561" y="1887600"/>
            <a:ext cx="6843712" cy="2092881"/>
          </a:xfrm>
          <a:prstGeom prst="rect">
            <a:avLst/>
          </a:prstGeom>
        </p:spPr>
        <p:txBody>
          <a:bodyPr lIns="0" tIns="0" rIns="0" bIns="0" anchor="b" anchorCtr="0"/>
          <a:lstStyle>
            <a:lvl1pPr marL="39688" indent="0">
              <a:lnSpc>
                <a:spcPts val="3300"/>
              </a:lnSpc>
              <a:spcBef>
                <a:spcPts val="300"/>
              </a:spcBef>
              <a:buFontTx/>
              <a:buNone/>
              <a:defRPr sz="2800" b="0" i="0">
                <a:solidFill>
                  <a:schemeClr val="bg1"/>
                </a:solidFill>
                <a:latin typeface="FrutigerNext LT Bold" panose="020B0803040504020204" pitchFamily="34" charset="0"/>
                <a:cs typeface="Ebrima" panose="020F0502020204030204" pitchFamily="34" charset="0"/>
              </a:defRPr>
            </a:lvl1pPr>
            <a:lvl2pPr marL="496888" indent="0">
              <a:buFontTx/>
              <a:buNone/>
              <a:defRPr>
                <a:solidFill>
                  <a:schemeClr val="bg1"/>
                </a:solidFill>
              </a:defRPr>
            </a:lvl2pPr>
            <a:lvl3pPr marL="954088" indent="0">
              <a:buFontTx/>
              <a:buNone/>
              <a:defRPr>
                <a:solidFill>
                  <a:schemeClr val="bg1"/>
                </a:solidFill>
              </a:defRPr>
            </a:lvl3pPr>
            <a:lvl4pPr marL="1411288" indent="0">
              <a:buFontTx/>
              <a:buNone/>
              <a:defRPr>
                <a:solidFill>
                  <a:schemeClr val="bg1"/>
                </a:solidFill>
              </a:defRPr>
            </a:lvl4pPr>
            <a:lvl5pPr marL="1868488" indent="0">
              <a:buFontTx/>
              <a:buNone/>
              <a:defRPr>
                <a:solidFill>
                  <a:schemeClr val="bg1"/>
                </a:solidFill>
              </a:defRPr>
            </a:lvl5pPr>
          </a:lstStyle>
          <a:p>
            <a:pPr lvl="0"/>
            <a:r>
              <a:rPr lang="de-DE" dirty="0"/>
              <a:t>„In Anführungszeichen gestellten Zitattext eingeben und gerne zweite oder dritte </a:t>
            </a:r>
            <a:r>
              <a:rPr lang="de-DE" dirty="0" err="1"/>
              <a:t>Zitatszeile</a:t>
            </a:r>
            <a:r>
              <a:rPr lang="de-DE" dirty="0"/>
              <a:t> hinzufügen. Der gesamte </a:t>
            </a:r>
            <a:r>
              <a:rPr lang="de-DE" dirty="0" err="1"/>
              <a:t>Zitatsblock</a:t>
            </a:r>
            <a:r>
              <a:rPr lang="de-DE" dirty="0"/>
              <a:t> sollte dann auf der Seite vertikal zentriert werden.“ </a:t>
            </a:r>
          </a:p>
        </p:txBody>
      </p:sp>
      <p:sp>
        <p:nvSpPr>
          <p:cNvPr id="6" name="Textplatzhalter 2">
            <a:extLst>
              <a:ext uri="{FF2B5EF4-FFF2-40B4-BE49-F238E27FC236}">
                <a16:creationId xmlns:a16="http://schemas.microsoft.com/office/drawing/2014/main" id="{EEF0D950-450E-1502-3A82-A509E500C379}"/>
              </a:ext>
            </a:extLst>
          </p:cNvPr>
          <p:cNvSpPr>
            <a:spLocks noGrp="1"/>
          </p:cNvSpPr>
          <p:nvPr>
            <p:ph type="body" sz="quarter" idx="11" hasCustomPrompt="1"/>
          </p:nvPr>
        </p:nvSpPr>
        <p:spPr>
          <a:xfrm>
            <a:off x="909561" y="4231550"/>
            <a:ext cx="6821951" cy="298477"/>
          </a:xfrm>
          <a:prstGeom prst="rect">
            <a:avLst/>
          </a:prstGeom>
        </p:spPr>
        <p:txBody>
          <a:bodyPr lIns="0" tIns="0" rIns="0" bIns="0" anchor="b" anchorCtr="0"/>
          <a:lstStyle>
            <a:lvl1pPr marL="39688" indent="0">
              <a:lnSpc>
                <a:spcPts val="3300"/>
              </a:lnSpc>
              <a:spcBef>
                <a:spcPts val="300"/>
              </a:spcBef>
              <a:buFontTx/>
              <a:buNone/>
              <a:defRPr sz="2000" b="0" i="0">
                <a:solidFill>
                  <a:schemeClr val="bg1"/>
                </a:solidFill>
                <a:latin typeface="FrutigerNext LT Regular" panose="020B0503040504020204" pitchFamily="34" charset="0"/>
                <a:cs typeface="Ebrima" panose="020F0502020204030204" pitchFamily="34" charset="0"/>
              </a:defRPr>
            </a:lvl1pPr>
            <a:lvl2pPr marL="496888" indent="0">
              <a:buFontTx/>
              <a:buNone/>
              <a:defRPr>
                <a:solidFill>
                  <a:schemeClr val="bg1"/>
                </a:solidFill>
              </a:defRPr>
            </a:lvl2pPr>
            <a:lvl3pPr marL="954088" indent="0">
              <a:buFontTx/>
              <a:buNone/>
              <a:defRPr>
                <a:solidFill>
                  <a:schemeClr val="bg1"/>
                </a:solidFill>
              </a:defRPr>
            </a:lvl3pPr>
            <a:lvl4pPr marL="1411288" indent="0">
              <a:buFontTx/>
              <a:buNone/>
              <a:defRPr>
                <a:solidFill>
                  <a:schemeClr val="bg1"/>
                </a:solidFill>
              </a:defRPr>
            </a:lvl4pPr>
            <a:lvl5pPr marL="1868488" indent="0">
              <a:buFontTx/>
              <a:buNone/>
              <a:defRPr>
                <a:solidFill>
                  <a:schemeClr val="bg1"/>
                </a:solidFill>
              </a:defRPr>
            </a:lvl5pPr>
          </a:lstStyle>
          <a:p>
            <a:pPr lvl="0"/>
            <a:r>
              <a:rPr lang="de-DE"/>
              <a:t>Vor- &amp; Nachname</a:t>
            </a:r>
          </a:p>
        </p:txBody>
      </p:sp>
      <p:sp>
        <p:nvSpPr>
          <p:cNvPr id="7" name="Textplatzhalter 2">
            <a:extLst>
              <a:ext uri="{FF2B5EF4-FFF2-40B4-BE49-F238E27FC236}">
                <a16:creationId xmlns:a16="http://schemas.microsoft.com/office/drawing/2014/main" id="{6A3B4850-BE9E-9502-D84D-823C953A8638}"/>
              </a:ext>
            </a:extLst>
          </p:cNvPr>
          <p:cNvSpPr>
            <a:spLocks noGrp="1"/>
          </p:cNvSpPr>
          <p:nvPr>
            <p:ph type="body" sz="quarter" idx="12" hasCustomPrompt="1"/>
          </p:nvPr>
        </p:nvSpPr>
        <p:spPr>
          <a:xfrm>
            <a:off x="909561" y="4536351"/>
            <a:ext cx="6821951" cy="298477"/>
          </a:xfrm>
          <a:prstGeom prst="rect">
            <a:avLst/>
          </a:prstGeom>
        </p:spPr>
        <p:txBody>
          <a:bodyPr lIns="0" tIns="0" rIns="0" bIns="0" anchor="b" anchorCtr="0"/>
          <a:lstStyle>
            <a:lvl1pPr marL="39688" indent="0">
              <a:lnSpc>
                <a:spcPts val="3300"/>
              </a:lnSpc>
              <a:spcBef>
                <a:spcPts val="300"/>
              </a:spcBef>
              <a:buFontTx/>
              <a:buNone/>
              <a:defRPr sz="1800" b="0" i="1">
                <a:solidFill>
                  <a:schemeClr val="bg1">
                    <a:alpha val="50000"/>
                  </a:schemeClr>
                </a:solidFill>
                <a:latin typeface="FrutigerNext LT Light" panose="020B0403040504020204" pitchFamily="34" charset="0"/>
                <a:cs typeface="Ebrima" panose="020F0502020204030204" pitchFamily="34" charset="0"/>
              </a:defRPr>
            </a:lvl1pPr>
            <a:lvl2pPr marL="496888" indent="0">
              <a:buFontTx/>
              <a:buNone/>
              <a:defRPr>
                <a:solidFill>
                  <a:schemeClr val="bg1"/>
                </a:solidFill>
              </a:defRPr>
            </a:lvl2pPr>
            <a:lvl3pPr marL="954088" indent="0">
              <a:buFontTx/>
              <a:buNone/>
              <a:defRPr>
                <a:solidFill>
                  <a:schemeClr val="bg1"/>
                </a:solidFill>
              </a:defRPr>
            </a:lvl3pPr>
            <a:lvl4pPr marL="1411288" indent="0">
              <a:buFontTx/>
              <a:buNone/>
              <a:defRPr>
                <a:solidFill>
                  <a:schemeClr val="bg1"/>
                </a:solidFill>
              </a:defRPr>
            </a:lvl4pPr>
            <a:lvl5pPr marL="1868488" indent="0">
              <a:buFontTx/>
              <a:buNone/>
              <a:defRPr>
                <a:solidFill>
                  <a:schemeClr val="bg1"/>
                </a:solidFill>
              </a:defRPr>
            </a:lvl5pPr>
          </a:lstStyle>
          <a:p>
            <a:pPr lvl="0"/>
            <a:r>
              <a:rPr lang="de-DE" dirty="0"/>
              <a:t>Position | </a:t>
            </a:r>
            <a:r>
              <a:rPr lang="de-DE" dirty="0" err="1"/>
              <a:t>AirITSystems</a:t>
            </a:r>
            <a:r>
              <a:rPr lang="de-DE" dirty="0"/>
              <a:t> GmbH</a:t>
            </a:r>
          </a:p>
        </p:txBody>
      </p:sp>
    </p:spTree>
    <p:extLst>
      <p:ext uri="{BB962C8B-B14F-4D97-AF65-F5344CB8AC3E}">
        <p14:creationId xmlns:p14="http://schemas.microsoft.com/office/powerpoint/2010/main" val="4113617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 Ansprechpartner">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656575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Ansprechpartner</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5" name="Inhaltsplatzhalter 2">
            <a:extLst>
              <a:ext uri="{FF2B5EF4-FFF2-40B4-BE49-F238E27FC236}">
                <a16:creationId xmlns:a16="http://schemas.microsoft.com/office/drawing/2014/main" id="{BFAE2E73-783F-17B7-D8F1-31FFB67C228A}"/>
              </a:ext>
            </a:extLst>
          </p:cNvPr>
          <p:cNvSpPr>
            <a:spLocks noGrp="1"/>
          </p:cNvSpPr>
          <p:nvPr>
            <p:ph idx="10" hasCustomPrompt="1"/>
          </p:nvPr>
        </p:nvSpPr>
        <p:spPr>
          <a:xfrm>
            <a:off x="1115713" y="4030278"/>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6" name="Inhaltsplatzhalter 2">
            <a:extLst>
              <a:ext uri="{FF2B5EF4-FFF2-40B4-BE49-F238E27FC236}">
                <a16:creationId xmlns:a16="http://schemas.microsoft.com/office/drawing/2014/main" id="{2D0BDFF2-C656-5E91-9CA2-5BE533AA44F9}"/>
              </a:ext>
            </a:extLst>
          </p:cNvPr>
          <p:cNvSpPr>
            <a:spLocks noGrp="1"/>
          </p:cNvSpPr>
          <p:nvPr>
            <p:ph idx="16" hasCustomPrompt="1"/>
          </p:nvPr>
        </p:nvSpPr>
        <p:spPr>
          <a:xfrm>
            <a:off x="1115713" y="429047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
        <p:nvSpPr>
          <p:cNvPr id="7" name="Inhaltsplatzhalter 2">
            <a:extLst>
              <a:ext uri="{FF2B5EF4-FFF2-40B4-BE49-F238E27FC236}">
                <a16:creationId xmlns:a16="http://schemas.microsoft.com/office/drawing/2014/main" id="{B4DEC05F-46AB-61D2-818F-B940D1947CE6}"/>
              </a:ext>
            </a:extLst>
          </p:cNvPr>
          <p:cNvSpPr>
            <a:spLocks noGrp="1"/>
          </p:cNvSpPr>
          <p:nvPr>
            <p:ph idx="17" hasCustomPrompt="1"/>
          </p:nvPr>
        </p:nvSpPr>
        <p:spPr>
          <a:xfrm>
            <a:off x="1115714" y="4660335"/>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9" name="Bildplatzhalter 2">
            <a:extLst>
              <a:ext uri="{FF2B5EF4-FFF2-40B4-BE49-F238E27FC236}">
                <a16:creationId xmlns:a16="http://schemas.microsoft.com/office/drawing/2014/main" id="{91F3DAF8-79DF-A413-AEE6-9F02F6BE336D}"/>
              </a:ext>
            </a:extLst>
          </p:cNvPr>
          <p:cNvSpPr>
            <a:spLocks noGrp="1"/>
          </p:cNvSpPr>
          <p:nvPr>
            <p:ph type="pic" sz="quarter" idx="18"/>
          </p:nvPr>
        </p:nvSpPr>
        <p:spPr>
          <a:xfrm>
            <a:off x="1100251" y="1577670"/>
            <a:ext cx="2353333" cy="2353333"/>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10" name="Inhaltsplatzhalter 2">
            <a:extLst>
              <a:ext uri="{FF2B5EF4-FFF2-40B4-BE49-F238E27FC236}">
                <a16:creationId xmlns:a16="http://schemas.microsoft.com/office/drawing/2014/main" id="{C38915B0-9697-B411-1CC3-8C3510B1578B}"/>
              </a:ext>
            </a:extLst>
          </p:cNvPr>
          <p:cNvSpPr>
            <a:spLocks noGrp="1"/>
          </p:cNvSpPr>
          <p:nvPr>
            <p:ph idx="19" hasCustomPrompt="1"/>
          </p:nvPr>
        </p:nvSpPr>
        <p:spPr>
          <a:xfrm>
            <a:off x="1115714" y="4957701"/>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11" name="Inhaltsplatzhalter 2">
            <a:extLst>
              <a:ext uri="{FF2B5EF4-FFF2-40B4-BE49-F238E27FC236}">
                <a16:creationId xmlns:a16="http://schemas.microsoft.com/office/drawing/2014/main" id="{BD78C0A5-0AF8-1129-60D0-2BEDAC1D0775}"/>
              </a:ext>
            </a:extLst>
          </p:cNvPr>
          <p:cNvSpPr>
            <a:spLocks noGrp="1"/>
          </p:cNvSpPr>
          <p:nvPr>
            <p:ph idx="20" hasCustomPrompt="1"/>
          </p:nvPr>
        </p:nvSpPr>
        <p:spPr>
          <a:xfrm>
            <a:off x="1115714" y="5217896"/>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m.musteradresse@airitsystems.de</a:t>
            </a:r>
          </a:p>
        </p:txBody>
      </p:sp>
      <p:sp>
        <p:nvSpPr>
          <p:cNvPr id="24" name="Inhaltsplatzhalter 2">
            <a:extLst>
              <a:ext uri="{FF2B5EF4-FFF2-40B4-BE49-F238E27FC236}">
                <a16:creationId xmlns:a16="http://schemas.microsoft.com/office/drawing/2014/main" id="{2F1C6CBB-75B0-6FA9-8053-8935BAA88445}"/>
              </a:ext>
            </a:extLst>
          </p:cNvPr>
          <p:cNvSpPr>
            <a:spLocks noGrp="1"/>
          </p:cNvSpPr>
          <p:nvPr>
            <p:ph idx="21" hasCustomPrompt="1"/>
          </p:nvPr>
        </p:nvSpPr>
        <p:spPr>
          <a:xfrm>
            <a:off x="3658192" y="4030278"/>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Luisa Mustermann</a:t>
            </a:r>
          </a:p>
        </p:txBody>
      </p:sp>
      <p:sp>
        <p:nvSpPr>
          <p:cNvPr id="25" name="Inhaltsplatzhalter 2">
            <a:extLst>
              <a:ext uri="{FF2B5EF4-FFF2-40B4-BE49-F238E27FC236}">
                <a16:creationId xmlns:a16="http://schemas.microsoft.com/office/drawing/2014/main" id="{8C22D350-530F-84C1-906B-D23187A3943A}"/>
              </a:ext>
            </a:extLst>
          </p:cNvPr>
          <p:cNvSpPr>
            <a:spLocks noGrp="1"/>
          </p:cNvSpPr>
          <p:nvPr>
            <p:ph idx="22" hasCustomPrompt="1"/>
          </p:nvPr>
        </p:nvSpPr>
        <p:spPr>
          <a:xfrm>
            <a:off x="3658192" y="429047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 Position im Unternehmen</a:t>
            </a:r>
          </a:p>
        </p:txBody>
      </p:sp>
      <p:sp>
        <p:nvSpPr>
          <p:cNvPr id="26" name="Inhaltsplatzhalter 2">
            <a:extLst>
              <a:ext uri="{FF2B5EF4-FFF2-40B4-BE49-F238E27FC236}">
                <a16:creationId xmlns:a16="http://schemas.microsoft.com/office/drawing/2014/main" id="{38E3A957-309C-4AC9-FDCF-5FE83FAAAFEC}"/>
              </a:ext>
            </a:extLst>
          </p:cNvPr>
          <p:cNvSpPr>
            <a:spLocks noGrp="1"/>
          </p:cNvSpPr>
          <p:nvPr>
            <p:ph idx="23" hasCustomPrompt="1"/>
          </p:nvPr>
        </p:nvSpPr>
        <p:spPr>
          <a:xfrm>
            <a:off x="3658193" y="4660335"/>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Standort</a:t>
            </a:r>
          </a:p>
        </p:txBody>
      </p:sp>
      <p:sp>
        <p:nvSpPr>
          <p:cNvPr id="27" name="Bildplatzhalter 2">
            <a:extLst>
              <a:ext uri="{FF2B5EF4-FFF2-40B4-BE49-F238E27FC236}">
                <a16:creationId xmlns:a16="http://schemas.microsoft.com/office/drawing/2014/main" id="{48BE3605-8F65-1D24-17AB-DBA0CB03C698}"/>
              </a:ext>
            </a:extLst>
          </p:cNvPr>
          <p:cNvSpPr>
            <a:spLocks noGrp="1"/>
          </p:cNvSpPr>
          <p:nvPr>
            <p:ph type="pic" sz="quarter" idx="24"/>
          </p:nvPr>
        </p:nvSpPr>
        <p:spPr>
          <a:xfrm>
            <a:off x="3642730" y="1577670"/>
            <a:ext cx="2353333" cy="2353333"/>
          </a:xfrm>
          <a:prstGeom prst="ellipse">
            <a:avLst/>
          </a:prstGeom>
        </p:spPr>
        <p:txBody>
          <a:bodyPr/>
          <a:lstStyle>
            <a:lvl1pPr marL="39688" indent="0">
              <a:buNone/>
              <a:defRPr>
                <a:latin typeface="FrutigerNext LT Regular" panose="020B0503040504020204" pitchFamily="34" charset="0"/>
              </a:defRPr>
            </a:lvl1pPr>
          </a:lstStyle>
          <a:p>
            <a:endParaRPr lang="de-DE"/>
          </a:p>
        </p:txBody>
      </p:sp>
      <p:sp>
        <p:nvSpPr>
          <p:cNvPr id="28" name="Inhaltsplatzhalter 2">
            <a:extLst>
              <a:ext uri="{FF2B5EF4-FFF2-40B4-BE49-F238E27FC236}">
                <a16:creationId xmlns:a16="http://schemas.microsoft.com/office/drawing/2014/main" id="{ED6CEC1C-D72E-74F4-12B4-997E5BD7839F}"/>
              </a:ext>
            </a:extLst>
          </p:cNvPr>
          <p:cNvSpPr>
            <a:spLocks noGrp="1"/>
          </p:cNvSpPr>
          <p:nvPr>
            <p:ph idx="25" hasCustomPrompt="1"/>
          </p:nvPr>
        </p:nvSpPr>
        <p:spPr>
          <a:xfrm>
            <a:off x="3658193" y="4957701"/>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 </a:t>
            </a:r>
            <a:r>
              <a:rPr lang="de-DE">
                <a:hlinkClick r:id="rId5">
                  <a:extLst>
                    <a:ext uri="{A12FA001-AC4F-418D-AE19-62706E023703}">
                      <ahyp:hlinkClr xmlns:ahyp="http://schemas.microsoft.com/office/drawing/2018/hyperlinkcolor" val="tx"/>
                    </a:ext>
                  </a:extLst>
                </a:hlinkClick>
              </a:rPr>
              <a:t>+49 511 977 4055</a:t>
            </a:r>
            <a:endParaRPr lang="de-DE"/>
          </a:p>
        </p:txBody>
      </p:sp>
      <p:sp>
        <p:nvSpPr>
          <p:cNvPr id="29" name="Inhaltsplatzhalter 2">
            <a:extLst>
              <a:ext uri="{FF2B5EF4-FFF2-40B4-BE49-F238E27FC236}">
                <a16:creationId xmlns:a16="http://schemas.microsoft.com/office/drawing/2014/main" id="{E98DC49F-5831-1DFA-F10F-C43914D819C0}"/>
              </a:ext>
            </a:extLst>
          </p:cNvPr>
          <p:cNvSpPr>
            <a:spLocks noGrp="1"/>
          </p:cNvSpPr>
          <p:nvPr>
            <p:ph idx="26" hasCustomPrompt="1"/>
          </p:nvPr>
        </p:nvSpPr>
        <p:spPr>
          <a:xfrm>
            <a:off x="3658193" y="5217896"/>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err="1"/>
              <a:t>m.musteradresse@airitsystems.de</a:t>
            </a:r>
            <a:endParaRPr lang="de-DE"/>
          </a:p>
        </p:txBody>
      </p:sp>
      <p:sp>
        <p:nvSpPr>
          <p:cNvPr id="30" name="Inhaltsplatzhalter 2">
            <a:extLst>
              <a:ext uri="{FF2B5EF4-FFF2-40B4-BE49-F238E27FC236}">
                <a16:creationId xmlns:a16="http://schemas.microsoft.com/office/drawing/2014/main" id="{F22C69EE-A65A-C81C-47A2-3D2860C0B98D}"/>
              </a:ext>
            </a:extLst>
          </p:cNvPr>
          <p:cNvSpPr>
            <a:spLocks noGrp="1"/>
          </p:cNvSpPr>
          <p:nvPr>
            <p:ph idx="27" hasCustomPrompt="1"/>
          </p:nvPr>
        </p:nvSpPr>
        <p:spPr>
          <a:xfrm>
            <a:off x="6215538" y="4030278"/>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Luisa Mustermann</a:t>
            </a:r>
          </a:p>
        </p:txBody>
      </p:sp>
      <p:sp>
        <p:nvSpPr>
          <p:cNvPr id="31" name="Inhaltsplatzhalter 2">
            <a:extLst>
              <a:ext uri="{FF2B5EF4-FFF2-40B4-BE49-F238E27FC236}">
                <a16:creationId xmlns:a16="http://schemas.microsoft.com/office/drawing/2014/main" id="{5994EB3B-88E6-FF14-1316-C27A9B8A6654}"/>
              </a:ext>
            </a:extLst>
          </p:cNvPr>
          <p:cNvSpPr>
            <a:spLocks noGrp="1"/>
          </p:cNvSpPr>
          <p:nvPr>
            <p:ph idx="28" hasCustomPrompt="1"/>
          </p:nvPr>
        </p:nvSpPr>
        <p:spPr>
          <a:xfrm>
            <a:off x="6215538" y="429047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 Position im Unternehmen</a:t>
            </a:r>
          </a:p>
        </p:txBody>
      </p:sp>
      <p:sp>
        <p:nvSpPr>
          <p:cNvPr id="32" name="Inhaltsplatzhalter 2">
            <a:extLst>
              <a:ext uri="{FF2B5EF4-FFF2-40B4-BE49-F238E27FC236}">
                <a16:creationId xmlns:a16="http://schemas.microsoft.com/office/drawing/2014/main" id="{F5EA27AE-5064-575B-CC27-B9CA6C85BFFE}"/>
              </a:ext>
            </a:extLst>
          </p:cNvPr>
          <p:cNvSpPr>
            <a:spLocks noGrp="1"/>
          </p:cNvSpPr>
          <p:nvPr>
            <p:ph idx="29" hasCustomPrompt="1"/>
          </p:nvPr>
        </p:nvSpPr>
        <p:spPr>
          <a:xfrm>
            <a:off x="6215539" y="4660335"/>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Standort</a:t>
            </a:r>
          </a:p>
        </p:txBody>
      </p:sp>
      <p:sp>
        <p:nvSpPr>
          <p:cNvPr id="33" name="Bildplatzhalter 2">
            <a:extLst>
              <a:ext uri="{FF2B5EF4-FFF2-40B4-BE49-F238E27FC236}">
                <a16:creationId xmlns:a16="http://schemas.microsoft.com/office/drawing/2014/main" id="{A5CC4E6C-377D-F170-2E05-C56E623E1EC2}"/>
              </a:ext>
            </a:extLst>
          </p:cNvPr>
          <p:cNvSpPr>
            <a:spLocks noGrp="1"/>
          </p:cNvSpPr>
          <p:nvPr>
            <p:ph type="pic" sz="quarter" idx="30"/>
          </p:nvPr>
        </p:nvSpPr>
        <p:spPr>
          <a:xfrm>
            <a:off x="6200076" y="1577670"/>
            <a:ext cx="2353333" cy="2353333"/>
          </a:xfrm>
          <a:prstGeom prst="ellipse">
            <a:avLst/>
          </a:prstGeom>
        </p:spPr>
        <p:txBody>
          <a:bodyPr/>
          <a:lstStyle>
            <a:lvl1pPr marL="39688" indent="0">
              <a:buNone/>
              <a:defRPr>
                <a:latin typeface="FrutigerNext LT Regular" panose="020B0503040504020204" pitchFamily="34" charset="0"/>
              </a:defRPr>
            </a:lvl1pPr>
          </a:lstStyle>
          <a:p>
            <a:endParaRPr lang="de-DE"/>
          </a:p>
        </p:txBody>
      </p:sp>
      <p:sp>
        <p:nvSpPr>
          <p:cNvPr id="34" name="Inhaltsplatzhalter 2">
            <a:extLst>
              <a:ext uri="{FF2B5EF4-FFF2-40B4-BE49-F238E27FC236}">
                <a16:creationId xmlns:a16="http://schemas.microsoft.com/office/drawing/2014/main" id="{8F523BEF-3A04-E312-F357-482ED68060F9}"/>
              </a:ext>
            </a:extLst>
          </p:cNvPr>
          <p:cNvSpPr>
            <a:spLocks noGrp="1"/>
          </p:cNvSpPr>
          <p:nvPr>
            <p:ph idx="31" hasCustomPrompt="1"/>
          </p:nvPr>
        </p:nvSpPr>
        <p:spPr>
          <a:xfrm>
            <a:off x="6215539" y="4957701"/>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 </a:t>
            </a:r>
            <a:r>
              <a:rPr lang="de-DE">
                <a:hlinkClick r:id="rId5">
                  <a:extLst>
                    <a:ext uri="{A12FA001-AC4F-418D-AE19-62706E023703}">
                      <ahyp:hlinkClr xmlns:ahyp="http://schemas.microsoft.com/office/drawing/2018/hyperlinkcolor" val="tx"/>
                    </a:ext>
                  </a:extLst>
                </a:hlinkClick>
              </a:rPr>
              <a:t>+49 511 977 4055</a:t>
            </a:r>
            <a:endParaRPr lang="de-DE"/>
          </a:p>
        </p:txBody>
      </p:sp>
      <p:sp>
        <p:nvSpPr>
          <p:cNvPr id="35" name="Inhaltsplatzhalter 2">
            <a:extLst>
              <a:ext uri="{FF2B5EF4-FFF2-40B4-BE49-F238E27FC236}">
                <a16:creationId xmlns:a16="http://schemas.microsoft.com/office/drawing/2014/main" id="{E8317995-EABC-E1D7-F59B-6A30345610ED}"/>
              </a:ext>
            </a:extLst>
          </p:cNvPr>
          <p:cNvSpPr>
            <a:spLocks noGrp="1"/>
          </p:cNvSpPr>
          <p:nvPr>
            <p:ph idx="32" hasCustomPrompt="1"/>
          </p:nvPr>
        </p:nvSpPr>
        <p:spPr>
          <a:xfrm>
            <a:off x="6215539" y="5217896"/>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err="1"/>
              <a:t>m.musteradresse@airitsystems.de</a:t>
            </a:r>
            <a:endParaRPr lang="de-DE"/>
          </a:p>
        </p:txBody>
      </p:sp>
      <p:sp>
        <p:nvSpPr>
          <p:cNvPr id="36" name="Inhaltsplatzhalter 2">
            <a:extLst>
              <a:ext uri="{FF2B5EF4-FFF2-40B4-BE49-F238E27FC236}">
                <a16:creationId xmlns:a16="http://schemas.microsoft.com/office/drawing/2014/main" id="{ACE32DCB-E901-1FC8-648E-644377C257DD}"/>
              </a:ext>
            </a:extLst>
          </p:cNvPr>
          <p:cNvSpPr>
            <a:spLocks noGrp="1"/>
          </p:cNvSpPr>
          <p:nvPr>
            <p:ph idx="33" hasCustomPrompt="1"/>
          </p:nvPr>
        </p:nvSpPr>
        <p:spPr>
          <a:xfrm>
            <a:off x="8758016" y="4030278"/>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Luisa Mustermann</a:t>
            </a:r>
          </a:p>
        </p:txBody>
      </p:sp>
      <p:sp>
        <p:nvSpPr>
          <p:cNvPr id="37" name="Inhaltsplatzhalter 2">
            <a:extLst>
              <a:ext uri="{FF2B5EF4-FFF2-40B4-BE49-F238E27FC236}">
                <a16:creationId xmlns:a16="http://schemas.microsoft.com/office/drawing/2014/main" id="{7C4734AB-FAE5-4890-5218-7FB9D7AFE29C}"/>
              </a:ext>
            </a:extLst>
          </p:cNvPr>
          <p:cNvSpPr>
            <a:spLocks noGrp="1"/>
          </p:cNvSpPr>
          <p:nvPr>
            <p:ph idx="34" hasCustomPrompt="1"/>
          </p:nvPr>
        </p:nvSpPr>
        <p:spPr>
          <a:xfrm>
            <a:off x="8758016" y="4290473"/>
            <a:ext cx="2353333"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Titel / Position im Unternehmen</a:t>
            </a:r>
          </a:p>
        </p:txBody>
      </p:sp>
      <p:sp>
        <p:nvSpPr>
          <p:cNvPr id="38" name="Inhaltsplatzhalter 2">
            <a:extLst>
              <a:ext uri="{FF2B5EF4-FFF2-40B4-BE49-F238E27FC236}">
                <a16:creationId xmlns:a16="http://schemas.microsoft.com/office/drawing/2014/main" id="{EFBBAADE-C4D3-65D6-6EEB-06ECB9B70E9D}"/>
              </a:ext>
            </a:extLst>
          </p:cNvPr>
          <p:cNvSpPr>
            <a:spLocks noGrp="1"/>
          </p:cNvSpPr>
          <p:nvPr>
            <p:ph idx="35" hasCustomPrompt="1"/>
          </p:nvPr>
        </p:nvSpPr>
        <p:spPr>
          <a:xfrm>
            <a:off x="8758017" y="4660335"/>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Standort</a:t>
            </a:r>
          </a:p>
        </p:txBody>
      </p:sp>
      <p:sp>
        <p:nvSpPr>
          <p:cNvPr id="39" name="Bildplatzhalter 2">
            <a:extLst>
              <a:ext uri="{FF2B5EF4-FFF2-40B4-BE49-F238E27FC236}">
                <a16:creationId xmlns:a16="http://schemas.microsoft.com/office/drawing/2014/main" id="{4372FC70-F358-B19E-BCF0-6EEBEEE5D79C}"/>
              </a:ext>
            </a:extLst>
          </p:cNvPr>
          <p:cNvSpPr>
            <a:spLocks noGrp="1"/>
          </p:cNvSpPr>
          <p:nvPr>
            <p:ph type="pic" sz="quarter" idx="36"/>
          </p:nvPr>
        </p:nvSpPr>
        <p:spPr>
          <a:xfrm>
            <a:off x="8742554" y="1577670"/>
            <a:ext cx="2353333" cy="2353333"/>
          </a:xfrm>
          <a:prstGeom prst="ellipse">
            <a:avLst/>
          </a:prstGeom>
        </p:spPr>
        <p:txBody>
          <a:bodyPr/>
          <a:lstStyle>
            <a:lvl1pPr marL="39688" indent="0">
              <a:buNone/>
              <a:defRPr>
                <a:latin typeface="FrutigerNext LT Regular" panose="020B0503040504020204" pitchFamily="34" charset="0"/>
              </a:defRPr>
            </a:lvl1pPr>
          </a:lstStyle>
          <a:p>
            <a:endParaRPr lang="de-DE"/>
          </a:p>
        </p:txBody>
      </p:sp>
      <p:sp>
        <p:nvSpPr>
          <p:cNvPr id="40" name="Inhaltsplatzhalter 2">
            <a:extLst>
              <a:ext uri="{FF2B5EF4-FFF2-40B4-BE49-F238E27FC236}">
                <a16:creationId xmlns:a16="http://schemas.microsoft.com/office/drawing/2014/main" id="{5B8F26BA-9267-468C-5DBE-96DCE0F042BD}"/>
              </a:ext>
            </a:extLst>
          </p:cNvPr>
          <p:cNvSpPr>
            <a:spLocks noGrp="1"/>
          </p:cNvSpPr>
          <p:nvPr>
            <p:ph idx="37" hasCustomPrompt="1"/>
          </p:nvPr>
        </p:nvSpPr>
        <p:spPr>
          <a:xfrm>
            <a:off x="8758017" y="4957701"/>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a:t>T </a:t>
            </a:r>
            <a:r>
              <a:rPr lang="de-DE">
                <a:hlinkClick r:id="rId5">
                  <a:extLst>
                    <a:ext uri="{A12FA001-AC4F-418D-AE19-62706E023703}">
                      <ahyp:hlinkClr xmlns:ahyp="http://schemas.microsoft.com/office/drawing/2018/hyperlinkcolor" val="tx"/>
                    </a:ext>
                  </a:extLst>
                </a:hlinkClick>
              </a:rPr>
              <a:t>+49 511 977 4055</a:t>
            </a:r>
            <a:endParaRPr lang="de-DE"/>
          </a:p>
        </p:txBody>
      </p:sp>
      <p:sp>
        <p:nvSpPr>
          <p:cNvPr id="41" name="Inhaltsplatzhalter 2">
            <a:extLst>
              <a:ext uri="{FF2B5EF4-FFF2-40B4-BE49-F238E27FC236}">
                <a16:creationId xmlns:a16="http://schemas.microsoft.com/office/drawing/2014/main" id="{8CAACDC4-3ACF-85BE-1C48-3254DC761569}"/>
              </a:ext>
            </a:extLst>
          </p:cNvPr>
          <p:cNvSpPr>
            <a:spLocks noGrp="1"/>
          </p:cNvSpPr>
          <p:nvPr>
            <p:ph idx="38" hasCustomPrompt="1"/>
          </p:nvPr>
        </p:nvSpPr>
        <p:spPr>
          <a:xfrm>
            <a:off x="8758017" y="5217896"/>
            <a:ext cx="235333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err="1"/>
              <a:t>m.musteradresse@airitsystems.de</a:t>
            </a:r>
            <a:endParaRPr lang="de-DE"/>
          </a:p>
        </p:txBody>
      </p:sp>
    </p:spTree>
    <p:extLst>
      <p:ext uri="{BB962C8B-B14F-4D97-AF65-F5344CB8AC3E}">
        <p14:creationId xmlns:p14="http://schemas.microsoft.com/office/powerpoint/2010/main" val="4563434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 Ansprechpartner">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1656575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Ansprechpartner</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Projektbezeichnung</a:t>
            </a:r>
          </a:p>
        </p:txBody>
      </p:sp>
      <p:sp>
        <p:nvSpPr>
          <p:cNvPr id="13" name="Inhaltsplatzhalter 2">
            <a:extLst>
              <a:ext uri="{FF2B5EF4-FFF2-40B4-BE49-F238E27FC236}">
                <a16:creationId xmlns:a16="http://schemas.microsoft.com/office/drawing/2014/main" id="{F9DCA1C7-E760-7329-3E7B-F4F6B5BF59CB}"/>
              </a:ext>
            </a:extLst>
          </p:cNvPr>
          <p:cNvSpPr>
            <a:spLocks noGrp="1"/>
          </p:cNvSpPr>
          <p:nvPr>
            <p:ph idx="10" hasCustomPrompt="1"/>
          </p:nvPr>
        </p:nvSpPr>
        <p:spPr>
          <a:xfrm>
            <a:off x="442501" y="3534714"/>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17" name="Inhaltsplatzhalter 2">
            <a:extLst>
              <a:ext uri="{FF2B5EF4-FFF2-40B4-BE49-F238E27FC236}">
                <a16:creationId xmlns:a16="http://schemas.microsoft.com/office/drawing/2014/main" id="{B8B4B2E9-5CA6-897C-B377-B45F72312060}"/>
              </a:ext>
            </a:extLst>
          </p:cNvPr>
          <p:cNvSpPr>
            <a:spLocks noGrp="1"/>
          </p:cNvSpPr>
          <p:nvPr>
            <p:ph idx="16" hasCustomPrompt="1"/>
          </p:nvPr>
        </p:nvSpPr>
        <p:spPr>
          <a:xfrm>
            <a:off x="442500" y="3794909"/>
            <a:ext cx="1777819"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
        <p:nvSpPr>
          <p:cNvPr id="18" name="Inhaltsplatzhalter 2">
            <a:extLst>
              <a:ext uri="{FF2B5EF4-FFF2-40B4-BE49-F238E27FC236}">
                <a16:creationId xmlns:a16="http://schemas.microsoft.com/office/drawing/2014/main" id="{2D34864E-4B58-1758-2D7E-E064431DE18E}"/>
              </a:ext>
            </a:extLst>
          </p:cNvPr>
          <p:cNvSpPr>
            <a:spLocks noGrp="1"/>
          </p:cNvSpPr>
          <p:nvPr>
            <p:ph idx="17" hasCustomPrompt="1"/>
          </p:nvPr>
        </p:nvSpPr>
        <p:spPr>
          <a:xfrm>
            <a:off x="442501" y="4164771"/>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19" name="Bildplatzhalter 2">
            <a:extLst>
              <a:ext uri="{FF2B5EF4-FFF2-40B4-BE49-F238E27FC236}">
                <a16:creationId xmlns:a16="http://schemas.microsoft.com/office/drawing/2014/main" id="{E3427B83-BE1E-D770-588E-611A486065C3}"/>
              </a:ext>
            </a:extLst>
          </p:cNvPr>
          <p:cNvSpPr>
            <a:spLocks noGrp="1"/>
          </p:cNvSpPr>
          <p:nvPr>
            <p:ph type="pic" sz="quarter" idx="18"/>
          </p:nvPr>
        </p:nvSpPr>
        <p:spPr>
          <a:xfrm>
            <a:off x="427039" y="1695786"/>
            <a:ext cx="1777818" cy="1777818"/>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20" name="Inhaltsplatzhalter 2">
            <a:extLst>
              <a:ext uri="{FF2B5EF4-FFF2-40B4-BE49-F238E27FC236}">
                <a16:creationId xmlns:a16="http://schemas.microsoft.com/office/drawing/2014/main" id="{B217E97E-35A1-16BE-65F1-7F7A3B9867D1}"/>
              </a:ext>
            </a:extLst>
          </p:cNvPr>
          <p:cNvSpPr>
            <a:spLocks noGrp="1"/>
          </p:cNvSpPr>
          <p:nvPr>
            <p:ph idx="19" hasCustomPrompt="1"/>
          </p:nvPr>
        </p:nvSpPr>
        <p:spPr>
          <a:xfrm>
            <a:off x="442501" y="4462137"/>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21" name="Inhaltsplatzhalter 2">
            <a:extLst>
              <a:ext uri="{FF2B5EF4-FFF2-40B4-BE49-F238E27FC236}">
                <a16:creationId xmlns:a16="http://schemas.microsoft.com/office/drawing/2014/main" id="{36158F2B-262C-2374-9370-6ADCDDDD1400}"/>
              </a:ext>
            </a:extLst>
          </p:cNvPr>
          <p:cNvSpPr>
            <a:spLocks noGrp="1"/>
          </p:cNvSpPr>
          <p:nvPr>
            <p:ph idx="20" hasCustomPrompt="1"/>
          </p:nvPr>
        </p:nvSpPr>
        <p:spPr>
          <a:xfrm>
            <a:off x="442501" y="4722332"/>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m.musteradresse</a:t>
            </a:r>
            <a:r>
              <a:rPr lang="de-DE" dirty="0"/>
              <a:t>@</a:t>
            </a:r>
          </a:p>
          <a:p>
            <a:pPr lvl="0"/>
            <a:r>
              <a:rPr lang="de-DE" dirty="0" err="1"/>
              <a:t>airitsystems.de</a:t>
            </a:r>
            <a:endParaRPr lang="de-DE" dirty="0"/>
          </a:p>
        </p:txBody>
      </p:sp>
      <p:sp>
        <p:nvSpPr>
          <p:cNvPr id="22" name="Inhaltsplatzhalter 2">
            <a:extLst>
              <a:ext uri="{FF2B5EF4-FFF2-40B4-BE49-F238E27FC236}">
                <a16:creationId xmlns:a16="http://schemas.microsoft.com/office/drawing/2014/main" id="{6EB9DA01-5A61-B71B-5C32-6847DA752E64}"/>
              </a:ext>
            </a:extLst>
          </p:cNvPr>
          <p:cNvSpPr>
            <a:spLocks noGrp="1"/>
          </p:cNvSpPr>
          <p:nvPr>
            <p:ph idx="21" hasCustomPrompt="1"/>
          </p:nvPr>
        </p:nvSpPr>
        <p:spPr>
          <a:xfrm>
            <a:off x="2338209" y="3534714"/>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23" name="Inhaltsplatzhalter 2">
            <a:extLst>
              <a:ext uri="{FF2B5EF4-FFF2-40B4-BE49-F238E27FC236}">
                <a16:creationId xmlns:a16="http://schemas.microsoft.com/office/drawing/2014/main" id="{A0B4C524-C704-B7BE-5BD4-AFEC28FA9899}"/>
              </a:ext>
            </a:extLst>
          </p:cNvPr>
          <p:cNvSpPr>
            <a:spLocks noGrp="1"/>
          </p:cNvSpPr>
          <p:nvPr>
            <p:ph idx="23" hasCustomPrompt="1"/>
          </p:nvPr>
        </p:nvSpPr>
        <p:spPr>
          <a:xfrm>
            <a:off x="2338209" y="4164771"/>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42" name="Bildplatzhalter 2">
            <a:extLst>
              <a:ext uri="{FF2B5EF4-FFF2-40B4-BE49-F238E27FC236}">
                <a16:creationId xmlns:a16="http://schemas.microsoft.com/office/drawing/2014/main" id="{20F2A559-7CB5-49F4-27BF-F3E3DFE21A82}"/>
              </a:ext>
            </a:extLst>
          </p:cNvPr>
          <p:cNvSpPr>
            <a:spLocks noGrp="1"/>
          </p:cNvSpPr>
          <p:nvPr>
            <p:ph type="pic" sz="quarter" idx="24"/>
          </p:nvPr>
        </p:nvSpPr>
        <p:spPr>
          <a:xfrm>
            <a:off x="2322747" y="1695786"/>
            <a:ext cx="1777818" cy="1777818"/>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43" name="Inhaltsplatzhalter 2">
            <a:extLst>
              <a:ext uri="{FF2B5EF4-FFF2-40B4-BE49-F238E27FC236}">
                <a16:creationId xmlns:a16="http://schemas.microsoft.com/office/drawing/2014/main" id="{B1395AB6-A6DA-8504-1CFE-8131D09ADEBD}"/>
              </a:ext>
            </a:extLst>
          </p:cNvPr>
          <p:cNvSpPr>
            <a:spLocks noGrp="1"/>
          </p:cNvSpPr>
          <p:nvPr>
            <p:ph idx="25" hasCustomPrompt="1"/>
          </p:nvPr>
        </p:nvSpPr>
        <p:spPr>
          <a:xfrm>
            <a:off x="2338209" y="4462137"/>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44" name="Inhaltsplatzhalter 2">
            <a:extLst>
              <a:ext uri="{FF2B5EF4-FFF2-40B4-BE49-F238E27FC236}">
                <a16:creationId xmlns:a16="http://schemas.microsoft.com/office/drawing/2014/main" id="{44564859-7DC4-8CB3-F618-6E10791518E6}"/>
              </a:ext>
            </a:extLst>
          </p:cNvPr>
          <p:cNvSpPr>
            <a:spLocks noGrp="1"/>
          </p:cNvSpPr>
          <p:nvPr>
            <p:ph idx="26" hasCustomPrompt="1"/>
          </p:nvPr>
        </p:nvSpPr>
        <p:spPr>
          <a:xfrm>
            <a:off x="2338209" y="4722332"/>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m.musteradresse</a:t>
            </a:r>
            <a:r>
              <a:rPr lang="de-DE" dirty="0"/>
              <a:t>@</a:t>
            </a:r>
          </a:p>
          <a:p>
            <a:pPr lvl="0"/>
            <a:r>
              <a:rPr lang="de-DE" dirty="0" err="1"/>
              <a:t>airitsystems.de</a:t>
            </a:r>
            <a:endParaRPr lang="de-DE" dirty="0"/>
          </a:p>
        </p:txBody>
      </p:sp>
      <p:sp>
        <p:nvSpPr>
          <p:cNvPr id="45" name="Inhaltsplatzhalter 2">
            <a:extLst>
              <a:ext uri="{FF2B5EF4-FFF2-40B4-BE49-F238E27FC236}">
                <a16:creationId xmlns:a16="http://schemas.microsoft.com/office/drawing/2014/main" id="{F4A13B64-390B-7B6B-404A-B46A67ACC00E}"/>
              </a:ext>
            </a:extLst>
          </p:cNvPr>
          <p:cNvSpPr>
            <a:spLocks noGrp="1"/>
          </p:cNvSpPr>
          <p:nvPr>
            <p:ph idx="27" hasCustomPrompt="1"/>
          </p:nvPr>
        </p:nvSpPr>
        <p:spPr>
          <a:xfrm>
            <a:off x="4248785" y="3534714"/>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46" name="Inhaltsplatzhalter 2">
            <a:extLst>
              <a:ext uri="{FF2B5EF4-FFF2-40B4-BE49-F238E27FC236}">
                <a16:creationId xmlns:a16="http://schemas.microsoft.com/office/drawing/2014/main" id="{925EDCD1-3D48-6252-D73A-69A4307E4B5F}"/>
              </a:ext>
            </a:extLst>
          </p:cNvPr>
          <p:cNvSpPr>
            <a:spLocks noGrp="1"/>
          </p:cNvSpPr>
          <p:nvPr>
            <p:ph idx="29" hasCustomPrompt="1"/>
          </p:nvPr>
        </p:nvSpPr>
        <p:spPr>
          <a:xfrm>
            <a:off x="4248785" y="4164771"/>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47" name="Bildplatzhalter 2">
            <a:extLst>
              <a:ext uri="{FF2B5EF4-FFF2-40B4-BE49-F238E27FC236}">
                <a16:creationId xmlns:a16="http://schemas.microsoft.com/office/drawing/2014/main" id="{5F162AE1-1408-9095-4850-B252BFB3656D}"/>
              </a:ext>
            </a:extLst>
          </p:cNvPr>
          <p:cNvSpPr>
            <a:spLocks noGrp="1"/>
          </p:cNvSpPr>
          <p:nvPr>
            <p:ph type="pic" sz="quarter" idx="30"/>
          </p:nvPr>
        </p:nvSpPr>
        <p:spPr>
          <a:xfrm>
            <a:off x="4233323" y="1695786"/>
            <a:ext cx="1777818" cy="1777818"/>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48" name="Inhaltsplatzhalter 2">
            <a:extLst>
              <a:ext uri="{FF2B5EF4-FFF2-40B4-BE49-F238E27FC236}">
                <a16:creationId xmlns:a16="http://schemas.microsoft.com/office/drawing/2014/main" id="{3482A992-142C-992D-544B-2A97585ABE7F}"/>
              </a:ext>
            </a:extLst>
          </p:cNvPr>
          <p:cNvSpPr>
            <a:spLocks noGrp="1"/>
          </p:cNvSpPr>
          <p:nvPr>
            <p:ph idx="31" hasCustomPrompt="1"/>
          </p:nvPr>
        </p:nvSpPr>
        <p:spPr>
          <a:xfrm>
            <a:off x="4248785" y="4462137"/>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49" name="Inhaltsplatzhalter 2">
            <a:extLst>
              <a:ext uri="{FF2B5EF4-FFF2-40B4-BE49-F238E27FC236}">
                <a16:creationId xmlns:a16="http://schemas.microsoft.com/office/drawing/2014/main" id="{DFDEFE7F-EDC3-454F-4A8F-D264AC15AF62}"/>
              </a:ext>
            </a:extLst>
          </p:cNvPr>
          <p:cNvSpPr>
            <a:spLocks noGrp="1"/>
          </p:cNvSpPr>
          <p:nvPr>
            <p:ph idx="32" hasCustomPrompt="1"/>
          </p:nvPr>
        </p:nvSpPr>
        <p:spPr>
          <a:xfrm>
            <a:off x="4248785" y="4722332"/>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m.musteradresse</a:t>
            </a:r>
            <a:r>
              <a:rPr lang="de-DE" dirty="0"/>
              <a:t>@</a:t>
            </a:r>
          </a:p>
          <a:p>
            <a:pPr lvl="0"/>
            <a:r>
              <a:rPr lang="de-DE" dirty="0" err="1"/>
              <a:t>airitsystems.de</a:t>
            </a:r>
            <a:endParaRPr lang="de-DE" dirty="0"/>
          </a:p>
        </p:txBody>
      </p:sp>
      <p:sp>
        <p:nvSpPr>
          <p:cNvPr id="50" name="Inhaltsplatzhalter 2">
            <a:extLst>
              <a:ext uri="{FF2B5EF4-FFF2-40B4-BE49-F238E27FC236}">
                <a16:creationId xmlns:a16="http://schemas.microsoft.com/office/drawing/2014/main" id="{E28E2B75-1F45-01BB-80D3-03DDF149CF9F}"/>
              </a:ext>
            </a:extLst>
          </p:cNvPr>
          <p:cNvSpPr>
            <a:spLocks noGrp="1"/>
          </p:cNvSpPr>
          <p:nvPr>
            <p:ph idx="33" hasCustomPrompt="1"/>
          </p:nvPr>
        </p:nvSpPr>
        <p:spPr>
          <a:xfrm>
            <a:off x="6137058" y="3534714"/>
            <a:ext cx="1777817"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51" name="Inhaltsplatzhalter 2">
            <a:extLst>
              <a:ext uri="{FF2B5EF4-FFF2-40B4-BE49-F238E27FC236}">
                <a16:creationId xmlns:a16="http://schemas.microsoft.com/office/drawing/2014/main" id="{79B4FFC3-3D3C-F7B7-4B0D-315F676577E2}"/>
              </a:ext>
            </a:extLst>
          </p:cNvPr>
          <p:cNvSpPr>
            <a:spLocks noGrp="1"/>
          </p:cNvSpPr>
          <p:nvPr>
            <p:ph idx="35" hasCustomPrompt="1"/>
          </p:nvPr>
        </p:nvSpPr>
        <p:spPr>
          <a:xfrm>
            <a:off x="6137058" y="4164771"/>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52" name="Bildplatzhalter 2">
            <a:extLst>
              <a:ext uri="{FF2B5EF4-FFF2-40B4-BE49-F238E27FC236}">
                <a16:creationId xmlns:a16="http://schemas.microsoft.com/office/drawing/2014/main" id="{E6BABA14-DD05-09AC-7A00-34709AC1E2EC}"/>
              </a:ext>
            </a:extLst>
          </p:cNvPr>
          <p:cNvSpPr>
            <a:spLocks noGrp="1"/>
          </p:cNvSpPr>
          <p:nvPr>
            <p:ph type="pic" sz="quarter" idx="36"/>
          </p:nvPr>
        </p:nvSpPr>
        <p:spPr>
          <a:xfrm>
            <a:off x="6121596" y="1695786"/>
            <a:ext cx="1777818" cy="1777818"/>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53" name="Inhaltsplatzhalter 2">
            <a:extLst>
              <a:ext uri="{FF2B5EF4-FFF2-40B4-BE49-F238E27FC236}">
                <a16:creationId xmlns:a16="http://schemas.microsoft.com/office/drawing/2014/main" id="{0256D3D7-BFD6-1A21-7734-81CC6044309C}"/>
              </a:ext>
            </a:extLst>
          </p:cNvPr>
          <p:cNvSpPr>
            <a:spLocks noGrp="1"/>
          </p:cNvSpPr>
          <p:nvPr>
            <p:ph idx="37" hasCustomPrompt="1"/>
          </p:nvPr>
        </p:nvSpPr>
        <p:spPr>
          <a:xfrm>
            <a:off x="6137058" y="4462137"/>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54" name="Inhaltsplatzhalter 2">
            <a:extLst>
              <a:ext uri="{FF2B5EF4-FFF2-40B4-BE49-F238E27FC236}">
                <a16:creationId xmlns:a16="http://schemas.microsoft.com/office/drawing/2014/main" id="{18F93F7F-8871-C98E-42EA-41F139FEEB22}"/>
              </a:ext>
            </a:extLst>
          </p:cNvPr>
          <p:cNvSpPr>
            <a:spLocks noGrp="1"/>
          </p:cNvSpPr>
          <p:nvPr>
            <p:ph idx="38" hasCustomPrompt="1"/>
          </p:nvPr>
        </p:nvSpPr>
        <p:spPr>
          <a:xfrm>
            <a:off x="6137058" y="4722332"/>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m.musteradresse</a:t>
            </a:r>
            <a:r>
              <a:rPr lang="de-DE" dirty="0"/>
              <a:t>@</a:t>
            </a:r>
          </a:p>
          <a:p>
            <a:pPr lvl="0"/>
            <a:r>
              <a:rPr lang="de-DE" dirty="0" err="1"/>
              <a:t>airitsystems.de</a:t>
            </a:r>
            <a:endParaRPr lang="de-DE" dirty="0"/>
          </a:p>
        </p:txBody>
      </p:sp>
      <p:sp>
        <p:nvSpPr>
          <p:cNvPr id="55" name="Inhaltsplatzhalter 2">
            <a:extLst>
              <a:ext uri="{FF2B5EF4-FFF2-40B4-BE49-F238E27FC236}">
                <a16:creationId xmlns:a16="http://schemas.microsoft.com/office/drawing/2014/main" id="{F63A6108-0C9E-205E-685B-EB0E44A46C6A}"/>
              </a:ext>
            </a:extLst>
          </p:cNvPr>
          <p:cNvSpPr>
            <a:spLocks noGrp="1"/>
          </p:cNvSpPr>
          <p:nvPr>
            <p:ph idx="39" hasCustomPrompt="1"/>
          </p:nvPr>
        </p:nvSpPr>
        <p:spPr>
          <a:xfrm>
            <a:off x="8032765" y="3534714"/>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56" name="Inhaltsplatzhalter 2">
            <a:extLst>
              <a:ext uri="{FF2B5EF4-FFF2-40B4-BE49-F238E27FC236}">
                <a16:creationId xmlns:a16="http://schemas.microsoft.com/office/drawing/2014/main" id="{39029C8A-95BE-BEAD-ABDB-F9749D72A1A9}"/>
              </a:ext>
            </a:extLst>
          </p:cNvPr>
          <p:cNvSpPr>
            <a:spLocks noGrp="1"/>
          </p:cNvSpPr>
          <p:nvPr>
            <p:ph idx="41" hasCustomPrompt="1"/>
          </p:nvPr>
        </p:nvSpPr>
        <p:spPr>
          <a:xfrm>
            <a:off x="8032765" y="4164771"/>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57" name="Bildplatzhalter 2">
            <a:extLst>
              <a:ext uri="{FF2B5EF4-FFF2-40B4-BE49-F238E27FC236}">
                <a16:creationId xmlns:a16="http://schemas.microsoft.com/office/drawing/2014/main" id="{752E19BF-78E0-E3B1-53C3-CDA28DC892A8}"/>
              </a:ext>
            </a:extLst>
          </p:cNvPr>
          <p:cNvSpPr>
            <a:spLocks noGrp="1"/>
          </p:cNvSpPr>
          <p:nvPr>
            <p:ph type="pic" sz="quarter" idx="42"/>
          </p:nvPr>
        </p:nvSpPr>
        <p:spPr>
          <a:xfrm>
            <a:off x="8017303" y="1695786"/>
            <a:ext cx="1777818" cy="1777818"/>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58" name="Inhaltsplatzhalter 2">
            <a:extLst>
              <a:ext uri="{FF2B5EF4-FFF2-40B4-BE49-F238E27FC236}">
                <a16:creationId xmlns:a16="http://schemas.microsoft.com/office/drawing/2014/main" id="{DAB9788C-9D3B-5690-F132-CE498B109ACF}"/>
              </a:ext>
            </a:extLst>
          </p:cNvPr>
          <p:cNvSpPr>
            <a:spLocks noGrp="1"/>
          </p:cNvSpPr>
          <p:nvPr>
            <p:ph idx="43" hasCustomPrompt="1"/>
          </p:nvPr>
        </p:nvSpPr>
        <p:spPr>
          <a:xfrm>
            <a:off x="8032765" y="4462137"/>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59" name="Inhaltsplatzhalter 2">
            <a:extLst>
              <a:ext uri="{FF2B5EF4-FFF2-40B4-BE49-F238E27FC236}">
                <a16:creationId xmlns:a16="http://schemas.microsoft.com/office/drawing/2014/main" id="{200D5349-FC7D-9B1B-AC39-C66549E1DE31}"/>
              </a:ext>
            </a:extLst>
          </p:cNvPr>
          <p:cNvSpPr>
            <a:spLocks noGrp="1"/>
          </p:cNvSpPr>
          <p:nvPr>
            <p:ph idx="44" hasCustomPrompt="1"/>
          </p:nvPr>
        </p:nvSpPr>
        <p:spPr>
          <a:xfrm>
            <a:off x="8032765" y="4722332"/>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m.musteradresse</a:t>
            </a:r>
            <a:r>
              <a:rPr lang="de-DE" dirty="0"/>
              <a:t>@</a:t>
            </a:r>
          </a:p>
          <a:p>
            <a:pPr lvl="0"/>
            <a:r>
              <a:rPr lang="de-DE" dirty="0" err="1"/>
              <a:t>airitsystems.de</a:t>
            </a:r>
            <a:endParaRPr lang="de-DE" dirty="0"/>
          </a:p>
        </p:txBody>
      </p:sp>
      <p:sp>
        <p:nvSpPr>
          <p:cNvPr id="60" name="Inhaltsplatzhalter 2">
            <a:extLst>
              <a:ext uri="{FF2B5EF4-FFF2-40B4-BE49-F238E27FC236}">
                <a16:creationId xmlns:a16="http://schemas.microsoft.com/office/drawing/2014/main" id="{E1DEC76D-E7C0-527A-1BA5-C795FC9EFEF7}"/>
              </a:ext>
            </a:extLst>
          </p:cNvPr>
          <p:cNvSpPr>
            <a:spLocks noGrp="1"/>
          </p:cNvSpPr>
          <p:nvPr>
            <p:ph idx="45" hasCustomPrompt="1"/>
          </p:nvPr>
        </p:nvSpPr>
        <p:spPr>
          <a:xfrm>
            <a:off x="9943340" y="3534714"/>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400" b="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Luisa Mustermann</a:t>
            </a:r>
          </a:p>
        </p:txBody>
      </p:sp>
      <p:sp>
        <p:nvSpPr>
          <p:cNvPr id="61" name="Inhaltsplatzhalter 2">
            <a:extLst>
              <a:ext uri="{FF2B5EF4-FFF2-40B4-BE49-F238E27FC236}">
                <a16:creationId xmlns:a16="http://schemas.microsoft.com/office/drawing/2014/main" id="{213A1910-5047-CBA0-A55F-D27A8C6D1B34}"/>
              </a:ext>
            </a:extLst>
          </p:cNvPr>
          <p:cNvSpPr>
            <a:spLocks noGrp="1"/>
          </p:cNvSpPr>
          <p:nvPr>
            <p:ph idx="47" hasCustomPrompt="1"/>
          </p:nvPr>
        </p:nvSpPr>
        <p:spPr>
          <a:xfrm>
            <a:off x="9943340" y="4164771"/>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Standort</a:t>
            </a:r>
          </a:p>
        </p:txBody>
      </p:sp>
      <p:sp>
        <p:nvSpPr>
          <p:cNvPr id="62" name="Bildplatzhalter 2">
            <a:extLst>
              <a:ext uri="{FF2B5EF4-FFF2-40B4-BE49-F238E27FC236}">
                <a16:creationId xmlns:a16="http://schemas.microsoft.com/office/drawing/2014/main" id="{C6370718-0132-F75C-55E7-B45574F256F9}"/>
              </a:ext>
            </a:extLst>
          </p:cNvPr>
          <p:cNvSpPr>
            <a:spLocks noGrp="1"/>
          </p:cNvSpPr>
          <p:nvPr>
            <p:ph type="pic" sz="quarter" idx="48"/>
          </p:nvPr>
        </p:nvSpPr>
        <p:spPr>
          <a:xfrm>
            <a:off x="9927878" y="1695786"/>
            <a:ext cx="1777818" cy="1777818"/>
          </a:xfrm>
          <a:prstGeom prst="ellipse">
            <a:avLst/>
          </a:prstGeom>
        </p:spPr>
        <p:txBody>
          <a:bodyPr/>
          <a:lstStyle>
            <a:lvl1pPr marL="39688" indent="0">
              <a:buNone/>
              <a:defRPr>
                <a:latin typeface="FrutigerNext LT Regular" panose="020B0503040504020204" pitchFamily="34" charset="0"/>
              </a:defRPr>
            </a:lvl1pPr>
          </a:lstStyle>
          <a:p>
            <a:endParaRPr lang="de-DE" dirty="0"/>
          </a:p>
        </p:txBody>
      </p:sp>
      <p:sp>
        <p:nvSpPr>
          <p:cNvPr id="63" name="Inhaltsplatzhalter 2">
            <a:extLst>
              <a:ext uri="{FF2B5EF4-FFF2-40B4-BE49-F238E27FC236}">
                <a16:creationId xmlns:a16="http://schemas.microsoft.com/office/drawing/2014/main" id="{ED4C2C92-A3F4-B437-A5B3-049B02720050}"/>
              </a:ext>
            </a:extLst>
          </p:cNvPr>
          <p:cNvSpPr>
            <a:spLocks noGrp="1"/>
          </p:cNvSpPr>
          <p:nvPr>
            <p:ph idx="49" hasCustomPrompt="1"/>
          </p:nvPr>
        </p:nvSpPr>
        <p:spPr>
          <a:xfrm>
            <a:off x="9943340" y="4462137"/>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 </a:t>
            </a:r>
            <a:r>
              <a:rPr lang="de-DE" dirty="0">
                <a:hlinkClick r:id="rId5">
                  <a:extLst>
                    <a:ext uri="{A12FA001-AC4F-418D-AE19-62706E023703}">
                      <ahyp:hlinkClr xmlns:ahyp="http://schemas.microsoft.com/office/drawing/2018/hyperlinkcolor" val="tx"/>
                    </a:ext>
                  </a:extLst>
                </a:hlinkClick>
              </a:rPr>
              <a:t>+49 511 977 4055</a:t>
            </a:r>
            <a:endParaRPr lang="de-DE" dirty="0"/>
          </a:p>
        </p:txBody>
      </p:sp>
      <p:sp>
        <p:nvSpPr>
          <p:cNvPr id="64" name="Inhaltsplatzhalter 2">
            <a:extLst>
              <a:ext uri="{FF2B5EF4-FFF2-40B4-BE49-F238E27FC236}">
                <a16:creationId xmlns:a16="http://schemas.microsoft.com/office/drawing/2014/main" id="{855E0CD5-3069-651D-01A8-44C79170159F}"/>
              </a:ext>
            </a:extLst>
          </p:cNvPr>
          <p:cNvSpPr>
            <a:spLocks noGrp="1"/>
          </p:cNvSpPr>
          <p:nvPr>
            <p:ph idx="50" hasCustomPrompt="1"/>
          </p:nvPr>
        </p:nvSpPr>
        <p:spPr>
          <a:xfrm>
            <a:off x="9943340" y="4722332"/>
            <a:ext cx="1777818"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0"/>
              </a:spcBef>
              <a:spcAft>
                <a:spcPts val="100"/>
              </a:spcAft>
              <a:buClr>
                <a:srgbClr val="003366"/>
              </a:buClr>
              <a:buSzPct val="88000"/>
              <a:buFont typeface="Wingdings" charset="2"/>
              <a:buNone/>
              <a:defRPr sz="1200" b="0" i="1" u="none">
                <a:solidFill>
                  <a:srgbClr val="0B2E66"/>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m.musteradresse</a:t>
            </a:r>
            <a:r>
              <a:rPr lang="de-DE" dirty="0"/>
              <a:t>@</a:t>
            </a:r>
          </a:p>
          <a:p>
            <a:pPr lvl="0"/>
            <a:r>
              <a:rPr lang="de-DE" dirty="0" err="1"/>
              <a:t>airitsystems.de</a:t>
            </a:r>
            <a:endParaRPr lang="de-DE" dirty="0"/>
          </a:p>
        </p:txBody>
      </p:sp>
      <p:sp>
        <p:nvSpPr>
          <p:cNvPr id="65" name="Inhaltsplatzhalter 2">
            <a:extLst>
              <a:ext uri="{FF2B5EF4-FFF2-40B4-BE49-F238E27FC236}">
                <a16:creationId xmlns:a16="http://schemas.microsoft.com/office/drawing/2014/main" id="{C5B3E858-56F3-68E0-4319-570693D3CC4E}"/>
              </a:ext>
            </a:extLst>
          </p:cNvPr>
          <p:cNvSpPr>
            <a:spLocks noGrp="1"/>
          </p:cNvSpPr>
          <p:nvPr>
            <p:ph idx="51" hasCustomPrompt="1"/>
          </p:nvPr>
        </p:nvSpPr>
        <p:spPr>
          <a:xfrm>
            <a:off x="2338208" y="3794909"/>
            <a:ext cx="1777819"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
        <p:nvSpPr>
          <p:cNvPr id="66" name="Inhaltsplatzhalter 2">
            <a:extLst>
              <a:ext uri="{FF2B5EF4-FFF2-40B4-BE49-F238E27FC236}">
                <a16:creationId xmlns:a16="http://schemas.microsoft.com/office/drawing/2014/main" id="{EE0728B0-9F2F-27D7-1F1D-A7FF45DBBE4A}"/>
              </a:ext>
            </a:extLst>
          </p:cNvPr>
          <p:cNvSpPr>
            <a:spLocks noGrp="1"/>
          </p:cNvSpPr>
          <p:nvPr>
            <p:ph idx="52" hasCustomPrompt="1"/>
          </p:nvPr>
        </p:nvSpPr>
        <p:spPr>
          <a:xfrm>
            <a:off x="4248784" y="3794909"/>
            <a:ext cx="1777819"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
        <p:nvSpPr>
          <p:cNvPr id="67" name="Inhaltsplatzhalter 2">
            <a:extLst>
              <a:ext uri="{FF2B5EF4-FFF2-40B4-BE49-F238E27FC236}">
                <a16:creationId xmlns:a16="http://schemas.microsoft.com/office/drawing/2014/main" id="{9580DD17-7CF7-93A1-7349-B79DEBD05823}"/>
              </a:ext>
            </a:extLst>
          </p:cNvPr>
          <p:cNvSpPr>
            <a:spLocks noGrp="1"/>
          </p:cNvSpPr>
          <p:nvPr>
            <p:ph idx="53" hasCustomPrompt="1"/>
          </p:nvPr>
        </p:nvSpPr>
        <p:spPr>
          <a:xfrm>
            <a:off x="6144493" y="3794909"/>
            <a:ext cx="1770382"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
        <p:nvSpPr>
          <p:cNvPr id="68" name="Inhaltsplatzhalter 2">
            <a:extLst>
              <a:ext uri="{FF2B5EF4-FFF2-40B4-BE49-F238E27FC236}">
                <a16:creationId xmlns:a16="http://schemas.microsoft.com/office/drawing/2014/main" id="{B61ADA64-DB8F-E8DB-6835-5F0C2262E240}"/>
              </a:ext>
            </a:extLst>
          </p:cNvPr>
          <p:cNvSpPr>
            <a:spLocks noGrp="1"/>
          </p:cNvSpPr>
          <p:nvPr>
            <p:ph idx="54" hasCustomPrompt="1"/>
          </p:nvPr>
        </p:nvSpPr>
        <p:spPr>
          <a:xfrm>
            <a:off x="8032764" y="3789477"/>
            <a:ext cx="1777819"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
        <p:nvSpPr>
          <p:cNvPr id="69" name="Inhaltsplatzhalter 2">
            <a:extLst>
              <a:ext uri="{FF2B5EF4-FFF2-40B4-BE49-F238E27FC236}">
                <a16:creationId xmlns:a16="http://schemas.microsoft.com/office/drawing/2014/main" id="{ED8C7781-533C-9D15-B5B4-D034FBF3318A}"/>
              </a:ext>
            </a:extLst>
          </p:cNvPr>
          <p:cNvSpPr>
            <a:spLocks noGrp="1"/>
          </p:cNvSpPr>
          <p:nvPr>
            <p:ph idx="55" hasCustomPrompt="1"/>
          </p:nvPr>
        </p:nvSpPr>
        <p:spPr>
          <a:xfrm>
            <a:off x="9943340" y="3794909"/>
            <a:ext cx="1777819" cy="289078"/>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ts val="1200"/>
              </a:lnSpc>
              <a:spcBef>
                <a:spcPts val="0"/>
              </a:spcBef>
              <a:spcAft>
                <a:spcPts val="100"/>
              </a:spcAft>
              <a:buClr>
                <a:srgbClr val="003366"/>
              </a:buClr>
              <a:buSzPct val="88000"/>
              <a:buFont typeface="Wingdings" charset="2"/>
              <a:buNone/>
              <a:defRPr sz="1150" b="0" i="0">
                <a:solidFill>
                  <a:srgbClr val="575757"/>
                </a:solidFill>
                <a:latin typeface="FrutigerNext LT Light" panose="020B0403040504020204" pitchFamily="34" charset="0"/>
                <a:cs typeface="FrutigerNext LT Light" panose="020B04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Titel / Position im Unternehmen</a:t>
            </a:r>
          </a:p>
        </p:txBody>
      </p:sp>
    </p:spTree>
    <p:extLst>
      <p:ext uri="{BB962C8B-B14F-4D97-AF65-F5344CB8AC3E}">
        <p14:creationId xmlns:p14="http://schemas.microsoft.com/office/powerpoint/2010/main" val="2368061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 Bilder mit Überschrif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732411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cxnSp>
        <p:nvCxnSpPr>
          <p:cNvPr id="11" name="Gerade Verbindung 16">
            <a:extLst>
              <a:ext uri="{FF2B5EF4-FFF2-40B4-BE49-F238E27FC236}">
                <a16:creationId xmlns:a16="http://schemas.microsoft.com/office/drawing/2014/main" id="{139B7775-DB48-6385-9C04-AF9016F0EF07}"/>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7" name="Inhaltsplatzhalter 2">
            <a:extLst>
              <a:ext uri="{FF2B5EF4-FFF2-40B4-BE49-F238E27FC236}">
                <a16:creationId xmlns:a16="http://schemas.microsoft.com/office/drawing/2014/main" id="{FA25AF69-3CDF-049A-3681-8098B06A4F86}"/>
              </a:ext>
            </a:extLst>
          </p:cNvPr>
          <p:cNvSpPr>
            <a:spLocks noGrp="1"/>
          </p:cNvSpPr>
          <p:nvPr>
            <p:ph idx="10" hasCustomPrompt="1"/>
          </p:nvPr>
        </p:nvSpPr>
        <p:spPr>
          <a:xfrm>
            <a:off x="427632" y="1467630"/>
            <a:ext cx="3572267"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18" name="Inhaltsplatzhalter 2">
            <a:extLst>
              <a:ext uri="{FF2B5EF4-FFF2-40B4-BE49-F238E27FC236}">
                <a16:creationId xmlns:a16="http://schemas.microsoft.com/office/drawing/2014/main" id="{CF941284-E8D3-04B7-EC11-2836E72269AA}"/>
              </a:ext>
            </a:extLst>
          </p:cNvPr>
          <p:cNvSpPr>
            <a:spLocks noGrp="1"/>
          </p:cNvSpPr>
          <p:nvPr>
            <p:ph idx="12" hasCustomPrompt="1"/>
          </p:nvPr>
        </p:nvSpPr>
        <p:spPr>
          <a:xfrm>
            <a:off x="4237686" y="1467630"/>
            <a:ext cx="3572264"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19" name="Inhaltsplatzhalter 2">
            <a:extLst>
              <a:ext uri="{FF2B5EF4-FFF2-40B4-BE49-F238E27FC236}">
                <a16:creationId xmlns:a16="http://schemas.microsoft.com/office/drawing/2014/main" id="{4874DB71-FDBD-D2D8-2D8E-5ED23ACD9490}"/>
              </a:ext>
            </a:extLst>
          </p:cNvPr>
          <p:cNvSpPr>
            <a:spLocks noGrp="1"/>
          </p:cNvSpPr>
          <p:nvPr>
            <p:ph idx="14" hasCustomPrompt="1"/>
          </p:nvPr>
        </p:nvSpPr>
        <p:spPr>
          <a:xfrm>
            <a:off x="8047736" y="1467630"/>
            <a:ext cx="3591905"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20" name="Bildplatzhalter 3">
            <a:extLst>
              <a:ext uri="{FF2B5EF4-FFF2-40B4-BE49-F238E27FC236}">
                <a16:creationId xmlns:a16="http://schemas.microsoft.com/office/drawing/2014/main" id="{3AE4544A-5168-975F-725E-3B524C452704}"/>
              </a:ext>
            </a:extLst>
          </p:cNvPr>
          <p:cNvSpPr>
            <a:spLocks noGrp="1"/>
          </p:cNvSpPr>
          <p:nvPr>
            <p:ph type="pic" sz="quarter" idx="16"/>
          </p:nvPr>
        </p:nvSpPr>
        <p:spPr>
          <a:xfrm>
            <a:off x="429432" y="1781137"/>
            <a:ext cx="3572513"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21" name="Bildplatzhalter 3">
            <a:extLst>
              <a:ext uri="{FF2B5EF4-FFF2-40B4-BE49-F238E27FC236}">
                <a16:creationId xmlns:a16="http://schemas.microsoft.com/office/drawing/2014/main" id="{0C6FCAD6-E5E2-380F-5020-32115B9E03C7}"/>
              </a:ext>
            </a:extLst>
          </p:cNvPr>
          <p:cNvSpPr>
            <a:spLocks noGrp="1"/>
          </p:cNvSpPr>
          <p:nvPr>
            <p:ph type="pic" sz="quarter" idx="17"/>
          </p:nvPr>
        </p:nvSpPr>
        <p:spPr>
          <a:xfrm>
            <a:off x="4239504" y="1781137"/>
            <a:ext cx="3572513"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22" name="Bildplatzhalter 3">
            <a:extLst>
              <a:ext uri="{FF2B5EF4-FFF2-40B4-BE49-F238E27FC236}">
                <a16:creationId xmlns:a16="http://schemas.microsoft.com/office/drawing/2014/main" id="{30CB3705-582C-FB20-97BA-2C334C2E874F}"/>
              </a:ext>
            </a:extLst>
          </p:cNvPr>
          <p:cNvSpPr>
            <a:spLocks noGrp="1"/>
          </p:cNvSpPr>
          <p:nvPr>
            <p:ph type="pic" sz="quarter" idx="18"/>
          </p:nvPr>
        </p:nvSpPr>
        <p:spPr>
          <a:xfrm>
            <a:off x="8049575" y="1781137"/>
            <a:ext cx="3590787"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23" name="Inhaltsplatzhalter 2">
            <a:extLst>
              <a:ext uri="{FF2B5EF4-FFF2-40B4-BE49-F238E27FC236}">
                <a16:creationId xmlns:a16="http://schemas.microsoft.com/office/drawing/2014/main" id="{D89B3BC7-77A2-C918-3C10-357C86F82D4E}"/>
              </a:ext>
            </a:extLst>
          </p:cNvPr>
          <p:cNvSpPr>
            <a:spLocks noGrp="1"/>
          </p:cNvSpPr>
          <p:nvPr>
            <p:ph idx="19" hasCustomPrompt="1"/>
          </p:nvPr>
        </p:nvSpPr>
        <p:spPr>
          <a:xfrm>
            <a:off x="427632" y="3806546"/>
            <a:ext cx="3572267"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24" name="Inhaltsplatzhalter 2">
            <a:extLst>
              <a:ext uri="{FF2B5EF4-FFF2-40B4-BE49-F238E27FC236}">
                <a16:creationId xmlns:a16="http://schemas.microsoft.com/office/drawing/2014/main" id="{0884E763-1354-160B-19B4-05F634677B78}"/>
              </a:ext>
            </a:extLst>
          </p:cNvPr>
          <p:cNvSpPr>
            <a:spLocks noGrp="1"/>
          </p:cNvSpPr>
          <p:nvPr>
            <p:ph idx="20" hasCustomPrompt="1"/>
          </p:nvPr>
        </p:nvSpPr>
        <p:spPr>
          <a:xfrm>
            <a:off x="4237686" y="3806546"/>
            <a:ext cx="3572264"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25" name="Inhaltsplatzhalter 2">
            <a:extLst>
              <a:ext uri="{FF2B5EF4-FFF2-40B4-BE49-F238E27FC236}">
                <a16:creationId xmlns:a16="http://schemas.microsoft.com/office/drawing/2014/main" id="{CD362FAE-15D3-3574-D8B1-020E96EB1B93}"/>
              </a:ext>
            </a:extLst>
          </p:cNvPr>
          <p:cNvSpPr>
            <a:spLocks noGrp="1"/>
          </p:cNvSpPr>
          <p:nvPr>
            <p:ph idx="21" hasCustomPrompt="1"/>
          </p:nvPr>
        </p:nvSpPr>
        <p:spPr>
          <a:xfrm>
            <a:off x="8047736" y="3806546"/>
            <a:ext cx="3591905"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26" name="Bildplatzhalter 3">
            <a:extLst>
              <a:ext uri="{FF2B5EF4-FFF2-40B4-BE49-F238E27FC236}">
                <a16:creationId xmlns:a16="http://schemas.microsoft.com/office/drawing/2014/main" id="{29958AEE-892F-23D9-88AF-5DD997542CF4}"/>
              </a:ext>
            </a:extLst>
          </p:cNvPr>
          <p:cNvSpPr>
            <a:spLocks noGrp="1"/>
          </p:cNvSpPr>
          <p:nvPr>
            <p:ph type="pic" sz="quarter" idx="22"/>
          </p:nvPr>
        </p:nvSpPr>
        <p:spPr>
          <a:xfrm>
            <a:off x="429432" y="4120053"/>
            <a:ext cx="3572513"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27" name="Bildplatzhalter 3">
            <a:extLst>
              <a:ext uri="{FF2B5EF4-FFF2-40B4-BE49-F238E27FC236}">
                <a16:creationId xmlns:a16="http://schemas.microsoft.com/office/drawing/2014/main" id="{9D324841-16DF-CA3D-A3E0-2CBA2D8B1687}"/>
              </a:ext>
            </a:extLst>
          </p:cNvPr>
          <p:cNvSpPr>
            <a:spLocks noGrp="1"/>
          </p:cNvSpPr>
          <p:nvPr>
            <p:ph type="pic" sz="quarter" idx="23"/>
          </p:nvPr>
        </p:nvSpPr>
        <p:spPr>
          <a:xfrm>
            <a:off x="4239504" y="4120053"/>
            <a:ext cx="3572513"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28" name="Bildplatzhalter 3">
            <a:extLst>
              <a:ext uri="{FF2B5EF4-FFF2-40B4-BE49-F238E27FC236}">
                <a16:creationId xmlns:a16="http://schemas.microsoft.com/office/drawing/2014/main" id="{1FE49077-C19D-7F7E-25DC-2BFCCEDAD3AB}"/>
              </a:ext>
            </a:extLst>
          </p:cNvPr>
          <p:cNvSpPr>
            <a:spLocks noGrp="1"/>
          </p:cNvSpPr>
          <p:nvPr>
            <p:ph type="pic" sz="quarter" idx="24"/>
          </p:nvPr>
        </p:nvSpPr>
        <p:spPr>
          <a:xfrm>
            <a:off x="8049575" y="4120053"/>
            <a:ext cx="3590787"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Tree>
    <p:extLst>
      <p:ext uri="{BB962C8B-B14F-4D97-AF65-F5344CB8AC3E}">
        <p14:creationId xmlns:p14="http://schemas.microsoft.com/office/powerpoint/2010/main" val="37854272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 Bilder mit Unterzeil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732411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cxnSp>
        <p:nvCxnSpPr>
          <p:cNvPr id="11" name="Gerade Verbindung 16">
            <a:extLst>
              <a:ext uri="{FF2B5EF4-FFF2-40B4-BE49-F238E27FC236}">
                <a16:creationId xmlns:a16="http://schemas.microsoft.com/office/drawing/2014/main" id="{139B7775-DB48-6385-9C04-AF9016F0EF07}"/>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2" name="Inhaltsplatzhalter 2">
            <a:extLst>
              <a:ext uri="{FF2B5EF4-FFF2-40B4-BE49-F238E27FC236}">
                <a16:creationId xmlns:a16="http://schemas.microsoft.com/office/drawing/2014/main" id="{555E1FAC-A791-B4DE-7704-F77CFE6C1CA1}"/>
              </a:ext>
            </a:extLst>
          </p:cNvPr>
          <p:cNvSpPr>
            <a:spLocks noGrp="1"/>
          </p:cNvSpPr>
          <p:nvPr>
            <p:ph idx="10" hasCustomPrompt="1"/>
          </p:nvPr>
        </p:nvSpPr>
        <p:spPr>
          <a:xfrm>
            <a:off x="427631" y="3304042"/>
            <a:ext cx="3594021"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5" name="Inhaltsplatzhalter 2">
            <a:extLst>
              <a:ext uri="{FF2B5EF4-FFF2-40B4-BE49-F238E27FC236}">
                <a16:creationId xmlns:a16="http://schemas.microsoft.com/office/drawing/2014/main" id="{D5DDA0E6-99B1-21AE-2BE6-07C5D5012E9B}"/>
              </a:ext>
            </a:extLst>
          </p:cNvPr>
          <p:cNvSpPr>
            <a:spLocks noGrp="1"/>
          </p:cNvSpPr>
          <p:nvPr>
            <p:ph idx="12" hasCustomPrompt="1"/>
          </p:nvPr>
        </p:nvSpPr>
        <p:spPr>
          <a:xfrm>
            <a:off x="4237685" y="3304042"/>
            <a:ext cx="3594017"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6" name="Inhaltsplatzhalter 2">
            <a:extLst>
              <a:ext uri="{FF2B5EF4-FFF2-40B4-BE49-F238E27FC236}">
                <a16:creationId xmlns:a16="http://schemas.microsoft.com/office/drawing/2014/main" id="{3D58AFEC-81E6-2F28-0E39-BAE0A7702E31}"/>
              </a:ext>
            </a:extLst>
          </p:cNvPr>
          <p:cNvSpPr>
            <a:spLocks noGrp="1"/>
          </p:cNvSpPr>
          <p:nvPr>
            <p:ph idx="14" hasCustomPrompt="1"/>
          </p:nvPr>
        </p:nvSpPr>
        <p:spPr>
          <a:xfrm>
            <a:off x="8047736" y="3304042"/>
            <a:ext cx="3620037"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7" name="Bildplatzhalter 3">
            <a:extLst>
              <a:ext uri="{FF2B5EF4-FFF2-40B4-BE49-F238E27FC236}">
                <a16:creationId xmlns:a16="http://schemas.microsoft.com/office/drawing/2014/main" id="{41A08EFF-A814-1DD3-5D37-6D86C9CDDA4E}"/>
              </a:ext>
            </a:extLst>
          </p:cNvPr>
          <p:cNvSpPr>
            <a:spLocks noGrp="1"/>
          </p:cNvSpPr>
          <p:nvPr>
            <p:ph type="pic" sz="quarter" idx="16"/>
          </p:nvPr>
        </p:nvSpPr>
        <p:spPr>
          <a:xfrm>
            <a:off x="429432" y="1415682"/>
            <a:ext cx="3682156"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9" name="Bildplatzhalter 3">
            <a:extLst>
              <a:ext uri="{FF2B5EF4-FFF2-40B4-BE49-F238E27FC236}">
                <a16:creationId xmlns:a16="http://schemas.microsoft.com/office/drawing/2014/main" id="{642E7655-B5B0-00EA-4E8D-85C72331AAC8}"/>
              </a:ext>
            </a:extLst>
          </p:cNvPr>
          <p:cNvSpPr>
            <a:spLocks noGrp="1"/>
          </p:cNvSpPr>
          <p:nvPr>
            <p:ph type="pic" sz="quarter" idx="17"/>
          </p:nvPr>
        </p:nvSpPr>
        <p:spPr>
          <a:xfrm>
            <a:off x="4239504" y="1415682"/>
            <a:ext cx="3682155"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10" name="Bildplatzhalter 3">
            <a:extLst>
              <a:ext uri="{FF2B5EF4-FFF2-40B4-BE49-F238E27FC236}">
                <a16:creationId xmlns:a16="http://schemas.microsoft.com/office/drawing/2014/main" id="{21A3EB05-796B-5A24-9DB3-AB8F4835C46D}"/>
              </a:ext>
            </a:extLst>
          </p:cNvPr>
          <p:cNvSpPr>
            <a:spLocks noGrp="1"/>
          </p:cNvSpPr>
          <p:nvPr>
            <p:ph type="pic" sz="quarter" idx="18"/>
          </p:nvPr>
        </p:nvSpPr>
        <p:spPr>
          <a:xfrm>
            <a:off x="8049575" y="1415682"/>
            <a:ext cx="3691292"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13" name="Inhaltsplatzhalter 2">
            <a:extLst>
              <a:ext uri="{FF2B5EF4-FFF2-40B4-BE49-F238E27FC236}">
                <a16:creationId xmlns:a16="http://schemas.microsoft.com/office/drawing/2014/main" id="{5D5ED579-4FA0-6CCA-206F-F5DB613584F5}"/>
              </a:ext>
            </a:extLst>
          </p:cNvPr>
          <p:cNvSpPr>
            <a:spLocks noGrp="1"/>
          </p:cNvSpPr>
          <p:nvPr>
            <p:ph idx="19" hasCustomPrompt="1"/>
          </p:nvPr>
        </p:nvSpPr>
        <p:spPr>
          <a:xfrm>
            <a:off x="427632" y="5642958"/>
            <a:ext cx="3572267"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29" name="Inhaltsplatzhalter 2">
            <a:extLst>
              <a:ext uri="{FF2B5EF4-FFF2-40B4-BE49-F238E27FC236}">
                <a16:creationId xmlns:a16="http://schemas.microsoft.com/office/drawing/2014/main" id="{91C4B089-49EF-F75B-8C04-D45EC4DA7CCF}"/>
              </a:ext>
            </a:extLst>
          </p:cNvPr>
          <p:cNvSpPr>
            <a:spLocks noGrp="1"/>
          </p:cNvSpPr>
          <p:nvPr>
            <p:ph idx="20" hasCustomPrompt="1"/>
          </p:nvPr>
        </p:nvSpPr>
        <p:spPr>
          <a:xfrm>
            <a:off x="4237686" y="5642958"/>
            <a:ext cx="3572264"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30" name="Inhaltsplatzhalter 2">
            <a:extLst>
              <a:ext uri="{FF2B5EF4-FFF2-40B4-BE49-F238E27FC236}">
                <a16:creationId xmlns:a16="http://schemas.microsoft.com/office/drawing/2014/main" id="{6F1A62A7-C79D-45D9-3777-86BC376E297A}"/>
              </a:ext>
            </a:extLst>
          </p:cNvPr>
          <p:cNvSpPr>
            <a:spLocks noGrp="1"/>
          </p:cNvSpPr>
          <p:nvPr>
            <p:ph idx="21" hasCustomPrompt="1"/>
          </p:nvPr>
        </p:nvSpPr>
        <p:spPr>
          <a:xfrm>
            <a:off x="8047736" y="5642958"/>
            <a:ext cx="3591905" cy="255302"/>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600" b="0">
                <a:solidFill>
                  <a:srgbClr val="0B2E66"/>
                </a:solidFill>
                <a:latin typeface="FrutigerNext LT Regular" panose="020B0503040504020204" pitchFamily="34" charset="0"/>
                <a:cs typeface="FrutigerNext LT Regular" panose="020B05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a:t>ÜBERSCHRIFT</a:t>
            </a:r>
          </a:p>
        </p:txBody>
      </p:sp>
      <p:sp>
        <p:nvSpPr>
          <p:cNvPr id="31" name="Bildplatzhalter 3">
            <a:extLst>
              <a:ext uri="{FF2B5EF4-FFF2-40B4-BE49-F238E27FC236}">
                <a16:creationId xmlns:a16="http://schemas.microsoft.com/office/drawing/2014/main" id="{7C20BF6C-94E8-5F7B-A5A6-3F335AC3CC62}"/>
              </a:ext>
            </a:extLst>
          </p:cNvPr>
          <p:cNvSpPr>
            <a:spLocks noGrp="1"/>
          </p:cNvSpPr>
          <p:nvPr>
            <p:ph type="pic" sz="quarter" idx="22"/>
          </p:nvPr>
        </p:nvSpPr>
        <p:spPr>
          <a:xfrm>
            <a:off x="429432" y="3745462"/>
            <a:ext cx="3700430"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32" name="Bildplatzhalter 3">
            <a:extLst>
              <a:ext uri="{FF2B5EF4-FFF2-40B4-BE49-F238E27FC236}">
                <a16:creationId xmlns:a16="http://schemas.microsoft.com/office/drawing/2014/main" id="{67A23548-43CD-05FC-9575-2AD7C0054131}"/>
              </a:ext>
            </a:extLst>
          </p:cNvPr>
          <p:cNvSpPr>
            <a:spLocks noGrp="1"/>
          </p:cNvSpPr>
          <p:nvPr>
            <p:ph type="pic" sz="quarter" idx="23"/>
          </p:nvPr>
        </p:nvSpPr>
        <p:spPr>
          <a:xfrm>
            <a:off x="4239504" y="3745462"/>
            <a:ext cx="3682155"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
        <p:nvSpPr>
          <p:cNvPr id="33" name="Bildplatzhalter 3">
            <a:extLst>
              <a:ext uri="{FF2B5EF4-FFF2-40B4-BE49-F238E27FC236}">
                <a16:creationId xmlns:a16="http://schemas.microsoft.com/office/drawing/2014/main" id="{6C888060-3072-DFF6-489C-63B1C01BD2B4}"/>
              </a:ext>
            </a:extLst>
          </p:cNvPr>
          <p:cNvSpPr>
            <a:spLocks noGrp="1"/>
          </p:cNvSpPr>
          <p:nvPr>
            <p:ph type="pic" sz="quarter" idx="24"/>
          </p:nvPr>
        </p:nvSpPr>
        <p:spPr>
          <a:xfrm>
            <a:off x="8049575" y="3745462"/>
            <a:ext cx="3700429" cy="1836874"/>
          </a:xfrm>
          <a:prstGeom prst="rect">
            <a:avLst/>
          </a:prstGeom>
        </p:spPr>
        <p:txBody>
          <a:bodyPr vert="horz"/>
          <a:lstStyle>
            <a:lvl1pPr marL="39688" indent="0">
              <a:buNone/>
              <a:defRPr>
                <a:latin typeface="FrutigerNext LT Regular" panose="020B0503040504020204" pitchFamily="34" charset="0"/>
              </a:defRPr>
            </a:lvl1pPr>
          </a:lstStyle>
          <a:p>
            <a:endParaRPr lang="de-DE" dirty="0"/>
          </a:p>
        </p:txBody>
      </p:sp>
    </p:spTree>
    <p:extLst>
      <p:ext uri="{BB962C8B-B14F-4D97-AF65-F5344CB8AC3E}">
        <p14:creationId xmlns:p14="http://schemas.microsoft.com/office/powerpoint/2010/main" val="5943412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2 Bilder_Raster_mit Unterzeil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732411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cxnSp>
        <p:nvCxnSpPr>
          <p:cNvPr id="11" name="Gerade Verbindung 16">
            <a:extLst>
              <a:ext uri="{FF2B5EF4-FFF2-40B4-BE49-F238E27FC236}">
                <a16:creationId xmlns:a16="http://schemas.microsoft.com/office/drawing/2014/main" id="{139B7775-DB48-6385-9C04-AF9016F0EF07}"/>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7" name="Bildplatzhalter 6">
            <a:extLst>
              <a:ext uri="{FF2B5EF4-FFF2-40B4-BE49-F238E27FC236}">
                <a16:creationId xmlns:a16="http://schemas.microsoft.com/office/drawing/2014/main" id="{8C706718-C412-1A44-5DFC-3C491875806E}"/>
              </a:ext>
            </a:extLst>
          </p:cNvPr>
          <p:cNvSpPr>
            <a:spLocks noGrp="1"/>
          </p:cNvSpPr>
          <p:nvPr>
            <p:ph type="pic" sz="quarter" idx="16"/>
          </p:nvPr>
        </p:nvSpPr>
        <p:spPr>
          <a:xfrm>
            <a:off x="429284" y="1401529"/>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18" name="Textplatzhalter 9">
            <a:extLst>
              <a:ext uri="{FF2B5EF4-FFF2-40B4-BE49-F238E27FC236}">
                <a16:creationId xmlns:a16="http://schemas.microsoft.com/office/drawing/2014/main" id="{E10EB02C-AD00-3148-92C8-DC4A01816AFF}"/>
              </a:ext>
            </a:extLst>
          </p:cNvPr>
          <p:cNvSpPr>
            <a:spLocks noGrp="1"/>
          </p:cNvSpPr>
          <p:nvPr>
            <p:ph type="body" sz="quarter" idx="17" hasCustomPrompt="1"/>
          </p:nvPr>
        </p:nvSpPr>
        <p:spPr>
          <a:xfrm>
            <a:off x="428766" y="2728653"/>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19" name="Bildplatzhalter 6">
            <a:extLst>
              <a:ext uri="{FF2B5EF4-FFF2-40B4-BE49-F238E27FC236}">
                <a16:creationId xmlns:a16="http://schemas.microsoft.com/office/drawing/2014/main" id="{E67E5009-A3D4-DD09-14E8-AC983F2B90F9}"/>
              </a:ext>
            </a:extLst>
          </p:cNvPr>
          <p:cNvSpPr>
            <a:spLocks noGrp="1"/>
          </p:cNvSpPr>
          <p:nvPr>
            <p:ph type="pic" sz="quarter" idx="18"/>
          </p:nvPr>
        </p:nvSpPr>
        <p:spPr>
          <a:xfrm>
            <a:off x="429284" y="303834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0" name="Textplatzhalter 9">
            <a:extLst>
              <a:ext uri="{FF2B5EF4-FFF2-40B4-BE49-F238E27FC236}">
                <a16:creationId xmlns:a16="http://schemas.microsoft.com/office/drawing/2014/main" id="{6DC23276-A14B-811F-6709-E1591A508E21}"/>
              </a:ext>
            </a:extLst>
          </p:cNvPr>
          <p:cNvSpPr>
            <a:spLocks noGrp="1"/>
          </p:cNvSpPr>
          <p:nvPr>
            <p:ph type="body" sz="quarter" idx="19" hasCustomPrompt="1"/>
          </p:nvPr>
        </p:nvSpPr>
        <p:spPr>
          <a:xfrm>
            <a:off x="428766" y="436547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21" name="Bildplatzhalter 6">
            <a:extLst>
              <a:ext uri="{FF2B5EF4-FFF2-40B4-BE49-F238E27FC236}">
                <a16:creationId xmlns:a16="http://schemas.microsoft.com/office/drawing/2014/main" id="{F21D97A5-766C-E788-AC92-0443583834C4}"/>
              </a:ext>
            </a:extLst>
          </p:cNvPr>
          <p:cNvSpPr>
            <a:spLocks noGrp="1"/>
          </p:cNvSpPr>
          <p:nvPr>
            <p:ph type="pic" sz="quarter" idx="20"/>
          </p:nvPr>
        </p:nvSpPr>
        <p:spPr>
          <a:xfrm>
            <a:off x="429284" y="468195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2" name="Textplatzhalter 9">
            <a:extLst>
              <a:ext uri="{FF2B5EF4-FFF2-40B4-BE49-F238E27FC236}">
                <a16:creationId xmlns:a16="http://schemas.microsoft.com/office/drawing/2014/main" id="{2C944C46-02C7-25F9-816D-9719F99C4FC5}"/>
              </a:ext>
            </a:extLst>
          </p:cNvPr>
          <p:cNvSpPr>
            <a:spLocks noGrp="1"/>
          </p:cNvSpPr>
          <p:nvPr>
            <p:ph type="body" sz="quarter" idx="21" hasCustomPrompt="1"/>
          </p:nvPr>
        </p:nvSpPr>
        <p:spPr>
          <a:xfrm>
            <a:off x="428766" y="600908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23" name="Bildplatzhalter 6">
            <a:extLst>
              <a:ext uri="{FF2B5EF4-FFF2-40B4-BE49-F238E27FC236}">
                <a16:creationId xmlns:a16="http://schemas.microsoft.com/office/drawing/2014/main" id="{270A110D-FAA7-5111-C1EF-00AACE6964E2}"/>
              </a:ext>
            </a:extLst>
          </p:cNvPr>
          <p:cNvSpPr>
            <a:spLocks noGrp="1"/>
          </p:cNvSpPr>
          <p:nvPr>
            <p:ph type="pic" sz="quarter" idx="22"/>
          </p:nvPr>
        </p:nvSpPr>
        <p:spPr>
          <a:xfrm>
            <a:off x="3281611" y="1401529"/>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4" name="Textplatzhalter 9">
            <a:extLst>
              <a:ext uri="{FF2B5EF4-FFF2-40B4-BE49-F238E27FC236}">
                <a16:creationId xmlns:a16="http://schemas.microsoft.com/office/drawing/2014/main" id="{C00C2DE1-D6D5-20FD-D0EE-C5617D5F13EB}"/>
              </a:ext>
            </a:extLst>
          </p:cNvPr>
          <p:cNvSpPr>
            <a:spLocks noGrp="1"/>
          </p:cNvSpPr>
          <p:nvPr>
            <p:ph type="body" sz="quarter" idx="23" hasCustomPrompt="1"/>
          </p:nvPr>
        </p:nvSpPr>
        <p:spPr>
          <a:xfrm>
            <a:off x="3281093" y="2728653"/>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25" name="Bildplatzhalter 6">
            <a:extLst>
              <a:ext uri="{FF2B5EF4-FFF2-40B4-BE49-F238E27FC236}">
                <a16:creationId xmlns:a16="http://schemas.microsoft.com/office/drawing/2014/main" id="{376B4E05-CC29-C443-6C3F-E23C6816D4C9}"/>
              </a:ext>
            </a:extLst>
          </p:cNvPr>
          <p:cNvSpPr>
            <a:spLocks noGrp="1"/>
          </p:cNvSpPr>
          <p:nvPr>
            <p:ph type="pic" sz="quarter" idx="24"/>
          </p:nvPr>
        </p:nvSpPr>
        <p:spPr>
          <a:xfrm>
            <a:off x="3281611" y="303834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6" name="Textplatzhalter 9">
            <a:extLst>
              <a:ext uri="{FF2B5EF4-FFF2-40B4-BE49-F238E27FC236}">
                <a16:creationId xmlns:a16="http://schemas.microsoft.com/office/drawing/2014/main" id="{76683251-49AC-60F8-51AF-65E81A754540}"/>
              </a:ext>
            </a:extLst>
          </p:cNvPr>
          <p:cNvSpPr>
            <a:spLocks noGrp="1"/>
          </p:cNvSpPr>
          <p:nvPr>
            <p:ph type="body" sz="quarter" idx="25" hasCustomPrompt="1"/>
          </p:nvPr>
        </p:nvSpPr>
        <p:spPr>
          <a:xfrm>
            <a:off x="3281093" y="436547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27" name="Bildplatzhalter 6">
            <a:extLst>
              <a:ext uri="{FF2B5EF4-FFF2-40B4-BE49-F238E27FC236}">
                <a16:creationId xmlns:a16="http://schemas.microsoft.com/office/drawing/2014/main" id="{0969CB1E-A8F5-4B0A-F547-30A1359B11BF}"/>
              </a:ext>
            </a:extLst>
          </p:cNvPr>
          <p:cNvSpPr>
            <a:spLocks noGrp="1"/>
          </p:cNvSpPr>
          <p:nvPr>
            <p:ph type="pic" sz="quarter" idx="26"/>
          </p:nvPr>
        </p:nvSpPr>
        <p:spPr>
          <a:xfrm>
            <a:off x="3281611" y="468195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8" name="Textplatzhalter 9">
            <a:extLst>
              <a:ext uri="{FF2B5EF4-FFF2-40B4-BE49-F238E27FC236}">
                <a16:creationId xmlns:a16="http://schemas.microsoft.com/office/drawing/2014/main" id="{52616885-C595-5BDA-469C-E8CE1A6459B2}"/>
              </a:ext>
            </a:extLst>
          </p:cNvPr>
          <p:cNvSpPr>
            <a:spLocks noGrp="1"/>
          </p:cNvSpPr>
          <p:nvPr>
            <p:ph type="body" sz="quarter" idx="27" hasCustomPrompt="1"/>
          </p:nvPr>
        </p:nvSpPr>
        <p:spPr>
          <a:xfrm>
            <a:off x="3281093" y="600908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34" name="Bildplatzhalter 6">
            <a:extLst>
              <a:ext uri="{FF2B5EF4-FFF2-40B4-BE49-F238E27FC236}">
                <a16:creationId xmlns:a16="http://schemas.microsoft.com/office/drawing/2014/main" id="{AAB9CA68-B990-8DB5-922F-E833390DAEE4}"/>
              </a:ext>
            </a:extLst>
          </p:cNvPr>
          <p:cNvSpPr>
            <a:spLocks noGrp="1"/>
          </p:cNvSpPr>
          <p:nvPr>
            <p:ph type="pic" sz="quarter" idx="28"/>
          </p:nvPr>
        </p:nvSpPr>
        <p:spPr>
          <a:xfrm>
            <a:off x="6127146" y="1401529"/>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5" name="Textplatzhalter 9">
            <a:extLst>
              <a:ext uri="{FF2B5EF4-FFF2-40B4-BE49-F238E27FC236}">
                <a16:creationId xmlns:a16="http://schemas.microsoft.com/office/drawing/2014/main" id="{50C689DF-4CAE-0A8F-0D84-D034D1B61436}"/>
              </a:ext>
            </a:extLst>
          </p:cNvPr>
          <p:cNvSpPr>
            <a:spLocks noGrp="1"/>
          </p:cNvSpPr>
          <p:nvPr>
            <p:ph type="body" sz="quarter" idx="29" hasCustomPrompt="1"/>
          </p:nvPr>
        </p:nvSpPr>
        <p:spPr>
          <a:xfrm>
            <a:off x="6126628" y="2728653"/>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36" name="Bildplatzhalter 6">
            <a:extLst>
              <a:ext uri="{FF2B5EF4-FFF2-40B4-BE49-F238E27FC236}">
                <a16:creationId xmlns:a16="http://schemas.microsoft.com/office/drawing/2014/main" id="{87453A3D-5D30-94C8-CEE2-065A00242251}"/>
              </a:ext>
            </a:extLst>
          </p:cNvPr>
          <p:cNvSpPr>
            <a:spLocks noGrp="1"/>
          </p:cNvSpPr>
          <p:nvPr>
            <p:ph type="pic" sz="quarter" idx="30"/>
          </p:nvPr>
        </p:nvSpPr>
        <p:spPr>
          <a:xfrm>
            <a:off x="6127146" y="303834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7" name="Textplatzhalter 9">
            <a:extLst>
              <a:ext uri="{FF2B5EF4-FFF2-40B4-BE49-F238E27FC236}">
                <a16:creationId xmlns:a16="http://schemas.microsoft.com/office/drawing/2014/main" id="{F0D6B9C8-6BA9-A8F6-6A42-7B70C50AEBE4}"/>
              </a:ext>
            </a:extLst>
          </p:cNvPr>
          <p:cNvSpPr>
            <a:spLocks noGrp="1"/>
          </p:cNvSpPr>
          <p:nvPr>
            <p:ph type="body" sz="quarter" idx="31" hasCustomPrompt="1"/>
          </p:nvPr>
        </p:nvSpPr>
        <p:spPr>
          <a:xfrm>
            <a:off x="6126628" y="436547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38" name="Bildplatzhalter 6">
            <a:extLst>
              <a:ext uri="{FF2B5EF4-FFF2-40B4-BE49-F238E27FC236}">
                <a16:creationId xmlns:a16="http://schemas.microsoft.com/office/drawing/2014/main" id="{F389D09E-569A-D6C9-C117-0E9569D7C897}"/>
              </a:ext>
            </a:extLst>
          </p:cNvPr>
          <p:cNvSpPr>
            <a:spLocks noGrp="1"/>
          </p:cNvSpPr>
          <p:nvPr>
            <p:ph type="pic" sz="quarter" idx="32"/>
          </p:nvPr>
        </p:nvSpPr>
        <p:spPr>
          <a:xfrm>
            <a:off x="6127146" y="468195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9" name="Textplatzhalter 9">
            <a:extLst>
              <a:ext uri="{FF2B5EF4-FFF2-40B4-BE49-F238E27FC236}">
                <a16:creationId xmlns:a16="http://schemas.microsoft.com/office/drawing/2014/main" id="{4FECA849-3D87-B31C-0199-7307FC6CA432}"/>
              </a:ext>
            </a:extLst>
          </p:cNvPr>
          <p:cNvSpPr>
            <a:spLocks noGrp="1"/>
          </p:cNvSpPr>
          <p:nvPr>
            <p:ph type="body" sz="quarter" idx="33" hasCustomPrompt="1"/>
          </p:nvPr>
        </p:nvSpPr>
        <p:spPr>
          <a:xfrm>
            <a:off x="6126628" y="600908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40" name="Bildplatzhalter 6">
            <a:extLst>
              <a:ext uri="{FF2B5EF4-FFF2-40B4-BE49-F238E27FC236}">
                <a16:creationId xmlns:a16="http://schemas.microsoft.com/office/drawing/2014/main" id="{B8917935-AC7C-8B0E-F98B-68E4617D85A4}"/>
              </a:ext>
            </a:extLst>
          </p:cNvPr>
          <p:cNvSpPr>
            <a:spLocks noGrp="1"/>
          </p:cNvSpPr>
          <p:nvPr>
            <p:ph type="pic" sz="quarter" idx="34"/>
          </p:nvPr>
        </p:nvSpPr>
        <p:spPr>
          <a:xfrm>
            <a:off x="8972682" y="1401529"/>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1" name="Textplatzhalter 9">
            <a:extLst>
              <a:ext uri="{FF2B5EF4-FFF2-40B4-BE49-F238E27FC236}">
                <a16:creationId xmlns:a16="http://schemas.microsoft.com/office/drawing/2014/main" id="{3669E827-7059-6D20-B931-F924AF8446C8}"/>
              </a:ext>
            </a:extLst>
          </p:cNvPr>
          <p:cNvSpPr>
            <a:spLocks noGrp="1"/>
          </p:cNvSpPr>
          <p:nvPr>
            <p:ph type="body" sz="quarter" idx="35" hasCustomPrompt="1"/>
          </p:nvPr>
        </p:nvSpPr>
        <p:spPr>
          <a:xfrm>
            <a:off x="8972164" y="2728653"/>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42" name="Bildplatzhalter 6">
            <a:extLst>
              <a:ext uri="{FF2B5EF4-FFF2-40B4-BE49-F238E27FC236}">
                <a16:creationId xmlns:a16="http://schemas.microsoft.com/office/drawing/2014/main" id="{53314AED-36E2-391B-9094-080E7258BE77}"/>
              </a:ext>
            </a:extLst>
          </p:cNvPr>
          <p:cNvSpPr>
            <a:spLocks noGrp="1"/>
          </p:cNvSpPr>
          <p:nvPr>
            <p:ph type="pic" sz="quarter" idx="36"/>
          </p:nvPr>
        </p:nvSpPr>
        <p:spPr>
          <a:xfrm>
            <a:off x="8972682" y="303834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3" name="Textplatzhalter 9">
            <a:extLst>
              <a:ext uri="{FF2B5EF4-FFF2-40B4-BE49-F238E27FC236}">
                <a16:creationId xmlns:a16="http://schemas.microsoft.com/office/drawing/2014/main" id="{30A04A8D-3BF4-98E9-486E-2AA500F59CBE}"/>
              </a:ext>
            </a:extLst>
          </p:cNvPr>
          <p:cNvSpPr>
            <a:spLocks noGrp="1"/>
          </p:cNvSpPr>
          <p:nvPr>
            <p:ph type="body" sz="quarter" idx="37" hasCustomPrompt="1"/>
          </p:nvPr>
        </p:nvSpPr>
        <p:spPr>
          <a:xfrm>
            <a:off x="8972164" y="436547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
        <p:nvSpPr>
          <p:cNvPr id="44" name="Bildplatzhalter 6">
            <a:extLst>
              <a:ext uri="{FF2B5EF4-FFF2-40B4-BE49-F238E27FC236}">
                <a16:creationId xmlns:a16="http://schemas.microsoft.com/office/drawing/2014/main" id="{1BC27C83-D5F3-F925-CCC9-41A654366273}"/>
              </a:ext>
            </a:extLst>
          </p:cNvPr>
          <p:cNvSpPr>
            <a:spLocks noGrp="1"/>
          </p:cNvSpPr>
          <p:nvPr>
            <p:ph type="pic" sz="quarter" idx="38"/>
          </p:nvPr>
        </p:nvSpPr>
        <p:spPr>
          <a:xfrm>
            <a:off x="8972682" y="4681958"/>
            <a:ext cx="2796561" cy="1274432"/>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5" name="Textplatzhalter 9">
            <a:extLst>
              <a:ext uri="{FF2B5EF4-FFF2-40B4-BE49-F238E27FC236}">
                <a16:creationId xmlns:a16="http://schemas.microsoft.com/office/drawing/2014/main" id="{E96E6D87-CD1B-76DE-9C16-ED60B408DEC6}"/>
              </a:ext>
            </a:extLst>
          </p:cNvPr>
          <p:cNvSpPr>
            <a:spLocks noGrp="1"/>
          </p:cNvSpPr>
          <p:nvPr>
            <p:ph type="body" sz="quarter" idx="39" hasCustomPrompt="1"/>
          </p:nvPr>
        </p:nvSpPr>
        <p:spPr>
          <a:xfrm>
            <a:off x="8972164" y="6009082"/>
            <a:ext cx="2797080" cy="191812"/>
          </a:xfrm>
          <a:prstGeom prst="rect">
            <a:avLst/>
          </a:prstGeom>
        </p:spPr>
        <p:txBody>
          <a:bodyPr vert="horz" lIns="0" tIns="0" rIns="0" bIns="0"/>
          <a:lstStyle>
            <a:lvl1pPr marL="0" indent="0" algn="l">
              <a:lnSpc>
                <a:spcPts val="1100"/>
              </a:lnSpc>
              <a:spcBef>
                <a:spcPts val="0"/>
              </a:spcBef>
              <a:buNone/>
              <a:defRPr sz="1000" b="0">
                <a:solidFill>
                  <a:srgbClr val="003366"/>
                </a:solidFill>
                <a:latin typeface="FrutigerNext LT Bold" panose="020B0803040504020204" pitchFamily="34" charset="0"/>
                <a:cs typeface="FrutigerNext LT Bold" panose="020B0803040504020204" pitchFamily="34" charset="0"/>
              </a:defRPr>
            </a:lvl1pPr>
          </a:lstStyle>
          <a:p>
            <a:pPr lvl="0"/>
            <a:r>
              <a:rPr lang="de-DE" dirty="0"/>
              <a:t>TITEL ZUM BILD</a:t>
            </a:r>
          </a:p>
        </p:txBody>
      </p:sp>
    </p:spTree>
    <p:extLst>
      <p:ext uri="{BB962C8B-B14F-4D97-AF65-F5344CB8AC3E}">
        <p14:creationId xmlns:p14="http://schemas.microsoft.com/office/powerpoint/2010/main" val="618387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lder_Raster_mit Unterzeile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732411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cxnSp>
        <p:nvCxnSpPr>
          <p:cNvPr id="11" name="Gerade Verbindung 16">
            <a:extLst>
              <a:ext uri="{FF2B5EF4-FFF2-40B4-BE49-F238E27FC236}">
                <a16:creationId xmlns:a16="http://schemas.microsoft.com/office/drawing/2014/main" id="{139B7775-DB48-6385-9C04-AF9016F0EF07}"/>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7" name="Bildplatzhalter 6">
            <a:extLst>
              <a:ext uri="{FF2B5EF4-FFF2-40B4-BE49-F238E27FC236}">
                <a16:creationId xmlns:a16="http://schemas.microsoft.com/office/drawing/2014/main" id="{8DA8DB53-2C52-8E2A-9B58-BB0C9852AC72}"/>
              </a:ext>
            </a:extLst>
          </p:cNvPr>
          <p:cNvSpPr>
            <a:spLocks noGrp="1"/>
          </p:cNvSpPr>
          <p:nvPr>
            <p:ph type="pic" sz="quarter" idx="16"/>
          </p:nvPr>
        </p:nvSpPr>
        <p:spPr>
          <a:xfrm>
            <a:off x="429285"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18" name="Textplatzhalter 9">
            <a:extLst>
              <a:ext uri="{FF2B5EF4-FFF2-40B4-BE49-F238E27FC236}">
                <a16:creationId xmlns:a16="http://schemas.microsoft.com/office/drawing/2014/main" id="{A6D9253E-F68A-9569-714A-1BE0F3D2594E}"/>
              </a:ext>
            </a:extLst>
          </p:cNvPr>
          <p:cNvSpPr>
            <a:spLocks noGrp="1"/>
          </p:cNvSpPr>
          <p:nvPr>
            <p:ph type="body" sz="quarter" idx="17" hasCustomPrompt="1"/>
          </p:nvPr>
        </p:nvSpPr>
        <p:spPr>
          <a:xfrm>
            <a:off x="428766"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19" name="Bildplatzhalter 6">
            <a:extLst>
              <a:ext uri="{FF2B5EF4-FFF2-40B4-BE49-F238E27FC236}">
                <a16:creationId xmlns:a16="http://schemas.microsoft.com/office/drawing/2014/main" id="{2B38686E-267D-5D3F-2BCD-D98AE7F013D8}"/>
              </a:ext>
            </a:extLst>
          </p:cNvPr>
          <p:cNvSpPr>
            <a:spLocks noGrp="1"/>
          </p:cNvSpPr>
          <p:nvPr>
            <p:ph type="pic" sz="quarter" idx="18"/>
          </p:nvPr>
        </p:nvSpPr>
        <p:spPr>
          <a:xfrm>
            <a:off x="1851911"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0" name="Textplatzhalter 9">
            <a:extLst>
              <a:ext uri="{FF2B5EF4-FFF2-40B4-BE49-F238E27FC236}">
                <a16:creationId xmlns:a16="http://schemas.microsoft.com/office/drawing/2014/main" id="{E26256EB-626A-CA5B-1827-F1E8FD5F45C7}"/>
              </a:ext>
            </a:extLst>
          </p:cNvPr>
          <p:cNvSpPr>
            <a:spLocks noGrp="1"/>
          </p:cNvSpPr>
          <p:nvPr>
            <p:ph type="body" sz="quarter" idx="19" hasCustomPrompt="1"/>
          </p:nvPr>
        </p:nvSpPr>
        <p:spPr>
          <a:xfrm>
            <a:off x="1851392"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21" name="Bildplatzhalter 6">
            <a:extLst>
              <a:ext uri="{FF2B5EF4-FFF2-40B4-BE49-F238E27FC236}">
                <a16:creationId xmlns:a16="http://schemas.microsoft.com/office/drawing/2014/main" id="{04EB6C56-F683-0B7F-BA44-3FB67D114A22}"/>
              </a:ext>
            </a:extLst>
          </p:cNvPr>
          <p:cNvSpPr>
            <a:spLocks noGrp="1"/>
          </p:cNvSpPr>
          <p:nvPr>
            <p:ph type="pic" sz="quarter" idx="20"/>
          </p:nvPr>
        </p:nvSpPr>
        <p:spPr>
          <a:xfrm>
            <a:off x="3274537"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2" name="Textplatzhalter 9">
            <a:extLst>
              <a:ext uri="{FF2B5EF4-FFF2-40B4-BE49-F238E27FC236}">
                <a16:creationId xmlns:a16="http://schemas.microsoft.com/office/drawing/2014/main" id="{BFABE879-5B95-E5B0-3FD5-CEDBBAE6065F}"/>
              </a:ext>
            </a:extLst>
          </p:cNvPr>
          <p:cNvSpPr>
            <a:spLocks noGrp="1"/>
          </p:cNvSpPr>
          <p:nvPr>
            <p:ph type="body" sz="quarter" idx="21" hasCustomPrompt="1"/>
          </p:nvPr>
        </p:nvSpPr>
        <p:spPr>
          <a:xfrm>
            <a:off x="3274018"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23" name="Bildplatzhalter 6">
            <a:extLst>
              <a:ext uri="{FF2B5EF4-FFF2-40B4-BE49-F238E27FC236}">
                <a16:creationId xmlns:a16="http://schemas.microsoft.com/office/drawing/2014/main" id="{B7685D5A-28FA-98C6-FF39-67CAD6E9C3B8}"/>
              </a:ext>
            </a:extLst>
          </p:cNvPr>
          <p:cNvSpPr>
            <a:spLocks noGrp="1"/>
          </p:cNvSpPr>
          <p:nvPr>
            <p:ph type="pic" sz="quarter" idx="22"/>
          </p:nvPr>
        </p:nvSpPr>
        <p:spPr>
          <a:xfrm>
            <a:off x="4697162"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4" name="Textplatzhalter 9">
            <a:extLst>
              <a:ext uri="{FF2B5EF4-FFF2-40B4-BE49-F238E27FC236}">
                <a16:creationId xmlns:a16="http://schemas.microsoft.com/office/drawing/2014/main" id="{AB9595F5-C773-2466-2AAD-087AF0F82EF5}"/>
              </a:ext>
            </a:extLst>
          </p:cNvPr>
          <p:cNvSpPr>
            <a:spLocks noGrp="1"/>
          </p:cNvSpPr>
          <p:nvPr>
            <p:ph type="body" sz="quarter" idx="23" hasCustomPrompt="1"/>
          </p:nvPr>
        </p:nvSpPr>
        <p:spPr>
          <a:xfrm>
            <a:off x="4696643"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25" name="Bildplatzhalter 6">
            <a:extLst>
              <a:ext uri="{FF2B5EF4-FFF2-40B4-BE49-F238E27FC236}">
                <a16:creationId xmlns:a16="http://schemas.microsoft.com/office/drawing/2014/main" id="{5F014645-95B9-F167-A4CE-E426C08C8E2C}"/>
              </a:ext>
            </a:extLst>
          </p:cNvPr>
          <p:cNvSpPr>
            <a:spLocks noGrp="1"/>
          </p:cNvSpPr>
          <p:nvPr>
            <p:ph type="pic" sz="quarter" idx="24"/>
          </p:nvPr>
        </p:nvSpPr>
        <p:spPr>
          <a:xfrm>
            <a:off x="6119788"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6" name="Textplatzhalter 9">
            <a:extLst>
              <a:ext uri="{FF2B5EF4-FFF2-40B4-BE49-F238E27FC236}">
                <a16:creationId xmlns:a16="http://schemas.microsoft.com/office/drawing/2014/main" id="{71004ECE-549E-1BA9-E4AC-4FC1DD405CF2}"/>
              </a:ext>
            </a:extLst>
          </p:cNvPr>
          <p:cNvSpPr>
            <a:spLocks noGrp="1"/>
          </p:cNvSpPr>
          <p:nvPr>
            <p:ph type="body" sz="quarter" idx="25" hasCustomPrompt="1"/>
          </p:nvPr>
        </p:nvSpPr>
        <p:spPr>
          <a:xfrm>
            <a:off x="6119269"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27" name="Bildplatzhalter 6">
            <a:extLst>
              <a:ext uri="{FF2B5EF4-FFF2-40B4-BE49-F238E27FC236}">
                <a16:creationId xmlns:a16="http://schemas.microsoft.com/office/drawing/2014/main" id="{049A1DAE-FBB6-D3FA-F804-8D01645A6C92}"/>
              </a:ext>
            </a:extLst>
          </p:cNvPr>
          <p:cNvSpPr>
            <a:spLocks noGrp="1"/>
          </p:cNvSpPr>
          <p:nvPr>
            <p:ph type="pic" sz="quarter" idx="26"/>
          </p:nvPr>
        </p:nvSpPr>
        <p:spPr>
          <a:xfrm>
            <a:off x="7537490"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8" name="Textplatzhalter 9">
            <a:extLst>
              <a:ext uri="{FF2B5EF4-FFF2-40B4-BE49-F238E27FC236}">
                <a16:creationId xmlns:a16="http://schemas.microsoft.com/office/drawing/2014/main" id="{BCFAC443-CEA7-96E7-D912-2B07364427CC}"/>
              </a:ext>
            </a:extLst>
          </p:cNvPr>
          <p:cNvSpPr>
            <a:spLocks noGrp="1"/>
          </p:cNvSpPr>
          <p:nvPr>
            <p:ph type="body" sz="quarter" idx="27" hasCustomPrompt="1"/>
          </p:nvPr>
        </p:nvSpPr>
        <p:spPr>
          <a:xfrm>
            <a:off x="7536971"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34" name="Bildplatzhalter 6">
            <a:extLst>
              <a:ext uri="{FF2B5EF4-FFF2-40B4-BE49-F238E27FC236}">
                <a16:creationId xmlns:a16="http://schemas.microsoft.com/office/drawing/2014/main" id="{CA599929-7CFD-C3F2-DCB0-77361994D61A}"/>
              </a:ext>
            </a:extLst>
          </p:cNvPr>
          <p:cNvSpPr>
            <a:spLocks noGrp="1"/>
          </p:cNvSpPr>
          <p:nvPr>
            <p:ph type="pic" sz="quarter" idx="28"/>
          </p:nvPr>
        </p:nvSpPr>
        <p:spPr>
          <a:xfrm>
            <a:off x="8960116" y="1665483"/>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5" name="Textplatzhalter 9">
            <a:extLst>
              <a:ext uri="{FF2B5EF4-FFF2-40B4-BE49-F238E27FC236}">
                <a16:creationId xmlns:a16="http://schemas.microsoft.com/office/drawing/2014/main" id="{2FD50A44-9629-74BD-E7DA-4F04E7981D09}"/>
              </a:ext>
            </a:extLst>
          </p:cNvPr>
          <p:cNvSpPr>
            <a:spLocks noGrp="1"/>
          </p:cNvSpPr>
          <p:nvPr>
            <p:ph type="body" sz="quarter" idx="29" hasCustomPrompt="1"/>
          </p:nvPr>
        </p:nvSpPr>
        <p:spPr>
          <a:xfrm>
            <a:off x="8959597"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36" name="Bildplatzhalter 6">
            <a:extLst>
              <a:ext uri="{FF2B5EF4-FFF2-40B4-BE49-F238E27FC236}">
                <a16:creationId xmlns:a16="http://schemas.microsoft.com/office/drawing/2014/main" id="{AA073CD6-1932-EB64-9C4F-FE9A571156C2}"/>
              </a:ext>
            </a:extLst>
          </p:cNvPr>
          <p:cNvSpPr>
            <a:spLocks noGrp="1"/>
          </p:cNvSpPr>
          <p:nvPr>
            <p:ph type="pic" sz="quarter" idx="30"/>
          </p:nvPr>
        </p:nvSpPr>
        <p:spPr>
          <a:xfrm>
            <a:off x="10387665" y="1665483"/>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7" name="Textplatzhalter 9">
            <a:extLst>
              <a:ext uri="{FF2B5EF4-FFF2-40B4-BE49-F238E27FC236}">
                <a16:creationId xmlns:a16="http://schemas.microsoft.com/office/drawing/2014/main" id="{2E3BEF49-87DD-E919-C2BA-F1AE9662B983}"/>
              </a:ext>
            </a:extLst>
          </p:cNvPr>
          <p:cNvSpPr>
            <a:spLocks noGrp="1"/>
          </p:cNvSpPr>
          <p:nvPr>
            <p:ph type="body" sz="quarter" idx="31" hasCustomPrompt="1"/>
          </p:nvPr>
        </p:nvSpPr>
        <p:spPr>
          <a:xfrm>
            <a:off x="10387146" y="2632644"/>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38" name="Bildplatzhalter 6">
            <a:extLst>
              <a:ext uri="{FF2B5EF4-FFF2-40B4-BE49-F238E27FC236}">
                <a16:creationId xmlns:a16="http://schemas.microsoft.com/office/drawing/2014/main" id="{6E5BA7C0-7D78-BAD2-8C8A-AE8272CB3319}"/>
              </a:ext>
            </a:extLst>
          </p:cNvPr>
          <p:cNvSpPr>
            <a:spLocks noGrp="1"/>
          </p:cNvSpPr>
          <p:nvPr>
            <p:ph type="pic" sz="quarter" idx="32"/>
          </p:nvPr>
        </p:nvSpPr>
        <p:spPr>
          <a:xfrm>
            <a:off x="429285"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9" name="Textplatzhalter 9">
            <a:extLst>
              <a:ext uri="{FF2B5EF4-FFF2-40B4-BE49-F238E27FC236}">
                <a16:creationId xmlns:a16="http://schemas.microsoft.com/office/drawing/2014/main" id="{43D39E13-B666-A670-C850-7620819623FF}"/>
              </a:ext>
            </a:extLst>
          </p:cNvPr>
          <p:cNvSpPr>
            <a:spLocks noGrp="1"/>
          </p:cNvSpPr>
          <p:nvPr>
            <p:ph type="body" sz="quarter" idx="33" hasCustomPrompt="1"/>
          </p:nvPr>
        </p:nvSpPr>
        <p:spPr>
          <a:xfrm>
            <a:off x="428766"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40" name="Bildplatzhalter 6">
            <a:extLst>
              <a:ext uri="{FF2B5EF4-FFF2-40B4-BE49-F238E27FC236}">
                <a16:creationId xmlns:a16="http://schemas.microsoft.com/office/drawing/2014/main" id="{42C67FE5-3A01-713D-67DF-35FCA4B1E28C}"/>
              </a:ext>
            </a:extLst>
          </p:cNvPr>
          <p:cNvSpPr>
            <a:spLocks noGrp="1"/>
          </p:cNvSpPr>
          <p:nvPr>
            <p:ph type="pic" sz="quarter" idx="34"/>
          </p:nvPr>
        </p:nvSpPr>
        <p:spPr>
          <a:xfrm>
            <a:off x="1851911"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1" name="Textplatzhalter 9">
            <a:extLst>
              <a:ext uri="{FF2B5EF4-FFF2-40B4-BE49-F238E27FC236}">
                <a16:creationId xmlns:a16="http://schemas.microsoft.com/office/drawing/2014/main" id="{A90EE5A3-BDE3-480E-3A43-733B8161859A}"/>
              </a:ext>
            </a:extLst>
          </p:cNvPr>
          <p:cNvSpPr>
            <a:spLocks noGrp="1"/>
          </p:cNvSpPr>
          <p:nvPr>
            <p:ph type="body" sz="quarter" idx="35" hasCustomPrompt="1"/>
          </p:nvPr>
        </p:nvSpPr>
        <p:spPr>
          <a:xfrm>
            <a:off x="1851392"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42" name="Bildplatzhalter 6">
            <a:extLst>
              <a:ext uri="{FF2B5EF4-FFF2-40B4-BE49-F238E27FC236}">
                <a16:creationId xmlns:a16="http://schemas.microsoft.com/office/drawing/2014/main" id="{25BD7E9A-94B0-6252-3ECD-981CB2C566FA}"/>
              </a:ext>
            </a:extLst>
          </p:cNvPr>
          <p:cNvSpPr>
            <a:spLocks noGrp="1"/>
          </p:cNvSpPr>
          <p:nvPr>
            <p:ph type="pic" sz="quarter" idx="36"/>
          </p:nvPr>
        </p:nvSpPr>
        <p:spPr>
          <a:xfrm>
            <a:off x="3274537"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3" name="Textplatzhalter 9">
            <a:extLst>
              <a:ext uri="{FF2B5EF4-FFF2-40B4-BE49-F238E27FC236}">
                <a16:creationId xmlns:a16="http://schemas.microsoft.com/office/drawing/2014/main" id="{49F94944-4B74-7B19-BAAF-F452992FA9E1}"/>
              </a:ext>
            </a:extLst>
          </p:cNvPr>
          <p:cNvSpPr>
            <a:spLocks noGrp="1"/>
          </p:cNvSpPr>
          <p:nvPr>
            <p:ph type="body" sz="quarter" idx="37" hasCustomPrompt="1"/>
          </p:nvPr>
        </p:nvSpPr>
        <p:spPr>
          <a:xfrm>
            <a:off x="3274018"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44" name="Bildplatzhalter 6">
            <a:extLst>
              <a:ext uri="{FF2B5EF4-FFF2-40B4-BE49-F238E27FC236}">
                <a16:creationId xmlns:a16="http://schemas.microsoft.com/office/drawing/2014/main" id="{82F4774F-4464-39A6-087D-4C8C4A267BC6}"/>
              </a:ext>
            </a:extLst>
          </p:cNvPr>
          <p:cNvSpPr>
            <a:spLocks noGrp="1"/>
          </p:cNvSpPr>
          <p:nvPr>
            <p:ph type="pic" sz="quarter" idx="38"/>
          </p:nvPr>
        </p:nvSpPr>
        <p:spPr>
          <a:xfrm>
            <a:off x="4697162"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5" name="Textplatzhalter 9">
            <a:extLst>
              <a:ext uri="{FF2B5EF4-FFF2-40B4-BE49-F238E27FC236}">
                <a16:creationId xmlns:a16="http://schemas.microsoft.com/office/drawing/2014/main" id="{2F428016-2D72-4F11-1FBB-0D93400166BE}"/>
              </a:ext>
            </a:extLst>
          </p:cNvPr>
          <p:cNvSpPr>
            <a:spLocks noGrp="1"/>
          </p:cNvSpPr>
          <p:nvPr>
            <p:ph type="body" sz="quarter" idx="39" hasCustomPrompt="1"/>
          </p:nvPr>
        </p:nvSpPr>
        <p:spPr>
          <a:xfrm>
            <a:off x="4696643"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46" name="Bildplatzhalter 6">
            <a:extLst>
              <a:ext uri="{FF2B5EF4-FFF2-40B4-BE49-F238E27FC236}">
                <a16:creationId xmlns:a16="http://schemas.microsoft.com/office/drawing/2014/main" id="{83B6DDAA-3186-A330-CF45-FE6CC24677F9}"/>
              </a:ext>
            </a:extLst>
          </p:cNvPr>
          <p:cNvSpPr>
            <a:spLocks noGrp="1"/>
          </p:cNvSpPr>
          <p:nvPr>
            <p:ph type="pic" sz="quarter" idx="40"/>
          </p:nvPr>
        </p:nvSpPr>
        <p:spPr>
          <a:xfrm>
            <a:off x="6119788"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7" name="Textplatzhalter 9">
            <a:extLst>
              <a:ext uri="{FF2B5EF4-FFF2-40B4-BE49-F238E27FC236}">
                <a16:creationId xmlns:a16="http://schemas.microsoft.com/office/drawing/2014/main" id="{7282A7D1-FC1C-BE61-BF7A-14B3CEAE804C}"/>
              </a:ext>
            </a:extLst>
          </p:cNvPr>
          <p:cNvSpPr>
            <a:spLocks noGrp="1"/>
          </p:cNvSpPr>
          <p:nvPr>
            <p:ph type="body" sz="quarter" idx="41" hasCustomPrompt="1"/>
          </p:nvPr>
        </p:nvSpPr>
        <p:spPr>
          <a:xfrm>
            <a:off x="6119269"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48" name="Bildplatzhalter 6">
            <a:extLst>
              <a:ext uri="{FF2B5EF4-FFF2-40B4-BE49-F238E27FC236}">
                <a16:creationId xmlns:a16="http://schemas.microsoft.com/office/drawing/2014/main" id="{661FBB6A-D616-C6D2-81E8-D054D1A69022}"/>
              </a:ext>
            </a:extLst>
          </p:cNvPr>
          <p:cNvSpPr>
            <a:spLocks noGrp="1"/>
          </p:cNvSpPr>
          <p:nvPr>
            <p:ph type="pic" sz="quarter" idx="42"/>
          </p:nvPr>
        </p:nvSpPr>
        <p:spPr>
          <a:xfrm>
            <a:off x="7537490"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49" name="Textplatzhalter 9">
            <a:extLst>
              <a:ext uri="{FF2B5EF4-FFF2-40B4-BE49-F238E27FC236}">
                <a16:creationId xmlns:a16="http://schemas.microsoft.com/office/drawing/2014/main" id="{6A2D7213-DC96-997C-8503-680B9CA8F8DD}"/>
              </a:ext>
            </a:extLst>
          </p:cNvPr>
          <p:cNvSpPr>
            <a:spLocks noGrp="1"/>
          </p:cNvSpPr>
          <p:nvPr>
            <p:ph type="body" sz="quarter" idx="43" hasCustomPrompt="1"/>
          </p:nvPr>
        </p:nvSpPr>
        <p:spPr>
          <a:xfrm>
            <a:off x="7536971"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50" name="Bildplatzhalter 6">
            <a:extLst>
              <a:ext uri="{FF2B5EF4-FFF2-40B4-BE49-F238E27FC236}">
                <a16:creationId xmlns:a16="http://schemas.microsoft.com/office/drawing/2014/main" id="{E3443993-5309-C26C-48B3-AED2BF9B8816}"/>
              </a:ext>
            </a:extLst>
          </p:cNvPr>
          <p:cNvSpPr>
            <a:spLocks noGrp="1"/>
          </p:cNvSpPr>
          <p:nvPr>
            <p:ph type="pic" sz="quarter" idx="44"/>
          </p:nvPr>
        </p:nvSpPr>
        <p:spPr>
          <a:xfrm>
            <a:off x="8960116" y="3064588"/>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51" name="Textplatzhalter 9">
            <a:extLst>
              <a:ext uri="{FF2B5EF4-FFF2-40B4-BE49-F238E27FC236}">
                <a16:creationId xmlns:a16="http://schemas.microsoft.com/office/drawing/2014/main" id="{1B66DAE0-19BD-EEA3-AD7F-EF0D6CDF4378}"/>
              </a:ext>
            </a:extLst>
          </p:cNvPr>
          <p:cNvSpPr>
            <a:spLocks noGrp="1"/>
          </p:cNvSpPr>
          <p:nvPr>
            <p:ph type="body" sz="quarter" idx="45" hasCustomPrompt="1"/>
          </p:nvPr>
        </p:nvSpPr>
        <p:spPr>
          <a:xfrm>
            <a:off x="8959597"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52" name="Bildplatzhalter 6">
            <a:extLst>
              <a:ext uri="{FF2B5EF4-FFF2-40B4-BE49-F238E27FC236}">
                <a16:creationId xmlns:a16="http://schemas.microsoft.com/office/drawing/2014/main" id="{9101CF44-71E5-09E7-14C3-A79570493088}"/>
              </a:ext>
            </a:extLst>
          </p:cNvPr>
          <p:cNvSpPr>
            <a:spLocks noGrp="1"/>
          </p:cNvSpPr>
          <p:nvPr>
            <p:ph type="pic" sz="quarter" idx="46"/>
          </p:nvPr>
        </p:nvSpPr>
        <p:spPr>
          <a:xfrm>
            <a:off x="10387665" y="3064588"/>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53" name="Textplatzhalter 9">
            <a:extLst>
              <a:ext uri="{FF2B5EF4-FFF2-40B4-BE49-F238E27FC236}">
                <a16:creationId xmlns:a16="http://schemas.microsoft.com/office/drawing/2014/main" id="{67513415-18BF-CFE2-8E9A-9DC910F7CBCD}"/>
              </a:ext>
            </a:extLst>
          </p:cNvPr>
          <p:cNvSpPr>
            <a:spLocks noGrp="1"/>
          </p:cNvSpPr>
          <p:nvPr>
            <p:ph type="body" sz="quarter" idx="47" hasCustomPrompt="1"/>
          </p:nvPr>
        </p:nvSpPr>
        <p:spPr>
          <a:xfrm>
            <a:off x="10387146" y="4031749"/>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54" name="Bildplatzhalter 6">
            <a:extLst>
              <a:ext uri="{FF2B5EF4-FFF2-40B4-BE49-F238E27FC236}">
                <a16:creationId xmlns:a16="http://schemas.microsoft.com/office/drawing/2014/main" id="{AF194158-0B10-FA0D-510A-9790E3D9AB4D}"/>
              </a:ext>
            </a:extLst>
          </p:cNvPr>
          <p:cNvSpPr>
            <a:spLocks noGrp="1"/>
          </p:cNvSpPr>
          <p:nvPr>
            <p:ph type="pic" sz="quarter" idx="48"/>
          </p:nvPr>
        </p:nvSpPr>
        <p:spPr>
          <a:xfrm>
            <a:off x="429285"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55" name="Textplatzhalter 9">
            <a:extLst>
              <a:ext uri="{FF2B5EF4-FFF2-40B4-BE49-F238E27FC236}">
                <a16:creationId xmlns:a16="http://schemas.microsoft.com/office/drawing/2014/main" id="{B6A10547-5276-329C-BE08-8BDC9B6E7BBB}"/>
              </a:ext>
            </a:extLst>
          </p:cNvPr>
          <p:cNvSpPr>
            <a:spLocks noGrp="1"/>
          </p:cNvSpPr>
          <p:nvPr>
            <p:ph type="body" sz="quarter" idx="49" hasCustomPrompt="1"/>
          </p:nvPr>
        </p:nvSpPr>
        <p:spPr>
          <a:xfrm>
            <a:off x="428766"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56" name="Bildplatzhalter 6">
            <a:extLst>
              <a:ext uri="{FF2B5EF4-FFF2-40B4-BE49-F238E27FC236}">
                <a16:creationId xmlns:a16="http://schemas.microsoft.com/office/drawing/2014/main" id="{B0ADF05F-2EB8-409B-11E5-721C86E3DEFE}"/>
              </a:ext>
            </a:extLst>
          </p:cNvPr>
          <p:cNvSpPr>
            <a:spLocks noGrp="1"/>
          </p:cNvSpPr>
          <p:nvPr>
            <p:ph type="pic" sz="quarter" idx="50"/>
          </p:nvPr>
        </p:nvSpPr>
        <p:spPr>
          <a:xfrm>
            <a:off x="1851911"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57" name="Textplatzhalter 9">
            <a:extLst>
              <a:ext uri="{FF2B5EF4-FFF2-40B4-BE49-F238E27FC236}">
                <a16:creationId xmlns:a16="http://schemas.microsoft.com/office/drawing/2014/main" id="{163EDFA9-F8A7-B908-9699-E69D99519F4C}"/>
              </a:ext>
            </a:extLst>
          </p:cNvPr>
          <p:cNvSpPr>
            <a:spLocks noGrp="1"/>
          </p:cNvSpPr>
          <p:nvPr>
            <p:ph type="body" sz="quarter" idx="51" hasCustomPrompt="1"/>
          </p:nvPr>
        </p:nvSpPr>
        <p:spPr>
          <a:xfrm>
            <a:off x="1851392"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58" name="Bildplatzhalter 6">
            <a:extLst>
              <a:ext uri="{FF2B5EF4-FFF2-40B4-BE49-F238E27FC236}">
                <a16:creationId xmlns:a16="http://schemas.microsoft.com/office/drawing/2014/main" id="{C95C85D0-82E1-A178-D29C-695E0A153FE8}"/>
              </a:ext>
            </a:extLst>
          </p:cNvPr>
          <p:cNvSpPr>
            <a:spLocks noGrp="1"/>
          </p:cNvSpPr>
          <p:nvPr>
            <p:ph type="pic" sz="quarter" idx="52"/>
          </p:nvPr>
        </p:nvSpPr>
        <p:spPr>
          <a:xfrm>
            <a:off x="3274537"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59" name="Textplatzhalter 9">
            <a:extLst>
              <a:ext uri="{FF2B5EF4-FFF2-40B4-BE49-F238E27FC236}">
                <a16:creationId xmlns:a16="http://schemas.microsoft.com/office/drawing/2014/main" id="{25764145-F943-45E6-7650-9220494CB8B9}"/>
              </a:ext>
            </a:extLst>
          </p:cNvPr>
          <p:cNvSpPr>
            <a:spLocks noGrp="1"/>
          </p:cNvSpPr>
          <p:nvPr>
            <p:ph type="body" sz="quarter" idx="53" hasCustomPrompt="1"/>
          </p:nvPr>
        </p:nvSpPr>
        <p:spPr>
          <a:xfrm>
            <a:off x="3274018"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60" name="Bildplatzhalter 6">
            <a:extLst>
              <a:ext uri="{FF2B5EF4-FFF2-40B4-BE49-F238E27FC236}">
                <a16:creationId xmlns:a16="http://schemas.microsoft.com/office/drawing/2014/main" id="{1384B39C-E41F-14F8-2F2E-D5895E126E88}"/>
              </a:ext>
            </a:extLst>
          </p:cNvPr>
          <p:cNvSpPr>
            <a:spLocks noGrp="1"/>
          </p:cNvSpPr>
          <p:nvPr>
            <p:ph type="pic" sz="quarter" idx="54"/>
          </p:nvPr>
        </p:nvSpPr>
        <p:spPr>
          <a:xfrm>
            <a:off x="4697162"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61" name="Textplatzhalter 9">
            <a:extLst>
              <a:ext uri="{FF2B5EF4-FFF2-40B4-BE49-F238E27FC236}">
                <a16:creationId xmlns:a16="http://schemas.microsoft.com/office/drawing/2014/main" id="{F8CDCF88-550B-37BC-F5D0-6520AF695B76}"/>
              </a:ext>
            </a:extLst>
          </p:cNvPr>
          <p:cNvSpPr>
            <a:spLocks noGrp="1"/>
          </p:cNvSpPr>
          <p:nvPr>
            <p:ph type="body" sz="quarter" idx="55" hasCustomPrompt="1"/>
          </p:nvPr>
        </p:nvSpPr>
        <p:spPr>
          <a:xfrm>
            <a:off x="4696643"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62" name="Bildplatzhalter 6">
            <a:extLst>
              <a:ext uri="{FF2B5EF4-FFF2-40B4-BE49-F238E27FC236}">
                <a16:creationId xmlns:a16="http://schemas.microsoft.com/office/drawing/2014/main" id="{FB9AEA3E-F171-5DF3-134B-B12446FD90DF}"/>
              </a:ext>
            </a:extLst>
          </p:cNvPr>
          <p:cNvSpPr>
            <a:spLocks noGrp="1"/>
          </p:cNvSpPr>
          <p:nvPr>
            <p:ph type="pic" sz="quarter" idx="56"/>
          </p:nvPr>
        </p:nvSpPr>
        <p:spPr>
          <a:xfrm>
            <a:off x="6119788"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63" name="Textplatzhalter 9">
            <a:extLst>
              <a:ext uri="{FF2B5EF4-FFF2-40B4-BE49-F238E27FC236}">
                <a16:creationId xmlns:a16="http://schemas.microsoft.com/office/drawing/2014/main" id="{E4B6C260-51D7-0322-3507-6FC0FB48F811}"/>
              </a:ext>
            </a:extLst>
          </p:cNvPr>
          <p:cNvSpPr>
            <a:spLocks noGrp="1"/>
          </p:cNvSpPr>
          <p:nvPr>
            <p:ph type="body" sz="quarter" idx="57" hasCustomPrompt="1"/>
          </p:nvPr>
        </p:nvSpPr>
        <p:spPr>
          <a:xfrm>
            <a:off x="6119269"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64" name="Bildplatzhalter 6">
            <a:extLst>
              <a:ext uri="{FF2B5EF4-FFF2-40B4-BE49-F238E27FC236}">
                <a16:creationId xmlns:a16="http://schemas.microsoft.com/office/drawing/2014/main" id="{1192C35B-5E71-660C-3A2D-7273419F367D}"/>
              </a:ext>
            </a:extLst>
          </p:cNvPr>
          <p:cNvSpPr>
            <a:spLocks noGrp="1"/>
          </p:cNvSpPr>
          <p:nvPr>
            <p:ph type="pic" sz="quarter" idx="58"/>
          </p:nvPr>
        </p:nvSpPr>
        <p:spPr>
          <a:xfrm>
            <a:off x="7537490"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65" name="Textplatzhalter 9">
            <a:extLst>
              <a:ext uri="{FF2B5EF4-FFF2-40B4-BE49-F238E27FC236}">
                <a16:creationId xmlns:a16="http://schemas.microsoft.com/office/drawing/2014/main" id="{D6CE59DC-6FD1-DC0B-0BC6-3BE1D5F988CD}"/>
              </a:ext>
            </a:extLst>
          </p:cNvPr>
          <p:cNvSpPr>
            <a:spLocks noGrp="1"/>
          </p:cNvSpPr>
          <p:nvPr>
            <p:ph type="body" sz="quarter" idx="59" hasCustomPrompt="1"/>
          </p:nvPr>
        </p:nvSpPr>
        <p:spPr>
          <a:xfrm>
            <a:off x="7536971"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66" name="Bildplatzhalter 6">
            <a:extLst>
              <a:ext uri="{FF2B5EF4-FFF2-40B4-BE49-F238E27FC236}">
                <a16:creationId xmlns:a16="http://schemas.microsoft.com/office/drawing/2014/main" id="{44D81C42-B52E-33FA-12BF-FBCA68586683}"/>
              </a:ext>
            </a:extLst>
          </p:cNvPr>
          <p:cNvSpPr>
            <a:spLocks noGrp="1"/>
          </p:cNvSpPr>
          <p:nvPr>
            <p:ph type="pic" sz="quarter" idx="60"/>
          </p:nvPr>
        </p:nvSpPr>
        <p:spPr>
          <a:xfrm>
            <a:off x="8960116" y="447048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67" name="Textplatzhalter 9">
            <a:extLst>
              <a:ext uri="{FF2B5EF4-FFF2-40B4-BE49-F238E27FC236}">
                <a16:creationId xmlns:a16="http://schemas.microsoft.com/office/drawing/2014/main" id="{5A9AACBB-58BA-4732-12E8-20AF8DE6C893}"/>
              </a:ext>
            </a:extLst>
          </p:cNvPr>
          <p:cNvSpPr>
            <a:spLocks noGrp="1"/>
          </p:cNvSpPr>
          <p:nvPr>
            <p:ph type="body" sz="quarter" idx="61" hasCustomPrompt="1"/>
          </p:nvPr>
        </p:nvSpPr>
        <p:spPr>
          <a:xfrm>
            <a:off x="8959597"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
        <p:nvSpPr>
          <p:cNvPr id="68" name="Bildplatzhalter 6">
            <a:extLst>
              <a:ext uri="{FF2B5EF4-FFF2-40B4-BE49-F238E27FC236}">
                <a16:creationId xmlns:a16="http://schemas.microsoft.com/office/drawing/2014/main" id="{584D679A-9BB4-AFFD-A5D7-3A7EB07B2689}"/>
              </a:ext>
            </a:extLst>
          </p:cNvPr>
          <p:cNvSpPr>
            <a:spLocks noGrp="1"/>
          </p:cNvSpPr>
          <p:nvPr>
            <p:ph type="pic" sz="quarter" idx="62"/>
          </p:nvPr>
        </p:nvSpPr>
        <p:spPr>
          <a:xfrm>
            <a:off x="10387665" y="4470484"/>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69" name="Textplatzhalter 9">
            <a:extLst>
              <a:ext uri="{FF2B5EF4-FFF2-40B4-BE49-F238E27FC236}">
                <a16:creationId xmlns:a16="http://schemas.microsoft.com/office/drawing/2014/main" id="{B559C77C-7994-9BFC-CBB6-48662EB46F37}"/>
              </a:ext>
            </a:extLst>
          </p:cNvPr>
          <p:cNvSpPr>
            <a:spLocks noGrp="1"/>
          </p:cNvSpPr>
          <p:nvPr>
            <p:ph type="body" sz="quarter" idx="63" hasCustomPrompt="1"/>
          </p:nvPr>
        </p:nvSpPr>
        <p:spPr>
          <a:xfrm>
            <a:off x="10387146" y="5437645"/>
            <a:ext cx="1358132" cy="307724"/>
          </a:xfrm>
          <a:prstGeom prst="rect">
            <a:avLst/>
          </a:prstGeom>
        </p:spPr>
        <p:txBody>
          <a:bodyPr vert="horz" lIns="0" tIns="0" rIns="0" bIns="0"/>
          <a:lstStyle>
            <a:lvl1pPr marL="0" indent="0" algn="l">
              <a:lnSpc>
                <a:spcPts val="1100"/>
              </a:lnSpc>
              <a:spcBef>
                <a:spcPts val="0"/>
              </a:spcBef>
              <a:buNone/>
              <a:defRPr sz="1000" b="0">
                <a:solidFill>
                  <a:srgbClr val="003361"/>
                </a:solidFill>
                <a:latin typeface="FrutigerNext LT Regular" panose="020B0503040504020204" pitchFamily="34" charset="0"/>
                <a:cs typeface="FrutigerNext LT Regular" panose="020B0503040504020204" pitchFamily="34" charset="0"/>
              </a:defRPr>
            </a:lvl1pPr>
          </a:lstStyle>
          <a:p>
            <a:pPr lvl="0"/>
            <a:r>
              <a:rPr lang="de-DE" dirty="0"/>
              <a:t>Bildunterschrift</a:t>
            </a:r>
          </a:p>
          <a:p>
            <a:pPr lvl="0"/>
            <a:r>
              <a:rPr lang="de-DE" dirty="0"/>
              <a:t>zwei Zeilen</a:t>
            </a:r>
          </a:p>
        </p:txBody>
      </p:sp>
    </p:spTree>
    <p:extLst>
      <p:ext uri="{BB962C8B-B14F-4D97-AF65-F5344CB8AC3E}">
        <p14:creationId xmlns:p14="http://schemas.microsoft.com/office/powerpoint/2010/main" val="17794625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lder_Raster_ohne Unterzeile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732411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cxnSp>
        <p:nvCxnSpPr>
          <p:cNvPr id="11" name="Gerade Verbindung 16">
            <a:extLst>
              <a:ext uri="{FF2B5EF4-FFF2-40B4-BE49-F238E27FC236}">
                <a16:creationId xmlns:a16="http://schemas.microsoft.com/office/drawing/2014/main" id="{139B7775-DB48-6385-9C04-AF9016F0EF07}"/>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2" name="Bildplatzhalter 6">
            <a:extLst>
              <a:ext uri="{FF2B5EF4-FFF2-40B4-BE49-F238E27FC236}">
                <a16:creationId xmlns:a16="http://schemas.microsoft.com/office/drawing/2014/main" id="{5122A639-70C3-3663-2494-801E737DB379}"/>
              </a:ext>
            </a:extLst>
          </p:cNvPr>
          <p:cNvSpPr>
            <a:spLocks noGrp="1"/>
          </p:cNvSpPr>
          <p:nvPr>
            <p:ph type="pic" sz="quarter" idx="16"/>
          </p:nvPr>
        </p:nvSpPr>
        <p:spPr>
          <a:xfrm>
            <a:off x="429285"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5" name="Bildplatzhalter 6">
            <a:extLst>
              <a:ext uri="{FF2B5EF4-FFF2-40B4-BE49-F238E27FC236}">
                <a16:creationId xmlns:a16="http://schemas.microsoft.com/office/drawing/2014/main" id="{7696FAE7-9D65-F971-FEC9-C3B57B28A49E}"/>
              </a:ext>
            </a:extLst>
          </p:cNvPr>
          <p:cNvSpPr>
            <a:spLocks noGrp="1"/>
          </p:cNvSpPr>
          <p:nvPr>
            <p:ph type="pic" sz="quarter" idx="18"/>
          </p:nvPr>
        </p:nvSpPr>
        <p:spPr>
          <a:xfrm>
            <a:off x="1851911"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6" name="Bildplatzhalter 6">
            <a:extLst>
              <a:ext uri="{FF2B5EF4-FFF2-40B4-BE49-F238E27FC236}">
                <a16:creationId xmlns:a16="http://schemas.microsoft.com/office/drawing/2014/main" id="{631855A8-26F2-6B10-3415-BC2BB5FD13B0}"/>
              </a:ext>
            </a:extLst>
          </p:cNvPr>
          <p:cNvSpPr>
            <a:spLocks noGrp="1"/>
          </p:cNvSpPr>
          <p:nvPr>
            <p:ph type="pic" sz="quarter" idx="20"/>
          </p:nvPr>
        </p:nvSpPr>
        <p:spPr>
          <a:xfrm>
            <a:off x="3274537"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 name="Bildplatzhalter 6">
            <a:extLst>
              <a:ext uri="{FF2B5EF4-FFF2-40B4-BE49-F238E27FC236}">
                <a16:creationId xmlns:a16="http://schemas.microsoft.com/office/drawing/2014/main" id="{27698CD3-EB15-3524-C48D-929911DCDA0B}"/>
              </a:ext>
            </a:extLst>
          </p:cNvPr>
          <p:cNvSpPr>
            <a:spLocks noGrp="1"/>
          </p:cNvSpPr>
          <p:nvPr>
            <p:ph type="pic" sz="quarter" idx="22"/>
          </p:nvPr>
        </p:nvSpPr>
        <p:spPr>
          <a:xfrm>
            <a:off x="4697162"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 name="Bildplatzhalter 6">
            <a:extLst>
              <a:ext uri="{FF2B5EF4-FFF2-40B4-BE49-F238E27FC236}">
                <a16:creationId xmlns:a16="http://schemas.microsoft.com/office/drawing/2014/main" id="{E7D7B2BC-9972-1774-D68B-6C41A7BBD3F2}"/>
              </a:ext>
            </a:extLst>
          </p:cNvPr>
          <p:cNvSpPr>
            <a:spLocks noGrp="1"/>
          </p:cNvSpPr>
          <p:nvPr>
            <p:ph type="pic" sz="quarter" idx="24"/>
          </p:nvPr>
        </p:nvSpPr>
        <p:spPr>
          <a:xfrm>
            <a:off x="6119788"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10" name="Bildplatzhalter 6">
            <a:extLst>
              <a:ext uri="{FF2B5EF4-FFF2-40B4-BE49-F238E27FC236}">
                <a16:creationId xmlns:a16="http://schemas.microsoft.com/office/drawing/2014/main" id="{F229E920-C446-FF8C-5709-438EB75D1E00}"/>
              </a:ext>
            </a:extLst>
          </p:cNvPr>
          <p:cNvSpPr>
            <a:spLocks noGrp="1"/>
          </p:cNvSpPr>
          <p:nvPr>
            <p:ph type="pic" sz="quarter" idx="26"/>
          </p:nvPr>
        </p:nvSpPr>
        <p:spPr>
          <a:xfrm>
            <a:off x="7537490"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13" name="Bildplatzhalter 6">
            <a:extLst>
              <a:ext uri="{FF2B5EF4-FFF2-40B4-BE49-F238E27FC236}">
                <a16:creationId xmlns:a16="http://schemas.microsoft.com/office/drawing/2014/main" id="{B363FA93-9AD1-CC8B-50D6-E2D28508CBC9}"/>
              </a:ext>
            </a:extLst>
          </p:cNvPr>
          <p:cNvSpPr>
            <a:spLocks noGrp="1"/>
          </p:cNvSpPr>
          <p:nvPr>
            <p:ph type="pic" sz="quarter" idx="28"/>
          </p:nvPr>
        </p:nvSpPr>
        <p:spPr>
          <a:xfrm>
            <a:off x="8960116" y="140152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29" name="Bildplatzhalter 6">
            <a:extLst>
              <a:ext uri="{FF2B5EF4-FFF2-40B4-BE49-F238E27FC236}">
                <a16:creationId xmlns:a16="http://schemas.microsoft.com/office/drawing/2014/main" id="{77D922B9-2C09-89D4-4787-6F9AB4ED21E6}"/>
              </a:ext>
            </a:extLst>
          </p:cNvPr>
          <p:cNvSpPr>
            <a:spLocks noGrp="1"/>
          </p:cNvSpPr>
          <p:nvPr>
            <p:ph type="pic" sz="quarter" idx="30"/>
          </p:nvPr>
        </p:nvSpPr>
        <p:spPr>
          <a:xfrm>
            <a:off x="10387665" y="1401529"/>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0" name="Bildplatzhalter 6">
            <a:extLst>
              <a:ext uri="{FF2B5EF4-FFF2-40B4-BE49-F238E27FC236}">
                <a16:creationId xmlns:a16="http://schemas.microsoft.com/office/drawing/2014/main" id="{7287FB99-0E2B-F84E-81F5-274047158833}"/>
              </a:ext>
            </a:extLst>
          </p:cNvPr>
          <p:cNvSpPr>
            <a:spLocks noGrp="1"/>
          </p:cNvSpPr>
          <p:nvPr>
            <p:ph type="pic" sz="quarter" idx="32"/>
          </p:nvPr>
        </p:nvSpPr>
        <p:spPr>
          <a:xfrm>
            <a:off x="429285"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1" name="Bildplatzhalter 6">
            <a:extLst>
              <a:ext uri="{FF2B5EF4-FFF2-40B4-BE49-F238E27FC236}">
                <a16:creationId xmlns:a16="http://schemas.microsoft.com/office/drawing/2014/main" id="{180321C6-B73F-CCEF-96DD-F38AA3AECEA1}"/>
              </a:ext>
            </a:extLst>
          </p:cNvPr>
          <p:cNvSpPr>
            <a:spLocks noGrp="1"/>
          </p:cNvSpPr>
          <p:nvPr>
            <p:ph type="pic" sz="quarter" idx="34"/>
          </p:nvPr>
        </p:nvSpPr>
        <p:spPr>
          <a:xfrm>
            <a:off x="1851911"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2" name="Bildplatzhalter 6">
            <a:extLst>
              <a:ext uri="{FF2B5EF4-FFF2-40B4-BE49-F238E27FC236}">
                <a16:creationId xmlns:a16="http://schemas.microsoft.com/office/drawing/2014/main" id="{17A77901-B482-A28F-AEC0-FEC642F0EDCB}"/>
              </a:ext>
            </a:extLst>
          </p:cNvPr>
          <p:cNvSpPr>
            <a:spLocks noGrp="1"/>
          </p:cNvSpPr>
          <p:nvPr>
            <p:ph type="pic" sz="quarter" idx="36"/>
          </p:nvPr>
        </p:nvSpPr>
        <p:spPr>
          <a:xfrm>
            <a:off x="3274537"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33" name="Bildplatzhalter 6">
            <a:extLst>
              <a:ext uri="{FF2B5EF4-FFF2-40B4-BE49-F238E27FC236}">
                <a16:creationId xmlns:a16="http://schemas.microsoft.com/office/drawing/2014/main" id="{052BF48A-6D2A-E020-3529-91C0E7CF570C}"/>
              </a:ext>
            </a:extLst>
          </p:cNvPr>
          <p:cNvSpPr>
            <a:spLocks noGrp="1"/>
          </p:cNvSpPr>
          <p:nvPr>
            <p:ph type="pic" sz="quarter" idx="38"/>
          </p:nvPr>
        </p:nvSpPr>
        <p:spPr>
          <a:xfrm>
            <a:off x="4697162"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0" name="Bildplatzhalter 6">
            <a:extLst>
              <a:ext uri="{FF2B5EF4-FFF2-40B4-BE49-F238E27FC236}">
                <a16:creationId xmlns:a16="http://schemas.microsoft.com/office/drawing/2014/main" id="{FCA4BE4F-188F-E57A-9D84-5308394FEF3F}"/>
              </a:ext>
            </a:extLst>
          </p:cNvPr>
          <p:cNvSpPr>
            <a:spLocks noGrp="1"/>
          </p:cNvSpPr>
          <p:nvPr>
            <p:ph type="pic" sz="quarter" idx="40"/>
          </p:nvPr>
        </p:nvSpPr>
        <p:spPr>
          <a:xfrm>
            <a:off x="6119788"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1" name="Bildplatzhalter 6">
            <a:extLst>
              <a:ext uri="{FF2B5EF4-FFF2-40B4-BE49-F238E27FC236}">
                <a16:creationId xmlns:a16="http://schemas.microsoft.com/office/drawing/2014/main" id="{11AA4216-4B72-72BD-3849-1869AD6E081D}"/>
              </a:ext>
            </a:extLst>
          </p:cNvPr>
          <p:cNvSpPr>
            <a:spLocks noGrp="1"/>
          </p:cNvSpPr>
          <p:nvPr>
            <p:ph type="pic" sz="quarter" idx="42"/>
          </p:nvPr>
        </p:nvSpPr>
        <p:spPr>
          <a:xfrm>
            <a:off x="7537490"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2" name="Bildplatzhalter 6">
            <a:extLst>
              <a:ext uri="{FF2B5EF4-FFF2-40B4-BE49-F238E27FC236}">
                <a16:creationId xmlns:a16="http://schemas.microsoft.com/office/drawing/2014/main" id="{C00ECB2E-E52D-A2FF-DEB6-6BB7745F9AFB}"/>
              </a:ext>
            </a:extLst>
          </p:cNvPr>
          <p:cNvSpPr>
            <a:spLocks noGrp="1"/>
          </p:cNvSpPr>
          <p:nvPr>
            <p:ph type="pic" sz="quarter" idx="44"/>
          </p:nvPr>
        </p:nvSpPr>
        <p:spPr>
          <a:xfrm>
            <a:off x="8960116" y="2398634"/>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3" name="Bildplatzhalter 6">
            <a:extLst>
              <a:ext uri="{FF2B5EF4-FFF2-40B4-BE49-F238E27FC236}">
                <a16:creationId xmlns:a16="http://schemas.microsoft.com/office/drawing/2014/main" id="{81BDE8EF-ACA1-AFBF-9BEE-873D24FC0182}"/>
              </a:ext>
            </a:extLst>
          </p:cNvPr>
          <p:cNvSpPr>
            <a:spLocks noGrp="1"/>
          </p:cNvSpPr>
          <p:nvPr>
            <p:ph type="pic" sz="quarter" idx="46"/>
          </p:nvPr>
        </p:nvSpPr>
        <p:spPr>
          <a:xfrm>
            <a:off x="10387665" y="2398634"/>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4" name="Bildplatzhalter 6">
            <a:extLst>
              <a:ext uri="{FF2B5EF4-FFF2-40B4-BE49-F238E27FC236}">
                <a16:creationId xmlns:a16="http://schemas.microsoft.com/office/drawing/2014/main" id="{DB1374EC-1937-9F39-9807-2CFA32649D8E}"/>
              </a:ext>
            </a:extLst>
          </p:cNvPr>
          <p:cNvSpPr>
            <a:spLocks noGrp="1"/>
          </p:cNvSpPr>
          <p:nvPr>
            <p:ph type="pic" sz="quarter" idx="48"/>
          </p:nvPr>
        </p:nvSpPr>
        <p:spPr>
          <a:xfrm>
            <a:off x="429285"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5" name="Bildplatzhalter 6">
            <a:extLst>
              <a:ext uri="{FF2B5EF4-FFF2-40B4-BE49-F238E27FC236}">
                <a16:creationId xmlns:a16="http://schemas.microsoft.com/office/drawing/2014/main" id="{67103F2E-0823-5260-08FF-9B196B4BA624}"/>
              </a:ext>
            </a:extLst>
          </p:cNvPr>
          <p:cNvSpPr>
            <a:spLocks noGrp="1"/>
          </p:cNvSpPr>
          <p:nvPr>
            <p:ph type="pic" sz="quarter" idx="50"/>
          </p:nvPr>
        </p:nvSpPr>
        <p:spPr>
          <a:xfrm>
            <a:off x="1851911"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6" name="Bildplatzhalter 6">
            <a:extLst>
              <a:ext uri="{FF2B5EF4-FFF2-40B4-BE49-F238E27FC236}">
                <a16:creationId xmlns:a16="http://schemas.microsoft.com/office/drawing/2014/main" id="{A17FCF41-8F30-D6C8-8E0F-A6CEE8AF8F9D}"/>
              </a:ext>
            </a:extLst>
          </p:cNvPr>
          <p:cNvSpPr>
            <a:spLocks noGrp="1"/>
          </p:cNvSpPr>
          <p:nvPr>
            <p:ph type="pic" sz="quarter" idx="52"/>
          </p:nvPr>
        </p:nvSpPr>
        <p:spPr>
          <a:xfrm>
            <a:off x="3274537"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7" name="Bildplatzhalter 6">
            <a:extLst>
              <a:ext uri="{FF2B5EF4-FFF2-40B4-BE49-F238E27FC236}">
                <a16:creationId xmlns:a16="http://schemas.microsoft.com/office/drawing/2014/main" id="{3F588AFB-5A12-372E-FA72-BC4E087C1547}"/>
              </a:ext>
            </a:extLst>
          </p:cNvPr>
          <p:cNvSpPr>
            <a:spLocks noGrp="1"/>
          </p:cNvSpPr>
          <p:nvPr>
            <p:ph type="pic" sz="quarter" idx="54"/>
          </p:nvPr>
        </p:nvSpPr>
        <p:spPr>
          <a:xfrm>
            <a:off x="4697162"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8" name="Bildplatzhalter 6">
            <a:extLst>
              <a:ext uri="{FF2B5EF4-FFF2-40B4-BE49-F238E27FC236}">
                <a16:creationId xmlns:a16="http://schemas.microsoft.com/office/drawing/2014/main" id="{4D495D75-B5AE-A1B9-DB2C-7538221DE488}"/>
              </a:ext>
            </a:extLst>
          </p:cNvPr>
          <p:cNvSpPr>
            <a:spLocks noGrp="1"/>
          </p:cNvSpPr>
          <p:nvPr>
            <p:ph type="pic" sz="quarter" idx="56"/>
          </p:nvPr>
        </p:nvSpPr>
        <p:spPr>
          <a:xfrm>
            <a:off x="6119788"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79" name="Bildplatzhalter 6">
            <a:extLst>
              <a:ext uri="{FF2B5EF4-FFF2-40B4-BE49-F238E27FC236}">
                <a16:creationId xmlns:a16="http://schemas.microsoft.com/office/drawing/2014/main" id="{CB0A333E-5186-0150-31A0-A39AF22E83FC}"/>
              </a:ext>
            </a:extLst>
          </p:cNvPr>
          <p:cNvSpPr>
            <a:spLocks noGrp="1"/>
          </p:cNvSpPr>
          <p:nvPr>
            <p:ph type="pic" sz="quarter" idx="58"/>
          </p:nvPr>
        </p:nvSpPr>
        <p:spPr>
          <a:xfrm>
            <a:off x="7537490"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0" name="Bildplatzhalter 6">
            <a:extLst>
              <a:ext uri="{FF2B5EF4-FFF2-40B4-BE49-F238E27FC236}">
                <a16:creationId xmlns:a16="http://schemas.microsoft.com/office/drawing/2014/main" id="{07C8588D-740C-9F2E-345B-AD7F593567D9}"/>
              </a:ext>
            </a:extLst>
          </p:cNvPr>
          <p:cNvSpPr>
            <a:spLocks noGrp="1"/>
          </p:cNvSpPr>
          <p:nvPr>
            <p:ph type="pic" sz="quarter" idx="60"/>
          </p:nvPr>
        </p:nvSpPr>
        <p:spPr>
          <a:xfrm>
            <a:off x="8960116" y="3393391"/>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1" name="Bildplatzhalter 6">
            <a:extLst>
              <a:ext uri="{FF2B5EF4-FFF2-40B4-BE49-F238E27FC236}">
                <a16:creationId xmlns:a16="http://schemas.microsoft.com/office/drawing/2014/main" id="{867AE39B-7D39-B1AB-9B49-FDC322724B47}"/>
              </a:ext>
            </a:extLst>
          </p:cNvPr>
          <p:cNvSpPr>
            <a:spLocks noGrp="1"/>
          </p:cNvSpPr>
          <p:nvPr>
            <p:ph type="pic" sz="quarter" idx="62"/>
          </p:nvPr>
        </p:nvSpPr>
        <p:spPr>
          <a:xfrm>
            <a:off x="10387665" y="3393391"/>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2" name="Bildplatzhalter 6">
            <a:extLst>
              <a:ext uri="{FF2B5EF4-FFF2-40B4-BE49-F238E27FC236}">
                <a16:creationId xmlns:a16="http://schemas.microsoft.com/office/drawing/2014/main" id="{2D8B6C72-C341-0F0B-192C-36DFC7F108AB}"/>
              </a:ext>
            </a:extLst>
          </p:cNvPr>
          <p:cNvSpPr>
            <a:spLocks noGrp="1"/>
          </p:cNvSpPr>
          <p:nvPr>
            <p:ph type="pic" sz="quarter" idx="63"/>
          </p:nvPr>
        </p:nvSpPr>
        <p:spPr>
          <a:xfrm>
            <a:off x="429285"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3" name="Bildplatzhalter 6">
            <a:extLst>
              <a:ext uri="{FF2B5EF4-FFF2-40B4-BE49-F238E27FC236}">
                <a16:creationId xmlns:a16="http://schemas.microsoft.com/office/drawing/2014/main" id="{356DC4AA-EADD-8462-E6B6-7F05C2E0869A}"/>
              </a:ext>
            </a:extLst>
          </p:cNvPr>
          <p:cNvSpPr>
            <a:spLocks noGrp="1"/>
          </p:cNvSpPr>
          <p:nvPr>
            <p:ph type="pic" sz="quarter" idx="64"/>
          </p:nvPr>
        </p:nvSpPr>
        <p:spPr>
          <a:xfrm>
            <a:off x="1851911"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4" name="Bildplatzhalter 6">
            <a:extLst>
              <a:ext uri="{FF2B5EF4-FFF2-40B4-BE49-F238E27FC236}">
                <a16:creationId xmlns:a16="http://schemas.microsoft.com/office/drawing/2014/main" id="{818FC892-A8CD-B6D4-8DA2-BDDB29A26BD6}"/>
              </a:ext>
            </a:extLst>
          </p:cNvPr>
          <p:cNvSpPr>
            <a:spLocks noGrp="1"/>
          </p:cNvSpPr>
          <p:nvPr>
            <p:ph type="pic" sz="quarter" idx="65"/>
          </p:nvPr>
        </p:nvSpPr>
        <p:spPr>
          <a:xfrm>
            <a:off x="3274537"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5" name="Bildplatzhalter 6">
            <a:extLst>
              <a:ext uri="{FF2B5EF4-FFF2-40B4-BE49-F238E27FC236}">
                <a16:creationId xmlns:a16="http://schemas.microsoft.com/office/drawing/2014/main" id="{45E4456C-575C-DE0D-62B6-4F0432B38657}"/>
              </a:ext>
            </a:extLst>
          </p:cNvPr>
          <p:cNvSpPr>
            <a:spLocks noGrp="1"/>
          </p:cNvSpPr>
          <p:nvPr>
            <p:ph type="pic" sz="quarter" idx="66"/>
          </p:nvPr>
        </p:nvSpPr>
        <p:spPr>
          <a:xfrm>
            <a:off x="4697162"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6" name="Bildplatzhalter 6">
            <a:extLst>
              <a:ext uri="{FF2B5EF4-FFF2-40B4-BE49-F238E27FC236}">
                <a16:creationId xmlns:a16="http://schemas.microsoft.com/office/drawing/2014/main" id="{F1824A85-835C-4205-92D0-ADF6707ACF6A}"/>
              </a:ext>
            </a:extLst>
          </p:cNvPr>
          <p:cNvSpPr>
            <a:spLocks noGrp="1"/>
          </p:cNvSpPr>
          <p:nvPr>
            <p:ph type="pic" sz="quarter" idx="67"/>
          </p:nvPr>
        </p:nvSpPr>
        <p:spPr>
          <a:xfrm>
            <a:off x="6119788"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7" name="Bildplatzhalter 6">
            <a:extLst>
              <a:ext uri="{FF2B5EF4-FFF2-40B4-BE49-F238E27FC236}">
                <a16:creationId xmlns:a16="http://schemas.microsoft.com/office/drawing/2014/main" id="{E11B57AF-5F2A-C601-C6E7-4EA08C9E21F9}"/>
              </a:ext>
            </a:extLst>
          </p:cNvPr>
          <p:cNvSpPr>
            <a:spLocks noGrp="1"/>
          </p:cNvSpPr>
          <p:nvPr>
            <p:ph type="pic" sz="quarter" idx="68"/>
          </p:nvPr>
        </p:nvSpPr>
        <p:spPr>
          <a:xfrm>
            <a:off x="7537490"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8" name="Bildplatzhalter 6">
            <a:extLst>
              <a:ext uri="{FF2B5EF4-FFF2-40B4-BE49-F238E27FC236}">
                <a16:creationId xmlns:a16="http://schemas.microsoft.com/office/drawing/2014/main" id="{004C12B8-0AA1-C48F-F66B-0767E3BBE6D0}"/>
              </a:ext>
            </a:extLst>
          </p:cNvPr>
          <p:cNvSpPr>
            <a:spLocks noGrp="1"/>
          </p:cNvSpPr>
          <p:nvPr>
            <p:ph type="pic" sz="quarter" idx="69"/>
          </p:nvPr>
        </p:nvSpPr>
        <p:spPr>
          <a:xfrm>
            <a:off x="8960116" y="438925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89" name="Bildplatzhalter 6">
            <a:extLst>
              <a:ext uri="{FF2B5EF4-FFF2-40B4-BE49-F238E27FC236}">
                <a16:creationId xmlns:a16="http://schemas.microsoft.com/office/drawing/2014/main" id="{111D0913-2B38-D083-DA5B-85516C0545C4}"/>
              </a:ext>
            </a:extLst>
          </p:cNvPr>
          <p:cNvSpPr>
            <a:spLocks noGrp="1"/>
          </p:cNvSpPr>
          <p:nvPr>
            <p:ph type="pic" sz="quarter" idx="70"/>
          </p:nvPr>
        </p:nvSpPr>
        <p:spPr>
          <a:xfrm>
            <a:off x="10387665" y="4389259"/>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0" name="Bildplatzhalter 6">
            <a:extLst>
              <a:ext uri="{FF2B5EF4-FFF2-40B4-BE49-F238E27FC236}">
                <a16:creationId xmlns:a16="http://schemas.microsoft.com/office/drawing/2014/main" id="{29B0DCB4-668E-2D9B-4F40-5D5FE9D5A4C2}"/>
              </a:ext>
            </a:extLst>
          </p:cNvPr>
          <p:cNvSpPr>
            <a:spLocks noGrp="1"/>
          </p:cNvSpPr>
          <p:nvPr>
            <p:ph type="pic" sz="quarter" idx="71"/>
          </p:nvPr>
        </p:nvSpPr>
        <p:spPr>
          <a:xfrm>
            <a:off x="429285"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1" name="Bildplatzhalter 6">
            <a:extLst>
              <a:ext uri="{FF2B5EF4-FFF2-40B4-BE49-F238E27FC236}">
                <a16:creationId xmlns:a16="http://schemas.microsoft.com/office/drawing/2014/main" id="{AE5BDE22-3D52-AC19-370D-B03C789EA42E}"/>
              </a:ext>
            </a:extLst>
          </p:cNvPr>
          <p:cNvSpPr>
            <a:spLocks noGrp="1"/>
          </p:cNvSpPr>
          <p:nvPr>
            <p:ph type="pic" sz="quarter" idx="72"/>
          </p:nvPr>
        </p:nvSpPr>
        <p:spPr>
          <a:xfrm>
            <a:off x="1851911"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2" name="Bildplatzhalter 6">
            <a:extLst>
              <a:ext uri="{FF2B5EF4-FFF2-40B4-BE49-F238E27FC236}">
                <a16:creationId xmlns:a16="http://schemas.microsoft.com/office/drawing/2014/main" id="{E0A9B50E-F9C3-1E23-6069-22AAF4BC962C}"/>
              </a:ext>
            </a:extLst>
          </p:cNvPr>
          <p:cNvSpPr>
            <a:spLocks noGrp="1"/>
          </p:cNvSpPr>
          <p:nvPr>
            <p:ph type="pic" sz="quarter" idx="73"/>
          </p:nvPr>
        </p:nvSpPr>
        <p:spPr>
          <a:xfrm>
            <a:off x="3274537"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3" name="Bildplatzhalter 6">
            <a:extLst>
              <a:ext uri="{FF2B5EF4-FFF2-40B4-BE49-F238E27FC236}">
                <a16:creationId xmlns:a16="http://schemas.microsoft.com/office/drawing/2014/main" id="{6035948E-45F9-B995-F0B4-FD7ED20FBACE}"/>
              </a:ext>
            </a:extLst>
          </p:cNvPr>
          <p:cNvSpPr>
            <a:spLocks noGrp="1"/>
          </p:cNvSpPr>
          <p:nvPr>
            <p:ph type="pic" sz="quarter" idx="74"/>
          </p:nvPr>
        </p:nvSpPr>
        <p:spPr>
          <a:xfrm>
            <a:off x="4697162"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4" name="Bildplatzhalter 6">
            <a:extLst>
              <a:ext uri="{FF2B5EF4-FFF2-40B4-BE49-F238E27FC236}">
                <a16:creationId xmlns:a16="http://schemas.microsoft.com/office/drawing/2014/main" id="{33FC66D2-A408-91EE-66DD-88F79C5FD712}"/>
              </a:ext>
            </a:extLst>
          </p:cNvPr>
          <p:cNvSpPr>
            <a:spLocks noGrp="1"/>
          </p:cNvSpPr>
          <p:nvPr>
            <p:ph type="pic" sz="quarter" idx="75"/>
          </p:nvPr>
        </p:nvSpPr>
        <p:spPr>
          <a:xfrm>
            <a:off x="6119788"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5" name="Bildplatzhalter 6">
            <a:extLst>
              <a:ext uri="{FF2B5EF4-FFF2-40B4-BE49-F238E27FC236}">
                <a16:creationId xmlns:a16="http://schemas.microsoft.com/office/drawing/2014/main" id="{1560D3EC-8922-1315-DA61-C335F5CDBB32}"/>
              </a:ext>
            </a:extLst>
          </p:cNvPr>
          <p:cNvSpPr>
            <a:spLocks noGrp="1"/>
          </p:cNvSpPr>
          <p:nvPr>
            <p:ph type="pic" sz="quarter" idx="76"/>
          </p:nvPr>
        </p:nvSpPr>
        <p:spPr>
          <a:xfrm>
            <a:off x="7537490"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6" name="Bildplatzhalter 6">
            <a:extLst>
              <a:ext uri="{FF2B5EF4-FFF2-40B4-BE49-F238E27FC236}">
                <a16:creationId xmlns:a16="http://schemas.microsoft.com/office/drawing/2014/main" id="{4A46E19B-8441-2B6E-261B-559679AE1C9C}"/>
              </a:ext>
            </a:extLst>
          </p:cNvPr>
          <p:cNvSpPr>
            <a:spLocks noGrp="1"/>
          </p:cNvSpPr>
          <p:nvPr>
            <p:ph type="pic" sz="quarter" idx="77"/>
          </p:nvPr>
        </p:nvSpPr>
        <p:spPr>
          <a:xfrm>
            <a:off x="8960116" y="5375989"/>
            <a:ext cx="1357612"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
        <p:nvSpPr>
          <p:cNvPr id="97" name="Bildplatzhalter 6">
            <a:extLst>
              <a:ext uri="{FF2B5EF4-FFF2-40B4-BE49-F238E27FC236}">
                <a16:creationId xmlns:a16="http://schemas.microsoft.com/office/drawing/2014/main" id="{13BDA464-9F45-41C2-6CE7-974EDD0C13EB}"/>
              </a:ext>
            </a:extLst>
          </p:cNvPr>
          <p:cNvSpPr>
            <a:spLocks noGrp="1"/>
          </p:cNvSpPr>
          <p:nvPr>
            <p:ph type="pic" sz="quarter" idx="78"/>
          </p:nvPr>
        </p:nvSpPr>
        <p:spPr>
          <a:xfrm>
            <a:off x="10387665" y="5375989"/>
            <a:ext cx="1382224" cy="917398"/>
          </a:xfrm>
          <a:prstGeom prst="rect">
            <a:avLst/>
          </a:prstGeom>
        </p:spPr>
        <p:txBody>
          <a:bodyPr vert="horz"/>
          <a:lstStyle>
            <a:lvl1pPr marL="39688" indent="0">
              <a:buNone/>
              <a:defRPr sz="1200">
                <a:solidFill>
                  <a:srgbClr val="003366"/>
                </a:solidFill>
                <a:latin typeface="FrutigerNext LT Regular" panose="020B0503040504020204" pitchFamily="34" charset="0"/>
              </a:defRPr>
            </a:lvl1pPr>
          </a:lstStyle>
          <a:p>
            <a:endParaRPr lang="de-DE" dirty="0"/>
          </a:p>
        </p:txBody>
      </p:sp>
    </p:spTree>
    <p:extLst>
      <p:ext uri="{BB962C8B-B14F-4D97-AF65-F5344CB8AC3E}">
        <p14:creationId xmlns:p14="http://schemas.microsoft.com/office/powerpoint/2010/main" val="23985969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Grafik_Phasen_Horizontal">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dirty="0"/>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sp>
        <p:nvSpPr>
          <p:cNvPr id="10" name="Inhaltsplatzhalter 2">
            <a:extLst>
              <a:ext uri="{FF2B5EF4-FFF2-40B4-BE49-F238E27FC236}">
                <a16:creationId xmlns:a16="http://schemas.microsoft.com/office/drawing/2014/main" id="{504C1C0A-2A92-86A7-C57C-A29DF7420C36}"/>
              </a:ext>
            </a:extLst>
          </p:cNvPr>
          <p:cNvSpPr>
            <a:spLocks noGrp="1"/>
          </p:cNvSpPr>
          <p:nvPr>
            <p:ph idx="12" hasCustomPrompt="1"/>
          </p:nvPr>
        </p:nvSpPr>
        <p:spPr>
          <a:xfrm>
            <a:off x="427632" y="1895643"/>
            <a:ext cx="3738386" cy="263461"/>
          </a:xfrm>
          <a:prstGeom prst="rect">
            <a:avLst/>
          </a:prstGeom>
          <a:ln>
            <a:noFill/>
          </a:ln>
        </p:spPr>
        <p:style>
          <a:lnRef idx="2">
            <a:schemeClr val="accent5"/>
          </a:lnRef>
          <a:fillRef idx="1">
            <a:schemeClr val="lt1"/>
          </a:fillRef>
          <a:effectRef idx="0">
            <a:schemeClr val="accent5"/>
          </a:effectRef>
          <a:fontRef idx="none"/>
        </p:style>
        <p:txBody>
          <a:bodyPr vert="horz" lIns="0" tIns="0" rIns="0" bIns="0"/>
          <a:lstStyle>
            <a:lvl1pPr marL="0" indent="0">
              <a:lnSpc>
                <a:spcPct val="100000"/>
              </a:lnSpc>
              <a:spcBef>
                <a:spcPts val="300"/>
              </a:spcBef>
              <a:spcAft>
                <a:spcPts val="100"/>
              </a:spcAft>
              <a:buClr>
                <a:srgbClr val="003366"/>
              </a:buClr>
              <a:buSzPct val="88000"/>
              <a:buFont typeface="Wingdings" charset="2"/>
              <a:buNone/>
              <a:defRPr sz="1800" b="0" cap="all" baseline="0">
                <a:solidFill>
                  <a:srgbClr val="0B2E66"/>
                </a:solidFill>
                <a:latin typeface="FrutigerNext LT Bold" panose="020B0803040504020204" pitchFamily="34" charset="0"/>
                <a:cs typeface="FrutigerNext LT Bold" panose="020B0803040504020204" pitchFamily="34" charset="0"/>
              </a:defRPr>
            </a:lvl1pPr>
            <a:lvl2pPr>
              <a:buSzPct val="120000"/>
              <a:buFont typeface="Lucida Grande"/>
              <a:buChar char="✓"/>
              <a:defRPr sz="1800">
                <a:latin typeface="Arial"/>
              </a:defRPr>
            </a:lvl2pPr>
            <a:lvl3pPr>
              <a:buSzPct val="120000"/>
              <a:buFont typeface="Lucida Grande"/>
              <a:buChar char="✓"/>
              <a:defRPr sz="1800">
                <a:latin typeface="Arial"/>
              </a:defRPr>
            </a:lvl3pPr>
            <a:lvl4pPr>
              <a:buSzPct val="120000"/>
              <a:buFont typeface="Lucida Grande"/>
              <a:buChar char="✓"/>
              <a:defRPr sz="1800">
                <a:latin typeface="Arial"/>
              </a:defRPr>
            </a:lvl4pPr>
            <a:lvl5pPr>
              <a:buSzPct val="120000"/>
              <a:buFont typeface="Lucida Grande"/>
              <a:buChar char="✓"/>
              <a:defRPr sz="1800">
                <a:latin typeface="Arial"/>
              </a:defRPr>
            </a:lvl5pPr>
          </a:lstStyle>
          <a:p>
            <a:pPr lvl="0"/>
            <a:r>
              <a:rPr lang="de-DE" dirty="0" err="1"/>
              <a:t>üBERSCHRIFT</a:t>
            </a:r>
            <a:endParaRPr lang="de-DE" dirty="0"/>
          </a:p>
        </p:txBody>
      </p:sp>
      <p:cxnSp>
        <p:nvCxnSpPr>
          <p:cNvPr id="7" name="Gerade Verbindung 17">
            <a:extLst>
              <a:ext uri="{FF2B5EF4-FFF2-40B4-BE49-F238E27FC236}">
                <a16:creationId xmlns:a16="http://schemas.microsoft.com/office/drawing/2014/main" id="{D1EF8E54-E87A-4497-CEE8-6632819676CF}"/>
              </a:ext>
            </a:extLst>
          </p:cNvPr>
          <p:cNvCxnSpPr/>
          <p:nvPr userDrawn="1"/>
        </p:nvCxnSpPr>
        <p:spPr bwMode="auto">
          <a:xfrm>
            <a:off x="412426" y="2278090"/>
            <a:ext cx="7151545"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11" name="Pfeil: nach rechts 10">
            <a:extLst>
              <a:ext uri="{FF2B5EF4-FFF2-40B4-BE49-F238E27FC236}">
                <a16:creationId xmlns:a16="http://schemas.microsoft.com/office/drawing/2014/main" id="{C2731E78-B957-B927-6E3E-2C4C82583430}"/>
              </a:ext>
            </a:extLst>
          </p:cNvPr>
          <p:cNvSpPr/>
          <p:nvPr userDrawn="1"/>
        </p:nvSpPr>
        <p:spPr bwMode="auto">
          <a:xfrm>
            <a:off x="407670" y="2563075"/>
            <a:ext cx="978408" cy="484632"/>
          </a:xfrm>
          <a:prstGeom prst="rightArrow">
            <a:avLst/>
          </a:prstGeom>
          <a:solidFill>
            <a:srgbClr val="00336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latin typeface="Times New Roman" charset="0"/>
              <a:cs typeface="ヒラギノ明朝 ProN W3" charset="-128"/>
              <a:sym typeface="Times New Roman" charset="0"/>
            </a:endParaRPr>
          </a:p>
        </p:txBody>
      </p:sp>
      <p:sp>
        <p:nvSpPr>
          <p:cNvPr id="17" name="Textplatzhalter 16">
            <a:extLst>
              <a:ext uri="{FF2B5EF4-FFF2-40B4-BE49-F238E27FC236}">
                <a16:creationId xmlns:a16="http://schemas.microsoft.com/office/drawing/2014/main" id="{CAC1EE30-2DAE-9C59-B02E-BF62CA292090}"/>
              </a:ext>
            </a:extLst>
          </p:cNvPr>
          <p:cNvSpPr>
            <a:spLocks noGrp="1"/>
          </p:cNvSpPr>
          <p:nvPr>
            <p:ph type="body" sz="quarter" idx="34" hasCustomPrompt="1"/>
          </p:nvPr>
        </p:nvSpPr>
        <p:spPr>
          <a:xfrm>
            <a:off x="3063609" y="2449831"/>
            <a:ext cx="1998888" cy="705545"/>
          </a:xfrm>
          <a:prstGeom prst="chevron">
            <a:avLst/>
          </a:prstGeom>
          <a:solidFill>
            <a:srgbClr val="2A4262"/>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(18/44/80)</a:t>
            </a:r>
          </a:p>
        </p:txBody>
      </p:sp>
      <p:sp>
        <p:nvSpPr>
          <p:cNvPr id="18" name="Textplatzhalter 16">
            <a:extLst>
              <a:ext uri="{FF2B5EF4-FFF2-40B4-BE49-F238E27FC236}">
                <a16:creationId xmlns:a16="http://schemas.microsoft.com/office/drawing/2014/main" id="{AC5C7726-3289-358E-371F-FD5CAD820C6B}"/>
              </a:ext>
            </a:extLst>
          </p:cNvPr>
          <p:cNvSpPr>
            <a:spLocks noGrp="1"/>
          </p:cNvSpPr>
          <p:nvPr>
            <p:ph type="body" sz="quarter" idx="35" hasCustomPrompt="1"/>
          </p:nvPr>
        </p:nvSpPr>
        <p:spPr>
          <a:xfrm>
            <a:off x="4816150" y="2448963"/>
            <a:ext cx="1998888" cy="705545"/>
          </a:xfrm>
          <a:prstGeom prst="chevron">
            <a:avLst/>
          </a:prstGeom>
          <a:solidFill>
            <a:srgbClr val="647991"/>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(82/106/133)</a:t>
            </a:r>
          </a:p>
        </p:txBody>
      </p:sp>
      <p:sp>
        <p:nvSpPr>
          <p:cNvPr id="20" name="Textplatzhalter 16">
            <a:extLst>
              <a:ext uri="{FF2B5EF4-FFF2-40B4-BE49-F238E27FC236}">
                <a16:creationId xmlns:a16="http://schemas.microsoft.com/office/drawing/2014/main" id="{CB8FCF53-B394-10FC-3E32-0433D73DD4C5}"/>
              </a:ext>
            </a:extLst>
          </p:cNvPr>
          <p:cNvSpPr>
            <a:spLocks noGrp="1"/>
          </p:cNvSpPr>
          <p:nvPr>
            <p:ph type="body" sz="quarter" idx="36" hasCustomPrompt="1"/>
          </p:nvPr>
        </p:nvSpPr>
        <p:spPr>
          <a:xfrm>
            <a:off x="6565485" y="2448963"/>
            <a:ext cx="1998888" cy="705545"/>
          </a:xfrm>
          <a:prstGeom prst="chevron">
            <a:avLst/>
          </a:prstGeom>
          <a:solidFill>
            <a:srgbClr val="E6EDF5"/>
          </a:solidFill>
        </p:spPr>
        <p:txBody>
          <a:bodyPr anchor="ctr"/>
          <a:lstStyle>
            <a:lvl1pPr marL="0" indent="0" algn="ctr">
              <a:buNone/>
              <a:defRPr sz="1400">
                <a:solidFill>
                  <a:schemeClr val="tx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(227/235/244)</a:t>
            </a:r>
          </a:p>
        </p:txBody>
      </p:sp>
      <p:sp>
        <p:nvSpPr>
          <p:cNvPr id="21" name="Textplatzhalter 16">
            <a:extLst>
              <a:ext uri="{FF2B5EF4-FFF2-40B4-BE49-F238E27FC236}">
                <a16:creationId xmlns:a16="http://schemas.microsoft.com/office/drawing/2014/main" id="{0AD910BB-16FC-4F3E-D685-0E82D3F9FD2B}"/>
              </a:ext>
            </a:extLst>
          </p:cNvPr>
          <p:cNvSpPr>
            <a:spLocks noGrp="1"/>
          </p:cNvSpPr>
          <p:nvPr>
            <p:ph type="body" sz="quarter" idx="37" hasCustomPrompt="1"/>
          </p:nvPr>
        </p:nvSpPr>
        <p:spPr>
          <a:xfrm>
            <a:off x="9591407" y="1772324"/>
            <a:ext cx="1998888" cy="705545"/>
          </a:xfrm>
          <a:prstGeom prst="chevron">
            <a:avLst/>
          </a:prstGeom>
          <a:solidFill>
            <a:srgbClr val="2A4262"/>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(18/44/80)</a:t>
            </a:r>
          </a:p>
        </p:txBody>
      </p:sp>
      <p:sp>
        <p:nvSpPr>
          <p:cNvPr id="45" name="Textplatzhalter 14">
            <a:extLst>
              <a:ext uri="{FF2B5EF4-FFF2-40B4-BE49-F238E27FC236}">
                <a16:creationId xmlns:a16="http://schemas.microsoft.com/office/drawing/2014/main" id="{9072C89A-2435-C66E-3CB5-F86A8820F678}"/>
              </a:ext>
            </a:extLst>
          </p:cNvPr>
          <p:cNvSpPr>
            <a:spLocks noGrp="1"/>
          </p:cNvSpPr>
          <p:nvPr>
            <p:ph type="body" sz="quarter" idx="33" hasCustomPrompt="1"/>
          </p:nvPr>
        </p:nvSpPr>
        <p:spPr>
          <a:xfrm>
            <a:off x="1171151" y="2382054"/>
            <a:ext cx="2131856" cy="850411"/>
          </a:xfrm>
          <a:prstGeom prst="chevron">
            <a:avLst/>
          </a:prstGeom>
          <a:solidFill>
            <a:srgbClr val="003361"/>
          </a:solidFill>
        </p:spPr>
        <p:txBody>
          <a:bodyPr anchor="ctr"/>
          <a:lstStyle>
            <a:lvl1pPr marL="0" indent="0" algn="ctr">
              <a:buNone/>
              <a:defRPr sz="1700">
                <a:solidFill>
                  <a:schemeClr val="bg1"/>
                </a:solidFill>
                <a:latin typeface="FrutigerNext LT Regular" panose="020B0503040504020204" pitchFamily="34" charset="0"/>
              </a:defRPr>
            </a:lvl1pPr>
          </a:lstStyle>
          <a:p>
            <a:pPr lvl="0"/>
            <a:r>
              <a:rPr lang="de-DE" dirty="0"/>
              <a:t>Primärfarbe</a:t>
            </a:r>
            <a:br>
              <a:rPr lang="de-DE" dirty="0"/>
            </a:br>
            <a:r>
              <a:rPr lang="de-DE" dirty="0"/>
              <a:t>(1/51/97)</a:t>
            </a:r>
          </a:p>
        </p:txBody>
      </p:sp>
      <p:sp>
        <p:nvSpPr>
          <p:cNvPr id="49" name="Textplatzhalter 14">
            <a:extLst>
              <a:ext uri="{FF2B5EF4-FFF2-40B4-BE49-F238E27FC236}">
                <a16:creationId xmlns:a16="http://schemas.microsoft.com/office/drawing/2014/main" id="{996C2A36-C833-09FB-924A-A4DF80E5EED0}"/>
              </a:ext>
            </a:extLst>
          </p:cNvPr>
          <p:cNvSpPr>
            <a:spLocks noGrp="1"/>
          </p:cNvSpPr>
          <p:nvPr>
            <p:ph type="body" sz="quarter" idx="38" hasCustomPrompt="1"/>
          </p:nvPr>
        </p:nvSpPr>
        <p:spPr>
          <a:xfrm>
            <a:off x="1156321" y="3440233"/>
            <a:ext cx="2131856" cy="850411"/>
          </a:xfrm>
          <a:prstGeom prst="chevron">
            <a:avLst/>
          </a:prstGeom>
          <a:solidFill>
            <a:srgbClr val="575757"/>
          </a:solidFill>
        </p:spPr>
        <p:txBody>
          <a:bodyPr anchor="ctr"/>
          <a:lstStyle>
            <a:lvl1pPr marL="0" indent="0" algn="ctr">
              <a:buNone/>
              <a:defRPr sz="1700">
                <a:solidFill>
                  <a:schemeClr val="bg1"/>
                </a:solidFill>
                <a:latin typeface="FrutigerNext LT Regular" panose="020B0503040504020204" pitchFamily="34" charset="0"/>
              </a:defRPr>
            </a:lvl1pPr>
          </a:lstStyle>
          <a:p>
            <a:pPr lvl="0"/>
            <a:r>
              <a:rPr lang="de-DE" dirty="0"/>
              <a:t>Primärfarbe</a:t>
            </a:r>
            <a:br>
              <a:rPr lang="de-DE" dirty="0"/>
            </a:br>
            <a:r>
              <a:rPr lang="de-DE" dirty="0"/>
              <a:t>(87/87/87)</a:t>
            </a:r>
          </a:p>
        </p:txBody>
      </p:sp>
      <p:sp>
        <p:nvSpPr>
          <p:cNvPr id="50" name="Textplatzhalter 14">
            <a:extLst>
              <a:ext uri="{FF2B5EF4-FFF2-40B4-BE49-F238E27FC236}">
                <a16:creationId xmlns:a16="http://schemas.microsoft.com/office/drawing/2014/main" id="{42F5A2DC-E27B-8AE1-680B-68B71142E3FD}"/>
              </a:ext>
            </a:extLst>
          </p:cNvPr>
          <p:cNvSpPr>
            <a:spLocks noGrp="1"/>
          </p:cNvSpPr>
          <p:nvPr>
            <p:ph type="body" sz="quarter" idx="39" hasCustomPrompt="1"/>
          </p:nvPr>
        </p:nvSpPr>
        <p:spPr>
          <a:xfrm>
            <a:off x="2990910" y="3449209"/>
            <a:ext cx="2338428" cy="850411"/>
          </a:xfrm>
          <a:prstGeom prst="chevron">
            <a:avLst/>
          </a:prstGeom>
          <a:solidFill>
            <a:srgbClr val="898989"/>
          </a:solidFill>
        </p:spPr>
        <p:txBody>
          <a:bodyPr anchor="ctr"/>
          <a:lstStyle>
            <a:lvl1pPr marL="0" indent="0" algn="ctr">
              <a:buNone/>
              <a:defRPr sz="1700">
                <a:solidFill>
                  <a:schemeClr val="bg1"/>
                </a:solidFill>
                <a:latin typeface="FrutigerNext LT Regular" panose="020B0503040504020204" pitchFamily="34" charset="0"/>
              </a:defRPr>
            </a:lvl1pPr>
          </a:lstStyle>
          <a:p>
            <a:pPr lvl="0"/>
            <a:r>
              <a:rPr lang="de-DE" dirty="0"/>
              <a:t>Primärfarbe</a:t>
            </a:r>
            <a:br>
              <a:rPr lang="de-DE" dirty="0"/>
            </a:br>
            <a:r>
              <a:rPr lang="de-DE" dirty="0"/>
              <a:t>(124/124/124)</a:t>
            </a:r>
          </a:p>
        </p:txBody>
      </p:sp>
      <p:sp>
        <p:nvSpPr>
          <p:cNvPr id="51" name="Textplatzhalter 16">
            <a:extLst>
              <a:ext uri="{FF2B5EF4-FFF2-40B4-BE49-F238E27FC236}">
                <a16:creationId xmlns:a16="http://schemas.microsoft.com/office/drawing/2014/main" id="{4B563582-21F6-3C54-FAF9-7B9616A642A2}"/>
              </a:ext>
            </a:extLst>
          </p:cNvPr>
          <p:cNvSpPr>
            <a:spLocks noGrp="1"/>
          </p:cNvSpPr>
          <p:nvPr>
            <p:ph type="body" sz="quarter" idx="40" hasCustomPrompt="1"/>
          </p:nvPr>
        </p:nvSpPr>
        <p:spPr>
          <a:xfrm>
            <a:off x="5084666" y="3524591"/>
            <a:ext cx="1998888" cy="705545"/>
          </a:xfrm>
          <a:prstGeom prst="chevron">
            <a:avLst/>
          </a:prstGeom>
          <a:solidFill>
            <a:srgbClr val="A7A7A7"/>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(157/157/157)</a:t>
            </a:r>
          </a:p>
        </p:txBody>
      </p:sp>
      <p:sp>
        <p:nvSpPr>
          <p:cNvPr id="52" name="Textplatzhalter 16">
            <a:extLst>
              <a:ext uri="{FF2B5EF4-FFF2-40B4-BE49-F238E27FC236}">
                <a16:creationId xmlns:a16="http://schemas.microsoft.com/office/drawing/2014/main" id="{120E9E0B-AF19-B650-EB0A-6E341E706257}"/>
              </a:ext>
            </a:extLst>
          </p:cNvPr>
          <p:cNvSpPr>
            <a:spLocks noGrp="1"/>
          </p:cNvSpPr>
          <p:nvPr>
            <p:ph type="body" sz="quarter" idx="41" hasCustomPrompt="1"/>
          </p:nvPr>
        </p:nvSpPr>
        <p:spPr>
          <a:xfrm>
            <a:off x="6846732" y="3523723"/>
            <a:ext cx="1998888" cy="705545"/>
          </a:xfrm>
          <a:prstGeom prst="chevron">
            <a:avLst/>
          </a:prstGeom>
          <a:solidFill>
            <a:srgbClr val="C3C3C3"/>
          </a:solidFill>
        </p:spPr>
        <p:txBody>
          <a:bodyPr anchor="ctr"/>
          <a:lstStyle>
            <a:lvl1pPr marL="0" indent="0" algn="ctr">
              <a:buNone/>
              <a:defRPr sz="1400">
                <a:solidFill>
                  <a:schemeClr val="tx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(188/188/188)</a:t>
            </a:r>
          </a:p>
        </p:txBody>
      </p:sp>
      <p:sp>
        <p:nvSpPr>
          <p:cNvPr id="53" name="Textplatzhalter 16">
            <a:extLst>
              <a:ext uri="{FF2B5EF4-FFF2-40B4-BE49-F238E27FC236}">
                <a16:creationId xmlns:a16="http://schemas.microsoft.com/office/drawing/2014/main" id="{EAB18A95-90F9-E2D9-028A-CE0F7E58A7A3}"/>
              </a:ext>
            </a:extLst>
          </p:cNvPr>
          <p:cNvSpPr>
            <a:spLocks noGrp="1"/>
          </p:cNvSpPr>
          <p:nvPr>
            <p:ph type="body" sz="quarter" idx="42" hasCustomPrompt="1"/>
          </p:nvPr>
        </p:nvSpPr>
        <p:spPr>
          <a:xfrm>
            <a:off x="8605592" y="3523723"/>
            <a:ext cx="1998888" cy="705545"/>
          </a:xfrm>
          <a:prstGeom prst="chevron">
            <a:avLst/>
          </a:prstGeom>
          <a:solidFill>
            <a:srgbClr val="E6E6E6"/>
          </a:solidFill>
        </p:spPr>
        <p:txBody>
          <a:bodyPr anchor="ctr"/>
          <a:lstStyle>
            <a:lvl1pPr marL="0" indent="0" algn="ctr">
              <a:buNone/>
              <a:defRPr sz="1400">
                <a:solidFill>
                  <a:schemeClr val="tx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Sekundärfarbe</a:t>
            </a:r>
            <a:br>
              <a:rPr lang="de-DE" dirty="0"/>
            </a:br>
            <a:r>
              <a:rPr lang="de-DE" dirty="0"/>
              <a:t>(227/227/227)</a:t>
            </a:r>
          </a:p>
        </p:txBody>
      </p:sp>
      <p:sp>
        <p:nvSpPr>
          <p:cNvPr id="55" name="Textplatzhalter 14">
            <a:extLst>
              <a:ext uri="{FF2B5EF4-FFF2-40B4-BE49-F238E27FC236}">
                <a16:creationId xmlns:a16="http://schemas.microsoft.com/office/drawing/2014/main" id="{99C79053-4E6D-2B36-4F20-79D441917963}"/>
              </a:ext>
            </a:extLst>
          </p:cNvPr>
          <p:cNvSpPr>
            <a:spLocks noGrp="1"/>
          </p:cNvSpPr>
          <p:nvPr>
            <p:ph type="body" sz="quarter" idx="43" hasCustomPrompt="1"/>
          </p:nvPr>
        </p:nvSpPr>
        <p:spPr>
          <a:xfrm>
            <a:off x="1142834" y="4463049"/>
            <a:ext cx="2338428" cy="850411"/>
          </a:xfrm>
          <a:prstGeom prst="chevron">
            <a:avLst/>
          </a:prstGeom>
          <a:solidFill>
            <a:srgbClr val="009FE3"/>
          </a:solidFill>
        </p:spPr>
        <p:txBody>
          <a:bodyPr anchor="ctr"/>
          <a:lstStyle>
            <a:lvl1pPr marL="0" indent="0" algn="ctr">
              <a:buNone/>
              <a:defRPr sz="1700">
                <a:solidFill>
                  <a:schemeClr val="bg1"/>
                </a:solidFill>
                <a:latin typeface="FrutigerNext LT Regular" panose="020B0503040504020204" pitchFamily="34" charset="0"/>
              </a:defRPr>
            </a:lvl1pPr>
          </a:lstStyle>
          <a:p>
            <a:pPr lvl="0"/>
            <a:r>
              <a:rPr lang="de-DE" dirty="0"/>
              <a:t>Schmuckfarbe</a:t>
            </a:r>
            <a:br>
              <a:rPr lang="de-DE" dirty="0"/>
            </a:br>
            <a:r>
              <a:rPr lang="de-DE" dirty="0"/>
              <a:t>(0/159/227)</a:t>
            </a:r>
          </a:p>
        </p:txBody>
      </p:sp>
      <p:sp>
        <p:nvSpPr>
          <p:cNvPr id="60" name="Textplatzhalter 16">
            <a:extLst>
              <a:ext uri="{FF2B5EF4-FFF2-40B4-BE49-F238E27FC236}">
                <a16:creationId xmlns:a16="http://schemas.microsoft.com/office/drawing/2014/main" id="{F6A54FD0-9681-E3E3-0F50-D5BF2DFEC13E}"/>
              </a:ext>
            </a:extLst>
          </p:cNvPr>
          <p:cNvSpPr>
            <a:spLocks noGrp="1"/>
          </p:cNvSpPr>
          <p:nvPr>
            <p:ph type="body" sz="quarter" idx="44" hasCustomPrompt="1"/>
          </p:nvPr>
        </p:nvSpPr>
        <p:spPr>
          <a:xfrm>
            <a:off x="1161530" y="5457620"/>
            <a:ext cx="1998888" cy="705545"/>
          </a:xfrm>
          <a:prstGeom prst="chevron">
            <a:avLst/>
          </a:prstGeom>
          <a:solidFill>
            <a:srgbClr val="3FA535"/>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Signalfarbe</a:t>
            </a:r>
            <a:br>
              <a:rPr lang="de-DE" dirty="0"/>
            </a:br>
            <a:r>
              <a:rPr lang="de-DE" dirty="0"/>
              <a:t>(63/165/53)</a:t>
            </a:r>
          </a:p>
        </p:txBody>
      </p:sp>
      <p:sp>
        <p:nvSpPr>
          <p:cNvPr id="61" name="Textplatzhalter 16">
            <a:extLst>
              <a:ext uri="{FF2B5EF4-FFF2-40B4-BE49-F238E27FC236}">
                <a16:creationId xmlns:a16="http://schemas.microsoft.com/office/drawing/2014/main" id="{565EC1CB-FE1D-BC7F-6315-C1BABEA969B7}"/>
              </a:ext>
            </a:extLst>
          </p:cNvPr>
          <p:cNvSpPr>
            <a:spLocks noGrp="1"/>
          </p:cNvSpPr>
          <p:nvPr>
            <p:ph type="body" sz="quarter" idx="45" hasCustomPrompt="1"/>
          </p:nvPr>
        </p:nvSpPr>
        <p:spPr>
          <a:xfrm>
            <a:off x="2923921" y="5457620"/>
            <a:ext cx="1998888" cy="705545"/>
          </a:xfrm>
          <a:prstGeom prst="chevron">
            <a:avLst/>
          </a:prstGeom>
          <a:solidFill>
            <a:srgbClr val="FF1A1A"/>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Signalfarbe</a:t>
            </a:r>
            <a:br>
              <a:rPr lang="de-DE" dirty="0"/>
            </a:br>
            <a:r>
              <a:rPr lang="de-DE" dirty="0"/>
              <a:t>(255/0/0)</a:t>
            </a:r>
          </a:p>
        </p:txBody>
      </p:sp>
      <p:sp>
        <p:nvSpPr>
          <p:cNvPr id="62" name="Textplatzhalter 16">
            <a:extLst>
              <a:ext uri="{FF2B5EF4-FFF2-40B4-BE49-F238E27FC236}">
                <a16:creationId xmlns:a16="http://schemas.microsoft.com/office/drawing/2014/main" id="{F6E18653-59FF-FFB6-2EE9-5A8E04407E04}"/>
              </a:ext>
            </a:extLst>
          </p:cNvPr>
          <p:cNvSpPr>
            <a:spLocks noGrp="1"/>
          </p:cNvSpPr>
          <p:nvPr>
            <p:ph type="body" sz="quarter" idx="46" hasCustomPrompt="1"/>
          </p:nvPr>
        </p:nvSpPr>
        <p:spPr>
          <a:xfrm>
            <a:off x="4686312" y="5457620"/>
            <a:ext cx="1998888" cy="705545"/>
          </a:xfrm>
          <a:prstGeom prst="chevron">
            <a:avLst/>
          </a:prstGeom>
          <a:solidFill>
            <a:srgbClr val="F18732"/>
          </a:solidFill>
        </p:spPr>
        <p:txBody>
          <a:bodyPr anchor="ctr"/>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Signalfarbe</a:t>
            </a:r>
            <a:br>
              <a:rPr lang="de-DE" dirty="0"/>
            </a:br>
            <a:r>
              <a:rPr lang="de-DE" dirty="0"/>
              <a:t>(293/121/27)</a:t>
            </a:r>
          </a:p>
        </p:txBody>
      </p:sp>
      <p:sp>
        <p:nvSpPr>
          <p:cNvPr id="63" name="Textplatzhalter 16">
            <a:extLst>
              <a:ext uri="{FF2B5EF4-FFF2-40B4-BE49-F238E27FC236}">
                <a16:creationId xmlns:a16="http://schemas.microsoft.com/office/drawing/2014/main" id="{088850DB-079C-FE11-6C03-C0A9B0A3C5C2}"/>
              </a:ext>
            </a:extLst>
          </p:cNvPr>
          <p:cNvSpPr>
            <a:spLocks noGrp="1"/>
          </p:cNvSpPr>
          <p:nvPr>
            <p:ph type="body" sz="quarter" idx="47" hasCustomPrompt="1"/>
          </p:nvPr>
        </p:nvSpPr>
        <p:spPr>
          <a:xfrm>
            <a:off x="6448703" y="5457619"/>
            <a:ext cx="1998888" cy="705545"/>
          </a:xfrm>
          <a:prstGeom prst="chevron">
            <a:avLst/>
          </a:prstGeom>
          <a:solidFill>
            <a:srgbClr val="FCC327"/>
          </a:solidFill>
        </p:spPr>
        <p:txBody>
          <a:bodyPr anchor="ctr"/>
          <a:lstStyle>
            <a:lvl1pPr marL="0" indent="0" algn="ctr">
              <a:buNone/>
              <a:defRPr sz="1400">
                <a:solidFill>
                  <a:schemeClr val="tx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Signalfarbe</a:t>
            </a:r>
            <a:br>
              <a:rPr lang="de-DE" dirty="0"/>
            </a:br>
            <a:r>
              <a:rPr lang="de-DE" dirty="0"/>
              <a:t>(252/188/15)</a:t>
            </a:r>
          </a:p>
        </p:txBody>
      </p:sp>
    </p:spTree>
    <p:extLst>
      <p:ext uri="{BB962C8B-B14F-4D97-AF65-F5344CB8AC3E}">
        <p14:creationId xmlns:p14="http://schemas.microsoft.com/office/powerpoint/2010/main" val="1271399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rafik_Phase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a:t>Untertitel zur Folienüberschrift</a:t>
            </a:r>
          </a:p>
        </p:txBody>
      </p:sp>
      <p:grpSp>
        <p:nvGrpSpPr>
          <p:cNvPr id="18" name="Gruppieren 17">
            <a:extLst>
              <a:ext uri="{FF2B5EF4-FFF2-40B4-BE49-F238E27FC236}">
                <a16:creationId xmlns:a16="http://schemas.microsoft.com/office/drawing/2014/main" id="{E6DC73F5-6C61-A43B-DB02-A71974942A1E}"/>
              </a:ext>
            </a:extLst>
          </p:cNvPr>
          <p:cNvGrpSpPr/>
          <p:nvPr/>
        </p:nvGrpSpPr>
        <p:grpSpPr>
          <a:xfrm>
            <a:off x="1371518" y="1314736"/>
            <a:ext cx="4435603" cy="4516758"/>
            <a:chOff x="1371518" y="1314736"/>
            <a:chExt cx="4435603" cy="4516758"/>
          </a:xfrm>
        </p:grpSpPr>
        <p:sp>
          <p:nvSpPr>
            <p:cNvPr id="24" name="Freihandform: Form 23">
              <a:extLst>
                <a:ext uri="{FF2B5EF4-FFF2-40B4-BE49-F238E27FC236}">
                  <a16:creationId xmlns:a16="http://schemas.microsoft.com/office/drawing/2014/main" id="{2AA84D2D-5862-AC37-9C07-48FEE4F97BAA}"/>
                </a:ext>
              </a:extLst>
            </p:cNvPr>
            <p:cNvSpPr/>
            <p:nvPr/>
          </p:nvSpPr>
          <p:spPr>
            <a:xfrm>
              <a:off x="1371519" y="1314736"/>
              <a:ext cx="4435602" cy="892406"/>
            </a:xfrm>
            <a:custGeom>
              <a:avLst/>
              <a:gdLst>
                <a:gd name="connsiteX0" fmla="*/ 148737 w 892406"/>
                <a:gd name="connsiteY0" fmla="*/ 0 h 4435602"/>
                <a:gd name="connsiteX1" fmla="*/ 743669 w 892406"/>
                <a:gd name="connsiteY1" fmla="*/ 0 h 4435602"/>
                <a:gd name="connsiteX2" fmla="*/ 892406 w 892406"/>
                <a:gd name="connsiteY2" fmla="*/ 148737 h 4435602"/>
                <a:gd name="connsiteX3" fmla="*/ 892406 w 892406"/>
                <a:gd name="connsiteY3" fmla="*/ 4435602 h 4435602"/>
                <a:gd name="connsiteX4" fmla="*/ 892406 w 892406"/>
                <a:gd name="connsiteY4" fmla="*/ 4435602 h 4435602"/>
                <a:gd name="connsiteX5" fmla="*/ 0 w 892406"/>
                <a:gd name="connsiteY5" fmla="*/ 4435602 h 4435602"/>
                <a:gd name="connsiteX6" fmla="*/ 0 w 892406"/>
                <a:gd name="connsiteY6" fmla="*/ 4435602 h 4435602"/>
                <a:gd name="connsiteX7" fmla="*/ 0 w 892406"/>
                <a:gd name="connsiteY7" fmla="*/ 148737 h 4435602"/>
                <a:gd name="connsiteX8" fmla="*/ 148737 w 892406"/>
                <a:gd name="connsiteY8" fmla="*/ 0 h 44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406" h="4435602">
                  <a:moveTo>
                    <a:pt x="892406" y="739280"/>
                  </a:moveTo>
                  <a:lnTo>
                    <a:pt x="892406" y="3696322"/>
                  </a:lnTo>
                  <a:cubicBezTo>
                    <a:pt x="892406" y="4104614"/>
                    <a:pt x="879008" y="4435602"/>
                    <a:pt x="862481" y="4435602"/>
                  </a:cubicBezTo>
                  <a:lnTo>
                    <a:pt x="0" y="4435602"/>
                  </a:lnTo>
                  <a:lnTo>
                    <a:pt x="0" y="4435602"/>
                  </a:lnTo>
                  <a:lnTo>
                    <a:pt x="0" y="0"/>
                  </a:lnTo>
                  <a:lnTo>
                    <a:pt x="0" y="0"/>
                  </a:lnTo>
                  <a:lnTo>
                    <a:pt x="862481" y="0"/>
                  </a:lnTo>
                  <a:cubicBezTo>
                    <a:pt x="879008" y="0"/>
                    <a:pt x="892406" y="330988"/>
                    <a:pt x="892406" y="739280"/>
                  </a:cubicBezTo>
                  <a:close/>
                </a:path>
              </a:pathLst>
            </a:custGeom>
            <a:ln>
              <a:solidFill>
                <a:srgbClr val="00A0E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4" tIns="51184" rIns="51184" bIns="51184" numCol="1" spcCol="1270" anchor="ctr" anchorCtr="0">
              <a:noAutofit/>
            </a:bodyPr>
            <a:lstStyle/>
            <a:p>
              <a:pPr marL="114300" lvl="1" indent="-114300" algn="l" defTabSz="533400">
                <a:lnSpc>
                  <a:spcPct val="90000"/>
                </a:lnSpc>
                <a:spcBef>
                  <a:spcPct val="0"/>
                </a:spcBef>
                <a:spcAft>
                  <a:spcPct val="15000"/>
                </a:spcAft>
                <a:buChar char="•"/>
              </a:pPr>
              <a:endParaRPr lang="de-DE" sz="1200" kern="1200" dirty="0">
                <a:latin typeface="FrutigerNext LT Regular" panose="020B0503040504020204" pitchFamily="34" charset="0"/>
              </a:endParaRPr>
            </a:p>
          </p:txBody>
        </p:sp>
        <p:sp>
          <p:nvSpPr>
            <p:cNvPr id="29" name="Freihandform: Form 28">
              <a:extLst>
                <a:ext uri="{FF2B5EF4-FFF2-40B4-BE49-F238E27FC236}">
                  <a16:creationId xmlns:a16="http://schemas.microsoft.com/office/drawing/2014/main" id="{4D1DB5B7-C055-A25A-88E2-3FF1BFC16F42}"/>
                </a:ext>
              </a:extLst>
            </p:cNvPr>
            <p:cNvSpPr/>
            <p:nvPr/>
          </p:nvSpPr>
          <p:spPr>
            <a:xfrm>
              <a:off x="1371519" y="2534959"/>
              <a:ext cx="4435602" cy="892407"/>
            </a:xfrm>
            <a:custGeom>
              <a:avLst/>
              <a:gdLst>
                <a:gd name="connsiteX0" fmla="*/ 148737 w 892406"/>
                <a:gd name="connsiteY0" fmla="*/ 0 h 4435602"/>
                <a:gd name="connsiteX1" fmla="*/ 743669 w 892406"/>
                <a:gd name="connsiteY1" fmla="*/ 0 h 4435602"/>
                <a:gd name="connsiteX2" fmla="*/ 892406 w 892406"/>
                <a:gd name="connsiteY2" fmla="*/ 148737 h 4435602"/>
                <a:gd name="connsiteX3" fmla="*/ 892406 w 892406"/>
                <a:gd name="connsiteY3" fmla="*/ 4435602 h 4435602"/>
                <a:gd name="connsiteX4" fmla="*/ 892406 w 892406"/>
                <a:gd name="connsiteY4" fmla="*/ 4435602 h 4435602"/>
                <a:gd name="connsiteX5" fmla="*/ 0 w 892406"/>
                <a:gd name="connsiteY5" fmla="*/ 4435602 h 4435602"/>
                <a:gd name="connsiteX6" fmla="*/ 0 w 892406"/>
                <a:gd name="connsiteY6" fmla="*/ 4435602 h 4435602"/>
                <a:gd name="connsiteX7" fmla="*/ 0 w 892406"/>
                <a:gd name="connsiteY7" fmla="*/ 148737 h 4435602"/>
                <a:gd name="connsiteX8" fmla="*/ 148737 w 892406"/>
                <a:gd name="connsiteY8" fmla="*/ 0 h 44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406" h="4435602">
                  <a:moveTo>
                    <a:pt x="892406" y="739280"/>
                  </a:moveTo>
                  <a:lnTo>
                    <a:pt x="892406" y="3696322"/>
                  </a:lnTo>
                  <a:cubicBezTo>
                    <a:pt x="892406" y="4104614"/>
                    <a:pt x="879008" y="4435602"/>
                    <a:pt x="862481" y="4435602"/>
                  </a:cubicBezTo>
                  <a:lnTo>
                    <a:pt x="0" y="4435602"/>
                  </a:lnTo>
                  <a:lnTo>
                    <a:pt x="0" y="4435602"/>
                  </a:lnTo>
                  <a:lnTo>
                    <a:pt x="0" y="0"/>
                  </a:lnTo>
                  <a:lnTo>
                    <a:pt x="0" y="0"/>
                  </a:lnTo>
                  <a:lnTo>
                    <a:pt x="862481" y="0"/>
                  </a:lnTo>
                  <a:cubicBezTo>
                    <a:pt x="879008" y="0"/>
                    <a:pt x="892406" y="330988"/>
                    <a:pt x="892406" y="739280"/>
                  </a:cubicBezTo>
                  <a:close/>
                </a:path>
              </a:pathLst>
            </a:custGeom>
            <a:ln>
              <a:solidFill>
                <a:srgbClr val="7F7F7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4" tIns="51184" rIns="51184" bIns="51185" numCol="1" spcCol="1270" anchor="ctr" anchorCtr="0">
              <a:noAutofit/>
            </a:bodyPr>
            <a:lstStyle/>
            <a:p>
              <a:pPr marL="114300" lvl="1" indent="-114300" algn="l" defTabSz="533400">
                <a:lnSpc>
                  <a:spcPct val="90000"/>
                </a:lnSpc>
                <a:spcBef>
                  <a:spcPct val="0"/>
                </a:spcBef>
                <a:spcAft>
                  <a:spcPct val="15000"/>
                </a:spcAft>
                <a:buChar char="•"/>
              </a:pPr>
              <a:endParaRPr lang="de-DE" sz="1200" kern="1200" dirty="0">
                <a:latin typeface="FrutigerNext LT Regular" panose="020B0503040504020204" pitchFamily="34" charset="0"/>
              </a:endParaRPr>
            </a:p>
          </p:txBody>
        </p:sp>
        <p:sp>
          <p:nvSpPr>
            <p:cNvPr id="34" name="Freihandform: Form 33">
              <a:extLst>
                <a:ext uri="{FF2B5EF4-FFF2-40B4-BE49-F238E27FC236}">
                  <a16:creationId xmlns:a16="http://schemas.microsoft.com/office/drawing/2014/main" id="{16DA9D90-54BE-FD2A-FBAF-B446201DE61F}"/>
                </a:ext>
              </a:extLst>
            </p:cNvPr>
            <p:cNvSpPr/>
            <p:nvPr/>
          </p:nvSpPr>
          <p:spPr>
            <a:xfrm>
              <a:off x="1371519" y="3756850"/>
              <a:ext cx="4435602" cy="892407"/>
            </a:xfrm>
            <a:custGeom>
              <a:avLst/>
              <a:gdLst>
                <a:gd name="connsiteX0" fmla="*/ 148737 w 892406"/>
                <a:gd name="connsiteY0" fmla="*/ 0 h 4435602"/>
                <a:gd name="connsiteX1" fmla="*/ 743669 w 892406"/>
                <a:gd name="connsiteY1" fmla="*/ 0 h 4435602"/>
                <a:gd name="connsiteX2" fmla="*/ 892406 w 892406"/>
                <a:gd name="connsiteY2" fmla="*/ 148737 h 4435602"/>
                <a:gd name="connsiteX3" fmla="*/ 892406 w 892406"/>
                <a:gd name="connsiteY3" fmla="*/ 4435602 h 4435602"/>
                <a:gd name="connsiteX4" fmla="*/ 892406 w 892406"/>
                <a:gd name="connsiteY4" fmla="*/ 4435602 h 4435602"/>
                <a:gd name="connsiteX5" fmla="*/ 0 w 892406"/>
                <a:gd name="connsiteY5" fmla="*/ 4435602 h 4435602"/>
                <a:gd name="connsiteX6" fmla="*/ 0 w 892406"/>
                <a:gd name="connsiteY6" fmla="*/ 4435602 h 4435602"/>
                <a:gd name="connsiteX7" fmla="*/ 0 w 892406"/>
                <a:gd name="connsiteY7" fmla="*/ 148737 h 4435602"/>
                <a:gd name="connsiteX8" fmla="*/ 148737 w 892406"/>
                <a:gd name="connsiteY8" fmla="*/ 0 h 44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406" h="4435602">
                  <a:moveTo>
                    <a:pt x="892406" y="739280"/>
                  </a:moveTo>
                  <a:lnTo>
                    <a:pt x="892406" y="3696322"/>
                  </a:lnTo>
                  <a:cubicBezTo>
                    <a:pt x="892406" y="4104614"/>
                    <a:pt x="879008" y="4435602"/>
                    <a:pt x="862481" y="4435602"/>
                  </a:cubicBezTo>
                  <a:lnTo>
                    <a:pt x="0" y="4435602"/>
                  </a:lnTo>
                  <a:lnTo>
                    <a:pt x="0" y="4435602"/>
                  </a:lnTo>
                  <a:lnTo>
                    <a:pt x="0" y="0"/>
                  </a:lnTo>
                  <a:lnTo>
                    <a:pt x="0" y="0"/>
                  </a:lnTo>
                  <a:lnTo>
                    <a:pt x="862481" y="0"/>
                  </a:lnTo>
                  <a:cubicBezTo>
                    <a:pt x="879008" y="0"/>
                    <a:pt x="892406" y="330988"/>
                    <a:pt x="892406" y="739280"/>
                  </a:cubicBezTo>
                  <a:close/>
                </a:path>
              </a:pathLst>
            </a:custGeom>
            <a:ln>
              <a:solidFill>
                <a:srgbClr val="00336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4" tIns="51184" rIns="51184" bIns="51185" numCol="1" spcCol="1270" anchor="ctr" anchorCtr="0">
              <a:noAutofit/>
            </a:bodyPr>
            <a:lstStyle/>
            <a:p>
              <a:pPr marL="114300" lvl="1" indent="-114300" algn="l" defTabSz="533400">
                <a:lnSpc>
                  <a:spcPct val="90000"/>
                </a:lnSpc>
                <a:spcBef>
                  <a:spcPct val="0"/>
                </a:spcBef>
                <a:spcAft>
                  <a:spcPct val="15000"/>
                </a:spcAft>
                <a:buChar char="•"/>
              </a:pPr>
              <a:endParaRPr lang="de-DE" sz="1200" kern="1200" dirty="0">
                <a:latin typeface="FrutigerNext LT Regular" panose="020B0503040504020204" pitchFamily="34" charset="0"/>
              </a:endParaRPr>
            </a:p>
          </p:txBody>
        </p:sp>
        <p:sp>
          <p:nvSpPr>
            <p:cNvPr id="39" name="Freihandform: Form 38">
              <a:extLst>
                <a:ext uri="{FF2B5EF4-FFF2-40B4-BE49-F238E27FC236}">
                  <a16:creationId xmlns:a16="http://schemas.microsoft.com/office/drawing/2014/main" id="{67F68D45-3316-75B7-5869-2A5878EF803B}"/>
                </a:ext>
              </a:extLst>
            </p:cNvPr>
            <p:cNvSpPr/>
            <p:nvPr/>
          </p:nvSpPr>
          <p:spPr>
            <a:xfrm>
              <a:off x="1371518" y="4993372"/>
              <a:ext cx="4435603" cy="838122"/>
            </a:xfrm>
            <a:custGeom>
              <a:avLst/>
              <a:gdLst>
                <a:gd name="connsiteX0" fmla="*/ 139690 w 838121"/>
                <a:gd name="connsiteY0" fmla="*/ 0 h 4435602"/>
                <a:gd name="connsiteX1" fmla="*/ 698431 w 838121"/>
                <a:gd name="connsiteY1" fmla="*/ 0 h 4435602"/>
                <a:gd name="connsiteX2" fmla="*/ 838121 w 838121"/>
                <a:gd name="connsiteY2" fmla="*/ 139690 h 4435602"/>
                <a:gd name="connsiteX3" fmla="*/ 838121 w 838121"/>
                <a:gd name="connsiteY3" fmla="*/ 4435602 h 4435602"/>
                <a:gd name="connsiteX4" fmla="*/ 838121 w 838121"/>
                <a:gd name="connsiteY4" fmla="*/ 4435602 h 4435602"/>
                <a:gd name="connsiteX5" fmla="*/ 0 w 838121"/>
                <a:gd name="connsiteY5" fmla="*/ 4435602 h 4435602"/>
                <a:gd name="connsiteX6" fmla="*/ 0 w 838121"/>
                <a:gd name="connsiteY6" fmla="*/ 4435602 h 4435602"/>
                <a:gd name="connsiteX7" fmla="*/ 0 w 838121"/>
                <a:gd name="connsiteY7" fmla="*/ 139690 h 4435602"/>
                <a:gd name="connsiteX8" fmla="*/ 139690 w 838121"/>
                <a:gd name="connsiteY8" fmla="*/ 0 h 44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21" h="4435602">
                  <a:moveTo>
                    <a:pt x="838121" y="739286"/>
                  </a:moveTo>
                  <a:lnTo>
                    <a:pt x="838121" y="3696316"/>
                  </a:lnTo>
                  <a:cubicBezTo>
                    <a:pt x="838121" y="4104613"/>
                    <a:pt x="826304" y="4435599"/>
                    <a:pt x="811726" y="4435599"/>
                  </a:cubicBezTo>
                  <a:lnTo>
                    <a:pt x="0" y="4435599"/>
                  </a:lnTo>
                  <a:lnTo>
                    <a:pt x="0" y="4435599"/>
                  </a:lnTo>
                  <a:lnTo>
                    <a:pt x="0" y="3"/>
                  </a:lnTo>
                  <a:lnTo>
                    <a:pt x="0" y="3"/>
                  </a:lnTo>
                  <a:lnTo>
                    <a:pt x="811726" y="3"/>
                  </a:lnTo>
                  <a:cubicBezTo>
                    <a:pt x="826304" y="3"/>
                    <a:pt x="838121" y="330989"/>
                    <a:pt x="838121" y="739286"/>
                  </a:cubicBezTo>
                  <a:close/>
                </a:path>
              </a:pathLst>
            </a:custGeom>
            <a:ln>
              <a:solidFill>
                <a:srgbClr val="BFBFB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48534" rIns="48534" bIns="48535" numCol="1" spcCol="1270" anchor="ctr" anchorCtr="0">
              <a:noAutofit/>
            </a:bodyPr>
            <a:lstStyle/>
            <a:p>
              <a:pPr marL="114300" lvl="1" indent="-114300" algn="l" defTabSz="533400">
                <a:lnSpc>
                  <a:spcPct val="90000"/>
                </a:lnSpc>
                <a:spcBef>
                  <a:spcPct val="0"/>
                </a:spcBef>
                <a:spcAft>
                  <a:spcPct val="15000"/>
                </a:spcAft>
                <a:buChar char="•"/>
              </a:pPr>
              <a:endParaRPr lang="de-DE" sz="1200" kern="1200" dirty="0">
                <a:latin typeface="FrutigerNext LT Regular" panose="020B0503040504020204" pitchFamily="34" charset="0"/>
              </a:endParaRPr>
            </a:p>
            <a:p>
              <a:pPr marL="114300" lvl="1" indent="-114300" algn="l" defTabSz="533400">
                <a:lnSpc>
                  <a:spcPct val="90000"/>
                </a:lnSpc>
                <a:spcBef>
                  <a:spcPct val="0"/>
                </a:spcBef>
                <a:spcAft>
                  <a:spcPct val="15000"/>
                </a:spcAft>
                <a:buChar char="•"/>
              </a:pPr>
              <a:endParaRPr lang="de-DE" sz="1200" kern="1200" dirty="0"/>
            </a:p>
          </p:txBody>
        </p:sp>
      </p:grpSp>
      <p:grpSp>
        <p:nvGrpSpPr>
          <p:cNvPr id="15" name="Gruppieren 14">
            <a:extLst>
              <a:ext uri="{FF2B5EF4-FFF2-40B4-BE49-F238E27FC236}">
                <a16:creationId xmlns:a16="http://schemas.microsoft.com/office/drawing/2014/main" id="{664DBDF5-8B1C-96E5-5395-FB666E498128}"/>
              </a:ext>
            </a:extLst>
          </p:cNvPr>
          <p:cNvGrpSpPr/>
          <p:nvPr userDrawn="1"/>
        </p:nvGrpSpPr>
        <p:grpSpPr>
          <a:xfrm>
            <a:off x="6670793" y="1991817"/>
            <a:ext cx="4313219" cy="352554"/>
            <a:chOff x="742381" y="2701817"/>
            <a:chExt cx="4254198" cy="352554"/>
          </a:xfrm>
        </p:grpSpPr>
        <p:sp>
          <p:nvSpPr>
            <p:cNvPr id="16" name="Rechteck 15" descr="Volltreffer">
              <a:extLst>
                <a:ext uri="{FF2B5EF4-FFF2-40B4-BE49-F238E27FC236}">
                  <a16:creationId xmlns:a16="http://schemas.microsoft.com/office/drawing/2014/main" id="{2D3E4B25-92B7-774C-74CA-8EBE77246159}"/>
                </a:ext>
              </a:extLst>
            </p:cNvPr>
            <p:cNvSpPr/>
            <p:nvPr/>
          </p:nvSpPr>
          <p:spPr>
            <a:xfrm>
              <a:off x="742381" y="2701817"/>
              <a:ext cx="352553" cy="35255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9" name="Rechteck 18" descr="Häkchen">
              <a:extLst>
                <a:ext uri="{FF2B5EF4-FFF2-40B4-BE49-F238E27FC236}">
                  <a16:creationId xmlns:a16="http://schemas.microsoft.com/office/drawing/2014/main" id="{D595B371-96EA-630B-99CC-63639C3BB181}"/>
                </a:ext>
              </a:extLst>
            </p:cNvPr>
            <p:cNvSpPr/>
            <p:nvPr/>
          </p:nvSpPr>
          <p:spPr>
            <a:xfrm>
              <a:off x="2086315" y="2701817"/>
              <a:ext cx="352553" cy="35255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22" name="Rechteck 21" descr="Prozessor">
              <a:extLst>
                <a:ext uri="{FF2B5EF4-FFF2-40B4-BE49-F238E27FC236}">
                  <a16:creationId xmlns:a16="http://schemas.microsoft.com/office/drawing/2014/main" id="{7170A483-4ABC-F5BB-31D5-0F43D73EFBF7}"/>
                </a:ext>
              </a:extLst>
            </p:cNvPr>
            <p:cNvSpPr/>
            <p:nvPr/>
          </p:nvSpPr>
          <p:spPr>
            <a:xfrm>
              <a:off x="3387846" y="2701817"/>
              <a:ext cx="352553" cy="35255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25" name="Rechteck 24" descr="Wiederholen">
              <a:extLst>
                <a:ext uri="{FF2B5EF4-FFF2-40B4-BE49-F238E27FC236}">
                  <a16:creationId xmlns:a16="http://schemas.microsoft.com/office/drawing/2014/main" id="{2AA4B39E-5836-86BA-B75F-AAD3131E9910}"/>
                </a:ext>
              </a:extLst>
            </p:cNvPr>
            <p:cNvSpPr/>
            <p:nvPr/>
          </p:nvSpPr>
          <p:spPr>
            <a:xfrm>
              <a:off x="4644026" y="2701818"/>
              <a:ext cx="352553" cy="352553"/>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grpSp>
      <p:sp>
        <p:nvSpPr>
          <p:cNvPr id="33" name="Textplatzhalter 8">
            <a:extLst>
              <a:ext uri="{FF2B5EF4-FFF2-40B4-BE49-F238E27FC236}">
                <a16:creationId xmlns:a16="http://schemas.microsoft.com/office/drawing/2014/main" id="{594BDE54-9496-5DA9-83B3-8FA376C8C5BD}"/>
              </a:ext>
            </a:extLst>
          </p:cNvPr>
          <p:cNvSpPr>
            <a:spLocks noGrp="1"/>
          </p:cNvSpPr>
          <p:nvPr>
            <p:ph type="body" sz="quarter" idx="20" hasCustomPrompt="1"/>
          </p:nvPr>
        </p:nvSpPr>
        <p:spPr>
          <a:xfrm>
            <a:off x="1411595" y="3792580"/>
            <a:ext cx="4297054" cy="843619"/>
          </a:xfrm>
          <a:prstGeom prst="rect">
            <a:avLst/>
          </a:prstGeom>
        </p:spPr>
        <p:txBody>
          <a:bodyPr/>
          <a:lstStyle>
            <a:lvl1pPr marL="182563" indent="-182563" algn="l">
              <a:buFont typeface="Arial" panose="020B0604020202020204" pitchFamily="34" charset="0"/>
              <a:buChar char="•"/>
              <a:defRPr sz="1200">
                <a:solidFill>
                  <a:schemeClr val="tx1"/>
                </a:solidFill>
                <a:latin typeface="FrutigerNext LT Regular" panose="020B0503040504020204" pitchFamily="34" charset="0"/>
              </a:defRPr>
            </a:lvl1pPr>
            <a:lvl2pPr marL="625475" indent="-168275">
              <a:buFont typeface="Arial" panose="020B0604020202020204" pitchFamily="34" charset="0"/>
              <a:buChar char="•"/>
              <a:defRPr sz="12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3</a:t>
            </a:r>
          </a:p>
          <a:p>
            <a:pPr lvl="1"/>
            <a:r>
              <a:rPr lang="de-DE" sz="1200" dirty="0" err="1"/>
              <a:t>Lorem</a:t>
            </a:r>
            <a:endParaRPr lang="de-DE" sz="1200" dirty="0"/>
          </a:p>
          <a:p>
            <a:pPr lvl="1"/>
            <a:r>
              <a:rPr lang="de-DE" sz="1200" dirty="0" err="1"/>
              <a:t>Lorem</a:t>
            </a:r>
            <a:endParaRPr lang="de-DE" dirty="0"/>
          </a:p>
        </p:txBody>
      </p:sp>
      <p:sp>
        <p:nvSpPr>
          <p:cNvPr id="35" name="Textplatzhalter 8">
            <a:extLst>
              <a:ext uri="{FF2B5EF4-FFF2-40B4-BE49-F238E27FC236}">
                <a16:creationId xmlns:a16="http://schemas.microsoft.com/office/drawing/2014/main" id="{BBE49671-E907-7D3C-4A82-4235D2F7625C}"/>
              </a:ext>
            </a:extLst>
          </p:cNvPr>
          <p:cNvSpPr>
            <a:spLocks noGrp="1"/>
          </p:cNvSpPr>
          <p:nvPr>
            <p:ph type="body" sz="quarter" idx="22" hasCustomPrompt="1"/>
          </p:nvPr>
        </p:nvSpPr>
        <p:spPr>
          <a:xfrm>
            <a:off x="1411595" y="1358877"/>
            <a:ext cx="4297054" cy="820525"/>
          </a:xfrm>
          <a:prstGeom prst="rect">
            <a:avLst/>
          </a:prstGeom>
        </p:spPr>
        <p:txBody>
          <a:bodyPr/>
          <a:lstStyle>
            <a:lvl1pPr marL="171450" indent="-171450" algn="l">
              <a:lnSpc>
                <a:spcPct val="100000"/>
              </a:lnSpc>
              <a:spcBef>
                <a:spcPts val="0"/>
              </a:spcBef>
              <a:spcAft>
                <a:spcPts val="200"/>
              </a:spcAft>
              <a:buFont typeface="Arial" panose="020B0604020202020204" pitchFamily="34" charset="0"/>
              <a:buChar char="•"/>
              <a:defRPr sz="1200">
                <a:solidFill>
                  <a:schemeClr val="tx1"/>
                </a:solidFill>
                <a:latin typeface="FrutigerNext LT Regular" panose="020B0503040504020204" pitchFamily="34" charset="0"/>
              </a:defRPr>
            </a:lvl1pPr>
            <a:lvl2pPr marL="457200" indent="0">
              <a:buFont typeface="Arial" panose="020B0604020202020204" pitchFamily="34" charset="0"/>
              <a:buNone/>
              <a:defRPr sz="12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sz="1200" dirty="0" err="1"/>
              <a:t>Lorem</a:t>
            </a:r>
            <a:r>
              <a:rPr lang="de-DE" sz="1200" dirty="0"/>
              <a:t> </a:t>
            </a:r>
            <a:r>
              <a:rPr lang="de-DE" sz="1200" dirty="0" err="1"/>
              <a:t>ipsum</a:t>
            </a:r>
            <a:r>
              <a:rPr lang="de-DE" sz="1200" dirty="0"/>
              <a:t> </a:t>
            </a:r>
            <a:r>
              <a:rPr lang="de-DE" sz="1200" dirty="0" err="1"/>
              <a:t>dolor</a:t>
            </a:r>
            <a:r>
              <a:rPr lang="de-DE" sz="1200" dirty="0"/>
              <a:t> </a:t>
            </a:r>
            <a:r>
              <a:rPr lang="de-DE" sz="1200" dirty="0" err="1"/>
              <a:t>sit</a:t>
            </a:r>
            <a:r>
              <a:rPr lang="de-DE" sz="1200" dirty="0"/>
              <a:t> </a:t>
            </a:r>
            <a:r>
              <a:rPr lang="de-DE" sz="1200" dirty="0" err="1"/>
              <a:t>amet</a:t>
            </a:r>
            <a:r>
              <a:rPr lang="de-DE" sz="1200" dirty="0"/>
              <a:t>, </a:t>
            </a:r>
            <a:r>
              <a:rPr lang="de-DE" sz="1200" dirty="0" err="1"/>
              <a:t>consetetur</a:t>
            </a:r>
            <a:r>
              <a:rPr lang="de-DE" sz="1200" dirty="0"/>
              <a:t> </a:t>
            </a:r>
            <a:r>
              <a:rPr lang="de-DE" sz="1200" dirty="0" err="1"/>
              <a:t>sadipscing</a:t>
            </a:r>
            <a:r>
              <a:rPr lang="de-DE" sz="1200" dirty="0"/>
              <a:t> </a:t>
            </a:r>
            <a:r>
              <a:rPr lang="de-DE" sz="1200" dirty="0" err="1"/>
              <a:t>elitr</a:t>
            </a:r>
            <a:r>
              <a:rPr lang="de-DE" sz="1200" dirty="0"/>
              <a:t>, sed </a:t>
            </a:r>
            <a:r>
              <a:rPr lang="de-DE" sz="1200" dirty="0" err="1"/>
              <a:t>diam</a:t>
            </a:r>
            <a:r>
              <a:rPr lang="de-DE" sz="1200" dirty="0"/>
              <a:t> </a:t>
            </a:r>
            <a:r>
              <a:rPr lang="de-DE" sz="1200" dirty="0" err="1"/>
              <a:t>voluptua</a:t>
            </a:r>
            <a:r>
              <a:rPr lang="de-DE" sz="1200" dirty="0"/>
              <a:t>. </a:t>
            </a:r>
          </a:p>
          <a:p>
            <a:pPr lvl="0"/>
            <a:r>
              <a:rPr lang="de-DE" sz="1200" dirty="0"/>
              <a:t>At </a:t>
            </a:r>
            <a:r>
              <a:rPr lang="de-DE" sz="1200" dirty="0" err="1"/>
              <a:t>vero</a:t>
            </a:r>
            <a:r>
              <a:rPr lang="de-DE" sz="1200" dirty="0"/>
              <a:t> </a:t>
            </a:r>
            <a:r>
              <a:rPr lang="de-DE" sz="1200" dirty="0" err="1"/>
              <a:t>eos</a:t>
            </a:r>
            <a:r>
              <a:rPr lang="de-DE" sz="1200" dirty="0"/>
              <a:t> et </a:t>
            </a:r>
            <a:r>
              <a:rPr lang="de-DE" sz="1200" dirty="0" err="1"/>
              <a:t>accusam</a:t>
            </a:r>
            <a:r>
              <a:rPr lang="de-DE" sz="1200" dirty="0"/>
              <a:t> et </a:t>
            </a:r>
            <a:r>
              <a:rPr lang="de-DE" sz="1200" dirty="0" err="1"/>
              <a:t>justo</a:t>
            </a:r>
            <a:r>
              <a:rPr lang="de-DE" sz="1200" dirty="0"/>
              <a:t> </a:t>
            </a:r>
            <a:r>
              <a:rPr lang="de-DE" sz="1200" dirty="0" err="1"/>
              <a:t>duo</a:t>
            </a:r>
            <a:r>
              <a:rPr lang="de-DE" sz="1200" dirty="0"/>
              <a:t> </a:t>
            </a:r>
            <a:r>
              <a:rPr lang="de-DE" sz="1200" dirty="0" err="1"/>
              <a:t>dolores</a:t>
            </a:r>
            <a:r>
              <a:rPr lang="de-DE" sz="1200" dirty="0"/>
              <a:t> et </a:t>
            </a:r>
            <a:r>
              <a:rPr lang="de-DE" sz="1200" dirty="0" err="1"/>
              <a:t>ea</a:t>
            </a:r>
            <a:r>
              <a:rPr lang="de-DE" sz="1200" dirty="0"/>
              <a:t> </a:t>
            </a:r>
            <a:r>
              <a:rPr lang="de-DE" sz="1200" dirty="0" err="1"/>
              <a:t>rebum</a:t>
            </a:r>
            <a:endParaRPr lang="de-DE" sz="1200" dirty="0"/>
          </a:p>
          <a:p>
            <a:pPr lvl="0"/>
            <a:endParaRPr lang="de-DE" sz="1200" dirty="0"/>
          </a:p>
          <a:p>
            <a:pPr lvl="0"/>
            <a:endParaRPr lang="de-DE" dirty="0"/>
          </a:p>
        </p:txBody>
      </p:sp>
      <p:sp>
        <p:nvSpPr>
          <p:cNvPr id="36" name="Textplatzhalter 8">
            <a:extLst>
              <a:ext uri="{FF2B5EF4-FFF2-40B4-BE49-F238E27FC236}">
                <a16:creationId xmlns:a16="http://schemas.microsoft.com/office/drawing/2014/main" id="{796E28FE-3DF2-8D9B-EED9-9A0827C94991}"/>
              </a:ext>
            </a:extLst>
          </p:cNvPr>
          <p:cNvSpPr>
            <a:spLocks noGrp="1"/>
          </p:cNvSpPr>
          <p:nvPr>
            <p:ph type="body" sz="quarter" idx="23" hasCustomPrompt="1"/>
          </p:nvPr>
        </p:nvSpPr>
        <p:spPr>
          <a:xfrm>
            <a:off x="1411595" y="2593915"/>
            <a:ext cx="4297054" cy="801748"/>
          </a:xfrm>
          <a:prstGeom prst="rect">
            <a:avLst/>
          </a:prstGeom>
        </p:spPr>
        <p:txBody>
          <a:bodyPr/>
          <a:lstStyle>
            <a:lvl1pPr marL="171450" indent="-171450" algn="l">
              <a:lnSpc>
                <a:spcPct val="100000"/>
              </a:lnSpc>
              <a:spcBef>
                <a:spcPts val="0"/>
              </a:spcBef>
              <a:spcAft>
                <a:spcPts val="200"/>
              </a:spcAft>
              <a:buFont typeface="Arial" panose="020B0604020202020204" pitchFamily="34" charset="0"/>
              <a:buChar char="•"/>
              <a:defRPr sz="1200">
                <a:solidFill>
                  <a:schemeClr val="tx1"/>
                </a:solidFill>
                <a:latin typeface="FrutigerNext LT Regular" panose="020B0503040504020204" pitchFamily="34" charset="0"/>
              </a:defRPr>
            </a:lvl1pPr>
            <a:lvl2pPr marL="457200" indent="0">
              <a:buFont typeface="Arial" panose="020B0604020202020204" pitchFamily="34" charset="0"/>
              <a:buNone/>
              <a:defRPr sz="12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sz="1200" dirty="0" err="1">
                <a:latin typeface="FrutigerNext LT Regular" panose="020B0503040504020204" pitchFamily="34" charset="0"/>
              </a:rPr>
              <a:t>Lorem</a:t>
            </a:r>
            <a:r>
              <a:rPr lang="de-DE" sz="1200" dirty="0">
                <a:latin typeface="FrutigerNext LT Regular" panose="020B0503040504020204" pitchFamily="34" charset="0"/>
              </a:rPr>
              <a:t> </a:t>
            </a:r>
            <a:r>
              <a:rPr lang="de-DE" sz="1200" dirty="0" err="1">
                <a:latin typeface="FrutigerNext LT Regular" panose="020B0503040504020204" pitchFamily="34" charset="0"/>
              </a:rPr>
              <a:t>ipsum</a:t>
            </a:r>
            <a:endParaRPr lang="de-DE" sz="1200" dirty="0">
              <a:latin typeface="FrutigerNext LT Regular" panose="020B0503040504020204" pitchFamily="34" charset="0"/>
            </a:endParaRPr>
          </a:p>
          <a:p>
            <a:pPr lvl="0"/>
            <a:r>
              <a:rPr lang="de-DE" sz="1200" dirty="0" err="1">
                <a:latin typeface="FrutigerNext LT Regular" panose="020B0503040504020204" pitchFamily="34" charset="0"/>
              </a:rPr>
              <a:t>dolor</a:t>
            </a:r>
            <a:r>
              <a:rPr lang="de-DE" sz="1200" dirty="0">
                <a:latin typeface="FrutigerNext LT Regular" panose="020B0503040504020204" pitchFamily="34" charset="0"/>
              </a:rPr>
              <a:t> </a:t>
            </a:r>
            <a:r>
              <a:rPr lang="de-DE" sz="1200" dirty="0" err="1">
                <a:latin typeface="FrutigerNext LT Regular" panose="020B0503040504020204" pitchFamily="34" charset="0"/>
              </a:rPr>
              <a:t>sit</a:t>
            </a:r>
            <a:r>
              <a:rPr lang="de-DE" sz="1200" dirty="0">
                <a:latin typeface="FrutigerNext LT Regular" panose="020B0503040504020204" pitchFamily="34" charset="0"/>
              </a:rPr>
              <a:t> </a:t>
            </a:r>
            <a:r>
              <a:rPr lang="de-DE" sz="1200" dirty="0" err="1">
                <a:latin typeface="FrutigerNext LT Regular" panose="020B0503040504020204" pitchFamily="34" charset="0"/>
              </a:rPr>
              <a:t>amet</a:t>
            </a:r>
            <a:r>
              <a:rPr lang="de-DE" sz="1200" dirty="0">
                <a:latin typeface="FrutigerNext LT Regular" panose="020B0503040504020204" pitchFamily="34" charset="0"/>
              </a:rPr>
              <a:t>, </a:t>
            </a:r>
          </a:p>
          <a:p>
            <a:pPr lvl="0"/>
            <a:r>
              <a:rPr lang="de-DE" sz="1200" dirty="0" err="1">
                <a:latin typeface="FrutigerNext LT Regular" panose="020B0503040504020204" pitchFamily="34" charset="0"/>
              </a:rPr>
              <a:t>consetetur</a:t>
            </a:r>
            <a:r>
              <a:rPr lang="de-DE" sz="1200" dirty="0">
                <a:latin typeface="FrutigerNext LT Regular" panose="020B0503040504020204" pitchFamily="34" charset="0"/>
              </a:rPr>
              <a:t> </a:t>
            </a:r>
            <a:r>
              <a:rPr lang="de-DE" sz="1200" dirty="0" err="1">
                <a:latin typeface="FrutigerNext LT Regular" panose="020B0503040504020204" pitchFamily="34" charset="0"/>
              </a:rPr>
              <a:t>sadipscing</a:t>
            </a:r>
            <a:r>
              <a:rPr lang="de-DE" sz="1200" dirty="0">
                <a:latin typeface="FrutigerNext LT Regular" panose="020B0503040504020204" pitchFamily="34" charset="0"/>
              </a:rPr>
              <a:t> </a:t>
            </a:r>
            <a:r>
              <a:rPr lang="de-DE" sz="1200" dirty="0" err="1">
                <a:latin typeface="FrutigerNext LT Regular" panose="020B0503040504020204" pitchFamily="34" charset="0"/>
              </a:rPr>
              <a:t>elitr</a:t>
            </a:r>
            <a:endParaRPr lang="de-DE" sz="1200" dirty="0">
              <a:latin typeface="FrutigerNext LT Regular" panose="020B0503040504020204" pitchFamily="34" charset="0"/>
            </a:endParaRPr>
          </a:p>
          <a:p>
            <a:pPr lvl="0"/>
            <a:endParaRPr lang="de-DE" sz="1200" dirty="0"/>
          </a:p>
          <a:p>
            <a:pPr lvl="0"/>
            <a:endParaRPr lang="de-DE" dirty="0"/>
          </a:p>
        </p:txBody>
      </p:sp>
      <p:sp>
        <p:nvSpPr>
          <p:cNvPr id="38" name="Textplatzhalter 8">
            <a:extLst>
              <a:ext uri="{FF2B5EF4-FFF2-40B4-BE49-F238E27FC236}">
                <a16:creationId xmlns:a16="http://schemas.microsoft.com/office/drawing/2014/main" id="{E4CABFCA-FF31-F285-7756-01A61B23890B}"/>
              </a:ext>
            </a:extLst>
          </p:cNvPr>
          <p:cNvSpPr>
            <a:spLocks noGrp="1"/>
          </p:cNvSpPr>
          <p:nvPr>
            <p:ph type="body" sz="quarter" idx="24" hasCustomPrompt="1"/>
          </p:nvPr>
        </p:nvSpPr>
        <p:spPr>
          <a:xfrm>
            <a:off x="1411595" y="5029709"/>
            <a:ext cx="4297054" cy="771015"/>
          </a:xfrm>
          <a:prstGeom prst="rect">
            <a:avLst/>
          </a:prstGeom>
        </p:spPr>
        <p:txBody>
          <a:bodyPr/>
          <a:lstStyle>
            <a:lvl1pPr marL="171450" indent="-171450" algn="l">
              <a:lnSpc>
                <a:spcPct val="100000"/>
              </a:lnSpc>
              <a:spcBef>
                <a:spcPts val="0"/>
              </a:spcBef>
              <a:spcAft>
                <a:spcPts val="200"/>
              </a:spcAft>
              <a:buFont typeface="Arial" panose="020B0604020202020204" pitchFamily="34" charset="0"/>
              <a:buChar char="•"/>
              <a:defRPr sz="1200">
                <a:solidFill>
                  <a:schemeClr val="tx1"/>
                </a:solidFill>
                <a:latin typeface="FrutigerNext LT Regular" panose="020B0503040504020204" pitchFamily="34" charset="0"/>
              </a:defRPr>
            </a:lvl1pPr>
            <a:lvl2pPr marL="457200" indent="0">
              <a:buFont typeface="Arial" panose="020B0604020202020204" pitchFamily="34" charset="0"/>
              <a:buNone/>
              <a:defRPr sz="12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sz="1200" dirty="0" err="1">
                <a:latin typeface="FrutigerNext LT Regular" panose="020B0503040504020204" pitchFamily="34" charset="0"/>
              </a:rPr>
              <a:t>Lorem</a:t>
            </a:r>
            <a:r>
              <a:rPr lang="de-DE" sz="1200" dirty="0">
                <a:latin typeface="FrutigerNext LT Regular" panose="020B0503040504020204" pitchFamily="34" charset="0"/>
              </a:rPr>
              <a:t> </a:t>
            </a:r>
            <a:r>
              <a:rPr lang="de-DE" sz="1200" dirty="0" err="1">
                <a:latin typeface="FrutigerNext LT Regular" panose="020B0503040504020204" pitchFamily="34" charset="0"/>
              </a:rPr>
              <a:t>ipsum</a:t>
            </a:r>
            <a:r>
              <a:rPr lang="de-DE" sz="1200" dirty="0">
                <a:latin typeface="FrutigerNext LT Regular" panose="020B0503040504020204" pitchFamily="34" charset="0"/>
              </a:rPr>
              <a:t> </a:t>
            </a:r>
            <a:r>
              <a:rPr lang="de-DE" sz="1200" dirty="0" err="1">
                <a:latin typeface="FrutigerNext LT Regular" panose="020B0503040504020204" pitchFamily="34" charset="0"/>
              </a:rPr>
              <a:t>dolor</a:t>
            </a:r>
            <a:r>
              <a:rPr lang="de-DE" sz="1200" dirty="0">
                <a:latin typeface="FrutigerNext LT Regular" panose="020B0503040504020204" pitchFamily="34" charset="0"/>
              </a:rPr>
              <a:t> </a:t>
            </a:r>
            <a:r>
              <a:rPr lang="de-DE" sz="1200" dirty="0" err="1">
                <a:latin typeface="FrutigerNext LT Regular" panose="020B0503040504020204" pitchFamily="34" charset="0"/>
              </a:rPr>
              <a:t>sit</a:t>
            </a:r>
            <a:r>
              <a:rPr lang="de-DE" sz="1200" dirty="0">
                <a:latin typeface="FrutigerNext LT Regular" panose="020B0503040504020204" pitchFamily="34" charset="0"/>
              </a:rPr>
              <a:t> </a:t>
            </a:r>
            <a:r>
              <a:rPr lang="de-DE" sz="1200" dirty="0" err="1">
                <a:latin typeface="FrutigerNext LT Regular" panose="020B0503040504020204" pitchFamily="34" charset="0"/>
              </a:rPr>
              <a:t>amet</a:t>
            </a:r>
            <a:r>
              <a:rPr lang="de-DE" sz="1200" dirty="0">
                <a:latin typeface="FrutigerNext LT Regular" panose="020B0503040504020204" pitchFamily="34" charset="0"/>
              </a:rPr>
              <a:t>, </a:t>
            </a:r>
            <a:r>
              <a:rPr lang="de-DE" sz="1200" dirty="0" err="1">
                <a:latin typeface="FrutigerNext LT Regular" panose="020B0503040504020204" pitchFamily="34" charset="0"/>
              </a:rPr>
              <a:t>consetetur</a:t>
            </a:r>
            <a:r>
              <a:rPr lang="de-DE" sz="1200" dirty="0">
                <a:latin typeface="FrutigerNext LT Regular" panose="020B0503040504020204" pitchFamily="34" charset="0"/>
              </a:rPr>
              <a:t> </a:t>
            </a:r>
            <a:r>
              <a:rPr lang="de-DE" sz="1200" dirty="0" err="1">
                <a:latin typeface="FrutigerNext LT Regular" panose="020B0503040504020204" pitchFamily="34" charset="0"/>
              </a:rPr>
              <a:t>sadipscing</a:t>
            </a:r>
            <a:r>
              <a:rPr lang="de-DE" sz="1200" dirty="0">
                <a:latin typeface="FrutigerNext LT Regular" panose="020B0503040504020204" pitchFamily="34" charset="0"/>
              </a:rPr>
              <a:t> </a:t>
            </a:r>
            <a:r>
              <a:rPr lang="de-DE" sz="1200" dirty="0" err="1">
                <a:latin typeface="FrutigerNext LT Regular" panose="020B0503040504020204" pitchFamily="34" charset="0"/>
              </a:rPr>
              <a:t>elitr</a:t>
            </a:r>
            <a:r>
              <a:rPr lang="de-DE" sz="1200" dirty="0">
                <a:latin typeface="FrutigerNext LT Regular" panose="020B0503040504020204" pitchFamily="34" charset="0"/>
              </a:rPr>
              <a:t>, sed </a:t>
            </a:r>
            <a:r>
              <a:rPr lang="de-DE" sz="1200" dirty="0" err="1">
                <a:latin typeface="FrutigerNext LT Regular" panose="020B0503040504020204" pitchFamily="34" charset="0"/>
              </a:rPr>
              <a:t>diam</a:t>
            </a:r>
            <a:r>
              <a:rPr lang="de-DE" sz="1200" dirty="0">
                <a:latin typeface="FrutigerNext LT Regular" panose="020B0503040504020204" pitchFamily="34" charset="0"/>
              </a:rPr>
              <a:t> </a:t>
            </a:r>
            <a:r>
              <a:rPr lang="de-DE" sz="1200" dirty="0" err="1">
                <a:latin typeface="FrutigerNext LT Regular" panose="020B0503040504020204" pitchFamily="34" charset="0"/>
              </a:rPr>
              <a:t>voluptua</a:t>
            </a:r>
            <a:r>
              <a:rPr lang="de-DE" sz="1200" dirty="0">
                <a:latin typeface="FrutigerNext LT Regular" panose="020B0503040504020204" pitchFamily="34" charset="0"/>
              </a:rPr>
              <a:t>. </a:t>
            </a:r>
          </a:p>
          <a:p>
            <a:pPr lvl="0"/>
            <a:endParaRPr lang="de-DE" sz="1200" dirty="0"/>
          </a:p>
          <a:p>
            <a:pPr lvl="0"/>
            <a:endParaRPr lang="de-DE" dirty="0"/>
          </a:p>
        </p:txBody>
      </p:sp>
      <p:sp>
        <p:nvSpPr>
          <p:cNvPr id="42" name="Textplatzhalter 39">
            <a:extLst>
              <a:ext uri="{FF2B5EF4-FFF2-40B4-BE49-F238E27FC236}">
                <a16:creationId xmlns:a16="http://schemas.microsoft.com/office/drawing/2014/main" id="{996083EE-B4B3-CEF4-0F91-F3AA6A0D014A}"/>
              </a:ext>
            </a:extLst>
          </p:cNvPr>
          <p:cNvSpPr>
            <a:spLocks noGrp="1"/>
          </p:cNvSpPr>
          <p:nvPr>
            <p:ph type="body" sz="quarter" idx="26" hasCustomPrompt="1"/>
          </p:nvPr>
        </p:nvSpPr>
        <p:spPr>
          <a:xfrm>
            <a:off x="7525174" y="3088641"/>
            <a:ext cx="1295400" cy="3141618"/>
          </a:xfrm>
          <a:prstGeom prst="rect">
            <a:avLst/>
          </a:prstGeom>
        </p:spPr>
        <p:txBody>
          <a:bodyPr/>
          <a:lstStyle>
            <a:lvl1pPr marL="0" indent="0">
              <a:spcBef>
                <a:spcPts val="0"/>
              </a:spcBef>
              <a:buNone/>
              <a:defRPr sz="1200">
                <a:latin typeface="FrutigerNext LT Regular" panose="020B0503040504020204" pitchFamily="34" charset="0"/>
              </a:defRPr>
            </a:lvl1pPr>
            <a:lvl2pPr marL="457200" indent="0">
              <a:buNone/>
              <a:defRPr>
                <a:latin typeface="FrutigerNext LT Regular" panose="020B0503040504020204" pitchFamily="34" charset="0"/>
              </a:defRPr>
            </a:lvl2pPr>
            <a:lvl3pPr marL="914400" indent="0">
              <a:buNone/>
              <a:defRPr>
                <a:latin typeface="FrutigerNext LT Regular" panose="020B0503040504020204" pitchFamily="34" charset="0"/>
              </a:defRPr>
            </a:lvl3pPr>
            <a:lvl4pPr marL="1371600" indent="0">
              <a:buNone/>
              <a:defRPr>
                <a:latin typeface="FrutigerNext LT Regular" panose="020B0503040504020204" pitchFamily="34" charset="0"/>
              </a:defRPr>
            </a:lvl4pPr>
            <a:lvl5pPr marL="1828800" indent="0">
              <a:buNone/>
              <a:defRPr>
                <a:latin typeface="FrutigerNext LT Regular" panose="020B0503040504020204" pitchFamily="34" charset="0"/>
              </a:defRPr>
            </a:lvl5pPr>
          </a:lstStyle>
          <a:p>
            <a:pPr lvl="0"/>
            <a:r>
              <a:rPr lang="de-DE" sz="1200" dirty="0" err="1">
                <a:latin typeface="FrutigerNext LT Regular" panose="020B0503040504020204" pitchFamily="34" charset="0"/>
              </a:rPr>
              <a:t>Lorem</a:t>
            </a:r>
            <a:r>
              <a:rPr lang="de-DE" sz="1200" dirty="0">
                <a:latin typeface="FrutigerNext LT Regular" panose="020B0503040504020204" pitchFamily="34" charset="0"/>
              </a:rPr>
              <a:t> </a:t>
            </a:r>
            <a:r>
              <a:rPr lang="de-DE" sz="1200" dirty="0" err="1">
                <a:latin typeface="FrutigerNext LT Regular" panose="020B0503040504020204" pitchFamily="34" charset="0"/>
              </a:rPr>
              <a:t>ipsum</a:t>
            </a:r>
            <a:r>
              <a:rPr lang="de-DE" sz="1200" dirty="0">
                <a:latin typeface="FrutigerNext LT Regular" panose="020B0503040504020204" pitchFamily="34" charset="0"/>
              </a:rPr>
              <a:t> </a:t>
            </a:r>
            <a:r>
              <a:rPr lang="de-DE" sz="1200" dirty="0" err="1">
                <a:latin typeface="FrutigerNext LT Regular" panose="020B0503040504020204" pitchFamily="34" charset="0"/>
              </a:rPr>
              <a:t>dolor</a:t>
            </a:r>
            <a:r>
              <a:rPr lang="de-DE" sz="1200" dirty="0">
                <a:latin typeface="FrutigerNext LT Regular" panose="020B0503040504020204" pitchFamily="34" charset="0"/>
              </a:rPr>
              <a:t> </a:t>
            </a:r>
            <a:r>
              <a:rPr lang="de-DE" sz="1200" dirty="0" err="1">
                <a:latin typeface="FrutigerNext LT Regular" panose="020B0503040504020204" pitchFamily="34" charset="0"/>
              </a:rPr>
              <a:t>sit</a:t>
            </a:r>
            <a:r>
              <a:rPr lang="de-DE" sz="1200" dirty="0">
                <a:latin typeface="FrutigerNext LT Regular" panose="020B0503040504020204" pitchFamily="34" charset="0"/>
              </a:rPr>
              <a:t> </a:t>
            </a:r>
            <a:r>
              <a:rPr lang="de-DE" sz="1200" dirty="0" err="1">
                <a:latin typeface="FrutigerNext LT Regular" panose="020B0503040504020204" pitchFamily="34" charset="0"/>
              </a:rPr>
              <a:t>amet</a:t>
            </a:r>
            <a:r>
              <a:rPr lang="de-DE" sz="1200" dirty="0">
                <a:latin typeface="FrutigerNext LT Regular" panose="020B0503040504020204" pitchFamily="34" charset="0"/>
              </a:rPr>
              <a:t>, </a:t>
            </a:r>
            <a:r>
              <a:rPr lang="de-DE" sz="1200" dirty="0" err="1">
                <a:latin typeface="FrutigerNext LT Regular" panose="020B0503040504020204" pitchFamily="34" charset="0"/>
              </a:rPr>
              <a:t>consetetur</a:t>
            </a:r>
            <a:br>
              <a:rPr lang="de-DE" sz="1200" dirty="0">
                <a:latin typeface="FrutigerNext LT Regular" panose="020B0503040504020204" pitchFamily="34" charset="0"/>
              </a:rPr>
            </a:br>
            <a:br>
              <a:rPr lang="de-DE" sz="1200" dirty="0">
                <a:latin typeface="FrutigerNext LT Regular" panose="020B0503040504020204" pitchFamily="34" charset="0"/>
              </a:rPr>
            </a:br>
            <a:r>
              <a:rPr lang="de-DE" sz="1200" dirty="0" err="1">
                <a:latin typeface="FrutigerNext LT Regular" panose="020B0503040504020204" pitchFamily="34" charset="0"/>
              </a:rPr>
              <a:t>sadipscing</a:t>
            </a:r>
            <a:r>
              <a:rPr lang="de-DE" sz="1200" dirty="0">
                <a:latin typeface="FrutigerNext LT Regular" panose="020B0503040504020204" pitchFamily="34" charset="0"/>
              </a:rPr>
              <a:t> </a:t>
            </a:r>
            <a:r>
              <a:rPr lang="de-DE" sz="1200" dirty="0" err="1">
                <a:latin typeface="FrutigerNext LT Regular" panose="020B0503040504020204" pitchFamily="34" charset="0"/>
              </a:rPr>
              <a:t>elitr</a:t>
            </a:r>
            <a:r>
              <a:rPr lang="de-DE" sz="1200" dirty="0">
                <a:latin typeface="FrutigerNext LT Regular" panose="020B0503040504020204" pitchFamily="34" charset="0"/>
              </a:rPr>
              <a:t>, sed </a:t>
            </a:r>
            <a:r>
              <a:rPr lang="de-DE" sz="1200" dirty="0" err="1">
                <a:latin typeface="FrutigerNext LT Regular" panose="020B0503040504020204" pitchFamily="34" charset="0"/>
              </a:rPr>
              <a:t>diam</a:t>
            </a:r>
            <a:r>
              <a:rPr lang="de-DE" sz="1200" dirty="0">
                <a:latin typeface="FrutigerNext LT Regular" panose="020B0503040504020204" pitchFamily="34" charset="0"/>
              </a:rPr>
              <a:t> </a:t>
            </a:r>
            <a:r>
              <a:rPr lang="de-DE" sz="1200" dirty="0" err="1">
                <a:latin typeface="FrutigerNext LT Regular" panose="020B0503040504020204" pitchFamily="34" charset="0"/>
              </a:rPr>
              <a:t>voluptua</a:t>
            </a:r>
            <a:r>
              <a:rPr lang="de-DE" sz="1200" dirty="0">
                <a:latin typeface="FrutigerNext LT Regular" panose="020B0503040504020204" pitchFamily="34" charset="0"/>
              </a:rPr>
              <a:t>. </a:t>
            </a:r>
            <a:br>
              <a:rPr lang="de-DE" sz="1200" dirty="0">
                <a:latin typeface="FrutigerNext LT Regular" panose="020B0503040504020204" pitchFamily="34" charset="0"/>
              </a:rPr>
            </a:br>
            <a:br>
              <a:rPr lang="de-DE" sz="1200" dirty="0">
                <a:latin typeface="FrutigerNext LT Regular" panose="020B0503040504020204" pitchFamily="34" charset="0"/>
              </a:rPr>
            </a:br>
            <a:r>
              <a:rPr lang="de-DE" sz="1200" dirty="0">
                <a:latin typeface="FrutigerNext LT Regular" panose="020B0503040504020204" pitchFamily="34" charset="0"/>
              </a:rPr>
              <a:t>At </a:t>
            </a:r>
            <a:r>
              <a:rPr lang="de-DE" sz="1200" dirty="0" err="1">
                <a:latin typeface="FrutigerNext LT Regular" panose="020B0503040504020204" pitchFamily="34" charset="0"/>
              </a:rPr>
              <a:t>vero</a:t>
            </a:r>
            <a:r>
              <a:rPr lang="de-DE" sz="1200" dirty="0">
                <a:latin typeface="FrutigerNext LT Regular" panose="020B0503040504020204" pitchFamily="34" charset="0"/>
              </a:rPr>
              <a:t> </a:t>
            </a:r>
            <a:r>
              <a:rPr lang="de-DE" sz="1200" dirty="0" err="1">
                <a:latin typeface="FrutigerNext LT Regular" panose="020B0503040504020204" pitchFamily="34" charset="0"/>
              </a:rPr>
              <a:t>eos</a:t>
            </a:r>
            <a:r>
              <a:rPr lang="de-DE" sz="1200" dirty="0">
                <a:latin typeface="FrutigerNext LT Regular" panose="020B0503040504020204" pitchFamily="34" charset="0"/>
              </a:rPr>
              <a:t> et </a:t>
            </a:r>
            <a:r>
              <a:rPr lang="de-DE" sz="1200" dirty="0" err="1">
                <a:latin typeface="FrutigerNext LT Regular" panose="020B0503040504020204" pitchFamily="34" charset="0"/>
              </a:rPr>
              <a:t>accusam</a:t>
            </a:r>
            <a:r>
              <a:rPr lang="de-DE" sz="1200" dirty="0">
                <a:latin typeface="FrutigerNext LT Regular" panose="020B0503040504020204" pitchFamily="34" charset="0"/>
              </a:rPr>
              <a:t> et </a:t>
            </a:r>
            <a:r>
              <a:rPr lang="de-DE" sz="1200" dirty="0" err="1">
                <a:latin typeface="FrutigerNext LT Regular" panose="020B0503040504020204" pitchFamily="34" charset="0"/>
              </a:rPr>
              <a:t>justo</a:t>
            </a:r>
            <a:r>
              <a:rPr lang="de-DE" sz="1200" dirty="0">
                <a:latin typeface="FrutigerNext LT Regular" panose="020B0503040504020204" pitchFamily="34" charset="0"/>
              </a:rPr>
              <a:t> </a:t>
            </a:r>
            <a:r>
              <a:rPr lang="de-DE" sz="1200" dirty="0" err="1">
                <a:latin typeface="FrutigerNext LT Regular" panose="020B0503040504020204" pitchFamily="34" charset="0"/>
              </a:rPr>
              <a:t>duo</a:t>
            </a:r>
            <a:r>
              <a:rPr lang="de-DE" sz="1200" dirty="0">
                <a:latin typeface="FrutigerNext LT Regular" panose="020B0503040504020204" pitchFamily="34" charset="0"/>
              </a:rPr>
              <a:t> </a:t>
            </a:r>
            <a:r>
              <a:rPr lang="de-DE" sz="1200" dirty="0" err="1">
                <a:latin typeface="FrutigerNext LT Regular" panose="020B0503040504020204" pitchFamily="34" charset="0"/>
              </a:rPr>
              <a:t>dolores</a:t>
            </a:r>
            <a:r>
              <a:rPr lang="de-DE" sz="1200" dirty="0">
                <a:latin typeface="FrutigerNext LT Regular" panose="020B0503040504020204" pitchFamily="34" charset="0"/>
              </a:rPr>
              <a:t> et </a:t>
            </a:r>
            <a:r>
              <a:rPr lang="de-DE" sz="1200" dirty="0" err="1">
                <a:latin typeface="FrutigerNext LT Regular" panose="020B0503040504020204" pitchFamily="34" charset="0"/>
              </a:rPr>
              <a:t>ea</a:t>
            </a:r>
            <a:r>
              <a:rPr lang="de-DE" sz="1200" dirty="0">
                <a:latin typeface="FrutigerNext LT Regular" panose="020B0503040504020204" pitchFamily="34" charset="0"/>
              </a:rPr>
              <a:t> </a:t>
            </a:r>
            <a:r>
              <a:rPr lang="de-DE" sz="1200" dirty="0" err="1">
                <a:latin typeface="FrutigerNext LT Regular" panose="020B0503040504020204" pitchFamily="34" charset="0"/>
              </a:rPr>
              <a:t>rebum</a:t>
            </a:r>
            <a:endParaRPr lang="de-DE" sz="1200" dirty="0">
              <a:latin typeface="FrutigerNext LT Regular" panose="020B0503040504020204" pitchFamily="34" charset="0"/>
            </a:endParaRPr>
          </a:p>
        </p:txBody>
      </p:sp>
      <p:sp>
        <p:nvSpPr>
          <p:cNvPr id="44" name="Textplatzhalter 39">
            <a:extLst>
              <a:ext uri="{FF2B5EF4-FFF2-40B4-BE49-F238E27FC236}">
                <a16:creationId xmlns:a16="http://schemas.microsoft.com/office/drawing/2014/main" id="{4A8C95D8-FEF5-9B20-3C49-EC84B244D8E1}"/>
              </a:ext>
            </a:extLst>
          </p:cNvPr>
          <p:cNvSpPr>
            <a:spLocks noGrp="1"/>
          </p:cNvSpPr>
          <p:nvPr>
            <p:ph type="body" sz="quarter" idx="27" hasCustomPrompt="1"/>
          </p:nvPr>
        </p:nvSpPr>
        <p:spPr>
          <a:xfrm>
            <a:off x="10147945" y="3088640"/>
            <a:ext cx="1295400" cy="3151780"/>
          </a:xfrm>
          <a:prstGeom prst="rect">
            <a:avLst/>
          </a:prstGeom>
        </p:spPr>
        <p:txBody>
          <a:bodyPr/>
          <a:lstStyle>
            <a:lvl1pPr marL="0" indent="0">
              <a:spcBef>
                <a:spcPts val="0"/>
              </a:spcBef>
              <a:buNone/>
              <a:defRPr sz="1200">
                <a:latin typeface="FrutigerNext LT Regular" panose="020B0503040504020204" pitchFamily="34" charset="0"/>
              </a:defRPr>
            </a:lvl1pPr>
            <a:lvl2pPr marL="457200" indent="0">
              <a:buNone/>
              <a:defRPr>
                <a:latin typeface="FrutigerNext LT Regular" panose="020B0503040504020204" pitchFamily="34" charset="0"/>
              </a:defRPr>
            </a:lvl2pPr>
            <a:lvl3pPr marL="914400" indent="0">
              <a:buNone/>
              <a:defRPr>
                <a:latin typeface="FrutigerNext LT Regular" panose="020B0503040504020204" pitchFamily="34" charset="0"/>
              </a:defRPr>
            </a:lvl3pPr>
            <a:lvl4pPr marL="1371600" indent="0">
              <a:buNone/>
              <a:defRPr>
                <a:latin typeface="FrutigerNext LT Regular" panose="020B0503040504020204" pitchFamily="34" charset="0"/>
              </a:defRPr>
            </a:lvl4pPr>
            <a:lvl5pPr marL="1828800" indent="0">
              <a:buNone/>
              <a:defRPr>
                <a:latin typeface="FrutigerNext LT Regular" panose="020B0503040504020204" pitchFamily="34" charset="0"/>
              </a:defRPr>
            </a:lvl5pPr>
          </a:lstStyle>
          <a:p>
            <a:pPr lvl="0"/>
            <a:r>
              <a:rPr lang="de-DE" sz="1200" dirty="0" err="1">
                <a:latin typeface="FrutigerNext LT Regular" panose="020B0503040504020204" pitchFamily="34" charset="0"/>
              </a:rPr>
              <a:t>Lorem</a:t>
            </a:r>
            <a:r>
              <a:rPr lang="de-DE" sz="1200" dirty="0">
                <a:latin typeface="FrutigerNext LT Regular" panose="020B0503040504020204" pitchFamily="34" charset="0"/>
              </a:rPr>
              <a:t> </a:t>
            </a:r>
            <a:r>
              <a:rPr lang="de-DE" sz="1200" dirty="0" err="1">
                <a:latin typeface="FrutigerNext LT Regular" panose="020B0503040504020204" pitchFamily="34" charset="0"/>
              </a:rPr>
              <a:t>ipsum</a:t>
            </a:r>
            <a:r>
              <a:rPr lang="de-DE" sz="1200" dirty="0">
                <a:latin typeface="FrutigerNext LT Regular" panose="020B0503040504020204" pitchFamily="34" charset="0"/>
              </a:rPr>
              <a:t> </a:t>
            </a:r>
            <a:r>
              <a:rPr lang="de-DE" sz="1200" dirty="0" err="1">
                <a:latin typeface="FrutigerNext LT Regular" panose="020B0503040504020204" pitchFamily="34" charset="0"/>
              </a:rPr>
              <a:t>dolor</a:t>
            </a:r>
            <a:r>
              <a:rPr lang="de-DE" sz="1200" dirty="0">
                <a:latin typeface="FrutigerNext LT Regular" panose="020B0503040504020204" pitchFamily="34" charset="0"/>
              </a:rPr>
              <a:t> </a:t>
            </a:r>
            <a:r>
              <a:rPr lang="de-DE" sz="1200" dirty="0" err="1">
                <a:latin typeface="FrutigerNext LT Regular" panose="020B0503040504020204" pitchFamily="34" charset="0"/>
              </a:rPr>
              <a:t>sit</a:t>
            </a:r>
            <a:r>
              <a:rPr lang="de-DE" sz="1200" dirty="0">
                <a:latin typeface="FrutigerNext LT Regular" panose="020B0503040504020204" pitchFamily="34" charset="0"/>
              </a:rPr>
              <a:t> </a:t>
            </a:r>
            <a:r>
              <a:rPr lang="de-DE" sz="1200" dirty="0" err="1">
                <a:latin typeface="FrutigerNext LT Regular" panose="020B0503040504020204" pitchFamily="34" charset="0"/>
              </a:rPr>
              <a:t>amet</a:t>
            </a:r>
            <a:r>
              <a:rPr lang="de-DE" sz="1200" dirty="0">
                <a:latin typeface="FrutigerNext LT Regular" panose="020B0503040504020204" pitchFamily="34" charset="0"/>
              </a:rPr>
              <a:t>, </a:t>
            </a:r>
            <a:r>
              <a:rPr lang="de-DE" sz="1200" dirty="0" err="1">
                <a:latin typeface="FrutigerNext LT Regular" panose="020B0503040504020204" pitchFamily="34" charset="0"/>
              </a:rPr>
              <a:t>consetetur</a:t>
            </a:r>
            <a:br>
              <a:rPr lang="de-DE" sz="1200" dirty="0">
                <a:latin typeface="FrutigerNext LT Regular" panose="020B0503040504020204" pitchFamily="34" charset="0"/>
              </a:rPr>
            </a:br>
            <a:br>
              <a:rPr lang="de-DE" sz="1200" dirty="0">
                <a:latin typeface="FrutigerNext LT Regular" panose="020B0503040504020204" pitchFamily="34" charset="0"/>
              </a:rPr>
            </a:br>
            <a:r>
              <a:rPr lang="de-DE" sz="1200" dirty="0" err="1">
                <a:latin typeface="FrutigerNext LT Regular" panose="020B0503040504020204" pitchFamily="34" charset="0"/>
              </a:rPr>
              <a:t>sadipscing</a:t>
            </a:r>
            <a:r>
              <a:rPr lang="de-DE" sz="1200" dirty="0">
                <a:latin typeface="FrutigerNext LT Regular" panose="020B0503040504020204" pitchFamily="34" charset="0"/>
              </a:rPr>
              <a:t> </a:t>
            </a:r>
            <a:r>
              <a:rPr lang="de-DE" sz="1200" dirty="0" err="1">
                <a:latin typeface="FrutigerNext LT Regular" panose="020B0503040504020204" pitchFamily="34" charset="0"/>
              </a:rPr>
              <a:t>elitr</a:t>
            </a:r>
            <a:r>
              <a:rPr lang="de-DE" sz="1200" dirty="0">
                <a:latin typeface="FrutigerNext LT Regular" panose="020B0503040504020204" pitchFamily="34" charset="0"/>
              </a:rPr>
              <a:t>, sed </a:t>
            </a:r>
            <a:r>
              <a:rPr lang="de-DE" sz="1200" dirty="0" err="1">
                <a:latin typeface="FrutigerNext LT Regular" panose="020B0503040504020204" pitchFamily="34" charset="0"/>
              </a:rPr>
              <a:t>diam</a:t>
            </a:r>
            <a:r>
              <a:rPr lang="de-DE" sz="1200" dirty="0">
                <a:latin typeface="FrutigerNext LT Regular" panose="020B0503040504020204" pitchFamily="34" charset="0"/>
              </a:rPr>
              <a:t> </a:t>
            </a:r>
            <a:r>
              <a:rPr lang="de-DE" sz="1200" dirty="0" err="1">
                <a:latin typeface="FrutigerNext LT Regular" panose="020B0503040504020204" pitchFamily="34" charset="0"/>
              </a:rPr>
              <a:t>voluptua</a:t>
            </a:r>
            <a:r>
              <a:rPr lang="de-DE" sz="1200" dirty="0">
                <a:latin typeface="FrutigerNext LT Regular" panose="020B0503040504020204" pitchFamily="34" charset="0"/>
              </a:rPr>
              <a:t>. </a:t>
            </a:r>
            <a:br>
              <a:rPr lang="de-DE" sz="1200" dirty="0">
                <a:latin typeface="FrutigerNext LT Regular" panose="020B0503040504020204" pitchFamily="34" charset="0"/>
              </a:rPr>
            </a:br>
            <a:br>
              <a:rPr lang="de-DE" sz="1200" dirty="0">
                <a:latin typeface="FrutigerNext LT Regular" panose="020B0503040504020204" pitchFamily="34" charset="0"/>
              </a:rPr>
            </a:br>
            <a:r>
              <a:rPr lang="de-DE" sz="1200" dirty="0">
                <a:latin typeface="FrutigerNext LT Regular" panose="020B0503040504020204" pitchFamily="34" charset="0"/>
              </a:rPr>
              <a:t>At </a:t>
            </a:r>
            <a:r>
              <a:rPr lang="de-DE" sz="1200" dirty="0" err="1">
                <a:latin typeface="FrutigerNext LT Regular" panose="020B0503040504020204" pitchFamily="34" charset="0"/>
              </a:rPr>
              <a:t>vero</a:t>
            </a:r>
            <a:r>
              <a:rPr lang="de-DE" sz="1200" dirty="0">
                <a:latin typeface="FrutigerNext LT Regular" panose="020B0503040504020204" pitchFamily="34" charset="0"/>
              </a:rPr>
              <a:t> </a:t>
            </a:r>
            <a:r>
              <a:rPr lang="de-DE" sz="1200" dirty="0" err="1">
                <a:latin typeface="FrutigerNext LT Regular" panose="020B0503040504020204" pitchFamily="34" charset="0"/>
              </a:rPr>
              <a:t>eos</a:t>
            </a:r>
            <a:r>
              <a:rPr lang="de-DE" sz="1200" dirty="0">
                <a:latin typeface="FrutigerNext LT Regular" panose="020B0503040504020204" pitchFamily="34" charset="0"/>
              </a:rPr>
              <a:t> et </a:t>
            </a:r>
            <a:r>
              <a:rPr lang="de-DE" sz="1200" dirty="0" err="1">
                <a:latin typeface="FrutigerNext LT Regular" panose="020B0503040504020204" pitchFamily="34" charset="0"/>
              </a:rPr>
              <a:t>accusam</a:t>
            </a:r>
            <a:r>
              <a:rPr lang="de-DE" sz="1200" dirty="0">
                <a:latin typeface="FrutigerNext LT Regular" panose="020B0503040504020204" pitchFamily="34" charset="0"/>
              </a:rPr>
              <a:t> et </a:t>
            </a:r>
            <a:r>
              <a:rPr lang="de-DE" sz="1200" dirty="0" err="1">
                <a:latin typeface="FrutigerNext LT Regular" panose="020B0503040504020204" pitchFamily="34" charset="0"/>
              </a:rPr>
              <a:t>justo</a:t>
            </a:r>
            <a:r>
              <a:rPr lang="de-DE" sz="1200" dirty="0">
                <a:latin typeface="FrutigerNext LT Regular" panose="020B0503040504020204" pitchFamily="34" charset="0"/>
              </a:rPr>
              <a:t> </a:t>
            </a:r>
            <a:r>
              <a:rPr lang="de-DE" sz="1200" dirty="0" err="1">
                <a:latin typeface="FrutigerNext LT Regular" panose="020B0503040504020204" pitchFamily="34" charset="0"/>
              </a:rPr>
              <a:t>duo</a:t>
            </a:r>
            <a:r>
              <a:rPr lang="de-DE" sz="1200" dirty="0">
                <a:latin typeface="FrutigerNext LT Regular" panose="020B0503040504020204" pitchFamily="34" charset="0"/>
              </a:rPr>
              <a:t> </a:t>
            </a:r>
            <a:r>
              <a:rPr lang="de-DE" sz="1200" dirty="0" err="1">
                <a:latin typeface="FrutigerNext LT Regular" panose="020B0503040504020204" pitchFamily="34" charset="0"/>
              </a:rPr>
              <a:t>dolores</a:t>
            </a:r>
            <a:r>
              <a:rPr lang="de-DE" sz="1200" dirty="0">
                <a:latin typeface="FrutigerNext LT Regular" panose="020B0503040504020204" pitchFamily="34" charset="0"/>
              </a:rPr>
              <a:t> et </a:t>
            </a:r>
            <a:r>
              <a:rPr lang="de-DE" sz="1200" dirty="0" err="1">
                <a:latin typeface="FrutigerNext LT Regular" panose="020B0503040504020204" pitchFamily="34" charset="0"/>
              </a:rPr>
              <a:t>ea</a:t>
            </a:r>
            <a:r>
              <a:rPr lang="de-DE" sz="1200" dirty="0">
                <a:latin typeface="FrutigerNext LT Regular" panose="020B0503040504020204" pitchFamily="34" charset="0"/>
              </a:rPr>
              <a:t> </a:t>
            </a:r>
            <a:r>
              <a:rPr lang="de-DE" sz="1200" dirty="0" err="1">
                <a:latin typeface="FrutigerNext LT Regular" panose="020B0503040504020204" pitchFamily="34" charset="0"/>
              </a:rPr>
              <a:t>rebum</a:t>
            </a:r>
            <a:endParaRPr lang="de-DE" sz="1200" dirty="0">
              <a:latin typeface="FrutigerNext LT Regular" panose="020B0503040504020204" pitchFamily="34" charset="0"/>
            </a:endParaRPr>
          </a:p>
        </p:txBody>
      </p:sp>
      <p:sp>
        <p:nvSpPr>
          <p:cNvPr id="46" name="Textplatzhalter 39">
            <a:extLst>
              <a:ext uri="{FF2B5EF4-FFF2-40B4-BE49-F238E27FC236}">
                <a16:creationId xmlns:a16="http://schemas.microsoft.com/office/drawing/2014/main" id="{CAC28668-ADCD-B430-84FB-7FA133947731}"/>
              </a:ext>
            </a:extLst>
          </p:cNvPr>
          <p:cNvSpPr>
            <a:spLocks noGrp="1"/>
          </p:cNvSpPr>
          <p:nvPr>
            <p:ph type="body" sz="quarter" idx="28" hasCustomPrompt="1"/>
          </p:nvPr>
        </p:nvSpPr>
        <p:spPr>
          <a:xfrm>
            <a:off x="8886788" y="3098801"/>
            <a:ext cx="1295400" cy="3141618"/>
          </a:xfrm>
          <a:prstGeom prst="rect">
            <a:avLst/>
          </a:prstGeom>
        </p:spPr>
        <p:txBody>
          <a:bodyPr/>
          <a:lstStyle>
            <a:lvl1pPr marL="0" indent="0">
              <a:spcBef>
                <a:spcPts val="500"/>
              </a:spcBef>
              <a:buNone/>
              <a:defRPr sz="1200">
                <a:latin typeface="FrutigerNext LT Regular" panose="020B0503040504020204" pitchFamily="34" charset="0"/>
              </a:defRPr>
            </a:lvl1pPr>
            <a:lvl2pPr marL="457200" indent="0">
              <a:buNone/>
              <a:defRPr>
                <a:latin typeface="FrutigerNext LT Regular" panose="020B0503040504020204" pitchFamily="34" charset="0"/>
              </a:defRPr>
            </a:lvl2pPr>
            <a:lvl3pPr marL="914400" indent="0">
              <a:buNone/>
              <a:defRPr>
                <a:latin typeface="FrutigerNext LT Regular" panose="020B0503040504020204" pitchFamily="34" charset="0"/>
              </a:defRPr>
            </a:lvl3pPr>
            <a:lvl4pPr marL="1371600" indent="0">
              <a:buNone/>
              <a:defRPr>
                <a:latin typeface="FrutigerNext LT Regular" panose="020B0503040504020204" pitchFamily="34" charset="0"/>
              </a:defRPr>
            </a:lvl4pPr>
            <a:lvl5pPr marL="1828800" indent="0">
              <a:buNone/>
              <a:defRPr>
                <a:latin typeface="FrutigerNext LT Regular" panose="020B0503040504020204" pitchFamily="34" charset="0"/>
              </a:defRPr>
            </a:lvl5pPr>
          </a:lstStyle>
          <a:p>
            <a:pPr marL="0" lvl="0" indent="0" algn="l" defTabSz="533400">
              <a:lnSpc>
                <a:spcPct val="100000"/>
              </a:lnSpc>
              <a:spcBef>
                <a:spcPct val="0"/>
              </a:spcBef>
              <a:spcAft>
                <a:spcPct val="35000"/>
              </a:spcAft>
              <a:buNone/>
            </a:pPr>
            <a:r>
              <a:rPr lang="de-DE" sz="1200" kern="1200" dirty="0" err="1">
                <a:latin typeface="FrutigerNext LT Regular" panose="020B0503040504020204" pitchFamily="34" charset="0"/>
              </a:rPr>
              <a:t>Lorem</a:t>
            </a:r>
            <a:r>
              <a:rPr lang="de-DE" sz="1200" kern="1200" dirty="0">
                <a:latin typeface="FrutigerNext LT Regular" panose="020B0503040504020204" pitchFamily="34" charset="0"/>
              </a:rPr>
              <a:t> </a:t>
            </a:r>
            <a:r>
              <a:rPr lang="de-DE" sz="1200" kern="1200" dirty="0" err="1">
                <a:latin typeface="FrutigerNext LT Regular" panose="020B0503040504020204" pitchFamily="34" charset="0"/>
              </a:rPr>
              <a:t>ipsum</a:t>
            </a:r>
            <a:endParaRPr lang="de-DE" sz="1200" kern="1200" dirty="0">
              <a:latin typeface="FrutigerNext LT Regular" panose="020B0503040504020204" pitchFamily="34" charset="0"/>
            </a:endParaRPr>
          </a:p>
          <a:p>
            <a:pPr marL="171450" lvl="0" indent="-171450">
              <a:buClr>
                <a:schemeClr val="accent2"/>
              </a:buClr>
              <a:buFont typeface="Arial" panose="020B0604020202020204" pitchFamily="34" charset="0"/>
              <a:buChar char="•"/>
            </a:pPr>
            <a:r>
              <a:rPr lang="de-DE" sz="1200" dirty="0" err="1">
                <a:latin typeface="FrutigerNext LT Regular" panose="020B0503040504020204" pitchFamily="34" charset="0"/>
              </a:rPr>
              <a:t>dolor</a:t>
            </a:r>
            <a:r>
              <a:rPr lang="de-DE" sz="1200" dirty="0">
                <a:latin typeface="FrutigerNext LT Regular" panose="020B0503040504020204" pitchFamily="34" charset="0"/>
              </a:rPr>
              <a:t> </a:t>
            </a:r>
            <a:r>
              <a:rPr lang="de-DE" sz="1200" dirty="0" err="1">
                <a:latin typeface="FrutigerNext LT Regular" panose="020B0503040504020204" pitchFamily="34" charset="0"/>
              </a:rPr>
              <a:t>sit</a:t>
            </a:r>
            <a:r>
              <a:rPr lang="de-DE" sz="1200" dirty="0">
                <a:latin typeface="FrutigerNext LT Regular" panose="020B0503040504020204" pitchFamily="34" charset="0"/>
              </a:rPr>
              <a:t> </a:t>
            </a:r>
            <a:r>
              <a:rPr lang="de-DE" sz="1200" dirty="0" err="1">
                <a:latin typeface="FrutigerNext LT Regular" panose="020B0503040504020204" pitchFamily="34" charset="0"/>
              </a:rPr>
              <a:t>amet</a:t>
            </a:r>
            <a:r>
              <a:rPr lang="de-DE" sz="1200" dirty="0">
                <a:latin typeface="FrutigerNext LT Regular" panose="020B0503040504020204" pitchFamily="34" charset="0"/>
              </a:rPr>
              <a:t>, </a:t>
            </a:r>
            <a:r>
              <a:rPr lang="de-DE" sz="1200" dirty="0" err="1">
                <a:latin typeface="FrutigerNext LT Regular" panose="020B0503040504020204" pitchFamily="34" charset="0"/>
              </a:rPr>
              <a:t>consetetur</a:t>
            </a:r>
            <a:endParaRPr lang="de-DE" sz="1200" dirty="0">
              <a:latin typeface="FrutigerNext LT Regular" panose="020B0503040504020204" pitchFamily="34" charset="0"/>
            </a:endParaRPr>
          </a:p>
          <a:p>
            <a:pPr marL="171450" lvl="0" indent="-171450">
              <a:buClr>
                <a:schemeClr val="accent2"/>
              </a:buClr>
              <a:buFont typeface="Arial" panose="020B0604020202020204" pitchFamily="34" charset="0"/>
              <a:buChar char="•"/>
            </a:pPr>
            <a:r>
              <a:rPr lang="de-DE" sz="1200" dirty="0" err="1">
                <a:latin typeface="FrutigerNext LT Regular" panose="020B0503040504020204" pitchFamily="34" charset="0"/>
              </a:rPr>
              <a:t>sadipscing</a:t>
            </a:r>
            <a:r>
              <a:rPr lang="de-DE" sz="1200" dirty="0">
                <a:latin typeface="FrutigerNext LT Regular" panose="020B0503040504020204" pitchFamily="34" charset="0"/>
              </a:rPr>
              <a:t> </a:t>
            </a:r>
            <a:r>
              <a:rPr lang="de-DE" sz="1200" dirty="0" err="1">
                <a:latin typeface="FrutigerNext LT Regular" panose="020B0503040504020204" pitchFamily="34" charset="0"/>
              </a:rPr>
              <a:t>elitr</a:t>
            </a:r>
            <a:r>
              <a:rPr lang="de-DE" sz="1200" dirty="0">
                <a:latin typeface="FrutigerNext LT Regular" panose="020B0503040504020204" pitchFamily="34" charset="0"/>
              </a:rPr>
              <a:t>, sed </a:t>
            </a:r>
            <a:r>
              <a:rPr lang="de-DE" sz="1200" dirty="0" err="1">
                <a:latin typeface="FrutigerNext LT Regular" panose="020B0503040504020204" pitchFamily="34" charset="0"/>
              </a:rPr>
              <a:t>diam</a:t>
            </a:r>
            <a:r>
              <a:rPr lang="de-DE" sz="1200" dirty="0">
                <a:latin typeface="FrutigerNext LT Regular" panose="020B0503040504020204" pitchFamily="34" charset="0"/>
              </a:rPr>
              <a:t> </a:t>
            </a:r>
            <a:r>
              <a:rPr lang="de-DE" sz="1200" dirty="0" err="1">
                <a:latin typeface="FrutigerNext LT Regular" panose="020B0503040504020204" pitchFamily="34" charset="0"/>
              </a:rPr>
              <a:t>voluptua</a:t>
            </a:r>
            <a:r>
              <a:rPr lang="de-DE" sz="1200" dirty="0">
                <a:latin typeface="FrutigerNext LT Regular" panose="020B0503040504020204" pitchFamily="34" charset="0"/>
              </a:rPr>
              <a:t>. </a:t>
            </a:r>
          </a:p>
          <a:p>
            <a:pPr marL="171450" lvl="0" indent="-171450">
              <a:buClr>
                <a:schemeClr val="accent2"/>
              </a:buClr>
              <a:buFont typeface="Arial" panose="020B0604020202020204" pitchFamily="34" charset="0"/>
              <a:buChar char="•"/>
            </a:pPr>
            <a:r>
              <a:rPr lang="de-DE" sz="1200" dirty="0">
                <a:latin typeface="FrutigerNext LT Regular" panose="020B0503040504020204" pitchFamily="34" charset="0"/>
              </a:rPr>
              <a:t>At </a:t>
            </a:r>
            <a:r>
              <a:rPr lang="de-DE" sz="1200" dirty="0" err="1">
                <a:latin typeface="FrutigerNext LT Regular" panose="020B0503040504020204" pitchFamily="34" charset="0"/>
              </a:rPr>
              <a:t>vero</a:t>
            </a:r>
            <a:r>
              <a:rPr lang="de-DE" sz="1200" dirty="0">
                <a:latin typeface="FrutigerNext LT Regular" panose="020B0503040504020204" pitchFamily="34" charset="0"/>
              </a:rPr>
              <a:t> </a:t>
            </a:r>
            <a:r>
              <a:rPr lang="de-DE" sz="1200" dirty="0" err="1">
                <a:latin typeface="FrutigerNext LT Regular" panose="020B0503040504020204" pitchFamily="34" charset="0"/>
              </a:rPr>
              <a:t>eos</a:t>
            </a:r>
            <a:r>
              <a:rPr lang="de-DE" sz="1200" dirty="0">
                <a:latin typeface="FrutigerNext LT Regular" panose="020B0503040504020204" pitchFamily="34" charset="0"/>
              </a:rPr>
              <a:t> et </a:t>
            </a:r>
            <a:r>
              <a:rPr lang="de-DE" sz="1200" dirty="0" err="1">
                <a:latin typeface="FrutigerNext LT Regular" panose="020B0503040504020204" pitchFamily="34" charset="0"/>
              </a:rPr>
              <a:t>accusam</a:t>
            </a:r>
            <a:r>
              <a:rPr lang="de-DE" sz="1200" dirty="0">
                <a:latin typeface="FrutigerNext LT Regular" panose="020B0503040504020204" pitchFamily="34" charset="0"/>
              </a:rPr>
              <a:t> et </a:t>
            </a:r>
            <a:r>
              <a:rPr lang="de-DE" sz="1200" dirty="0" err="1">
                <a:latin typeface="FrutigerNext LT Regular" panose="020B0503040504020204" pitchFamily="34" charset="0"/>
              </a:rPr>
              <a:t>justo</a:t>
            </a:r>
            <a:r>
              <a:rPr lang="de-DE" sz="1200" dirty="0">
                <a:latin typeface="FrutigerNext LT Regular" panose="020B0503040504020204" pitchFamily="34" charset="0"/>
              </a:rPr>
              <a:t> </a:t>
            </a:r>
            <a:r>
              <a:rPr lang="de-DE" sz="1200" dirty="0" err="1">
                <a:latin typeface="FrutigerNext LT Regular" panose="020B0503040504020204" pitchFamily="34" charset="0"/>
              </a:rPr>
              <a:t>duo</a:t>
            </a:r>
            <a:r>
              <a:rPr lang="de-DE" sz="1200" dirty="0">
                <a:latin typeface="FrutigerNext LT Regular" panose="020B0503040504020204" pitchFamily="34" charset="0"/>
              </a:rPr>
              <a:t> </a:t>
            </a:r>
            <a:r>
              <a:rPr lang="de-DE" sz="1200" dirty="0" err="1">
                <a:latin typeface="FrutigerNext LT Regular" panose="020B0503040504020204" pitchFamily="34" charset="0"/>
              </a:rPr>
              <a:t>dolores</a:t>
            </a:r>
            <a:r>
              <a:rPr lang="de-DE" sz="1200" dirty="0">
                <a:latin typeface="FrutigerNext LT Regular" panose="020B0503040504020204" pitchFamily="34" charset="0"/>
              </a:rPr>
              <a:t> et </a:t>
            </a:r>
            <a:r>
              <a:rPr lang="de-DE" sz="1200" dirty="0" err="1">
                <a:latin typeface="FrutigerNext LT Regular" panose="020B0503040504020204" pitchFamily="34" charset="0"/>
              </a:rPr>
              <a:t>ea</a:t>
            </a:r>
            <a:r>
              <a:rPr lang="de-DE" sz="1200" dirty="0">
                <a:latin typeface="FrutigerNext LT Regular" panose="020B0503040504020204" pitchFamily="34" charset="0"/>
              </a:rPr>
              <a:t> </a:t>
            </a:r>
            <a:r>
              <a:rPr lang="de-DE" sz="1200" dirty="0" err="1">
                <a:latin typeface="FrutigerNext LT Regular" panose="020B0503040504020204" pitchFamily="34" charset="0"/>
              </a:rPr>
              <a:t>rebum</a:t>
            </a:r>
            <a:endParaRPr lang="de-DE" sz="1200" dirty="0">
              <a:latin typeface="FrutigerNext LT Regular" panose="020B0503040504020204" pitchFamily="34" charset="0"/>
            </a:endParaRPr>
          </a:p>
        </p:txBody>
      </p:sp>
      <p:sp>
        <p:nvSpPr>
          <p:cNvPr id="47" name="Textplatzhalter 39">
            <a:extLst>
              <a:ext uri="{FF2B5EF4-FFF2-40B4-BE49-F238E27FC236}">
                <a16:creationId xmlns:a16="http://schemas.microsoft.com/office/drawing/2014/main" id="{09E3BDEC-25A9-EFDD-AA23-32684D943691}"/>
              </a:ext>
            </a:extLst>
          </p:cNvPr>
          <p:cNvSpPr>
            <a:spLocks noGrp="1"/>
          </p:cNvSpPr>
          <p:nvPr>
            <p:ph type="body" sz="quarter" idx="25" hasCustomPrompt="1"/>
          </p:nvPr>
        </p:nvSpPr>
        <p:spPr>
          <a:xfrm>
            <a:off x="6237232" y="3098801"/>
            <a:ext cx="1295400" cy="3131458"/>
          </a:xfrm>
          <a:prstGeom prst="rect">
            <a:avLst/>
          </a:prstGeom>
        </p:spPr>
        <p:txBody>
          <a:bodyPr/>
          <a:lstStyle>
            <a:lvl1pPr marL="0" indent="0">
              <a:spcBef>
                <a:spcPts val="0"/>
              </a:spcBef>
              <a:buNone/>
              <a:defRPr sz="1200">
                <a:latin typeface="FrutigerNext LT Regular" panose="020B0503040504020204" pitchFamily="34" charset="0"/>
              </a:defRPr>
            </a:lvl1pPr>
            <a:lvl2pPr marL="457200" indent="0">
              <a:buNone/>
              <a:defRPr>
                <a:latin typeface="FrutigerNext LT Regular" panose="020B0503040504020204" pitchFamily="34" charset="0"/>
              </a:defRPr>
            </a:lvl2pPr>
            <a:lvl3pPr marL="914400" indent="0">
              <a:buNone/>
              <a:defRPr>
                <a:latin typeface="FrutigerNext LT Regular" panose="020B0503040504020204" pitchFamily="34" charset="0"/>
              </a:defRPr>
            </a:lvl3pPr>
            <a:lvl4pPr marL="1371600" indent="0">
              <a:buNone/>
              <a:defRPr>
                <a:latin typeface="FrutigerNext LT Regular" panose="020B0503040504020204" pitchFamily="34" charset="0"/>
              </a:defRPr>
            </a:lvl4pPr>
            <a:lvl5pPr marL="1828800" indent="0">
              <a:buNone/>
              <a:defRPr>
                <a:latin typeface="FrutigerNext LT Regular" panose="020B0503040504020204" pitchFamily="34" charset="0"/>
              </a:defRPr>
            </a:lvl5pPr>
          </a:lstStyle>
          <a:p>
            <a:pPr lvl="0"/>
            <a:r>
              <a:rPr lang="de-DE" sz="1200" dirty="0" err="1">
                <a:latin typeface="FrutigerNext LT Regular" panose="020B0503040504020204" pitchFamily="34" charset="0"/>
              </a:rPr>
              <a:t>Lorem</a:t>
            </a:r>
            <a:r>
              <a:rPr lang="de-DE" sz="1200" dirty="0">
                <a:latin typeface="FrutigerNext LT Regular" panose="020B0503040504020204" pitchFamily="34" charset="0"/>
              </a:rPr>
              <a:t> </a:t>
            </a:r>
            <a:r>
              <a:rPr lang="de-DE" sz="1200" dirty="0" err="1">
                <a:latin typeface="FrutigerNext LT Regular" panose="020B0503040504020204" pitchFamily="34" charset="0"/>
              </a:rPr>
              <a:t>ipsum</a:t>
            </a:r>
            <a:r>
              <a:rPr lang="de-DE" sz="1200" dirty="0">
                <a:latin typeface="FrutigerNext LT Regular" panose="020B0503040504020204" pitchFamily="34" charset="0"/>
              </a:rPr>
              <a:t> </a:t>
            </a:r>
            <a:r>
              <a:rPr lang="de-DE" sz="1200" dirty="0" err="1">
                <a:latin typeface="FrutigerNext LT Regular" panose="020B0503040504020204" pitchFamily="34" charset="0"/>
              </a:rPr>
              <a:t>dolor</a:t>
            </a:r>
            <a:r>
              <a:rPr lang="de-DE" sz="1200" dirty="0">
                <a:latin typeface="FrutigerNext LT Regular" panose="020B0503040504020204" pitchFamily="34" charset="0"/>
              </a:rPr>
              <a:t> </a:t>
            </a:r>
            <a:r>
              <a:rPr lang="de-DE" sz="1200" dirty="0" err="1">
                <a:latin typeface="FrutigerNext LT Regular" panose="020B0503040504020204" pitchFamily="34" charset="0"/>
              </a:rPr>
              <a:t>sit</a:t>
            </a:r>
            <a:r>
              <a:rPr lang="de-DE" sz="1200" dirty="0">
                <a:latin typeface="FrutigerNext LT Regular" panose="020B0503040504020204" pitchFamily="34" charset="0"/>
              </a:rPr>
              <a:t> </a:t>
            </a:r>
            <a:r>
              <a:rPr lang="de-DE" sz="1200" dirty="0" err="1">
                <a:latin typeface="FrutigerNext LT Regular" panose="020B0503040504020204" pitchFamily="34" charset="0"/>
              </a:rPr>
              <a:t>amet</a:t>
            </a:r>
            <a:r>
              <a:rPr lang="de-DE" sz="1200" dirty="0">
                <a:latin typeface="FrutigerNext LT Regular" panose="020B0503040504020204" pitchFamily="34" charset="0"/>
              </a:rPr>
              <a:t>, </a:t>
            </a:r>
            <a:r>
              <a:rPr lang="de-DE" sz="1200" dirty="0" err="1">
                <a:latin typeface="FrutigerNext LT Regular" panose="020B0503040504020204" pitchFamily="34" charset="0"/>
              </a:rPr>
              <a:t>consetetur</a:t>
            </a:r>
            <a:br>
              <a:rPr lang="de-DE" sz="1200" dirty="0">
                <a:latin typeface="FrutigerNext LT Regular" panose="020B0503040504020204" pitchFamily="34" charset="0"/>
              </a:rPr>
            </a:br>
            <a:br>
              <a:rPr lang="de-DE" sz="1200" dirty="0">
                <a:latin typeface="FrutigerNext LT Regular" panose="020B0503040504020204" pitchFamily="34" charset="0"/>
              </a:rPr>
            </a:br>
            <a:r>
              <a:rPr lang="de-DE" sz="1200" dirty="0" err="1">
                <a:latin typeface="FrutigerNext LT Regular" panose="020B0503040504020204" pitchFamily="34" charset="0"/>
              </a:rPr>
              <a:t>sadipscing</a:t>
            </a:r>
            <a:r>
              <a:rPr lang="de-DE" sz="1200" dirty="0">
                <a:latin typeface="FrutigerNext LT Regular" panose="020B0503040504020204" pitchFamily="34" charset="0"/>
              </a:rPr>
              <a:t> </a:t>
            </a:r>
            <a:r>
              <a:rPr lang="de-DE" sz="1200" dirty="0" err="1">
                <a:latin typeface="FrutigerNext LT Regular" panose="020B0503040504020204" pitchFamily="34" charset="0"/>
              </a:rPr>
              <a:t>elitr</a:t>
            </a:r>
            <a:r>
              <a:rPr lang="de-DE" sz="1200" dirty="0">
                <a:latin typeface="FrutigerNext LT Regular" panose="020B0503040504020204" pitchFamily="34" charset="0"/>
              </a:rPr>
              <a:t>, sed </a:t>
            </a:r>
            <a:r>
              <a:rPr lang="de-DE" sz="1200" dirty="0" err="1">
                <a:latin typeface="FrutigerNext LT Regular" panose="020B0503040504020204" pitchFamily="34" charset="0"/>
              </a:rPr>
              <a:t>diam</a:t>
            </a:r>
            <a:r>
              <a:rPr lang="de-DE" sz="1200" dirty="0">
                <a:latin typeface="FrutigerNext LT Regular" panose="020B0503040504020204" pitchFamily="34" charset="0"/>
              </a:rPr>
              <a:t> </a:t>
            </a:r>
            <a:r>
              <a:rPr lang="de-DE" sz="1200" dirty="0" err="1">
                <a:latin typeface="FrutigerNext LT Regular" panose="020B0503040504020204" pitchFamily="34" charset="0"/>
              </a:rPr>
              <a:t>voluptua</a:t>
            </a:r>
            <a:r>
              <a:rPr lang="de-DE" sz="1200" dirty="0">
                <a:latin typeface="FrutigerNext LT Regular" panose="020B0503040504020204" pitchFamily="34" charset="0"/>
              </a:rPr>
              <a:t>.</a:t>
            </a:r>
            <a:br>
              <a:rPr lang="de-DE" sz="1200" dirty="0">
                <a:latin typeface="FrutigerNext LT Regular" panose="020B0503040504020204" pitchFamily="34" charset="0"/>
              </a:rPr>
            </a:br>
            <a:br>
              <a:rPr lang="de-DE" sz="1200" dirty="0">
                <a:latin typeface="FrutigerNext LT Regular" panose="020B0503040504020204" pitchFamily="34" charset="0"/>
              </a:rPr>
            </a:br>
            <a:r>
              <a:rPr lang="de-DE" sz="1200" dirty="0">
                <a:latin typeface="FrutigerNext LT Regular" panose="020B0503040504020204" pitchFamily="34" charset="0"/>
              </a:rPr>
              <a:t>At </a:t>
            </a:r>
            <a:r>
              <a:rPr lang="de-DE" sz="1200" dirty="0" err="1">
                <a:latin typeface="FrutigerNext LT Regular" panose="020B0503040504020204" pitchFamily="34" charset="0"/>
              </a:rPr>
              <a:t>vero</a:t>
            </a:r>
            <a:r>
              <a:rPr lang="de-DE" sz="1200" dirty="0">
                <a:latin typeface="FrutigerNext LT Regular" panose="020B0503040504020204" pitchFamily="34" charset="0"/>
              </a:rPr>
              <a:t> </a:t>
            </a:r>
            <a:r>
              <a:rPr lang="de-DE" sz="1200" dirty="0" err="1">
                <a:latin typeface="FrutigerNext LT Regular" panose="020B0503040504020204" pitchFamily="34" charset="0"/>
              </a:rPr>
              <a:t>eos</a:t>
            </a:r>
            <a:r>
              <a:rPr lang="de-DE" sz="1200" dirty="0">
                <a:latin typeface="FrutigerNext LT Regular" panose="020B0503040504020204" pitchFamily="34" charset="0"/>
              </a:rPr>
              <a:t> et </a:t>
            </a:r>
            <a:r>
              <a:rPr lang="de-DE" sz="1200" dirty="0" err="1">
                <a:latin typeface="FrutigerNext LT Regular" panose="020B0503040504020204" pitchFamily="34" charset="0"/>
              </a:rPr>
              <a:t>accusam</a:t>
            </a:r>
            <a:r>
              <a:rPr lang="de-DE" sz="1200" dirty="0">
                <a:latin typeface="FrutigerNext LT Regular" panose="020B0503040504020204" pitchFamily="34" charset="0"/>
              </a:rPr>
              <a:t> et </a:t>
            </a:r>
            <a:r>
              <a:rPr lang="de-DE" sz="1200" dirty="0" err="1">
                <a:latin typeface="FrutigerNext LT Regular" panose="020B0503040504020204" pitchFamily="34" charset="0"/>
              </a:rPr>
              <a:t>justo</a:t>
            </a:r>
            <a:r>
              <a:rPr lang="de-DE" sz="1200" dirty="0">
                <a:latin typeface="FrutigerNext LT Regular" panose="020B0503040504020204" pitchFamily="34" charset="0"/>
              </a:rPr>
              <a:t> </a:t>
            </a:r>
            <a:r>
              <a:rPr lang="de-DE" sz="1200" dirty="0" err="1">
                <a:latin typeface="FrutigerNext LT Regular" panose="020B0503040504020204" pitchFamily="34" charset="0"/>
              </a:rPr>
              <a:t>duo</a:t>
            </a:r>
            <a:r>
              <a:rPr lang="de-DE" sz="1200" dirty="0">
                <a:latin typeface="FrutigerNext LT Regular" panose="020B0503040504020204" pitchFamily="34" charset="0"/>
              </a:rPr>
              <a:t> </a:t>
            </a:r>
            <a:r>
              <a:rPr lang="de-DE" sz="1200" dirty="0" err="1">
                <a:latin typeface="FrutigerNext LT Regular" panose="020B0503040504020204" pitchFamily="34" charset="0"/>
              </a:rPr>
              <a:t>dolores</a:t>
            </a:r>
            <a:r>
              <a:rPr lang="de-DE" sz="1200" dirty="0">
                <a:latin typeface="FrutigerNext LT Regular" panose="020B0503040504020204" pitchFamily="34" charset="0"/>
              </a:rPr>
              <a:t> et </a:t>
            </a:r>
            <a:r>
              <a:rPr lang="de-DE" sz="1200" dirty="0" err="1">
                <a:latin typeface="FrutigerNext LT Regular" panose="020B0503040504020204" pitchFamily="34" charset="0"/>
              </a:rPr>
              <a:t>ea</a:t>
            </a:r>
            <a:r>
              <a:rPr lang="de-DE" sz="1200" dirty="0">
                <a:latin typeface="FrutigerNext LT Regular" panose="020B0503040504020204" pitchFamily="34" charset="0"/>
              </a:rPr>
              <a:t> </a:t>
            </a:r>
            <a:r>
              <a:rPr lang="de-DE" sz="1200" dirty="0" err="1">
                <a:latin typeface="FrutigerNext LT Regular" panose="020B0503040504020204" pitchFamily="34" charset="0"/>
              </a:rPr>
              <a:t>rebum</a:t>
            </a:r>
            <a:endParaRPr lang="de-DE" sz="1200" dirty="0">
              <a:latin typeface="FrutigerNext LT Regular" panose="020B0503040504020204" pitchFamily="34" charset="0"/>
            </a:endParaRPr>
          </a:p>
        </p:txBody>
      </p:sp>
      <p:sp>
        <p:nvSpPr>
          <p:cNvPr id="40" name="Textplatzhalter 8">
            <a:extLst>
              <a:ext uri="{FF2B5EF4-FFF2-40B4-BE49-F238E27FC236}">
                <a16:creationId xmlns:a16="http://schemas.microsoft.com/office/drawing/2014/main" id="{FE78F507-284E-5A2E-1301-DF5A8B106D01}"/>
              </a:ext>
            </a:extLst>
          </p:cNvPr>
          <p:cNvSpPr>
            <a:spLocks noGrp="1"/>
          </p:cNvSpPr>
          <p:nvPr>
            <p:ph type="body" sz="quarter" idx="33" hasCustomPrompt="1"/>
          </p:nvPr>
        </p:nvSpPr>
        <p:spPr>
          <a:xfrm rot="5400000">
            <a:off x="215916" y="1508455"/>
            <a:ext cx="1366240" cy="962025"/>
          </a:xfrm>
          <a:prstGeom prst="chevron">
            <a:avLst/>
          </a:prstGeom>
          <a:solidFill>
            <a:srgbClr val="009FE3"/>
          </a:solidFill>
        </p:spPr>
        <p:txBody>
          <a:bodyPr vert="vert270" anchor="t" anchorCtr="0"/>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1</a:t>
            </a:r>
            <a:br>
              <a:rPr lang="de-DE" dirty="0"/>
            </a:br>
            <a:r>
              <a:rPr lang="de-DE" dirty="0"/>
              <a:t>ABC</a:t>
            </a:r>
          </a:p>
        </p:txBody>
      </p:sp>
      <p:sp>
        <p:nvSpPr>
          <p:cNvPr id="45" name="Textplatzhalter 8">
            <a:extLst>
              <a:ext uri="{FF2B5EF4-FFF2-40B4-BE49-F238E27FC236}">
                <a16:creationId xmlns:a16="http://schemas.microsoft.com/office/drawing/2014/main" id="{95FBC0DF-B0FA-46BA-3331-54E7B3F79493}"/>
              </a:ext>
            </a:extLst>
          </p:cNvPr>
          <p:cNvSpPr>
            <a:spLocks noGrp="1"/>
          </p:cNvSpPr>
          <p:nvPr>
            <p:ph type="body" sz="quarter" idx="34" hasCustomPrompt="1"/>
          </p:nvPr>
        </p:nvSpPr>
        <p:spPr>
          <a:xfrm rot="5400000">
            <a:off x="207872" y="2728473"/>
            <a:ext cx="1366240" cy="962025"/>
          </a:xfrm>
          <a:prstGeom prst="chevron">
            <a:avLst/>
          </a:prstGeom>
          <a:solidFill>
            <a:srgbClr val="7C7C7C"/>
          </a:solidFill>
        </p:spPr>
        <p:txBody>
          <a:bodyPr vert="vert270" anchor="t" anchorCtr="0"/>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2</a:t>
            </a:r>
          </a:p>
        </p:txBody>
      </p:sp>
      <p:sp>
        <p:nvSpPr>
          <p:cNvPr id="48" name="Textplatzhalter 8">
            <a:extLst>
              <a:ext uri="{FF2B5EF4-FFF2-40B4-BE49-F238E27FC236}">
                <a16:creationId xmlns:a16="http://schemas.microsoft.com/office/drawing/2014/main" id="{5A16B83E-8AF5-959D-665E-19E0A4DAEAA6}"/>
              </a:ext>
            </a:extLst>
          </p:cNvPr>
          <p:cNvSpPr>
            <a:spLocks noGrp="1"/>
          </p:cNvSpPr>
          <p:nvPr>
            <p:ph type="body" sz="quarter" idx="35" hasCustomPrompt="1"/>
          </p:nvPr>
        </p:nvSpPr>
        <p:spPr>
          <a:xfrm rot="5400000">
            <a:off x="197705" y="3948492"/>
            <a:ext cx="1366240" cy="962025"/>
          </a:xfrm>
          <a:prstGeom prst="chevron">
            <a:avLst/>
          </a:prstGeom>
          <a:solidFill>
            <a:srgbClr val="003361"/>
          </a:solidFill>
        </p:spPr>
        <p:txBody>
          <a:bodyPr vert="vert270" anchor="t" anchorCtr="0"/>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3</a:t>
            </a:r>
          </a:p>
        </p:txBody>
      </p:sp>
      <p:sp>
        <p:nvSpPr>
          <p:cNvPr id="50" name="Textplatzhalter 8">
            <a:extLst>
              <a:ext uri="{FF2B5EF4-FFF2-40B4-BE49-F238E27FC236}">
                <a16:creationId xmlns:a16="http://schemas.microsoft.com/office/drawing/2014/main" id="{900751BD-D91E-3BB1-E5FF-EC3B89DD29A8}"/>
              </a:ext>
            </a:extLst>
          </p:cNvPr>
          <p:cNvSpPr>
            <a:spLocks noGrp="1"/>
          </p:cNvSpPr>
          <p:nvPr>
            <p:ph type="body" sz="quarter" idx="36" hasCustomPrompt="1"/>
          </p:nvPr>
        </p:nvSpPr>
        <p:spPr>
          <a:xfrm rot="5400000">
            <a:off x="204459" y="5184607"/>
            <a:ext cx="1366240" cy="962025"/>
          </a:xfrm>
          <a:prstGeom prst="chevron">
            <a:avLst/>
          </a:prstGeom>
          <a:solidFill>
            <a:srgbClr val="BCBCBC"/>
          </a:solidFill>
        </p:spPr>
        <p:txBody>
          <a:bodyPr vert="vert270" anchor="t" anchorCtr="0"/>
          <a:lstStyle>
            <a:lvl1pPr marL="0" indent="0" algn="ctr">
              <a:buNone/>
              <a:defRPr sz="1400">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4</a:t>
            </a:r>
          </a:p>
        </p:txBody>
      </p:sp>
      <p:sp>
        <p:nvSpPr>
          <p:cNvPr id="56" name="Textplatzhalter 8">
            <a:extLst>
              <a:ext uri="{FF2B5EF4-FFF2-40B4-BE49-F238E27FC236}">
                <a16:creationId xmlns:a16="http://schemas.microsoft.com/office/drawing/2014/main" id="{AB41C1DD-4C6D-3FC5-F790-5CA1CE9E4C01}"/>
              </a:ext>
            </a:extLst>
          </p:cNvPr>
          <p:cNvSpPr>
            <a:spLocks noGrp="1"/>
          </p:cNvSpPr>
          <p:nvPr>
            <p:ph type="body" sz="quarter" idx="37" hasCustomPrompt="1"/>
          </p:nvPr>
        </p:nvSpPr>
        <p:spPr>
          <a:xfrm>
            <a:off x="6314958" y="2463310"/>
            <a:ext cx="1151775" cy="617873"/>
          </a:xfrm>
          <a:prstGeom prst="rect">
            <a:avLst/>
          </a:prstGeom>
          <a:solidFill>
            <a:srgbClr val="00A0E3"/>
          </a:solidFill>
        </p:spPr>
        <p:txBody>
          <a:bodyPr/>
          <a:lstStyle>
            <a:lvl1pPr marL="0" indent="0" algn="l">
              <a:buNone/>
              <a:defRPr sz="1400" b="1">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1</a:t>
            </a:r>
            <a:br>
              <a:rPr lang="de-DE" dirty="0"/>
            </a:br>
            <a:r>
              <a:rPr lang="de-DE" dirty="0"/>
              <a:t>ABC</a:t>
            </a:r>
          </a:p>
        </p:txBody>
      </p:sp>
      <p:sp>
        <p:nvSpPr>
          <p:cNvPr id="57" name="Textplatzhalter 8">
            <a:extLst>
              <a:ext uri="{FF2B5EF4-FFF2-40B4-BE49-F238E27FC236}">
                <a16:creationId xmlns:a16="http://schemas.microsoft.com/office/drawing/2014/main" id="{29D7B5DC-BB21-2BA7-8CA4-0844CD27F8E9}"/>
              </a:ext>
            </a:extLst>
          </p:cNvPr>
          <p:cNvSpPr>
            <a:spLocks noGrp="1"/>
          </p:cNvSpPr>
          <p:nvPr>
            <p:ph type="body" sz="quarter" idx="30" hasCustomPrompt="1"/>
          </p:nvPr>
        </p:nvSpPr>
        <p:spPr>
          <a:xfrm>
            <a:off x="7596718" y="2455084"/>
            <a:ext cx="1129706" cy="606480"/>
          </a:xfrm>
          <a:prstGeom prst="rect">
            <a:avLst/>
          </a:prstGeom>
          <a:solidFill>
            <a:srgbClr val="7F7F7F"/>
          </a:solidFill>
        </p:spPr>
        <p:txBody>
          <a:bodyPr/>
          <a:lstStyle>
            <a:lvl1pPr marL="0" indent="0" algn="l">
              <a:buNone/>
              <a:defRPr sz="1400" b="1">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2</a:t>
            </a:r>
            <a:br>
              <a:rPr lang="de-DE" dirty="0"/>
            </a:br>
            <a:r>
              <a:rPr lang="de-DE" dirty="0"/>
              <a:t>DEF</a:t>
            </a:r>
          </a:p>
        </p:txBody>
      </p:sp>
      <p:sp>
        <p:nvSpPr>
          <p:cNvPr id="59" name="Textplatzhalter 8">
            <a:extLst>
              <a:ext uri="{FF2B5EF4-FFF2-40B4-BE49-F238E27FC236}">
                <a16:creationId xmlns:a16="http://schemas.microsoft.com/office/drawing/2014/main" id="{B0690CCB-CFFF-EFF1-D6C7-A968F6C28521}"/>
              </a:ext>
            </a:extLst>
          </p:cNvPr>
          <p:cNvSpPr>
            <a:spLocks noGrp="1"/>
          </p:cNvSpPr>
          <p:nvPr>
            <p:ph type="body" sz="quarter" idx="38" hasCustomPrompt="1"/>
          </p:nvPr>
        </p:nvSpPr>
        <p:spPr>
          <a:xfrm>
            <a:off x="8958782" y="2452526"/>
            <a:ext cx="1129706" cy="606480"/>
          </a:xfrm>
          <a:prstGeom prst="rect">
            <a:avLst/>
          </a:prstGeom>
          <a:solidFill>
            <a:srgbClr val="003361"/>
          </a:solidFill>
        </p:spPr>
        <p:txBody>
          <a:bodyPr/>
          <a:lstStyle>
            <a:lvl1pPr marL="0" indent="0" algn="l">
              <a:buNone/>
              <a:defRPr sz="1400" b="1">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3</a:t>
            </a:r>
            <a:br>
              <a:rPr lang="de-DE" dirty="0"/>
            </a:br>
            <a:r>
              <a:rPr lang="de-DE" dirty="0"/>
              <a:t>GHI</a:t>
            </a:r>
          </a:p>
        </p:txBody>
      </p:sp>
      <p:sp>
        <p:nvSpPr>
          <p:cNvPr id="61" name="Textplatzhalter 8">
            <a:extLst>
              <a:ext uri="{FF2B5EF4-FFF2-40B4-BE49-F238E27FC236}">
                <a16:creationId xmlns:a16="http://schemas.microsoft.com/office/drawing/2014/main" id="{04D9D500-67AE-A5FA-1E54-218397425633}"/>
              </a:ext>
            </a:extLst>
          </p:cNvPr>
          <p:cNvSpPr>
            <a:spLocks noGrp="1"/>
          </p:cNvSpPr>
          <p:nvPr>
            <p:ph type="body" sz="quarter" idx="39" hasCustomPrompt="1"/>
          </p:nvPr>
        </p:nvSpPr>
        <p:spPr>
          <a:xfrm>
            <a:off x="10221357" y="2449810"/>
            <a:ext cx="1129706" cy="606480"/>
          </a:xfrm>
          <a:prstGeom prst="rect">
            <a:avLst/>
          </a:prstGeom>
          <a:solidFill>
            <a:srgbClr val="BFBFBF"/>
          </a:solidFill>
        </p:spPr>
        <p:txBody>
          <a:bodyPr/>
          <a:lstStyle>
            <a:lvl1pPr marL="0" indent="0" algn="l">
              <a:buNone/>
              <a:defRPr sz="1400" b="1">
                <a:solidFill>
                  <a:schemeClr val="bg1"/>
                </a:solidFill>
                <a:latin typeface="FrutigerNext LT Regular" panose="020B0503040504020204" pitchFamily="34" charset="0"/>
              </a:defRPr>
            </a:lvl1pPr>
            <a:lvl2pPr marL="457200" indent="0">
              <a:buNone/>
              <a:defRPr sz="1400">
                <a:latin typeface="FrutigerNext LT Regular" panose="020B0503040504020204" pitchFamily="34" charset="0"/>
              </a:defRPr>
            </a:lvl2pPr>
            <a:lvl3pPr marL="914400" indent="0">
              <a:buNone/>
              <a:defRPr sz="1400">
                <a:latin typeface="FrutigerNext LT Regular" panose="020B0503040504020204" pitchFamily="34" charset="0"/>
              </a:defRPr>
            </a:lvl3pPr>
            <a:lvl4pPr marL="1371600" indent="0">
              <a:buNone/>
              <a:defRPr sz="1400">
                <a:latin typeface="FrutigerNext LT Regular" panose="020B0503040504020204" pitchFamily="34" charset="0"/>
              </a:defRPr>
            </a:lvl4pPr>
            <a:lvl5pPr marL="1828800" indent="0">
              <a:buNone/>
              <a:defRPr sz="1400">
                <a:latin typeface="FrutigerNext LT Regular" panose="020B0503040504020204" pitchFamily="34" charset="0"/>
              </a:defRPr>
            </a:lvl5pPr>
          </a:lstStyle>
          <a:p>
            <a:pPr lvl="0"/>
            <a:r>
              <a:rPr lang="de-DE" dirty="0"/>
              <a:t>Phase 4</a:t>
            </a:r>
            <a:br>
              <a:rPr lang="de-DE" dirty="0"/>
            </a:br>
            <a:r>
              <a:rPr lang="de-DE" dirty="0"/>
              <a:t>JKL</a:t>
            </a:r>
          </a:p>
        </p:txBody>
      </p:sp>
    </p:spTree>
    <p:extLst>
      <p:ext uri="{BB962C8B-B14F-4D97-AF65-F5344CB8AC3E}">
        <p14:creationId xmlns:p14="http://schemas.microsoft.com/office/powerpoint/2010/main" val="31076631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Grafik_Rechteck_Übersich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561C9D-B5CC-BC5E-2293-6B18C2967693}"/>
              </a:ext>
            </a:extLst>
          </p:cNvPr>
          <p:cNvGraphicFramePr>
            <a:graphicFrameLocks noChangeAspect="1"/>
          </p:cNvGraphicFramePr>
          <p:nvPr userDrawn="1">
            <p:custDataLst>
              <p:tags r:id="rId1"/>
            </p:custDataLst>
            <p:extLst>
              <p:ext uri="{D42A27DB-BD31-4B8C-83A1-F6EECF244321}">
                <p14:modId xmlns:p14="http://schemas.microsoft.com/office/powerpoint/2010/main" val="351298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7" imgH="348" progId="TCLayout.ActiveDocument.1">
                  <p:embed/>
                </p:oleObj>
              </mc:Choice>
              <mc:Fallback>
                <p:oleObj name="think-cell Folie" r:id="rId3" imgW="347" imgH="348" progId="TCLayout.ActiveDocument.1">
                  <p:embed/>
                  <p:pic>
                    <p:nvPicPr>
                      <p:cNvPr id="8" name="think-cell data - do not delete" hidden="1">
                        <a:extLst>
                          <a:ext uri="{FF2B5EF4-FFF2-40B4-BE49-F238E27FC236}">
                            <a16:creationId xmlns:a16="http://schemas.microsoft.com/office/drawing/2014/main" id="{BA561C9D-B5CC-BC5E-2293-6B18C2967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 name="Gerade Verbindung 16">
            <a:extLst>
              <a:ext uri="{FF2B5EF4-FFF2-40B4-BE49-F238E27FC236}">
                <a16:creationId xmlns:a16="http://schemas.microsoft.com/office/drawing/2014/main" id="{CD2B3992-390E-3100-2A34-387657CF1046}"/>
              </a:ext>
            </a:extLst>
          </p:cNvPr>
          <p:cNvCxnSpPr/>
          <p:nvPr userDrawn="1"/>
        </p:nvCxnSpPr>
        <p:spPr bwMode="auto">
          <a:xfrm>
            <a:off x="405880" y="1217595"/>
            <a:ext cx="11364690" cy="0"/>
          </a:xfrm>
          <a:prstGeom prst="line">
            <a:avLst/>
          </a:prstGeom>
          <a:solidFill>
            <a:srgbClr val="00CC99"/>
          </a:solidFill>
          <a:ln w="3175" cap="flat" cmpd="sng" algn="ctr">
            <a:solidFill>
              <a:schemeClr val="tx1">
                <a:alpha val="35000"/>
              </a:schemeClr>
            </a:solidFill>
            <a:prstDash val="solid"/>
            <a:round/>
            <a:headEnd type="none" w="med" len="med"/>
            <a:tailEnd type="none" w="med" len="med"/>
          </a:ln>
          <a:effectLst/>
        </p:spPr>
      </p:cxnSp>
      <p:sp>
        <p:nvSpPr>
          <p:cNvPr id="3" name="Titel 3">
            <a:extLst>
              <a:ext uri="{FF2B5EF4-FFF2-40B4-BE49-F238E27FC236}">
                <a16:creationId xmlns:a16="http://schemas.microsoft.com/office/drawing/2014/main" id="{F72CCFBF-AB7C-7DBA-0C15-59CCB97100B3}"/>
              </a:ext>
            </a:extLst>
          </p:cNvPr>
          <p:cNvSpPr>
            <a:spLocks noGrp="1"/>
          </p:cNvSpPr>
          <p:nvPr>
            <p:ph type="title" hasCustomPrompt="1"/>
          </p:nvPr>
        </p:nvSpPr>
        <p:spPr>
          <a:xfrm>
            <a:off x="410466" y="305798"/>
            <a:ext cx="7615517" cy="368464"/>
          </a:xfrm>
          <a:prstGeom prst="rect">
            <a:avLst/>
          </a:prstGeom>
        </p:spPr>
        <p:txBody>
          <a:bodyPr vert="horz" lIns="0" tIns="0" rIns="0" bIns="0"/>
          <a:lstStyle>
            <a:lvl1pPr marL="0" indent="0">
              <a:defRPr sz="2200" b="0" cap="all" baseline="0">
                <a:solidFill>
                  <a:srgbClr val="003366"/>
                </a:solidFill>
                <a:effectLst/>
                <a:latin typeface="FrutigerNext LT Bold" panose="020B0803040504020204" pitchFamily="34" charset="0"/>
              </a:defRPr>
            </a:lvl1pPr>
          </a:lstStyle>
          <a:p>
            <a:r>
              <a:rPr lang="de-DE"/>
              <a:t>FOLIENTITEL</a:t>
            </a:r>
          </a:p>
        </p:txBody>
      </p:sp>
      <p:sp>
        <p:nvSpPr>
          <p:cNvPr id="4" name="Textplatzhalter 2">
            <a:extLst>
              <a:ext uri="{FF2B5EF4-FFF2-40B4-BE49-F238E27FC236}">
                <a16:creationId xmlns:a16="http://schemas.microsoft.com/office/drawing/2014/main" id="{21FF570D-9FF9-14CA-4846-7B0339C6CFD0}"/>
              </a:ext>
            </a:extLst>
          </p:cNvPr>
          <p:cNvSpPr>
            <a:spLocks noGrp="1"/>
          </p:cNvSpPr>
          <p:nvPr>
            <p:ph type="body" idx="15" hasCustomPrompt="1"/>
          </p:nvPr>
        </p:nvSpPr>
        <p:spPr>
          <a:xfrm>
            <a:off x="411936" y="627741"/>
            <a:ext cx="7614047" cy="426205"/>
          </a:xfrm>
          <a:prstGeom prst="rect">
            <a:avLst/>
          </a:prstGeom>
        </p:spPr>
        <p:txBody>
          <a:bodyPr vert="horz" lIns="0" tIns="0" rIns="0" bIns="0"/>
          <a:lstStyle>
            <a:lvl1pPr marL="0" indent="0">
              <a:lnSpc>
                <a:spcPct val="100000"/>
              </a:lnSpc>
              <a:spcBef>
                <a:spcPts val="0"/>
              </a:spcBef>
              <a:buNone/>
              <a:defRPr sz="2200" baseline="0">
                <a:solidFill>
                  <a:srgbClr val="003366"/>
                </a:solidFill>
                <a:latin typeface="FrutigerNext LT Regular" panose="020B0503040504020204" pitchFamily="34" charset="0"/>
                <a:cs typeface="FrutigerNext LT Regular" panose="020B0503040504020204" pitchFamily="34" charset="0"/>
              </a:defRPr>
            </a:lvl1pPr>
          </a:lstStyle>
          <a:p>
            <a:pPr lvl="0"/>
            <a:r>
              <a:rPr lang="de-DE" dirty="0"/>
              <a:t>Untertitel zur Folienüberschrift</a:t>
            </a:r>
          </a:p>
        </p:txBody>
      </p:sp>
      <p:graphicFrame>
        <p:nvGraphicFramePr>
          <p:cNvPr id="5" name="Diagramm 4">
            <a:extLst>
              <a:ext uri="{FF2B5EF4-FFF2-40B4-BE49-F238E27FC236}">
                <a16:creationId xmlns:a16="http://schemas.microsoft.com/office/drawing/2014/main" id="{3464C0DC-A291-B645-133C-C16069F7BCD9}"/>
              </a:ext>
            </a:extLst>
          </p:cNvPr>
          <p:cNvGraphicFramePr/>
          <p:nvPr userDrawn="1">
            <p:extLst>
              <p:ext uri="{D42A27DB-BD31-4B8C-83A1-F6EECF244321}">
                <p14:modId xmlns:p14="http://schemas.microsoft.com/office/powerpoint/2010/main" val="3425782027"/>
              </p:ext>
            </p:extLst>
          </p:nvPr>
        </p:nvGraphicFramePr>
        <p:xfrm>
          <a:off x="410466" y="1645996"/>
          <a:ext cx="10302687" cy="42575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Geschweifte Klammer rechts 14">
            <a:extLst>
              <a:ext uri="{FF2B5EF4-FFF2-40B4-BE49-F238E27FC236}">
                <a16:creationId xmlns:a16="http://schemas.microsoft.com/office/drawing/2014/main" id="{768E2C27-0562-B2DE-8D52-29D0DBD39BFE}"/>
              </a:ext>
            </a:extLst>
          </p:cNvPr>
          <p:cNvSpPr/>
          <p:nvPr userDrawn="1"/>
        </p:nvSpPr>
        <p:spPr bwMode="auto">
          <a:xfrm>
            <a:off x="10718020" y="2830881"/>
            <a:ext cx="225952" cy="705313"/>
          </a:xfrm>
          <a:prstGeom prst="rightBrace">
            <a:avLst/>
          </a:prstGeom>
          <a:solidFill>
            <a:srgbClr val="122C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17" name="Geschweifte Klammer rechts 16">
            <a:extLst>
              <a:ext uri="{FF2B5EF4-FFF2-40B4-BE49-F238E27FC236}">
                <a16:creationId xmlns:a16="http://schemas.microsoft.com/office/drawing/2014/main" id="{6212E044-1D9F-34F2-1A66-0A883911C38A}"/>
              </a:ext>
            </a:extLst>
          </p:cNvPr>
          <p:cNvSpPr/>
          <p:nvPr userDrawn="1"/>
        </p:nvSpPr>
        <p:spPr bwMode="auto">
          <a:xfrm>
            <a:off x="10718020" y="3639051"/>
            <a:ext cx="225952" cy="1283983"/>
          </a:xfrm>
          <a:prstGeom prst="rightBrace">
            <a:avLst/>
          </a:prstGeom>
          <a:solidFill>
            <a:srgbClr val="122C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20" name="Geschweifte Klammer rechts 19">
            <a:extLst>
              <a:ext uri="{FF2B5EF4-FFF2-40B4-BE49-F238E27FC236}">
                <a16:creationId xmlns:a16="http://schemas.microsoft.com/office/drawing/2014/main" id="{ACE55AE9-9C17-3AD8-2C91-8148F976A7F8}"/>
              </a:ext>
            </a:extLst>
          </p:cNvPr>
          <p:cNvSpPr/>
          <p:nvPr userDrawn="1"/>
        </p:nvSpPr>
        <p:spPr bwMode="auto">
          <a:xfrm>
            <a:off x="10734910" y="5004872"/>
            <a:ext cx="225952" cy="705313"/>
          </a:xfrm>
          <a:prstGeom prst="rightBrace">
            <a:avLst/>
          </a:prstGeom>
          <a:solidFill>
            <a:srgbClr val="122C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9" name="Textplatzhalter 8">
            <a:extLst>
              <a:ext uri="{FF2B5EF4-FFF2-40B4-BE49-F238E27FC236}">
                <a16:creationId xmlns:a16="http://schemas.microsoft.com/office/drawing/2014/main" id="{50E2C7AE-50E3-3B4E-3321-E9768DCAF9CC}"/>
              </a:ext>
            </a:extLst>
          </p:cNvPr>
          <p:cNvSpPr>
            <a:spLocks noGrp="1"/>
          </p:cNvSpPr>
          <p:nvPr>
            <p:ph type="body" sz="quarter" idx="16" hasCustomPrompt="1"/>
          </p:nvPr>
        </p:nvSpPr>
        <p:spPr>
          <a:xfrm>
            <a:off x="524325" y="1739434"/>
            <a:ext cx="2192337" cy="1011238"/>
          </a:xfrm>
          <a:prstGeom prst="rect">
            <a:avLst/>
          </a:prstGeom>
        </p:spPr>
        <p:txBody>
          <a:bodyPr/>
          <a:lstStyle>
            <a:lvl1pPr marL="0" indent="0" algn="ctr">
              <a:buNone/>
              <a:defRPr sz="39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On-</a:t>
            </a:r>
            <a:r>
              <a:rPr lang="de-DE" dirty="0" err="1"/>
              <a:t>Premise</a:t>
            </a:r>
            <a:endParaRPr lang="de-DE" dirty="0"/>
          </a:p>
        </p:txBody>
      </p:sp>
      <p:sp>
        <p:nvSpPr>
          <p:cNvPr id="11" name="Textplatzhalter 8">
            <a:extLst>
              <a:ext uri="{FF2B5EF4-FFF2-40B4-BE49-F238E27FC236}">
                <a16:creationId xmlns:a16="http://schemas.microsoft.com/office/drawing/2014/main" id="{2C2E4BA0-EC11-DEA2-7131-26BA2CB257D6}"/>
              </a:ext>
            </a:extLst>
          </p:cNvPr>
          <p:cNvSpPr>
            <a:spLocks noGrp="1"/>
          </p:cNvSpPr>
          <p:nvPr>
            <p:ph type="body" sz="quarter" idx="17" hasCustomPrompt="1"/>
          </p:nvPr>
        </p:nvSpPr>
        <p:spPr>
          <a:xfrm>
            <a:off x="3122055" y="1746443"/>
            <a:ext cx="2192337" cy="1011238"/>
          </a:xfrm>
          <a:prstGeom prst="rect">
            <a:avLst/>
          </a:prstGeom>
        </p:spPr>
        <p:txBody>
          <a:bodyPr anchor="ctr"/>
          <a:lstStyle>
            <a:lvl1pPr marL="0" indent="0" algn="ctr">
              <a:buNone/>
              <a:defRPr sz="39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err="1"/>
              <a:t>Iaas</a:t>
            </a:r>
            <a:endParaRPr lang="de-DE" dirty="0"/>
          </a:p>
        </p:txBody>
      </p:sp>
      <p:sp>
        <p:nvSpPr>
          <p:cNvPr id="23" name="Textplatzhalter 8">
            <a:extLst>
              <a:ext uri="{FF2B5EF4-FFF2-40B4-BE49-F238E27FC236}">
                <a16:creationId xmlns:a16="http://schemas.microsoft.com/office/drawing/2014/main" id="{0E74D5FD-9609-73A9-9037-0A38FF370226}"/>
              </a:ext>
            </a:extLst>
          </p:cNvPr>
          <p:cNvSpPr>
            <a:spLocks noGrp="1"/>
          </p:cNvSpPr>
          <p:nvPr>
            <p:ph type="body" sz="quarter" idx="18" hasCustomPrompt="1"/>
          </p:nvPr>
        </p:nvSpPr>
        <p:spPr>
          <a:xfrm>
            <a:off x="5781441" y="1746817"/>
            <a:ext cx="2192337" cy="1011238"/>
          </a:xfrm>
          <a:prstGeom prst="rect">
            <a:avLst/>
          </a:prstGeom>
        </p:spPr>
        <p:txBody>
          <a:bodyPr anchor="ctr"/>
          <a:lstStyle>
            <a:lvl1pPr marL="0" indent="0" algn="ctr">
              <a:buNone/>
              <a:defRPr sz="39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Paas</a:t>
            </a:r>
          </a:p>
        </p:txBody>
      </p:sp>
      <p:sp>
        <p:nvSpPr>
          <p:cNvPr id="25" name="Textplatzhalter 8">
            <a:extLst>
              <a:ext uri="{FF2B5EF4-FFF2-40B4-BE49-F238E27FC236}">
                <a16:creationId xmlns:a16="http://schemas.microsoft.com/office/drawing/2014/main" id="{253C33F0-0143-1F3A-7C18-8E220EDAA056}"/>
              </a:ext>
            </a:extLst>
          </p:cNvPr>
          <p:cNvSpPr>
            <a:spLocks noGrp="1"/>
          </p:cNvSpPr>
          <p:nvPr>
            <p:ph type="body" sz="quarter" idx="19" hasCustomPrompt="1"/>
          </p:nvPr>
        </p:nvSpPr>
        <p:spPr>
          <a:xfrm>
            <a:off x="8387641" y="1739434"/>
            <a:ext cx="2192337" cy="1011238"/>
          </a:xfrm>
          <a:prstGeom prst="rect">
            <a:avLst/>
          </a:prstGeom>
        </p:spPr>
        <p:txBody>
          <a:bodyPr anchor="ctr"/>
          <a:lstStyle>
            <a:lvl1pPr marL="0" indent="0" algn="ctr">
              <a:buNone/>
              <a:defRPr sz="3900">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Saas</a:t>
            </a:r>
          </a:p>
        </p:txBody>
      </p:sp>
      <p:sp>
        <p:nvSpPr>
          <p:cNvPr id="41" name="Textplatzhalter 29">
            <a:extLst>
              <a:ext uri="{FF2B5EF4-FFF2-40B4-BE49-F238E27FC236}">
                <a16:creationId xmlns:a16="http://schemas.microsoft.com/office/drawing/2014/main" id="{BAAC8031-DF5E-329E-F5AC-193D9305776E}"/>
              </a:ext>
            </a:extLst>
          </p:cNvPr>
          <p:cNvSpPr>
            <a:spLocks noGrp="1"/>
          </p:cNvSpPr>
          <p:nvPr>
            <p:ph type="body" sz="quarter" idx="21" hasCustomPrompt="1"/>
          </p:nvPr>
        </p:nvSpPr>
        <p:spPr>
          <a:xfrm>
            <a:off x="653705" y="2910800"/>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Information &amp; Data</a:t>
            </a:r>
          </a:p>
        </p:txBody>
      </p:sp>
      <p:sp>
        <p:nvSpPr>
          <p:cNvPr id="42" name="Textplatzhalter 29">
            <a:extLst>
              <a:ext uri="{FF2B5EF4-FFF2-40B4-BE49-F238E27FC236}">
                <a16:creationId xmlns:a16="http://schemas.microsoft.com/office/drawing/2014/main" id="{D53B2ED9-11C7-121D-661F-54536A3277A9}"/>
              </a:ext>
            </a:extLst>
          </p:cNvPr>
          <p:cNvSpPr>
            <a:spLocks noGrp="1"/>
          </p:cNvSpPr>
          <p:nvPr>
            <p:ph type="body" sz="quarter" idx="22" hasCustomPrompt="1"/>
          </p:nvPr>
        </p:nvSpPr>
        <p:spPr>
          <a:xfrm>
            <a:off x="653705" y="3152684"/>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Devices (Mobile &amp; PC)</a:t>
            </a:r>
          </a:p>
        </p:txBody>
      </p:sp>
      <p:sp>
        <p:nvSpPr>
          <p:cNvPr id="43" name="Textplatzhalter 29">
            <a:extLst>
              <a:ext uri="{FF2B5EF4-FFF2-40B4-BE49-F238E27FC236}">
                <a16:creationId xmlns:a16="http://schemas.microsoft.com/office/drawing/2014/main" id="{8C8BA960-0741-D082-A70D-85E0CD2B0068}"/>
              </a:ext>
            </a:extLst>
          </p:cNvPr>
          <p:cNvSpPr>
            <a:spLocks noGrp="1"/>
          </p:cNvSpPr>
          <p:nvPr>
            <p:ph type="body" sz="quarter" idx="23" hasCustomPrompt="1"/>
          </p:nvPr>
        </p:nvSpPr>
        <p:spPr>
          <a:xfrm>
            <a:off x="653705" y="3398234"/>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Accounts &amp; Identities</a:t>
            </a:r>
          </a:p>
        </p:txBody>
      </p:sp>
      <p:sp>
        <p:nvSpPr>
          <p:cNvPr id="44" name="Textplatzhalter 29">
            <a:extLst>
              <a:ext uri="{FF2B5EF4-FFF2-40B4-BE49-F238E27FC236}">
                <a16:creationId xmlns:a16="http://schemas.microsoft.com/office/drawing/2014/main" id="{91F954B7-3319-86B1-34A8-5D51DAD0B30F}"/>
              </a:ext>
            </a:extLst>
          </p:cNvPr>
          <p:cNvSpPr>
            <a:spLocks noGrp="1"/>
          </p:cNvSpPr>
          <p:nvPr>
            <p:ph type="body" sz="quarter" idx="24" hasCustomPrompt="1"/>
          </p:nvPr>
        </p:nvSpPr>
        <p:spPr>
          <a:xfrm>
            <a:off x="653705" y="3644785"/>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Identity &amp; Directory </a:t>
            </a:r>
            <a:r>
              <a:rPr lang="de-DE" dirty="0" err="1"/>
              <a:t>Infra</a:t>
            </a:r>
            <a:endParaRPr lang="de-DE" dirty="0"/>
          </a:p>
        </p:txBody>
      </p:sp>
      <p:sp>
        <p:nvSpPr>
          <p:cNvPr id="45" name="Textplatzhalter 29">
            <a:extLst>
              <a:ext uri="{FF2B5EF4-FFF2-40B4-BE49-F238E27FC236}">
                <a16:creationId xmlns:a16="http://schemas.microsoft.com/office/drawing/2014/main" id="{05F31E9C-549E-03DF-DAC2-F6F576D18C16}"/>
              </a:ext>
            </a:extLst>
          </p:cNvPr>
          <p:cNvSpPr>
            <a:spLocks noGrp="1"/>
          </p:cNvSpPr>
          <p:nvPr>
            <p:ph type="body" sz="quarter" idx="25" hasCustomPrompt="1"/>
          </p:nvPr>
        </p:nvSpPr>
        <p:spPr>
          <a:xfrm>
            <a:off x="653705" y="3894936"/>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Application</a:t>
            </a:r>
            <a:endParaRPr lang="de-DE" dirty="0"/>
          </a:p>
        </p:txBody>
      </p:sp>
      <p:sp>
        <p:nvSpPr>
          <p:cNvPr id="46" name="Textplatzhalter 29">
            <a:extLst>
              <a:ext uri="{FF2B5EF4-FFF2-40B4-BE49-F238E27FC236}">
                <a16:creationId xmlns:a16="http://schemas.microsoft.com/office/drawing/2014/main" id="{D747500C-11A3-998A-DF93-063DA26A25A6}"/>
              </a:ext>
            </a:extLst>
          </p:cNvPr>
          <p:cNvSpPr>
            <a:spLocks noGrp="1"/>
          </p:cNvSpPr>
          <p:nvPr>
            <p:ph type="body" sz="quarter" idx="26" hasCustomPrompt="1"/>
          </p:nvPr>
        </p:nvSpPr>
        <p:spPr>
          <a:xfrm>
            <a:off x="653705" y="4136058"/>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Network Controls</a:t>
            </a:r>
          </a:p>
        </p:txBody>
      </p:sp>
      <p:sp>
        <p:nvSpPr>
          <p:cNvPr id="47" name="Textplatzhalter 29">
            <a:extLst>
              <a:ext uri="{FF2B5EF4-FFF2-40B4-BE49-F238E27FC236}">
                <a16:creationId xmlns:a16="http://schemas.microsoft.com/office/drawing/2014/main" id="{FD436AA3-1258-13E1-33E5-398E2BFC7AD5}"/>
              </a:ext>
            </a:extLst>
          </p:cNvPr>
          <p:cNvSpPr>
            <a:spLocks noGrp="1"/>
          </p:cNvSpPr>
          <p:nvPr>
            <p:ph type="body" sz="quarter" idx="27" hasCustomPrompt="1"/>
          </p:nvPr>
        </p:nvSpPr>
        <p:spPr>
          <a:xfrm>
            <a:off x="653705" y="4382108"/>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O/S</a:t>
            </a:r>
          </a:p>
        </p:txBody>
      </p:sp>
      <p:sp>
        <p:nvSpPr>
          <p:cNvPr id="48" name="Textplatzhalter 29">
            <a:extLst>
              <a:ext uri="{FF2B5EF4-FFF2-40B4-BE49-F238E27FC236}">
                <a16:creationId xmlns:a16="http://schemas.microsoft.com/office/drawing/2014/main" id="{CD856685-9AAD-B7CC-EB95-15B24BD03A17}"/>
              </a:ext>
            </a:extLst>
          </p:cNvPr>
          <p:cNvSpPr>
            <a:spLocks noGrp="1"/>
          </p:cNvSpPr>
          <p:nvPr>
            <p:ph type="body" sz="quarter" idx="28" hasCustomPrompt="1"/>
          </p:nvPr>
        </p:nvSpPr>
        <p:spPr>
          <a:xfrm>
            <a:off x="653705" y="4632290"/>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Virtualisierung</a:t>
            </a:r>
          </a:p>
        </p:txBody>
      </p:sp>
      <p:sp>
        <p:nvSpPr>
          <p:cNvPr id="49" name="Textplatzhalter 29">
            <a:extLst>
              <a:ext uri="{FF2B5EF4-FFF2-40B4-BE49-F238E27FC236}">
                <a16:creationId xmlns:a16="http://schemas.microsoft.com/office/drawing/2014/main" id="{91855D83-02CE-B757-F595-908D2A41BE68}"/>
              </a:ext>
            </a:extLst>
          </p:cNvPr>
          <p:cNvSpPr>
            <a:spLocks noGrp="1"/>
          </p:cNvSpPr>
          <p:nvPr>
            <p:ph type="body" sz="quarter" idx="29" hasCustomPrompt="1"/>
          </p:nvPr>
        </p:nvSpPr>
        <p:spPr>
          <a:xfrm>
            <a:off x="653705" y="4882472"/>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Hosts</a:t>
            </a:r>
          </a:p>
        </p:txBody>
      </p:sp>
      <p:sp>
        <p:nvSpPr>
          <p:cNvPr id="50" name="Textplatzhalter 29">
            <a:extLst>
              <a:ext uri="{FF2B5EF4-FFF2-40B4-BE49-F238E27FC236}">
                <a16:creationId xmlns:a16="http://schemas.microsoft.com/office/drawing/2014/main" id="{6DD09147-F758-DEEB-38F0-113891DCCE7E}"/>
              </a:ext>
            </a:extLst>
          </p:cNvPr>
          <p:cNvSpPr>
            <a:spLocks noGrp="1"/>
          </p:cNvSpPr>
          <p:nvPr>
            <p:ph type="body" sz="quarter" idx="30" hasCustomPrompt="1"/>
          </p:nvPr>
        </p:nvSpPr>
        <p:spPr>
          <a:xfrm>
            <a:off x="653705" y="5130140"/>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Network</a:t>
            </a:r>
          </a:p>
        </p:txBody>
      </p:sp>
      <p:sp>
        <p:nvSpPr>
          <p:cNvPr id="51" name="Textplatzhalter 29">
            <a:extLst>
              <a:ext uri="{FF2B5EF4-FFF2-40B4-BE49-F238E27FC236}">
                <a16:creationId xmlns:a16="http://schemas.microsoft.com/office/drawing/2014/main" id="{8ED59C99-4EEC-708D-D607-84D93A829200}"/>
              </a:ext>
            </a:extLst>
          </p:cNvPr>
          <p:cNvSpPr>
            <a:spLocks noGrp="1"/>
          </p:cNvSpPr>
          <p:nvPr>
            <p:ph type="body" sz="quarter" idx="31" hasCustomPrompt="1"/>
          </p:nvPr>
        </p:nvSpPr>
        <p:spPr>
          <a:xfrm>
            <a:off x="653705" y="5379612"/>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DC</a:t>
            </a:r>
          </a:p>
        </p:txBody>
      </p:sp>
      <p:sp>
        <p:nvSpPr>
          <p:cNvPr id="63" name="Textplatzhalter 29">
            <a:extLst>
              <a:ext uri="{FF2B5EF4-FFF2-40B4-BE49-F238E27FC236}">
                <a16:creationId xmlns:a16="http://schemas.microsoft.com/office/drawing/2014/main" id="{43A28DBD-18B4-12E4-4A5A-C95C22788DA4}"/>
              </a:ext>
            </a:extLst>
          </p:cNvPr>
          <p:cNvSpPr>
            <a:spLocks noGrp="1"/>
          </p:cNvSpPr>
          <p:nvPr>
            <p:ph type="body" sz="quarter" idx="32" hasCustomPrompt="1"/>
          </p:nvPr>
        </p:nvSpPr>
        <p:spPr>
          <a:xfrm>
            <a:off x="3282605" y="2920093"/>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Information &amp; Data</a:t>
            </a:r>
          </a:p>
        </p:txBody>
      </p:sp>
      <p:sp>
        <p:nvSpPr>
          <p:cNvPr id="64" name="Textplatzhalter 29">
            <a:extLst>
              <a:ext uri="{FF2B5EF4-FFF2-40B4-BE49-F238E27FC236}">
                <a16:creationId xmlns:a16="http://schemas.microsoft.com/office/drawing/2014/main" id="{9F5C700F-15BB-D6DB-06CD-D3FBF843EC26}"/>
              </a:ext>
            </a:extLst>
          </p:cNvPr>
          <p:cNvSpPr>
            <a:spLocks noGrp="1"/>
          </p:cNvSpPr>
          <p:nvPr>
            <p:ph type="body" sz="quarter" idx="33" hasCustomPrompt="1"/>
          </p:nvPr>
        </p:nvSpPr>
        <p:spPr>
          <a:xfrm>
            <a:off x="3282605" y="3161977"/>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Devices (Mobile &amp; PC)</a:t>
            </a:r>
          </a:p>
        </p:txBody>
      </p:sp>
      <p:sp>
        <p:nvSpPr>
          <p:cNvPr id="65" name="Textplatzhalter 29">
            <a:extLst>
              <a:ext uri="{FF2B5EF4-FFF2-40B4-BE49-F238E27FC236}">
                <a16:creationId xmlns:a16="http://schemas.microsoft.com/office/drawing/2014/main" id="{544EB0F1-5FD5-258D-07CE-56BEABC6880B}"/>
              </a:ext>
            </a:extLst>
          </p:cNvPr>
          <p:cNvSpPr>
            <a:spLocks noGrp="1"/>
          </p:cNvSpPr>
          <p:nvPr>
            <p:ph type="body" sz="quarter" idx="34" hasCustomPrompt="1"/>
          </p:nvPr>
        </p:nvSpPr>
        <p:spPr>
          <a:xfrm>
            <a:off x="3282605" y="3407527"/>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Accounts &amp; Identities</a:t>
            </a:r>
          </a:p>
        </p:txBody>
      </p:sp>
      <p:sp>
        <p:nvSpPr>
          <p:cNvPr id="66" name="Textplatzhalter 29">
            <a:extLst>
              <a:ext uri="{FF2B5EF4-FFF2-40B4-BE49-F238E27FC236}">
                <a16:creationId xmlns:a16="http://schemas.microsoft.com/office/drawing/2014/main" id="{06E5C552-91D9-2B31-1FD6-F8CE8C6C1ACE}"/>
              </a:ext>
            </a:extLst>
          </p:cNvPr>
          <p:cNvSpPr>
            <a:spLocks noGrp="1"/>
          </p:cNvSpPr>
          <p:nvPr>
            <p:ph type="body" sz="quarter" idx="35" hasCustomPrompt="1"/>
          </p:nvPr>
        </p:nvSpPr>
        <p:spPr>
          <a:xfrm>
            <a:off x="3282605" y="3654078"/>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Identity &amp; Directory </a:t>
            </a:r>
            <a:r>
              <a:rPr lang="de-DE" dirty="0" err="1"/>
              <a:t>Infra</a:t>
            </a:r>
            <a:endParaRPr lang="de-DE" dirty="0"/>
          </a:p>
        </p:txBody>
      </p:sp>
      <p:sp>
        <p:nvSpPr>
          <p:cNvPr id="67" name="Textplatzhalter 29">
            <a:extLst>
              <a:ext uri="{FF2B5EF4-FFF2-40B4-BE49-F238E27FC236}">
                <a16:creationId xmlns:a16="http://schemas.microsoft.com/office/drawing/2014/main" id="{BC80309A-D3E0-9339-67DB-9A6F96376CD8}"/>
              </a:ext>
            </a:extLst>
          </p:cNvPr>
          <p:cNvSpPr>
            <a:spLocks noGrp="1"/>
          </p:cNvSpPr>
          <p:nvPr>
            <p:ph type="body" sz="quarter" idx="36" hasCustomPrompt="1"/>
          </p:nvPr>
        </p:nvSpPr>
        <p:spPr>
          <a:xfrm>
            <a:off x="3282605" y="3904229"/>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Application</a:t>
            </a:r>
            <a:endParaRPr lang="de-DE" dirty="0"/>
          </a:p>
        </p:txBody>
      </p:sp>
      <p:sp>
        <p:nvSpPr>
          <p:cNvPr id="68" name="Textplatzhalter 29">
            <a:extLst>
              <a:ext uri="{FF2B5EF4-FFF2-40B4-BE49-F238E27FC236}">
                <a16:creationId xmlns:a16="http://schemas.microsoft.com/office/drawing/2014/main" id="{9C8EFE89-706E-705C-0183-452AD6903A24}"/>
              </a:ext>
            </a:extLst>
          </p:cNvPr>
          <p:cNvSpPr>
            <a:spLocks noGrp="1"/>
          </p:cNvSpPr>
          <p:nvPr>
            <p:ph type="body" sz="quarter" idx="37" hasCustomPrompt="1"/>
          </p:nvPr>
        </p:nvSpPr>
        <p:spPr>
          <a:xfrm>
            <a:off x="3282605" y="4145351"/>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Network Controls</a:t>
            </a:r>
          </a:p>
        </p:txBody>
      </p:sp>
      <p:sp>
        <p:nvSpPr>
          <p:cNvPr id="69" name="Textplatzhalter 29">
            <a:extLst>
              <a:ext uri="{FF2B5EF4-FFF2-40B4-BE49-F238E27FC236}">
                <a16:creationId xmlns:a16="http://schemas.microsoft.com/office/drawing/2014/main" id="{5F46D869-0BD8-FAE4-CD94-07C2FEBE74FC}"/>
              </a:ext>
            </a:extLst>
          </p:cNvPr>
          <p:cNvSpPr>
            <a:spLocks noGrp="1"/>
          </p:cNvSpPr>
          <p:nvPr>
            <p:ph type="body" sz="quarter" idx="38" hasCustomPrompt="1"/>
          </p:nvPr>
        </p:nvSpPr>
        <p:spPr>
          <a:xfrm>
            <a:off x="3282605" y="4391401"/>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O/S</a:t>
            </a:r>
          </a:p>
        </p:txBody>
      </p:sp>
      <p:sp>
        <p:nvSpPr>
          <p:cNvPr id="70" name="Textplatzhalter 29">
            <a:extLst>
              <a:ext uri="{FF2B5EF4-FFF2-40B4-BE49-F238E27FC236}">
                <a16:creationId xmlns:a16="http://schemas.microsoft.com/office/drawing/2014/main" id="{2173100F-6A88-237C-1F77-4952DCAF4A51}"/>
              </a:ext>
            </a:extLst>
          </p:cNvPr>
          <p:cNvSpPr>
            <a:spLocks noGrp="1"/>
          </p:cNvSpPr>
          <p:nvPr>
            <p:ph type="body" sz="quarter" idx="39" hasCustomPrompt="1"/>
          </p:nvPr>
        </p:nvSpPr>
        <p:spPr>
          <a:xfrm>
            <a:off x="3282605" y="4641583"/>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Virtualisierung</a:t>
            </a:r>
          </a:p>
        </p:txBody>
      </p:sp>
      <p:sp>
        <p:nvSpPr>
          <p:cNvPr id="71" name="Textplatzhalter 29">
            <a:extLst>
              <a:ext uri="{FF2B5EF4-FFF2-40B4-BE49-F238E27FC236}">
                <a16:creationId xmlns:a16="http://schemas.microsoft.com/office/drawing/2014/main" id="{E2B115D4-A188-C637-66AC-CD50FB0988A0}"/>
              </a:ext>
            </a:extLst>
          </p:cNvPr>
          <p:cNvSpPr>
            <a:spLocks noGrp="1"/>
          </p:cNvSpPr>
          <p:nvPr>
            <p:ph type="body" sz="quarter" idx="40" hasCustomPrompt="1"/>
          </p:nvPr>
        </p:nvSpPr>
        <p:spPr>
          <a:xfrm>
            <a:off x="3282605" y="4891765"/>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Hosts</a:t>
            </a:r>
          </a:p>
        </p:txBody>
      </p:sp>
      <p:sp>
        <p:nvSpPr>
          <p:cNvPr id="72" name="Textplatzhalter 29">
            <a:extLst>
              <a:ext uri="{FF2B5EF4-FFF2-40B4-BE49-F238E27FC236}">
                <a16:creationId xmlns:a16="http://schemas.microsoft.com/office/drawing/2014/main" id="{8E08B9E3-43B1-8FAB-932C-83A498DF96A4}"/>
              </a:ext>
            </a:extLst>
          </p:cNvPr>
          <p:cNvSpPr>
            <a:spLocks noGrp="1"/>
          </p:cNvSpPr>
          <p:nvPr>
            <p:ph type="body" sz="quarter" idx="41" hasCustomPrompt="1"/>
          </p:nvPr>
        </p:nvSpPr>
        <p:spPr>
          <a:xfrm>
            <a:off x="3282605" y="5145783"/>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Network</a:t>
            </a:r>
          </a:p>
        </p:txBody>
      </p:sp>
      <p:sp>
        <p:nvSpPr>
          <p:cNvPr id="73" name="Textplatzhalter 29">
            <a:extLst>
              <a:ext uri="{FF2B5EF4-FFF2-40B4-BE49-F238E27FC236}">
                <a16:creationId xmlns:a16="http://schemas.microsoft.com/office/drawing/2014/main" id="{F3A69DA5-CB06-8791-DA42-48FF4FFDF7E5}"/>
              </a:ext>
            </a:extLst>
          </p:cNvPr>
          <p:cNvSpPr>
            <a:spLocks noGrp="1"/>
          </p:cNvSpPr>
          <p:nvPr>
            <p:ph type="body" sz="quarter" idx="42" hasCustomPrompt="1"/>
          </p:nvPr>
        </p:nvSpPr>
        <p:spPr>
          <a:xfrm>
            <a:off x="3282605" y="5395255"/>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DC</a:t>
            </a:r>
          </a:p>
        </p:txBody>
      </p:sp>
      <p:sp>
        <p:nvSpPr>
          <p:cNvPr id="85" name="Textplatzhalter 29">
            <a:extLst>
              <a:ext uri="{FF2B5EF4-FFF2-40B4-BE49-F238E27FC236}">
                <a16:creationId xmlns:a16="http://schemas.microsoft.com/office/drawing/2014/main" id="{7E1C49FB-7A25-1589-8D0D-B186DC5CA801}"/>
              </a:ext>
            </a:extLst>
          </p:cNvPr>
          <p:cNvSpPr>
            <a:spLocks noGrp="1"/>
          </p:cNvSpPr>
          <p:nvPr>
            <p:ph type="body" sz="quarter" idx="43" hasCustomPrompt="1"/>
          </p:nvPr>
        </p:nvSpPr>
        <p:spPr>
          <a:xfrm>
            <a:off x="5909683" y="2925191"/>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Information &amp; Data</a:t>
            </a:r>
          </a:p>
        </p:txBody>
      </p:sp>
      <p:sp>
        <p:nvSpPr>
          <p:cNvPr id="86" name="Textplatzhalter 29">
            <a:extLst>
              <a:ext uri="{FF2B5EF4-FFF2-40B4-BE49-F238E27FC236}">
                <a16:creationId xmlns:a16="http://schemas.microsoft.com/office/drawing/2014/main" id="{716D8A25-4C52-AEBD-4AD2-288666082E6F}"/>
              </a:ext>
            </a:extLst>
          </p:cNvPr>
          <p:cNvSpPr>
            <a:spLocks noGrp="1"/>
          </p:cNvSpPr>
          <p:nvPr>
            <p:ph type="body" sz="quarter" idx="44" hasCustomPrompt="1"/>
          </p:nvPr>
        </p:nvSpPr>
        <p:spPr>
          <a:xfrm>
            <a:off x="5909683" y="3167075"/>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Devices (Mobile &amp; PC)</a:t>
            </a:r>
          </a:p>
        </p:txBody>
      </p:sp>
      <p:sp>
        <p:nvSpPr>
          <p:cNvPr id="87" name="Textplatzhalter 29">
            <a:extLst>
              <a:ext uri="{FF2B5EF4-FFF2-40B4-BE49-F238E27FC236}">
                <a16:creationId xmlns:a16="http://schemas.microsoft.com/office/drawing/2014/main" id="{28DDEF84-3008-86B4-46C1-AF8A1802B7B7}"/>
              </a:ext>
            </a:extLst>
          </p:cNvPr>
          <p:cNvSpPr>
            <a:spLocks noGrp="1"/>
          </p:cNvSpPr>
          <p:nvPr>
            <p:ph type="body" sz="quarter" idx="45" hasCustomPrompt="1"/>
          </p:nvPr>
        </p:nvSpPr>
        <p:spPr>
          <a:xfrm>
            <a:off x="5909683" y="3412625"/>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Accounts &amp; Identities</a:t>
            </a:r>
          </a:p>
        </p:txBody>
      </p:sp>
      <p:sp>
        <p:nvSpPr>
          <p:cNvPr id="88" name="Textplatzhalter 29">
            <a:extLst>
              <a:ext uri="{FF2B5EF4-FFF2-40B4-BE49-F238E27FC236}">
                <a16:creationId xmlns:a16="http://schemas.microsoft.com/office/drawing/2014/main" id="{2B459CB6-F1BA-989F-DEC2-C74805ED565C}"/>
              </a:ext>
            </a:extLst>
          </p:cNvPr>
          <p:cNvSpPr>
            <a:spLocks noGrp="1"/>
          </p:cNvSpPr>
          <p:nvPr>
            <p:ph type="body" sz="quarter" idx="46" hasCustomPrompt="1"/>
          </p:nvPr>
        </p:nvSpPr>
        <p:spPr>
          <a:xfrm>
            <a:off x="5909683" y="3659176"/>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Identity &amp; Directory </a:t>
            </a:r>
            <a:r>
              <a:rPr lang="de-DE" dirty="0" err="1"/>
              <a:t>Infra</a:t>
            </a:r>
            <a:endParaRPr lang="de-DE" dirty="0"/>
          </a:p>
        </p:txBody>
      </p:sp>
      <p:sp>
        <p:nvSpPr>
          <p:cNvPr id="89" name="Textplatzhalter 29">
            <a:extLst>
              <a:ext uri="{FF2B5EF4-FFF2-40B4-BE49-F238E27FC236}">
                <a16:creationId xmlns:a16="http://schemas.microsoft.com/office/drawing/2014/main" id="{2717332C-27CA-8ED4-E54C-3FAA1FBA22CE}"/>
              </a:ext>
            </a:extLst>
          </p:cNvPr>
          <p:cNvSpPr>
            <a:spLocks noGrp="1"/>
          </p:cNvSpPr>
          <p:nvPr>
            <p:ph type="body" sz="quarter" idx="47" hasCustomPrompt="1"/>
          </p:nvPr>
        </p:nvSpPr>
        <p:spPr>
          <a:xfrm>
            <a:off x="5909683" y="3909327"/>
            <a:ext cx="1946275" cy="214313"/>
          </a:xfrm>
          <a:prstGeom prst="roundRect">
            <a:avLst/>
          </a:prstGeom>
          <a:solidFill>
            <a:srgbClr val="009FE3"/>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Application</a:t>
            </a:r>
            <a:endParaRPr lang="de-DE" dirty="0"/>
          </a:p>
        </p:txBody>
      </p:sp>
      <p:sp>
        <p:nvSpPr>
          <p:cNvPr id="90" name="Textplatzhalter 29">
            <a:extLst>
              <a:ext uri="{FF2B5EF4-FFF2-40B4-BE49-F238E27FC236}">
                <a16:creationId xmlns:a16="http://schemas.microsoft.com/office/drawing/2014/main" id="{5A0866B1-4F8C-EC95-C55D-1AB6080C71F2}"/>
              </a:ext>
            </a:extLst>
          </p:cNvPr>
          <p:cNvSpPr>
            <a:spLocks noGrp="1"/>
          </p:cNvSpPr>
          <p:nvPr>
            <p:ph type="body" sz="quarter" idx="48" hasCustomPrompt="1"/>
          </p:nvPr>
        </p:nvSpPr>
        <p:spPr>
          <a:xfrm>
            <a:off x="5909683" y="4150449"/>
            <a:ext cx="1946275" cy="214313"/>
          </a:xfrm>
          <a:prstGeom prst="roundRect">
            <a:avLst/>
          </a:prstGeom>
          <a:solidFill>
            <a:srgbClr val="009FE3"/>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Network Controls</a:t>
            </a:r>
          </a:p>
        </p:txBody>
      </p:sp>
      <p:sp>
        <p:nvSpPr>
          <p:cNvPr id="91" name="Textplatzhalter 29">
            <a:extLst>
              <a:ext uri="{FF2B5EF4-FFF2-40B4-BE49-F238E27FC236}">
                <a16:creationId xmlns:a16="http://schemas.microsoft.com/office/drawing/2014/main" id="{D40E1640-0074-0312-140E-10B0527EEDA5}"/>
              </a:ext>
            </a:extLst>
          </p:cNvPr>
          <p:cNvSpPr>
            <a:spLocks noGrp="1"/>
          </p:cNvSpPr>
          <p:nvPr>
            <p:ph type="body" sz="quarter" idx="49" hasCustomPrompt="1"/>
          </p:nvPr>
        </p:nvSpPr>
        <p:spPr>
          <a:xfrm>
            <a:off x="5909683" y="4396499"/>
            <a:ext cx="1946275" cy="214313"/>
          </a:xfrm>
          <a:prstGeom prst="roundRect">
            <a:avLst/>
          </a:prstGeom>
          <a:solidFill>
            <a:srgbClr val="009FE3"/>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O/S</a:t>
            </a:r>
          </a:p>
        </p:txBody>
      </p:sp>
      <p:sp>
        <p:nvSpPr>
          <p:cNvPr id="92" name="Textplatzhalter 29">
            <a:extLst>
              <a:ext uri="{FF2B5EF4-FFF2-40B4-BE49-F238E27FC236}">
                <a16:creationId xmlns:a16="http://schemas.microsoft.com/office/drawing/2014/main" id="{3A9DCAE5-4868-5B57-DCBC-980592932635}"/>
              </a:ext>
            </a:extLst>
          </p:cNvPr>
          <p:cNvSpPr>
            <a:spLocks noGrp="1"/>
          </p:cNvSpPr>
          <p:nvPr>
            <p:ph type="body" sz="quarter" idx="50" hasCustomPrompt="1"/>
          </p:nvPr>
        </p:nvSpPr>
        <p:spPr>
          <a:xfrm>
            <a:off x="5909683" y="4646681"/>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Virtualisierung</a:t>
            </a:r>
          </a:p>
        </p:txBody>
      </p:sp>
      <p:sp>
        <p:nvSpPr>
          <p:cNvPr id="93" name="Textplatzhalter 29">
            <a:extLst>
              <a:ext uri="{FF2B5EF4-FFF2-40B4-BE49-F238E27FC236}">
                <a16:creationId xmlns:a16="http://schemas.microsoft.com/office/drawing/2014/main" id="{BAAC7BEE-D758-63B9-E2BB-99F87DFB0DB7}"/>
              </a:ext>
            </a:extLst>
          </p:cNvPr>
          <p:cNvSpPr>
            <a:spLocks noGrp="1"/>
          </p:cNvSpPr>
          <p:nvPr>
            <p:ph type="body" sz="quarter" idx="51" hasCustomPrompt="1"/>
          </p:nvPr>
        </p:nvSpPr>
        <p:spPr>
          <a:xfrm>
            <a:off x="5909683" y="4896863"/>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Hosts</a:t>
            </a:r>
          </a:p>
        </p:txBody>
      </p:sp>
      <p:sp>
        <p:nvSpPr>
          <p:cNvPr id="94" name="Textplatzhalter 29">
            <a:extLst>
              <a:ext uri="{FF2B5EF4-FFF2-40B4-BE49-F238E27FC236}">
                <a16:creationId xmlns:a16="http://schemas.microsoft.com/office/drawing/2014/main" id="{73BF6714-20D7-D66E-705F-8FBF4D850913}"/>
              </a:ext>
            </a:extLst>
          </p:cNvPr>
          <p:cNvSpPr>
            <a:spLocks noGrp="1"/>
          </p:cNvSpPr>
          <p:nvPr>
            <p:ph type="body" sz="quarter" idx="52" hasCustomPrompt="1"/>
          </p:nvPr>
        </p:nvSpPr>
        <p:spPr>
          <a:xfrm>
            <a:off x="5909683" y="5150881"/>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Network</a:t>
            </a:r>
          </a:p>
        </p:txBody>
      </p:sp>
      <p:sp>
        <p:nvSpPr>
          <p:cNvPr id="95" name="Textplatzhalter 29">
            <a:extLst>
              <a:ext uri="{FF2B5EF4-FFF2-40B4-BE49-F238E27FC236}">
                <a16:creationId xmlns:a16="http://schemas.microsoft.com/office/drawing/2014/main" id="{EF7F653F-567E-54AE-880B-31C5630249B6}"/>
              </a:ext>
            </a:extLst>
          </p:cNvPr>
          <p:cNvSpPr>
            <a:spLocks noGrp="1"/>
          </p:cNvSpPr>
          <p:nvPr>
            <p:ph type="body" sz="quarter" idx="53" hasCustomPrompt="1"/>
          </p:nvPr>
        </p:nvSpPr>
        <p:spPr>
          <a:xfrm>
            <a:off x="5909683" y="5400353"/>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DC</a:t>
            </a:r>
          </a:p>
        </p:txBody>
      </p:sp>
      <p:sp>
        <p:nvSpPr>
          <p:cNvPr id="107" name="Textplatzhalter 29">
            <a:extLst>
              <a:ext uri="{FF2B5EF4-FFF2-40B4-BE49-F238E27FC236}">
                <a16:creationId xmlns:a16="http://schemas.microsoft.com/office/drawing/2014/main" id="{91E99967-2515-5095-AE8F-D0F756AF285E}"/>
              </a:ext>
            </a:extLst>
          </p:cNvPr>
          <p:cNvSpPr>
            <a:spLocks noGrp="1"/>
          </p:cNvSpPr>
          <p:nvPr>
            <p:ph type="body" sz="quarter" idx="54" hasCustomPrompt="1"/>
          </p:nvPr>
        </p:nvSpPr>
        <p:spPr>
          <a:xfrm>
            <a:off x="8521521" y="2929568"/>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Information &amp; Data</a:t>
            </a:r>
          </a:p>
        </p:txBody>
      </p:sp>
      <p:sp>
        <p:nvSpPr>
          <p:cNvPr id="108" name="Textplatzhalter 29">
            <a:extLst>
              <a:ext uri="{FF2B5EF4-FFF2-40B4-BE49-F238E27FC236}">
                <a16:creationId xmlns:a16="http://schemas.microsoft.com/office/drawing/2014/main" id="{D42B8E8A-625D-B1E7-1113-FD1E40426035}"/>
              </a:ext>
            </a:extLst>
          </p:cNvPr>
          <p:cNvSpPr>
            <a:spLocks noGrp="1"/>
          </p:cNvSpPr>
          <p:nvPr>
            <p:ph type="body" sz="quarter" idx="55" hasCustomPrompt="1"/>
          </p:nvPr>
        </p:nvSpPr>
        <p:spPr>
          <a:xfrm>
            <a:off x="8521521" y="3171452"/>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Devices (Mobile &amp; PC)</a:t>
            </a:r>
          </a:p>
        </p:txBody>
      </p:sp>
      <p:sp>
        <p:nvSpPr>
          <p:cNvPr id="109" name="Textplatzhalter 29">
            <a:extLst>
              <a:ext uri="{FF2B5EF4-FFF2-40B4-BE49-F238E27FC236}">
                <a16:creationId xmlns:a16="http://schemas.microsoft.com/office/drawing/2014/main" id="{42A71934-C115-0A12-3628-4B5599D97B8D}"/>
              </a:ext>
            </a:extLst>
          </p:cNvPr>
          <p:cNvSpPr>
            <a:spLocks noGrp="1"/>
          </p:cNvSpPr>
          <p:nvPr>
            <p:ph type="body" sz="quarter" idx="56" hasCustomPrompt="1"/>
          </p:nvPr>
        </p:nvSpPr>
        <p:spPr>
          <a:xfrm>
            <a:off x="8521521" y="3417002"/>
            <a:ext cx="1946275" cy="214313"/>
          </a:xfrm>
          <a:prstGeom prst="roundRect">
            <a:avLst/>
          </a:prstGeom>
          <a:solidFill>
            <a:srgbClr val="003361"/>
          </a:solidFill>
          <a:ln w="19050">
            <a:solidFill>
              <a:schemeClr val="bg1"/>
            </a:solidFill>
          </a:ln>
        </p:spPr>
        <p:txBody>
          <a:bodyPr anchor="ctr"/>
          <a:lstStyle>
            <a:lvl1pPr marL="0" indent="0" algn="ctr">
              <a:buNone/>
              <a:defRPr sz="1200">
                <a:solidFill>
                  <a:schemeClr val="bg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Accounts &amp; Identities</a:t>
            </a:r>
          </a:p>
        </p:txBody>
      </p:sp>
      <p:sp>
        <p:nvSpPr>
          <p:cNvPr id="110" name="Textplatzhalter 29">
            <a:extLst>
              <a:ext uri="{FF2B5EF4-FFF2-40B4-BE49-F238E27FC236}">
                <a16:creationId xmlns:a16="http://schemas.microsoft.com/office/drawing/2014/main" id="{F27422DF-1757-62DB-C573-96E997FCA9E1}"/>
              </a:ext>
            </a:extLst>
          </p:cNvPr>
          <p:cNvSpPr>
            <a:spLocks noGrp="1"/>
          </p:cNvSpPr>
          <p:nvPr>
            <p:ph type="body" sz="quarter" idx="57" hasCustomPrompt="1"/>
          </p:nvPr>
        </p:nvSpPr>
        <p:spPr>
          <a:xfrm>
            <a:off x="8521521" y="3663553"/>
            <a:ext cx="1946275" cy="214313"/>
          </a:xfrm>
          <a:prstGeom prst="roundRect">
            <a:avLst/>
          </a:prstGeom>
          <a:solidFill>
            <a:srgbClr val="009FE3"/>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Identity &amp; Directory </a:t>
            </a:r>
            <a:r>
              <a:rPr lang="de-DE" dirty="0" err="1"/>
              <a:t>Infra</a:t>
            </a:r>
            <a:endParaRPr lang="de-DE" dirty="0"/>
          </a:p>
        </p:txBody>
      </p:sp>
      <p:sp>
        <p:nvSpPr>
          <p:cNvPr id="111" name="Textplatzhalter 29">
            <a:extLst>
              <a:ext uri="{FF2B5EF4-FFF2-40B4-BE49-F238E27FC236}">
                <a16:creationId xmlns:a16="http://schemas.microsoft.com/office/drawing/2014/main" id="{88CED024-A3D7-CB31-6117-3514E66366C9}"/>
              </a:ext>
            </a:extLst>
          </p:cNvPr>
          <p:cNvSpPr>
            <a:spLocks noGrp="1"/>
          </p:cNvSpPr>
          <p:nvPr>
            <p:ph type="body" sz="quarter" idx="58" hasCustomPrompt="1"/>
          </p:nvPr>
        </p:nvSpPr>
        <p:spPr>
          <a:xfrm>
            <a:off x="8521521" y="3913704"/>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Application</a:t>
            </a:r>
            <a:endParaRPr lang="de-DE" dirty="0"/>
          </a:p>
        </p:txBody>
      </p:sp>
      <p:sp>
        <p:nvSpPr>
          <p:cNvPr id="112" name="Textplatzhalter 29">
            <a:extLst>
              <a:ext uri="{FF2B5EF4-FFF2-40B4-BE49-F238E27FC236}">
                <a16:creationId xmlns:a16="http://schemas.microsoft.com/office/drawing/2014/main" id="{5FE62F1B-BCD9-CCC3-2AD0-5209271F565B}"/>
              </a:ext>
            </a:extLst>
          </p:cNvPr>
          <p:cNvSpPr>
            <a:spLocks noGrp="1"/>
          </p:cNvSpPr>
          <p:nvPr>
            <p:ph type="body" sz="quarter" idx="59" hasCustomPrompt="1"/>
          </p:nvPr>
        </p:nvSpPr>
        <p:spPr>
          <a:xfrm>
            <a:off x="8521521" y="4154826"/>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Network Controls</a:t>
            </a:r>
          </a:p>
        </p:txBody>
      </p:sp>
      <p:sp>
        <p:nvSpPr>
          <p:cNvPr id="113" name="Textplatzhalter 29">
            <a:extLst>
              <a:ext uri="{FF2B5EF4-FFF2-40B4-BE49-F238E27FC236}">
                <a16:creationId xmlns:a16="http://schemas.microsoft.com/office/drawing/2014/main" id="{DEA05537-592A-D8CB-F910-0185F3CEF2FD}"/>
              </a:ext>
            </a:extLst>
          </p:cNvPr>
          <p:cNvSpPr>
            <a:spLocks noGrp="1"/>
          </p:cNvSpPr>
          <p:nvPr>
            <p:ph type="body" sz="quarter" idx="60" hasCustomPrompt="1"/>
          </p:nvPr>
        </p:nvSpPr>
        <p:spPr>
          <a:xfrm>
            <a:off x="8521521" y="4400876"/>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O/S</a:t>
            </a:r>
          </a:p>
        </p:txBody>
      </p:sp>
      <p:sp>
        <p:nvSpPr>
          <p:cNvPr id="114" name="Textplatzhalter 29">
            <a:extLst>
              <a:ext uri="{FF2B5EF4-FFF2-40B4-BE49-F238E27FC236}">
                <a16:creationId xmlns:a16="http://schemas.microsoft.com/office/drawing/2014/main" id="{87FB27C5-7F03-9EBB-578F-518664B7389B}"/>
              </a:ext>
            </a:extLst>
          </p:cNvPr>
          <p:cNvSpPr>
            <a:spLocks noGrp="1"/>
          </p:cNvSpPr>
          <p:nvPr>
            <p:ph type="body" sz="quarter" idx="61" hasCustomPrompt="1"/>
          </p:nvPr>
        </p:nvSpPr>
        <p:spPr>
          <a:xfrm>
            <a:off x="8521521" y="4651058"/>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a:t>Virtualisierung</a:t>
            </a:r>
          </a:p>
        </p:txBody>
      </p:sp>
      <p:sp>
        <p:nvSpPr>
          <p:cNvPr id="115" name="Textplatzhalter 29">
            <a:extLst>
              <a:ext uri="{FF2B5EF4-FFF2-40B4-BE49-F238E27FC236}">
                <a16:creationId xmlns:a16="http://schemas.microsoft.com/office/drawing/2014/main" id="{DEC17A56-F259-FA02-5F8E-3D8C89A60857}"/>
              </a:ext>
            </a:extLst>
          </p:cNvPr>
          <p:cNvSpPr>
            <a:spLocks noGrp="1"/>
          </p:cNvSpPr>
          <p:nvPr>
            <p:ph type="body" sz="quarter" idx="62" hasCustomPrompt="1"/>
          </p:nvPr>
        </p:nvSpPr>
        <p:spPr>
          <a:xfrm>
            <a:off x="8521521" y="4901240"/>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Hosts</a:t>
            </a:r>
          </a:p>
        </p:txBody>
      </p:sp>
      <p:sp>
        <p:nvSpPr>
          <p:cNvPr id="116" name="Textplatzhalter 29">
            <a:extLst>
              <a:ext uri="{FF2B5EF4-FFF2-40B4-BE49-F238E27FC236}">
                <a16:creationId xmlns:a16="http://schemas.microsoft.com/office/drawing/2014/main" id="{7B5F0F65-9F0C-91D5-9587-11F7B3FE2819}"/>
              </a:ext>
            </a:extLst>
          </p:cNvPr>
          <p:cNvSpPr>
            <a:spLocks noGrp="1"/>
          </p:cNvSpPr>
          <p:nvPr>
            <p:ph type="body" sz="quarter" idx="63" hasCustomPrompt="1"/>
          </p:nvPr>
        </p:nvSpPr>
        <p:spPr>
          <a:xfrm>
            <a:off x="8521521" y="5155258"/>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Network</a:t>
            </a:r>
          </a:p>
        </p:txBody>
      </p:sp>
      <p:sp>
        <p:nvSpPr>
          <p:cNvPr id="117" name="Textplatzhalter 29">
            <a:extLst>
              <a:ext uri="{FF2B5EF4-FFF2-40B4-BE49-F238E27FC236}">
                <a16:creationId xmlns:a16="http://schemas.microsoft.com/office/drawing/2014/main" id="{A2E011B4-B378-F351-F50A-5F412034F53B}"/>
              </a:ext>
            </a:extLst>
          </p:cNvPr>
          <p:cNvSpPr>
            <a:spLocks noGrp="1"/>
          </p:cNvSpPr>
          <p:nvPr>
            <p:ph type="body" sz="quarter" idx="64" hasCustomPrompt="1"/>
          </p:nvPr>
        </p:nvSpPr>
        <p:spPr>
          <a:xfrm>
            <a:off x="8521521" y="5404730"/>
            <a:ext cx="1946275" cy="214313"/>
          </a:xfrm>
          <a:prstGeom prst="roundRect">
            <a:avLst/>
          </a:prstGeom>
          <a:solidFill>
            <a:schemeClr val="bg1"/>
          </a:solidFill>
          <a:ln w="19050">
            <a:solidFill>
              <a:schemeClr val="bg1"/>
            </a:solidFill>
          </a:ln>
        </p:spPr>
        <p:txBody>
          <a:bodyPr anchor="ctr"/>
          <a:lstStyle>
            <a:lvl1pPr marL="0" indent="0" algn="ctr">
              <a:buNone/>
              <a:defRPr sz="1200">
                <a:solidFill>
                  <a:srgbClr val="003361"/>
                </a:solidFill>
                <a:latin typeface="FrutigerNext LT Regular" panose="020B0503040504020204" pitchFamily="34" charset="0"/>
              </a:defRPr>
            </a:lvl1pPr>
            <a:lvl2pPr marL="457200" indent="0">
              <a:buNone/>
              <a:defRPr sz="1200">
                <a:latin typeface="FrutigerNext LT Regular" panose="020B0503040504020204" pitchFamily="34" charset="0"/>
              </a:defRPr>
            </a:lvl2pPr>
            <a:lvl3pPr marL="914400" indent="0">
              <a:buNone/>
              <a:defRPr sz="1200">
                <a:latin typeface="FrutigerNext LT Regular" panose="020B0503040504020204" pitchFamily="34" charset="0"/>
              </a:defRPr>
            </a:lvl3pPr>
            <a:lvl4pPr marL="1371600" indent="0">
              <a:buNone/>
              <a:defRPr sz="1200">
                <a:latin typeface="FrutigerNext LT Regular" panose="020B0503040504020204" pitchFamily="34" charset="0"/>
              </a:defRPr>
            </a:lvl4pPr>
            <a:lvl5pPr marL="1828800" indent="0">
              <a:buNone/>
              <a:defRPr sz="1200">
                <a:latin typeface="FrutigerNext LT Regular" panose="020B0503040504020204" pitchFamily="34" charset="0"/>
              </a:defRPr>
            </a:lvl5pPr>
          </a:lstStyle>
          <a:p>
            <a:pPr lvl="0"/>
            <a:r>
              <a:rPr lang="de-DE" dirty="0" err="1"/>
              <a:t>Physical</a:t>
            </a:r>
            <a:r>
              <a:rPr lang="de-DE" dirty="0"/>
              <a:t> DC</a:t>
            </a:r>
          </a:p>
        </p:txBody>
      </p:sp>
      <p:sp>
        <p:nvSpPr>
          <p:cNvPr id="123" name="Textplatzhalter 118">
            <a:extLst>
              <a:ext uri="{FF2B5EF4-FFF2-40B4-BE49-F238E27FC236}">
                <a16:creationId xmlns:a16="http://schemas.microsoft.com/office/drawing/2014/main" id="{AE635C98-AD42-01DF-EF81-408306B2A454}"/>
              </a:ext>
            </a:extLst>
          </p:cNvPr>
          <p:cNvSpPr>
            <a:spLocks noGrp="1"/>
          </p:cNvSpPr>
          <p:nvPr>
            <p:ph type="body" sz="quarter" idx="68" hasCustomPrompt="1"/>
          </p:nvPr>
        </p:nvSpPr>
        <p:spPr>
          <a:xfrm>
            <a:off x="10744876" y="2451337"/>
            <a:ext cx="1363678" cy="355108"/>
          </a:xfrm>
          <a:prstGeom prst="rect">
            <a:avLst/>
          </a:prstGeom>
        </p:spPr>
        <p:txBody>
          <a:bodyPr/>
          <a:lstStyle>
            <a:lvl1pPr marL="0" indent="0">
              <a:buNone/>
              <a:defRPr sz="1400" b="1">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Verantwortung</a:t>
            </a:r>
          </a:p>
        </p:txBody>
      </p:sp>
      <p:sp>
        <p:nvSpPr>
          <p:cNvPr id="124" name="Textplatzhalter 118">
            <a:extLst>
              <a:ext uri="{FF2B5EF4-FFF2-40B4-BE49-F238E27FC236}">
                <a16:creationId xmlns:a16="http://schemas.microsoft.com/office/drawing/2014/main" id="{1DD1B3E3-AC30-2980-6D2F-2A67F0A600AA}"/>
              </a:ext>
            </a:extLst>
          </p:cNvPr>
          <p:cNvSpPr>
            <a:spLocks noGrp="1"/>
          </p:cNvSpPr>
          <p:nvPr>
            <p:ph type="body" sz="quarter" idx="65" hasCustomPrompt="1"/>
          </p:nvPr>
        </p:nvSpPr>
        <p:spPr>
          <a:xfrm>
            <a:off x="10976309" y="3036724"/>
            <a:ext cx="1215691" cy="500062"/>
          </a:xfrm>
          <a:prstGeom prst="rect">
            <a:avLst/>
          </a:prstGeom>
        </p:spPr>
        <p:txBody>
          <a:bodyPr/>
          <a:lstStyle>
            <a:lvl1pPr marL="0" indent="0">
              <a:buNone/>
              <a:defRPr sz="1400">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Kunde (GRC!)</a:t>
            </a:r>
          </a:p>
        </p:txBody>
      </p:sp>
      <p:sp>
        <p:nvSpPr>
          <p:cNvPr id="125" name="Textplatzhalter 118">
            <a:extLst>
              <a:ext uri="{FF2B5EF4-FFF2-40B4-BE49-F238E27FC236}">
                <a16:creationId xmlns:a16="http://schemas.microsoft.com/office/drawing/2014/main" id="{C32359EE-C01E-2748-EA7D-2D3841CB5719}"/>
              </a:ext>
            </a:extLst>
          </p:cNvPr>
          <p:cNvSpPr>
            <a:spLocks noGrp="1"/>
          </p:cNvSpPr>
          <p:nvPr>
            <p:ph type="body" sz="quarter" idx="66" hasCustomPrompt="1"/>
          </p:nvPr>
        </p:nvSpPr>
        <p:spPr>
          <a:xfrm>
            <a:off x="10976309" y="4150996"/>
            <a:ext cx="1215691" cy="500062"/>
          </a:xfrm>
          <a:prstGeom prst="rect">
            <a:avLst/>
          </a:prstGeom>
        </p:spPr>
        <p:txBody>
          <a:bodyPr/>
          <a:lstStyle>
            <a:lvl1pPr marL="0" indent="0">
              <a:buNone/>
              <a:defRPr sz="1400">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Variiert nach</a:t>
            </a:r>
            <a:br>
              <a:rPr lang="de-DE" dirty="0"/>
            </a:br>
            <a:r>
              <a:rPr lang="de-DE" dirty="0"/>
              <a:t>Service</a:t>
            </a:r>
          </a:p>
        </p:txBody>
      </p:sp>
      <p:sp>
        <p:nvSpPr>
          <p:cNvPr id="126" name="Textplatzhalter 118">
            <a:extLst>
              <a:ext uri="{FF2B5EF4-FFF2-40B4-BE49-F238E27FC236}">
                <a16:creationId xmlns:a16="http://schemas.microsoft.com/office/drawing/2014/main" id="{C306DA6D-5D9C-E9F5-B6DB-CAF975303E20}"/>
              </a:ext>
            </a:extLst>
          </p:cNvPr>
          <p:cNvSpPr>
            <a:spLocks noGrp="1"/>
          </p:cNvSpPr>
          <p:nvPr>
            <p:ph type="body" sz="quarter" idx="67" hasCustomPrompt="1"/>
          </p:nvPr>
        </p:nvSpPr>
        <p:spPr>
          <a:xfrm>
            <a:off x="10974999" y="5214590"/>
            <a:ext cx="1215691" cy="500062"/>
          </a:xfrm>
          <a:prstGeom prst="rect">
            <a:avLst/>
          </a:prstGeom>
        </p:spPr>
        <p:txBody>
          <a:bodyPr/>
          <a:lstStyle>
            <a:lvl1pPr marL="0" indent="0">
              <a:buNone/>
              <a:defRPr sz="1400">
                <a:solidFill>
                  <a:srgbClr val="003361"/>
                </a:solidFill>
                <a:latin typeface="FrutigerNext LT Regular" panose="020B0503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CSP</a:t>
            </a:r>
          </a:p>
        </p:txBody>
      </p:sp>
    </p:spTree>
    <p:extLst>
      <p:ext uri="{BB962C8B-B14F-4D97-AF65-F5344CB8AC3E}">
        <p14:creationId xmlns:p14="http://schemas.microsoft.com/office/powerpoint/2010/main" val="24552376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image" Target="../media/image3.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8" Type="http://schemas.openxmlformats.org/officeDocument/2006/relationships/slideLayout" Target="../slideLayouts/slideLayout25.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20" Type="http://schemas.openxmlformats.org/officeDocument/2006/relationships/slideLayout" Target="../slideLayouts/slideLayout37.xml"/><Relationship Id="rId41"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45" Type="http://schemas.openxmlformats.org/officeDocument/2006/relationships/image" Target="../media/image19.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4" Type="http://schemas.openxmlformats.org/officeDocument/2006/relationships/theme" Target="../theme/theme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slideLayout" Target="../slideLayouts/slideLayout103.xml"/><Relationship Id="rId8" Type="http://schemas.openxmlformats.org/officeDocument/2006/relationships/slideLayout" Target="../slideLayouts/slideLayout68.xml"/><Relationship Id="rId3" Type="http://schemas.openxmlformats.org/officeDocument/2006/relationships/slideLayout" Target="../slideLayouts/slideLayout63.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46" Type="http://schemas.openxmlformats.org/officeDocument/2006/relationships/image" Target="../media/image20.png"/><Relationship Id="rId20" Type="http://schemas.openxmlformats.org/officeDocument/2006/relationships/slideLayout" Target="../slideLayouts/slideLayout80.xml"/><Relationship Id="rId41"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B64023D-FBAF-7B6A-D315-3A4DC1F38B0D}"/>
              </a:ext>
            </a:extLst>
          </p:cNvPr>
          <p:cNvGraphicFramePr>
            <a:graphicFrameLocks noChangeAspect="1"/>
          </p:cNvGraphicFramePr>
          <p:nvPr userDrawn="1">
            <p:custDataLst>
              <p:tags r:id="rId19"/>
            </p:custDataLst>
            <p:extLst>
              <p:ext uri="{D42A27DB-BD31-4B8C-83A1-F6EECF244321}">
                <p14:modId xmlns:p14="http://schemas.microsoft.com/office/powerpoint/2010/main" val="4257049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0" imgW="347" imgH="348" progId="TCLayout.ActiveDocument.1">
                  <p:embed/>
                </p:oleObj>
              </mc:Choice>
              <mc:Fallback>
                <p:oleObj name="think-cell Folie" r:id="rId20" imgW="347" imgH="348" progId="TCLayout.ActiveDocument.1">
                  <p:embed/>
                  <p:pic>
                    <p:nvPicPr>
                      <p:cNvPr id="7" name="think-cell data - do not delete" hidden="1">
                        <a:extLst>
                          <a:ext uri="{FF2B5EF4-FFF2-40B4-BE49-F238E27FC236}">
                            <a16:creationId xmlns:a16="http://schemas.microsoft.com/office/drawing/2014/main" id="{8B64023D-FBAF-7B6A-D315-3A4DC1F38B0D}"/>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86609568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681" r:id="rId3"/>
    <p:sldLayoutId id="2147483694" r:id="rId4"/>
    <p:sldLayoutId id="2147483697" r:id="rId5"/>
    <p:sldLayoutId id="2147483696" r:id="rId6"/>
    <p:sldLayoutId id="2147483695" r:id="rId7"/>
    <p:sldLayoutId id="2147483690" r:id="rId8"/>
    <p:sldLayoutId id="2147483691" r:id="rId9"/>
    <p:sldLayoutId id="2147483733" r:id="rId10"/>
    <p:sldLayoutId id="2147483736" r:id="rId11"/>
    <p:sldLayoutId id="2147483735" r:id="rId12"/>
    <p:sldLayoutId id="2147483692" r:id="rId13"/>
    <p:sldLayoutId id="2147483687" r:id="rId14"/>
    <p:sldLayoutId id="2147483737" r:id="rId15"/>
    <p:sldLayoutId id="2147483688" r:id="rId16"/>
    <p:sldLayoutId id="214748374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2121741-51BD-9BF4-F8F7-7F4FD90DBD97}"/>
              </a:ext>
            </a:extLst>
          </p:cNvPr>
          <p:cNvSpPr/>
          <p:nvPr userDrawn="1"/>
        </p:nvSpPr>
        <p:spPr bwMode="auto">
          <a:xfrm>
            <a:off x="0" y="6395673"/>
            <a:ext cx="12192000" cy="462328"/>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8" name="Text Box 14">
            <a:extLst>
              <a:ext uri="{FF2B5EF4-FFF2-40B4-BE49-F238E27FC236}">
                <a16:creationId xmlns:a16="http://schemas.microsoft.com/office/drawing/2014/main" id="{F1CDE5F8-EF70-6730-FDD7-6AF844C3A427}"/>
              </a:ext>
            </a:extLst>
          </p:cNvPr>
          <p:cNvSpPr txBox="1">
            <a:spLocks noChangeArrowheads="1"/>
          </p:cNvSpPr>
          <p:nvPr userDrawn="1"/>
        </p:nvSpPr>
        <p:spPr bwMode="auto">
          <a:xfrm>
            <a:off x="11600197" y="6538540"/>
            <a:ext cx="167217" cy="114300"/>
          </a:xfrm>
          <a:prstGeom prst="rect">
            <a:avLst/>
          </a:prstGeom>
          <a:noFill/>
          <a:ln w="12700">
            <a:noFill/>
            <a:miter lim="800000"/>
            <a:headEnd/>
            <a:tailEnd/>
          </a:ln>
        </p:spPr>
        <p:txBody>
          <a:bodyPr wrap="none" lIns="0" tIns="0" rIns="0" bIns="0"/>
          <a:lstStyle/>
          <a:p>
            <a:pPr algn="ctr">
              <a:defRPr/>
            </a:pPr>
            <a:fld id="{1C611747-50D6-455C-B3EF-BEF255921040}" type="slidenum">
              <a:rPr lang="en-US" sz="800">
                <a:solidFill>
                  <a:schemeClr val="tx1">
                    <a:lumMod val="95000"/>
                    <a:lumOff val="5000"/>
                  </a:schemeClr>
                </a:solidFill>
                <a:latin typeface="Frutiger Next"/>
                <a:cs typeface="Frutiger Next"/>
                <a:sym typeface="Arial" charset="0"/>
              </a:rPr>
              <a:pPr algn="ctr">
                <a:defRPr/>
              </a:pPr>
              <a:t>‹Nr.›</a:t>
            </a:fld>
            <a:endParaRPr lang="en-US" sz="800" dirty="0">
              <a:solidFill>
                <a:schemeClr val="tx1">
                  <a:lumMod val="95000"/>
                  <a:lumOff val="5000"/>
                </a:schemeClr>
              </a:solidFill>
              <a:latin typeface="Frutiger Next"/>
              <a:cs typeface="Frutiger Next"/>
              <a:sym typeface="Arial" charset="0"/>
            </a:endParaRPr>
          </a:p>
        </p:txBody>
      </p:sp>
      <p:sp>
        <p:nvSpPr>
          <p:cNvPr id="9" name="Rectangle 8">
            <a:extLst>
              <a:ext uri="{FF2B5EF4-FFF2-40B4-BE49-F238E27FC236}">
                <a16:creationId xmlns:a16="http://schemas.microsoft.com/office/drawing/2014/main" id="{6834F459-DB03-216E-27CE-5C3CD34D3B88}"/>
              </a:ext>
            </a:extLst>
          </p:cNvPr>
          <p:cNvSpPr>
            <a:spLocks/>
          </p:cNvSpPr>
          <p:nvPr userDrawn="1"/>
        </p:nvSpPr>
        <p:spPr bwMode="auto">
          <a:xfrm>
            <a:off x="399813" y="6489541"/>
            <a:ext cx="2441363" cy="163300"/>
          </a:xfrm>
          <a:prstGeom prst="rect">
            <a:avLst/>
          </a:prstGeom>
          <a:noFill/>
          <a:ln w="12700" cap="flat">
            <a:noFill/>
            <a:miter lim="800000"/>
            <a:headEnd type="none" w="med" len="med"/>
            <a:tailEnd type="none" w="med" len="med"/>
          </a:ln>
        </p:spPr>
        <p:txBody>
          <a:bodyPr lIns="0" tIns="0" rIns="40639" bIns="0"/>
          <a:lstStyle/>
          <a:p>
            <a:pPr marL="39688">
              <a:spcBef>
                <a:spcPts val="50"/>
              </a:spcBef>
              <a:defRPr/>
            </a:pPr>
            <a:r>
              <a:rPr lang="en-US" sz="700" b="0" dirty="0">
                <a:solidFill>
                  <a:schemeClr val="tx1"/>
                </a:solidFill>
                <a:latin typeface="FrutigerNext LT Bold" panose="020B0803040504020204" pitchFamily="34" charset="0"/>
                <a:cs typeface="Frutiger Next"/>
                <a:sym typeface="Arial" charset="0"/>
              </a:rPr>
              <a:t>KOMPETENZ SCHAFFT SICHERHEIT</a:t>
            </a:r>
          </a:p>
          <a:p>
            <a:pPr marL="39688">
              <a:spcBef>
                <a:spcPts val="50"/>
              </a:spcBef>
              <a:defRPr/>
            </a:pPr>
            <a:r>
              <a:rPr lang="en-US" sz="700" dirty="0" err="1">
                <a:solidFill>
                  <a:srgbClr val="7C7B7B"/>
                </a:solidFill>
                <a:latin typeface="FrutigerNext LT Regular" panose="020B0503040504020204" pitchFamily="34" charset="0"/>
                <a:cs typeface="Frutiger Next"/>
                <a:sym typeface="Arial" charset="0"/>
              </a:rPr>
              <a:t>AirITSystems</a:t>
            </a:r>
            <a:r>
              <a:rPr lang="en-US" sz="700" dirty="0">
                <a:solidFill>
                  <a:srgbClr val="7C7B7B"/>
                </a:solidFill>
                <a:latin typeface="FrutigerNext LT Regular" panose="020B0503040504020204" pitchFamily="34" charset="0"/>
                <a:cs typeface="Frutiger Next"/>
                <a:sym typeface="Arial" charset="0"/>
              </a:rPr>
              <a:t> GmbH</a:t>
            </a:r>
          </a:p>
        </p:txBody>
      </p:sp>
      <p:pic>
        <p:nvPicPr>
          <p:cNvPr id="10" name="Bild 7" descr="01 AirITSystems_Logo (auf Weiß)_RGB.png">
            <a:extLst>
              <a:ext uri="{FF2B5EF4-FFF2-40B4-BE49-F238E27FC236}">
                <a16:creationId xmlns:a16="http://schemas.microsoft.com/office/drawing/2014/main" id="{26779436-B7C6-F435-E985-76A34C003D7A}"/>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0408903" y="275930"/>
            <a:ext cx="1368041" cy="753335"/>
          </a:xfrm>
          <a:prstGeom prst="rect">
            <a:avLst/>
          </a:prstGeom>
        </p:spPr>
      </p:pic>
    </p:spTree>
    <p:extLst>
      <p:ext uri="{BB962C8B-B14F-4D97-AF65-F5344CB8AC3E}">
        <p14:creationId xmlns:p14="http://schemas.microsoft.com/office/powerpoint/2010/main" val="1836864963"/>
      </p:ext>
    </p:extLst>
  </p:cSld>
  <p:clrMap bg1="lt1" tx1="dk1" bg2="lt2" tx2="dk2" accent1="accent1" accent2="accent2" accent3="accent3" accent4="accent4" accent5="accent5" accent6="accent6" hlink="hlink" folHlink="folHlink"/>
  <p:sldLayoutIdLst>
    <p:sldLayoutId id="2147483654" r:id="rId1"/>
    <p:sldLayoutId id="2147483703" r:id="rId2"/>
    <p:sldLayoutId id="2147483705" r:id="rId3"/>
    <p:sldLayoutId id="2147483704" r:id="rId4"/>
    <p:sldLayoutId id="2147483725" r:id="rId5"/>
    <p:sldLayoutId id="2147483650" r:id="rId6"/>
    <p:sldLayoutId id="2147483657" r:id="rId7"/>
    <p:sldLayoutId id="2147483700" r:id="rId8"/>
    <p:sldLayoutId id="2147483676" r:id="rId9"/>
    <p:sldLayoutId id="2147483701" r:id="rId10"/>
    <p:sldLayoutId id="2147483706" r:id="rId11"/>
    <p:sldLayoutId id="2147483722" r:id="rId12"/>
    <p:sldLayoutId id="2147483723" r:id="rId13"/>
    <p:sldLayoutId id="2147483726" r:id="rId14"/>
    <p:sldLayoutId id="2147483721" r:id="rId15"/>
    <p:sldLayoutId id="2147483678" r:id="rId16"/>
    <p:sldLayoutId id="2147483655" r:id="rId17"/>
    <p:sldLayoutId id="2147483656" r:id="rId18"/>
    <p:sldLayoutId id="2147483707" r:id="rId19"/>
    <p:sldLayoutId id="2147483708" r:id="rId20"/>
    <p:sldLayoutId id="2147483710" r:id="rId21"/>
    <p:sldLayoutId id="2147483711" r:id="rId22"/>
    <p:sldLayoutId id="2147483712" r:id="rId23"/>
    <p:sldLayoutId id="2147483713" r:id="rId24"/>
    <p:sldLayoutId id="2147483715" r:id="rId25"/>
    <p:sldLayoutId id="2147483716" r:id="rId26"/>
    <p:sldLayoutId id="2147483714" r:id="rId27"/>
    <p:sldLayoutId id="2147483717" r:id="rId28"/>
    <p:sldLayoutId id="2147483718" r:id="rId29"/>
    <p:sldLayoutId id="2147483653" r:id="rId30"/>
    <p:sldLayoutId id="2147483720" r:id="rId31"/>
    <p:sldLayoutId id="2147483727" r:id="rId32"/>
    <p:sldLayoutId id="2147483728" r:id="rId33"/>
    <p:sldLayoutId id="2147483731" r:id="rId34"/>
    <p:sldLayoutId id="2147483729" r:id="rId35"/>
    <p:sldLayoutId id="2147483730" r:id="rId36"/>
    <p:sldLayoutId id="2147483756" r:id="rId37"/>
    <p:sldLayoutId id="2147483749" r:id="rId38"/>
    <p:sldLayoutId id="2147483757" r:id="rId39"/>
    <p:sldLayoutId id="2147483758" r:id="rId40"/>
    <p:sldLayoutId id="2147483752" r:id="rId41"/>
    <p:sldLayoutId id="2147483759" r:id="rId42"/>
    <p:sldLayoutId id="2147483760"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C098A9B-F2B0-A88D-1CD3-418EA36E3AEF}"/>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8025693" y="275930"/>
            <a:ext cx="3741722" cy="753334"/>
          </a:xfrm>
          <a:prstGeom prst="rect">
            <a:avLst/>
          </a:prstGeom>
        </p:spPr>
      </p:pic>
      <p:sp>
        <p:nvSpPr>
          <p:cNvPr id="3" name="Rechteck 2">
            <a:extLst>
              <a:ext uri="{FF2B5EF4-FFF2-40B4-BE49-F238E27FC236}">
                <a16:creationId xmlns:a16="http://schemas.microsoft.com/office/drawing/2014/main" id="{9155EB8E-EF61-E993-1D10-503D9EB13F3B}"/>
              </a:ext>
            </a:extLst>
          </p:cNvPr>
          <p:cNvSpPr/>
          <p:nvPr userDrawn="1"/>
        </p:nvSpPr>
        <p:spPr bwMode="auto">
          <a:xfrm>
            <a:off x="0" y="6395673"/>
            <a:ext cx="12192000" cy="462328"/>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endParaRPr>
          </a:p>
        </p:txBody>
      </p:sp>
      <p:sp>
        <p:nvSpPr>
          <p:cNvPr id="4" name="Rectangle 8">
            <a:extLst>
              <a:ext uri="{FF2B5EF4-FFF2-40B4-BE49-F238E27FC236}">
                <a16:creationId xmlns:a16="http://schemas.microsoft.com/office/drawing/2014/main" id="{5800B4CA-8CFA-878F-4B32-4AA004332925}"/>
              </a:ext>
            </a:extLst>
          </p:cNvPr>
          <p:cNvSpPr>
            <a:spLocks/>
          </p:cNvSpPr>
          <p:nvPr userDrawn="1"/>
        </p:nvSpPr>
        <p:spPr bwMode="auto">
          <a:xfrm>
            <a:off x="399813" y="6489541"/>
            <a:ext cx="2441363" cy="163300"/>
          </a:xfrm>
          <a:prstGeom prst="rect">
            <a:avLst/>
          </a:prstGeom>
          <a:noFill/>
          <a:ln w="12700" cap="flat">
            <a:noFill/>
            <a:miter lim="800000"/>
            <a:headEnd type="none" w="med" len="med"/>
            <a:tailEnd type="none" w="med" len="med"/>
          </a:ln>
        </p:spPr>
        <p:txBody>
          <a:bodyPr lIns="0" tIns="0" rIns="40639" bIns="0"/>
          <a:lstStyle/>
          <a:p>
            <a:pPr marL="39688">
              <a:spcBef>
                <a:spcPts val="50"/>
              </a:spcBef>
              <a:defRPr/>
            </a:pPr>
            <a:r>
              <a:rPr lang="en-US" sz="700" b="0" dirty="0">
                <a:solidFill>
                  <a:schemeClr val="tx1"/>
                </a:solidFill>
                <a:latin typeface="FrutigerNext LT Bold" panose="020B0803040504020204" pitchFamily="34" charset="0"/>
                <a:cs typeface="Frutiger Next"/>
                <a:sym typeface="Arial" charset="0"/>
              </a:rPr>
              <a:t>KOMPETENZ SCHAFFT SICHERHEIT</a:t>
            </a:r>
          </a:p>
          <a:p>
            <a:pPr marL="39688">
              <a:spcBef>
                <a:spcPts val="50"/>
              </a:spcBef>
              <a:defRPr/>
            </a:pPr>
            <a:r>
              <a:rPr lang="en-US" sz="700" dirty="0">
                <a:solidFill>
                  <a:schemeClr val="tx1">
                    <a:lumMod val="65000"/>
                    <a:lumOff val="35000"/>
                  </a:schemeClr>
                </a:solidFill>
                <a:latin typeface="FrutigerNext LT Regular" panose="020B0503040504020204" pitchFamily="34" charset="0"/>
                <a:cs typeface="Frutiger Next"/>
                <a:sym typeface="Arial" charset="0"/>
              </a:rPr>
              <a:t>AirITSystems GmbH</a:t>
            </a:r>
          </a:p>
        </p:txBody>
      </p:sp>
      <p:sp>
        <p:nvSpPr>
          <p:cNvPr id="5" name="Text Box 14">
            <a:extLst>
              <a:ext uri="{FF2B5EF4-FFF2-40B4-BE49-F238E27FC236}">
                <a16:creationId xmlns:a16="http://schemas.microsoft.com/office/drawing/2014/main" id="{BBB27A2B-1248-B003-0277-F816760CD8EC}"/>
              </a:ext>
            </a:extLst>
          </p:cNvPr>
          <p:cNvSpPr txBox="1">
            <a:spLocks noChangeArrowheads="1"/>
          </p:cNvSpPr>
          <p:nvPr userDrawn="1"/>
        </p:nvSpPr>
        <p:spPr bwMode="auto">
          <a:xfrm>
            <a:off x="11600197" y="6538540"/>
            <a:ext cx="167217" cy="114300"/>
          </a:xfrm>
          <a:prstGeom prst="rect">
            <a:avLst/>
          </a:prstGeom>
          <a:noFill/>
          <a:ln w="12700">
            <a:noFill/>
            <a:miter lim="800000"/>
            <a:headEnd/>
            <a:tailEnd/>
          </a:ln>
        </p:spPr>
        <p:txBody>
          <a:bodyPr wrap="none" lIns="0" tIns="0" rIns="0" bIns="0"/>
          <a:lstStyle/>
          <a:p>
            <a:pPr algn="ctr">
              <a:defRPr/>
            </a:pPr>
            <a:fld id="{1C611747-50D6-455C-B3EF-BEF255921040}" type="slidenum">
              <a:rPr lang="en-US" sz="800">
                <a:solidFill>
                  <a:schemeClr val="tx1">
                    <a:lumMod val="95000"/>
                    <a:lumOff val="5000"/>
                  </a:schemeClr>
                </a:solidFill>
                <a:latin typeface="Frutiger Next"/>
                <a:cs typeface="Frutiger Next"/>
                <a:sym typeface="Arial" charset="0"/>
              </a:rPr>
              <a:pPr algn="ctr">
                <a:defRPr/>
              </a:pPr>
              <a:t>‹Nr.›</a:t>
            </a:fld>
            <a:endParaRPr lang="en-US" sz="800" dirty="0">
              <a:solidFill>
                <a:schemeClr val="tx1">
                  <a:lumMod val="95000"/>
                  <a:lumOff val="5000"/>
                </a:schemeClr>
              </a:solidFill>
              <a:latin typeface="Frutiger Next"/>
              <a:cs typeface="Frutiger Next"/>
              <a:sym typeface="Arial" charset="0"/>
            </a:endParaRPr>
          </a:p>
        </p:txBody>
      </p:sp>
      <p:pic>
        <p:nvPicPr>
          <p:cNvPr id="6" name="Grafik 5">
            <a:extLst>
              <a:ext uri="{FF2B5EF4-FFF2-40B4-BE49-F238E27FC236}">
                <a16:creationId xmlns:a16="http://schemas.microsoft.com/office/drawing/2014/main" id="{9F5407C5-8223-8AB5-D082-A526B3D030D5}"/>
              </a:ext>
            </a:extLst>
          </p:cNvPr>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51764" y="6480861"/>
            <a:ext cx="245354" cy="245354"/>
          </a:xfrm>
          <a:prstGeom prst="rect">
            <a:avLst/>
          </a:prstGeom>
        </p:spPr>
      </p:pic>
    </p:spTree>
    <p:extLst>
      <p:ext uri="{BB962C8B-B14F-4D97-AF65-F5344CB8AC3E}">
        <p14:creationId xmlns:p14="http://schemas.microsoft.com/office/powerpoint/2010/main" val="410513879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 id="2147483794" r:id="rId33"/>
    <p:sldLayoutId id="2147483795" r:id="rId34"/>
    <p:sldLayoutId id="2147483796" r:id="rId35"/>
    <p:sldLayoutId id="2147483797" r:id="rId36"/>
    <p:sldLayoutId id="2147483798" r:id="rId37"/>
    <p:sldLayoutId id="2147483799" r:id="rId38"/>
    <p:sldLayoutId id="2147483800" r:id="rId39"/>
    <p:sldLayoutId id="2147483801" r:id="rId40"/>
    <p:sldLayoutId id="2147483802" r:id="rId41"/>
    <p:sldLayoutId id="2147483803" r:id="rId42"/>
    <p:sldLayoutId id="2147483804"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6712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D7B5D8-0DFF-968D-6786-0BE802F53BBE}"/>
              </a:ext>
            </a:extLst>
          </p:cNvPr>
          <p:cNvSpPr>
            <a:spLocks noGrp="1"/>
          </p:cNvSpPr>
          <p:nvPr>
            <p:ph type="body" sz="quarter" idx="12"/>
          </p:nvPr>
        </p:nvSpPr>
        <p:spPr>
          <a:xfrm>
            <a:off x="381000" y="4784041"/>
            <a:ext cx="8147050" cy="1182687"/>
          </a:xfrm>
        </p:spPr>
        <p:txBody>
          <a:bodyPr/>
          <a:lstStyle/>
          <a:p>
            <a:r>
              <a:rPr lang="en-GB" sz="3200" dirty="0"/>
              <a:t>Continuous Threat Exposure </a:t>
            </a:r>
            <a:r>
              <a:rPr lang="de-DE" sz="3200" dirty="0"/>
              <a:t>Management – zentrale Prozesse im SOC</a:t>
            </a:r>
          </a:p>
        </p:txBody>
      </p:sp>
    </p:spTree>
    <p:extLst>
      <p:ext uri="{BB962C8B-B14F-4D97-AF65-F5344CB8AC3E}">
        <p14:creationId xmlns:p14="http://schemas.microsoft.com/office/powerpoint/2010/main" val="219226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C97915-8B38-4AAD-45E7-D8A742D55555}"/>
              </a:ext>
            </a:extLst>
          </p:cNvPr>
          <p:cNvSpPr>
            <a:spLocks noGrp="1"/>
          </p:cNvSpPr>
          <p:nvPr>
            <p:ph type="body" sz="quarter" idx="24"/>
          </p:nvPr>
        </p:nvSpPr>
        <p:spPr/>
        <p:txBody>
          <a:bodyPr/>
          <a:lstStyle/>
          <a:p>
            <a:r>
              <a:rPr lang="de-DE" sz="1400" dirty="0"/>
              <a:t>Wöchentliche Scans</a:t>
            </a:r>
          </a:p>
          <a:p>
            <a:r>
              <a:rPr lang="de-DE" sz="1400" dirty="0"/>
              <a:t>Schnelles Patchen bzw. andere Maßnahmen identifizieren</a:t>
            </a:r>
          </a:p>
          <a:p>
            <a:endParaRPr lang="de-DE" sz="1400" dirty="0"/>
          </a:p>
        </p:txBody>
      </p:sp>
      <p:sp>
        <p:nvSpPr>
          <p:cNvPr id="3" name="Text Placeholder 2">
            <a:extLst>
              <a:ext uri="{FF2B5EF4-FFF2-40B4-BE49-F238E27FC236}">
                <a16:creationId xmlns:a16="http://schemas.microsoft.com/office/drawing/2014/main" id="{F2757B75-74A0-4AEA-E8F2-92ED2652FE28}"/>
              </a:ext>
            </a:extLst>
          </p:cNvPr>
          <p:cNvSpPr>
            <a:spLocks noGrp="1"/>
          </p:cNvSpPr>
          <p:nvPr>
            <p:ph type="body" sz="quarter" idx="23"/>
          </p:nvPr>
        </p:nvSpPr>
        <p:spPr/>
        <p:txBody>
          <a:bodyPr/>
          <a:lstStyle/>
          <a:p>
            <a:r>
              <a:rPr lang="de-DE" sz="1600" dirty="0"/>
              <a:t>DORA</a:t>
            </a:r>
          </a:p>
        </p:txBody>
      </p:sp>
      <p:sp>
        <p:nvSpPr>
          <p:cNvPr id="4" name="Text Placeholder 3">
            <a:extLst>
              <a:ext uri="{FF2B5EF4-FFF2-40B4-BE49-F238E27FC236}">
                <a16:creationId xmlns:a16="http://schemas.microsoft.com/office/drawing/2014/main" id="{E57E8D4D-7415-EA42-B6FB-F4C9D348804E}"/>
              </a:ext>
            </a:extLst>
          </p:cNvPr>
          <p:cNvSpPr>
            <a:spLocks noGrp="1"/>
          </p:cNvSpPr>
          <p:nvPr>
            <p:ph type="body" sz="quarter" idx="22"/>
          </p:nvPr>
        </p:nvSpPr>
        <p:spPr/>
        <p:txBody>
          <a:bodyPr/>
          <a:lstStyle/>
          <a:p>
            <a:r>
              <a:rPr lang="de-DE" sz="1400" dirty="0"/>
              <a:t>Schwachstellenscans durchführen, priorisieren und kritische Schwachstellen unverzüglich beheben</a:t>
            </a:r>
          </a:p>
        </p:txBody>
      </p:sp>
      <p:sp>
        <p:nvSpPr>
          <p:cNvPr id="5" name="Text Placeholder 4">
            <a:extLst>
              <a:ext uri="{FF2B5EF4-FFF2-40B4-BE49-F238E27FC236}">
                <a16:creationId xmlns:a16="http://schemas.microsoft.com/office/drawing/2014/main" id="{1D2533E1-A443-D710-24AB-D3218FB05174}"/>
              </a:ext>
            </a:extLst>
          </p:cNvPr>
          <p:cNvSpPr>
            <a:spLocks noGrp="1"/>
          </p:cNvSpPr>
          <p:nvPr>
            <p:ph type="body" sz="quarter" idx="21"/>
          </p:nvPr>
        </p:nvSpPr>
        <p:spPr/>
        <p:txBody>
          <a:bodyPr/>
          <a:lstStyle/>
          <a:p>
            <a:r>
              <a:rPr lang="de-DE" sz="1600" dirty="0"/>
              <a:t>NIS 2</a:t>
            </a:r>
          </a:p>
        </p:txBody>
      </p:sp>
      <p:sp>
        <p:nvSpPr>
          <p:cNvPr id="6" name="Title 5">
            <a:extLst>
              <a:ext uri="{FF2B5EF4-FFF2-40B4-BE49-F238E27FC236}">
                <a16:creationId xmlns:a16="http://schemas.microsoft.com/office/drawing/2014/main" id="{56686105-99AA-3A52-9ECF-EA708712E059}"/>
              </a:ext>
            </a:extLst>
          </p:cNvPr>
          <p:cNvSpPr>
            <a:spLocks noGrp="1"/>
          </p:cNvSpPr>
          <p:nvPr>
            <p:ph type="title"/>
          </p:nvPr>
        </p:nvSpPr>
        <p:spPr/>
        <p:txBody>
          <a:bodyPr/>
          <a:lstStyle/>
          <a:p>
            <a:r>
              <a:rPr lang="de-DE" dirty="0"/>
              <a:t>Die Anforderung</a:t>
            </a:r>
          </a:p>
        </p:txBody>
      </p:sp>
      <p:sp>
        <p:nvSpPr>
          <p:cNvPr id="7" name="Text Placeholder 6">
            <a:extLst>
              <a:ext uri="{FF2B5EF4-FFF2-40B4-BE49-F238E27FC236}">
                <a16:creationId xmlns:a16="http://schemas.microsoft.com/office/drawing/2014/main" id="{137658A5-AA32-FED5-73FD-8C8420A549B9}"/>
              </a:ext>
            </a:extLst>
          </p:cNvPr>
          <p:cNvSpPr>
            <a:spLocks noGrp="1"/>
          </p:cNvSpPr>
          <p:nvPr>
            <p:ph type="body" sz="quarter" idx="20"/>
          </p:nvPr>
        </p:nvSpPr>
        <p:spPr/>
        <p:txBody>
          <a:bodyPr/>
          <a:lstStyle/>
          <a:p>
            <a:r>
              <a:rPr lang="de-DE" sz="1400" dirty="0"/>
              <a:t>Schwachstellen müssen identifiziert werden</a:t>
            </a:r>
          </a:p>
        </p:txBody>
      </p:sp>
      <p:sp>
        <p:nvSpPr>
          <p:cNvPr id="8" name="Text Placeholder 7">
            <a:extLst>
              <a:ext uri="{FF2B5EF4-FFF2-40B4-BE49-F238E27FC236}">
                <a16:creationId xmlns:a16="http://schemas.microsoft.com/office/drawing/2014/main" id="{F7E0D669-C566-3889-10B7-AB141A2702C5}"/>
              </a:ext>
            </a:extLst>
          </p:cNvPr>
          <p:cNvSpPr>
            <a:spLocks noGrp="1"/>
          </p:cNvSpPr>
          <p:nvPr>
            <p:ph type="body" sz="quarter" idx="19"/>
          </p:nvPr>
        </p:nvSpPr>
        <p:spPr/>
        <p:txBody>
          <a:bodyPr/>
          <a:lstStyle/>
          <a:p>
            <a:r>
              <a:rPr lang="de-DE" sz="1600" dirty="0"/>
              <a:t>ISO 27001 Annex A 8.8</a:t>
            </a:r>
          </a:p>
        </p:txBody>
      </p:sp>
      <p:sp>
        <p:nvSpPr>
          <p:cNvPr id="9" name="Text Placeholder 8">
            <a:extLst>
              <a:ext uri="{FF2B5EF4-FFF2-40B4-BE49-F238E27FC236}">
                <a16:creationId xmlns:a16="http://schemas.microsoft.com/office/drawing/2014/main" id="{84E3227B-82DA-CDF6-DE5F-20E3C03FE954}"/>
              </a:ext>
            </a:extLst>
          </p:cNvPr>
          <p:cNvSpPr>
            <a:spLocks noGrp="1"/>
          </p:cNvSpPr>
          <p:nvPr>
            <p:ph type="body" idx="15"/>
          </p:nvPr>
        </p:nvSpPr>
        <p:spPr/>
        <p:txBody>
          <a:bodyPr/>
          <a:lstStyle/>
          <a:p>
            <a:r>
              <a:rPr lang="de-DE" dirty="0"/>
              <a:t>Schwachstellenmanagement rückt in den Fokus</a:t>
            </a:r>
          </a:p>
        </p:txBody>
      </p:sp>
      <p:sp>
        <p:nvSpPr>
          <p:cNvPr id="10" name="Picture Placeholder 9">
            <a:extLst>
              <a:ext uri="{FF2B5EF4-FFF2-40B4-BE49-F238E27FC236}">
                <a16:creationId xmlns:a16="http://schemas.microsoft.com/office/drawing/2014/main" id="{406978C5-32EB-C147-0F54-1B10EBCBA2C4}"/>
              </a:ext>
            </a:extLst>
          </p:cNvPr>
          <p:cNvSpPr>
            <a:spLocks noGrp="1"/>
          </p:cNvSpPr>
          <p:nvPr>
            <p:ph type="pic" sz="quarter" idx="16"/>
          </p:nvPr>
        </p:nvSpPr>
        <p:spPr/>
        <p:txBody>
          <a:bodyPr/>
          <a:lstStyle/>
          <a:p>
            <a:pPr algn="ctr">
              <a:lnSpc>
                <a:spcPct val="150000"/>
              </a:lnSpc>
            </a:pPr>
            <a:r>
              <a:rPr lang="de-DE" sz="3000" b="1" dirty="0"/>
              <a:t>ISO</a:t>
            </a:r>
          </a:p>
        </p:txBody>
      </p:sp>
      <p:sp>
        <p:nvSpPr>
          <p:cNvPr id="11" name="Picture Placeholder 10">
            <a:extLst>
              <a:ext uri="{FF2B5EF4-FFF2-40B4-BE49-F238E27FC236}">
                <a16:creationId xmlns:a16="http://schemas.microsoft.com/office/drawing/2014/main" id="{75E811F6-062D-C706-0C4B-D06AC16953E4}"/>
              </a:ext>
            </a:extLst>
          </p:cNvPr>
          <p:cNvSpPr>
            <a:spLocks noGrp="1"/>
          </p:cNvSpPr>
          <p:nvPr>
            <p:ph type="pic" sz="quarter" idx="17"/>
          </p:nvPr>
        </p:nvSpPr>
        <p:spPr/>
        <p:txBody>
          <a:bodyPr/>
          <a:lstStyle/>
          <a:p>
            <a:pPr algn="ctr">
              <a:lnSpc>
                <a:spcPct val="150000"/>
              </a:lnSpc>
            </a:pPr>
            <a:r>
              <a:rPr lang="de-DE" sz="2700" b="1" dirty="0"/>
              <a:t>NIS2</a:t>
            </a:r>
          </a:p>
        </p:txBody>
      </p:sp>
      <p:sp>
        <p:nvSpPr>
          <p:cNvPr id="12" name="Picture Placeholder 11">
            <a:extLst>
              <a:ext uri="{FF2B5EF4-FFF2-40B4-BE49-F238E27FC236}">
                <a16:creationId xmlns:a16="http://schemas.microsoft.com/office/drawing/2014/main" id="{85140F3D-96AE-A054-C38B-4F0BD8969F1F}"/>
              </a:ext>
            </a:extLst>
          </p:cNvPr>
          <p:cNvSpPr>
            <a:spLocks noGrp="1"/>
          </p:cNvSpPr>
          <p:nvPr>
            <p:ph type="pic" sz="quarter" idx="18"/>
          </p:nvPr>
        </p:nvSpPr>
        <p:spPr/>
        <p:txBody>
          <a:bodyPr/>
          <a:lstStyle/>
          <a:p>
            <a:pPr algn="ctr">
              <a:lnSpc>
                <a:spcPct val="200000"/>
              </a:lnSpc>
              <a:spcBef>
                <a:spcPts val="1200"/>
              </a:spcBef>
            </a:pPr>
            <a:r>
              <a:rPr lang="de-DE" sz="2000" b="1" dirty="0"/>
              <a:t>DORA</a:t>
            </a:r>
          </a:p>
        </p:txBody>
      </p:sp>
    </p:spTree>
    <p:extLst>
      <p:ext uri="{BB962C8B-B14F-4D97-AF65-F5344CB8AC3E}">
        <p14:creationId xmlns:p14="http://schemas.microsoft.com/office/powerpoint/2010/main" val="240643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6E71-9D92-2CB6-B84C-EE27C948241D}"/>
              </a:ext>
            </a:extLst>
          </p:cNvPr>
          <p:cNvSpPr>
            <a:spLocks noGrp="1"/>
          </p:cNvSpPr>
          <p:nvPr>
            <p:ph type="title"/>
          </p:nvPr>
        </p:nvSpPr>
        <p:spPr/>
        <p:txBody>
          <a:bodyPr/>
          <a:lstStyle/>
          <a:p>
            <a:r>
              <a:rPr lang="de-DE" dirty="0"/>
              <a:t>Das Problem</a:t>
            </a:r>
          </a:p>
        </p:txBody>
      </p:sp>
      <p:sp>
        <p:nvSpPr>
          <p:cNvPr id="3" name="Text Placeholder 2">
            <a:extLst>
              <a:ext uri="{FF2B5EF4-FFF2-40B4-BE49-F238E27FC236}">
                <a16:creationId xmlns:a16="http://schemas.microsoft.com/office/drawing/2014/main" id="{15CFD9A6-78A5-D0FA-75F6-22F10C8D671B}"/>
              </a:ext>
            </a:extLst>
          </p:cNvPr>
          <p:cNvSpPr>
            <a:spLocks noGrp="1"/>
          </p:cNvSpPr>
          <p:nvPr>
            <p:ph type="body" idx="15"/>
          </p:nvPr>
        </p:nvSpPr>
        <p:spPr/>
        <p:txBody>
          <a:bodyPr/>
          <a:lstStyle/>
          <a:p>
            <a:r>
              <a:rPr lang="de-DE" dirty="0"/>
              <a:t>Überforderung der IT-Teams</a:t>
            </a:r>
          </a:p>
        </p:txBody>
      </p:sp>
      <p:sp>
        <p:nvSpPr>
          <p:cNvPr id="4" name="Content Placeholder 3">
            <a:extLst>
              <a:ext uri="{FF2B5EF4-FFF2-40B4-BE49-F238E27FC236}">
                <a16:creationId xmlns:a16="http://schemas.microsoft.com/office/drawing/2014/main" id="{767578BA-72B7-810A-A5F3-1B6D303CBA9C}"/>
              </a:ext>
            </a:extLst>
          </p:cNvPr>
          <p:cNvSpPr>
            <a:spLocks noGrp="1"/>
          </p:cNvSpPr>
          <p:nvPr>
            <p:ph idx="1"/>
          </p:nvPr>
        </p:nvSpPr>
        <p:spPr/>
        <p:txBody>
          <a:bodyPr/>
          <a:lstStyle/>
          <a:p>
            <a:pPr>
              <a:lnSpc>
                <a:spcPct val="150000"/>
              </a:lnSpc>
            </a:pPr>
            <a:r>
              <a:rPr lang="de-DE" sz="1800" dirty="0"/>
              <a:t>Periodische Schwachstellenscans (oftmals nur monatlich)</a:t>
            </a:r>
          </a:p>
          <a:p>
            <a:pPr>
              <a:lnSpc>
                <a:spcPct val="150000"/>
              </a:lnSpc>
            </a:pPr>
            <a:r>
              <a:rPr lang="de-DE" sz="1800" dirty="0"/>
              <a:t>Unklarer Scan-Umfang – Scanne ich meine gesamte Infrastruktur?</a:t>
            </a:r>
          </a:p>
          <a:p>
            <a:pPr>
              <a:lnSpc>
                <a:spcPct val="150000"/>
              </a:lnSpc>
            </a:pPr>
            <a:r>
              <a:rPr lang="de-DE" sz="1800" dirty="0"/>
              <a:t>Priorisierung auf Grundlage des allgemeinen CVSS </a:t>
            </a:r>
            <a:r>
              <a:rPr lang="en-GB" sz="1800" dirty="0"/>
              <a:t>scores</a:t>
            </a:r>
          </a:p>
          <a:p>
            <a:pPr>
              <a:lnSpc>
                <a:spcPct val="150000"/>
              </a:lnSpc>
            </a:pPr>
            <a:r>
              <a:rPr lang="de-DE" sz="1800" dirty="0"/>
              <a:t>Abarbeitung der Schwachstellen auf Grundlage langer PDF-Reports</a:t>
            </a:r>
          </a:p>
        </p:txBody>
      </p:sp>
      <p:sp>
        <p:nvSpPr>
          <p:cNvPr id="5" name="Content Placeholder 4">
            <a:extLst>
              <a:ext uri="{FF2B5EF4-FFF2-40B4-BE49-F238E27FC236}">
                <a16:creationId xmlns:a16="http://schemas.microsoft.com/office/drawing/2014/main" id="{949E31C7-B702-51E9-8DE6-1BDDAED82E04}"/>
              </a:ext>
            </a:extLst>
          </p:cNvPr>
          <p:cNvSpPr>
            <a:spLocks noGrp="1"/>
          </p:cNvSpPr>
          <p:nvPr>
            <p:ph idx="12"/>
          </p:nvPr>
        </p:nvSpPr>
        <p:spPr/>
        <p:txBody>
          <a:bodyPr/>
          <a:lstStyle/>
          <a:p>
            <a:r>
              <a:rPr lang="de-DE" dirty="0"/>
              <a:t>Aktuelle Praxis</a:t>
            </a:r>
          </a:p>
        </p:txBody>
      </p:sp>
      <p:sp>
        <p:nvSpPr>
          <p:cNvPr id="6" name="Content Placeholder 5">
            <a:extLst>
              <a:ext uri="{FF2B5EF4-FFF2-40B4-BE49-F238E27FC236}">
                <a16:creationId xmlns:a16="http://schemas.microsoft.com/office/drawing/2014/main" id="{24661CFB-5858-6459-9196-BC72079DE870}"/>
              </a:ext>
            </a:extLst>
          </p:cNvPr>
          <p:cNvSpPr>
            <a:spLocks noGrp="1"/>
          </p:cNvSpPr>
          <p:nvPr>
            <p:ph idx="16"/>
          </p:nvPr>
        </p:nvSpPr>
        <p:spPr/>
        <p:txBody>
          <a:bodyPr/>
          <a:lstStyle/>
          <a:p>
            <a:r>
              <a:rPr lang="de-DE" dirty="0"/>
              <a:t>Die Folgen Daraus</a:t>
            </a:r>
          </a:p>
        </p:txBody>
      </p:sp>
      <p:sp>
        <p:nvSpPr>
          <p:cNvPr id="7" name="Content Placeholder 6">
            <a:extLst>
              <a:ext uri="{FF2B5EF4-FFF2-40B4-BE49-F238E27FC236}">
                <a16:creationId xmlns:a16="http://schemas.microsoft.com/office/drawing/2014/main" id="{6AB65BA2-B6DB-1096-3EAD-2B57D77DC245}"/>
              </a:ext>
            </a:extLst>
          </p:cNvPr>
          <p:cNvSpPr>
            <a:spLocks noGrp="1"/>
          </p:cNvSpPr>
          <p:nvPr>
            <p:ph idx="11"/>
          </p:nvPr>
        </p:nvSpPr>
        <p:spPr/>
        <p:txBody>
          <a:bodyPr/>
          <a:lstStyle/>
          <a:p>
            <a:r>
              <a:rPr lang="de-DE" sz="1600" dirty="0"/>
              <a:t>Überforderung und Überarbeitung in den IT-Abteilungen</a:t>
            </a:r>
          </a:p>
          <a:p>
            <a:r>
              <a:rPr lang="de-DE" sz="1600" dirty="0"/>
              <a:t>Unzufriedenheit im Management über augenscheinlich unsichere Umgebung</a:t>
            </a:r>
          </a:p>
          <a:p>
            <a:r>
              <a:rPr lang="de-DE" sz="1600" dirty="0"/>
              <a:t>Kein klares Wissen über eigene, exponierte Angriffsvektoren</a:t>
            </a:r>
          </a:p>
        </p:txBody>
      </p:sp>
    </p:spTree>
    <p:extLst>
      <p:ext uri="{BB962C8B-B14F-4D97-AF65-F5344CB8AC3E}">
        <p14:creationId xmlns:p14="http://schemas.microsoft.com/office/powerpoint/2010/main" val="228928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3D23-2FFA-A152-FDDB-BD44125C26AE}"/>
              </a:ext>
            </a:extLst>
          </p:cNvPr>
          <p:cNvSpPr>
            <a:spLocks noGrp="1"/>
          </p:cNvSpPr>
          <p:nvPr>
            <p:ph type="title"/>
          </p:nvPr>
        </p:nvSpPr>
        <p:spPr/>
        <p:txBody>
          <a:bodyPr/>
          <a:lstStyle/>
          <a:p>
            <a:r>
              <a:rPr lang="de-DE" dirty="0"/>
              <a:t>Der CTEM-Prozess</a:t>
            </a:r>
          </a:p>
        </p:txBody>
      </p:sp>
      <p:sp>
        <p:nvSpPr>
          <p:cNvPr id="3" name="Text Placeholder 2">
            <a:extLst>
              <a:ext uri="{FF2B5EF4-FFF2-40B4-BE49-F238E27FC236}">
                <a16:creationId xmlns:a16="http://schemas.microsoft.com/office/drawing/2014/main" id="{70B940B1-B22D-8142-7CEE-9B3DB4CDCAA6}"/>
              </a:ext>
            </a:extLst>
          </p:cNvPr>
          <p:cNvSpPr>
            <a:spLocks noGrp="1"/>
          </p:cNvSpPr>
          <p:nvPr>
            <p:ph type="body" idx="15"/>
          </p:nvPr>
        </p:nvSpPr>
        <p:spPr/>
        <p:txBody>
          <a:bodyPr/>
          <a:lstStyle/>
          <a:p>
            <a:r>
              <a:rPr lang="de-DE" dirty="0"/>
              <a:t>Lösung der Problemstellung</a:t>
            </a:r>
          </a:p>
        </p:txBody>
      </p:sp>
      <p:sp>
        <p:nvSpPr>
          <p:cNvPr id="36" name="Chevron 59">
            <a:extLst>
              <a:ext uri="{FF2B5EF4-FFF2-40B4-BE49-F238E27FC236}">
                <a16:creationId xmlns:a16="http://schemas.microsoft.com/office/drawing/2014/main" id="{118E52C7-5C67-6309-F94F-812976149960}"/>
              </a:ext>
            </a:extLst>
          </p:cNvPr>
          <p:cNvSpPr/>
          <p:nvPr/>
        </p:nvSpPr>
        <p:spPr>
          <a:xfrm>
            <a:off x="3211424" y="3749362"/>
            <a:ext cx="1889897" cy="465136"/>
          </a:xfrm>
          <a:prstGeom prst="chevron">
            <a:avLst/>
          </a:prstGeom>
          <a:solidFill>
            <a:srgbClr val="009FE3"/>
          </a:solidFill>
          <a:ln>
            <a:noFill/>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FFFFFF"/>
                </a:solidFill>
                <a:effectLst/>
                <a:uLnTx/>
                <a:uFillTx/>
                <a:latin typeface="FrutigerNext LT Bold"/>
                <a:ea typeface="Questrial" panose="02000000000000000000" pitchFamily="2" charset="0"/>
                <a:cs typeface="Montserrat" panose="02000000000000000000" pitchFamily="2" charset="0"/>
              </a:rPr>
              <a:t>Discover</a:t>
            </a:r>
          </a:p>
        </p:txBody>
      </p:sp>
      <p:sp>
        <p:nvSpPr>
          <p:cNvPr id="37" name="Chevron 72">
            <a:extLst>
              <a:ext uri="{FF2B5EF4-FFF2-40B4-BE49-F238E27FC236}">
                <a16:creationId xmlns:a16="http://schemas.microsoft.com/office/drawing/2014/main" id="{4AF1C79B-7693-8DFB-635E-47432C2728C5}"/>
              </a:ext>
            </a:extLst>
          </p:cNvPr>
          <p:cNvSpPr/>
          <p:nvPr/>
        </p:nvSpPr>
        <p:spPr>
          <a:xfrm>
            <a:off x="7090679" y="3749362"/>
            <a:ext cx="1889897" cy="465136"/>
          </a:xfrm>
          <a:prstGeom prst="chevron">
            <a:avLst/>
          </a:prstGeom>
          <a:solidFill>
            <a:srgbClr val="009FE3"/>
          </a:solidFill>
          <a:ln>
            <a:noFill/>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dirty="0">
                <a:ln>
                  <a:noFill/>
                </a:ln>
                <a:solidFill>
                  <a:srgbClr val="FFFFFF"/>
                </a:solidFill>
                <a:effectLst/>
                <a:uLnTx/>
                <a:uFillTx/>
                <a:latin typeface="FrutigerNext LT Bold"/>
                <a:ea typeface="Questrial" panose="02000000000000000000" pitchFamily="2" charset="0"/>
                <a:cs typeface="Montserrat" panose="02000000000000000000" pitchFamily="2" charset="0"/>
              </a:rPr>
              <a:t>Validate</a:t>
            </a:r>
          </a:p>
        </p:txBody>
      </p:sp>
      <p:sp>
        <p:nvSpPr>
          <p:cNvPr id="38" name="Chevron 58">
            <a:extLst>
              <a:ext uri="{FF2B5EF4-FFF2-40B4-BE49-F238E27FC236}">
                <a16:creationId xmlns:a16="http://schemas.microsoft.com/office/drawing/2014/main" id="{427CE148-4F29-B865-E88D-7420143A10B9}"/>
              </a:ext>
            </a:extLst>
          </p:cNvPr>
          <p:cNvSpPr/>
          <p:nvPr/>
        </p:nvSpPr>
        <p:spPr>
          <a:xfrm>
            <a:off x="1271797" y="3749362"/>
            <a:ext cx="1889897" cy="465136"/>
          </a:xfrm>
          <a:prstGeom prst="chevron">
            <a:avLst/>
          </a:prstGeom>
          <a:solidFill>
            <a:srgbClr val="122C50"/>
          </a:solidFill>
          <a:ln>
            <a:noFill/>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dirty="0">
                <a:ln>
                  <a:noFill/>
                </a:ln>
                <a:solidFill>
                  <a:srgbClr val="FFFFFF"/>
                </a:solidFill>
                <a:effectLst/>
                <a:uLnTx/>
                <a:uFillTx/>
                <a:latin typeface="FrutigerNext LT Bold"/>
                <a:ea typeface="Questrial" panose="02000000000000000000" pitchFamily="2" charset="0"/>
                <a:cs typeface="Montserrat" panose="02000000000000000000" pitchFamily="2" charset="0"/>
              </a:rPr>
              <a:t>Scoping</a:t>
            </a:r>
          </a:p>
        </p:txBody>
      </p:sp>
      <p:sp>
        <p:nvSpPr>
          <p:cNvPr id="39" name="Chevron 61">
            <a:extLst>
              <a:ext uri="{FF2B5EF4-FFF2-40B4-BE49-F238E27FC236}">
                <a16:creationId xmlns:a16="http://schemas.microsoft.com/office/drawing/2014/main" id="{74593044-08C1-7335-FD91-882164E2A522}"/>
              </a:ext>
            </a:extLst>
          </p:cNvPr>
          <p:cNvSpPr/>
          <p:nvPr/>
        </p:nvSpPr>
        <p:spPr>
          <a:xfrm>
            <a:off x="9030306" y="3749362"/>
            <a:ext cx="1889897" cy="465136"/>
          </a:xfrm>
          <a:prstGeom prst="chevron">
            <a:avLst/>
          </a:prstGeom>
          <a:solidFill>
            <a:srgbClr val="122C50"/>
          </a:solidFill>
          <a:ln>
            <a:noFill/>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dirty="0">
                <a:ln>
                  <a:noFill/>
                </a:ln>
                <a:solidFill>
                  <a:srgbClr val="FFFFFF"/>
                </a:solidFill>
                <a:effectLst/>
                <a:uLnTx/>
                <a:uFillTx/>
                <a:latin typeface="FrutigerNext LT Bold"/>
                <a:ea typeface="Questrial" panose="02000000000000000000" pitchFamily="2" charset="0"/>
                <a:cs typeface="Montserrat" panose="02000000000000000000" pitchFamily="2" charset="0"/>
              </a:rPr>
              <a:t>Mobilize</a:t>
            </a:r>
          </a:p>
        </p:txBody>
      </p:sp>
      <p:sp>
        <p:nvSpPr>
          <p:cNvPr id="40" name="Chevron 71">
            <a:extLst>
              <a:ext uri="{FF2B5EF4-FFF2-40B4-BE49-F238E27FC236}">
                <a16:creationId xmlns:a16="http://schemas.microsoft.com/office/drawing/2014/main" id="{EAC9ADCC-565A-2F62-C4F2-67A543A5C7B7}"/>
              </a:ext>
            </a:extLst>
          </p:cNvPr>
          <p:cNvSpPr/>
          <p:nvPr/>
        </p:nvSpPr>
        <p:spPr>
          <a:xfrm>
            <a:off x="5151052" y="3749362"/>
            <a:ext cx="1889897" cy="465136"/>
          </a:xfrm>
          <a:prstGeom prst="chevron">
            <a:avLst/>
          </a:prstGeom>
          <a:solidFill>
            <a:srgbClr val="122C50"/>
          </a:solidFill>
          <a:ln>
            <a:noFill/>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dirty="0">
                <a:ln>
                  <a:noFill/>
                </a:ln>
                <a:solidFill>
                  <a:srgbClr val="FFFFFF"/>
                </a:solidFill>
                <a:effectLst/>
                <a:uLnTx/>
                <a:uFillTx/>
                <a:latin typeface="FrutigerNext LT Bold"/>
                <a:ea typeface="Questrial" panose="02000000000000000000" pitchFamily="2" charset="0"/>
                <a:cs typeface="Montserrat" panose="02000000000000000000" pitchFamily="2" charset="0"/>
              </a:rPr>
              <a:t>Prioritize</a:t>
            </a:r>
          </a:p>
        </p:txBody>
      </p:sp>
      <p:grpSp>
        <p:nvGrpSpPr>
          <p:cNvPr id="41" name="Group 40">
            <a:extLst>
              <a:ext uri="{FF2B5EF4-FFF2-40B4-BE49-F238E27FC236}">
                <a16:creationId xmlns:a16="http://schemas.microsoft.com/office/drawing/2014/main" id="{20B87CD1-A225-7C06-9823-C77EC879B274}"/>
              </a:ext>
            </a:extLst>
          </p:cNvPr>
          <p:cNvGrpSpPr/>
          <p:nvPr/>
        </p:nvGrpSpPr>
        <p:grpSpPr>
          <a:xfrm>
            <a:off x="1748844" y="2294090"/>
            <a:ext cx="935798" cy="935798"/>
            <a:chOff x="1748844" y="1957506"/>
            <a:chExt cx="935798" cy="935798"/>
          </a:xfrm>
          <a:solidFill>
            <a:srgbClr val="122C50"/>
          </a:solidFill>
        </p:grpSpPr>
        <p:sp>
          <p:nvSpPr>
            <p:cNvPr id="42" name="Teardrop 41">
              <a:extLst>
                <a:ext uri="{FF2B5EF4-FFF2-40B4-BE49-F238E27FC236}">
                  <a16:creationId xmlns:a16="http://schemas.microsoft.com/office/drawing/2014/main" id="{C4E35612-8698-1E8F-BC81-2751AD16BD86}"/>
                </a:ext>
              </a:extLst>
            </p:cNvPr>
            <p:cNvSpPr/>
            <p:nvPr/>
          </p:nvSpPr>
          <p:spPr>
            <a:xfrm rot="8100000">
              <a:off x="1748844" y="1957506"/>
              <a:ext cx="935798" cy="935798"/>
            </a:xfrm>
            <a:prstGeom prst="teardrop">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FrutigerNext LT Regular"/>
              </a:endParaRPr>
            </a:p>
          </p:txBody>
        </p:sp>
        <p:sp>
          <p:nvSpPr>
            <p:cNvPr id="43" name="Oval 42">
              <a:extLst>
                <a:ext uri="{FF2B5EF4-FFF2-40B4-BE49-F238E27FC236}">
                  <a16:creationId xmlns:a16="http://schemas.microsoft.com/office/drawing/2014/main" id="{5C13B6C3-E4D4-E9CF-A956-401B04314B4F}"/>
                </a:ext>
              </a:extLst>
            </p:cNvPr>
            <p:cNvSpPr/>
            <p:nvPr/>
          </p:nvSpPr>
          <p:spPr>
            <a:xfrm>
              <a:off x="1791919" y="2004128"/>
              <a:ext cx="849651" cy="849651"/>
            </a:xfrm>
            <a:prstGeom prst="ellipse">
              <a:avLst/>
            </a:prstGeom>
            <a:grp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prstClr val="white"/>
                  </a:solidFill>
                  <a:effectLst/>
                  <a:uLnTx/>
                  <a:uFillTx/>
                  <a:latin typeface="FrutigerNext LT Regular"/>
                </a:rPr>
                <a:t>1</a:t>
              </a:r>
            </a:p>
          </p:txBody>
        </p:sp>
      </p:grpSp>
      <p:grpSp>
        <p:nvGrpSpPr>
          <p:cNvPr id="44" name="Group 43">
            <a:extLst>
              <a:ext uri="{FF2B5EF4-FFF2-40B4-BE49-F238E27FC236}">
                <a16:creationId xmlns:a16="http://schemas.microsoft.com/office/drawing/2014/main" id="{FF75A8AB-153B-3CCD-D282-E0F396EEF8A0}"/>
              </a:ext>
            </a:extLst>
          </p:cNvPr>
          <p:cNvGrpSpPr/>
          <p:nvPr/>
        </p:nvGrpSpPr>
        <p:grpSpPr>
          <a:xfrm rot="10800000">
            <a:off x="3688473" y="4626815"/>
            <a:ext cx="935798" cy="935798"/>
            <a:chOff x="1748844" y="1957506"/>
            <a:chExt cx="935798" cy="935798"/>
          </a:xfrm>
          <a:solidFill>
            <a:srgbClr val="009FE3"/>
          </a:solidFill>
        </p:grpSpPr>
        <p:sp>
          <p:nvSpPr>
            <p:cNvPr id="45" name="Teardrop 44">
              <a:extLst>
                <a:ext uri="{FF2B5EF4-FFF2-40B4-BE49-F238E27FC236}">
                  <a16:creationId xmlns:a16="http://schemas.microsoft.com/office/drawing/2014/main" id="{00CAF4B8-C21E-3B0A-A4DD-49D117BBC866}"/>
                </a:ext>
              </a:extLst>
            </p:cNvPr>
            <p:cNvSpPr/>
            <p:nvPr/>
          </p:nvSpPr>
          <p:spPr>
            <a:xfrm rot="8100000">
              <a:off x="1748844" y="1957506"/>
              <a:ext cx="935798" cy="935798"/>
            </a:xfrm>
            <a:prstGeom prst="teardrop">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FrutigerNext LT Regular"/>
              </a:endParaRPr>
            </a:p>
          </p:txBody>
        </p:sp>
        <p:sp>
          <p:nvSpPr>
            <p:cNvPr id="46" name="Oval 45">
              <a:extLst>
                <a:ext uri="{FF2B5EF4-FFF2-40B4-BE49-F238E27FC236}">
                  <a16:creationId xmlns:a16="http://schemas.microsoft.com/office/drawing/2014/main" id="{C9ED56EE-29A2-CDE4-10C5-43371F3CA27B}"/>
                </a:ext>
              </a:extLst>
            </p:cNvPr>
            <p:cNvSpPr/>
            <p:nvPr/>
          </p:nvSpPr>
          <p:spPr>
            <a:xfrm rot="10800000">
              <a:off x="1791919" y="2004128"/>
              <a:ext cx="849651" cy="849651"/>
            </a:xfrm>
            <a:prstGeom prst="ellipse">
              <a:avLst/>
            </a:prstGeom>
            <a:grp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prstClr val="white"/>
                  </a:solidFill>
                  <a:effectLst/>
                  <a:uLnTx/>
                  <a:uFillTx/>
                  <a:latin typeface="FrutigerNext LT Regular"/>
                </a:rPr>
                <a:t>2</a:t>
              </a:r>
            </a:p>
          </p:txBody>
        </p:sp>
      </p:grpSp>
      <p:grpSp>
        <p:nvGrpSpPr>
          <p:cNvPr id="47" name="Group 46">
            <a:extLst>
              <a:ext uri="{FF2B5EF4-FFF2-40B4-BE49-F238E27FC236}">
                <a16:creationId xmlns:a16="http://schemas.microsoft.com/office/drawing/2014/main" id="{F5919B32-B414-6BAD-ABE9-90A1EE5C7AF3}"/>
              </a:ext>
            </a:extLst>
          </p:cNvPr>
          <p:cNvGrpSpPr/>
          <p:nvPr/>
        </p:nvGrpSpPr>
        <p:grpSpPr>
          <a:xfrm>
            <a:off x="5628100" y="2294090"/>
            <a:ext cx="935798" cy="935798"/>
            <a:chOff x="1748844" y="1957506"/>
            <a:chExt cx="935798" cy="935798"/>
          </a:xfrm>
          <a:solidFill>
            <a:srgbClr val="122C50"/>
          </a:solidFill>
        </p:grpSpPr>
        <p:sp>
          <p:nvSpPr>
            <p:cNvPr id="48" name="Teardrop 47">
              <a:extLst>
                <a:ext uri="{FF2B5EF4-FFF2-40B4-BE49-F238E27FC236}">
                  <a16:creationId xmlns:a16="http://schemas.microsoft.com/office/drawing/2014/main" id="{FF164EC7-6103-2526-5F10-92CC3D96C737}"/>
                </a:ext>
              </a:extLst>
            </p:cNvPr>
            <p:cNvSpPr/>
            <p:nvPr/>
          </p:nvSpPr>
          <p:spPr>
            <a:xfrm rot="8100000">
              <a:off x="1748844" y="1957506"/>
              <a:ext cx="935798" cy="935798"/>
            </a:xfrm>
            <a:prstGeom prst="teardrop">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FrutigerNext LT Regular"/>
              </a:endParaRPr>
            </a:p>
          </p:txBody>
        </p:sp>
        <p:sp>
          <p:nvSpPr>
            <p:cNvPr id="49" name="Oval 48">
              <a:extLst>
                <a:ext uri="{FF2B5EF4-FFF2-40B4-BE49-F238E27FC236}">
                  <a16:creationId xmlns:a16="http://schemas.microsoft.com/office/drawing/2014/main" id="{DBF4F8B8-22BD-E5BE-008C-BEF1BFA4FE5F}"/>
                </a:ext>
              </a:extLst>
            </p:cNvPr>
            <p:cNvSpPr/>
            <p:nvPr/>
          </p:nvSpPr>
          <p:spPr>
            <a:xfrm>
              <a:off x="1791919" y="2004128"/>
              <a:ext cx="849651" cy="849651"/>
            </a:xfrm>
            <a:prstGeom prst="ellipse">
              <a:avLst/>
            </a:prstGeom>
            <a:grp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prstClr val="white"/>
                  </a:solidFill>
                  <a:effectLst/>
                  <a:uLnTx/>
                  <a:uFillTx/>
                  <a:latin typeface="FrutigerNext LT Regular"/>
                </a:rPr>
                <a:t>3</a:t>
              </a:r>
            </a:p>
          </p:txBody>
        </p:sp>
      </p:grpSp>
      <p:grpSp>
        <p:nvGrpSpPr>
          <p:cNvPr id="50" name="Group 49">
            <a:extLst>
              <a:ext uri="{FF2B5EF4-FFF2-40B4-BE49-F238E27FC236}">
                <a16:creationId xmlns:a16="http://schemas.microsoft.com/office/drawing/2014/main" id="{93CA6AFF-0A73-4F67-54DC-765DD771C7E7}"/>
              </a:ext>
            </a:extLst>
          </p:cNvPr>
          <p:cNvGrpSpPr/>
          <p:nvPr/>
        </p:nvGrpSpPr>
        <p:grpSpPr>
          <a:xfrm>
            <a:off x="9507355" y="2294090"/>
            <a:ext cx="935798" cy="935798"/>
            <a:chOff x="1748844" y="1957506"/>
            <a:chExt cx="935798" cy="935798"/>
          </a:xfrm>
          <a:solidFill>
            <a:srgbClr val="122C50"/>
          </a:solidFill>
        </p:grpSpPr>
        <p:sp>
          <p:nvSpPr>
            <p:cNvPr id="51" name="Teardrop 50">
              <a:extLst>
                <a:ext uri="{FF2B5EF4-FFF2-40B4-BE49-F238E27FC236}">
                  <a16:creationId xmlns:a16="http://schemas.microsoft.com/office/drawing/2014/main" id="{002169D4-1297-0F1F-302A-91FD1B820786}"/>
                </a:ext>
              </a:extLst>
            </p:cNvPr>
            <p:cNvSpPr/>
            <p:nvPr/>
          </p:nvSpPr>
          <p:spPr>
            <a:xfrm rot="8100000">
              <a:off x="1748844" y="1957506"/>
              <a:ext cx="935798" cy="935798"/>
            </a:xfrm>
            <a:prstGeom prst="teardrop">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FrutigerNext LT Regular"/>
              </a:endParaRPr>
            </a:p>
          </p:txBody>
        </p:sp>
        <p:sp>
          <p:nvSpPr>
            <p:cNvPr id="52" name="Oval 51">
              <a:extLst>
                <a:ext uri="{FF2B5EF4-FFF2-40B4-BE49-F238E27FC236}">
                  <a16:creationId xmlns:a16="http://schemas.microsoft.com/office/drawing/2014/main" id="{E5D21124-5E62-91EE-DAA2-995FA1C2CB5D}"/>
                </a:ext>
              </a:extLst>
            </p:cNvPr>
            <p:cNvSpPr/>
            <p:nvPr/>
          </p:nvSpPr>
          <p:spPr>
            <a:xfrm>
              <a:off x="1791919" y="2004128"/>
              <a:ext cx="849651" cy="849651"/>
            </a:xfrm>
            <a:prstGeom prst="ellipse">
              <a:avLst/>
            </a:prstGeom>
            <a:grp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0" dirty="0">
                  <a:ln>
                    <a:noFill/>
                  </a:ln>
                  <a:solidFill>
                    <a:prstClr val="white"/>
                  </a:solidFill>
                  <a:effectLst/>
                  <a:uLnTx/>
                  <a:uFillTx/>
                  <a:latin typeface="FrutigerNext LT Regular"/>
                </a:rPr>
                <a:t>5</a:t>
              </a:r>
            </a:p>
          </p:txBody>
        </p:sp>
      </p:grpSp>
      <p:grpSp>
        <p:nvGrpSpPr>
          <p:cNvPr id="53" name="Group 52">
            <a:extLst>
              <a:ext uri="{FF2B5EF4-FFF2-40B4-BE49-F238E27FC236}">
                <a16:creationId xmlns:a16="http://schemas.microsoft.com/office/drawing/2014/main" id="{DB468041-DD14-706D-B8BC-240CF289F1FE}"/>
              </a:ext>
            </a:extLst>
          </p:cNvPr>
          <p:cNvGrpSpPr/>
          <p:nvPr/>
        </p:nvGrpSpPr>
        <p:grpSpPr>
          <a:xfrm rot="10800000">
            <a:off x="7567728" y="4626815"/>
            <a:ext cx="935798" cy="935798"/>
            <a:chOff x="1748844" y="1957506"/>
            <a:chExt cx="935798" cy="935798"/>
          </a:xfrm>
          <a:solidFill>
            <a:srgbClr val="009FE3"/>
          </a:solidFill>
        </p:grpSpPr>
        <p:sp>
          <p:nvSpPr>
            <p:cNvPr id="54" name="Teardrop 53">
              <a:extLst>
                <a:ext uri="{FF2B5EF4-FFF2-40B4-BE49-F238E27FC236}">
                  <a16:creationId xmlns:a16="http://schemas.microsoft.com/office/drawing/2014/main" id="{4EF03655-711D-52D5-0289-C6EAC7AE46E8}"/>
                </a:ext>
              </a:extLst>
            </p:cNvPr>
            <p:cNvSpPr/>
            <p:nvPr/>
          </p:nvSpPr>
          <p:spPr>
            <a:xfrm rot="8100000">
              <a:off x="1748844" y="1957506"/>
              <a:ext cx="935798" cy="935798"/>
            </a:xfrm>
            <a:prstGeom prst="teardrop">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FrutigerNext LT Regular"/>
              </a:endParaRPr>
            </a:p>
          </p:txBody>
        </p:sp>
        <p:sp>
          <p:nvSpPr>
            <p:cNvPr id="55" name="Oval 54">
              <a:extLst>
                <a:ext uri="{FF2B5EF4-FFF2-40B4-BE49-F238E27FC236}">
                  <a16:creationId xmlns:a16="http://schemas.microsoft.com/office/drawing/2014/main" id="{83264A8B-60E0-34A6-DB50-B268F89EC4F6}"/>
                </a:ext>
              </a:extLst>
            </p:cNvPr>
            <p:cNvSpPr/>
            <p:nvPr/>
          </p:nvSpPr>
          <p:spPr>
            <a:xfrm rot="10800000">
              <a:off x="1791919" y="2004128"/>
              <a:ext cx="849651" cy="849651"/>
            </a:xfrm>
            <a:prstGeom prst="ellipse">
              <a:avLst/>
            </a:prstGeom>
            <a:grp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u="none" strike="noStrike" kern="0" cap="none" spc="0" normalizeH="0" baseline="0" noProof="0" dirty="0">
                  <a:ln>
                    <a:noFill/>
                  </a:ln>
                  <a:solidFill>
                    <a:prstClr val="white"/>
                  </a:solidFill>
                  <a:effectLst/>
                  <a:uLnTx/>
                  <a:uFillTx/>
                  <a:latin typeface="FrutigerNext LT Regular"/>
                </a:rPr>
                <a:t>4</a:t>
              </a:r>
            </a:p>
          </p:txBody>
        </p:sp>
      </p:grpSp>
      <p:sp>
        <p:nvSpPr>
          <p:cNvPr id="56" name="TextBox 55">
            <a:extLst>
              <a:ext uri="{FF2B5EF4-FFF2-40B4-BE49-F238E27FC236}">
                <a16:creationId xmlns:a16="http://schemas.microsoft.com/office/drawing/2014/main" id="{4AA7AFF6-F1E0-E8B4-771B-A47E9557ADAA}"/>
              </a:ext>
            </a:extLst>
          </p:cNvPr>
          <p:cNvSpPr txBox="1"/>
          <p:nvPr/>
        </p:nvSpPr>
        <p:spPr>
          <a:xfrm>
            <a:off x="1095038" y="4337060"/>
            <a:ext cx="2187390" cy="1267398"/>
          </a:xfrm>
          <a:prstGeom prst="rect">
            <a:avLst/>
          </a:prstGeom>
          <a:noFill/>
        </p:spPr>
        <p:txBody>
          <a:bodyPr wrap="square" rtlCol="0">
            <a:spAutoFit/>
          </a:bodyPr>
          <a:lstStyle/>
          <a:p>
            <a:pPr marL="0" marR="0" lvl="0" indent="0" algn="ctr" defTabSz="914400" eaLnBrk="1" fontAlgn="auto" latinLnBrk="0" hangingPunct="1">
              <a:lnSpc>
                <a:spcPct val="14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rPr>
              <a:t>Welche Angriffsflächen hat</a:t>
            </a:r>
            <a:r>
              <a:rPr kumimoji="0" lang="de-DE" sz="1400" b="0" i="0" u="none" strike="noStrike" kern="0" cap="none" spc="0" normalizeH="0" noProof="0" dirty="0">
                <a:ln>
                  <a:noFill/>
                </a:ln>
                <a:solidFill>
                  <a:srgbClr val="000000"/>
                </a:solidFill>
                <a:effectLst/>
                <a:uLnTx/>
                <a:uFillTx/>
              </a:rPr>
              <a:t> das Unternehmen? Welche Relevanz hat welche</a:t>
            </a:r>
            <a:r>
              <a:rPr lang="de-DE" sz="1400" kern="0" dirty="0">
                <a:solidFill>
                  <a:srgbClr val="000000"/>
                </a:solidFill>
              </a:rPr>
              <a:t> Ressource?</a:t>
            </a:r>
            <a:endParaRPr kumimoji="0" lang="de-DE" sz="1400" b="0" i="0" u="none" strike="noStrike" kern="0" cap="none" spc="0" normalizeH="0" baseline="0" noProof="0" dirty="0">
              <a:ln>
                <a:noFill/>
              </a:ln>
              <a:solidFill>
                <a:srgbClr val="000000"/>
              </a:solidFill>
              <a:effectLst/>
              <a:uLnTx/>
              <a:uFillTx/>
            </a:endParaRPr>
          </a:p>
        </p:txBody>
      </p:sp>
      <p:sp>
        <p:nvSpPr>
          <p:cNvPr id="57" name="TextBox 56">
            <a:extLst>
              <a:ext uri="{FF2B5EF4-FFF2-40B4-BE49-F238E27FC236}">
                <a16:creationId xmlns:a16="http://schemas.microsoft.com/office/drawing/2014/main" id="{7E293F81-4D59-5AA9-E393-FF18D97C63EE}"/>
              </a:ext>
            </a:extLst>
          </p:cNvPr>
          <p:cNvSpPr txBox="1"/>
          <p:nvPr/>
        </p:nvSpPr>
        <p:spPr>
          <a:xfrm>
            <a:off x="5002304" y="4506202"/>
            <a:ext cx="2187390" cy="1569019"/>
          </a:xfrm>
          <a:prstGeom prst="rect">
            <a:avLst/>
          </a:prstGeom>
          <a:noFill/>
        </p:spPr>
        <p:txBody>
          <a:bodyPr wrap="square" rtlCol="0">
            <a:spAutoFit/>
          </a:bodyPr>
          <a:lstStyle/>
          <a:p>
            <a:pPr marL="0" marR="0" lvl="0" indent="0" algn="ctr" defTabSz="914400" eaLnBrk="1" fontAlgn="auto" latinLnBrk="0" hangingPunct="1">
              <a:lnSpc>
                <a:spcPct val="14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rPr>
              <a:t>Welche Maßnahmen</a:t>
            </a:r>
            <a:r>
              <a:rPr kumimoji="0" lang="de-DE" sz="1400" b="0" i="0" u="none" strike="noStrike" kern="0" cap="none" spc="0" normalizeH="0" noProof="0" dirty="0">
                <a:ln>
                  <a:noFill/>
                </a:ln>
                <a:solidFill>
                  <a:srgbClr val="000000"/>
                </a:solidFill>
                <a:effectLst/>
                <a:uLnTx/>
                <a:uFillTx/>
              </a:rPr>
              <a:t> haben das größte Potenzial Schaden und Eintrittswahrscheinlich-</a:t>
            </a:r>
            <a:r>
              <a:rPr kumimoji="0" lang="de-DE" sz="1400" b="0" i="0" u="none" strike="noStrike" kern="0" cap="none" spc="0" normalizeH="0" noProof="0" dirty="0" err="1">
                <a:ln>
                  <a:noFill/>
                </a:ln>
                <a:solidFill>
                  <a:srgbClr val="000000"/>
                </a:solidFill>
                <a:effectLst/>
                <a:uLnTx/>
                <a:uFillTx/>
              </a:rPr>
              <a:t>keiten</a:t>
            </a:r>
            <a:r>
              <a:rPr kumimoji="0" lang="de-DE" sz="1400" b="0" i="0" u="none" strike="noStrike" kern="0" cap="none" spc="0" normalizeH="0" noProof="0" dirty="0">
                <a:ln>
                  <a:noFill/>
                </a:ln>
                <a:solidFill>
                  <a:srgbClr val="000000"/>
                </a:solidFill>
                <a:effectLst/>
                <a:uLnTx/>
                <a:uFillTx/>
              </a:rPr>
              <a:t> zu minimieren?</a:t>
            </a:r>
            <a:endParaRPr kumimoji="0" lang="de-DE" sz="1400" b="0" i="0" u="none" strike="noStrike" kern="0" cap="none" spc="0" normalizeH="0" baseline="0" noProof="0" dirty="0">
              <a:ln>
                <a:noFill/>
              </a:ln>
              <a:solidFill>
                <a:srgbClr val="000000"/>
              </a:solidFill>
              <a:effectLst/>
              <a:uLnTx/>
              <a:uFillTx/>
            </a:endParaRPr>
          </a:p>
        </p:txBody>
      </p:sp>
      <p:sp>
        <p:nvSpPr>
          <p:cNvPr id="58" name="TextBox 57">
            <a:extLst>
              <a:ext uri="{FF2B5EF4-FFF2-40B4-BE49-F238E27FC236}">
                <a16:creationId xmlns:a16="http://schemas.microsoft.com/office/drawing/2014/main" id="{E5CA6336-A328-881B-2795-24D408D08E57}"/>
              </a:ext>
            </a:extLst>
          </p:cNvPr>
          <p:cNvSpPr txBox="1"/>
          <p:nvPr/>
        </p:nvSpPr>
        <p:spPr>
          <a:xfrm>
            <a:off x="8881560" y="4337060"/>
            <a:ext cx="2187390" cy="1267398"/>
          </a:xfrm>
          <a:prstGeom prst="rect">
            <a:avLst/>
          </a:prstGeom>
          <a:noFill/>
        </p:spPr>
        <p:txBody>
          <a:bodyPr wrap="square" rtlCol="0">
            <a:spAutoFit/>
          </a:bodyPr>
          <a:lstStyle/>
          <a:p>
            <a:pPr marL="0" marR="0" lvl="0" indent="0" algn="ctr" defTabSz="914400" eaLnBrk="1" fontAlgn="auto" latinLnBrk="0" hangingPunct="1">
              <a:lnSpc>
                <a:spcPct val="14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rPr>
              <a:t>Konzentrierterer Einsatz von Personalressourcen für tatsächlich kritische Schwachstellen</a:t>
            </a:r>
          </a:p>
        </p:txBody>
      </p:sp>
      <p:sp>
        <p:nvSpPr>
          <p:cNvPr id="59" name="TextBox 58">
            <a:extLst>
              <a:ext uri="{FF2B5EF4-FFF2-40B4-BE49-F238E27FC236}">
                <a16:creationId xmlns:a16="http://schemas.microsoft.com/office/drawing/2014/main" id="{ECCF8FDF-F312-4C3C-4DC6-9AF9A8B1062B}"/>
              </a:ext>
            </a:extLst>
          </p:cNvPr>
          <p:cNvSpPr txBox="1"/>
          <p:nvPr/>
        </p:nvSpPr>
        <p:spPr>
          <a:xfrm>
            <a:off x="3062676" y="2340712"/>
            <a:ext cx="2187390" cy="965777"/>
          </a:xfrm>
          <a:prstGeom prst="rect">
            <a:avLst/>
          </a:prstGeom>
          <a:noFill/>
        </p:spPr>
        <p:txBody>
          <a:bodyPr wrap="square" rtlCol="0">
            <a:spAutoFit/>
          </a:bodyPr>
          <a:lstStyle/>
          <a:p>
            <a:pPr marL="0" marR="0" lvl="0" indent="0" algn="ctr" defTabSz="914400" eaLnBrk="1" fontAlgn="auto" latinLnBrk="0" hangingPunct="1">
              <a:lnSpc>
                <a:spcPct val="14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rPr>
              <a:t>Untersuchung</a:t>
            </a:r>
            <a:r>
              <a:rPr kumimoji="0" lang="de-DE" sz="1400" b="0" i="0" u="none" strike="noStrike" kern="0" cap="none" spc="0" normalizeH="0" noProof="0" dirty="0">
                <a:ln>
                  <a:noFill/>
                </a:ln>
                <a:solidFill>
                  <a:srgbClr val="000000"/>
                </a:solidFill>
                <a:effectLst/>
                <a:uLnTx/>
                <a:uFillTx/>
              </a:rPr>
              <a:t> jeder Unternehmensressource auf Schwachstellen</a:t>
            </a:r>
            <a:endParaRPr kumimoji="0" lang="de-DE" sz="1400" b="0" i="0" u="none" strike="noStrike" kern="0" cap="none" spc="0" normalizeH="0" baseline="0" noProof="0" dirty="0">
              <a:ln>
                <a:noFill/>
              </a:ln>
              <a:solidFill>
                <a:srgbClr val="000000"/>
              </a:solidFill>
              <a:effectLst/>
              <a:uLnTx/>
              <a:uFillTx/>
            </a:endParaRPr>
          </a:p>
        </p:txBody>
      </p:sp>
      <p:sp>
        <p:nvSpPr>
          <p:cNvPr id="60" name="TextBox 59">
            <a:extLst>
              <a:ext uri="{FF2B5EF4-FFF2-40B4-BE49-F238E27FC236}">
                <a16:creationId xmlns:a16="http://schemas.microsoft.com/office/drawing/2014/main" id="{DE090255-2ED9-E0C0-6AC1-642F3821B45B}"/>
              </a:ext>
            </a:extLst>
          </p:cNvPr>
          <p:cNvSpPr txBox="1"/>
          <p:nvPr/>
        </p:nvSpPr>
        <p:spPr>
          <a:xfrm>
            <a:off x="6757709" y="2183859"/>
            <a:ext cx="2371612" cy="1267398"/>
          </a:xfrm>
          <a:prstGeom prst="rect">
            <a:avLst/>
          </a:prstGeom>
          <a:noFill/>
        </p:spPr>
        <p:txBody>
          <a:bodyPr wrap="square" rtlCol="0">
            <a:spAutoFit/>
          </a:bodyPr>
          <a:lstStyle/>
          <a:p>
            <a:pPr marL="0" marR="0" lvl="0" indent="0" algn="ctr" defTabSz="914400" eaLnBrk="1" fontAlgn="auto" latinLnBrk="0" hangingPunct="1">
              <a:lnSpc>
                <a:spcPct val="14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rPr>
              <a:t>Mit welcher Wahrscheinlichkeit finden welche Angriffe bei</a:t>
            </a:r>
            <a:r>
              <a:rPr kumimoji="0" lang="de-DE" sz="1400" b="0" i="0" u="none" strike="noStrike" kern="0" cap="none" spc="0" normalizeH="0" noProof="0" dirty="0">
                <a:ln>
                  <a:noFill/>
                </a:ln>
                <a:solidFill>
                  <a:srgbClr val="000000"/>
                </a:solidFill>
                <a:effectLst/>
                <a:uLnTx/>
                <a:uFillTx/>
              </a:rPr>
              <a:t> meinen Schwachpunkten statt?</a:t>
            </a:r>
            <a:endParaRPr kumimoji="0" lang="de-DE" sz="1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68839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DF403-C246-DF51-F2F4-65ADFE2688E3}"/>
              </a:ext>
            </a:extLst>
          </p:cNvPr>
          <p:cNvSpPr>
            <a:spLocks noGrp="1"/>
          </p:cNvSpPr>
          <p:nvPr>
            <p:ph type="title"/>
          </p:nvPr>
        </p:nvSpPr>
        <p:spPr/>
        <p:txBody>
          <a:bodyPr/>
          <a:lstStyle/>
          <a:p>
            <a:r>
              <a:rPr lang="en-US" dirty="0"/>
              <a:t>Unser Ansatz</a:t>
            </a:r>
            <a:endParaRPr lang="de-DE" dirty="0"/>
          </a:p>
        </p:txBody>
      </p:sp>
      <p:sp>
        <p:nvSpPr>
          <p:cNvPr id="3" name="Text Placeholder 2">
            <a:extLst>
              <a:ext uri="{FF2B5EF4-FFF2-40B4-BE49-F238E27FC236}">
                <a16:creationId xmlns:a16="http://schemas.microsoft.com/office/drawing/2014/main" id="{4068B02B-AA64-B23B-0C62-857EEAF5F537}"/>
              </a:ext>
            </a:extLst>
          </p:cNvPr>
          <p:cNvSpPr>
            <a:spLocks noGrp="1"/>
          </p:cNvSpPr>
          <p:nvPr>
            <p:ph type="body" idx="15"/>
          </p:nvPr>
        </p:nvSpPr>
        <p:spPr/>
        <p:txBody>
          <a:bodyPr/>
          <a:lstStyle/>
          <a:p>
            <a:r>
              <a:rPr lang="de-DE" dirty="0"/>
              <a:t>Kombination Reaktiv &amp; Proaktiv</a:t>
            </a:r>
          </a:p>
        </p:txBody>
      </p:sp>
      <p:pic>
        <p:nvPicPr>
          <p:cNvPr id="6" name="Picture 5">
            <a:extLst>
              <a:ext uri="{FF2B5EF4-FFF2-40B4-BE49-F238E27FC236}">
                <a16:creationId xmlns:a16="http://schemas.microsoft.com/office/drawing/2014/main" id="{D49D13F9-F9BE-3021-AE36-A84BC38EB091}"/>
              </a:ext>
            </a:extLst>
          </p:cNvPr>
          <p:cNvPicPr>
            <a:picLocks noChangeAspect="1"/>
          </p:cNvPicPr>
          <p:nvPr/>
        </p:nvPicPr>
        <p:blipFill>
          <a:blip r:embed="rId2"/>
          <a:stretch>
            <a:fillRect/>
          </a:stretch>
        </p:blipFill>
        <p:spPr>
          <a:xfrm>
            <a:off x="3533775" y="1304033"/>
            <a:ext cx="5124450" cy="5086244"/>
          </a:xfrm>
          <a:prstGeom prst="rect">
            <a:avLst/>
          </a:prstGeom>
        </p:spPr>
      </p:pic>
    </p:spTree>
    <p:extLst>
      <p:ext uri="{BB962C8B-B14F-4D97-AF65-F5344CB8AC3E}">
        <p14:creationId xmlns:p14="http://schemas.microsoft.com/office/powerpoint/2010/main" val="18583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C48B-937A-C6D7-8ABC-56F7B357A16C}"/>
              </a:ext>
            </a:extLst>
          </p:cNvPr>
          <p:cNvSpPr>
            <a:spLocks noGrp="1"/>
          </p:cNvSpPr>
          <p:nvPr>
            <p:ph type="title"/>
          </p:nvPr>
        </p:nvSpPr>
        <p:spPr/>
        <p:txBody>
          <a:bodyPr/>
          <a:lstStyle/>
          <a:p>
            <a:r>
              <a:rPr lang="en-GB" dirty="0"/>
              <a:t>Recap</a:t>
            </a:r>
          </a:p>
        </p:txBody>
      </p:sp>
      <p:sp>
        <p:nvSpPr>
          <p:cNvPr id="3" name="Text Placeholder 2">
            <a:extLst>
              <a:ext uri="{FF2B5EF4-FFF2-40B4-BE49-F238E27FC236}">
                <a16:creationId xmlns:a16="http://schemas.microsoft.com/office/drawing/2014/main" id="{D3029F77-763F-932E-7535-3C0179B500F0}"/>
              </a:ext>
            </a:extLst>
          </p:cNvPr>
          <p:cNvSpPr>
            <a:spLocks noGrp="1"/>
          </p:cNvSpPr>
          <p:nvPr>
            <p:ph type="body" idx="15"/>
          </p:nvPr>
        </p:nvSpPr>
        <p:spPr/>
        <p:txBody>
          <a:bodyPr/>
          <a:lstStyle/>
          <a:p>
            <a:r>
              <a:rPr lang="de-DE" dirty="0"/>
              <a:t>Kernaussagen der </a:t>
            </a:r>
            <a:r>
              <a:rPr lang="en-GB" dirty="0"/>
              <a:t>Masterclass</a:t>
            </a:r>
          </a:p>
        </p:txBody>
      </p:sp>
      <p:sp>
        <p:nvSpPr>
          <p:cNvPr id="4" name="Text Placeholder 3">
            <a:extLst>
              <a:ext uri="{FF2B5EF4-FFF2-40B4-BE49-F238E27FC236}">
                <a16:creationId xmlns:a16="http://schemas.microsoft.com/office/drawing/2014/main" id="{3CD7F6C3-BF04-70CD-34BE-918AA1520373}"/>
              </a:ext>
            </a:extLst>
          </p:cNvPr>
          <p:cNvSpPr>
            <a:spLocks noGrp="1"/>
          </p:cNvSpPr>
          <p:nvPr>
            <p:ph type="body" sz="quarter" idx="16"/>
          </p:nvPr>
        </p:nvSpPr>
        <p:spPr>
          <a:xfrm>
            <a:off x="4788881" y="2244716"/>
            <a:ext cx="6634162" cy="575564"/>
          </a:xfrm>
        </p:spPr>
        <p:txBody>
          <a:bodyPr/>
          <a:lstStyle/>
          <a:p>
            <a:r>
              <a:rPr lang="de-DE" dirty="0"/>
              <a:t>Die Relevanz vom Schwachstellenmanagement steigt an, während eine passende Umsetzung oft Schwierigkeiten bereitet.</a:t>
            </a:r>
          </a:p>
        </p:txBody>
      </p:sp>
      <p:sp>
        <p:nvSpPr>
          <p:cNvPr id="5" name="Text Placeholder 4">
            <a:extLst>
              <a:ext uri="{FF2B5EF4-FFF2-40B4-BE49-F238E27FC236}">
                <a16:creationId xmlns:a16="http://schemas.microsoft.com/office/drawing/2014/main" id="{383D6853-9930-FF6E-0739-89B0540BC419}"/>
              </a:ext>
            </a:extLst>
          </p:cNvPr>
          <p:cNvSpPr>
            <a:spLocks noGrp="1"/>
          </p:cNvSpPr>
          <p:nvPr>
            <p:ph type="body" sz="quarter" idx="17"/>
          </p:nvPr>
        </p:nvSpPr>
        <p:spPr>
          <a:xfrm>
            <a:off x="4788881" y="3102204"/>
            <a:ext cx="6634162" cy="602446"/>
          </a:xfrm>
        </p:spPr>
        <p:txBody>
          <a:bodyPr/>
          <a:lstStyle/>
          <a:p>
            <a:r>
              <a:rPr lang="de-DE" b="0" dirty="0"/>
              <a:t>Viele IT-Abteilungen sind überfordert &amp; es steigt vielseitige Unzufriedenheit mit klassischem Schwachstellenmanagement.</a:t>
            </a:r>
          </a:p>
        </p:txBody>
      </p:sp>
      <p:sp>
        <p:nvSpPr>
          <p:cNvPr id="6" name="Text Placeholder 5">
            <a:extLst>
              <a:ext uri="{FF2B5EF4-FFF2-40B4-BE49-F238E27FC236}">
                <a16:creationId xmlns:a16="http://schemas.microsoft.com/office/drawing/2014/main" id="{6F5AC94F-7C65-1BE6-E243-90D2A7F49886}"/>
              </a:ext>
            </a:extLst>
          </p:cNvPr>
          <p:cNvSpPr>
            <a:spLocks noGrp="1"/>
          </p:cNvSpPr>
          <p:nvPr>
            <p:ph type="body" sz="quarter" idx="18"/>
          </p:nvPr>
        </p:nvSpPr>
        <p:spPr>
          <a:xfrm>
            <a:off x="4788881" y="3936709"/>
            <a:ext cx="6634162" cy="601844"/>
          </a:xfrm>
        </p:spPr>
        <p:txBody>
          <a:bodyPr/>
          <a:lstStyle/>
          <a:p>
            <a:r>
              <a:rPr lang="de-DE" dirty="0"/>
              <a:t>Der CVSS </a:t>
            </a:r>
            <a:r>
              <a:rPr lang="en-GB" dirty="0"/>
              <a:t>score</a:t>
            </a:r>
            <a:r>
              <a:rPr lang="de-DE" dirty="0"/>
              <a:t> allein reicht nicht mehr aus. Es muss individuell priorisiert und validiert werden.</a:t>
            </a:r>
          </a:p>
        </p:txBody>
      </p:sp>
      <p:sp>
        <p:nvSpPr>
          <p:cNvPr id="7" name="Text Placeholder 6">
            <a:extLst>
              <a:ext uri="{FF2B5EF4-FFF2-40B4-BE49-F238E27FC236}">
                <a16:creationId xmlns:a16="http://schemas.microsoft.com/office/drawing/2014/main" id="{53FD6F4C-0742-B16F-98ED-B465153CE38B}"/>
              </a:ext>
            </a:extLst>
          </p:cNvPr>
          <p:cNvSpPr>
            <a:spLocks noGrp="1"/>
          </p:cNvSpPr>
          <p:nvPr>
            <p:ph type="body" sz="quarter" idx="19"/>
          </p:nvPr>
        </p:nvSpPr>
        <p:spPr>
          <a:xfrm>
            <a:off x="4788881" y="4731701"/>
            <a:ext cx="6634162" cy="708740"/>
          </a:xfrm>
        </p:spPr>
        <p:txBody>
          <a:bodyPr/>
          <a:lstStyle/>
          <a:p>
            <a:r>
              <a:rPr lang="de-DE" dirty="0"/>
              <a:t>Eine Kombination aus Prävention &amp; Reaktion schafft relevante Synergieeffekte.</a:t>
            </a:r>
          </a:p>
        </p:txBody>
      </p:sp>
      <p:sp>
        <p:nvSpPr>
          <p:cNvPr id="8" name="Text Placeholder 7">
            <a:extLst>
              <a:ext uri="{FF2B5EF4-FFF2-40B4-BE49-F238E27FC236}">
                <a16:creationId xmlns:a16="http://schemas.microsoft.com/office/drawing/2014/main" id="{FFF503BC-53BF-4D02-995A-E6B935B0B591}"/>
              </a:ext>
            </a:extLst>
          </p:cNvPr>
          <p:cNvSpPr>
            <a:spLocks noGrp="1"/>
          </p:cNvSpPr>
          <p:nvPr>
            <p:ph type="body" sz="quarter" idx="20"/>
          </p:nvPr>
        </p:nvSpPr>
        <p:spPr/>
        <p:txBody>
          <a:bodyPr/>
          <a:lstStyle/>
          <a:p>
            <a:r>
              <a:rPr lang="de-DE" dirty="0"/>
              <a:t>1</a:t>
            </a:r>
          </a:p>
        </p:txBody>
      </p:sp>
      <p:sp>
        <p:nvSpPr>
          <p:cNvPr id="9" name="Text Placeholder 8">
            <a:extLst>
              <a:ext uri="{FF2B5EF4-FFF2-40B4-BE49-F238E27FC236}">
                <a16:creationId xmlns:a16="http://schemas.microsoft.com/office/drawing/2014/main" id="{862CD712-6B9A-A6FB-6595-B9F80B5ED8E1}"/>
              </a:ext>
            </a:extLst>
          </p:cNvPr>
          <p:cNvSpPr>
            <a:spLocks noGrp="1"/>
          </p:cNvSpPr>
          <p:nvPr>
            <p:ph type="body" sz="quarter" idx="21"/>
          </p:nvPr>
        </p:nvSpPr>
        <p:spPr/>
        <p:txBody>
          <a:bodyPr/>
          <a:lstStyle/>
          <a:p>
            <a:r>
              <a:rPr lang="de-DE" dirty="0"/>
              <a:t>2</a:t>
            </a:r>
          </a:p>
        </p:txBody>
      </p:sp>
      <p:sp>
        <p:nvSpPr>
          <p:cNvPr id="10" name="Text Placeholder 9">
            <a:extLst>
              <a:ext uri="{FF2B5EF4-FFF2-40B4-BE49-F238E27FC236}">
                <a16:creationId xmlns:a16="http://schemas.microsoft.com/office/drawing/2014/main" id="{B7E0DD97-B025-81DB-F717-CA2F4E0B5DB1}"/>
              </a:ext>
            </a:extLst>
          </p:cNvPr>
          <p:cNvSpPr>
            <a:spLocks noGrp="1"/>
          </p:cNvSpPr>
          <p:nvPr>
            <p:ph type="body" sz="quarter" idx="22"/>
          </p:nvPr>
        </p:nvSpPr>
        <p:spPr/>
        <p:txBody>
          <a:bodyPr/>
          <a:lstStyle/>
          <a:p>
            <a:r>
              <a:rPr lang="de-DE" dirty="0"/>
              <a:t>3</a:t>
            </a:r>
          </a:p>
        </p:txBody>
      </p:sp>
      <p:sp>
        <p:nvSpPr>
          <p:cNvPr id="11" name="Text Placeholder 10">
            <a:extLst>
              <a:ext uri="{FF2B5EF4-FFF2-40B4-BE49-F238E27FC236}">
                <a16:creationId xmlns:a16="http://schemas.microsoft.com/office/drawing/2014/main" id="{D9C17362-8095-3ABF-FDBC-3939177E8714}"/>
              </a:ext>
            </a:extLst>
          </p:cNvPr>
          <p:cNvSpPr>
            <a:spLocks noGrp="1"/>
          </p:cNvSpPr>
          <p:nvPr>
            <p:ph type="body" sz="quarter" idx="23"/>
          </p:nvPr>
        </p:nvSpPr>
        <p:spPr/>
        <p:txBody>
          <a:bodyPr/>
          <a:lstStyle/>
          <a:p>
            <a:r>
              <a:rPr lang="de-DE" dirty="0"/>
              <a:t>4</a:t>
            </a:r>
          </a:p>
        </p:txBody>
      </p:sp>
      <p:sp>
        <p:nvSpPr>
          <p:cNvPr id="12" name="Picture Placeholder 11">
            <a:extLst>
              <a:ext uri="{FF2B5EF4-FFF2-40B4-BE49-F238E27FC236}">
                <a16:creationId xmlns:a16="http://schemas.microsoft.com/office/drawing/2014/main" id="{4D59312D-D87C-C827-9EE2-4C0C69BF1C2C}"/>
              </a:ext>
            </a:extLst>
          </p:cNvPr>
          <p:cNvSpPr>
            <a:spLocks noGrp="1"/>
          </p:cNvSpPr>
          <p:nvPr>
            <p:ph type="pic" sz="quarter" idx="24"/>
          </p:nvPr>
        </p:nvSpPr>
        <p:spPr>
          <a:xfrm>
            <a:off x="-8281" y="1203314"/>
            <a:ext cx="3152775" cy="5207952"/>
          </a:xfrm>
          <a:solidFill>
            <a:srgbClr val="003361"/>
          </a:solidFill>
        </p:spPr>
        <p:txBody>
          <a:bodyPr/>
          <a:lstStyle/>
          <a:p>
            <a:endParaRPr lang="de-DE" dirty="0"/>
          </a:p>
        </p:txBody>
      </p:sp>
    </p:spTree>
    <p:extLst>
      <p:ext uri="{BB962C8B-B14F-4D97-AF65-F5344CB8AC3E}">
        <p14:creationId xmlns:p14="http://schemas.microsoft.com/office/powerpoint/2010/main" val="76086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324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irIT_Titelfolien">
  <a:themeElements>
    <a:clrScheme name="Benutzerdefiniert 1">
      <a:dk1>
        <a:srgbClr val="013361"/>
      </a:dk1>
      <a:lt1>
        <a:sysClr val="window" lastClr="FFFFFF"/>
      </a:lt1>
      <a:dk2>
        <a:srgbClr val="000000"/>
      </a:dk2>
      <a:lt2>
        <a:srgbClr val="E3EBF4"/>
      </a:lt2>
      <a:accent1>
        <a:srgbClr val="013361"/>
      </a:accent1>
      <a:accent2>
        <a:srgbClr val="122C50"/>
      </a:accent2>
      <a:accent3>
        <a:srgbClr val="526A85"/>
      </a:accent3>
      <a:accent4>
        <a:srgbClr val="E3EBF4"/>
      </a:accent4>
      <a:accent5>
        <a:srgbClr val="575757"/>
      </a:accent5>
      <a:accent6>
        <a:srgbClr val="009FE3"/>
      </a:accent6>
      <a:hlink>
        <a:srgbClr val="009FE3"/>
      </a:hlink>
      <a:folHlink>
        <a:srgbClr val="575757"/>
      </a:folHlink>
    </a:clrScheme>
    <a:fontScheme name="Benutzerdefiniert 1">
      <a:majorFont>
        <a:latin typeface="FrutigerNext LT Bold"/>
        <a:ea typeface="ヒラギノ角ゴ ProN W6"/>
        <a:cs typeface="ヒラギノ角ゴ ProN W6"/>
      </a:majorFont>
      <a:minorFont>
        <a:latin typeface="FrutigerNext LT Regular"/>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nhaltsfolie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irITsystems">
      <a:majorFont>
        <a:latin typeface="FrutigerNext LT Bold"/>
        <a:ea typeface=""/>
        <a:cs typeface=""/>
      </a:majorFont>
      <a:minorFont>
        <a:latin typeface="FrutigerNext L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Inhaltsfolie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irITsystems">
      <a:majorFont>
        <a:latin typeface="FrutigerNext LT Bold"/>
        <a:ea typeface=""/>
        <a:cs typeface=""/>
      </a:majorFont>
      <a:minorFont>
        <a:latin typeface="FrutigerNext L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1ed8863-a538-48d8-b185-bcdc45cb4d60">
      <Terms xmlns="http://schemas.microsoft.com/office/infopath/2007/PartnerControls"/>
    </lcf76f155ced4ddcb4097134ff3c332f>
    <TaxCatchAll xmlns="54c8fbeb-1a20-412d-bb09-880bd00c6b9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38EFB018D5EDF409916A4BAC07377C6" ma:contentTypeVersion="17" ma:contentTypeDescription="Ein neues Dokument erstellen." ma:contentTypeScope="" ma:versionID="1a78a255a05ed4ee1019edca0efdd91a">
  <xsd:schema xmlns:xsd="http://www.w3.org/2001/XMLSchema" xmlns:xs="http://www.w3.org/2001/XMLSchema" xmlns:p="http://schemas.microsoft.com/office/2006/metadata/properties" xmlns:ns2="e1ed8863-a538-48d8-b185-bcdc45cb4d60" xmlns:ns3="54c8fbeb-1a20-412d-bb09-880bd00c6b90" targetNamespace="http://schemas.microsoft.com/office/2006/metadata/properties" ma:root="true" ma:fieldsID="3baae3862dcf38e5c8881abc27e99ea2" ns2:_="" ns3:_="">
    <xsd:import namespace="e1ed8863-a538-48d8-b185-bcdc45cb4d60"/>
    <xsd:import namespace="54c8fbeb-1a20-412d-bb09-880bd00c6b9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ed8863-a538-48d8-b185-bcdc45cb4d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d30fcc20-c46e-451a-85a3-325173a611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c8fbeb-1a20-412d-bb09-880bd00c6b9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3d4275c-4b37-40fc-a94e-e6de4e2c09b5}" ma:internalName="TaxCatchAll" ma:showField="CatchAllData" ma:web="54c8fbeb-1a20-412d-bb09-880bd00c6b9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14A5E0-3FC7-4A1F-91A9-F6E81727E2BF}">
  <ds:schemaRefs>
    <ds:schemaRef ds:uri="http://schemas.microsoft.com/sharepoint/v3/contenttype/forms"/>
  </ds:schemaRefs>
</ds:datastoreItem>
</file>

<file path=customXml/itemProps2.xml><?xml version="1.0" encoding="utf-8"?>
<ds:datastoreItem xmlns:ds="http://schemas.openxmlformats.org/officeDocument/2006/customXml" ds:itemID="{871E1C8B-C724-427B-A4D9-73EE6342C2AA}">
  <ds:schemaRefs>
    <ds:schemaRef ds:uri="c0674f89-a0bc-4ccd-be8e-d847c739ef14"/>
    <ds:schemaRef ds:uri="http://schemas.openxmlformats.org/package/2006/metadata/core-properties"/>
    <ds:schemaRef ds:uri="http://purl.org/dc/dcmitype/"/>
    <ds:schemaRef ds:uri="http://purl.org/dc/elements/1.1/"/>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af2c5961-81b4-4f80-890d-fa6cb90c92d9"/>
  </ds:schemaRefs>
</ds:datastoreItem>
</file>

<file path=customXml/itemProps3.xml><?xml version="1.0" encoding="utf-8"?>
<ds:datastoreItem xmlns:ds="http://schemas.openxmlformats.org/officeDocument/2006/customXml" ds:itemID="{C0725A4E-AAD7-4B29-B934-A57795DECE45}"/>
</file>

<file path=docProps/app.xml><?xml version="1.0" encoding="utf-8"?>
<Properties xmlns="http://schemas.openxmlformats.org/officeDocument/2006/extended-properties" xmlns:vt="http://schemas.openxmlformats.org/officeDocument/2006/docPropsVTypes">
  <Template/>
  <TotalTime>0</TotalTime>
  <Words>242</Words>
  <Application>Microsoft Office PowerPoint</Application>
  <PresentationFormat>Breitbild</PresentationFormat>
  <Paragraphs>53</Paragraphs>
  <Slides>8</Slides>
  <Notes>0</Notes>
  <HiddenSlides>0</HiddenSlides>
  <MMClips>0</MMClips>
  <ScaleCrop>false</ScaleCrop>
  <HeadingPairs>
    <vt:vector size="8" baseType="variant">
      <vt:variant>
        <vt:lpstr>Verwendete Schriftarten</vt:lpstr>
      </vt:variant>
      <vt:variant>
        <vt:i4>8</vt:i4>
      </vt:variant>
      <vt:variant>
        <vt:lpstr>Design</vt:lpstr>
      </vt:variant>
      <vt:variant>
        <vt:i4>3</vt:i4>
      </vt:variant>
      <vt:variant>
        <vt:lpstr>Eingebettete OLE-Server</vt:lpstr>
      </vt:variant>
      <vt:variant>
        <vt:i4>1</vt:i4>
      </vt:variant>
      <vt:variant>
        <vt:lpstr>Folientitel</vt:lpstr>
      </vt:variant>
      <vt:variant>
        <vt:i4>8</vt:i4>
      </vt:variant>
    </vt:vector>
  </HeadingPairs>
  <TitlesOfParts>
    <vt:vector size="20" baseType="lpstr">
      <vt:lpstr>Arial</vt:lpstr>
      <vt:lpstr>Frutiger Next</vt:lpstr>
      <vt:lpstr>FrutigerNext LT Bold</vt:lpstr>
      <vt:lpstr>FrutigerNext LT Light</vt:lpstr>
      <vt:lpstr>FrutigerNext LT Regular</vt:lpstr>
      <vt:lpstr>Lucida Grande</vt:lpstr>
      <vt:lpstr>Times New Roman</vt:lpstr>
      <vt:lpstr>Wingdings</vt:lpstr>
      <vt:lpstr>AirIT_Titelfolien</vt:lpstr>
      <vt:lpstr>Inhaltsfolien</vt:lpstr>
      <vt:lpstr>1_Inhaltsfolien</vt:lpstr>
      <vt:lpstr>think-cell Folie</vt:lpstr>
      <vt:lpstr>PowerPoint-Präsentation</vt:lpstr>
      <vt:lpstr>PowerPoint-Präsentation</vt:lpstr>
      <vt:lpstr>Die Anforderung</vt:lpstr>
      <vt:lpstr>Das Problem</vt:lpstr>
      <vt:lpstr>Der CTEM-Prozess</vt:lpstr>
      <vt:lpstr>Unser Ansatz</vt:lpstr>
      <vt:lpstr>Recap</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AirITSystems Powerpoint Master_Vorlage</dc:title>
  <dc:creator>Hinrichsmeyer, Anne-Cathrin</dc:creator>
  <cp:lastModifiedBy>Drefahl, Nicole</cp:lastModifiedBy>
  <cp:revision>4</cp:revision>
  <dcterms:created xsi:type="dcterms:W3CDTF">2024-04-15T08:27:25Z</dcterms:created>
  <dcterms:modified xsi:type="dcterms:W3CDTF">2025-04-30T08:33:28Z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0x010100B38EFB018D5EDF409916A4BAC07377C6</vt:lpwstr>
  </property>
  <property fmtid="{D5CDD505-2E9C-101B-9397-08002B2CF9AE}" pid="3" name="MediaServiceImageTags">
    <vt:lpwstr/>
  </property>
  <property fmtid="{D5CDD505-2E9C-101B-9397-08002B2CF9AE}" pid="4" name="TaxKeyword">
    <vt:lpwstr/>
  </property>
  <property fmtid="{D5CDD505-2E9C-101B-9397-08002B2CF9AE}" pid="5" name="Order">
    <vt:r8>2454800</vt:r8>
  </property>
  <property fmtid="{D5CDD505-2E9C-101B-9397-08002B2CF9AE}" pid="6" name="Dokumentenkategorie">
    <vt:lpwstr>45;#Marketingunterlagen|c2f23d7e-e6bd-4e76-b16b-c6909de7dbc0</vt:lpwstr>
  </property>
</Properties>
</file>