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2" r:id="rId5"/>
    <p:sldId id="327" r:id="rId6"/>
    <p:sldId id="485" r:id="rId7"/>
    <p:sldId id="413" r:id="rId8"/>
    <p:sldId id="489" r:id="rId9"/>
    <p:sldId id="259" r:id="rId10"/>
  </p:sldIdLst>
  <p:sldSz cx="12192000" cy="6858000"/>
  <p:notesSz cx="9144000" cy="6858000"/>
  <p:embeddedFontLst>
    <p:embeddedFont>
      <p:font typeface="Titillium Web" panose="00000500000000000000" pitchFamily="2" charset="0"/>
      <p:regular r:id="rId13"/>
      <p:bold r:id="rId14"/>
      <p:italic r:id="rId15"/>
      <p:boldItalic r:id="rId16"/>
    </p:embeddedFont>
    <p:embeddedFont>
      <p:font typeface="Titillium Web Light" panose="00000400000000000000" pitchFamily="2" charset="0"/>
      <p:regular r:id="rId17"/>
      <p:italic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6D72C-6FBD-47C3-9677-4ABA4D46DF8B}" v="82" dt="2025-04-30T05:21:34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77925" autoAdjust="0"/>
  </p:normalViewPr>
  <p:slideViewPr>
    <p:cSldViewPr snapToGrid="0">
      <p:cViewPr varScale="1">
        <p:scale>
          <a:sx n="94" d="100"/>
          <a:sy n="94" d="100"/>
        </p:scale>
        <p:origin x="7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25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Wagner" userId="29be7c47-9b63-49b5-aac1-71ccdfcb1235" providerId="ADAL" clId="{408151FB-1733-4449-BD5D-9BF87781ABFA}"/>
    <pc:docChg chg="undo custSel modSld">
      <pc:chgData name="Nina Wagner" userId="29be7c47-9b63-49b5-aac1-71ccdfcb1235" providerId="ADAL" clId="{408151FB-1733-4449-BD5D-9BF87781ABFA}" dt="2025-04-23T18:22:26.484" v="2610" actId="20577"/>
      <pc:docMkLst>
        <pc:docMk/>
      </pc:docMkLst>
      <pc:sldChg chg="modNotesTx">
        <pc:chgData name="Nina Wagner" userId="29be7c47-9b63-49b5-aac1-71ccdfcb1235" providerId="ADAL" clId="{408151FB-1733-4449-BD5D-9BF87781ABFA}" dt="2025-04-23T18:05:10.348" v="363" actId="20577"/>
        <pc:sldMkLst>
          <pc:docMk/>
          <pc:sldMk cId="206074535" sldId="262"/>
        </pc:sldMkLst>
      </pc:sldChg>
      <pc:sldChg chg="modNotesTx">
        <pc:chgData name="Nina Wagner" userId="29be7c47-9b63-49b5-aac1-71ccdfcb1235" providerId="ADAL" clId="{408151FB-1733-4449-BD5D-9BF87781ABFA}" dt="2025-04-23T18:07:20.534" v="604" actId="113"/>
        <pc:sldMkLst>
          <pc:docMk/>
          <pc:sldMk cId="4142421019" sldId="327"/>
        </pc:sldMkLst>
      </pc:sldChg>
      <pc:sldChg chg="modNotesTx">
        <pc:chgData name="Nina Wagner" userId="29be7c47-9b63-49b5-aac1-71ccdfcb1235" providerId="ADAL" clId="{408151FB-1733-4449-BD5D-9BF87781ABFA}" dt="2025-04-23T18:22:26.484" v="2610" actId="20577"/>
        <pc:sldMkLst>
          <pc:docMk/>
          <pc:sldMk cId="688154073" sldId="412"/>
        </pc:sldMkLst>
      </pc:sldChg>
      <pc:sldChg chg="modNotesTx">
        <pc:chgData name="Nina Wagner" userId="29be7c47-9b63-49b5-aac1-71ccdfcb1235" providerId="ADAL" clId="{408151FB-1733-4449-BD5D-9BF87781ABFA}" dt="2025-04-23T18:20:30.065" v="2282" actId="20577"/>
        <pc:sldMkLst>
          <pc:docMk/>
          <pc:sldMk cId="340205230" sldId="413"/>
        </pc:sldMkLst>
      </pc:sldChg>
      <pc:sldChg chg="modNotesTx">
        <pc:chgData name="Nina Wagner" userId="29be7c47-9b63-49b5-aac1-71ccdfcb1235" providerId="ADAL" clId="{408151FB-1733-4449-BD5D-9BF87781ABFA}" dt="2025-04-23T18:12:57.981" v="1103" actId="20577"/>
        <pc:sldMkLst>
          <pc:docMk/>
          <pc:sldMk cId="1295843443" sldId="484"/>
        </pc:sldMkLst>
      </pc:sldChg>
    </pc:docChg>
  </pc:docChgLst>
  <pc:docChgLst>
    <pc:chgData name="Simon Holl" userId="S::simon.holl@mind-bytes.de::60ef142a-50df-4174-b913-e810dd6adb8d" providerId="AD" clId="Web-{23EB4091-329E-B9DD-F3C5-FB8AC019DDBF}"/>
    <pc:docChg chg="modSld">
      <pc:chgData name="Simon Holl" userId="S::simon.holl@mind-bytes.de::60ef142a-50df-4174-b913-e810dd6adb8d" providerId="AD" clId="Web-{23EB4091-329E-B9DD-F3C5-FB8AC019DDBF}" dt="2025-04-28T05:43:59.780" v="1"/>
      <pc:docMkLst>
        <pc:docMk/>
      </pc:docMkLst>
      <pc:sldChg chg="modNotes">
        <pc:chgData name="Simon Holl" userId="S::simon.holl@mind-bytes.de::60ef142a-50df-4174-b913-e810dd6adb8d" providerId="AD" clId="Web-{23EB4091-329E-B9DD-F3C5-FB8AC019DDBF}" dt="2025-04-28T05:43:59.780" v="1"/>
        <pc:sldMkLst>
          <pc:docMk/>
          <pc:sldMk cId="1295843443" sldId="484"/>
        </pc:sldMkLst>
      </pc:sldChg>
    </pc:docChg>
  </pc:docChgLst>
  <pc:docChgLst>
    <pc:chgData name="Simon Holl" userId="60ef142a-50df-4174-b913-e810dd6adb8d" providerId="ADAL" clId="{D6E6D72C-6FBD-47C3-9677-4ABA4D46DF8B}"/>
    <pc:docChg chg="undo redo custSel addSld delSld modSld sldOrd">
      <pc:chgData name="Simon Holl" userId="60ef142a-50df-4174-b913-e810dd6adb8d" providerId="ADAL" clId="{D6E6D72C-6FBD-47C3-9677-4ABA4D46DF8B}" dt="2025-04-30T05:24:33.071" v="6211" actId="6549"/>
      <pc:docMkLst>
        <pc:docMk/>
      </pc:docMkLst>
      <pc:sldChg chg="addSp delSp modSp mod">
        <pc:chgData name="Simon Holl" userId="60ef142a-50df-4174-b913-e810dd6adb8d" providerId="ADAL" clId="{D6E6D72C-6FBD-47C3-9677-4ABA4D46DF8B}" dt="2025-04-29T05:53:19.557" v="6099" actId="20577"/>
        <pc:sldMkLst>
          <pc:docMk/>
          <pc:sldMk cId="1205513252" sldId="259"/>
        </pc:sldMkLst>
        <pc:spChg chg="mod">
          <ac:chgData name="Simon Holl" userId="60ef142a-50df-4174-b913-e810dd6adb8d" providerId="ADAL" clId="{D6E6D72C-6FBD-47C3-9677-4ABA4D46DF8B}" dt="2025-04-12T16:36:34.229" v="3532" actId="1037"/>
          <ac:spMkLst>
            <pc:docMk/>
            <pc:sldMk cId="1205513252" sldId="259"/>
            <ac:spMk id="2" creationId="{3F8A5985-E5A7-AA57-304D-7989D55A5E4D}"/>
          </ac:spMkLst>
        </pc:spChg>
        <pc:spChg chg="mod">
          <ac:chgData name="Simon Holl" userId="60ef142a-50df-4174-b913-e810dd6adb8d" providerId="ADAL" clId="{D6E6D72C-6FBD-47C3-9677-4ABA4D46DF8B}" dt="2025-04-29T05:53:19.557" v="6099" actId="20577"/>
          <ac:spMkLst>
            <pc:docMk/>
            <pc:sldMk cId="1205513252" sldId="259"/>
            <ac:spMk id="5" creationId="{BFB32B4B-BE33-6A41-39A8-38102CF7736E}"/>
          </ac:spMkLst>
        </pc:spChg>
        <pc:spChg chg="mod">
          <ac:chgData name="Simon Holl" userId="60ef142a-50df-4174-b913-e810dd6adb8d" providerId="ADAL" clId="{D6E6D72C-6FBD-47C3-9677-4ABA4D46DF8B}" dt="2025-04-12T16:36:34.229" v="3532" actId="1037"/>
          <ac:spMkLst>
            <pc:docMk/>
            <pc:sldMk cId="1205513252" sldId="259"/>
            <ac:spMk id="24" creationId="{1E5D19B1-12C8-3543-6A41-48A6E0B1D6C6}"/>
          </ac:spMkLst>
        </pc:spChg>
        <pc:picChg chg="add mod">
          <ac:chgData name="Simon Holl" userId="60ef142a-50df-4174-b913-e810dd6adb8d" providerId="ADAL" clId="{D6E6D72C-6FBD-47C3-9677-4ABA4D46DF8B}" dt="2025-04-12T16:38:07.467" v="3556" actId="1076"/>
          <ac:picMkLst>
            <pc:docMk/>
            <pc:sldMk cId="1205513252" sldId="259"/>
            <ac:picMk id="4" creationId="{7A653D77-9494-00BA-41CF-03C255DF275F}"/>
          </ac:picMkLst>
        </pc:picChg>
        <pc:picChg chg="add mod modCrop">
          <ac:chgData name="Simon Holl" userId="60ef142a-50df-4174-b913-e810dd6adb8d" providerId="ADAL" clId="{D6E6D72C-6FBD-47C3-9677-4ABA4D46DF8B}" dt="2025-04-12T16:38:05.084" v="3555" actId="1076"/>
          <ac:picMkLst>
            <pc:docMk/>
            <pc:sldMk cId="1205513252" sldId="259"/>
            <ac:picMk id="9" creationId="{A05D5633-9521-2589-08A3-C355D0F5D238}"/>
          </ac:picMkLst>
        </pc:picChg>
        <pc:picChg chg="mod modCrop">
          <ac:chgData name="Simon Holl" userId="60ef142a-50df-4174-b913-e810dd6adb8d" providerId="ADAL" clId="{D6E6D72C-6FBD-47C3-9677-4ABA4D46DF8B}" dt="2025-04-12T16:36:18.250" v="3474" actId="1038"/>
          <ac:picMkLst>
            <pc:docMk/>
            <pc:sldMk cId="1205513252" sldId="259"/>
            <ac:picMk id="39" creationId="{197EDB02-FBE4-62B1-1CDB-A890177FADDC}"/>
          </ac:picMkLst>
        </pc:picChg>
      </pc:sldChg>
      <pc:sldChg chg="modSp mod modNotesTx">
        <pc:chgData name="Simon Holl" userId="60ef142a-50df-4174-b913-e810dd6adb8d" providerId="ADAL" clId="{D6E6D72C-6FBD-47C3-9677-4ABA4D46DF8B}" dt="2025-04-30T05:24:18.533" v="6207" actId="6549"/>
        <pc:sldMkLst>
          <pc:docMk/>
          <pc:sldMk cId="206074535" sldId="262"/>
        </pc:sldMkLst>
        <pc:spChg chg="mod">
          <ac:chgData name="Simon Holl" userId="60ef142a-50df-4174-b913-e810dd6adb8d" providerId="ADAL" clId="{D6E6D72C-6FBD-47C3-9677-4ABA4D46DF8B}" dt="2025-04-12T15:54:19.008" v="8" actId="20577"/>
          <ac:spMkLst>
            <pc:docMk/>
            <pc:sldMk cId="206074535" sldId="262"/>
            <ac:spMk id="2" creationId="{091B08C5-305C-A77E-540D-C482ADBE950D}"/>
          </ac:spMkLst>
        </pc:spChg>
        <pc:spChg chg="mod">
          <ac:chgData name="Simon Holl" userId="60ef142a-50df-4174-b913-e810dd6adb8d" providerId="ADAL" clId="{D6E6D72C-6FBD-47C3-9677-4ABA4D46DF8B}" dt="2025-04-12T15:54:28.014" v="39" actId="20577"/>
          <ac:spMkLst>
            <pc:docMk/>
            <pc:sldMk cId="206074535" sldId="262"/>
            <ac:spMk id="3" creationId="{FC95BE38-06B5-C645-28EE-9022AC29984A}"/>
          </ac:spMkLst>
        </pc:spChg>
      </pc:sldChg>
      <pc:sldChg chg="modSp add mod ord modAnim modNotesTx">
        <pc:chgData name="Simon Holl" userId="60ef142a-50df-4174-b913-e810dd6adb8d" providerId="ADAL" clId="{D6E6D72C-6FBD-47C3-9677-4ABA4D46DF8B}" dt="2025-04-30T05:24:25.169" v="6208" actId="6549"/>
        <pc:sldMkLst>
          <pc:docMk/>
          <pc:sldMk cId="4142421019" sldId="327"/>
        </pc:sldMkLst>
        <pc:spChg chg="mod">
          <ac:chgData name="Simon Holl" userId="60ef142a-50df-4174-b913-e810dd6adb8d" providerId="ADAL" clId="{D6E6D72C-6FBD-47C3-9677-4ABA4D46DF8B}" dt="2025-04-29T05:52:22.161" v="6083" actId="20577"/>
          <ac:spMkLst>
            <pc:docMk/>
            <pc:sldMk cId="4142421019" sldId="327"/>
            <ac:spMk id="4" creationId="{2920DF46-4560-7921-AEB7-173D9D51371C}"/>
          </ac:spMkLst>
        </pc:spChg>
      </pc:sldChg>
      <pc:sldChg chg="addSp delSp modSp add del mod modAnim modNotesTx">
        <pc:chgData name="Simon Holl" userId="60ef142a-50df-4174-b913-e810dd6adb8d" providerId="ADAL" clId="{D6E6D72C-6FBD-47C3-9677-4ABA4D46DF8B}" dt="2025-04-30T05:18:50.709" v="6195" actId="47"/>
        <pc:sldMkLst>
          <pc:docMk/>
          <pc:sldMk cId="688154073" sldId="412"/>
        </pc:sldMkLst>
        <pc:spChg chg="del">
          <ac:chgData name="Simon Holl" userId="60ef142a-50df-4174-b913-e810dd6adb8d" providerId="ADAL" clId="{D6E6D72C-6FBD-47C3-9677-4ABA4D46DF8B}" dt="2025-04-29T05:13:14.551" v="5691" actId="478"/>
          <ac:spMkLst>
            <pc:docMk/>
            <pc:sldMk cId="688154073" sldId="412"/>
            <ac:spMk id="3" creationId="{C10F9779-F88F-2634-ED5D-DFBB3D95370C}"/>
          </ac:spMkLst>
        </pc:spChg>
        <pc:spChg chg="mod">
          <ac:chgData name="Simon Holl" userId="60ef142a-50df-4174-b913-e810dd6adb8d" providerId="ADAL" clId="{D6E6D72C-6FBD-47C3-9677-4ABA4D46DF8B}" dt="2025-04-29T05:52:48.476" v="6089" actId="20577"/>
          <ac:spMkLst>
            <pc:docMk/>
            <pc:sldMk cId="688154073" sldId="412"/>
            <ac:spMk id="4" creationId="{EF422B16-60F8-6FA4-A972-8ED58424B32B}"/>
          </ac:spMkLst>
        </pc:spChg>
        <pc:spChg chg="mod">
          <ac:chgData name="Simon Holl" userId="60ef142a-50df-4174-b913-e810dd6adb8d" providerId="ADAL" clId="{D6E6D72C-6FBD-47C3-9677-4ABA4D46DF8B}" dt="2025-04-29T05:30:01.048" v="5817" actId="1076"/>
          <ac:spMkLst>
            <pc:docMk/>
            <pc:sldMk cId="688154073" sldId="412"/>
            <ac:spMk id="7" creationId="{818E9C77-D74B-B4C6-CF5B-B4416C370CAE}"/>
          </ac:spMkLst>
        </pc:spChg>
        <pc:spChg chg="mod">
          <ac:chgData name="Simon Holl" userId="60ef142a-50df-4174-b913-e810dd6adb8d" providerId="ADAL" clId="{D6E6D72C-6FBD-47C3-9677-4ABA4D46DF8B}" dt="2025-04-29T05:29:20.411" v="5804" actId="14100"/>
          <ac:spMkLst>
            <pc:docMk/>
            <pc:sldMk cId="688154073" sldId="412"/>
            <ac:spMk id="9" creationId="{1702D63A-CCFD-E793-ECCA-162710CFCAD8}"/>
          </ac:spMkLst>
        </pc:spChg>
        <pc:spChg chg="add del mod">
          <ac:chgData name="Simon Holl" userId="60ef142a-50df-4174-b913-e810dd6adb8d" providerId="ADAL" clId="{D6E6D72C-6FBD-47C3-9677-4ABA4D46DF8B}" dt="2025-04-29T05:13:28.827" v="5693" actId="478"/>
          <ac:spMkLst>
            <pc:docMk/>
            <pc:sldMk cId="688154073" sldId="412"/>
            <ac:spMk id="10" creationId="{4853724F-5606-9090-FC7B-DC61701EF907}"/>
          </ac:spMkLst>
        </pc:spChg>
        <pc:spChg chg="mod">
          <ac:chgData name="Simon Holl" userId="60ef142a-50df-4174-b913-e810dd6adb8d" providerId="ADAL" clId="{D6E6D72C-6FBD-47C3-9677-4ABA4D46DF8B}" dt="2025-04-29T05:29:32.609" v="5807" actId="14100"/>
          <ac:spMkLst>
            <pc:docMk/>
            <pc:sldMk cId="688154073" sldId="412"/>
            <ac:spMk id="14" creationId="{B5162DA7-C933-F6D1-EF15-654510F1F068}"/>
          </ac:spMkLst>
        </pc:spChg>
        <pc:spChg chg="mod">
          <ac:chgData name="Simon Holl" userId="60ef142a-50df-4174-b913-e810dd6adb8d" providerId="ADAL" clId="{D6E6D72C-6FBD-47C3-9677-4ABA4D46DF8B}" dt="2025-04-29T05:29:38.875" v="5810" actId="14100"/>
          <ac:spMkLst>
            <pc:docMk/>
            <pc:sldMk cId="688154073" sldId="412"/>
            <ac:spMk id="17" creationId="{D18122E9-704B-44BE-FDAE-966B70959C9E}"/>
          </ac:spMkLst>
        </pc:spChg>
        <pc:spChg chg="mod">
          <ac:chgData name="Simon Holl" userId="60ef142a-50df-4174-b913-e810dd6adb8d" providerId="ADAL" clId="{D6E6D72C-6FBD-47C3-9677-4ABA4D46DF8B}" dt="2025-04-29T05:29:44.740" v="5813" actId="14100"/>
          <ac:spMkLst>
            <pc:docMk/>
            <pc:sldMk cId="688154073" sldId="412"/>
            <ac:spMk id="20" creationId="{EED01233-3C70-0BB0-B25A-BC6183BCB860}"/>
          </ac:spMkLst>
        </pc:spChg>
        <pc:spChg chg="mod">
          <ac:chgData name="Simon Holl" userId="60ef142a-50df-4174-b913-e810dd6adb8d" providerId="ADAL" clId="{D6E6D72C-6FBD-47C3-9677-4ABA4D46DF8B}" dt="2025-04-29T05:29:50.583" v="5816" actId="14100"/>
          <ac:spMkLst>
            <pc:docMk/>
            <pc:sldMk cId="688154073" sldId="412"/>
            <ac:spMk id="23" creationId="{F905A696-A264-F860-6E7D-98D152BC04E3}"/>
          </ac:spMkLst>
        </pc:spChg>
        <pc:grpChg chg="mod">
          <ac:chgData name="Simon Holl" userId="60ef142a-50df-4174-b913-e810dd6adb8d" providerId="ADAL" clId="{D6E6D72C-6FBD-47C3-9677-4ABA4D46DF8B}" dt="2025-04-29T05:28:51.670" v="5801" actId="1076"/>
          <ac:grpSpMkLst>
            <pc:docMk/>
            <pc:sldMk cId="688154073" sldId="412"/>
            <ac:grpSpMk id="12" creationId="{8F95C13B-83DE-718E-7F0F-AD9DA3B7AF42}"/>
          </ac:grpSpMkLst>
        </pc:grpChg>
        <pc:grpChg chg="mod">
          <ac:chgData name="Simon Holl" userId="60ef142a-50df-4174-b913-e810dd6adb8d" providerId="ADAL" clId="{D6E6D72C-6FBD-47C3-9677-4ABA4D46DF8B}" dt="2025-04-29T05:28:51.670" v="5801" actId="1076"/>
          <ac:grpSpMkLst>
            <pc:docMk/>
            <pc:sldMk cId="688154073" sldId="412"/>
            <ac:grpSpMk id="13" creationId="{832E7DDC-9429-CD98-B0EA-CD2D48DFE3BA}"/>
          </ac:grpSpMkLst>
        </pc:grpChg>
        <pc:grpChg chg="mod">
          <ac:chgData name="Simon Holl" userId="60ef142a-50df-4174-b913-e810dd6adb8d" providerId="ADAL" clId="{D6E6D72C-6FBD-47C3-9677-4ABA4D46DF8B}" dt="2025-04-29T05:28:51.670" v="5801" actId="1076"/>
          <ac:grpSpMkLst>
            <pc:docMk/>
            <pc:sldMk cId="688154073" sldId="412"/>
            <ac:grpSpMk id="16" creationId="{B2332381-994C-EC40-D131-313F19A892D7}"/>
          </ac:grpSpMkLst>
        </pc:grpChg>
        <pc:grpChg chg="mod">
          <ac:chgData name="Simon Holl" userId="60ef142a-50df-4174-b913-e810dd6adb8d" providerId="ADAL" clId="{D6E6D72C-6FBD-47C3-9677-4ABA4D46DF8B}" dt="2025-04-29T05:28:51.670" v="5801" actId="1076"/>
          <ac:grpSpMkLst>
            <pc:docMk/>
            <pc:sldMk cId="688154073" sldId="412"/>
            <ac:grpSpMk id="19" creationId="{E4906924-65FD-8342-48C7-8389C8A3A909}"/>
          </ac:grpSpMkLst>
        </pc:grpChg>
        <pc:grpChg chg="mod">
          <ac:chgData name="Simon Holl" userId="60ef142a-50df-4174-b913-e810dd6adb8d" providerId="ADAL" clId="{D6E6D72C-6FBD-47C3-9677-4ABA4D46DF8B}" dt="2025-04-29T05:28:51.670" v="5801" actId="1076"/>
          <ac:grpSpMkLst>
            <pc:docMk/>
            <pc:sldMk cId="688154073" sldId="412"/>
            <ac:grpSpMk id="22" creationId="{CC25DE8F-904B-3527-2FD4-8BD79E9D07AD}"/>
          </ac:grpSpMkLst>
        </pc:grpChg>
      </pc:sldChg>
      <pc:sldChg chg="addSp delSp modSp add mod modNotesTx">
        <pc:chgData name="Simon Holl" userId="60ef142a-50df-4174-b913-e810dd6adb8d" providerId="ADAL" clId="{D6E6D72C-6FBD-47C3-9677-4ABA4D46DF8B}" dt="2025-04-30T05:24:30.715" v="6210" actId="6549"/>
        <pc:sldMkLst>
          <pc:docMk/>
          <pc:sldMk cId="340205230" sldId="413"/>
        </pc:sldMkLst>
        <pc:spChg chg="add del mod">
          <ac:chgData name="Simon Holl" userId="60ef142a-50df-4174-b913-e810dd6adb8d" providerId="ADAL" clId="{D6E6D72C-6FBD-47C3-9677-4ABA4D46DF8B}" dt="2025-04-21T13:23:35.378" v="5686" actId="20577"/>
          <ac:spMkLst>
            <pc:docMk/>
            <pc:sldMk cId="340205230" sldId="413"/>
            <ac:spMk id="2" creationId="{0D00E769-2C68-CA94-E9EA-80E6338161D4}"/>
          </ac:spMkLst>
        </pc:spChg>
        <pc:spChg chg="mod">
          <ac:chgData name="Simon Holl" userId="60ef142a-50df-4174-b913-e810dd6adb8d" providerId="ADAL" clId="{D6E6D72C-6FBD-47C3-9677-4ABA4D46DF8B}" dt="2025-04-29T05:52:41.401" v="6087" actId="20577"/>
          <ac:spMkLst>
            <pc:docMk/>
            <pc:sldMk cId="340205230" sldId="413"/>
            <ac:spMk id="4" creationId="{4D6EDA86-78AE-2FEF-9888-EDAAB1AA666E}"/>
          </ac:spMkLst>
        </pc:spChg>
        <pc:spChg chg="mod">
          <ac:chgData name="Simon Holl" userId="60ef142a-50df-4174-b913-e810dd6adb8d" providerId="ADAL" clId="{D6E6D72C-6FBD-47C3-9677-4ABA4D46DF8B}" dt="2025-04-21T13:23:28.099" v="5682" actId="1076"/>
          <ac:spMkLst>
            <pc:docMk/>
            <pc:sldMk cId="340205230" sldId="413"/>
            <ac:spMk id="12" creationId="{7A27CA4B-46C1-1510-9E5B-F3690C3D176D}"/>
          </ac:spMkLst>
        </pc:spChg>
        <pc:spChg chg="mod">
          <ac:chgData name="Simon Holl" userId="60ef142a-50df-4174-b913-e810dd6adb8d" providerId="ADAL" clId="{D6E6D72C-6FBD-47C3-9677-4ABA4D46DF8B}" dt="2025-04-21T13:23:28.099" v="5682" actId="1076"/>
          <ac:spMkLst>
            <pc:docMk/>
            <pc:sldMk cId="340205230" sldId="413"/>
            <ac:spMk id="13" creationId="{09A85543-9891-B0FB-11F3-53626FA6FA26}"/>
          </ac:spMkLst>
        </pc:spChg>
        <pc:spChg chg="mod">
          <ac:chgData name="Simon Holl" userId="60ef142a-50df-4174-b913-e810dd6adb8d" providerId="ADAL" clId="{D6E6D72C-6FBD-47C3-9677-4ABA4D46DF8B}" dt="2025-04-21T13:23:28.099" v="5682" actId="1076"/>
          <ac:spMkLst>
            <pc:docMk/>
            <pc:sldMk cId="340205230" sldId="413"/>
            <ac:spMk id="15" creationId="{47A2FC66-3E4C-C31F-9099-7C5E0FA32A3D}"/>
          </ac:spMkLst>
        </pc:spChg>
        <pc:spChg chg="mod">
          <ac:chgData name="Simon Holl" userId="60ef142a-50df-4174-b913-e810dd6adb8d" providerId="ADAL" clId="{D6E6D72C-6FBD-47C3-9677-4ABA4D46DF8B}" dt="2025-04-21T13:23:28.099" v="5682" actId="1076"/>
          <ac:spMkLst>
            <pc:docMk/>
            <pc:sldMk cId="340205230" sldId="413"/>
            <ac:spMk id="16" creationId="{79D0DBEB-1D92-B348-BECB-84B7E05A073C}"/>
          </ac:spMkLst>
        </pc:spChg>
        <pc:spChg chg="mod">
          <ac:chgData name="Simon Holl" userId="60ef142a-50df-4174-b913-e810dd6adb8d" providerId="ADAL" clId="{D6E6D72C-6FBD-47C3-9677-4ABA4D46DF8B}" dt="2025-04-21T13:23:28.099" v="5682" actId="1076"/>
          <ac:spMkLst>
            <pc:docMk/>
            <pc:sldMk cId="340205230" sldId="413"/>
            <ac:spMk id="17" creationId="{2F426C3E-E951-D568-2047-B85BC07867A7}"/>
          </ac:spMkLst>
        </pc:spChg>
        <pc:spChg chg="mod">
          <ac:chgData name="Simon Holl" userId="60ef142a-50df-4174-b913-e810dd6adb8d" providerId="ADAL" clId="{D6E6D72C-6FBD-47C3-9677-4ABA4D46DF8B}" dt="2025-04-21T13:23:28.099" v="5682" actId="1076"/>
          <ac:spMkLst>
            <pc:docMk/>
            <pc:sldMk cId="340205230" sldId="413"/>
            <ac:spMk id="18" creationId="{2159BC66-AF39-937C-A4B9-10FB1ED437B4}"/>
          </ac:spMkLst>
        </pc:spChg>
        <pc:spChg chg="mod">
          <ac:chgData name="Simon Holl" userId="60ef142a-50df-4174-b913-e810dd6adb8d" providerId="ADAL" clId="{D6E6D72C-6FBD-47C3-9677-4ABA4D46DF8B}" dt="2025-04-21T13:23:28.099" v="5682" actId="1076"/>
          <ac:spMkLst>
            <pc:docMk/>
            <pc:sldMk cId="340205230" sldId="413"/>
            <ac:spMk id="22" creationId="{2E55D707-E9F9-9781-7B8B-0382C424DE8D}"/>
          </ac:spMkLst>
        </pc:spChg>
        <pc:spChg chg="mod">
          <ac:chgData name="Simon Holl" userId="60ef142a-50df-4174-b913-e810dd6adb8d" providerId="ADAL" clId="{D6E6D72C-6FBD-47C3-9677-4ABA4D46DF8B}" dt="2025-04-21T13:23:28.099" v="5682" actId="1076"/>
          <ac:spMkLst>
            <pc:docMk/>
            <pc:sldMk cId="340205230" sldId="413"/>
            <ac:spMk id="24" creationId="{91F64CC5-59FE-D6AF-A5AD-39B0E14ED573}"/>
          </ac:spMkLst>
        </pc:spChg>
        <pc:spChg chg="mod">
          <ac:chgData name="Simon Holl" userId="60ef142a-50df-4174-b913-e810dd6adb8d" providerId="ADAL" clId="{D6E6D72C-6FBD-47C3-9677-4ABA4D46DF8B}" dt="2025-04-21T13:23:28.099" v="5682" actId="1076"/>
          <ac:spMkLst>
            <pc:docMk/>
            <pc:sldMk cId="340205230" sldId="413"/>
            <ac:spMk id="25" creationId="{667920CE-E8D6-54A4-8DF4-8CD1CD0BBCE3}"/>
          </ac:spMkLst>
        </pc:spChg>
        <pc:spChg chg="mod">
          <ac:chgData name="Simon Holl" userId="60ef142a-50df-4174-b913-e810dd6adb8d" providerId="ADAL" clId="{D6E6D72C-6FBD-47C3-9677-4ABA4D46DF8B}" dt="2025-04-21T13:23:28.099" v="5682" actId="1076"/>
          <ac:spMkLst>
            <pc:docMk/>
            <pc:sldMk cId="340205230" sldId="413"/>
            <ac:spMk id="26" creationId="{39181648-41BE-DF5F-7D60-FDAD0198FA5B}"/>
          </ac:spMkLst>
        </pc:spChg>
      </pc:sldChg>
      <pc:sldChg chg="delSp modSp add del mod delAnim modNotesTx">
        <pc:chgData name="Simon Holl" userId="60ef142a-50df-4174-b913-e810dd6adb8d" providerId="ADAL" clId="{D6E6D72C-6FBD-47C3-9677-4ABA4D46DF8B}" dt="2025-04-29T05:12:01.373" v="5689" actId="2696"/>
        <pc:sldMkLst>
          <pc:docMk/>
          <pc:sldMk cId="1295843443" sldId="484"/>
        </pc:sldMkLst>
      </pc:sldChg>
      <pc:sldChg chg="addSp delSp modSp add mod delAnim modAnim modNotesTx">
        <pc:chgData name="Simon Holl" userId="60ef142a-50df-4174-b913-e810dd6adb8d" providerId="ADAL" clId="{D6E6D72C-6FBD-47C3-9677-4ABA4D46DF8B}" dt="2025-04-30T05:24:28.123" v="6209" actId="6549"/>
        <pc:sldMkLst>
          <pc:docMk/>
          <pc:sldMk cId="6491228" sldId="485"/>
        </pc:sldMkLst>
        <pc:spChg chg="mod">
          <ac:chgData name="Simon Holl" userId="60ef142a-50df-4174-b913-e810dd6adb8d" providerId="ADAL" clId="{D6E6D72C-6FBD-47C3-9677-4ABA4D46DF8B}" dt="2025-04-29T06:02:23.309" v="6178" actId="20577"/>
          <ac:spMkLst>
            <pc:docMk/>
            <pc:sldMk cId="6491228" sldId="485"/>
            <ac:spMk id="2" creationId="{1C9CBA31-290C-41C1-7179-03BE2FE5EA05}"/>
          </ac:spMkLst>
        </pc:spChg>
        <pc:spChg chg="mod">
          <ac:chgData name="Simon Holl" userId="60ef142a-50df-4174-b913-e810dd6adb8d" providerId="ADAL" clId="{D6E6D72C-6FBD-47C3-9677-4ABA4D46DF8B}" dt="2025-04-29T05:52:31.193" v="6085" actId="6549"/>
          <ac:spMkLst>
            <pc:docMk/>
            <pc:sldMk cId="6491228" sldId="485"/>
            <ac:spMk id="3" creationId="{7A90CCED-71B4-1496-00B4-50764FB9792D}"/>
          </ac:spMkLst>
        </pc:spChg>
        <pc:spChg chg="add mod">
          <ac:chgData name="Simon Holl" userId="60ef142a-50df-4174-b913-e810dd6adb8d" providerId="ADAL" clId="{D6E6D72C-6FBD-47C3-9677-4ABA4D46DF8B}" dt="2025-04-29T11:29:53.953" v="6185" actId="1076"/>
          <ac:spMkLst>
            <pc:docMk/>
            <pc:sldMk cId="6491228" sldId="485"/>
            <ac:spMk id="8" creationId="{15B0879A-5C55-3B56-89C9-F3CF3F2ACFE1}"/>
          </ac:spMkLst>
        </pc:spChg>
        <pc:spChg chg="del">
          <ac:chgData name="Simon Holl" userId="60ef142a-50df-4174-b913-e810dd6adb8d" providerId="ADAL" clId="{D6E6D72C-6FBD-47C3-9677-4ABA4D46DF8B}" dt="2025-04-29T11:29:46.715" v="6184" actId="478"/>
          <ac:spMkLst>
            <pc:docMk/>
            <pc:sldMk cId="6491228" sldId="485"/>
            <ac:spMk id="27" creationId="{EEC009DE-5964-42AE-1C3C-E4978FF07F4F}"/>
          </ac:spMkLst>
        </pc:spChg>
      </pc:sldChg>
      <pc:sldChg chg="addSp delSp modSp add del mod modAnim">
        <pc:chgData name="Simon Holl" userId="60ef142a-50df-4174-b913-e810dd6adb8d" providerId="ADAL" clId="{D6E6D72C-6FBD-47C3-9677-4ABA4D46DF8B}" dt="2025-04-30T05:18:53.921" v="6196" actId="47"/>
        <pc:sldMkLst>
          <pc:docMk/>
          <pc:sldMk cId="1177596903" sldId="486"/>
        </pc:sldMkLst>
        <pc:spChg chg="del mod">
          <ac:chgData name="Simon Holl" userId="60ef142a-50df-4174-b913-e810dd6adb8d" providerId="ADAL" clId="{D6E6D72C-6FBD-47C3-9677-4ABA4D46DF8B}" dt="2025-04-29T05:16:03.835" v="5743" actId="478"/>
          <ac:spMkLst>
            <pc:docMk/>
            <pc:sldMk cId="1177596903" sldId="486"/>
            <ac:spMk id="3" creationId="{4AB21314-EF75-FE5E-39E4-3A088CB95EA5}"/>
          </ac:spMkLst>
        </pc:spChg>
        <pc:spChg chg="mod">
          <ac:chgData name="Simon Holl" userId="60ef142a-50df-4174-b913-e810dd6adb8d" providerId="ADAL" clId="{D6E6D72C-6FBD-47C3-9677-4ABA4D46DF8B}" dt="2025-04-29T05:53:14.780" v="6097" actId="20577"/>
          <ac:spMkLst>
            <pc:docMk/>
            <pc:sldMk cId="1177596903" sldId="486"/>
            <ac:spMk id="4" creationId="{FCFFB400-C33C-7C6A-93B2-F4B52DE70A6C}"/>
          </ac:spMkLst>
        </pc:spChg>
        <pc:spChg chg="del mod">
          <ac:chgData name="Simon Holl" userId="60ef142a-50df-4174-b913-e810dd6adb8d" providerId="ADAL" clId="{D6E6D72C-6FBD-47C3-9677-4ABA4D46DF8B}" dt="2025-04-29T05:14:19.217" v="5716" actId="478"/>
          <ac:spMkLst>
            <pc:docMk/>
            <pc:sldMk cId="1177596903" sldId="486"/>
            <ac:spMk id="7" creationId="{E4DF42F6-766A-092D-1BC3-D2D20BD2A4BC}"/>
          </ac:spMkLst>
        </pc:spChg>
        <pc:spChg chg="add mod">
          <ac:chgData name="Simon Holl" userId="60ef142a-50df-4174-b913-e810dd6adb8d" providerId="ADAL" clId="{D6E6D72C-6FBD-47C3-9677-4ABA4D46DF8B}" dt="2025-04-29T05:39:59.803" v="5912" actId="14100"/>
          <ac:spMkLst>
            <pc:docMk/>
            <pc:sldMk cId="1177596903" sldId="486"/>
            <ac:spMk id="8" creationId="{D94F7A48-ACDC-68E9-B90E-F161F6AF8F42}"/>
          </ac:spMkLst>
        </pc:spChg>
        <pc:spChg chg="add mod">
          <ac:chgData name="Simon Holl" userId="60ef142a-50df-4174-b913-e810dd6adb8d" providerId="ADAL" clId="{D6E6D72C-6FBD-47C3-9677-4ABA4D46DF8B}" dt="2025-04-29T05:40:09.074" v="5915" actId="14100"/>
          <ac:spMkLst>
            <pc:docMk/>
            <pc:sldMk cId="1177596903" sldId="486"/>
            <ac:spMk id="10" creationId="{A2CDE0FB-20B5-D41A-E715-D5EB6A7A7BFD}"/>
          </ac:spMkLst>
        </pc:spChg>
        <pc:spChg chg="mod">
          <ac:chgData name="Simon Holl" userId="60ef142a-50df-4174-b913-e810dd6adb8d" providerId="ADAL" clId="{D6E6D72C-6FBD-47C3-9677-4ABA4D46DF8B}" dt="2025-04-29T05:13:53.988" v="5700" actId="6549"/>
          <ac:spMkLst>
            <pc:docMk/>
            <pc:sldMk cId="1177596903" sldId="486"/>
            <ac:spMk id="23" creationId="{1FB90E8E-EDEC-A379-8133-D8829D8457E6}"/>
          </ac:spMkLst>
        </pc:spChg>
        <pc:spChg chg="add del mod">
          <ac:chgData name="Simon Holl" userId="60ef142a-50df-4174-b913-e810dd6adb8d" providerId="ADAL" clId="{D6E6D72C-6FBD-47C3-9677-4ABA4D46DF8B}" dt="2025-04-29T05:16:06.355" v="5744" actId="478"/>
          <ac:spMkLst>
            <pc:docMk/>
            <pc:sldMk cId="1177596903" sldId="486"/>
            <ac:spMk id="26" creationId="{C19B28F1-A9B0-B5CF-864D-7A8CD1A86351}"/>
          </ac:spMkLst>
        </pc:spChg>
        <pc:spChg chg="add del mod">
          <ac:chgData name="Simon Holl" userId="60ef142a-50df-4174-b913-e810dd6adb8d" providerId="ADAL" clId="{D6E6D72C-6FBD-47C3-9677-4ABA4D46DF8B}" dt="2025-04-29T05:21:16.354" v="5753" actId="478"/>
          <ac:spMkLst>
            <pc:docMk/>
            <pc:sldMk cId="1177596903" sldId="486"/>
            <ac:spMk id="28" creationId="{E36461F5-B053-7CFB-B053-4EAC29E7A6EA}"/>
          </ac:spMkLst>
        </pc:spChg>
        <pc:spChg chg="add mod">
          <ac:chgData name="Simon Holl" userId="60ef142a-50df-4174-b913-e810dd6adb8d" providerId="ADAL" clId="{D6E6D72C-6FBD-47C3-9677-4ABA4D46DF8B}" dt="2025-04-29T05:55:26.768" v="6141" actId="404"/>
          <ac:spMkLst>
            <pc:docMk/>
            <pc:sldMk cId="1177596903" sldId="486"/>
            <ac:spMk id="29" creationId="{243D900F-011A-62E2-A053-45BFC06B59D4}"/>
          </ac:spMkLst>
        </pc:spChg>
        <pc:spChg chg="add mod">
          <ac:chgData name="Simon Holl" userId="60ef142a-50df-4174-b913-e810dd6adb8d" providerId="ADAL" clId="{D6E6D72C-6FBD-47C3-9677-4ABA4D46DF8B}" dt="2025-04-29T05:55:31.297" v="6143" actId="404"/>
          <ac:spMkLst>
            <pc:docMk/>
            <pc:sldMk cId="1177596903" sldId="486"/>
            <ac:spMk id="30" creationId="{5437B788-1348-09FC-EE02-BD9943C3159E}"/>
          </ac:spMkLst>
        </pc:spChg>
        <pc:grpChg chg="del">
          <ac:chgData name="Simon Holl" userId="60ef142a-50df-4174-b913-e810dd6adb8d" providerId="ADAL" clId="{D6E6D72C-6FBD-47C3-9677-4ABA4D46DF8B}" dt="2025-04-29T05:13:50.971" v="5696" actId="478"/>
          <ac:grpSpMkLst>
            <pc:docMk/>
            <pc:sldMk cId="1177596903" sldId="486"/>
            <ac:grpSpMk id="12" creationId="{B7E336C1-D8A7-E1F8-DC48-E826BCF8E59F}"/>
          </ac:grpSpMkLst>
        </pc:grpChg>
        <pc:grpChg chg="del">
          <ac:chgData name="Simon Holl" userId="60ef142a-50df-4174-b913-e810dd6adb8d" providerId="ADAL" clId="{D6E6D72C-6FBD-47C3-9677-4ABA4D46DF8B}" dt="2025-04-29T05:13:51.852" v="5697" actId="478"/>
          <ac:grpSpMkLst>
            <pc:docMk/>
            <pc:sldMk cId="1177596903" sldId="486"/>
            <ac:grpSpMk id="13" creationId="{43655B34-DF1F-2990-2A0A-53E21BCB761E}"/>
          </ac:grpSpMkLst>
        </pc:grpChg>
        <pc:grpChg chg="del">
          <ac:chgData name="Simon Holl" userId="60ef142a-50df-4174-b913-e810dd6adb8d" providerId="ADAL" clId="{D6E6D72C-6FBD-47C3-9677-4ABA4D46DF8B}" dt="2025-04-29T05:13:52.647" v="5698" actId="478"/>
          <ac:grpSpMkLst>
            <pc:docMk/>
            <pc:sldMk cId="1177596903" sldId="486"/>
            <ac:grpSpMk id="16" creationId="{ABBA35CF-72FA-B89B-3623-3461FECB5D87}"/>
          </ac:grpSpMkLst>
        </pc:grpChg>
        <pc:grpChg chg="del">
          <ac:chgData name="Simon Holl" userId="60ef142a-50df-4174-b913-e810dd6adb8d" providerId="ADAL" clId="{D6E6D72C-6FBD-47C3-9677-4ABA4D46DF8B}" dt="2025-04-29T05:13:53.323" v="5699" actId="478"/>
          <ac:grpSpMkLst>
            <pc:docMk/>
            <pc:sldMk cId="1177596903" sldId="486"/>
            <ac:grpSpMk id="19" creationId="{977A3F53-81BB-9F04-2268-31252EBEB4BA}"/>
          </ac:grpSpMkLst>
        </pc:grpChg>
        <pc:grpChg chg="del">
          <ac:chgData name="Simon Holl" userId="60ef142a-50df-4174-b913-e810dd6adb8d" providerId="ADAL" clId="{D6E6D72C-6FBD-47C3-9677-4ABA4D46DF8B}" dt="2025-04-29T05:13:55.827" v="5701" actId="478"/>
          <ac:grpSpMkLst>
            <pc:docMk/>
            <pc:sldMk cId="1177596903" sldId="486"/>
            <ac:grpSpMk id="22" creationId="{8A994168-31C1-FC91-5C05-FBB3F22A6786}"/>
          </ac:grpSpMkLst>
        </pc:grpChg>
      </pc:sldChg>
      <pc:sldChg chg="modSp add del mod modAnim">
        <pc:chgData name="Simon Holl" userId="60ef142a-50df-4174-b913-e810dd6adb8d" providerId="ADAL" clId="{D6E6D72C-6FBD-47C3-9677-4ABA4D46DF8B}" dt="2025-04-30T05:18:53.921" v="6196" actId="47"/>
        <pc:sldMkLst>
          <pc:docMk/>
          <pc:sldMk cId="901776303" sldId="487"/>
        </pc:sldMkLst>
        <pc:spChg chg="mod">
          <ac:chgData name="Simon Holl" userId="60ef142a-50df-4174-b913-e810dd6adb8d" providerId="ADAL" clId="{D6E6D72C-6FBD-47C3-9677-4ABA4D46DF8B}" dt="2025-04-29T05:53:07.981" v="6095" actId="20577"/>
          <ac:spMkLst>
            <pc:docMk/>
            <pc:sldMk cId="901776303" sldId="487"/>
            <ac:spMk id="4" creationId="{077663BA-E259-517C-F425-208988C234BE}"/>
          </ac:spMkLst>
        </pc:spChg>
        <pc:spChg chg="mod">
          <ac:chgData name="Simon Holl" userId="60ef142a-50df-4174-b913-e810dd6adb8d" providerId="ADAL" clId="{D6E6D72C-6FBD-47C3-9677-4ABA4D46DF8B}" dt="2025-04-29T05:55:16.933" v="6139" actId="1076"/>
          <ac:spMkLst>
            <pc:docMk/>
            <pc:sldMk cId="901776303" sldId="487"/>
            <ac:spMk id="7" creationId="{B501585B-786D-DFA7-2D5C-C96C30EEB9D3}"/>
          </ac:spMkLst>
        </pc:spChg>
        <pc:spChg chg="mod">
          <ac:chgData name="Simon Holl" userId="60ef142a-50df-4174-b913-e810dd6adb8d" providerId="ADAL" clId="{D6E6D72C-6FBD-47C3-9677-4ABA4D46DF8B}" dt="2025-04-29T05:36:20.796" v="5891" actId="692"/>
          <ac:spMkLst>
            <pc:docMk/>
            <pc:sldMk cId="901776303" sldId="487"/>
            <ac:spMk id="9" creationId="{0876C019-59DE-2BAF-56D4-217302EFCA52}"/>
          </ac:spMkLst>
        </pc:spChg>
        <pc:spChg chg="mod">
          <ac:chgData name="Simon Holl" userId="60ef142a-50df-4174-b913-e810dd6adb8d" providerId="ADAL" clId="{D6E6D72C-6FBD-47C3-9677-4ABA4D46DF8B}" dt="2025-04-29T05:36:30.603" v="5892" actId="692"/>
          <ac:spMkLst>
            <pc:docMk/>
            <pc:sldMk cId="901776303" sldId="487"/>
            <ac:spMk id="14" creationId="{6D191D10-95D6-3020-9327-4F0689C75AFA}"/>
          </ac:spMkLst>
        </pc:spChg>
        <pc:spChg chg="mod">
          <ac:chgData name="Simon Holl" userId="60ef142a-50df-4174-b913-e810dd6adb8d" providerId="ADAL" clId="{D6E6D72C-6FBD-47C3-9677-4ABA4D46DF8B}" dt="2025-04-29T05:41:18.405" v="5917" actId="207"/>
          <ac:spMkLst>
            <pc:docMk/>
            <pc:sldMk cId="901776303" sldId="487"/>
            <ac:spMk id="17" creationId="{EACE6B4C-A003-7EDF-9104-99BD68724ED6}"/>
          </ac:spMkLst>
        </pc:spChg>
        <pc:spChg chg="mod">
          <ac:chgData name="Simon Holl" userId="60ef142a-50df-4174-b913-e810dd6adb8d" providerId="ADAL" clId="{D6E6D72C-6FBD-47C3-9677-4ABA4D46DF8B}" dt="2025-04-29T05:36:40.288" v="5894" actId="692"/>
          <ac:spMkLst>
            <pc:docMk/>
            <pc:sldMk cId="901776303" sldId="487"/>
            <ac:spMk id="20" creationId="{09097603-9BFA-9EDC-14F3-BDB3E474CAF8}"/>
          </ac:spMkLst>
        </pc:spChg>
        <pc:spChg chg="mod">
          <ac:chgData name="Simon Holl" userId="60ef142a-50df-4174-b913-e810dd6adb8d" providerId="ADAL" clId="{D6E6D72C-6FBD-47C3-9677-4ABA4D46DF8B}" dt="2025-04-29T05:36:44.873" v="5895" actId="692"/>
          <ac:spMkLst>
            <pc:docMk/>
            <pc:sldMk cId="901776303" sldId="487"/>
            <ac:spMk id="23" creationId="{428CC4D4-4E68-80F5-E134-48B734B8DA7A}"/>
          </ac:spMkLst>
        </pc:spChg>
        <pc:grpChg chg="mod">
          <ac:chgData name="Simon Holl" userId="60ef142a-50df-4174-b913-e810dd6adb8d" providerId="ADAL" clId="{D6E6D72C-6FBD-47C3-9677-4ABA4D46DF8B}" dt="2025-04-29T05:54:56.819" v="6118" actId="1038"/>
          <ac:grpSpMkLst>
            <pc:docMk/>
            <pc:sldMk cId="901776303" sldId="487"/>
            <ac:grpSpMk id="12" creationId="{53459F2D-3742-E2C2-3A5E-A0C845477502}"/>
          </ac:grpSpMkLst>
        </pc:grpChg>
        <pc:grpChg chg="mod">
          <ac:chgData name="Simon Holl" userId="60ef142a-50df-4174-b913-e810dd6adb8d" providerId="ADAL" clId="{D6E6D72C-6FBD-47C3-9677-4ABA4D46DF8B}" dt="2025-04-29T05:33:32.550" v="5837" actId="1076"/>
          <ac:grpSpMkLst>
            <pc:docMk/>
            <pc:sldMk cId="901776303" sldId="487"/>
            <ac:grpSpMk id="13" creationId="{1E35E127-814B-92F8-C116-F9F84CF144BC}"/>
          </ac:grpSpMkLst>
        </pc:grpChg>
        <pc:grpChg chg="mod">
          <ac:chgData name="Simon Holl" userId="60ef142a-50df-4174-b913-e810dd6adb8d" providerId="ADAL" clId="{D6E6D72C-6FBD-47C3-9677-4ABA4D46DF8B}" dt="2025-04-29T05:55:03.172" v="6128" actId="1037"/>
          <ac:grpSpMkLst>
            <pc:docMk/>
            <pc:sldMk cId="901776303" sldId="487"/>
            <ac:grpSpMk id="16" creationId="{A1F3B84D-7916-A700-23C8-1CEA92362771}"/>
          </ac:grpSpMkLst>
        </pc:grpChg>
        <pc:grpChg chg="mod">
          <ac:chgData name="Simon Holl" userId="60ef142a-50df-4174-b913-e810dd6adb8d" providerId="ADAL" clId="{D6E6D72C-6FBD-47C3-9677-4ABA4D46DF8B}" dt="2025-04-29T05:55:13.632" v="6138" actId="1038"/>
          <ac:grpSpMkLst>
            <pc:docMk/>
            <pc:sldMk cId="901776303" sldId="487"/>
            <ac:grpSpMk id="19" creationId="{CCD29D67-FD5E-E67F-EBB4-07D525842162}"/>
          </ac:grpSpMkLst>
        </pc:grpChg>
        <pc:grpChg chg="mod">
          <ac:chgData name="Simon Holl" userId="60ef142a-50df-4174-b913-e810dd6adb8d" providerId="ADAL" clId="{D6E6D72C-6FBD-47C3-9677-4ABA4D46DF8B}" dt="2025-04-29T05:55:06.628" v="6133" actId="1037"/>
          <ac:grpSpMkLst>
            <pc:docMk/>
            <pc:sldMk cId="901776303" sldId="487"/>
            <ac:grpSpMk id="22" creationId="{B15E3463-B199-D901-8F37-E34A59126120}"/>
          </ac:grpSpMkLst>
        </pc:grpChg>
      </pc:sldChg>
      <pc:sldChg chg="addSp modSp add del mod modAnim modNotesTx">
        <pc:chgData name="Simon Holl" userId="60ef142a-50df-4174-b913-e810dd6adb8d" providerId="ADAL" clId="{D6E6D72C-6FBD-47C3-9677-4ABA4D46DF8B}" dt="2025-04-30T05:18:50.709" v="6195" actId="47"/>
        <pc:sldMkLst>
          <pc:docMk/>
          <pc:sldMk cId="2061233460" sldId="488"/>
        </pc:sldMkLst>
        <pc:spChg chg="mod">
          <ac:chgData name="Simon Holl" userId="60ef142a-50df-4174-b913-e810dd6adb8d" providerId="ADAL" clId="{D6E6D72C-6FBD-47C3-9677-4ABA4D46DF8B}" dt="2025-04-29T05:53:58.389" v="6103" actId="1076"/>
          <ac:spMkLst>
            <pc:docMk/>
            <pc:sldMk cId="2061233460" sldId="488"/>
            <ac:spMk id="3" creationId="{092E3932-A5FF-265F-89C8-B04B58AA6C1B}"/>
          </ac:spMkLst>
        </pc:spChg>
        <pc:spChg chg="mod">
          <ac:chgData name="Simon Holl" userId="60ef142a-50df-4174-b913-e810dd6adb8d" providerId="ADAL" clId="{D6E6D72C-6FBD-47C3-9677-4ABA4D46DF8B}" dt="2025-04-29T05:52:58.084" v="6091" actId="20577"/>
          <ac:spMkLst>
            <pc:docMk/>
            <pc:sldMk cId="2061233460" sldId="488"/>
            <ac:spMk id="4" creationId="{AD72E3D9-F0B9-0571-85AE-8C85D2B851FA}"/>
          </ac:spMkLst>
        </pc:spChg>
        <pc:spChg chg="mod">
          <ac:chgData name="Simon Holl" userId="60ef142a-50df-4174-b913-e810dd6adb8d" providerId="ADAL" clId="{D6E6D72C-6FBD-47C3-9677-4ABA4D46DF8B}" dt="2025-04-29T05:53:36.824" v="6101" actId="1076"/>
          <ac:spMkLst>
            <pc:docMk/>
            <pc:sldMk cId="2061233460" sldId="488"/>
            <ac:spMk id="7" creationId="{009962EF-3BBB-3375-08C5-79A446BD1F7D}"/>
          </ac:spMkLst>
        </pc:spChg>
        <pc:spChg chg="add mod">
          <ac:chgData name="Simon Holl" userId="60ef142a-50df-4174-b913-e810dd6adb8d" providerId="ADAL" clId="{D6E6D72C-6FBD-47C3-9677-4ABA4D46DF8B}" dt="2025-04-29T05:53:58.389" v="6103" actId="1076"/>
          <ac:spMkLst>
            <pc:docMk/>
            <pc:sldMk cId="2061233460" sldId="488"/>
            <ac:spMk id="8" creationId="{78580043-F0BE-D5F1-B0F4-30B9F357FC81}"/>
          </ac:spMkLst>
        </pc:spChg>
        <pc:spChg chg="add mod">
          <ac:chgData name="Simon Holl" userId="60ef142a-50df-4174-b913-e810dd6adb8d" providerId="ADAL" clId="{D6E6D72C-6FBD-47C3-9677-4ABA4D46DF8B}" dt="2025-04-29T05:53:58.389" v="6103" actId="1076"/>
          <ac:spMkLst>
            <pc:docMk/>
            <pc:sldMk cId="2061233460" sldId="488"/>
            <ac:spMk id="10" creationId="{BD99D610-CCA3-2E16-03BB-5FEE6C1A70D8}"/>
          </ac:spMkLst>
        </pc:spChg>
        <pc:spChg chg="add mod">
          <ac:chgData name="Simon Holl" userId="60ef142a-50df-4174-b913-e810dd6adb8d" providerId="ADAL" clId="{D6E6D72C-6FBD-47C3-9677-4ABA4D46DF8B}" dt="2025-04-29T05:53:58.389" v="6103" actId="1076"/>
          <ac:spMkLst>
            <pc:docMk/>
            <pc:sldMk cId="2061233460" sldId="488"/>
            <ac:spMk id="25" creationId="{949B019B-427B-1710-887F-261F62F50317}"/>
          </ac:spMkLst>
        </pc:spChg>
        <pc:grpChg chg="mod">
          <ac:chgData name="Simon Holl" userId="60ef142a-50df-4174-b913-e810dd6adb8d" providerId="ADAL" clId="{D6E6D72C-6FBD-47C3-9677-4ABA4D46DF8B}" dt="2025-04-29T05:45:54.685" v="5983" actId="1076"/>
          <ac:grpSpMkLst>
            <pc:docMk/>
            <pc:sldMk cId="2061233460" sldId="488"/>
            <ac:grpSpMk id="12" creationId="{3EA03C22-BCC3-14D5-936B-AF28E0C00156}"/>
          </ac:grpSpMkLst>
        </pc:grpChg>
        <pc:grpChg chg="mod">
          <ac:chgData name="Simon Holl" userId="60ef142a-50df-4174-b913-e810dd6adb8d" providerId="ADAL" clId="{D6E6D72C-6FBD-47C3-9677-4ABA4D46DF8B}" dt="2025-04-29T05:45:54.685" v="5983" actId="1076"/>
          <ac:grpSpMkLst>
            <pc:docMk/>
            <pc:sldMk cId="2061233460" sldId="488"/>
            <ac:grpSpMk id="13" creationId="{E70BE03B-4831-DEF1-66D2-72F32CA9BE8B}"/>
          </ac:grpSpMkLst>
        </pc:grpChg>
        <pc:grpChg chg="mod">
          <ac:chgData name="Simon Holl" userId="60ef142a-50df-4174-b913-e810dd6adb8d" providerId="ADAL" clId="{D6E6D72C-6FBD-47C3-9677-4ABA4D46DF8B}" dt="2025-04-29T05:45:54.685" v="5983" actId="1076"/>
          <ac:grpSpMkLst>
            <pc:docMk/>
            <pc:sldMk cId="2061233460" sldId="488"/>
            <ac:grpSpMk id="16" creationId="{8AF4F7E9-ADEE-3C48-35CA-803C84AF9048}"/>
          </ac:grpSpMkLst>
        </pc:grpChg>
        <pc:grpChg chg="mod">
          <ac:chgData name="Simon Holl" userId="60ef142a-50df-4174-b913-e810dd6adb8d" providerId="ADAL" clId="{D6E6D72C-6FBD-47C3-9677-4ABA4D46DF8B}" dt="2025-04-29T05:45:54.685" v="5983" actId="1076"/>
          <ac:grpSpMkLst>
            <pc:docMk/>
            <pc:sldMk cId="2061233460" sldId="488"/>
            <ac:grpSpMk id="19" creationId="{D22BD18A-CE52-B128-4E3B-36FC24C7E90F}"/>
          </ac:grpSpMkLst>
        </pc:grpChg>
        <pc:grpChg chg="mod">
          <ac:chgData name="Simon Holl" userId="60ef142a-50df-4174-b913-e810dd6adb8d" providerId="ADAL" clId="{D6E6D72C-6FBD-47C3-9677-4ABA4D46DF8B}" dt="2025-04-29T05:45:54.685" v="5983" actId="1076"/>
          <ac:grpSpMkLst>
            <pc:docMk/>
            <pc:sldMk cId="2061233460" sldId="488"/>
            <ac:grpSpMk id="22" creationId="{9F4B570F-8F7F-D4C9-F9D0-1D279C68B29D}"/>
          </ac:grpSpMkLst>
        </pc:grpChg>
      </pc:sldChg>
      <pc:sldChg chg="addSp delSp modSp add mod modAnim modNotesTx">
        <pc:chgData name="Simon Holl" userId="60ef142a-50df-4174-b913-e810dd6adb8d" providerId="ADAL" clId="{D6E6D72C-6FBD-47C3-9677-4ABA4D46DF8B}" dt="2025-04-30T05:24:33.071" v="6211" actId="6549"/>
        <pc:sldMkLst>
          <pc:docMk/>
          <pc:sldMk cId="45818918" sldId="489"/>
        </pc:sldMkLst>
        <pc:spChg chg="del">
          <ac:chgData name="Simon Holl" userId="60ef142a-50df-4174-b913-e810dd6adb8d" providerId="ADAL" clId="{D6E6D72C-6FBD-47C3-9677-4ABA4D46DF8B}" dt="2025-04-29T05:46:56.322" v="5989" actId="478"/>
          <ac:spMkLst>
            <pc:docMk/>
            <pc:sldMk cId="45818918" sldId="489"/>
            <ac:spMk id="3" creationId="{D06910B6-B08C-2D70-D111-E7D457C5ADD8}"/>
          </ac:spMkLst>
        </pc:spChg>
        <pc:spChg chg="mod">
          <ac:chgData name="Simon Holl" userId="60ef142a-50df-4174-b913-e810dd6adb8d" providerId="ADAL" clId="{D6E6D72C-6FBD-47C3-9677-4ABA4D46DF8B}" dt="2025-04-29T05:53:02.989" v="6093" actId="20577"/>
          <ac:spMkLst>
            <pc:docMk/>
            <pc:sldMk cId="45818918" sldId="489"/>
            <ac:spMk id="4" creationId="{AD16B123-30F6-EE05-F354-8FB51667C259}"/>
          </ac:spMkLst>
        </pc:spChg>
        <pc:spChg chg="mod">
          <ac:chgData name="Simon Holl" userId="60ef142a-50df-4174-b913-e810dd6adb8d" providerId="ADAL" clId="{D6E6D72C-6FBD-47C3-9677-4ABA4D46DF8B}" dt="2025-04-29T05:57:09.537" v="6166" actId="1035"/>
          <ac:spMkLst>
            <pc:docMk/>
            <pc:sldMk cId="45818918" sldId="489"/>
            <ac:spMk id="7" creationId="{B803F98C-C556-9A70-73E4-5261786C447C}"/>
          </ac:spMkLst>
        </pc:spChg>
        <pc:spChg chg="del">
          <ac:chgData name="Simon Holl" userId="60ef142a-50df-4174-b913-e810dd6adb8d" providerId="ADAL" clId="{D6E6D72C-6FBD-47C3-9677-4ABA4D46DF8B}" dt="2025-04-29T05:47:01.940" v="5991" actId="478"/>
          <ac:spMkLst>
            <pc:docMk/>
            <pc:sldMk cId="45818918" sldId="489"/>
            <ac:spMk id="8" creationId="{8D88DE04-2694-53F1-BD31-D4F77A4DBC73}"/>
          </ac:spMkLst>
        </pc:spChg>
        <pc:spChg chg="mod">
          <ac:chgData name="Simon Holl" userId="60ef142a-50df-4174-b913-e810dd6adb8d" providerId="ADAL" clId="{D6E6D72C-6FBD-47C3-9677-4ABA4D46DF8B}" dt="2025-04-29T05:56:13.923" v="6146" actId="14100"/>
          <ac:spMkLst>
            <pc:docMk/>
            <pc:sldMk cId="45818918" sldId="489"/>
            <ac:spMk id="9" creationId="{11D02BE6-39DB-15C5-2D89-887078774414}"/>
          </ac:spMkLst>
        </pc:spChg>
        <pc:spChg chg="del">
          <ac:chgData name="Simon Holl" userId="60ef142a-50df-4174-b913-e810dd6adb8d" providerId="ADAL" clId="{D6E6D72C-6FBD-47C3-9677-4ABA4D46DF8B}" dt="2025-04-29T05:47:04.233" v="5993" actId="478"/>
          <ac:spMkLst>
            <pc:docMk/>
            <pc:sldMk cId="45818918" sldId="489"/>
            <ac:spMk id="10" creationId="{A0C65528-F25E-BF81-47C1-E1D9504C6EB6}"/>
          </ac:spMkLst>
        </pc:spChg>
        <pc:spChg chg="mod">
          <ac:chgData name="Simon Holl" userId="60ef142a-50df-4174-b913-e810dd6adb8d" providerId="ADAL" clId="{D6E6D72C-6FBD-47C3-9677-4ABA4D46DF8B}" dt="2025-04-29T05:56:18.600" v="6149" actId="14100"/>
          <ac:spMkLst>
            <pc:docMk/>
            <pc:sldMk cId="45818918" sldId="489"/>
            <ac:spMk id="14" creationId="{782D28E2-6ACB-D867-3CF0-E70B75EDA4E3}"/>
          </ac:spMkLst>
        </pc:spChg>
        <pc:spChg chg="mod">
          <ac:chgData name="Simon Holl" userId="60ef142a-50df-4174-b913-e810dd6adb8d" providerId="ADAL" clId="{D6E6D72C-6FBD-47C3-9677-4ABA4D46DF8B}" dt="2025-04-29T05:56:22.745" v="6152" actId="14100"/>
          <ac:spMkLst>
            <pc:docMk/>
            <pc:sldMk cId="45818918" sldId="489"/>
            <ac:spMk id="17" creationId="{556264F8-E789-1860-85F5-57757EACAA1F}"/>
          </ac:spMkLst>
        </pc:spChg>
        <pc:spChg chg="mod">
          <ac:chgData name="Simon Holl" userId="60ef142a-50df-4174-b913-e810dd6adb8d" providerId="ADAL" clId="{D6E6D72C-6FBD-47C3-9677-4ABA4D46DF8B}" dt="2025-04-29T05:56:27.179" v="6155" actId="14100"/>
          <ac:spMkLst>
            <pc:docMk/>
            <pc:sldMk cId="45818918" sldId="489"/>
            <ac:spMk id="20" creationId="{19D149B8-5AD8-D954-95F3-4D5585DBBC7B}"/>
          </ac:spMkLst>
        </pc:spChg>
        <pc:spChg chg="mod">
          <ac:chgData name="Simon Holl" userId="60ef142a-50df-4174-b913-e810dd6adb8d" providerId="ADAL" clId="{D6E6D72C-6FBD-47C3-9677-4ABA4D46DF8B}" dt="2025-04-29T05:56:31.440" v="6158" actId="14100"/>
          <ac:spMkLst>
            <pc:docMk/>
            <pc:sldMk cId="45818918" sldId="489"/>
            <ac:spMk id="23" creationId="{F9BB25B2-76FF-16EC-AAC2-98F097D8F908}"/>
          </ac:spMkLst>
        </pc:spChg>
        <pc:spChg chg="del">
          <ac:chgData name="Simon Holl" userId="60ef142a-50df-4174-b913-e810dd6adb8d" providerId="ADAL" clId="{D6E6D72C-6FBD-47C3-9677-4ABA4D46DF8B}" dt="2025-04-29T05:47:03.275" v="5992" actId="478"/>
          <ac:spMkLst>
            <pc:docMk/>
            <pc:sldMk cId="45818918" sldId="489"/>
            <ac:spMk id="25" creationId="{2C175B1B-8974-6363-AC74-5468B407F7E0}"/>
          </ac:spMkLst>
        </pc:spChg>
        <pc:spChg chg="add del mod">
          <ac:chgData name="Simon Holl" userId="60ef142a-50df-4174-b913-e810dd6adb8d" providerId="ADAL" clId="{D6E6D72C-6FBD-47C3-9677-4ABA4D46DF8B}" dt="2025-04-29T05:46:59.066" v="5990" actId="478"/>
          <ac:spMkLst>
            <pc:docMk/>
            <pc:sldMk cId="45818918" sldId="489"/>
            <ac:spMk id="27" creationId="{ACCE5C98-865C-6210-88A3-34443C6CDA0E}"/>
          </ac:spMkLst>
        </pc:spChg>
        <pc:spChg chg="add mod">
          <ac:chgData name="Simon Holl" userId="60ef142a-50df-4174-b913-e810dd6adb8d" providerId="ADAL" clId="{D6E6D72C-6FBD-47C3-9677-4ABA4D46DF8B}" dt="2025-04-29T05:57:00.329" v="6164" actId="1035"/>
          <ac:spMkLst>
            <pc:docMk/>
            <pc:sldMk cId="45818918" sldId="489"/>
            <ac:spMk id="28" creationId="{EFB9CC37-CA94-16B6-D961-4ED8EFFE4586}"/>
          </ac:spMkLst>
        </pc:spChg>
        <pc:spChg chg="add del mod">
          <ac:chgData name="Simon Holl" userId="60ef142a-50df-4174-b913-e810dd6adb8d" providerId="ADAL" clId="{D6E6D72C-6FBD-47C3-9677-4ABA4D46DF8B}" dt="2025-04-29T05:48:18.411" v="6020" actId="478"/>
          <ac:spMkLst>
            <pc:docMk/>
            <pc:sldMk cId="45818918" sldId="489"/>
            <ac:spMk id="29" creationId="{1F75BD89-215E-B777-B7B1-E31A829A105B}"/>
          </ac:spMkLst>
        </pc:spChg>
        <pc:spChg chg="add mod">
          <ac:chgData name="Simon Holl" userId="60ef142a-50df-4174-b913-e810dd6adb8d" providerId="ADAL" clId="{D6E6D72C-6FBD-47C3-9677-4ABA4D46DF8B}" dt="2025-04-29T05:57:00.329" v="6164" actId="1035"/>
          <ac:spMkLst>
            <pc:docMk/>
            <pc:sldMk cId="45818918" sldId="489"/>
            <ac:spMk id="30" creationId="{2024C621-4F60-5EEA-B56F-CA7191E913AB}"/>
          </ac:spMkLst>
        </pc:spChg>
        <pc:spChg chg="add del mod">
          <ac:chgData name="Simon Holl" userId="60ef142a-50df-4174-b913-e810dd6adb8d" providerId="ADAL" clId="{D6E6D72C-6FBD-47C3-9677-4ABA4D46DF8B}" dt="2025-04-29T05:48:13.141" v="6019" actId="478"/>
          <ac:spMkLst>
            <pc:docMk/>
            <pc:sldMk cId="45818918" sldId="489"/>
            <ac:spMk id="31" creationId="{0D32C3A5-6A95-1BF7-3334-3CDBF5538754}"/>
          </ac:spMkLst>
        </pc:spChg>
        <pc:spChg chg="add del mod">
          <ac:chgData name="Simon Holl" userId="60ef142a-50df-4174-b913-e810dd6adb8d" providerId="ADAL" clId="{D6E6D72C-6FBD-47C3-9677-4ABA4D46DF8B}" dt="2025-04-29T05:49:34.901" v="6034" actId="478"/>
          <ac:spMkLst>
            <pc:docMk/>
            <pc:sldMk cId="45818918" sldId="489"/>
            <ac:spMk id="32" creationId="{834A88A1-70A1-20FB-BEA9-FC62E9F2EE61}"/>
          </ac:spMkLst>
        </pc:spChg>
        <pc:spChg chg="add mod">
          <ac:chgData name="Simon Holl" userId="60ef142a-50df-4174-b913-e810dd6adb8d" providerId="ADAL" clId="{D6E6D72C-6FBD-47C3-9677-4ABA4D46DF8B}" dt="2025-04-29T05:57:49.573" v="6167" actId="20577"/>
          <ac:spMkLst>
            <pc:docMk/>
            <pc:sldMk cId="45818918" sldId="489"/>
            <ac:spMk id="33" creationId="{E158BD17-2CD2-9AE8-84DD-3C88390B998E}"/>
          </ac:spMkLst>
        </pc:spChg>
        <pc:spChg chg="add mod">
          <ac:chgData name="Simon Holl" userId="60ef142a-50df-4174-b913-e810dd6adb8d" providerId="ADAL" clId="{D6E6D72C-6FBD-47C3-9677-4ABA4D46DF8B}" dt="2025-04-29T05:57:00.329" v="6164" actId="1035"/>
          <ac:spMkLst>
            <pc:docMk/>
            <pc:sldMk cId="45818918" sldId="489"/>
            <ac:spMk id="34" creationId="{862C2B54-12FA-1B1E-0577-4CC39C63E3D6}"/>
          </ac:spMkLst>
        </pc:spChg>
        <pc:spChg chg="add del mod">
          <ac:chgData name="Simon Holl" userId="60ef142a-50df-4174-b913-e810dd6adb8d" providerId="ADAL" clId="{D6E6D72C-6FBD-47C3-9677-4ABA4D46DF8B}" dt="2025-04-29T05:49:39.083" v="6035" actId="478"/>
          <ac:spMkLst>
            <pc:docMk/>
            <pc:sldMk cId="45818918" sldId="489"/>
            <ac:spMk id="35" creationId="{310BF00F-AE96-3117-AF77-893D670BA28E}"/>
          </ac:spMkLst>
        </pc:spChg>
        <pc:grpChg chg="mod">
          <ac:chgData name="Simon Holl" userId="60ef142a-50df-4174-b913-e810dd6adb8d" providerId="ADAL" clId="{D6E6D72C-6FBD-47C3-9677-4ABA4D46DF8B}" dt="2025-04-29T05:57:09.537" v="6166" actId="1035"/>
          <ac:grpSpMkLst>
            <pc:docMk/>
            <pc:sldMk cId="45818918" sldId="489"/>
            <ac:grpSpMk id="12" creationId="{1B987848-2D23-DA7A-3292-0434EA94C4C5}"/>
          </ac:grpSpMkLst>
        </pc:grpChg>
        <pc:grpChg chg="mod">
          <ac:chgData name="Simon Holl" userId="60ef142a-50df-4174-b913-e810dd6adb8d" providerId="ADAL" clId="{D6E6D72C-6FBD-47C3-9677-4ABA4D46DF8B}" dt="2025-04-29T05:57:09.537" v="6166" actId="1035"/>
          <ac:grpSpMkLst>
            <pc:docMk/>
            <pc:sldMk cId="45818918" sldId="489"/>
            <ac:grpSpMk id="13" creationId="{54C21762-0D42-7470-6F12-5C86B9E2C837}"/>
          </ac:grpSpMkLst>
        </pc:grpChg>
        <pc:grpChg chg="mod">
          <ac:chgData name="Simon Holl" userId="60ef142a-50df-4174-b913-e810dd6adb8d" providerId="ADAL" clId="{D6E6D72C-6FBD-47C3-9677-4ABA4D46DF8B}" dt="2025-04-29T05:57:09.537" v="6166" actId="1035"/>
          <ac:grpSpMkLst>
            <pc:docMk/>
            <pc:sldMk cId="45818918" sldId="489"/>
            <ac:grpSpMk id="16" creationId="{AB44CBB4-BE2A-2E9C-496E-F0D9581284B4}"/>
          </ac:grpSpMkLst>
        </pc:grpChg>
        <pc:grpChg chg="mod">
          <ac:chgData name="Simon Holl" userId="60ef142a-50df-4174-b913-e810dd6adb8d" providerId="ADAL" clId="{D6E6D72C-6FBD-47C3-9677-4ABA4D46DF8B}" dt="2025-04-29T05:57:09.537" v="6166" actId="1035"/>
          <ac:grpSpMkLst>
            <pc:docMk/>
            <pc:sldMk cId="45818918" sldId="489"/>
            <ac:grpSpMk id="19" creationId="{A758C8A4-F0A4-AE4B-225D-0623C02C98ED}"/>
          </ac:grpSpMkLst>
        </pc:grpChg>
        <pc:grpChg chg="mod">
          <ac:chgData name="Simon Holl" userId="60ef142a-50df-4174-b913-e810dd6adb8d" providerId="ADAL" clId="{D6E6D72C-6FBD-47C3-9677-4ABA4D46DF8B}" dt="2025-04-29T05:57:09.537" v="6166" actId="1035"/>
          <ac:grpSpMkLst>
            <pc:docMk/>
            <pc:sldMk cId="45818918" sldId="489"/>
            <ac:grpSpMk id="22" creationId="{D8797234-06AE-4244-A7D9-13FF920B3812}"/>
          </ac:grpSpMkLst>
        </pc:grpChg>
      </pc:sldChg>
      <pc:sldChg chg="modSp add del mod modAnim">
        <pc:chgData name="Simon Holl" userId="60ef142a-50df-4174-b913-e810dd6adb8d" providerId="ADAL" clId="{D6E6D72C-6FBD-47C3-9677-4ABA4D46DF8B}" dt="2025-04-30T05:18:50.709" v="6195" actId="47"/>
        <pc:sldMkLst>
          <pc:docMk/>
          <pc:sldMk cId="3103613378" sldId="490"/>
        </pc:sldMkLst>
        <pc:spChg chg="mod">
          <ac:chgData name="Simon Holl" userId="60ef142a-50df-4174-b913-e810dd6adb8d" providerId="ADAL" clId="{D6E6D72C-6FBD-47C3-9677-4ABA4D46DF8B}" dt="2025-04-29T11:33:25.964" v="6193" actId="1076"/>
          <ac:spMkLst>
            <pc:docMk/>
            <pc:sldMk cId="3103613378" sldId="490"/>
            <ac:spMk id="3" creationId="{8E86A165-200D-EE37-BB35-17120466ACFA}"/>
          </ac:spMkLst>
        </pc:spChg>
        <pc:spChg chg="mod">
          <ac:chgData name="Simon Holl" userId="60ef142a-50df-4174-b913-e810dd6adb8d" providerId="ADAL" clId="{D6E6D72C-6FBD-47C3-9677-4ABA4D46DF8B}" dt="2025-04-29T11:33:31.681" v="6194" actId="1076"/>
          <ac:spMkLst>
            <pc:docMk/>
            <pc:sldMk cId="3103613378" sldId="490"/>
            <ac:spMk id="7" creationId="{C788E88B-4433-4D63-FC5B-2E3825C6A88A}"/>
          </ac:spMkLst>
        </pc:spChg>
        <pc:grpChg chg="mod">
          <ac:chgData name="Simon Holl" userId="60ef142a-50df-4174-b913-e810dd6adb8d" providerId="ADAL" clId="{D6E6D72C-6FBD-47C3-9677-4ABA4D46DF8B}" dt="2025-04-29T11:33:10.047" v="6191" actId="1076"/>
          <ac:grpSpMkLst>
            <pc:docMk/>
            <pc:sldMk cId="3103613378" sldId="490"/>
            <ac:grpSpMk id="12" creationId="{A2FF6689-B522-B510-AFCA-D9070B49F2F2}"/>
          </ac:grpSpMkLst>
        </pc:grpChg>
        <pc:grpChg chg="mod">
          <ac:chgData name="Simon Holl" userId="60ef142a-50df-4174-b913-e810dd6adb8d" providerId="ADAL" clId="{D6E6D72C-6FBD-47C3-9677-4ABA4D46DF8B}" dt="2025-04-29T11:33:10.047" v="6191" actId="1076"/>
          <ac:grpSpMkLst>
            <pc:docMk/>
            <pc:sldMk cId="3103613378" sldId="490"/>
            <ac:grpSpMk id="13" creationId="{2E131486-5CD3-77BE-9B19-F05A18504E4A}"/>
          </ac:grpSpMkLst>
        </pc:grpChg>
        <pc:grpChg chg="mod">
          <ac:chgData name="Simon Holl" userId="60ef142a-50df-4174-b913-e810dd6adb8d" providerId="ADAL" clId="{D6E6D72C-6FBD-47C3-9677-4ABA4D46DF8B}" dt="2025-04-29T11:33:10.047" v="6191" actId="1076"/>
          <ac:grpSpMkLst>
            <pc:docMk/>
            <pc:sldMk cId="3103613378" sldId="490"/>
            <ac:grpSpMk id="16" creationId="{2F2A610B-00CB-965A-3678-4AE892807F4F}"/>
          </ac:grpSpMkLst>
        </pc:grpChg>
        <pc:grpChg chg="mod">
          <ac:chgData name="Simon Holl" userId="60ef142a-50df-4174-b913-e810dd6adb8d" providerId="ADAL" clId="{D6E6D72C-6FBD-47C3-9677-4ABA4D46DF8B}" dt="2025-04-29T11:33:10.047" v="6191" actId="1076"/>
          <ac:grpSpMkLst>
            <pc:docMk/>
            <pc:sldMk cId="3103613378" sldId="490"/>
            <ac:grpSpMk id="19" creationId="{D508823D-0F2C-6CA6-37F1-25DE24032C40}"/>
          </ac:grpSpMkLst>
        </pc:grpChg>
        <pc:grpChg chg="mod">
          <ac:chgData name="Simon Holl" userId="60ef142a-50df-4174-b913-e810dd6adb8d" providerId="ADAL" clId="{D6E6D72C-6FBD-47C3-9677-4ABA4D46DF8B}" dt="2025-04-29T11:33:10.047" v="6191" actId="1076"/>
          <ac:grpSpMkLst>
            <pc:docMk/>
            <pc:sldMk cId="3103613378" sldId="490"/>
            <ac:grpSpMk id="22" creationId="{816994F6-4FA2-6CED-81BF-657F692124FB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4545D-69A8-2D73-1114-88FD6E370C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DFB6D-F332-3864-B966-0EB1519A56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370D4-5078-410F-BC05-FA03445AC13E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869BB-5E2E-F7DA-42F0-6065932801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76949-DAB2-9D4C-BD71-1F788D2292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E6E07-ED4D-436A-8757-ED30D43B40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60875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1374-144D-4E51-BC02-682A00D00CF0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822D-85D8-4185-9162-BE75F250FB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31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4822D-85D8-4185-9162-BE75F250FBF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84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4822D-85D8-4185-9162-BE75F250FBF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02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4822D-85D8-4185-9162-BE75F250FBF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91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4822D-85D8-4185-9162-BE75F250FBF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04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87C0-83CC-89D4-2793-5DDEF9994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BD24DC3-2B09-E7BE-D04B-2C9434E12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6C7D790-4E6F-C1FD-07DC-CF142A6FC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DD1DAE-C5AC-76CF-9B2F-DB45327D8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4822D-85D8-4185-9162-BE75F250FBF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2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4822D-85D8-4185-9162-BE75F250FBF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1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2124-B69C-8285-9835-CA6E60B4DA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535835"/>
            <a:ext cx="6074004" cy="2387600"/>
          </a:xfrm>
        </p:spPr>
        <p:txBody>
          <a:bodyPr anchor="b"/>
          <a:lstStyle>
            <a:lvl1pPr algn="l">
              <a:lnSpc>
                <a:spcPct val="11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E8A39-5218-7AAC-087B-2F4D12F8D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68026"/>
            <a:ext cx="9144000" cy="1655762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Untertitel</a:t>
            </a:r>
            <a:r>
              <a:rPr lang="en-US" dirty="0"/>
              <a:t> der </a:t>
            </a:r>
            <a:r>
              <a:rPr lang="en-US" dirty="0" err="1"/>
              <a:t>Präsentation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9E88A-094A-F36F-8D51-9F28E356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9D5F-9232-4602-9383-267AE76D94F7}" type="datetime1">
              <a:rPr lang="de-DE" smtClean="0"/>
              <a:t>30.04.2025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C9F45-C1A0-FD0C-507D-743D7B75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MindBytes GmbH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E4EFE-EF36-9A92-66CA-BA539569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" name="Picture 9" descr="A black background with blue and pink letters&#10;&#10;Description automatically generated">
            <a:extLst>
              <a:ext uri="{FF2B5EF4-FFF2-40B4-BE49-F238E27FC236}">
                <a16:creationId xmlns:a16="http://schemas.microsoft.com/office/drawing/2014/main" id="{0C970CD0-BC49-6E73-9817-D050262C5C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27" y="1051824"/>
            <a:ext cx="2895978" cy="9379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045724-127B-91A7-12A5-EBD1458A76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98280"/>
            <a:ext cx="7981709" cy="26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4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2534-A3BA-6F3C-3E14-DAA3834E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73269" cy="132556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5327A-0A26-9250-9632-D2042CF4C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386D8-24A5-4A4D-0DF7-7CD0B186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1DF6-F17C-41A3-8722-44DD7B1853D1}" type="datetime1">
              <a:rPr lang="de-DE" smtClean="0"/>
              <a:t>30.04.2025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7167F-079B-3806-4A87-AA76B35A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MindBytes GmbH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34F3F-4E8F-6FAD-B9FD-73CEC320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86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99DE0-61E8-8084-B6D8-61CE0A973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786071"/>
            <a:ext cx="2628900" cy="4390892"/>
          </a:xfrm>
        </p:spPr>
        <p:txBody>
          <a:bodyPr vert="eaVert"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15FC5-27D7-9C03-9C20-288808923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0FCEB-A7C8-6668-EA78-202039BA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7A29-2712-498E-8668-97CD42461B82}" type="datetime1">
              <a:rPr lang="de-DE" smtClean="0"/>
              <a:t>30.04.2025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435BC-602E-24FC-F86D-A312428B2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MindBytes GmbH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61EA2-2A3E-CB35-6849-51E73FDF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35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8EB7-CC78-9176-9B8E-2C690BA6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10000"/>
              </a:lnSpc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7A10-7823-54A2-7E1B-1A243347C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21A3-E43F-C2AF-CA07-8AFBB3D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3583-DC8A-4E64-9CB1-C715E536C6EC}" type="datetime1">
              <a:rPr lang="de-DE" smtClean="0"/>
              <a:t>30.04.2025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7D807-BB17-C305-4ABE-16AC41C5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MindBytes GmbH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8B574-75E1-CA48-A512-37E2F85A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BC8AA4-3065-DD64-5E37-DB77B36F4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676" b="3086"/>
          <a:stretch/>
        </p:blipFill>
        <p:spPr>
          <a:xfrm>
            <a:off x="8574349" y="4334619"/>
            <a:ext cx="3617651" cy="25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1E86-BB8B-20B4-4375-552B3ECA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9115" cy="132556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09CA7-899B-C776-BD21-54560832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8D81-7DC1-4DED-5BC6-B5C66E57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50E8A-C87B-42FB-8891-580DC68A9A44}" type="datetime1">
              <a:rPr lang="de-DE" smtClean="0"/>
              <a:t>30.04.2025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D0BC0-D47A-AEC0-B85A-B49CE3E3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MindBytes GmbH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F338A-108E-DBE8-714F-0F6DA1A4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6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FE07-608B-76FE-85FC-3A30F13C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CBE3B-D3F3-4EAF-AB7D-BC2055EA4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63307-0681-AF5D-DC41-A161DDABD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2BAAD-983F-4127-8BA6-4878D5B7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959A-1C9D-4764-8636-9A2C3AC54028}" type="datetime1">
              <a:rPr lang="de-DE" smtClean="0"/>
              <a:t>30.04.2025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83A3A-A6BC-05A9-7181-20002673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MindBytes GmbH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E79E8-B266-7E00-AE16-9FCF29B3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57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014F5-A443-F8DB-BCDE-098A25C4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E1A29-0E83-1454-65FF-0DBEE50B9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8A268-D542-2C47-3B33-5E16FCDAE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442CE-0023-4C3F-3A78-BCB11EA1F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D55EE-96A4-E3FA-4958-1D813BC0A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7F1C-D7F1-85D3-94F8-77B69AF4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6D85-73A0-4E2B-865C-6CC45B12BE81}" type="datetime1">
              <a:rPr lang="de-DE" smtClean="0"/>
              <a:t>30.04.2025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F53DC-3CC1-B836-C4BD-65BAFB6C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MindBytes GmbH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35681-EEB8-7925-82B6-714C6B50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11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8E03-07FB-7A60-AF5B-F613C181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7EBF0-91CA-93E5-1AAF-99CA061A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4A27-EE07-4E44-A9B1-57A4D24C7017}" type="datetime1">
              <a:rPr lang="de-DE" smtClean="0"/>
              <a:t>30.04.2025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B2C55-CC5A-A1D6-D2DC-C23B1BA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MindBytes GmbH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2B66C-B2F9-C636-652D-74F65087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98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C7E80-5BB4-FDDE-46D4-A60D9172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B515-5021-42D5-87FB-3C87865C67A2}" type="datetime1">
              <a:rPr lang="de-DE" smtClean="0"/>
              <a:t>30.04.2025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E8996-2D10-D1DE-4EA7-BB5AA35C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MindBytes GmbH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6340B-D517-3CFC-F3A6-23FCCEB1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67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0A09-D287-FEFB-827A-FF12F14D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431C-9CE4-831D-4D31-564373A5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661567" cy="4873625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EDD43-CB9F-291C-5611-0F02A4A84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B376-79CE-FAB0-D9CA-01899158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EF4C-019A-4F44-AF52-D1801A42F5DF}" type="datetime1">
              <a:rPr lang="de-DE" smtClean="0"/>
              <a:t>30.04.2025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690D1-515A-3ED4-C490-9D83FBA5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MindBytes GmbH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3148-E28F-AA5B-4972-440ADBA0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97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9A64-3C22-62E1-F72C-2FF1B6E8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1CF03-63AD-17FC-25C6-12E0D6CE1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F3574-30F6-B4FA-80F7-F29C13B30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07FB1-78CA-D632-57E4-0820F89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07F4-711D-4B19-897A-014A8FC79EF8}" type="datetime1">
              <a:rPr lang="de-DE" smtClean="0"/>
              <a:t>30.04.2025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363FA-A53F-EFA1-F56E-8A59D80D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MindBytes GmbH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467F5-5D91-1D9E-70CA-1177AB3A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81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5D5697-E36B-4F69-0E9C-E9DF6F02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8D288-6A9C-094B-B844-2D362C5FE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0285-5EB1-2D79-E5CC-1A3748131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9999-6412-4934-B46A-6F17440E0F6F}" type="datetime1">
              <a:rPr lang="de-DE" smtClean="0"/>
              <a:t>30.04.2025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65C36-D6C8-53BB-13EB-420ECD0B2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MindBytes GmbH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FFD33-1465-91E5-D43B-97F128E36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3FF6-A2E6-4D57-8936-889881651ECF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Picture 7" descr="A group of squares in different colors&#10;&#10;Description automatically generated">
            <a:extLst>
              <a:ext uri="{FF2B5EF4-FFF2-40B4-BE49-F238E27FC236}">
                <a16:creationId xmlns:a16="http://schemas.microsoft.com/office/drawing/2014/main" id="{C6D62F94-EAFB-DFDB-4553-1DB4F4DE8A4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16" y="1879"/>
            <a:ext cx="2594184" cy="19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hyperlink" Target="https://mind-bytes.de/" TargetMode="External"/><Relationship Id="rId4" Type="http://schemas.openxmlformats.org/officeDocument/2006/relationships/hyperlink" Target="mailto:hallo@mind-bytes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B08C5-305C-A77E-540D-C482ADBE9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MindBytes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95BE38-06B5-C645-28EE-9022AC299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Angreifern einen Schritt voraus</a:t>
            </a:r>
          </a:p>
        </p:txBody>
      </p:sp>
    </p:spTree>
    <p:extLst>
      <p:ext uri="{BB962C8B-B14F-4D97-AF65-F5344CB8AC3E}">
        <p14:creationId xmlns:p14="http://schemas.microsoft.com/office/powerpoint/2010/main" val="20607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20DF46-4560-7921-AEB7-173D9D51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A1587A-5CF3-8D73-F90D-41BAE4EC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MindBytes GmbH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ED4DE7-1FB2-83A1-66AD-BFDCB022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2</a:t>
            </a:fld>
            <a:endParaRPr lang="de-DE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1306ED70-7181-B586-59E9-522D7508EC2E}"/>
              </a:ext>
            </a:extLst>
          </p:cNvPr>
          <p:cNvSpPr/>
          <p:nvPr/>
        </p:nvSpPr>
        <p:spPr>
          <a:xfrm rot="21356496">
            <a:off x="4101082" y="4689002"/>
            <a:ext cx="3800723" cy="1900362"/>
          </a:xfrm>
          <a:prstGeom prst="roundRect">
            <a:avLst>
              <a:gd name="adj" fmla="val 8051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/>
              <a:t>Blackout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57F34C0-8AC4-84D7-0C90-A56E83C00533}"/>
              </a:ext>
            </a:extLst>
          </p:cNvPr>
          <p:cNvSpPr/>
          <p:nvPr/>
        </p:nvSpPr>
        <p:spPr>
          <a:xfrm rot="212677">
            <a:off x="491164" y="4168889"/>
            <a:ext cx="3800723" cy="1900362"/>
          </a:xfrm>
          <a:prstGeom prst="roundRect">
            <a:avLst>
              <a:gd name="adj" fmla="val 8051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/>
              <a:t>System-Ausfälle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9C40009-63DD-390B-2AF7-0439EC9C9FD0}"/>
              </a:ext>
            </a:extLst>
          </p:cNvPr>
          <p:cNvSpPr/>
          <p:nvPr/>
        </p:nvSpPr>
        <p:spPr>
          <a:xfrm rot="165500">
            <a:off x="7726321" y="4340974"/>
            <a:ext cx="3800723" cy="1900362"/>
          </a:xfrm>
          <a:prstGeom prst="roundRect">
            <a:avLst>
              <a:gd name="adj" fmla="val 8051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/>
              <a:t>Firmen-Stillstand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8CC0AF6-8215-6BDD-75E1-A15B915C3F75}"/>
              </a:ext>
            </a:extLst>
          </p:cNvPr>
          <p:cNvSpPr/>
          <p:nvPr/>
        </p:nvSpPr>
        <p:spPr>
          <a:xfrm rot="20804241">
            <a:off x="491163" y="547193"/>
            <a:ext cx="3800723" cy="1900362"/>
          </a:xfrm>
          <a:prstGeom prst="roundRect">
            <a:avLst>
              <a:gd name="adj" fmla="val 8051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/>
              <a:t>Phishing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0B23A1A2-09D2-84AA-CA0D-AC97D43745F7}"/>
              </a:ext>
            </a:extLst>
          </p:cNvPr>
          <p:cNvSpPr/>
          <p:nvPr/>
        </p:nvSpPr>
        <p:spPr>
          <a:xfrm>
            <a:off x="1166422" y="2277149"/>
            <a:ext cx="3800723" cy="1900362"/>
          </a:xfrm>
          <a:prstGeom prst="roundRect">
            <a:avLst>
              <a:gd name="adj" fmla="val 8051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err="1"/>
              <a:t>Denial</a:t>
            </a:r>
            <a:r>
              <a:rPr lang="de-DE" sz="4500"/>
              <a:t> </a:t>
            </a:r>
            <a:r>
              <a:rPr lang="de-DE" sz="4500" err="1"/>
              <a:t>of</a:t>
            </a:r>
            <a:r>
              <a:rPr lang="de-DE" sz="4500"/>
              <a:t> Service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9B6EEF5-61EC-EAA7-A59C-5DA6816D9423}"/>
              </a:ext>
            </a:extLst>
          </p:cNvPr>
          <p:cNvSpPr/>
          <p:nvPr/>
        </p:nvSpPr>
        <p:spPr>
          <a:xfrm rot="184644">
            <a:off x="4127247" y="744868"/>
            <a:ext cx="3800723" cy="1900362"/>
          </a:xfrm>
          <a:prstGeom prst="roundRect">
            <a:avLst>
              <a:gd name="adj" fmla="val 8051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/>
              <a:t>Ransomware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7B8BB48-6A92-F748-6D76-A55F9EB07510}"/>
              </a:ext>
            </a:extLst>
          </p:cNvPr>
          <p:cNvSpPr/>
          <p:nvPr/>
        </p:nvSpPr>
        <p:spPr>
          <a:xfrm>
            <a:off x="7224856" y="2236825"/>
            <a:ext cx="3800723" cy="1900362"/>
          </a:xfrm>
          <a:prstGeom prst="roundRect">
            <a:avLst>
              <a:gd name="adj" fmla="val 8051"/>
            </a:avLst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/>
              <a:t>Bedrohung durch KI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0B81519C-37E8-DE77-0D62-E1A274ADEFD8}"/>
              </a:ext>
            </a:extLst>
          </p:cNvPr>
          <p:cNvSpPr/>
          <p:nvPr/>
        </p:nvSpPr>
        <p:spPr>
          <a:xfrm rot="210067">
            <a:off x="4133456" y="2943148"/>
            <a:ext cx="3800723" cy="1900362"/>
          </a:xfrm>
          <a:prstGeom prst="roundRect">
            <a:avLst>
              <a:gd name="adj" fmla="val 8051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/>
              <a:t>Cyberkrieg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F0E8898-D6F5-96DD-A011-DA1B8D2B3F4C}"/>
              </a:ext>
            </a:extLst>
          </p:cNvPr>
          <p:cNvSpPr/>
          <p:nvPr/>
        </p:nvSpPr>
        <p:spPr>
          <a:xfrm rot="382298">
            <a:off x="7919913" y="372216"/>
            <a:ext cx="3800723" cy="1900362"/>
          </a:xfrm>
          <a:prstGeom prst="roundRect">
            <a:avLst>
              <a:gd name="adj" fmla="val 8051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/>
              <a:t>Daten-</a:t>
            </a:r>
            <a:r>
              <a:rPr lang="de-DE" sz="4500" err="1"/>
              <a:t>diebstahl</a:t>
            </a:r>
            <a:endParaRPr lang="de-DE" sz="4500"/>
          </a:p>
        </p:txBody>
      </p:sp>
    </p:spTree>
    <p:extLst>
      <p:ext uri="{BB962C8B-B14F-4D97-AF65-F5344CB8AC3E}">
        <p14:creationId xmlns:p14="http://schemas.microsoft.com/office/powerpoint/2010/main" val="41424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CBA31-290C-41C1-7179-03BE2FE5E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Arten von Schwachstellen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90CCED-71B4-1496-00B4-50764FB9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14.05.2025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BFFA5A-0DB7-65FC-7D2F-BC63FC6B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MindBytes GmbH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3EADDB-0D85-3C41-6B9C-7CF9F8FA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3</a:t>
            </a:fld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E92631C-4FB5-F5C1-1BC5-E5C8B23DB130}"/>
              </a:ext>
            </a:extLst>
          </p:cNvPr>
          <p:cNvSpPr/>
          <p:nvPr/>
        </p:nvSpPr>
        <p:spPr>
          <a:xfrm>
            <a:off x="6615825" y="2691925"/>
            <a:ext cx="4807681" cy="1709919"/>
          </a:xfrm>
          <a:prstGeom prst="roundRect">
            <a:avLst>
              <a:gd name="adj" fmla="val 6649"/>
            </a:avLst>
          </a:prstGeom>
          <a:solidFill>
            <a:schemeClr val="tx2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/>
              <a:t>Bekannt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A38F970-F0C8-3555-4048-35855E32578E}"/>
              </a:ext>
            </a:extLst>
          </p:cNvPr>
          <p:cNvSpPr/>
          <p:nvPr/>
        </p:nvSpPr>
        <p:spPr>
          <a:xfrm>
            <a:off x="646480" y="2691925"/>
            <a:ext cx="4807681" cy="1709919"/>
          </a:xfrm>
          <a:prstGeom prst="roundRect">
            <a:avLst>
              <a:gd name="adj" fmla="val 6649"/>
            </a:avLst>
          </a:prstGeom>
          <a:solidFill>
            <a:schemeClr val="tx2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/>
              <a:t>Unbekannt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903EDD4-A787-BF5F-448F-9A79EF0F3225}"/>
              </a:ext>
            </a:extLst>
          </p:cNvPr>
          <p:cNvCxnSpPr>
            <a:cxnSpLocks/>
          </p:cNvCxnSpPr>
          <p:nvPr/>
        </p:nvCxnSpPr>
        <p:spPr>
          <a:xfrm>
            <a:off x="5614427" y="3546884"/>
            <a:ext cx="84113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0B869BE-DE11-BCA9-86CB-C7D10EA4169A}"/>
              </a:ext>
            </a:extLst>
          </p:cNvPr>
          <p:cNvSpPr txBox="1"/>
          <p:nvPr/>
        </p:nvSpPr>
        <p:spPr>
          <a:xfrm>
            <a:off x="5199513" y="3059668"/>
            <a:ext cx="1670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Pentest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A1D2828-5993-21AA-7AE8-DCF0EDFDEBFE}"/>
              </a:ext>
            </a:extLst>
          </p:cNvPr>
          <p:cNvSpPr txBox="1"/>
          <p:nvPr/>
        </p:nvSpPr>
        <p:spPr>
          <a:xfrm>
            <a:off x="8689953" y="4937088"/>
            <a:ext cx="659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💡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5B0879A-5C55-3B56-89C9-F3CF3F2ACFE1}"/>
              </a:ext>
            </a:extLst>
          </p:cNvPr>
          <p:cNvSpPr txBox="1"/>
          <p:nvPr/>
        </p:nvSpPr>
        <p:spPr>
          <a:xfrm>
            <a:off x="2842624" y="4937088"/>
            <a:ext cx="659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🤕</a:t>
            </a:r>
          </a:p>
        </p:txBody>
      </p:sp>
    </p:spTree>
    <p:extLst>
      <p:ext uri="{BB962C8B-B14F-4D97-AF65-F5344CB8AC3E}">
        <p14:creationId xmlns:p14="http://schemas.microsoft.com/office/powerpoint/2010/main" val="64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28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0E769-2C68-CA94-E9EA-80E63381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Pentest</a:t>
            </a:r>
            <a:r>
              <a:rPr lang="de-DE" dirty="0"/>
              <a:t>: Buzzword-Bingo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6EDA86-78AE-2FEF-9888-EDAAB1AA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322A1-BFE0-0161-7BB9-A8174272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MindBytes GmbH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67EBC6-E2DA-A577-060D-E69F2A4B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4</a:t>
            </a:fld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CEBC954F-7F94-851C-856E-5C80686FB0E8}"/>
              </a:ext>
            </a:extLst>
          </p:cNvPr>
          <p:cNvSpPr/>
          <p:nvPr/>
        </p:nvSpPr>
        <p:spPr>
          <a:xfrm>
            <a:off x="4857332" y="3510440"/>
            <a:ext cx="2503714" cy="879674"/>
          </a:xfrm>
          <a:prstGeom prst="roundRect">
            <a:avLst>
              <a:gd name="adj" fmla="val 4000"/>
            </a:avLst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/>
                </a:solidFill>
              </a:rPr>
              <a:t>Pentest</a:t>
            </a:r>
            <a:endParaRPr lang="en-US" sz="2000">
              <a:solidFill>
                <a:schemeClr val="accent3"/>
              </a:solidFill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8971B8DD-4782-8509-9EDC-325242B7F25F}"/>
              </a:ext>
            </a:extLst>
          </p:cNvPr>
          <p:cNvSpPr/>
          <p:nvPr/>
        </p:nvSpPr>
        <p:spPr>
          <a:xfrm>
            <a:off x="8549213" y="3653888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Schwachstellen-analyse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2ACC31C-E332-7683-3E96-E5060AE3141C}"/>
              </a:ext>
            </a:extLst>
          </p:cNvPr>
          <p:cNvSpPr/>
          <p:nvPr/>
        </p:nvSpPr>
        <p:spPr>
          <a:xfrm>
            <a:off x="1676133" y="3653888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Breach and Attack Simulation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8816A8E-38CF-4E70-DE3E-94756A412FAD}"/>
              </a:ext>
            </a:extLst>
          </p:cNvPr>
          <p:cNvSpPr/>
          <p:nvPr/>
        </p:nvSpPr>
        <p:spPr>
          <a:xfrm>
            <a:off x="8382514" y="4441748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Vulnerability Assessment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CE08A24-FF2A-02E3-67CB-10C64F8EECB2}"/>
              </a:ext>
            </a:extLst>
          </p:cNvPr>
          <p:cNvSpPr/>
          <p:nvPr/>
        </p:nvSpPr>
        <p:spPr>
          <a:xfrm>
            <a:off x="4102968" y="4750074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Ethical Hacking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A27CA4B-46C1-1510-9E5B-F3690C3D176D}"/>
              </a:ext>
            </a:extLst>
          </p:cNvPr>
          <p:cNvSpPr/>
          <p:nvPr/>
        </p:nvSpPr>
        <p:spPr>
          <a:xfrm>
            <a:off x="1963195" y="4441748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Automatisierter Pentest 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9A85543-9891-B0FB-11F3-53626FA6FA26}"/>
              </a:ext>
            </a:extLst>
          </p:cNvPr>
          <p:cNvSpPr/>
          <p:nvPr/>
        </p:nvSpPr>
        <p:spPr>
          <a:xfrm>
            <a:off x="1963195" y="2866028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Purple Teaming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FEB67A0-8BAD-E4F6-3CE5-3B3E1869B70B}"/>
              </a:ext>
            </a:extLst>
          </p:cNvPr>
          <p:cNvSpPr/>
          <p:nvPr/>
        </p:nvSpPr>
        <p:spPr>
          <a:xfrm>
            <a:off x="6242741" y="2570253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Schwachstellen-scan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7A2FC66-3E4C-C31F-9099-7C5E0FA32A3D}"/>
              </a:ext>
            </a:extLst>
          </p:cNvPr>
          <p:cNvSpPr/>
          <p:nvPr/>
        </p:nvSpPr>
        <p:spPr>
          <a:xfrm>
            <a:off x="8382514" y="2860267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Security Testing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9D0DBEB-1D92-B348-BECB-84B7E05A073C}"/>
              </a:ext>
            </a:extLst>
          </p:cNvPr>
          <p:cNvSpPr/>
          <p:nvPr/>
        </p:nvSpPr>
        <p:spPr>
          <a:xfrm>
            <a:off x="4102968" y="2570253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Red Teaming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2F426C3E-E951-D568-2047-B85BC07867A7}"/>
              </a:ext>
            </a:extLst>
          </p:cNvPr>
          <p:cNvSpPr/>
          <p:nvPr/>
        </p:nvSpPr>
        <p:spPr>
          <a:xfrm>
            <a:off x="6242741" y="4756145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Security Check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2159BC66-AF39-937C-A4B9-10FB1ED437B4}"/>
              </a:ext>
            </a:extLst>
          </p:cNvPr>
          <p:cNvSpPr/>
          <p:nvPr/>
        </p:nvSpPr>
        <p:spPr>
          <a:xfrm>
            <a:off x="2959711" y="1785763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Adversary Simulation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7656D2F4-2038-72BD-51E9-F9A0D7AF73A6}"/>
              </a:ext>
            </a:extLst>
          </p:cNvPr>
          <p:cNvSpPr/>
          <p:nvPr/>
        </p:nvSpPr>
        <p:spPr>
          <a:xfrm>
            <a:off x="7243999" y="1782728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Threat-led Penetration Test 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1C61B4F3-F697-9CC4-5BD3-84D607FB0307}"/>
              </a:ext>
            </a:extLst>
          </p:cNvPr>
          <p:cNvSpPr/>
          <p:nvPr/>
        </p:nvSpPr>
        <p:spPr>
          <a:xfrm>
            <a:off x="5112673" y="5550076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Szenariobasierter Pentest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9DAE8147-5D09-BC5F-B23B-F8C5EF30838F}"/>
              </a:ext>
            </a:extLst>
          </p:cNvPr>
          <p:cNvSpPr/>
          <p:nvPr/>
        </p:nvSpPr>
        <p:spPr>
          <a:xfrm>
            <a:off x="7243999" y="5546264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Code-Review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2E55D707-E9F9-9781-7B8B-0382C424DE8D}"/>
              </a:ext>
            </a:extLst>
          </p:cNvPr>
          <p:cNvSpPr/>
          <p:nvPr/>
        </p:nvSpPr>
        <p:spPr>
          <a:xfrm>
            <a:off x="2959711" y="5546264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Sicherheitsaudit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1BC2C287-6C3F-E63C-86F5-FF480A71083E}"/>
              </a:ext>
            </a:extLst>
          </p:cNvPr>
          <p:cNvSpPr/>
          <p:nvPr/>
        </p:nvSpPr>
        <p:spPr>
          <a:xfrm>
            <a:off x="5099484" y="1780134"/>
            <a:ext cx="1993032" cy="604510"/>
          </a:xfrm>
          <a:prstGeom prst="roundRect">
            <a:avLst>
              <a:gd name="adj" fmla="val 4000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Security Review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F64CC5-59FE-D6AF-A5AD-39B0E14ED573}"/>
              </a:ext>
            </a:extLst>
          </p:cNvPr>
          <p:cNvSpPr txBox="1"/>
          <p:nvPr/>
        </p:nvSpPr>
        <p:spPr>
          <a:xfrm>
            <a:off x="1870165" y="1574557"/>
            <a:ext cx="62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67920CE-E8D6-54A4-8DF4-8CD1CD0BBCE3}"/>
              </a:ext>
            </a:extLst>
          </p:cNvPr>
          <p:cNvSpPr txBox="1"/>
          <p:nvPr/>
        </p:nvSpPr>
        <p:spPr>
          <a:xfrm>
            <a:off x="9694691" y="1574557"/>
            <a:ext cx="62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181648-41BE-DF5F-7D60-FDAD0198FA5B}"/>
              </a:ext>
            </a:extLst>
          </p:cNvPr>
          <p:cNvSpPr txBox="1"/>
          <p:nvPr/>
        </p:nvSpPr>
        <p:spPr>
          <a:xfrm>
            <a:off x="9694691" y="5340687"/>
            <a:ext cx="62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2793668-2DD8-4D17-9AF1-A57C54FDA294}"/>
              </a:ext>
            </a:extLst>
          </p:cNvPr>
          <p:cNvSpPr txBox="1"/>
          <p:nvPr/>
        </p:nvSpPr>
        <p:spPr>
          <a:xfrm>
            <a:off x="1874907" y="5340687"/>
            <a:ext cx="62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30DDF7E-6B36-2482-C4CF-8D355162AC10}"/>
              </a:ext>
            </a:extLst>
          </p:cNvPr>
          <p:cNvSpPr txBox="1"/>
          <p:nvPr/>
        </p:nvSpPr>
        <p:spPr>
          <a:xfrm>
            <a:off x="7608629" y="3442445"/>
            <a:ext cx="62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41399FE-1383-2235-9648-186F605018DA}"/>
              </a:ext>
            </a:extLst>
          </p:cNvPr>
          <p:cNvSpPr txBox="1"/>
          <p:nvPr/>
        </p:nvSpPr>
        <p:spPr>
          <a:xfrm>
            <a:off x="3982605" y="3450336"/>
            <a:ext cx="62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20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1BB1F-7C03-F406-0CC9-C4BDA5E3F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1C885-FA10-2E7F-71E6-6CA72E03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Pentesting</a:t>
            </a:r>
            <a:r>
              <a:rPr lang="de-DE" dirty="0"/>
              <a:t> </a:t>
            </a:r>
            <a:r>
              <a:rPr lang="de-DE" dirty="0" err="1"/>
              <a:t>Insights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16B123-30F6-EE05-F354-8FB51667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14.05.2025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E562C2-96C7-49F9-FEA9-8C0FFB7F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MindBytes GmbH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3A779A-A596-9144-809B-8849B01A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B3FF6-A2E6-4D57-8936-889881651ECF}" type="slidenum">
              <a:rPr lang="de-DE" smtClean="0"/>
              <a:t>5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803F98C-C556-9A70-73E4-5261786C447C}"/>
              </a:ext>
            </a:extLst>
          </p:cNvPr>
          <p:cNvSpPr txBox="1">
            <a:spLocks/>
          </p:cNvSpPr>
          <p:nvPr/>
        </p:nvSpPr>
        <p:spPr>
          <a:xfrm>
            <a:off x="713014" y="3407691"/>
            <a:ext cx="10765971" cy="467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/>
              <a:t>Mit Fokus auf persönlichem </a:t>
            </a:r>
            <a:r>
              <a:rPr lang="de-DE" sz="1800" b="1" dirty="0"/>
              <a:t>Austausch</a:t>
            </a:r>
            <a:r>
              <a:rPr lang="de-DE" sz="1800" dirty="0"/>
              <a:t>, höchster </a:t>
            </a:r>
            <a:r>
              <a:rPr lang="de-DE" sz="1800" b="1" dirty="0"/>
              <a:t>Qualität</a:t>
            </a:r>
            <a:r>
              <a:rPr lang="de-DE" sz="1800" dirty="0"/>
              <a:t> und </a:t>
            </a:r>
            <a:r>
              <a:rPr lang="de-DE" sz="1800" b="1" dirty="0"/>
              <a:t>Verständlichkeit </a:t>
            </a:r>
            <a:r>
              <a:rPr lang="de-DE" sz="1800" dirty="0"/>
              <a:t>für </a:t>
            </a:r>
            <a:r>
              <a:rPr lang="de-DE" sz="1800" dirty="0" err="1"/>
              <a:t>Techie</a:t>
            </a:r>
            <a:r>
              <a:rPr lang="de-DE" sz="1800" dirty="0"/>
              <a:t> bis Management.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sz="1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B987848-2D23-DA7A-3292-0434EA94C4C5}"/>
              </a:ext>
            </a:extLst>
          </p:cNvPr>
          <p:cNvGrpSpPr/>
          <p:nvPr/>
        </p:nvGrpSpPr>
        <p:grpSpPr>
          <a:xfrm>
            <a:off x="584707" y="2393940"/>
            <a:ext cx="2460171" cy="646331"/>
            <a:chOff x="838200" y="3364455"/>
            <a:chExt cx="2460171" cy="646331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1D02BE6-39DB-15C5-2D89-887078774414}"/>
                </a:ext>
              </a:extLst>
            </p:cNvPr>
            <p:cNvSpPr/>
            <p:nvPr/>
          </p:nvSpPr>
          <p:spPr>
            <a:xfrm>
              <a:off x="838200" y="3377690"/>
              <a:ext cx="612000" cy="612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A4C0BB2-9485-21AE-CB93-CE8CC2E5D844}"/>
                </a:ext>
              </a:extLst>
            </p:cNvPr>
            <p:cNvSpPr txBox="1"/>
            <p:nvPr/>
          </p:nvSpPr>
          <p:spPr>
            <a:xfrm>
              <a:off x="1589314" y="3364455"/>
              <a:ext cx="1709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>
                  <a:solidFill>
                    <a:schemeClr val="bg1"/>
                  </a:solidFill>
                </a:rPr>
                <a:t>Motivation verstehen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4C21762-0D42-7470-6F12-5C86B9E2C837}"/>
              </a:ext>
            </a:extLst>
          </p:cNvPr>
          <p:cNvGrpSpPr/>
          <p:nvPr/>
        </p:nvGrpSpPr>
        <p:grpSpPr>
          <a:xfrm>
            <a:off x="2622636" y="2393940"/>
            <a:ext cx="2460171" cy="646331"/>
            <a:chOff x="838200" y="3364455"/>
            <a:chExt cx="2460171" cy="646331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82D28E2-6ACB-D867-3CF0-E70B75EDA4E3}"/>
                </a:ext>
              </a:extLst>
            </p:cNvPr>
            <p:cNvSpPr/>
            <p:nvPr/>
          </p:nvSpPr>
          <p:spPr>
            <a:xfrm>
              <a:off x="838200" y="3377690"/>
              <a:ext cx="612000" cy="612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222F838-D00E-539F-BD6B-F7630DBC7F04}"/>
                </a:ext>
              </a:extLst>
            </p:cNvPr>
            <p:cNvSpPr txBox="1"/>
            <p:nvPr/>
          </p:nvSpPr>
          <p:spPr>
            <a:xfrm>
              <a:off x="1589314" y="3364455"/>
              <a:ext cx="1709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>
                  <a:solidFill>
                    <a:schemeClr val="bg1"/>
                  </a:solidFill>
                </a:rPr>
                <a:t>Projektziele festlegen </a:t>
              </a:r>
              <a:endParaRPr lang="de-DE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B44CBB4-BE2A-2E9C-496E-F0D9581284B4}"/>
              </a:ext>
            </a:extLst>
          </p:cNvPr>
          <p:cNvGrpSpPr/>
          <p:nvPr/>
        </p:nvGrpSpPr>
        <p:grpSpPr>
          <a:xfrm>
            <a:off x="4734465" y="2393940"/>
            <a:ext cx="2460171" cy="646331"/>
            <a:chOff x="838200" y="3364455"/>
            <a:chExt cx="2460171" cy="646331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556264F8-E789-1860-85F5-57757EACAA1F}"/>
                </a:ext>
              </a:extLst>
            </p:cNvPr>
            <p:cNvSpPr/>
            <p:nvPr/>
          </p:nvSpPr>
          <p:spPr>
            <a:xfrm>
              <a:off x="838200" y="3377690"/>
              <a:ext cx="612000" cy="612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02F5E6D-4282-A054-6F97-8A92648E4429}"/>
                </a:ext>
              </a:extLst>
            </p:cNvPr>
            <p:cNvSpPr txBox="1"/>
            <p:nvPr/>
          </p:nvSpPr>
          <p:spPr>
            <a:xfrm>
              <a:off x="1589314" y="3364455"/>
              <a:ext cx="1709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>
                  <a:solidFill>
                    <a:schemeClr val="bg1"/>
                  </a:solidFill>
                </a:rPr>
                <a:t>Schwachstellen aufdecken </a:t>
              </a:r>
              <a:endParaRPr lang="de-DE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758C8A4-F0A4-AE4B-225D-0623C02C98ED}"/>
              </a:ext>
            </a:extLst>
          </p:cNvPr>
          <p:cNvGrpSpPr/>
          <p:nvPr/>
        </p:nvGrpSpPr>
        <p:grpSpPr>
          <a:xfrm>
            <a:off x="7204947" y="2413365"/>
            <a:ext cx="2460171" cy="646331"/>
            <a:chOff x="838200" y="3364455"/>
            <a:chExt cx="2460171" cy="646331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19D149B8-5AD8-D954-95F3-4D5585DBBC7B}"/>
                </a:ext>
              </a:extLst>
            </p:cNvPr>
            <p:cNvSpPr/>
            <p:nvPr/>
          </p:nvSpPr>
          <p:spPr>
            <a:xfrm>
              <a:off x="838200" y="3377690"/>
              <a:ext cx="612000" cy="612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4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E8B5608-A1DA-7E9B-D839-EB23933A5ADF}"/>
                </a:ext>
              </a:extLst>
            </p:cNvPr>
            <p:cNvSpPr txBox="1"/>
            <p:nvPr/>
          </p:nvSpPr>
          <p:spPr>
            <a:xfrm>
              <a:off x="1589314" y="3364455"/>
              <a:ext cx="1709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Ergebnisse besprechen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8797234-06AE-4244-A7D9-13FF920B3812}"/>
              </a:ext>
            </a:extLst>
          </p:cNvPr>
          <p:cNvGrpSpPr/>
          <p:nvPr/>
        </p:nvGrpSpPr>
        <p:grpSpPr>
          <a:xfrm>
            <a:off x="9339122" y="2407175"/>
            <a:ext cx="2460171" cy="646331"/>
            <a:chOff x="838200" y="3364455"/>
            <a:chExt cx="2460171" cy="646331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9BB25B2-76FF-16EC-AAC2-98F097D8F908}"/>
                </a:ext>
              </a:extLst>
            </p:cNvPr>
            <p:cNvSpPr/>
            <p:nvPr/>
          </p:nvSpPr>
          <p:spPr>
            <a:xfrm>
              <a:off x="838200" y="3377690"/>
              <a:ext cx="612000" cy="612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1AE9D5D-0AE2-D253-AC68-919DB1F863F9}"/>
                </a:ext>
              </a:extLst>
            </p:cNvPr>
            <p:cNvSpPr txBox="1"/>
            <p:nvPr/>
          </p:nvSpPr>
          <p:spPr>
            <a:xfrm>
              <a:off x="1589314" y="3364455"/>
              <a:ext cx="1709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>
                  <a:solidFill>
                    <a:schemeClr val="bg1"/>
                  </a:solidFill>
                </a:rPr>
                <a:t>Maßnahmen priorisieren</a:t>
              </a:r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EFB9CC37-CA94-16B6-D961-4ED8EFFE4586}"/>
              </a:ext>
            </a:extLst>
          </p:cNvPr>
          <p:cNvSpPr/>
          <p:nvPr/>
        </p:nvSpPr>
        <p:spPr>
          <a:xfrm>
            <a:off x="2838461" y="4797180"/>
            <a:ext cx="3053422" cy="1197455"/>
          </a:xfrm>
          <a:prstGeom prst="roundRect">
            <a:avLst>
              <a:gd name="adj" fmla="val 6649"/>
            </a:avLst>
          </a:prstGeom>
          <a:solidFill>
            <a:schemeClr val="tx2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Wir</a:t>
            </a:r>
            <a:r>
              <a:rPr lang="de-DE" sz="2000" dirty="0"/>
              <a:t> holen </a:t>
            </a:r>
            <a:r>
              <a:rPr lang="de-DE" sz="2000" b="1" dirty="0"/>
              <a:t>mit euch</a:t>
            </a:r>
            <a:r>
              <a:rPr lang="de-DE" sz="2000" dirty="0"/>
              <a:t> das </a:t>
            </a:r>
            <a:r>
              <a:rPr lang="de-DE" sz="2000" b="1" dirty="0"/>
              <a:t>Maximum </a:t>
            </a:r>
            <a:r>
              <a:rPr lang="de-DE" sz="2000" dirty="0"/>
              <a:t>aus eurem </a:t>
            </a:r>
            <a:r>
              <a:rPr lang="de-DE" sz="2000" b="1" dirty="0" err="1"/>
              <a:t>Pentest</a:t>
            </a:r>
            <a:r>
              <a:rPr lang="de-DE" sz="2000" dirty="0"/>
              <a:t> heraus.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024C621-4F60-5EEA-B56F-CA7191E913AB}"/>
              </a:ext>
            </a:extLst>
          </p:cNvPr>
          <p:cNvSpPr txBox="1"/>
          <p:nvPr/>
        </p:nvSpPr>
        <p:spPr>
          <a:xfrm>
            <a:off x="4035461" y="4187042"/>
            <a:ext cx="65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🚀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158BD17-2CD2-9AE8-84DD-3C88390B998E}"/>
              </a:ext>
            </a:extLst>
          </p:cNvPr>
          <p:cNvSpPr txBox="1"/>
          <p:nvPr/>
        </p:nvSpPr>
        <p:spPr>
          <a:xfrm>
            <a:off x="7482700" y="4167195"/>
            <a:ext cx="65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🔍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862C2B54-12FA-1B1E-0577-4CC39C63E3D6}"/>
              </a:ext>
            </a:extLst>
          </p:cNvPr>
          <p:cNvSpPr/>
          <p:nvPr/>
        </p:nvSpPr>
        <p:spPr>
          <a:xfrm>
            <a:off x="6285700" y="4797180"/>
            <a:ext cx="3053422" cy="1197455"/>
          </a:xfrm>
          <a:prstGeom prst="roundRect">
            <a:avLst>
              <a:gd name="adj" fmla="val 6649"/>
            </a:avLst>
          </a:prstGeom>
          <a:solidFill>
            <a:schemeClr val="tx2">
              <a:alpha val="2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Weil </a:t>
            </a:r>
            <a:r>
              <a:rPr lang="de-DE" sz="2000" b="1" dirty="0" err="1"/>
              <a:t>Pentesting</a:t>
            </a:r>
            <a:r>
              <a:rPr lang="de-DE" sz="2000" dirty="0"/>
              <a:t> </a:t>
            </a:r>
            <a:r>
              <a:rPr lang="de-DE" sz="2000" b="1" dirty="0"/>
              <a:t>mehr</a:t>
            </a:r>
          </a:p>
          <a:p>
            <a:pPr algn="ctr"/>
            <a:r>
              <a:rPr lang="de-DE" sz="2000" b="1" dirty="0"/>
              <a:t>als nur ein Stempel</a:t>
            </a:r>
            <a:r>
              <a:rPr lang="de-DE" sz="2000" dirty="0"/>
              <a:t> ist.</a:t>
            </a:r>
          </a:p>
        </p:txBody>
      </p:sp>
    </p:spTree>
    <p:extLst>
      <p:ext uri="{BB962C8B-B14F-4D97-AF65-F5344CB8AC3E}">
        <p14:creationId xmlns:p14="http://schemas.microsoft.com/office/powerpoint/2010/main" val="458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 animBg="1"/>
      <p:bldP spid="30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5985-E5A7-AA57-304D-7989D55A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470" y="1258094"/>
            <a:ext cx="1970880" cy="752475"/>
          </a:xfrm>
        </p:spPr>
        <p:txBody>
          <a:bodyPr anchor="b">
            <a:normAutofit/>
          </a:bodyPr>
          <a:lstStyle/>
          <a:p>
            <a:r>
              <a:rPr lang="en-US" dirty="0" err="1"/>
              <a:t>Kontakt</a:t>
            </a:r>
            <a:endParaRPr lang="de-DE" dirty="0"/>
          </a:p>
        </p:txBody>
      </p:sp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197EDB02-FBE4-62B1-1CDB-A890177FA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r="18909" b="30213"/>
          <a:stretch/>
        </p:blipFill>
        <p:spPr>
          <a:xfrm>
            <a:off x="601884" y="1258094"/>
            <a:ext cx="3044142" cy="4873625"/>
          </a:xfrm>
          <a:noFill/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E5D19B1-12C8-3543-6A41-48A6E0B1D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1468" y="2320131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4"/>
              </a:rPr>
              <a:t>hallo@mind-bytes.de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+49 711 20709567</a:t>
            </a:r>
            <a:br>
              <a:rPr lang="en-US" dirty="0"/>
            </a:br>
            <a:r>
              <a:rPr lang="en-US" dirty="0">
                <a:hlinkClick r:id="rId5"/>
              </a:rPr>
              <a:t>https://mind-bytes.de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MindBytes GmbH </a:t>
            </a:r>
            <a:br>
              <a:rPr lang="en-US" dirty="0"/>
            </a:br>
            <a:r>
              <a:rPr lang="en-US" dirty="0" err="1"/>
              <a:t>Probststr</a:t>
            </a:r>
            <a:r>
              <a:rPr lang="en-US" dirty="0"/>
              <a:t>. 15</a:t>
            </a:r>
            <a:br>
              <a:rPr lang="en-US" dirty="0"/>
            </a:br>
            <a:r>
              <a:rPr lang="en-US" dirty="0"/>
              <a:t>70567 Stuttgart</a:t>
            </a:r>
          </a:p>
          <a:p>
            <a:endParaRPr lang="en-US" dirty="0"/>
          </a:p>
          <a:p>
            <a:r>
              <a:rPr lang="en-US" dirty="0" err="1"/>
              <a:t>Amtsgericht</a:t>
            </a:r>
            <a:r>
              <a:rPr lang="en-US" dirty="0"/>
              <a:t> Stuttgart, HRB 790784</a:t>
            </a:r>
            <a:br>
              <a:rPr lang="en-US" dirty="0"/>
            </a:br>
            <a:r>
              <a:rPr lang="en-US" dirty="0" err="1"/>
              <a:t>Ust-IdNr</a:t>
            </a:r>
            <a:r>
              <a:rPr lang="en-US" dirty="0"/>
              <a:t>. DE363069855</a:t>
            </a:r>
          </a:p>
          <a:p>
            <a:r>
              <a:rPr lang="en-US" dirty="0" err="1"/>
              <a:t>vertreten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die </a:t>
            </a:r>
            <a:r>
              <a:rPr lang="en-US" dirty="0" err="1"/>
              <a:t>Geschäftsführung</a:t>
            </a:r>
            <a:r>
              <a:rPr lang="en-US" dirty="0"/>
              <a:t> Christian Stehle, Nina Wagner, Simon Holl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2B4B-BE33-6A41-39A8-38102CF7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14.05.2025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178B-540D-410C-E272-71B68BAF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MindBytes GmbH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9E471-84F1-EF8F-83D4-21D87A79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2EB3FF6-A2E6-4D57-8936-889881651ECF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653D77-9494-00BA-41CF-03C255DF2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2255837"/>
            <a:ext cx="2585384" cy="25808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5D5633-9521-2589-08A3-C355D0F5D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1887" b="-10264"/>
          <a:stretch/>
        </p:blipFill>
        <p:spPr>
          <a:xfrm>
            <a:off x="9204960" y="4940506"/>
            <a:ext cx="155448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13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ndBytes">
      <a:dk1>
        <a:srgbClr val="282832"/>
      </a:dk1>
      <a:lt1>
        <a:sysClr val="window" lastClr="FFFFFF"/>
      </a:lt1>
      <a:dk2>
        <a:srgbClr val="002F4B"/>
      </a:dk2>
      <a:lt2>
        <a:srgbClr val="E7E6E6"/>
      </a:lt2>
      <a:accent1>
        <a:srgbClr val="355B75"/>
      </a:accent1>
      <a:accent2>
        <a:srgbClr val="79C1C3"/>
      </a:accent2>
      <a:accent3>
        <a:srgbClr val="D33F77"/>
      </a:accent3>
      <a:accent4>
        <a:srgbClr val="EFB728"/>
      </a:accent4>
      <a:accent5>
        <a:srgbClr val="65A270"/>
      </a:accent5>
      <a:accent6>
        <a:srgbClr val="663D63"/>
      </a:accent6>
      <a:hlink>
        <a:srgbClr val="D8D8D8"/>
      </a:hlink>
      <a:folHlink>
        <a:srgbClr val="A5A5A5"/>
      </a:folHlink>
    </a:clrScheme>
    <a:fontScheme name="Titillium Web">
      <a:majorFont>
        <a:latin typeface="Titillium Web Light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Vorlage" id="{8C1BD9EE-11CA-490E-ACB2-D260A1B2546C}" vid="{79BCED97-B863-4248-9605-0C66ADA36186}"/>
    </a:ext>
  </a:extLst>
</a:theme>
</file>

<file path=ppt/theme/theme2.xml><?xml version="1.0" encoding="utf-8"?>
<a:theme xmlns:a="http://schemas.openxmlformats.org/drawingml/2006/main" name="Office Theme">
  <a:themeElements>
    <a:clrScheme name="MindBytes">
      <a:dk1>
        <a:srgbClr val="282832"/>
      </a:dk1>
      <a:lt1>
        <a:sysClr val="window" lastClr="FFFFFF"/>
      </a:lt1>
      <a:dk2>
        <a:srgbClr val="002F4B"/>
      </a:dk2>
      <a:lt2>
        <a:srgbClr val="E7E6E6"/>
      </a:lt2>
      <a:accent1>
        <a:srgbClr val="355B75"/>
      </a:accent1>
      <a:accent2>
        <a:srgbClr val="79C1C3"/>
      </a:accent2>
      <a:accent3>
        <a:srgbClr val="D33F77"/>
      </a:accent3>
      <a:accent4>
        <a:srgbClr val="EFB728"/>
      </a:accent4>
      <a:accent5>
        <a:srgbClr val="65A270"/>
      </a:accent5>
      <a:accent6>
        <a:srgbClr val="663D63"/>
      </a:accent6>
      <a:hlink>
        <a:srgbClr val="355B75"/>
      </a:hlink>
      <a:folHlink>
        <a:srgbClr val="79C1C3"/>
      </a:folHlink>
    </a:clrScheme>
    <a:fontScheme name="Titillium Web">
      <a:majorFont>
        <a:latin typeface="Titillium Web Light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indBytes">
      <a:dk1>
        <a:srgbClr val="282832"/>
      </a:dk1>
      <a:lt1>
        <a:sysClr val="window" lastClr="FFFFFF"/>
      </a:lt1>
      <a:dk2>
        <a:srgbClr val="002F4B"/>
      </a:dk2>
      <a:lt2>
        <a:srgbClr val="E7E6E6"/>
      </a:lt2>
      <a:accent1>
        <a:srgbClr val="355B75"/>
      </a:accent1>
      <a:accent2>
        <a:srgbClr val="79C1C3"/>
      </a:accent2>
      <a:accent3>
        <a:srgbClr val="D33F77"/>
      </a:accent3>
      <a:accent4>
        <a:srgbClr val="EFB728"/>
      </a:accent4>
      <a:accent5>
        <a:srgbClr val="65A270"/>
      </a:accent5>
      <a:accent6>
        <a:srgbClr val="663D63"/>
      </a:accent6>
      <a:hlink>
        <a:srgbClr val="355B75"/>
      </a:hlink>
      <a:folHlink>
        <a:srgbClr val="79C1C3"/>
      </a:folHlink>
    </a:clrScheme>
    <a:fontScheme name="Titillium Web">
      <a:majorFont>
        <a:latin typeface="Titillium Web Light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c18547-0c7a-4426-8475-a1ad53a39a87" xsi:nil="true"/>
    <lcf76f155ced4ddcb4097134ff3c332f xmlns="1a67c559-172b-4015-afcc-8459b49591d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1648AC29B4594689259F56E123422F" ma:contentTypeVersion="13" ma:contentTypeDescription="Ein neues Dokument erstellen." ma:contentTypeScope="" ma:versionID="2e145fa5c6c7c7230a07ab7f25dcef2a">
  <xsd:schema xmlns:xsd="http://www.w3.org/2001/XMLSchema" xmlns:xs="http://www.w3.org/2001/XMLSchema" xmlns:p="http://schemas.microsoft.com/office/2006/metadata/properties" xmlns:ns2="1a67c559-172b-4015-afcc-8459b49591dc" xmlns:ns3="d7c18547-0c7a-4426-8475-a1ad53a39a87" targetNamespace="http://schemas.microsoft.com/office/2006/metadata/properties" ma:root="true" ma:fieldsID="5d496fe81c82dd0ff1d6e50e553c4c82" ns2:_="" ns3:_="">
    <xsd:import namespace="1a67c559-172b-4015-afcc-8459b49591dc"/>
    <xsd:import namespace="d7c18547-0c7a-4426-8475-a1ad53a39a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7c559-172b-4015-afcc-8459b4959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569c1cd4-6783-49e6-9c99-dd6a1d76f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18547-0c7a-4426-8475-a1ad53a39a8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efdc260-2ce6-4e94-a64a-48e552f5d0b4}" ma:internalName="TaxCatchAll" ma:showField="CatchAllData" ma:web="d7c18547-0c7a-4426-8475-a1ad53a39a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2457CA-65F2-443F-BC16-19818FE9D4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80C361-664A-4AF3-9C97-5E5F8928D7EB}">
  <ds:schemaRefs>
    <ds:schemaRef ds:uri="1a67c559-172b-4015-afcc-8459b49591dc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d7c18547-0c7a-4426-8475-a1ad53a39a87"/>
  </ds:schemaRefs>
</ds:datastoreItem>
</file>

<file path=customXml/itemProps3.xml><?xml version="1.0" encoding="utf-8"?>
<ds:datastoreItem xmlns:ds="http://schemas.openxmlformats.org/officeDocument/2006/customXml" ds:itemID="{63E9E2A2-1A74-4A7F-B86C-747DE24E4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7c559-172b-4015-afcc-8459b49591dc"/>
    <ds:schemaRef ds:uri="d7c18547-0c7a-4426-8475-a1ad53a39a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</Template>
  <TotalTime>0</TotalTime>
  <Words>194</Words>
  <Application>Microsoft Office PowerPoint</Application>
  <PresentationFormat>Breitbild</PresentationFormat>
  <Paragraphs>86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Titillium Web Light</vt:lpstr>
      <vt:lpstr>Arial</vt:lpstr>
      <vt:lpstr>Titillium Web</vt:lpstr>
      <vt:lpstr>Office</vt:lpstr>
      <vt:lpstr>MindBytes</vt:lpstr>
      <vt:lpstr>PowerPoint-Präsentation</vt:lpstr>
      <vt:lpstr>Arten von Schwachstellen</vt:lpstr>
      <vt:lpstr>Pentest: Buzzword-Bingo</vt:lpstr>
      <vt:lpstr>Pentesting Insights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Holl</dc:creator>
  <cp:lastModifiedBy>Simon Holl</cp:lastModifiedBy>
  <cp:revision>3</cp:revision>
  <dcterms:created xsi:type="dcterms:W3CDTF">2025-04-12T15:53:16Z</dcterms:created>
  <dcterms:modified xsi:type="dcterms:W3CDTF">2025-04-30T05:24:33Z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0x0101008E1648AC29B4594689259F56E123422F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