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96"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Lst>
  <p:sldSz cy="10287000" cx="18288000"/>
  <p:notesSz cx="6858000" cy="9144000"/>
  <p:embeddedFontLst>
    <p:embeddedFont>
      <p:font typeface="Red Hat Display Medium"/>
      <p:regular r:id="rId62"/>
      <p:bold r:id="rId63"/>
      <p:italic r:id="rId64"/>
      <p:boldItalic r:id="rId65"/>
    </p:embeddedFont>
    <p:embeddedFont>
      <p:font typeface="Red Hat Display"/>
      <p:regular r:id="rId66"/>
      <p:bold r:id="rId67"/>
      <p:italic r:id="rId68"/>
      <p:boldItalic r:id="rId6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font" Target="fonts/RedHatDisplayMedium-regular.fntdata"/><Relationship Id="rId61" Type="http://schemas.openxmlformats.org/officeDocument/2006/relationships/slide" Target="slides/slide57.xml"/><Relationship Id="rId20" Type="http://schemas.openxmlformats.org/officeDocument/2006/relationships/slide" Target="slides/slide16.xml"/><Relationship Id="rId64" Type="http://schemas.openxmlformats.org/officeDocument/2006/relationships/font" Target="fonts/RedHatDisplayMedium-italic.fntdata"/><Relationship Id="rId63" Type="http://schemas.openxmlformats.org/officeDocument/2006/relationships/font" Target="fonts/RedHatDisplayMedium-bold.fntdata"/><Relationship Id="rId22" Type="http://schemas.openxmlformats.org/officeDocument/2006/relationships/slide" Target="slides/slide18.xml"/><Relationship Id="rId66" Type="http://schemas.openxmlformats.org/officeDocument/2006/relationships/font" Target="fonts/RedHatDisplay-regular.fntdata"/><Relationship Id="rId21" Type="http://schemas.openxmlformats.org/officeDocument/2006/relationships/slide" Target="slides/slide17.xml"/><Relationship Id="rId65" Type="http://schemas.openxmlformats.org/officeDocument/2006/relationships/font" Target="fonts/RedHatDisplayMedium-boldItalic.fntdata"/><Relationship Id="rId24" Type="http://schemas.openxmlformats.org/officeDocument/2006/relationships/slide" Target="slides/slide20.xml"/><Relationship Id="rId68" Type="http://schemas.openxmlformats.org/officeDocument/2006/relationships/font" Target="fonts/RedHatDisplay-italic.fntdata"/><Relationship Id="rId23" Type="http://schemas.openxmlformats.org/officeDocument/2006/relationships/slide" Target="slides/slide19.xml"/><Relationship Id="rId67" Type="http://schemas.openxmlformats.org/officeDocument/2006/relationships/font" Target="fonts/RedHatDisplay-bold.fntdata"/><Relationship Id="rId60" Type="http://schemas.openxmlformats.org/officeDocument/2006/relationships/slide" Target="slides/slide56.xml"/><Relationship Id="rId26" Type="http://schemas.openxmlformats.org/officeDocument/2006/relationships/slide" Target="slides/slide22.xml"/><Relationship Id="rId25" Type="http://schemas.openxmlformats.org/officeDocument/2006/relationships/slide" Target="slides/slide21.xml"/><Relationship Id="rId69" Type="http://schemas.openxmlformats.org/officeDocument/2006/relationships/font" Target="fonts/RedHatDisplay-boldItalic.fntdata"/><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slide" Target="slides/slide51.xml"/><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slide" Target="slides/slide53.xml"/><Relationship Id="rId12" Type="http://schemas.openxmlformats.org/officeDocument/2006/relationships/slide" Target="slides/slide8.xml"/><Relationship Id="rId56" Type="http://schemas.openxmlformats.org/officeDocument/2006/relationships/slide" Target="slides/slide52.xml"/><Relationship Id="rId15" Type="http://schemas.openxmlformats.org/officeDocument/2006/relationships/slide" Target="slides/slide11.xml"/><Relationship Id="rId59" Type="http://schemas.openxmlformats.org/officeDocument/2006/relationships/slide" Target="slides/slide55.xml"/><Relationship Id="rId14" Type="http://schemas.openxmlformats.org/officeDocument/2006/relationships/slide" Target="slides/slide10.xml"/><Relationship Id="rId58" Type="http://schemas.openxmlformats.org/officeDocument/2006/relationships/slide" Target="slides/slide54.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ibusiness.com/nlp/github-copilot-loses-20-a-month-per-user"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newsletter.pragmaticengineer.com/p/is-the-ai-developera-threat-to-jobs" TargetMode="External"/><Relationship Id="rId3" Type="http://schemas.openxmlformats.org/officeDocument/2006/relationships/hyperlink" Target="https://stackoverflow.blog/2020/04/20/brush-up-your-cobol-why-is-a-60-year-old-language-suddenly-in-demand/"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newsletter.pragmaticengineer.com/p/is-the-ai-developera-threat-to-jobs" TargetMode="External"/><Relationship Id="rId3" Type="http://schemas.openxmlformats.org/officeDocument/2006/relationships/hyperlink" Target="https://stackoverflow.blog/2020/04/20/brush-up-your-cobol-why-is-a-60-year-old-language-suddenly-in-demand/"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newsletter.pragmaticengineer.com/p/is-the-ai-developera-threat-to-jobs" TargetMode="External"/><Relationship Id="rId3" Type="http://schemas.openxmlformats.org/officeDocument/2006/relationships/hyperlink" Target="https://stackoverflow.blog/2020/04/20/brush-up-your-cobol-why-is-a-60-year-old-language-suddenly-in-demand/"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newsletter.pragmaticengineer.com/p/is-the-ai-developera-threat-to-jobs" TargetMode="External"/><Relationship Id="rId3" Type="http://schemas.openxmlformats.org/officeDocument/2006/relationships/hyperlink" Target="https://stackoverflow.blog/2020/04/20/brush-up-your-cobol-why-is-a-60-year-old-language-suddenly-in-demand/"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e.stanford.edu/dan-boneh-and-team-find-relying-ai-more-likely-make-your-code-buggier" TargetMode="Externa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ission.securecodewarrior.com/api/public/480e99b1-6ed8-4925-a0b0-6e2e390c4440/ai.awareness.generic" TargetMode="Externa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military.com/history/thieves-are-stripping-sunken-world-war-ii-shipwrecks-of-their-valuable-steel.html#:~:text=Its%20use%20in%20medicine%20and,about%20where%20they%20get%20it" TargetMode="Externa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military.com/history/thieves-are-stripping-sunken-world-war-ii-shipwrecks-of-their-valuable-steel.html#:~:text=Its%20use%20in%20medicine%20and,about%20where%20they%20get%20it" TargetMode="Externa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Tay_(chatbot)" TargetMode="External"/><Relationship Id="rId3" Type="http://schemas.openxmlformats.org/officeDocument/2006/relationships/hyperlink" Target="https://www.bbc.com/news/technology-35890188" TargetMode="Externa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betterprogramming.pub/i-used-gpt-3-to-find-213-security-vulnerabilities-in-a-single-codebase-cc3870ba9411" TargetMode="Externa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1c33b8a066d0a0b_4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2" name="Google Shape;412;g1c33b8a066d0a0b_4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g2c0ff5d5cc8_0_8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2" name="Google Shape;502;g2c0ff5d5cc8_0_8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2c0ff5d5cc8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8" name="Google Shape;508;g2c0ff5d5cc8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2c0ff5d5cc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1" name="Google Shape;521;g2c0ff5d5cc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2c0ff5d5cc8_0_8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7" name="Google Shape;527;g2c0ff5d5cc8_0_8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2c0ff5d5cc8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0" name="Google Shape;540;g2c0ff5d5cc8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t>If we can make the neural network as good as the brain… then we will need less developers.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g2c0ff5d5cc8_0_8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9" name="Google Shape;549;g2c0ff5d5cc8_0_8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ALL industries will suffer </a:t>
            </a:r>
            <a:endParaRPr/>
          </a:p>
          <a:p>
            <a:pPr indent="0" lvl="0" marL="0" rtl="0" algn="l">
              <a:spcBef>
                <a:spcPts val="0"/>
              </a:spcBef>
              <a:spcAft>
                <a:spcPts val="0"/>
              </a:spcAft>
              <a:buNone/>
            </a:pPr>
            <a:r>
              <a:rPr lang="en-GB"/>
              <a:t>			(or)</a:t>
            </a:r>
            <a:endParaRPr/>
          </a:p>
          <a:p>
            <a:pPr indent="0" lvl="0" marL="0" rtl="0" algn="l">
              <a:spcBef>
                <a:spcPts val="0"/>
              </a:spcBef>
              <a:spcAft>
                <a:spcPts val="0"/>
              </a:spcAft>
              <a:buNone/>
            </a:pPr>
            <a:r>
              <a:rPr lang="en-GB"/>
              <a:t>People will have more free time (tasks will be taken over)</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g2c0ff5d5cc8_0_8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8" name="Google Shape;558;g2c0ff5d5cc8_0_8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t>AI neural networks are inspired by the structure and function of the human brain, but they differ in several key aspects: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GB"/>
              <a:t>1. **Processing Power**: While AI neural networks can process vast amounts of data quickly, they still lag far behind the human brain in terms of processing power. The human brain is estimated to contain around 86 billion neurons, each with thousands of connections, enabling it to perform complex computations in real-time.</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GB"/>
              <a:t>2. **Learning Efficiency**: Human brains are incredibly efficient at learning from sparse data and generalizing knowledge to new situations. AI neural networks often require large amounts of labeled data for training and may struggle with tasks that humans find easy, such as understanding natural language or recognizing objects in varied contexts.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GB"/>
              <a:t>3. **Flexibility and Adaptability**: Human brains are highly flexible and adaptable. They can learn new tasks with minimal supervision and continuously update their knowledge based on new experiences. While AI neural networks can be trained to perform specific tasks very well, they typically lack the flexibility and adaptability of the human brain.</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GB"/>
              <a:t>4. **Energy Efficiency**: The human brain is remarkably energy-efficient, consuming only about 20 watts of power, roughly equivalent to a dim light bulb. In contrast, AI neural networks, especially large-scale models, require significant computational resources and energy consumption to operate. </a:t>
            </a:r>
            <a:endParaRPr/>
          </a:p>
          <a:p>
            <a:pPr indent="0" lvl="0" marL="0" rtl="0" algn="l">
              <a:spcBef>
                <a:spcPts val="0"/>
              </a:spcBef>
              <a:spcAft>
                <a:spcPts val="0"/>
              </a:spcAft>
              <a:buClr>
                <a:schemeClr val="dk1"/>
              </a:buClr>
              <a:buSzPts val="1100"/>
              <a:buFont typeface="Arial"/>
              <a:buNone/>
            </a:pPr>
            <a:r>
              <a:rPr lang="en-GB"/>
              <a:t>→ </a:t>
            </a:r>
            <a:r>
              <a:rPr lang="en-GB" sz="1200">
                <a:solidFill>
                  <a:srgbClr val="333333"/>
                </a:solidFill>
              </a:rPr>
              <a:t> </a:t>
            </a:r>
            <a:r>
              <a:rPr lang="en-GB" sz="1200">
                <a:solidFill>
                  <a:srgbClr val="00A562"/>
                </a:solidFill>
                <a:uFill>
                  <a:noFill/>
                </a:uFill>
                <a:hlinkClick r:id="rId2">
                  <a:extLst>
                    <a:ext uri="{A12FA001-AC4F-418D-AE19-62706E023703}">
                      <ahyp:hlinkClr val="tx"/>
                    </a:ext>
                  </a:extLst>
                </a:hlinkClick>
              </a:rPr>
              <a:t>Even Copilot loses money</a:t>
            </a:r>
            <a:r>
              <a:rPr lang="en-GB" sz="1200">
                <a:solidFill>
                  <a:srgbClr val="333333"/>
                </a:solidFill>
              </a:rPr>
              <a:t>, to the tune of around $20 to $80 a month per user, according to The Wall Street Journal.</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GB"/>
              <a:t>5. **Consciousness and Emotion**: Human brains exhibit consciousness and emotions, which are currently beyond the capabilities of AI neural networks. While AI systems can simulate some aspects of emotion and behavior, they lack true subjective experience and understanding.</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GB"/>
              <a:t>In summary, while AI neural networks have made significant progress in emulating certain aspects of human brain function, they still fall short in many areas. Understanding and replicating the full complexity and capabilities of the human brain remains a formidable challenge in the field of artificial intelligence.</a:t>
            </a:r>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g1f7ab7fdad2_0_38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5" name="Google Shape;565;g1f7ab7fdad2_0_38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g1f3fe0e7f06_0_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1" name="Google Shape;571;g1f3fe0e7f06_0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g2c0ff5d5cc8_0_7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8" name="Google Shape;578;g2c0ff5d5cc8_0_7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ChatGPT, is all code. </a:t>
            </a:r>
            <a:r>
              <a:rPr lang="en-GB"/>
              <a:t>Good and bad code, and you get somewhat good answers</a:t>
            </a:r>
            <a:endParaRPr/>
          </a:p>
          <a:p>
            <a:pPr indent="0" lvl="0" marL="0" rtl="0" algn="l">
              <a:spcBef>
                <a:spcPts val="0"/>
              </a:spcBef>
              <a:spcAft>
                <a:spcPts val="0"/>
              </a:spcAft>
              <a:buNone/>
            </a:pPr>
            <a:r>
              <a:rPr lang="en-GB"/>
              <a:t>We improved that and gave it all good code. Marginal difference. We could not get a significantly better outcome</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126c4a98a89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6" name="Google Shape;416;g126c4a98a89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g2cddc8158b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2" name="Google Shape;592;g2cddc8158b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ChatGPT, is all code. Good and bad code, and you get somewhat good answers</a:t>
            </a:r>
            <a:endParaRPr/>
          </a:p>
          <a:p>
            <a:pPr indent="0" lvl="0" marL="0" rtl="0" algn="l">
              <a:spcBef>
                <a:spcPts val="0"/>
              </a:spcBef>
              <a:spcAft>
                <a:spcPts val="0"/>
              </a:spcAft>
              <a:buNone/>
            </a:pPr>
            <a:r>
              <a:rPr lang="en-GB"/>
              <a:t>We improved that and gave it all good code. Marginal difference. We could not get a significantly better outcome</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1f7ab7fdad2_0_38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8" name="Google Shape;608;g1f7ab7fdad2_0_38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ChatGPT, is all code. Good and bad code, and you get somewhat good answers</a:t>
            </a:r>
            <a:endParaRPr/>
          </a:p>
          <a:p>
            <a:pPr indent="0" lvl="0" marL="0" rtl="0" algn="l">
              <a:spcBef>
                <a:spcPts val="0"/>
              </a:spcBef>
              <a:spcAft>
                <a:spcPts val="0"/>
              </a:spcAft>
              <a:buNone/>
            </a:pPr>
            <a:r>
              <a:rPr lang="en-GB"/>
              <a:t>We improved that and gave it all good code. Marginal difference. We could not get a significantly better outcome</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g2cddc8158bc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1" name="Google Shape;621;g2cddc8158bc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ChatGPT, is all code. Good and bad code, and you get somewhat good answers</a:t>
            </a:r>
            <a:endParaRPr/>
          </a:p>
          <a:p>
            <a:pPr indent="0" lvl="0" marL="0" rtl="0" algn="l">
              <a:spcBef>
                <a:spcPts val="0"/>
              </a:spcBef>
              <a:spcAft>
                <a:spcPts val="0"/>
              </a:spcAft>
              <a:buNone/>
            </a:pPr>
            <a:r>
              <a:rPr lang="en-GB"/>
              <a:t>We improved that and gave it all good code. Marginal difference. We could not get a significantly better outcome</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g2c0ff5d5cc8_0_8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5" name="Google Shape;635;g2c0ff5d5cc8_0_8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g2c0ff5d5cc8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4" name="Google Shape;654;g2c0ff5d5cc8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g2cddc8158bc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6" name="Google Shape;676;g2cddc8158bc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1" name="Shape 681"/>
        <p:cNvGrpSpPr/>
        <p:nvPr/>
      </p:nvGrpSpPr>
      <p:grpSpPr>
        <a:xfrm>
          <a:off x="0" y="0"/>
          <a:ext cx="0" cy="0"/>
          <a:chOff x="0" y="0"/>
          <a:chExt cx="0" cy="0"/>
        </a:xfrm>
      </p:grpSpPr>
      <p:sp>
        <p:nvSpPr>
          <p:cNvPr id="682" name="Google Shape;682;g1f7ab7fdad2_0_38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3" name="Google Shape;683;g1f7ab7fdad2_0_38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g1f3fe0e7f06_0_1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0" name="Google Shape;690;g1f3fe0e7f06_0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u="sng">
                <a:solidFill>
                  <a:schemeClr val="hlink"/>
                </a:solidFill>
                <a:hlinkClick r:id="rId2"/>
              </a:rPr>
              <a:t>https://newsletter.pragmaticengineer.com/p/is-the-ai-developera-threat-to-jobs</a:t>
            </a:r>
            <a:endParaRPr/>
          </a:p>
          <a:p>
            <a:pPr indent="0" lvl="0" marL="0" rtl="0" algn="l">
              <a:spcBef>
                <a:spcPts val="0"/>
              </a:spcBef>
              <a:spcAft>
                <a:spcPts val="0"/>
              </a:spcAft>
              <a:buNone/>
            </a:pPr>
            <a:r>
              <a:rPr lang="en-GB"/>
              <a:t>COBOL: </a:t>
            </a:r>
            <a:r>
              <a:rPr lang="en-GB" u="sng">
                <a:solidFill>
                  <a:schemeClr val="hlink"/>
                </a:solidFill>
                <a:hlinkClick r:id="rId3"/>
              </a:rPr>
              <a:t>https://stackoverflow.blog/2020/04/20/brush-up-your-cobol-why-is-a-60-year-old-language-suddenly-in-demand/</a:t>
            </a:r>
            <a:r>
              <a:rPr lang="en-GB"/>
              <a:t>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g1f3fe0e7f06_0_1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4" name="Google Shape;704;g1f3fe0e7f06_0_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u="sng">
                <a:solidFill>
                  <a:schemeClr val="hlink"/>
                </a:solidFill>
                <a:hlinkClick r:id="rId2"/>
              </a:rPr>
              <a:t>https://newsletter.pragmaticengineer.com/p/is-the-ai-developera-threat-to-jobs</a:t>
            </a:r>
            <a:endParaRPr/>
          </a:p>
          <a:p>
            <a:pPr indent="0" lvl="0" marL="0" rtl="0" algn="l">
              <a:spcBef>
                <a:spcPts val="0"/>
              </a:spcBef>
              <a:spcAft>
                <a:spcPts val="0"/>
              </a:spcAft>
              <a:buNone/>
            </a:pPr>
            <a:r>
              <a:rPr lang="en-GB"/>
              <a:t>COBOL: </a:t>
            </a:r>
            <a:r>
              <a:rPr lang="en-GB" u="sng">
                <a:solidFill>
                  <a:schemeClr val="hlink"/>
                </a:solidFill>
                <a:hlinkClick r:id="rId3"/>
              </a:rPr>
              <a:t>https://stackoverflow.blog/2020/04/20/brush-up-your-cobol-why-is-a-60-year-old-language-suddenly-in-demand/</a:t>
            </a:r>
            <a:r>
              <a:rPr lang="en-GB"/>
              <a:t>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g1f7ab7fdad2_0_39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8" name="Google Shape;718;g1f7ab7fdad2_0_39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u="sng">
                <a:solidFill>
                  <a:schemeClr val="hlink"/>
                </a:solidFill>
                <a:hlinkClick r:id="rId2"/>
              </a:rPr>
              <a:t>https://newsletter.pragmaticengineer.com/p/is-the-ai-developera-threat-to-jobs</a:t>
            </a:r>
            <a:endParaRPr/>
          </a:p>
          <a:p>
            <a:pPr indent="0" lvl="0" marL="0" rtl="0" algn="l">
              <a:spcBef>
                <a:spcPts val="0"/>
              </a:spcBef>
              <a:spcAft>
                <a:spcPts val="0"/>
              </a:spcAft>
              <a:buNone/>
            </a:pPr>
            <a:r>
              <a:rPr lang="en-GB"/>
              <a:t>COBOL: </a:t>
            </a:r>
            <a:r>
              <a:rPr lang="en-GB" u="sng">
                <a:solidFill>
                  <a:schemeClr val="hlink"/>
                </a:solidFill>
                <a:hlinkClick r:id="rId3"/>
              </a:rPr>
              <a:t>https://stackoverflow.blog/2020/04/20/brush-up-your-cobol-why-is-a-60-year-old-language-suddenly-in-demand/</a:t>
            </a:r>
            <a:r>
              <a:rPr lang="en-GB"/>
              <a:t>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266c2c45f73_0_5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3" name="Google Shape;423;g266c2c45f73_0_5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 name="Shape 729"/>
        <p:cNvGrpSpPr/>
        <p:nvPr/>
      </p:nvGrpSpPr>
      <p:grpSpPr>
        <a:xfrm>
          <a:off x="0" y="0"/>
          <a:ext cx="0" cy="0"/>
          <a:chOff x="0" y="0"/>
          <a:chExt cx="0" cy="0"/>
        </a:xfrm>
      </p:grpSpPr>
      <p:sp>
        <p:nvSpPr>
          <p:cNvPr id="730" name="Google Shape;730;g1f7ab7fdad2_0_38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1" name="Google Shape;731;g1f7ab7fdad2_0_38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u="sng">
                <a:solidFill>
                  <a:schemeClr val="hlink"/>
                </a:solidFill>
                <a:hlinkClick r:id="rId2"/>
              </a:rPr>
              <a:t>https://newsletter.pragmaticengineer.com/p/is-the-ai-developera-threat-to-jobs</a:t>
            </a:r>
            <a:endParaRPr/>
          </a:p>
          <a:p>
            <a:pPr indent="0" lvl="0" marL="0" rtl="0" algn="l">
              <a:spcBef>
                <a:spcPts val="0"/>
              </a:spcBef>
              <a:spcAft>
                <a:spcPts val="0"/>
              </a:spcAft>
              <a:buNone/>
            </a:pPr>
            <a:r>
              <a:rPr lang="en-GB"/>
              <a:t>COBOL: </a:t>
            </a:r>
            <a:r>
              <a:rPr lang="en-GB" u="sng">
                <a:solidFill>
                  <a:schemeClr val="hlink"/>
                </a:solidFill>
                <a:hlinkClick r:id="rId3"/>
              </a:rPr>
              <a:t>https://stackoverflow.blog/2020/04/20/brush-up-your-cobol-why-is-a-60-year-old-language-suddenly-in-demand/</a:t>
            </a:r>
            <a:r>
              <a:rPr lang="en-GB"/>
              <a:t>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5" name="Shape 745"/>
        <p:cNvGrpSpPr/>
        <p:nvPr/>
      </p:nvGrpSpPr>
      <p:grpSpPr>
        <a:xfrm>
          <a:off x="0" y="0"/>
          <a:ext cx="0" cy="0"/>
          <a:chOff x="0" y="0"/>
          <a:chExt cx="0" cy="0"/>
        </a:xfrm>
      </p:grpSpPr>
      <p:sp>
        <p:nvSpPr>
          <p:cNvPr id="746" name="Google Shape;746;g1f7ab7fdad2_0_38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7" name="Google Shape;747;g1f7ab7fdad2_0_38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Steve Jobs: Good developer is 47x more productive than a bad developer</a:t>
            </a:r>
            <a:endParaRPr/>
          </a:p>
          <a:p>
            <a:pPr indent="0" lvl="0" marL="0" rtl="0" algn="l">
              <a:spcBef>
                <a:spcPts val="0"/>
              </a:spcBef>
              <a:spcAft>
                <a:spcPts val="0"/>
              </a:spcAft>
              <a:buNone/>
            </a:pPr>
            <a:r>
              <a:rPr lang="en-GB"/>
              <a:t>Marketing -&gt; leads</a:t>
            </a:r>
            <a:endParaRPr/>
          </a:p>
          <a:p>
            <a:pPr indent="0" lvl="0" marL="0" rtl="0" algn="l">
              <a:spcBef>
                <a:spcPts val="0"/>
              </a:spcBef>
              <a:spcAft>
                <a:spcPts val="0"/>
              </a:spcAft>
              <a:buNone/>
            </a:pPr>
            <a:r>
              <a:rPr lang="en-GB"/>
              <a:t>Sales -&gt; sales</a:t>
            </a:r>
            <a:endParaRPr/>
          </a:p>
          <a:p>
            <a:pPr indent="0" lvl="0" marL="0" rtl="0" algn="l">
              <a:spcBef>
                <a:spcPts val="0"/>
              </a:spcBef>
              <a:spcAft>
                <a:spcPts val="0"/>
              </a:spcAft>
              <a:buNone/>
            </a:pPr>
            <a:r>
              <a:rPr lang="en-GB"/>
              <a:t>…</a:t>
            </a:r>
            <a:endParaRPr/>
          </a:p>
          <a:p>
            <a:pPr indent="0" lvl="0" marL="0" rtl="0" algn="l">
              <a:spcBef>
                <a:spcPts val="0"/>
              </a:spcBef>
              <a:spcAft>
                <a:spcPts val="0"/>
              </a:spcAft>
              <a:buNone/>
            </a:pPr>
            <a:r>
              <a:rPr lang="en-GB"/>
              <a:t>Development: ?? Features per quarter? But what does that mean? Can another group do better? Is that good 3 features per quarter? …</a:t>
            </a:r>
            <a:endParaRPr/>
          </a:p>
          <a:p>
            <a:pPr indent="0" lvl="0" marL="0" rtl="0" algn="l">
              <a:spcBef>
                <a:spcPts val="0"/>
              </a:spcBef>
              <a:spcAft>
                <a:spcPts val="0"/>
              </a:spcAft>
              <a:buNone/>
            </a:pPr>
            <a:r>
              <a:rPr lang="en-GB"/>
              <a:t>Only developers know how good they are … do they?</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g2cddc8158bc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4" name="Google Shape;754;g2cddc8158bc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9" name="Shape 759"/>
        <p:cNvGrpSpPr/>
        <p:nvPr/>
      </p:nvGrpSpPr>
      <p:grpSpPr>
        <a:xfrm>
          <a:off x="0" y="0"/>
          <a:ext cx="0" cy="0"/>
          <a:chOff x="0" y="0"/>
          <a:chExt cx="0" cy="0"/>
        </a:xfrm>
      </p:grpSpPr>
      <p:sp>
        <p:nvSpPr>
          <p:cNvPr id="760" name="Google Shape;760;g2c0ff5d5cc8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1" name="Google Shape;761;g2c0ff5d5cc8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7" name="Shape 767"/>
        <p:cNvGrpSpPr/>
        <p:nvPr/>
      </p:nvGrpSpPr>
      <p:grpSpPr>
        <a:xfrm>
          <a:off x="0" y="0"/>
          <a:ext cx="0" cy="0"/>
          <a:chOff x="0" y="0"/>
          <a:chExt cx="0" cy="0"/>
        </a:xfrm>
      </p:grpSpPr>
      <p:sp>
        <p:nvSpPr>
          <p:cNvPr id="768" name="Google Shape;768;g2c0ff5d5cc8_0_8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9" name="Google Shape;769;g2c0ff5d5cc8_0_8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2" name="Shape 772"/>
        <p:cNvGrpSpPr/>
        <p:nvPr/>
      </p:nvGrpSpPr>
      <p:grpSpPr>
        <a:xfrm>
          <a:off x="0" y="0"/>
          <a:ext cx="0" cy="0"/>
          <a:chOff x="0" y="0"/>
          <a:chExt cx="0" cy="0"/>
        </a:xfrm>
      </p:grpSpPr>
      <p:sp>
        <p:nvSpPr>
          <p:cNvPr id="773" name="Google Shape;773;g2c0ff5d5cc8_0_8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4" name="Google Shape;774;g2c0ff5d5cc8_0_8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If all developers were good developers → Less developers!</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GB"/>
              <a:t>With AI:</a:t>
            </a:r>
            <a:endParaRPr/>
          </a:p>
          <a:p>
            <a:pPr indent="0" lvl="0" marL="0" rtl="0" algn="l">
              <a:spcBef>
                <a:spcPts val="0"/>
              </a:spcBef>
              <a:spcAft>
                <a:spcPts val="0"/>
              </a:spcAft>
              <a:buClr>
                <a:schemeClr val="dk1"/>
              </a:buClr>
              <a:buSzPts val="1100"/>
              <a:buFont typeface="Arial"/>
              <a:buNone/>
            </a:pPr>
            <a:r>
              <a:rPr lang="en-GB"/>
              <a:t>Good developers will go faster</a:t>
            </a:r>
            <a:endParaRPr/>
          </a:p>
          <a:p>
            <a:pPr indent="0" lvl="0" marL="0" rtl="0" algn="l">
              <a:spcBef>
                <a:spcPts val="0"/>
              </a:spcBef>
              <a:spcAft>
                <a:spcPts val="0"/>
              </a:spcAft>
              <a:buClr>
                <a:schemeClr val="dk1"/>
              </a:buClr>
              <a:buSzPts val="1100"/>
              <a:buFont typeface="Arial"/>
              <a:buNone/>
            </a:pPr>
            <a:r>
              <a:rPr lang="en-GB"/>
              <a:t>Bad developer will become dangerous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GB"/>
              <a:t>Generic problem: If you as a developer do not know if you are better than average, how can people that do budgeting, managers, … assess if they have the right skillset inhouse to build the software?</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9" name="Shape 779"/>
        <p:cNvGrpSpPr/>
        <p:nvPr/>
      </p:nvGrpSpPr>
      <p:grpSpPr>
        <a:xfrm>
          <a:off x="0" y="0"/>
          <a:ext cx="0" cy="0"/>
          <a:chOff x="0" y="0"/>
          <a:chExt cx="0" cy="0"/>
        </a:xfrm>
      </p:grpSpPr>
      <p:sp>
        <p:nvSpPr>
          <p:cNvPr id="780" name="Google Shape;780;g1f7ab7fdad2_0_39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1" name="Google Shape;781;g1f7ab7fdad2_0_39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If all developers were good developers → Less developers!</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GB"/>
              <a:t>With AI:</a:t>
            </a:r>
            <a:endParaRPr/>
          </a:p>
          <a:p>
            <a:pPr indent="0" lvl="0" marL="0" rtl="0" algn="l">
              <a:spcBef>
                <a:spcPts val="0"/>
              </a:spcBef>
              <a:spcAft>
                <a:spcPts val="0"/>
              </a:spcAft>
              <a:buClr>
                <a:schemeClr val="dk1"/>
              </a:buClr>
              <a:buSzPts val="1100"/>
              <a:buFont typeface="Arial"/>
              <a:buNone/>
            </a:pPr>
            <a:r>
              <a:rPr lang="en-GB"/>
              <a:t>Good developers will go faster</a:t>
            </a:r>
            <a:endParaRPr/>
          </a:p>
          <a:p>
            <a:pPr indent="0" lvl="0" marL="0" rtl="0" algn="l">
              <a:spcBef>
                <a:spcPts val="0"/>
              </a:spcBef>
              <a:spcAft>
                <a:spcPts val="0"/>
              </a:spcAft>
              <a:buClr>
                <a:schemeClr val="dk1"/>
              </a:buClr>
              <a:buSzPts val="1100"/>
              <a:buFont typeface="Arial"/>
              <a:buNone/>
            </a:pPr>
            <a:r>
              <a:rPr lang="en-GB"/>
              <a:t>Bad developer will become dangerous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GB"/>
              <a:t>Generic problem: If you as a developer do not know if you are better than average, how can people that do budgeting, managers, … assess if they have the right skillset inhouse to build the software?</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g2c0ff5d5cc8_0_9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1" name="Google Shape;791;g2c0ff5d5cc8_0_9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u="sng">
                <a:solidFill>
                  <a:schemeClr val="hlink"/>
                </a:solidFill>
                <a:hlinkClick r:id="rId2"/>
              </a:rPr>
              <a:t>https://ee.stanford.edu/dan-boneh-and-team-find-relying-ai-more-likely-make-your-code-buggier</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Developers using generative AI have a lot of trust in what comes out of the machine. They are more convinced than developers that are not using AI that their code is secure! (while it was in some cases not secure at all)</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6" name="Shape 796"/>
        <p:cNvGrpSpPr/>
        <p:nvPr/>
      </p:nvGrpSpPr>
      <p:grpSpPr>
        <a:xfrm>
          <a:off x="0" y="0"/>
          <a:ext cx="0" cy="0"/>
          <a:chOff x="0" y="0"/>
          <a:chExt cx="0" cy="0"/>
        </a:xfrm>
      </p:grpSpPr>
      <p:sp>
        <p:nvSpPr>
          <p:cNvPr id="797" name="Google Shape;797;g2c0ff5d5cc8_0_9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8" name="Google Shape;798;g2c0ff5d5cc8_0_9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u="sng">
                <a:solidFill>
                  <a:schemeClr val="hlink"/>
                </a:solidFill>
                <a:hlinkClick r:id="rId2"/>
              </a:rPr>
              <a:t>https://mission.securecodewarrior.com/api/public/480e99b1-6ed8-4925-a0b0-6e2e390c4440/ai.awareness.generic</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2" name="Shape 802"/>
        <p:cNvGrpSpPr/>
        <p:nvPr/>
      </p:nvGrpSpPr>
      <p:grpSpPr>
        <a:xfrm>
          <a:off x="0" y="0"/>
          <a:ext cx="0" cy="0"/>
          <a:chOff x="0" y="0"/>
          <a:chExt cx="0" cy="0"/>
        </a:xfrm>
      </p:grpSpPr>
      <p:sp>
        <p:nvSpPr>
          <p:cNvPr id="803" name="Google Shape;803;g26c90351e4a_0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4" name="Google Shape;804;g26c90351e4a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1f3fe0e7f06_0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1f3fe0e7f06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9" name="Shape 809"/>
        <p:cNvGrpSpPr/>
        <p:nvPr/>
      </p:nvGrpSpPr>
      <p:grpSpPr>
        <a:xfrm>
          <a:off x="0" y="0"/>
          <a:ext cx="0" cy="0"/>
          <a:chOff x="0" y="0"/>
          <a:chExt cx="0" cy="0"/>
        </a:xfrm>
      </p:grpSpPr>
      <p:sp>
        <p:nvSpPr>
          <p:cNvPr id="810" name="Google Shape;810;g1f7ab7fdad2_0_13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1" name="Google Shape;811;g1f7ab7fdad2_0_13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9" name="Shape 919"/>
        <p:cNvGrpSpPr/>
        <p:nvPr/>
      </p:nvGrpSpPr>
      <p:grpSpPr>
        <a:xfrm>
          <a:off x="0" y="0"/>
          <a:ext cx="0" cy="0"/>
          <a:chOff x="0" y="0"/>
          <a:chExt cx="0" cy="0"/>
        </a:xfrm>
      </p:grpSpPr>
      <p:sp>
        <p:nvSpPr>
          <p:cNvPr id="920" name="Google Shape;920;g1f7ab7fdad2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1" name="Google Shape;921;g1f7ab7fdad2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9" name="Shape 2159"/>
        <p:cNvGrpSpPr/>
        <p:nvPr/>
      </p:nvGrpSpPr>
      <p:grpSpPr>
        <a:xfrm>
          <a:off x="0" y="0"/>
          <a:ext cx="0" cy="0"/>
          <a:chOff x="0" y="0"/>
          <a:chExt cx="0" cy="0"/>
        </a:xfrm>
      </p:grpSpPr>
      <p:sp>
        <p:nvSpPr>
          <p:cNvPr id="2160" name="Google Shape;2160;g1f7ab7fdad2_0_25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1" name="Google Shape;2161;g1f7ab7fdad2_0_25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9" name="Shape 3399"/>
        <p:cNvGrpSpPr/>
        <p:nvPr/>
      </p:nvGrpSpPr>
      <p:grpSpPr>
        <a:xfrm>
          <a:off x="0" y="0"/>
          <a:ext cx="0" cy="0"/>
          <a:chOff x="0" y="0"/>
          <a:chExt cx="0" cy="0"/>
        </a:xfrm>
      </p:grpSpPr>
      <p:sp>
        <p:nvSpPr>
          <p:cNvPr id="3400" name="Google Shape;3400;g26c90351e4a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1" name="Google Shape;3401;g26c90351e4a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1" name="Shape 4641"/>
        <p:cNvGrpSpPr/>
        <p:nvPr/>
      </p:nvGrpSpPr>
      <p:grpSpPr>
        <a:xfrm>
          <a:off x="0" y="0"/>
          <a:ext cx="0" cy="0"/>
          <a:chOff x="0" y="0"/>
          <a:chExt cx="0" cy="0"/>
        </a:xfrm>
      </p:grpSpPr>
      <p:sp>
        <p:nvSpPr>
          <p:cNvPr id="4642" name="Google Shape;4642;g26c90351e4a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43" name="Google Shape;4643;g26c90351e4a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u="sng">
                <a:solidFill>
                  <a:schemeClr val="hlink"/>
                </a:solidFill>
                <a:hlinkClick r:id="rId2"/>
              </a:rPr>
              <a:t>https://www.military.com/history/thieves-are-stripping-sunken-world-war-ii-shipwrecks-of-their-valuable-steel.html#:~:text=Its%20use%20in%20medicine%20and,about%20where%20they%20get%20it</a:t>
            </a:r>
            <a:r>
              <a:rPr lang="en-GB"/>
              <a:t>.</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GB"/>
              <a:t>There's a particular reason why the steel of sunken warships is so valuable. All the steel produced after World War II was irreversibly irradiated with radioactive cobalt isotopes during the process of mixing iron and carbon as an unexpected consequence of global atomic testing. As a result, nuclear fallout has been a part of all steel made after the Atomic Era. Steel made before World War II is now known as "low-background steel" and is usually found in old shipwrecks, artillery shells and other wartime materiel.</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GB"/>
              <a:t>This background radiation isn't dangerous, and it doesn't really change how we make or use steel -- unless that steel is used to make things that are sensitive to radiation, such as certain scientific and medical equipment. Its use in medicine and high-tech research, along with its limited supply, means low-background steel is exceptionally valuable -- and like all things with such a high value, some aren't too concerned about where they get it.</a:t>
            </a:r>
            <a:endParaRPr/>
          </a:p>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5" name="Shape 4655"/>
        <p:cNvGrpSpPr/>
        <p:nvPr/>
      </p:nvGrpSpPr>
      <p:grpSpPr>
        <a:xfrm>
          <a:off x="0" y="0"/>
          <a:ext cx="0" cy="0"/>
          <a:chOff x="0" y="0"/>
          <a:chExt cx="0" cy="0"/>
        </a:xfrm>
      </p:grpSpPr>
      <p:sp>
        <p:nvSpPr>
          <p:cNvPr id="4656" name="Google Shape;4656;g1f7ab7fdad2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57" name="Google Shape;4657;g1f7ab7fdad2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u="sng">
                <a:solidFill>
                  <a:schemeClr val="hlink"/>
                </a:solidFill>
                <a:hlinkClick r:id="rId2"/>
              </a:rPr>
              <a:t>https://www.military.com/history/thieves-are-stripping-sunken-world-war-ii-shipwrecks-of-their-valuable-steel.html#:~:text=Its%20use%20in%20medicine%20and,about%20where%20they%20get%20it</a:t>
            </a:r>
            <a:r>
              <a:rPr lang="en-GB"/>
              <a:t>.</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GB"/>
              <a:t>There's a particular reason why the steel of sunken warships is so valuable. All the steel produced after World War II was irreversibly irradiated with radioactive cobalt isotopes during the process of mixing iron and carbon as an unexpected consequence of global atomic testing. As a result, nuclear fallout has been a part of all steel made after the Atomic Era. Steel made before World War II is now known as "low-background steel" and is usually found in old shipwrecks, artillery shells and other wartime materiel.</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GB"/>
              <a:t>This background radiation isn't dangerous, and it doesn't really change how we make or use steel -- unless that steel is used to make things that are sensitive to radiation, such as certain scientific and medical equipment. Its use in medicine and high-tech research, along with its limited supply, means low-background steel is exceptionally valuable -- and like all things with such a high value, some aren't too concerned about where they get it.</a:t>
            </a:r>
            <a:endParaRPr/>
          </a:p>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1" name="Shape 4671"/>
        <p:cNvGrpSpPr/>
        <p:nvPr/>
      </p:nvGrpSpPr>
      <p:grpSpPr>
        <a:xfrm>
          <a:off x="0" y="0"/>
          <a:ext cx="0" cy="0"/>
          <a:chOff x="0" y="0"/>
          <a:chExt cx="0" cy="0"/>
        </a:xfrm>
      </p:grpSpPr>
      <p:sp>
        <p:nvSpPr>
          <p:cNvPr id="4672" name="Google Shape;4672;g1f7ab7fdad2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73" name="Google Shape;4673;g1f7ab7fdad2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2" name="Shape 4682"/>
        <p:cNvGrpSpPr/>
        <p:nvPr/>
      </p:nvGrpSpPr>
      <p:grpSpPr>
        <a:xfrm>
          <a:off x="0" y="0"/>
          <a:ext cx="0" cy="0"/>
          <a:chOff x="0" y="0"/>
          <a:chExt cx="0" cy="0"/>
        </a:xfrm>
      </p:grpSpPr>
      <p:sp>
        <p:nvSpPr>
          <p:cNvPr id="4683" name="Google Shape;4683;g26c90351e4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84" name="Google Shape;4684;g26c90351e4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1" name="Shape 4741"/>
        <p:cNvGrpSpPr/>
        <p:nvPr/>
      </p:nvGrpSpPr>
      <p:grpSpPr>
        <a:xfrm>
          <a:off x="0" y="0"/>
          <a:ext cx="0" cy="0"/>
          <a:chOff x="0" y="0"/>
          <a:chExt cx="0" cy="0"/>
        </a:xfrm>
      </p:grpSpPr>
      <p:sp>
        <p:nvSpPr>
          <p:cNvPr id="4742" name="Google Shape;4742;g26c91c48dd8_1_8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43" name="Google Shape;4743;g26c91c48dd8_1_8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u="sng">
                <a:solidFill>
                  <a:schemeClr val="hlink"/>
                </a:solidFill>
                <a:hlinkClick r:id="rId2"/>
              </a:rPr>
              <a:t>https://en.wikipedia.org/wiki/Tay_(chatbot)</a:t>
            </a:r>
            <a:endParaRPr/>
          </a:p>
          <a:p>
            <a:pPr indent="0" lvl="0" marL="0" rtl="0" algn="l">
              <a:spcBef>
                <a:spcPts val="0"/>
              </a:spcBef>
              <a:spcAft>
                <a:spcPts val="0"/>
              </a:spcAft>
              <a:buNone/>
            </a:pPr>
            <a:r>
              <a:rPr lang="en-GB" u="sng">
                <a:solidFill>
                  <a:schemeClr val="hlink"/>
                </a:solidFill>
                <a:hlinkClick r:id="rId3"/>
              </a:rPr>
              <a:t>https://www.bbc.com/news/technology-35890188</a:t>
            </a:r>
            <a:endParaRPr/>
          </a:p>
          <a:p>
            <a:pPr indent="0" lvl="0" marL="0" rtl="0" algn="l">
              <a:spcBef>
                <a:spcPts val="0"/>
              </a:spcBef>
              <a:spcAft>
                <a:spcPts val="0"/>
              </a:spcAft>
              <a:buNone/>
            </a:pPr>
            <a:r>
              <a:rPr lang="en-GB"/>
              <a:t>\</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3" name="Shape 4753"/>
        <p:cNvGrpSpPr/>
        <p:nvPr/>
      </p:nvGrpSpPr>
      <p:grpSpPr>
        <a:xfrm>
          <a:off x="0" y="0"/>
          <a:ext cx="0" cy="0"/>
          <a:chOff x="0" y="0"/>
          <a:chExt cx="0" cy="0"/>
        </a:xfrm>
      </p:grpSpPr>
      <p:sp>
        <p:nvSpPr>
          <p:cNvPr id="4754" name="Google Shape;4754;g1f3fe0e7f06_0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55" name="Google Shape;4755;g1f3fe0e7f06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1f7ab7fdad2_0_37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8" name="Google Shape;438;g1f7ab7fdad2_0_37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Will you need to go around in the office and ask, are you a robot? Will people come up to you and will you have to proof that you are not a robot?</a:t>
            </a:r>
            <a:endParaRPr/>
          </a:p>
          <a:p>
            <a:pPr indent="0" lvl="0" marL="0" rtl="0" algn="l">
              <a:spcBef>
                <a:spcPts val="0"/>
              </a:spcBef>
              <a:spcAft>
                <a:spcPts val="0"/>
              </a:spcAft>
              <a:buNone/>
            </a:pPr>
            <a:r>
              <a:rPr lang="en-GB"/>
              <a:t>Pictures of obscure traffic lights, ask to click on the pictures with traffic lights</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9" name="Shape 4759"/>
        <p:cNvGrpSpPr/>
        <p:nvPr/>
      </p:nvGrpSpPr>
      <p:grpSpPr>
        <a:xfrm>
          <a:off x="0" y="0"/>
          <a:ext cx="0" cy="0"/>
          <a:chOff x="0" y="0"/>
          <a:chExt cx="0" cy="0"/>
        </a:xfrm>
      </p:grpSpPr>
      <p:sp>
        <p:nvSpPr>
          <p:cNvPr id="4760" name="Google Shape;4760;g1f3fe0e7f06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61" name="Google Shape;4761;g1f3fe0e7f06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u="sng">
                <a:solidFill>
                  <a:schemeClr val="hlink"/>
                </a:solidFill>
                <a:hlinkClick r:id="rId2"/>
              </a:rPr>
              <a:t>https://betterprogramming.pub/i-used-gpt-3-to-find-213-security-vulnerabilities-in-a-single-codebase-cc3870ba9411</a:t>
            </a:r>
            <a:endParaRPr/>
          </a:p>
          <a:p>
            <a:pPr indent="0" lvl="0" marL="0" rtl="0" algn="l">
              <a:spcBef>
                <a:spcPts val="0"/>
              </a:spcBef>
              <a:spcAft>
                <a:spcPts val="0"/>
              </a:spcAft>
              <a:buNone/>
            </a:pPr>
            <a:r>
              <a:rPr lang="en-GB"/>
              <a:t>Early on (jan 2023) people tried to use this to find problems in code.</a:t>
            </a:r>
            <a:endParaRPr/>
          </a:p>
          <a:p>
            <a:pPr indent="0" lvl="0" marL="0" rtl="0" algn="l">
              <a:spcBef>
                <a:spcPts val="0"/>
              </a:spcBef>
              <a:spcAft>
                <a:spcPts val="0"/>
              </a:spcAft>
              <a:buNone/>
            </a:pPr>
            <a:r>
              <a:rPr lang="en-GB"/>
              <a:t>Now all commercial tools are looking into this</a:t>
            </a:r>
            <a:endParaRPr/>
          </a:p>
          <a:p>
            <a:pPr indent="0" lvl="0" marL="0" rtl="0" algn="l">
              <a:spcBef>
                <a:spcPts val="0"/>
              </a:spcBef>
              <a:spcAft>
                <a:spcPts val="0"/>
              </a:spcAft>
              <a:buNone/>
            </a:pPr>
            <a:r>
              <a:rPr lang="en-GB"/>
              <a:t>Chris: lead to his dream job at OpenAI</a:t>
            </a:r>
            <a:endParaRPr/>
          </a:p>
          <a:p>
            <a:pPr indent="0" lvl="0" marL="0" rtl="0" algn="l">
              <a:spcBef>
                <a:spcPts val="0"/>
              </a:spcBef>
              <a:spcAft>
                <a:spcPts val="0"/>
              </a:spcAft>
              <a:buNone/>
            </a:pPr>
            <a:r>
              <a:rPr lang="en-GB"/>
              <a:t>It is on sample code, it is on small codebases, it is on known code/frameworks.</a:t>
            </a:r>
            <a:endParaRPr/>
          </a:p>
          <a:p>
            <a:pPr indent="0" lvl="0" marL="0" rtl="0" algn="l">
              <a:spcBef>
                <a:spcPts val="0"/>
              </a:spcBef>
              <a:spcAft>
                <a:spcPts val="0"/>
              </a:spcAft>
              <a:buNone/>
            </a:pPr>
            <a:r>
              <a:rPr lang="en-GB"/>
              <a:t>Can we make a specialized worker that takes on this and only this job?</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0" name="Shape 4770"/>
        <p:cNvGrpSpPr/>
        <p:nvPr/>
      </p:nvGrpSpPr>
      <p:grpSpPr>
        <a:xfrm>
          <a:off x="0" y="0"/>
          <a:ext cx="0" cy="0"/>
          <a:chOff x="0" y="0"/>
          <a:chExt cx="0" cy="0"/>
        </a:xfrm>
      </p:grpSpPr>
      <p:sp>
        <p:nvSpPr>
          <p:cNvPr id="4771" name="Google Shape;4771;g2c23a18da2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72" name="Google Shape;4772;g2c23a18da2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t>Considernations: do we need AI for an autofix? </a:t>
            </a:r>
            <a:endParaRPr/>
          </a:p>
          <a:p>
            <a:pPr indent="0" lvl="0" marL="0" rtl="0" algn="l">
              <a:spcBef>
                <a:spcPts val="0"/>
              </a:spcBef>
              <a:spcAft>
                <a:spcPts val="0"/>
              </a:spcAft>
              <a:buClr>
                <a:schemeClr val="dk1"/>
              </a:buClr>
              <a:buSzPts val="1100"/>
              <a:buFont typeface="Arial"/>
              <a:buNone/>
            </a:pPr>
            <a:r>
              <a:rPr lang="en-GB"/>
              <a:t>How complex is fixing?</a:t>
            </a:r>
            <a:endParaRPr/>
          </a:p>
          <a:p>
            <a:pPr indent="0" lvl="0" marL="0" rtl="0" algn="l">
              <a:spcBef>
                <a:spcPts val="0"/>
              </a:spcBef>
              <a:spcAft>
                <a:spcPts val="0"/>
              </a:spcAft>
              <a:buClr>
                <a:schemeClr val="dk1"/>
              </a:buClr>
              <a:buSzPts val="1100"/>
              <a:buFont typeface="Arial"/>
              <a:buNone/>
            </a:pPr>
            <a:r>
              <a:rPr lang="en-GB"/>
              <a:t>Consistency</a:t>
            </a:r>
            <a:endParaRPr/>
          </a:p>
          <a:p>
            <a:pPr indent="0" lvl="0" marL="0" rtl="0" algn="l">
              <a:spcBef>
                <a:spcPts val="0"/>
              </a:spcBef>
              <a:spcAft>
                <a:spcPts val="0"/>
              </a:spcAft>
              <a:buClr>
                <a:schemeClr val="dk1"/>
              </a:buClr>
              <a:buSzPts val="1100"/>
              <a:buFont typeface="Arial"/>
              <a:buNone/>
            </a:pPr>
            <a:r>
              <a:rPr lang="en-GB"/>
              <a:t>Custom code</a:t>
            </a:r>
            <a:endParaRPr/>
          </a:p>
          <a:p>
            <a:pPr indent="0" lvl="0" marL="0" rtl="0" algn="l">
              <a:spcBef>
                <a:spcPts val="0"/>
              </a:spcBef>
              <a:spcAft>
                <a:spcPts val="0"/>
              </a:spcAft>
              <a:buNone/>
            </a:pPr>
            <a:r>
              <a:rPr lang="en-GB"/>
              <a:t>The Why?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2" name="Shape 4782"/>
        <p:cNvGrpSpPr/>
        <p:nvPr/>
      </p:nvGrpSpPr>
      <p:grpSpPr>
        <a:xfrm>
          <a:off x="0" y="0"/>
          <a:ext cx="0" cy="0"/>
          <a:chOff x="0" y="0"/>
          <a:chExt cx="0" cy="0"/>
        </a:xfrm>
      </p:grpSpPr>
      <p:sp>
        <p:nvSpPr>
          <p:cNvPr id="4783" name="Google Shape;4783;g1f3fe0e7f06_0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84" name="Google Shape;4784;g1f3fe0e7f06_0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0" name="Shape 4790"/>
        <p:cNvGrpSpPr/>
        <p:nvPr/>
      </p:nvGrpSpPr>
      <p:grpSpPr>
        <a:xfrm>
          <a:off x="0" y="0"/>
          <a:ext cx="0" cy="0"/>
          <a:chOff x="0" y="0"/>
          <a:chExt cx="0" cy="0"/>
        </a:xfrm>
      </p:grpSpPr>
      <p:sp>
        <p:nvSpPr>
          <p:cNvPr id="4791" name="Google Shape;4791;g26c91c48dd8_1_8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92" name="Google Shape;4792;g26c91c48dd8_1_8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6" name="Shape 4796"/>
        <p:cNvGrpSpPr/>
        <p:nvPr/>
      </p:nvGrpSpPr>
      <p:grpSpPr>
        <a:xfrm>
          <a:off x="0" y="0"/>
          <a:ext cx="0" cy="0"/>
          <a:chOff x="0" y="0"/>
          <a:chExt cx="0" cy="0"/>
        </a:xfrm>
      </p:grpSpPr>
      <p:sp>
        <p:nvSpPr>
          <p:cNvPr id="4797" name="Google Shape;4797;g2c0ff5d5cc8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98" name="Google Shape;4798;g2c0ff5d5cc8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t>Example:</a:t>
            </a:r>
            <a:endParaRPr/>
          </a:p>
          <a:p>
            <a:pPr indent="0" lvl="0" marL="0" rtl="0" algn="l">
              <a:spcBef>
                <a:spcPts val="0"/>
              </a:spcBef>
              <a:spcAft>
                <a:spcPts val="0"/>
              </a:spcAft>
              <a:buClr>
                <a:schemeClr val="dk1"/>
              </a:buClr>
              <a:buSzPts val="1100"/>
              <a:buFont typeface="Arial"/>
              <a:buNone/>
            </a:pPr>
            <a:r>
              <a:rPr lang="en-GB"/>
              <a:t>Ask ChatGPT a question on a subject you master. Well… you will know when ChatGPT is BS-ing you. YOU will correct ChatGPT</a:t>
            </a:r>
            <a:endParaRPr/>
          </a:p>
          <a:p>
            <a:pPr indent="0" lvl="0" marL="0" rtl="0" algn="l">
              <a:spcBef>
                <a:spcPts val="0"/>
              </a:spcBef>
              <a:spcAft>
                <a:spcPts val="0"/>
              </a:spcAft>
              <a:buClr>
                <a:schemeClr val="dk1"/>
              </a:buClr>
              <a:buSzPts val="1100"/>
              <a:buFont typeface="Arial"/>
              <a:buNone/>
            </a:pPr>
            <a:r>
              <a:rPr lang="en-GB"/>
              <a:t>Ask ChatGPT a question on a subject you do not master. Well… you will simply believe and take the answer</a:t>
            </a:r>
            <a:endParaRPr/>
          </a:p>
          <a:p>
            <a:pPr indent="0" lvl="0" marL="0" rtl="0" algn="l">
              <a:spcBef>
                <a:spcPts val="0"/>
              </a:spcBef>
              <a:spcAft>
                <a:spcPts val="0"/>
              </a:spcAft>
              <a:buClr>
                <a:schemeClr val="dk1"/>
              </a:buClr>
              <a:buSzPts val="1100"/>
              <a:buFont typeface="Arial"/>
              <a:buNone/>
            </a:pPr>
            <a:r>
              <a:rPr lang="en-GB"/>
              <a:t>Now the kicker: When will you ask ChatGPT a question, when you know the answer, or when you don’t know the answer </a:t>
            </a:r>
            <a:endParaRPr/>
          </a:p>
          <a:p>
            <a:pPr indent="0" lvl="0" marL="0" rtl="0" algn="l">
              <a:spcBef>
                <a:spcPts val="0"/>
              </a:spcBef>
              <a:spcAft>
                <a:spcPts val="0"/>
              </a:spcAft>
              <a:buNone/>
            </a:pPr>
            <a:r>
              <a:rPr lang="en-GB">
                <a:solidFill>
                  <a:schemeClr val="dk1"/>
                </a:solidFill>
              </a:rPr>
              <a:t>All start with knowledgeable people.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3" name="Shape 4803"/>
        <p:cNvGrpSpPr/>
        <p:nvPr/>
      </p:nvGrpSpPr>
      <p:grpSpPr>
        <a:xfrm>
          <a:off x="0" y="0"/>
          <a:ext cx="0" cy="0"/>
          <a:chOff x="0" y="0"/>
          <a:chExt cx="0" cy="0"/>
        </a:xfrm>
      </p:grpSpPr>
      <p:sp>
        <p:nvSpPr>
          <p:cNvPr id="4804" name="Google Shape;4804;g1f3fe0e7f06_0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05" name="Google Shape;4805;g1f3fe0e7f06_0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0" name="Shape 4810"/>
        <p:cNvGrpSpPr/>
        <p:nvPr/>
      </p:nvGrpSpPr>
      <p:grpSpPr>
        <a:xfrm>
          <a:off x="0" y="0"/>
          <a:ext cx="0" cy="0"/>
          <a:chOff x="0" y="0"/>
          <a:chExt cx="0" cy="0"/>
        </a:xfrm>
      </p:grpSpPr>
      <p:sp>
        <p:nvSpPr>
          <p:cNvPr id="4811" name="Google Shape;4811;g1f3fe0e7f06_0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12" name="Google Shape;4812;g1f3fe0e7f06_0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7" name="Shape 4817"/>
        <p:cNvGrpSpPr/>
        <p:nvPr/>
      </p:nvGrpSpPr>
      <p:grpSpPr>
        <a:xfrm>
          <a:off x="0" y="0"/>
          <a:ext cx="0" cy="0"/>
          <a:chOff x="0" y="0"/>
          <a:chExt cx="0" cy="0"/>
        </a:xfrm>
      </p:grpSpPr>
      <p:sp>
        <p:nvSpPr>
          <p:cNvPr id="4818" name="Google Shape;4818;g1f3fe0e7f06_0_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19" name="Google Shape;4819;g1f3fe0e7f06_0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1f7ab7fdad2_0_38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5" name="Google Shape;445;g1f7ab7fdad2_0_38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1f3fe0e7f06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2" name="Google Shape;452;g1f3fe0e7f06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A manager? -&gt; no … not managing people, these are robots, no personal problems</a:t>
            </a:r>
            <a:endParaRPr/>
          </a:p>
          <a:p>
            <a:pPr indent="0" lvl="0" marL="0" rtl="0" algn="l">
              <a:spcBef>
                <a:spcPts val="0"/>
              </a:spcBef>
              <a:spcAft>
                <a:spcPts val="0"/>
              </a:spcAft>
              <a:buNone/>
            </a:pPr>
            <a:r>
              <a:rPr lang="en-GB"/>
              <a:t>OK, an engineer -&gt; Maybe. What skillset</a:t>
            </a:r>
            <a:endParaRPr/>
          </a:p>
          <a:p>
            <a:pPr indent="0" lvl="0" marL="0" rtl="0" algn="l">
              <a:spcBef>
                <a:spcPts val="0"/>
              </a:spcBef>
              <a:spcAft>
                <a:spcPts val="0"/>
              </a:spcAft>
              <a:buNone/>
            </a:pPr>
            <a:r>
              <a:rPr lang="en-GB"/>
              <a:t>How to build AI systems -&gt; Good to know the internals, but does not have to be the experts right, Cares more about the output of the AI</a:t>
            </a:r>
            <a:endParaRPr/>
          </a:p>
          <a:p>
            <a:pPr indent="0" lvl="0" marL="0" rtl="0" algn="l">
              <a:spcBef>
                <a:spcPts val="0"/>
              </a:spcBef>
              <a:spcAft>
                <a:spcPts val="0"/>
              </a:spcAft>
              <a:buNone/>
            </a:pPr>
            <a:r>
              <a:rPr lang="en-GB"/>
              <a:t>Highly specialized worker. A worker that IS specialzer in the field of worker 1,2,3,4. </a:t>
            </a:r>
            <a:endParaRPr/>
          </a:p>
          <a:p>
            <a:pPr indent="0" lvl="0" marL="0" rtl="0" algn="l">
              <a:spcBef>
                <a:spcPts val="0"/>
              </a:spcBef>
              <a:spcAft>
                <a:spcPts val="0"/>
              </a:spcAft>
              <a:buNone/>
            </a:pPr>
            <a:r>
              <a:rPr lang="en-GB"/>
              <a:t>Expensive? YES. But you will be able to reduce the people cost in general.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2cddc8158bc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8" name="Google Shape;488;g2cddc8158bc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1f7ab7fdad2_0_38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5" name="Google Shape;495;g1f7ab7fdad2_0_38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png"/><Relationship Id="rId3"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47.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5.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5.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 COVER">
  <p:cSld name="CUSTOM_3">
    <p:bg>
      <p:bgPr>
        <a:solidFill>
          <a:schemeClr val="dk1"/>
        </a:solidFill>
      </p:bgPr>
    </p:bg>
    <p:spTree>
      <p:nvGrpSpPr>
        <p:cNvPr id="9" name="Shape 9"/>
        <p:cNvGrpSpPr/>
        <p:nvPr/>
      </p:nvGrpSpPr>
      <p:grpSpPr>
        <a:xfrm>
          <a:off x="0" y="0"/>
          <a:ext cx="0" cy="0"/>
          <a:chOff x="0" y="0"/>
          <a:chExt cx="0" cy="0"/>
        </a:xfrm>
      </p:grpSpPr>
      <p:pic>
        <p:nvPicPr>
          <p:cNvPr id="10" name="Google Shape;10;p2"/>
          <p:cNvPicPr preferRelativeResize="0"/>
          <p:nvPr/>
        </p:nvPicPr>
        <p:blipFill rotWithShape="1">
          <a:blip r:embed="rId2">
            <a:alphaModFix/>
          </a:blip>
          <a:srcRect b="15763" l="9728" r="10328" t="16901"/>
          <a:stretch/>
        </p:blipFill>
        <p:spPr>
          <a:xfrm>
            <a:off x="4108625" y="2755425"/>
            <a:ext cx="9943075" cy="4492824"/>
          </a:xfrm>
          <a:prstGeom prst="rect">
            <a:avLst/>
          </a:prstGeom>
          <a:noFill/>
          <a:ln>
            <a:noFill/>
          </a:ln>
        </p:spPr>
      </p:pic>
      <p:pic>
        <p:nvPicPr>
          <p:cNvPr id="11" name="Google Shape;11;p2"/>
          <p:cNvPicPr preferRelativeResize="0"/>
          <p:nvPr/>
        </p:nvPicPr>
        <p:blipFill rotWithShape="1">
          <a:blip r:embed="rId3">
            <a:alphaModFix amt="70000"/>
          </a:blip>
          <a:srcRect b="-7443" l="31219" r="0" t="-7432"/>
          <a:stretch/>
        </p:blipFill>
        <p:spPr>
          <a:xfrm>
            <a:off x="22950" y="6892400"/>
            <a:ext cx="18288000" cy="33946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SECTION">
  <p:cSld name="BLANK_1_1_3_1">
    <p:bg>
      <p:bgPr>
        <a:solidFill>
          <a:schemeClr val="dk2"/>
        </a:solidFill>
      </p:bgPr>
    </p:bg>
    <p:spTree>
      <p:nvGrpSpPr>
        <p:cNvPr id="46" name="Shape 46"/>
        <p:cNvGrpSpPr/>
        <p:nvPr/>
      </p:nvGrpSpPr>
      <p:grpSpPr>
        <a:xfrm>
          <a:off x="0" y="0"/>
          <a:ext cx="0" cy="0"/>
          <a:chOff x="0" y="0"/>
          <a:chExt cx="0" cy="0"/>
        </a:xfrm>
      </p:grpSpPr>
      <p:pic>
        <p:nvPicPr>
          <p:cNvPr id="47" name="Google Shape;47;p11"/>
          <p:cNvPicPr preferRelativeResize="0"/>
          <p:nvPr/>
        </p:nvPicPr>
        <p:blipFill rotWithShape="1">
          <a:blip r:embed="rId2">
            <a:alphaModFix amt="70000"/>
          </a:blip>
          <a:srcRect b="15368" l="49326" r="0" t="0"/>
          <a:stretch/>
        </p:blipFill>
        <p:spPr>
          <a:xfrm>
            <a:off x="22949" y="5910740"/>
            <a:ext cx="18288000" cy="4376259"/>
          </a:xfrm>
          <a:prstGeom prst="rect">
            <a:avLst/>
          </a:prstGeom>
          <a:noFill/>
          <a:ln>
            <a:noFill/>
          </a:ln>
        </p:spPr>
      </p:pic>
      <p:sp>
        <p:nvSpPr>
          <p:cNvPr id="48" name="Google Shape;48;p11"/>
          <p:cNvSpPr txBox="1"/>
          <p:nvPr>
            <p:ph idx="12" type="sldNum"/>
          </p:nvPr>
        </p:nvSpPr>
        <p:spPr>
          <a:xfrm>
            <a:off x="13859403" y="9044886"/>
            <a:ext cx="1097400" cy="720000"/>
          </a:xfrm>
          <a:prstGeom prst="rect">
            <a:avLst/>
          </a:prstGeom>
          <a:noFill/>
          <a:ln>
            <a:noFill/>
          </a:ln>
        </p:spPr>
        <p:txBody>
          <a:bodyPr anchorCtr="0" anchor="ctr" bIns="91425" lIns="91425" spcFirstLastPara="1" rIns="91425" wrap="square" tIns="91425">
            <a:noAutofit/>
          </a:bodyPr>
          <a:lstStyle>
            <a:lvl1pPr lvl="0" rtl="0" algn="r">
              <a:buClr>
                <a:srgbClr val="000000"/>
              </a:buClr>
              <a:buSzPts val="2000"/>
              <a:buFont typeface="Arial"/>
              <a:buNone/>
              <a:defRPr/>
            </a:lvl1pPr>
            <a:lvl2pPr lvl="1" rtl="0" algn="r">
              <a:buClr>
                <a:srgbClr val="000000"/>
              </a:buClr>
              <a:buSzPts val="2000"/>
              <a:buFont typeface="Arial"/>
              <a:buNone/>
              <a:defRPr/>
            </a:lvl2pPr>
            <a:lvl3pPr lvl="2" rtl="0" algn="r">
              <a:buClr>
                <a:srgbClr val="000000"/>
              </a:buClr>
              <a:buSzPts val="2000"/>
              <a:buFont typeface="Arial"/>
              <a:buNone/>
              <a:defRPr/>
            </a:lvl3pPr>
            <a:lvl4pPr lvl="3" rtl="0" algn="r">
              <a:buClr>
                <a:srgbClr val="000000"/>
              </a:buClr>
              <a:buSzPts val="2000"/>
              <a:buFont typeface="Arial"/>
              <a:buNone/>
              <a:defRPr/>
            </a:lvl4pPr>
            <a:lvl5pPr lvl="4" rtl="0" algn="r">
              <a:buClr>
                <a:srgbClr val="000000"/>
              </a:buClr>
              <a:buSzPts val="2000"/>
              <a:buFont typeface="Arial"/>
              <a:buNone/>
              <a:defRPr/>
            </a:lvl5pPr>
            <a:lvl6pPr lvl="5" rtl="0" algn="r">
              <a:buClr>
                <a:srgbClr val="000000"/>
              </a:buClr>
              <a:buSzPts val="2000"/>
              <a:buFont typeface="Arial"/>
              <a:buNone/>
              <a:defRPr/>
            </a:lvl6pPr>
            <a:lvl7pPr lvl="6" rtl="0" algn="r">
              <a:buClr>
                <a:srgbClr val="000000"/>
              </a:buClr>
              <a:buSzPts val="2000"/>
              <a:buFont typeface="Arial"/>
              <a:buNone/>
              <a:defRPr/>
            </a:lvl7pPr>
            <a:lvl8pPr lvl="7" rtl="0" algn="r">
              <a:buClr>
                <a:srgbClr val="000000"/>
              </a:buClr>
              <a:buSzPts val="2000"/>
              <a:buFont typeface="Arial"/>
              <a:buNone/>
              <a:defRPr/>
            </a:lvl8pPr>
            <a:lvl9pPr lvl="8" rtl="0" algn="r">
              <a:buClr>
                <a:srgbClr val="000000"/>
              </a:buClr>
              <a:buSzPts val="2000"/>
              <a:buFont typeface="Arial"/>
              <a:buNone/>
              <a:defRPr/>
            </a:lvl9pPr>
          </a:lstStyle>
          <a:p>
            <a:pPr indent="0" lvl="0" marL="0" rtl="0" algn="r">
              <a:spcBef>
                <a:spcPts val="0"/>
              </a:spcBef>
              <a:spcAft>
                <a:spcPts val="0"/>
              </a:spcAft>
              <a:buNone/>
            </a:pPr>
            <a:fld id="{00000000-1234-1234-1234-123412341234}" type="slidenum">
              <a:rPr lang="en-GB"/>
              <a:t>‹#›</a:t>
            </a:fld>
            <a:endParaRPr/>
          </a:p>
        </p:txBody>
      </p:sp>
      <p:pic>
        <p:nvPicPr>
          <p:cNvPr id="49" name="Google Shape;49;p11"/>
          <p:cNvPicPr preferRelativeResize="0"/>
          <p:nvPr/>
        </p:nvPicPr>
        <p:blipFill rotWithShape="1">
          <a:blip r:embed="rId3">
            <a:alphaModFix/>
          </a:blip>
          <a:srcRect b="19869" l="10092" r="10568" t="19050"/>
          <a:stretch/>
        </p:blipFill>
        <p:spPr>
          <a:xfrm>
            <a:off x="15339225" y="8894875"/>
            <a:ext cx="2519049" cy="1040274"/>
          </a:xfrm>
          <a:prstGeom prst="rect">
            <a:avLst/>
          </a:prstGeom>
          <a:noFill/>
          <a:ln>
            <a:noFill/>
          </a:ln>
        </p:spPr>
      </p:pic>
      <p:sp>
        <p:nvSpPr>
          <p:cNvPr id="50" name="Google Shape;50;p11"/>
          <p:cNvSpPr txBox="1"/>
          <p:nvPr>
            <p:ph type="title"/>
          </p:nvPr>
        </p:nvSpPr>
        <p:spPr>
          <a:xfrm>
            <a:off x="981825" y="1933625"/>
            <a:ext cx="14004600" cy="6687300"/>
          </a:xfrm>
          <a:prstGeom prst="rect">
            <a:avLst/>
          </a:prstGeom>
        </p:spPr>
        <p:txBody>
          <a:bodyPr anchorCtr="0" anchor="t" bIns="182850" lIns="182850" spcFirstLastPara="1" rIns="182850" wrap="square" tIns="182850">
            <a:noAutofit/>
          </a:bodyPr>
          <a:lstStyle>
            <a:lvl1pPr lvl="0" rtl="0">
              <a:spcBef>
                <a:spcPts val="0"/>
              </a:spcBef>
              <a:spcAft>
                <a:spcPts val="0"/>
              </a:spcAft>
              <a:buClr>
                <a:srgbClr val="FFFFFF"/>
              </a:buClr>
              <a:buSzPts val="10000"/>
              <a:buNone/>
              <a:defRPr sz="10000">
                <a:solidFill>
                  <a:srgbClr val="FFFFFF"/>
                </a:solidFill>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51" name="Google Shape;51;p11"/>
          <p:cNvSpPr txBox="1"/>
          <p:nvPr>
            <p:ph idx="1" type="subTitle"/>
          </p:nvPr>
        </p:nvSpPr>
        <p:spPr>
          <a:xfrm>
            <a:off x="985600" y="713075"/>
            <a:ext cx="12944700" cy="1040400"/>
          </a:xfrm>
          <a:prstGeom prst="rect">
            <a:avLst/>
          </a:prstGeom>
        </p:spPr>
        <p:txBody>
          <a:bodyPr anchorCtr="0" anchor="t" bIns="182850" lIns="182850" spcFirstLastPara="1" rIns="182850" wrap="square" tIns="182850">
            <a:noAutofit/>
          </a:bodyPr>
          <a:lstStyle>
            <a:lvl1pPr lvl="0" rtl="0">
              <a:spcBef>
                <a:spcPts val="0"/>
              </a:spcBef>
              <a:spcAft>
                <a:spcPts val="0"/>
              </a:spcAft>
              <a:buClr>
                <a:schemeClr val="dk1"/>
              </a:buClr>
              <a:buSzPts val="3600"/>
              <a:buNone/>
              <a:defRPr>
                <a:solidFill>
                  <a:schemeClr val="dk1"/>
                </a:solidFill>
              </a:defRPr>
            </a:lvl1pPr>
            <a:lvl2pPr lvl="1" rtl="0">
              <a:spcBef>
                <a:spcPts val="2000"/>
              </a:spcBef>
              <a:spcAft>
                <a:spcPts val="0"/>
              </a:spcAft>
              <a:buSzPts val="2800"/>
              <a:buNone/>
              <a:defRPr/>
            </a:lvl2pPr>
            <a:lvl3pPr lvl="2" rtl="0">
              <a:spcBef>
                <a:spcPts val="2500"/>
              </a:spcBef>
              <a:spcAft>
                <a:spcPts val="0"/>
              </a:spcAft>
              <a:buSzPts val="2800"/>
              <a:buNone/>
              <a:defRPr/>
            </a:lvl3pPr>
            <a:lvl4pPr lvl="3" rtl="0">
              <a:spcBef>
                <a:spcPts val="2000"/>
              </a:spcBef>
              <a:spcAft>
                <a:spcPts val="0"/>
              </a:spcAft>
              <a:buSzPts val="2800"/>
              <a:buNone/>
              <a:defRPr/>
            </a:lvl4pPr>
            <a:lvl5pPr lvl="4" rtl="0">
              <a:spcBef>
                <a:spcPts val="1800"/>
              </a:spcBef>
              <a:spcAft>
                <a:spcPts val="0"/>
              </a:spcAft>
              <a:buSzPts val="2800"/>
              <a:buNone/>
              <a:defRPr/>
            </a:lvl5pPr>
            <a:lvl6pPr lvl="5" rtl="0">
              <a:spcBef>
                <a:spcPts val="1800"/>
              </a:spcBef>
              <a:spcAft>
                <a:spcPts val="0"/>
              </a:spcAft>
              <a:buSzPts val="2800"/>
              <a:buNone/>
              <a:defRPr/>
            </a:lvl6pPr>
            <a:lvl7pPr lvl="6" rtl="0">
              <a:spcBef>
                <a:spcPts val="1800"/>
              </a:spcBef>
              <a:spcAft>
                <a:spcPts val="0"/>
              </a:spcAft>
              <a:buSzPts val="2800"/>
              <a:buNone/>
              <a:defRPr/>
            </a:lvl7pPr>
            <a:lvl8pPr lvl="7" rtl="0">
              <a:spcBef>
                <a:spcPts val="1800"/>
              </a:spcBef>
              <a:spcAft>
                <a:spcPts val="0"/>
              </a:spcAft>
              <a:buSzPts val="2800"/>
              <a:buNone/>
              <a:defRPr/>
            </a:lvl8pPr>
            <a:lvl9pPr lvl="8" rtl="0">
              <a:spcBef>
                <a:spcPts val="1800"/>
              </a:spcBef>
              <a:spcAft>
                <a:spcPts val="1800"/>
              </a:spcAft>
              <a:buSzPts val="28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SECTION">
  <p:cSld name="BLANK_1_1_2_1">
    <p:bg>
      <p:bgPr>
        <a:solidFill>
          <a:schemeClr val="lt2"/>
        </a:solidFill>
      </p:bgPr>
    </p:bg>
    <p:spTree>
      <p:nvGrpSpPr>
        <p:cNvPr id="52" name="Shape 52"/>
        <p:cNvGrpSpPr/>
        <p:nvPr/>
      </p:nvGrpSpPr>
      <p:grpSpPr>
        <a:xfrm>
          <a:off x="0" y="0"/>
          <a:ext cx="0" cy="0"/>
          <a:chOff x="0" y="0"/>
          <a:chExt cx="0" cy="0"/>
        </a:xfrm>
      </p:grpSpPr>
      <p:sp>
        <p:nvSpPr>
          <p:cNvPr id="53" name="Google Shape;53;p12"/>
          <p:cNvSpPr txBox="1"/>
          <p:nvPr>
            <p:ph idx="12" type="sldNum"/>
          </p:nvPr>
        </p:nvSpPr>
        <p:spPr>
          <a:xfrm>
            <a:off x="13859403" y="9044886"/>
            <a:ext cx="1097400" cy="720000"/>
          </a:xfrm>
          <a:prstGeom prst="rect">
            <a:avLst/>
          </a:prstGeom>
          <a:noFill/>
          <a:ln>
            <a:noFill/>
          </a:ln>
        </p:spPr>
        <p:txBody>
          <a:bodyPr anchorCtr="0" anchor="ctr" bIns="91425" lIns="91425" spcFirstLastPara="1" rIns="91425" wrap="square" tIns="91425">
            <a:noAutofit/>
          </a:bodyPr>
          <a:lstStyle>
            <a:lvl1pPr lvl="0" rtl="0" algn="r">
              <a:buClr>
                <a:srgbClr val="000000"/>
              </a:buClr>
              <a:buSzPts val="2000"/>
              <a:buFont typeface="Arial"/>
              <a:buNone/>
              <a:defRPr/>
            </a:lvl1pPr>
            <a:lvl2pPr lvl="1" rtl="0" algn="r">
              <a:buClr>
                <a:srgbClr val="000000"/>
              </a:buClr>
              <a:buSzPts val="2000"/>
              <a:buFont typeface="Arial"/>
              <a:buNone/>
              <a:defRPr/>
            </a:lvl2pPr>
            <a:lvl3pPr lvl="2" rtl="0" algn="r">
              <a:buClr>
                <a:srgbClr val="000000"/>
              </a:buClr>
              <a:buSzPts val="2000"/>
              <a:buFont typeface="Arial"/>
              <a:buNone/>
              <a:defRPr/>
            </a:lvl3pPr>
            <a:lvl4pPr lvl="3" rtl="0" algn="r">
              <a:buClr>
                <a:srgbClr val="000000"/>
              </a:buClr>
              <a:buSzPts val="2000"/>
              <a:buFont typeface="Arial"/>
              <a:buNone/>
              <a:defRPr/>
            </a:lvl4pPr>
            <a:lvl5pPr lvl="4" rtl="0" algn="r">
              <a:buClr>
                <a:srgbClr val="000000"/>
              </a:buClr>
              <a:buSzPts val="2000"/>
              <a:buFont typeface="Arial"/>
              <a:buNone/>
              <a:defRPr/>
            </a:lvl5pPr>
            <a:lvl6pPr lvl="5" rtl="0" algn="r">
              <a:buClr>
                <a:srgbClr val="000000"/>
              </a:buClr>
              <a:buSzPts val="2000"/>
              <a:buFont typeface="Arial"/>
              <a:buNone/>
              <a:defRPr/>
            </a:lvl6pPr>
            <a:lvl7pPr lvl="6" rtl="0" algn="r">
              <a:buClr>
                <a:srgbClr val="000000"/>
              </a:buClr>
              <a:buSzPts val="2000"/>
              <a:buFont typeface="Arial"/>
              <a:buNone/>
              <a:defRPr/>
            </a:lvl7pPr>
            <a:lvl8pPr lvl="7" rtl="0" algn="r">
              <a:buClr>
                <a:srgbClr val="000000"/>
              </a:buClr>
              <a:buSzPts val="2000"/>
              <a:buFont typeface="Arial"/>
              <a:buNone/>
              <a:defRPr/>
            </a:lvl8pPr>
            <a:lvl9pPr lvl="8" rtl="0" algn="r">
              <a:buClr>
                <a:srgbClr val="000000"/>
              </a:buClr>
              <a:buSzPts val="2000"/>
              <a:buFont typeface="Arial"/>
              <a:buNone/>
              <a:defRPr/>
            </a:lvl9pPr>
          </a:lstStyle>
          <a:p>
            <a:pPr indent="0" lvl="0" marL="0" rtl="0" algn="r">
              <a:spcBef>
                <a:spcPts val="0"/>
              </a:spcBef>
              <a:spcAft>
                <a:spcPts val="0"/>
              </a:spcAft>
              <a:buNone/>
            </a:pPr>
            <a:fld id="{00000000-1234-1234-1234-123412341234}" type="slidenum">
              <a:rPr lang="en-GB"/>
              <a:t>‹#›</a:t>
            </a:fld>
            <a:endParaRPr/>
          </a:p>
        </p:txBody>
      </p:sp>
      <p:pic>
        <p:nvPicPr>
          <p:cNvPr id="54" name="Google Shape;54;p12"/>
          <p:cNvPicPr preferRelativeResize="0"/>
          <p:nvPr/>
        </p:nvPicPr>
        <p:blipFill rotWithShape="1">
          <a:blip r:embed="rId2">
            <a:alphaModFix/>
          </a:blip>
          <a:srcRect b="19869" l="10092" r="10568" t="19050"/>
          <a:stretch/>
        </p:blipFill>
        <p:spPr>
          <a:xfrm>
            <a:off x="15339225" y="8894875"/>
            <a:ext cx="2519049" cy="1040274"/>
          </a:xfrm>
          <a:prstGeom prst="rect">
            <a:avLst/>
          </a:prstGeom>
          <a:noFill/>
          <a:ln>
            <a:noFill/>
          </a:ln>
        </p:spPr>
      </p:pic>
      <p:sp>
        <p:nvSpPr>
          <p:cNvPr id="55" name="Google Shape;55;p12"/>
          <p:cNvSpPr txBox="1"/>
          <p:nvPr>
            <p:ph type="title"/>
          </p:nvPr>
        </p:nvSpPr>
        <p:spPr>
          <a:xfrm>
            <a:off x="905625" y="1933625"/>
            <a:ext cx="14004600" cy="6687300"/>
          </a:xfrm>
          <a:prstGeom prst="rect">
            <a:avLst/>
          </a:prstGeom>
        </p:spPr>
        <p:txBody>
          <a:bodyPr anchorCtr="0" anchor="t" bIns="182850" lIns="182850" spcFirstLastPara="1" rIns="182850" wrap="square" tIns="182850">
            <a:noAutofit/>
          </a:bodyPr>
          <a:lstStyle>
            <a:lvl1pPr lvl="0" rtl="0">
              <a:spcBef>
                <a:spcPts val="0"/>
              </a:spcBef>
              <a:spcAft>
                <a:spcPts val="0"/>
              </a:spcAft>
              <a:buClr>
                <a:schemeClr val="dk1"/>
              </a:buClr>
              <a:buSzPts val="10000"/>
              <a:buNone/>
              <a:defRPr sz="10000">
                <a:solidFill>
                  <a:schemeClr val="dk1"/>
                </a:solidFill>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56" name="Google Shape;56;p12"/>
          <p:cNvSpPr/>
          <p:nvPr/>
        </p:nvSpPr>
        <p:spPr>
          <a:xfrm>
            <a:off x="16153875" y="199875"/>
            <a:ext cx="1884300" cy="525300"/>
          </a:xfrm>
          <a:prstGeom prst="roundRect">
            <a:avLst>
              <a:gd fmla="val 16667" name="adj"/>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rgbClr val="202A42"/>
                </a:solidFill>
                <a:latin typeface="Red Hat Display"/>
                <a:ea typeface="Red Hat Display"/>
                <a:cs typeface="Red Hat Display"/>
                <a:sym typeface="Red Hat Display"/>
              </a:rPr>
              <a:t>Confidential</a:t>
            </a:r>
            <a:endParaRPr b="1">
              <a:solidFill>
                <a:srgbClr val="202A42"/>
              </a:solidFill>
              <a:latin typeface="Red Hat Display"/>
              <a:ea typeface="Red Hat Display"/>
              <a:cs typeface="Red Hat Display"/>
              <a:sym typeface="Red Hat Display"/>
            </a:endParaRPr>
          </a:p>
        </p:txBody>
      </p:sp>
      <p:sp>
        <p:nvSpPr>
          <p:cNvPr id="57" name="Google Shape;57;p12"/>
          <p:cNvSpPr txBox="1"/>
          <p:nvPr>
            <p:ph idx="1" type="subTitle"/>
          </p:nvPr>
        </p:nvSpPr>
        <p:spPr>
          <a:xfrm>
            <a:off x="985600" y="713075"/>
            <a:ext cx="12944700" cy="1040400"/>
          </a:xfrm>
          <a:prstGeom prst="rect">
            <a:avLst/>
          </a:prstGeom>
        </p:spPr>
        <p:txBody>
          <a:bodyPr anchorCtr="0" anchor="t" bIns="182850" lIns="182850" spcFirstLastPara="1" rIns="182850" wrap="square" tIns="182850">
            <a:noAutofit/>
          </a:bodyPr>
          <a:lstStyle>
            <a:lvl1pPr lvl="0" rtl="0">
              <a:spcBef>
                <a:spcPts val="0"/>
              </a:spcBef>
              <a:spcAft>
                <a:spcPts val="0"/>
              </a:spcAft>
              <a:buClr>
                <a:schemeClr val="lt1"/>
              </a:buClr>
              <a:buSzPts val="3600"/>
              <a:buNone/>
              <a:defRPr>
                <a:solidFill>
                  <a:schemeClr val="lt1"/>
                </a:solidFill>
              </a:defRPr>
            </a:lvl1pPr>
            <a:lvl2pPr lvl="1" rtl="0">
              <a:spcBef>
                <a:spcPts val="2000"/>
              </a:spcBef>
              <a:spcAft>
                <a:spcPts val="0"/>
              </a:spcAft>
              <a:buSzPts val="2800"/>
              <a:buNone/>
              <a:defRPr/>
            </a:lvl2pPr>
            <a:lvl3pPr lvl="2" rtl="0">
              <a:spcBef>
                <a:spcPts val="2500"/>
              </a:spcBef>
              <a:spcAft>
                <a:spcPts val="0"/>
              </a:spcAft>
              <a:buSzPts val="2800"/>
              <a:buNone/>
              <a:defRPr/>
            </a:lvl3pPr>
            <a:lvl4pPr lvl="3" rtl="0">
              <a:spcBef>
                <a:spcPts val="2000"/>
              </a:spcBef>
              <a:spcAft>
                <a:spcPts val="0"/>
              </a:spcAft>
              <a:buSzPts val="2800"/>
              <a:buNone/>
              <a:defRPr/>
            </a:lvl4pPr>
            <a:lvl5pPr lvl="4" rtl="0">
              <a:spcBef>
                <a:spcPts val="1800"/>
              </a:spcBef>
              <a:spcAft>
                <a:spcPts val="0"/>
              </a:spcAft>
              <a:buSzPts val="2800"/>
              <a:buNone/>
              <a:defRPr/>
            </a:lvl5pPr>
            <a:lvl6pPr lvl="5" rtl="0">
              <a:spcBef>
                <a:spcPts val="1800"/>
              </a:spcBef>
              <a:spcAft>
                <a:spcPts val="0"/>
              </a:spcAft>
              <a:buSzPts val="2800"/>
              <a:buNone/>
              <a:defRPr/>
            </a:lvl6pPr>
            <a:lvl7pPr lvl="6" rtl="0">
              <a:spcBef>
                <a:spcPts val="1800"/>
              </a:spcBef>
              <a:spcAft>
                <a:spcPts val="0"/>
              </a:spcAft>
              <a:buSzPts val="2800"/>
              <a:buNone/>
              <a:defRPr/>
            </a:lvl7pPr>
            <a:lvl8pPr lvl="7" rtl="0">
              <a:spcBef>
                <a:spcPts val="1800"/>
              </a:spcBef>
              <a:spcAft>
                <a:spcPts val="0"/>
              </a:spcAft>
              <a:buSzPts val="2800"/>
              <a:buNone/>
              <a:defRPr/>
            </a:lvl8pPr>
            <a:lvl9pPr lvl="8" rtl="0">
              <a:spcBef>
                <a:spcPts val="1800"/>
              </a:spcBef>
              <a:spcAft>
                <a:spcPts val="1800"/>
              </a:spcAft>
              <a:buSzPts val="2800"/>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SECTION">
  <p:cSld name="BLANK_1_1_2_1_1">
    <p:bg>
      <p:bgPr>
        <a:solidFill>
          <a:schemeClr val="lt2"/>
        </a:solidFill>
      </p:bgPr>
    </p:bg>
    <p:spTree>
      <p:nvGrpSpPr>
        <p:cNvPr id="58" name="Shape 58"/>
        <p:cNvGrpSpPr/>
        <p:nvPr/>
      </p:nvGrpSpPr>
      <p:grpSpPr>
        <a:xfrm>
          <a:off x="0" y="0"/>
          <a:ext cx="0" cy="0"/>
          <a:chOff x="0" y="0"/>
          <a:chExt cx="0" cy="0"/>
        </a:xfrm>
      </p:grpSpPr>
      <p:pic>
        <p:nvPicPr>
          <p:cNvPr id="59" name="Google Shape;59;p13"/>
          <p:cNvPicPr preferRelativeResize="0"/>
          <p:nvPr/>
        </p:nvPicPr>
        <p:blipFill rotWithShape="1">
          <a:blip r:embed="rId2">
            <a:alphaModFix amt="50000"/>
          </a:blip>
          <a:srcRect b="15368" l="49326" r="0" t="0"/>
          <a:stretch/>
        </p:blipFill>
        <p:spPr>
          <a:xfrm>
            <a:off x="22949" y="5910740"/>
            <a:ext cx="18288000" cy="4376259"/>
          </a:xfrm>
          <a:prstGeom prst="rect">
            <a:avLst/>
          </a:prstGeom>
          <a:noFill/>
          <a:ln>
            <a:noFill/>
          </a:ln>
        </p:spPr>
      </p:pic>
      <p:sp>
        <p:nvSpPr>
          <p:cNvPr id="60" name="Google Shape;60;p13"/>
          <p:cNvSpPr txBox="1"/>
          <p:nvPr>
            <p:ph idx="12" type="sldNum"/>
          </p:nvPr>
        </p:nvSpPr>
        <p:spPr>
          <a:xfrm>
            <a:off x="13859403" y="9044886"/>
            <a:ext cx="1097400" cy="720000"/>
          </a:xfrm>
          <a:prstGeom prst="rect">
            <a:avLst/>
          </a:prstGeom>
          <a:noFill/>
          <a:ln>
            <a:noFill/>
          </a:ln>
        </p:spPr>
        <p:txBody>
          <a:bodyPr anchorCtr="0" anchor="ctr" bIns="91425" lIns="91425" spcFirstLastPara="1" rIns="91425" wrap="square" tIns="91425">
            <a:noAutofit/>
          </a:bodyPr>
          <a:lstStyle>
            <a:lvl1pPr lvl="0" rtl="0" algn="r">
              <a:buClr>
                <a:srgbClr val="000000"/>
              </a:buClr>
              <a:buSzPts val="2000"/>
              <a:buFont typeface="Arial"/>
              <a:buNone/>
              <a:defRPr/>
            </a:lvl1pPr>
            <a:lvl2pPr lvl="1" rtl="0" algn="r">
              <a:buClr>
                <a:srgbClr val="000000"/>
              </a:buClr>
              <a:buSzPts val="2000"/>
              <a:buFont typeface="Arial"/>
              <a:buNone/>
              <a:defRPr/>
            </a:lvl2pPr>
            <a:lvl3pPr lvl="2" rtl="0" algn="r">
              <a:buClr>
                <a:srgbClr val="000000"/>
              </a:buClr>
              <a:buSzPts val="2000"/>
              <a:buFont typeface="Arial"/>
              <a:buNone/>
              <a:defRPr/>
            </a:lvl3pPr>
            <a:lvl4pPr lvl="3" rtl="0" algn="r">
              <a:buClr>
                <a:srgbClr val="000000"/>
              </a:buClr>
              <a:buSzPts val="2000"/>
              <a:buFont typeface="Arial"/>
              <a:buNone/>
              <a:defRPr/>
            </a:lvl4pPr>
            <a:lvl5pPr lvl="4" rtl="0" algn="r">
              <a:buClr>
                <a:srgbClr val="000000"/>
              </a:buClr>
              <a:buSzPts val="2000"/>
              <a:buFont typeface="Arial"/>
              <a:buNone/>
              <a:defRPr/>
            </a:lvl5pPr>
            <a:lvl6pPr lvl="5" rtl="0" algn="r">
              <a:buClr>
                <a:srgbClr val="000000"/>
              </a:buClr>
              <a:buSzPts val="2000"/>
              <a:buFont typeface="Arial"/>
              <a:buNone/>
              <a:defRPr/>
            </a:lvl6pPr>
            <a:lvl7pPr lvl="6" rtl="0" algn="r">
              <a:buClr>
                <a:srgbClr val="000000"/>
              </a:buClr>
              <a:buSzPts val="2000"/>
              <a:buFont typeface="Arial"/>
              <a:buNone/>
              <a:defRPr/>
            </a:lvl7pPr>
            <a:lvl8pPr lvl="7" rtl="0" algn="r">
              <a:buClr>
                <a:srgbClr val="000000"/>
              </a:buClr>
              <a:buSzPts val="2000"/>
              <a:buFont typeface="Arial"/>
              <a:buNone/>
              <a:defRPr/>
            </a:lvl8pPr>
            <a:lvl9pPr lvl="8" rtl="0" algn="r">
              <a:buClr>
                <a:srgbClr val="000000"/>
              </a:buClr>
              <a:buSzPts val="2000"/>
              <a:buFont typeface="Arial"/>
              <a:buNone/>
              <a:defRPr/>
            </a:lvl9pPr>
          </a:lstStyle>
          <a:p>
            <a:pPr indent="0" lvl="0" marL="0" rtl="0" algn="r">
              <a:spcBef>
                <a:spcPts val="0"/>
              </a:spcBef>
              <a:spcAft>
                <a:spcPts val="0"/>
              </a:spcAft>
              <a:buNone/>
            </a:pPr>
            <a:fld id="{00000000-1234-1234-1234-123412341234}" type="slidenum">
              <a:rPr lang="en-GB"/>
              <a:t>‹#›</a:t>
            </a:fld>
            <a:endParaRPr/>
          </a:p>
        </p:txBody>
      </p:sp>
      <p:pic>
        <p:nvPicPr>
          <p:cNvPr id="61" name="Google Shape;61;p13"/>
          <p:cNvPicPr preferRelativeResize="0"/>
          <p:nvPr/>
        </p:nvPicPr>
        <p:blipFill rotWithShape="1">
          <a:blip r:embed="rId3">
            <a:alphaModFix/>
          </a:blip>
          <a:srcRect b="19869" l="10092" r="10568" t="19050"/>
          <a:stretch/>
        </p:blipFill>
        <p:spPr>
          <a:xfrm>
            <a:off x="15339225" y="8894875"/>
            <a:ext cx="2519049" cy="1040274"/>
          </a:xfrm>
          <a:prstGeom prst="rect">
            <a:avLst/>
          </a:prstGeom>
          <a:noFill/>
          <a:ln>
            <a:noFill/>
          </a:ln>
        </p:spPr>
      </p:pic>
      <p:sp>
        <p:nvSpPr>
          <p:cNvPr id="62" name="Google Shape;62;p13"/>
          <p:cNvSpPr txBox="1"/>
          <p:nvPr>
            <p:ph type="title"/>
          </p:nvPr>
        </p:nvSpPr>
        <p:spPr>
          <a:xfrm>
            <a:off x="905625" y="1933625"/>
            <a:ext cx="14004600" cy="6687300"/>
          </a:xfrm>
          <a:prstGeom prst="rect">
            <a:avLst/>
          </a:prstGeom>
        </p:spPr>
        <p:txBody>
          <a:bodyPr anchorCtr="0" anchor="t" bIns="182850" lIns="182850" spcFirstLastPara="1" rIns="182850" wrap="square" tIns="182850">
            <a:noAutofit/>
          </a:bodyPr>
          <a:lstStyle>
            <a:lvl1pPr lvl="0" rtl="0">
              <a:spcBef>
                <a:spcPts val="0"/>
              </a:spcBef>
              <a:spcAft>
                <a:spcPts val="0"/>
              </a:spcAft>
              <a:buClr>
                <a:schemeClr val="dk1"/>
              </a:buClr>
              <a:buSzPts val="10000"/>
              <a:buNone/>
              <a:defRPr sz="10000">
                <a:solidFill>
                  <a:schemeClr val="dk1"/>
                </a:solidFill>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63" name="Google Shape;63;p13"/>
          <p:cNvSpPr/>
          <p:nvPr/>
        </p:nvSpPr>
        <p:spPr>
          <a:xfrm>
            <a:off x="16153875" y="199875"/>
            <a:ext cx="1884300" cy="525300"/>
          </a:xfrm>
          <a:prstGeom prst="roundRect">
            <a:avLst>
              <a:gd fmla="val 16667" name="adj"/>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rgbClr val="202A42"/>
                </a:solidFill>
                <a:latin typeface="Red Hat Display"/>
                <a:ea typeface="Red Hat Display"/>
                <a:cs typeface="Red Hat Display"/>
                <a:sym typeface="Red Hat Display"/>
              </a:rPr>
              <a:t>Confidential</a:t>
            </a:r>
            <a:endParaRPr b="1">
              <a:solidFill>
                <a:srgbClr val="202A42"/>
              </a:solidFill>
              <a:latin typeface="Red Hat Display"/>
              <a:ea typeface="Red Hat Display"/>
              <a:cs typeface="Red Hat Display"/>
              <a:sym typeface="Red Hat Display"/>
            </a:endParaRPr>
          </a:p>
        </p:txBody>
      </p:sp>
      <p:sp>
        <p:nvSpPr>
          <p:cNvPr id="64" name="Google Shape;64;p13"/>
          <p:cNvSpPr txBox="1"/>
          <p:nvPr>
            <p:ph idx="1" type="subTitle"/>
          </p:nvPr>
        </p:nvSpPr>
        <p:spPr>
          <a:xfrm>
            <a:off x="985600" y="713075"/>
            <a:ext cx="12944700" cy="1040400"/>
          </a:xfrm>
          <a:prstGeom prst="rect">
            <a:avLst/>
          </a:prstGeom>
        </p:spPr>
        <p:txBody>
          <a:bodyPr anchorCtr="0" anchor="t" bIns="182850" lIns="182850" spcFirstLastPara="1" rIns="182850" wrap="square" tIns="182850">
            <a:noAutofit/>
          </a:bodyPr>
          <a:lstStyle>
            <a:lvl1pPr lvl="0" rtl="0">
              <a:spcBef>
                <a:spcPts val="0"/>
              </a:spcBef>
              <a:spcAft>
                <a:spcPts val="0"/>
              </a:spcAft>
              <a:buClr>
                <a:schemeClr val="lt1"/>
              </a:buClr>
              <a:buSzPts val="3600"/>
              <a:buNone/>
              <a:defRPr>
                <a:solidFill>
                  <a:schemeClr val="lt1"/>
                </a:solidFill>
              </a:defRPr>
            </a:lvl1pPr>
            <a:lvl2pPr lvl="1" rtl="0">
              <a:spcBef>
                <a:spcPts val="2000"/>
              </a:spcBef>
              <a:spcAft>
                <a:spcPts val="0"/>
              </a:spcAft>
              <a:buSzPts val="2800"/>
              <a:buNone/>
              <a:defRPr/>
            </a:lvl2pPr>
            <a:lvl3pPr lvl="2" rtl="0">
              <a:spcBef>
                <a:spcPts val="2500"/>
              </a:spcBef>
              <a:spcAft>
                <a:spcPts val="0"/>
              </a:spcAft>
              <a:buSzPts val="2800"/>
              <a:buNone/>
              <a:defRPr/>
            </a:lvl3pPr>
            <a:lvl4pPr lvl="3" rtl="0">
              <a:spcBef>
                <a:spcPts val="2000"/>
              </a:spcBef>
              <a:spcAft>
                <a:spcPts val="0"/>
              </a:spcAft>
              <a:buSzPts val="2800"/>
              <a:buNone/>
              <a:defRPr/>
            </a:lvl4pPr>
            <a:lvl5pPr lvl="4" rtl="0">
              <a:spcBef>
                <a:spcPts val="1800"/>
              </a:spcBef>
              <a:spcAft>
                <a:spcPts val="0"/>
              </a:spcAft>
              <a:buSzPts val="2800"/>
              <a:buNone/>
              <a:defRPr/>
            </a:lvl5pPr>
            <a:lvl6pPr lvl="5" rtl="0">
              <a:spcBef>
                <a:spcPts val="1800"/>
              </a:spcBef>
              <a:spcAft>
                <a:spcPts val="0"/>
              </a:spcAft>
              <a:buSzPts val="2800"/>
              <a:buNone/>
              <a:defRPr/>
            </a:lvl6pPr>
            <a:lvl7pPr lvl="6" rtl="0">
              <a:spcBef>
                <a:spcPts val="1800"/>
              </a:spcBef>
              <a:spcAft>
                <a:spcPts val="0"/>
              </a:spcAft>
              <a:buSzPts val="2800"/>
              <a:buNone/>
              <a:defRPr/>
            </a:lvl7pPr>
            <a:lvl8pPr lvl="7" rtl="0">
              <a:spcBef>
                <a:spcPts val="1800"/>
              </a:spcBef>
              <a:spcAft>
                <a:spcPts val="0"/>
              </a:spcAft>
              <a:buSzPts val="2800"/>
              <a:buNone/>
              <a:defRPr/>
            </a:lvl8pPr>
            <a:lvl9pPr lvl="8" rtl="0">
              <a:spcBef>
                <a:spcPts val="1800"/>
              </a:spcBef>
              <a:spcAft>
                <a:spcPts val="1800"/>
              </a:spcAft>
              <a:buSzPts val="28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BIG STATEMENT">
  <p:cSld name="BLANK_1_1_1_1_1_2">
    <p:bg>
      <p:bgPr>
        <a:solidFill>
          <a:schemeClr val="dk2"/>
        </a:solidFill>
      </p:bgPr>
    </p:bg>
    <p:spTree>
      <p:nvGrpSpPr>
        <p:cNvPr id="65" name="Shape 65"/>
        <p:cNvGrpSpPr/>
        <p:nvPr/>
      </p:nvGrpSpPr>
      <p:grpSpPr>
        <a:xfrm>
          <a:off x="0" y="0"/>
          <a:ext cx="0" cy="0"/>
          <a:chOff x="0" y="0"/>
          <a:chExt cx="0" cy="0"/>
        </a:xfrm>
      </p:grpSpPr>
      <p:sp>
        <p:nvSpPr>
          <p:cNvPr id="66" name="Google Shape;66;p14"/>
          <p:cNvSpPr txBox="1"/>
          <p:nvPr>
            <p:ph type="title"/>
          </p:nvPr>
        </p:nvSpPr>
        <p:spPr>
          <a:xfrm>
            <a:off x="1013050" y="1952250"/>
            <a:ext cx="10237800" cy="6687300"/>
          </a:xfrm>
          <a:prstGeom prst="rect">
            <a:avLst/>
          </a:prstGeom>
        </p:spPr>
        <p:txBody>
          <a:bodyPr anchorCtr="0" anchor="t" bIns="182850" lIns="182850" spcFirstLastPara="1" rIns="182850" wrap="square" tIns="182850">
            <a:noAutofit/>
          </a:bodyPr>
          <a:lstStyle>
            <a:lvl1pPr lvl="0" rtl="0">
              <a:lnSpc>
                <a:spcPct val="90000"/>
              </a:lnSpc>
              <a:spcBef>
                <a:spcPts val="0"/>
              </a:spcBef>
              <a:spcAft>
                <a:spcPts val="0"/>
              </a:spcAft>
              <a:buClr>
                <a:schemeClr val="dk1"/>
              </a:buClr>
              <a:buSzPts val="7500"/>
              <a:buNone/>
              <a:defRPr sz="7500">
                <a:solidFill>
                  <a:schemeClr val="dk1"/>
                </a:solidFill>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67" name="Google Shape;67;p14"/>
          <p:cNvSpPr txBox="1"/>
          <p:nvPr>
            <p:ph idx="12" type="sldNum"/>
          </p:nvPr>
        </p:nvSpPr>
        <p:spPr>
          <a:xfrm>
            <a:off x="13859403" y="9044886"/>
            <a:ext cx="1097400" cy="720000"/>
          </a:xfrm>
          <a:prstGeom prst="rect">
            <a:avLst/>
          </a:prstGeom>
          <a:noFill/>
          <a:ln>
            <a:noFill/>
          </a:ln>
        </p:spPr>
        <p:txBody>
          <a:bodyPr anchorCtr="0" anchor="ctr" bIns="91425" lIns="91425" spcFirstLastPara="1" rIns="91425" wrap="square" tIns="91425">
            <a:noAutofit/>
          </a:bodyPr>
          <a:lstStyle>
            <a:lvl1pPr lvl="0" rtl="0" algn="r">
              <a:buClr>
                <a:srgbClr val="000000"/>
              </a:buClr>
              <a:buSzPts val="2000"/>
              <a:buFont typeface="Arial"/>
              <a:buNone/>
              <a:defRPr/>
            </a:lvl1pPr>
            <a:lvl2pPr lvl="1" rtl="0" algn="r">
              <a:buClr>
                <a:srgbClr val="000000"/>
              </a:buClr>
              <a:buSzPts val="2000"/>
              <a:buFont typeface="Arial"/>
              <a:buNone/>
              <a:defRPr/>
            </a:lvl2pPr>
            <a:lvl3pPr lvl="2" rtl="0" algn="r">
              <a:buClr>
                <a:srgbClr val="000000"/>
              </a:buClr>
              <a:buSzPts val="2000"/>
              <a:buFont typeface="Arial"/>
              <a:buNone/>
              <a:defRPr/>
            </a:lvl3pPr>
            <a:lvl4pPr lvl="3" rtl="0" algn="r">
              <a:buClr>
                <a:srgbClr val="000000"/>
              </a:buClr>
              <a:buSzPts val="2000"/>
              <a:buFont typeface="Arial"/>
              <a:buNone/>
              <a:defRPr/>
            </a:lvl4pPr>
            <a:lvl5pPr lvl="4" rtl="0" algn="r">
              <a:buClr>
                <a:srgbClr val="000000"/>
              </a:buClr>
              <a:buSzPts val="2000"/>
              <a:buFont typeface="Arial"/>
              <a:buNone/>
              <a:defRPr/>
            </a:lvl5pPr>
            <a:lvl6pPr lvl="5" rtl="0" algn="r">
              <a:buClr>
                <a:srgbClr val="000000"/>
              </a:buClr>
              <a:buSzPts val="2000"/>
              <a:buFont typeface="Arial"/>
              <a:buNone/>
              <a:defRPr/>
            </a:lvl6pPr>
            <a:lvl7pPr lvl="6" rtl="0" algn="r">
              <a:buClr>
                <a:srgbClr val="000000"/>
              </a:buClr>
              <a:buSzPts val="2000"/>
              <a:buFont typeface="Arial"/>
              <a:buNone/>
              <a:defRPr/>
            </a:lvl7pPr>
            <a:lvl8pPr lvl="7" rtl="0" algn="r">
              <a:buClr>
                <a:srgbClr val="000000"/>
              </a:buClr>
              <a:buSzPts val="2000"/>
              <a:buFont typeface="Arial"/>
              <a:buNone/>
              <a:defRPr/>
            </a:lvl8pPr>
            <a:lvl9pPr lvl="8" rtl="0" algn="r">
              <a:buClr>
                <a:srgbClr val="000000"/>
              </a:buClr>
              <a:buSzPts val="2000"/>
              <a:buFont typeface="Arial"/>
              <a:buNone/>
              <a:defRPr/>
            </a:lvl9pPr>
          </a:lstStyle>
          <a:p>
            <a:pPr indent="0" lvl="0" marL="0" rtl="0" algn="r">
              <a:spcBef>
                <a:spcPts val="0"/>
              </a:spcBef>
              <a:spcAft>
                <a:spcPts val="0"/>
              </a:spcAft>
              <a:buNone/>
            </a:pPr>
            <a:fld id="{00000000-1234-1234-1234-123412341234}" type="slidenum">
              <a:rPr lang="en-GB"/>
              <a:t>‹#›</a:t>
            </a:fld>
            <a:endParaRPr/>
          </a:p>
        </p:txBody>
      </p:sp>
      <p:pic>
        <p:nvPicPr>
          <p:cNvPr id="68" name="Google Shape;68;p14"/>
          <p:cNvPicPr preferRelativeResize="0"/>
          <p:nvPr/>
        </p:nvPicPr>
        <p:blipFill rotWithShape="1">
          <a:blip r:embed="rId2">
            <a:alphaModFix/>
          </a:blip>
          <a:srcRect b="19869" l="10092" r="10568" t="19050"/>
          <a:stretch/>
        </p:blipFill>
        <p:spPr>
          <a:xfrm>
            <a:off x="15339225" y="8894875"/>
            <a:ext cx="2519049" cy="1040274"/>
          </a:xfrm>
          <a:prstGeom prst="rect">
            <a:avLst/>
          </a:prstGeom>
          <a:noFill/>
          <a:ln>
            <a:noFill/>
          </a:ln>
        </p:spPr>
      </p:pic>
      <p:pic>
        <p:nvPicPr>
          <p:cNvPr id="69" name="Google Shape;69;p14"/>
          <p:cNvPicPr preferRelativeResize="0"/>
          <p:nvPr/>
        </p:nvPicPr>
        <p:blipFill>
          <a:blip r:embed="rId3">
            <a:alphaModFix/>
          </a:blip>
          <a:stretch>
            <a:fillRect/>
          </a:stretch>
        </p:blipFill>
        <p:spPr>
          <a:xfrm>
            <a:off x="11098475" y="2088625"/>
            <a:ext cx="7334250" cy="5257800"/>
          </a:xfrm>
          <a:prstGeom prst="rect">
            <a:avLst/>
          </a:prstGeom>
          <a:noFill/>
          <a:ln>
            <a:noFill/>
          </a:ln>
        </p:spPr>
      </p:pic>
      <p:sp>
        <p:nvSpPr>
          <p:cNvPr id="70" name="Google Shape;70;p14"/>
          <p:cNvSpPr txBox="1"/>
          <p:nvPr>
            <p:ph idx="1" type="subTitle"/>
          </p:nvPr>
        </p:nvSpPr>
        <p:spPr>
          <a:xfrm>
            <a:off x="1013050" y="783950"/>
            <a:ext cx="8386500" cy="1040400"/>
          </a:xfrm>
          <a:prstGeom prst="rect">
            <a:avLst/>
          </a:prstGeom>
        </p:spPr>
        <p:txBody>
          <a:bodyPr anchorCtr="0" anchor="t" bIns="182850" lIns="182850" spcFirstLastPara="1" rIns="182850" wrap="square" tIns="182850">
            <a:noAutofit/>
          </a:bodyPr>
          <a:lstStyle>
            <a:lvl1pPr lvl="0">
              <a:spcBef>
                <a:spcPts val="0"/>
              </a:spcBef>
              <a:spcAft>
                <a:spcPts val="0"/>
              </a:spcAft>
              <a:buClr>
                <a:srgbClr val="FFFFFF"/>
              </a:buClr>
              <a:buSzPts val="3000"/>
              <a:buNone/>
              <a:defRPr sz="3000">
                <a:solidFill>
                  <a:srgbClr val="FFFFFF"/>
                </a:solidFill>
              </a:defRPr>
            </a:lvl1pPr>
            <a:lvl2pPr lvl="1">
              <a:spcBef>
                <a:spcPts val="2000"/>
              </a:spcBef>
              <a:spcAft>
                <a:spcPts val="0"/>
              </a:spcAft>
              <a:buSzPts val="2800"/>
              <a:buNone/>
              <a:defRPr/>
            </a:lvl2pPr>
            <a:lvl3pPr lvl="2">
              <a:spcBef>
                <a:spcPts val="2500"/>
              </a:spcBef>
              <a:spcAft>
                <a:spcPts val="0"/>
              </a:spcAft>
              <a:buSzPts val="2800"/>
              <a:buNone/>
              <a:defRPr/>
            </a:lvl3pPr>
            <a:lvl4pPr lvl="3">
              <a:spcBef>
                <a:spcPts val="2000"/>
              </a:spcBef>
              <a:spcAft>
                <a:spcPts val="0"/>
              </a:spcAft>
              <a:buSzPts val="2800"/>
              <a:buNone/>
              <a:defRPr/>
            </a:lvl4pPr>
            <a:lvl5pPr lvl="4">
              <a:spcBef>
                <a:spcPts val="1800"/>
              </a:spcBef>
              <a:spcAft>
                <a:spcPts val="0"/>
              </a:spcAft>
              <a:buSzPts val="2800"/>
              <a:buNone/>
              <a:defRPr/>
            </a:lvl5pPr>
            <a:lvl6pPr lvl="5">
              <a:spcBef>
                <a:spcPts val="1800"/>
              </a:spcBef>
              <a:spcAft>
                <a:spcPts val="0"/>
              </a:spcAft>
              <a:buSzPts val="2800"/>
              <a:buNone/>
              <a:defRPr/>
            </a:lvl6pPr>
            <a:lvl7pPr lvl="6">
              <a:spcBef>
                <a:spcPts val="1800"/>
              </a:spcBef>
              <a:spcAft>
                <a:spcPts val="0"/>
              </a:spcAft>
              <a:buSzPts val="2800"/>
              <a:buNone/>
              <a:defRPr/>
            </a:lvl7pPr>
            <a:lvl8pPr lvl="7">
              <a:spcBef>
                <a:spcPts val="1800"/>
              </a:spcBef>
              <a:spcAft>
                <a:spcPts val="0"/>
              </a:spcAft>
              <a:buSzPts val="2800"/>
              <a:buNone/>
              <a:defRPr/>
            </a:lvl8pPr>
            <a:lvl9pPr lvl="8">
              <a:spcBef>
                <a:spcPts val="1800"/>
              </a:spcBef>
              <a:spcAft>
                <a:spcPts val="1800"/>
              </a:spcAft>
              <a:buSzPts val="28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BIG STATEMENT">
  <p:cSld name="BLANK_1_1_1_1_1_1_1">
    <p:bg>
      <p:bgPr>
        <a:solidFill>
          <a:schemeClr val="lt1"/>
        </a:solidFill>
      </p:bgPr>
    </p:bg>
    <p:spTree>
      <p:nvGrpSpPr>
        <p:cNvPr id="71" name="Shape 71"/>
        <p:cNvGrpSpPr/>
        <p:nvPr/>
      </p:nvGrpSpPr>
      <p:grpSpPr>
        <a:xfrm>
          <a:off x="0" y="0"/>
          <a:ext cx="0" cy="0"/>
          <a:chOff x="0" y="0"/>
          <a:chExt cx="0" cy="0"/>
        </a:xfrm>
      </p:grpSpPr>
      <p:sp>
        <p:nvSpPr>
          <p:cNvPr id="72" name="Google Shape;72;p15"/>
          <p:cNvSpPr txBox="1"/>
          <p:nvPr>
            <p:ph idx="12" type="sldNum"/>
          </p:nvPr>
        </p:nvSpPr>
        <p:spPr>
          <a:xfrm>
            <a:off x="13859403" y="9044886"/>
            <a:ext cx="1097400" cy="720000"/>
          </a:xfrm>
          <a:prstGeom prst="rect">
            <a:avLst/>
          </a:prstGeom>
          <a:noFill/>
          <a:ln>
            <a:noFill/>
          </a:ln>
        </p:spPr>
        <p:txBody>
          <a:bodyPr anchorCtr="0" anchor="ctr" bIns="91425" lIns="91425" spcFirstLastPara="1" rIns="91425" wrap="square" tIns="91425">
            <a:noAutofit/>
          </a:bodyPr>
          <a:lstStyle>
            <a:lvl1pPr lvl="0" rtl="0" algn="r">
              <a:buClr>
                <a:srgbClr val="000000"/>
              </a:buClr>
              <a:buSzPts val="2000"/>
              <a:buFont typeface="Arial"/>
              <a:buNone/>
              <a:defRPr>
                <a:solidFill>
                  <a:srgbClr val="FFFFFF"/>
                </a:solidFill>
              </a:defRPr>
            </a:lvl1pPr>
            <a:lvl2pPr lvl="1" rtl="0" algn="r">
              <a:buClr>
                <a:srgbClr val="000000"/>
              </a:buClr>
              <a:buSzPts val="2000"/>
              <a:buFont typeface="Arial"/>
              <a:buNone/>
              <a:defRPr>
                <a:solidFill>
                  <a:srgbClr val="FFFFFF"/>
                </a:solidFill>
              </a:defRPr>
            </a:lvl2pPr>
            <a:lvl3pPr lvl="2" rtl="0" algn="r">
              <a:buClr>
                <a:srgbClr val="000000"/>
              </a:buClr>
              <a:buSzPts val="2000"/>
              <a:buFont typeface="Arial"/>
              <a:buNone/>
              <a:defRPr>
                <a:solidFill>
                  <a:srgbClr val="FFFFFF"/>
                </a:solidFill>
              </a:defRPr>
            </a:lvl3pPr>
            <a:lvl4pPr lvl="3" rtl="0" algn="r">
              <a:buClr>
                <a:srgbClr val="000000"/>
              </a:buClr>
              <a:buSzPts val="2000"/>
              <a:buFont typeface="Arial"/>
              <a:buNone/>
              <a:defRPr>
                <a:solidFill>
                  <a:srgbClr val="FFFFFF"/>
                </a:solidFill>
              </a:defRPr>
            </a:lvl4pPr>
            <a:lvl5pPr lvl="4" rtl="0" algn="r">
              <a:buClr>
                <a:srgbClr val="000000"/>
              </a:buClr>
              <a:buSzPts val="2000"/>
              <a:buFont typeface="Arial"/>
              <a:buNone/>
              <a:defRPr>
                <a:solidFill>
                  <a:srgbClr val="FFFFFF"/>
                </a:solidFill>
              </a:defRPr>
            </a:lvl5pPr>
            <a:lvl6pPr lvl="5" rtl="0" algn="r">
              <a:buClr>
                <a:srgbClr val="000000"/>
              </a:buClr>
              <a:buSzPts val="2000"/>
              <a:buFont typeface="Arial"/>
              <a:buNone/>
              <a:defRPr>
                <a:solidFill>
                  <a:srgbClr val="FFFFFF"/>
                </a:solidFill>
              </a:defRPr>
            </a:lvl6pPr>
            <a:lvl7pPr lvl="6" rtl="0" algn="r">
              <a:buClr>
                <a:srgbClr val="000000"/>
              </a:buClr>
              <a:buSzPts val="2000"/>
              <a:buFont typeface="Arial"/>
              <a:buNone/>
              <a:defRPr>
                <a:solidFill>
                  <a:srgbClr val="FFFFFF"/>
                </a:solidFill>
              </a:defRPr>
            </a:lvl7pPr>
            <a:lvl8pPr lvl="7" rtl="0" algn="r">
              <a:buClr>
                <a:srgbClr val="000000"/>
              </a:buClr>
              <a:buSzPts val="2000"/>
              <a:buFont typeface="Arial"/>
              <a:buNone/>
              <a:defRPr>
                <a:solidFill>
                  <a:srgbClr val="FFFFFF"/>
                </a:solidFill>
              </a:defRPr>
            </a:lvl8pPr>
            <a:lvl9pPr lvl="8" rtl="0" algn="r">
              <a:buClr>
                <a:srgbClr val="000000"/>
              </a:buClr>
              <a:buSzPts val="2000"/>
              <a:buFont typeface="Arial"/>
              <a:buNone/>
              <a:defRPr>
                <a:solidFill>
                  <a:srgbClr val="FFFFFF"/>
                </a:solidFill>
              </a:defRPr>
            </a:lvl9pPr>
          </a:lstStyle>
          <a:p>
            <a:pPr indent="0" lvl="0" marL="0" rtl="0" algn="r">
              <a:spcBef>
                <a:spcPts val="0"/>
              </a:spcBef>
              <a:spcAft>
                <a:spcPts val="0"/>
              </a:spcAft>
              <a:buNone/>
            </a:pPr>
            <a:fld id="{00000000-1234-1234-1234-123412341234}" type="slidenum">
              <a:rPr lang="en-GB"/>
              <a:t>‹#›</a:t>
            </a:fld>
            <a:endParaRPr/>
          </a:p>
        </p:txBody>
      </p:sp>
      <p:pic>
        <p:nvPicPr>
          <p:cNvPr id="73" name="Google Shape;73;p15"/>
          <p:cNvPicPr preferRelativeResize="0"/>
          <p:nvPr/>
        </p:nvPicPr>
        <p:blipFill>
          <a:blip r:embed="rId2">
            <a:alphaModFix/>
          </a:blip>
          <a:stretch>
            <a:fillRect/>
          </a:stretch>
        </p:blipFill>
        <p:spPr>
          <a:xfrm>
            <a:off x="11098475" y="2088625"/>
            <a:ext cx="7334250" cy="5257800"/>
          </a:xfrm>
          <a:prstGeom prst="rect">
            <a:avLst/>
          </a:prstGeom>
          <a:noFill/>
          <a:ln>
            <a:noFill/>
          </a:ln>
        </p:spPr>
      </p:pic>
      <p:pic>
        <p:nvPicPr>
          <p:cNvPr id="74" name="Google Shape;74;p15"/>
          <p:cNvPicPr preferRelativeResize="0"/>
          <p:nvPr/>
        </p:nvPicPr>
        <p:blipFill>
          <a:blip r:embed="rId3">
            <a:alphaModFix/>
          </a:blip>
          <a:stretch>
            <a:fillRect/>
          </a:stretch>
        </p:blipFill>
        <p:spPr>
          <a:xfrm>
            <a:off x="15005662" y="8558675"/>
            <a:ext cx="3187624" cy="1709974"/>
          </a:xfrm>
          <a:prstGeom prst="rect">
            <a:avLst/>
          </a:prstGeom>
          <a:noFill/>
          <a:ln>
            <a:noFill/>
          </a:ln>
        </p:spPr>
      </p:pic>
      <p:sp>
        <p:nvSpPr>
          <p:cNvPr id="75" name="Google Shape;75;p15"/>
          <p:cNvSpPr txBox="1"/>
          <p:nvPr>
            <p:ph type="title"/>
          </p:nvPr>
        </p:nvSpPr>
        <p:spPr>
          <a:xfrm>
            <a:off x="1013050" y="1952250"/>
            <a:ext cx="10237800" cy="6687300"/>
          </a:xfrm>
          <a:prstGeom prst="rect">
            <a:avLst/>
          </a:prstGeom>
        </p:spPr>
        <p:txBody>
          <a:bodyPr anchorCtr="0" anchor="t" bIns="182850" lIns="182850" spcFirstLastPara="1" rIns="182850" wrap="square" tIns="182850">
            <a:noAutofit/>
          </a:bodyPr>
          <a:lstStyle>
            <a:lvl1pPr lvl="0">
              <a:lnSpc>
                <a:spcPct val="90000"/>
              </a:lnSpc>
              <a:spcBef>
                <a:spcPts val="0"/>
              </a:spcBef>
              <a:spcAft>
                <a:spcPts val="0"/>
              </a:spcAft>
              <a:buClr>
                <a:srgbClr val="FFFFFF"/>
              </a:buClr>
              <a:buSzPts val="7500"/>
              <a:buNone/>
              <a:defRPr sz="7500">
                <a:solidFill>
                  <a:srgbClr val="FFFFFF"/>
                </a:solidFill>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p:txBody>
      </p:sp>
      <p:sp>
        <p:nvSpPr>
          <p:cNvPr id="76" name="Google Shape;76;p15"/>
          <p:cNvSpPr txBox="1"/>
          <p:nvPr>
            <p:ph idx="1" type="subTitle"/>
          </p:nvPr>
        </p:nvSpPr>
        <p:spPr>
          <a:xfrm>
            <a:off x="1013050" y="783950"/>
            <a:ext cx="8386500" cy="1040400"/>
          </a:xfrm>
          <a:prstGeom prst="rect">
            <a:avLst/>
          </a:prstGeom>
        </p:spPr>
        <p:txBody>
          <a:bodyPr anchorCtr="0" anchor="t" bIns="182850" lIns="182850" spcFirstLastPara="1" rIns="182850" wrap="square" tIns="182850">
            <a:noAutofit/>
          </a:bodyPr>
          <a:lstStyle>
            <a:lvl1pPr lvl="0">
              <a:spcBef>
                <a:spcPts val="0"/>
              </a:spcBef>
              <a:spcAft>
                <a:spcPts val="0"/>
              </a:spcAft>
              <a:buClr>
                <a:srgbClr val="FFFFFF"/>
              </a:buClr>
              <a:buSzPts val="3000"/>
              <a:buNone/>
              <a:defRPr sz="3000">
                <a:solidFill>
                  <a:srgbClr val="FFFFFF"/>
                </a:solidFill>
              </a:defRPr>
            </a:lvl1pPr>
            <a:lvl2pPr lvl="1">
              <a:spcBef>
                <a:spcPts val="2000"/>
              </a:spcBef>
              <a:spcAft>
                <a:spcPts val="0"/>
              </a:spcAft>
              <a:buSzPts val="2800"/>
              <a:buNone/>
              <a:defRPr/>
            </a:lvl2pPr>
            <a:lvl3pPr lvl="2">
              <a:spcBef>
                <a:spcPts val="2500"/>
              </a:spcBef>
              <a:spcAft>
                <a:spcPts val="0"/>
              </a:spcAft>
              <a:buSzPts val="2800"/>
              <a:buNone/>
              <a:defRPr/>
            </a:lvl3pPr>
            <a:lvl4pPr lvl="3">
              <a:spcBef>
                <a:spcPts val="2000"/>
              </a:spcBef>
              <a:spcAft>
                <a:spcPts val="0"/>
              </a:spcAft>
              <a:buSzPts val="2800"/>
              <a:buNone/>
              <a:defRPr/>
            </a:lvl4pPr>
            <a:lvl5pPr lvl="4">
              <a:spcBef>
                <a:spcPts val="1800"/>
              </a:spcBef>
              <a:spcAft>
                <a:spcPts val="0"/>
              </a:spcAft>
              <a:buSzPts val="2800"/>
              <a:buNone/>
              <a:defRPr/>
            </a:lvl5pPr>
            <a:lvl6pPr lvl="5">
              <a:spcBef>
                <a:spcPts val="1800"/>
              </a:spcBef>
              <a:spcAft>
                <a:spcPts val="0"/>
              </a:spcAft>
              <a:buSzPts val="2800"/>
              <a:buNone/>
              <a:defRPr/>
            </a:lvl6pPr>
            <a:lvl7pPr lvl="6">
              <a:spcBef>
                <a:spcPts val="1800"/>
              </a:spcBef>
              <a:spcAft>
                <a:spcPts val="0"/>
              </a:spcAft>
              <a:buSzPts val="2800"/>
              <a:buNone/>
              <a:defRPr/>
            </a:lvl7pPr>
            <a:lvl8pPr lvl="7">
              <a:spcBef>
                <a:spcPts val="1800"/>
              </a:spcBef>
              <a:spcAft>
                <a:spcPts val="0"/>
              </a:spcAft>
              <a:buSzPts val="2800"/>
              <a:buNone/>
              <a:defRPr/>
            </a:lvl8pPr>
            <a:lvl9pPr lvl="8">
              <a:spcBef>
                <a:spcPts val="1800"/>
              </a:spcBef>
              <a:spcAft>
                <a:spcPts val="1800"/>
              </a:spcAft>
              <a:buSzPts val="28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FAFAFA"/>
        </a:solidFill>
      </p:bgPr>
    </p:bg>
    <p:spTree>
      <p:nvGrpSpPr>
        <p:cNvPr id="77" name="Shape 77"/>
        <p:cNvGrpSpPr/>
        <p:nvPr/>
      </p:nvGrpSpPr>
      <p:grpSpPr>
        <a:xfrm>
          <a:off x="0" y="0"/>
          <a:ext cx="0" cy="0"/>
          <a:chOff x="0" y="0"/>
          <a:chExt cx="0" cy="0"/>
        </a:xfrm>
      </p:grpSpPr>
      <p:sp>
        <p:nvSpPr>
          <p:cNvPr id="78" name="Google Shape;78;p16"/>
          <p:cNvSpPr txBox="1"/>
          <p:nvPr>
            <p:ph type="title"/>
          </p:nvPr>
        </p:nvSpPr>
        <p:spPr>
          <a:xfrm>
            <a:off x="829415" y="740275"/>
            <a:ext cx="9866100" cy="1324200"/>
          </a:xfrm>
          <a:prstGeom prst="rect">
            <a:avLst/>
          </a:prstGeom>
        </p:spPr>
        <p:txBody>
          <a:bodyPr anchorCtr="0" anchor="t" bIns="182850" lIns="182850" spcFirstLastPara="1" rIns="182850" wrap="square" tIns="182850">
            <a:noAutofit/>
          </a:bodyPr>
          <a:lstStyle>
            <a:lvl1pPr lvl="0" rtl="0">
              <a:spcBef>
                <a:spcPts val="0"/>
              </a:spcBef>
              <a:spcAft>
                <a:spcPts val="0"/>
              </a:spcAft>
              <a:buSzPts val="5000"/>
              <a:buNone/>
              <a:defRPr sz="50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79" name="Google Shape;79;p16"/>
          <p:cNvSpPr txBox="1"/>
          <p:nvPr>
            <p:ph idx="1" type="body"/>
          </p:nvPr>
        </p:nvSpPr>
        <p:spPr>
          <a:xfrm>
            <a:off x="829415" y="2113675"/>
            <a:ext cx="15001500" cy="6732000"/>
          </a:xfrm>
          <a:prstGeom prst="rect">
            <a:avLst/>
          </a:prstGeom>
        </p:spPr>
        <p:txBody>
          <a:bodyPr anchorCtr="0" anchor="t" bIns="182850" lIns="182850" spcFirstLastPara="1" rIns="182850" wrap="square" tIns="182850">
            <a:noAutofit/>
          </a:bodyPr>
          <a:lstStyle>
            <a:lvl1pPr indent="-457200" lvl="0" marL="457200">
              <a:spcBef>
                <a:spcPts val="0"/>
              </a:spcBef>
              <a:spcAft>
                <a:spcPts val="0"/>
              </a:spcAft>
              <a:buSzPts val="3600"/>
              <a:buChar char="●"/>
              <a:defRPr/>
            </a:lvl1pPr>
            <a:lvl2pPr indent="-406400" lvl="1" marL="914400">
              <a:spcBef>
                <a:spcPts val="2000"/>
              </a:spcBef>
              <a:spcAft>
                <a:spcPts val="0"/>
              </a:spcAft>
              <a:buSzPts val="2800"/>
              <a:buChar char="○"/>
              <a:defRPr/>
            </a:lvl2pPr>
            <a:lvl3pPr indent="-406400" lvl="2" marL="1371600">
              <a:spcBef>
                <a:spcPts val="2500"/>
              </a:spcBef>
              <a:spcAft>
                <a:spcPts val="0"/>
              </a:spcAft>
              <a:buSzPts val="2800"/>
              <a:buChar char="■"/>
              <a:defRPr/>
            </a:lvl3pPr>
            <a:lvl4pPr indent="-406400" lvl="3" marL="1828800">
              <a:spcBef>
                <a:spcPts val="2000"/>
              </a:spcBef>
              <a:spcAft>
                <a:spcPts val="0"/>
              </a:spcAft>
              <a:buSzPts val="2800"/>
              <a:buChar char="●"/>
              <a:defRPr/>
            </a:lvl4pPr>
            <a:lvl5pPr indent="-406400" lvl="4" marL="2286000">
              <a:spcBef>
                <a:spcPts val="1800"/>
              </a:spcBef>
              <a:spcAft>
                <a:spcPts val="0"/>
              </a:spcAft>
              <a:buSzPts val="2800"/>
              <a:buChar char="○"/>
              <a:defRPr/>
            </a:lvl5pPr>
            <a:lvl6pPr indent="-406400" lvl="5" marL="2743200">
              <a:spcBef>
                <a:spcPts val="1800"/>
              </a:spcBef>
              <a:spcAft>
                <a:spcPts val="0"/>
              </a:spcAft>
              <a:buSzPts val="2800"/>
              <a:buChar char="■"/>
              <a:defRPr/>
            </a:lvl6pPr>
            <a:lvl7pPr indent="-406400" lvl="6" marL="3200400">
              <a:spcBef>
                <a:spcPts val="1800"/>
              </a:spcBef>
              <a:spcAft>
                <a:spcPts val="0"/>
              </a:spcAft>
              <a:buSzPts val="2800"/>
              <a:buChar char="●"/>
              <a:defRPr/>
            </a:lvl7pPr>
            <a:lvl8pPr indent="-406400" lvl="7" marL="3657600">
              <a:spcBef>
                <a:spcPts val="1800"/>
              </a:spcBef>
              <a:spcAft>
                <a:spcPts val="0"/>
              </a:spcAft>
              <a:buSzPts val="2800"/>
              <a:buChar char="○"/>
              <a:defRPr/>
            </a:lvl8pPr>
            <a:lvl9pPr indent="-406400" lvl="8" marL="4114800">
              <a:spcBef>
                <a:spcPts val="1800"/>
              </a:spcBef>
              <a:spcAft>
                <a:spcPts val="1800"/>
              </a:spcAft>
              <a:buSzPts val="2800"/>
              <a:buChar char="■"/>
              <a:defRPr/>
            </a:lvl9pPr>
          </a:lstStyle>
          <a:p/>
        </p:txBody>
      </p:sp>
      <p:sp>
        <p:nvSpPr>
          <p:cNvPr id="80" name="Google Shape;80;p16"/>
          <p:cNvSpPr txBox="1"/>
          <p:nvPr>
            <p:ph idx="12" type="sldNum"/>
          </p:nvPr>
        </p:nvSpPr>
        <p:spPr>
          <a:xfrm>
            <a:off x="13859403" y="9044886"/>
            <a:ext cx="1097400" cy="720000"/>
          </a:xfrm>
          <a:prstGeom prst="rect">
            <a:avLst/>
          </a:prstGeom>
          <a:noFill/>
          <a:ln>
            <a:noFill/>
          </a:ln>
        </p:spPr>
        <p:txBody>
          <a:bodyPr anchorCtr="0" anchor="ctr" bIns="91425" lIns="91425" spcFirstLastPara="1" rIns="91425" wrap="square" tIns="91425">
            <a:noAutofit/>
          </a:bodyPr>
          <a:lstStyle>
            <a:lvl1pPr lvl="0" algn="r">
              <a:buClr>
                <a:srgbClr val="000000"/>
              </a:buClr>
              <a:buSzPts val="2000"/>
              <a:buFont typeface="Arial"/>
              <a:buNone/>
              <a:defRPr/>
            </a:lvl1pPr>
            <a:lvl2pPr lvl="1" algn="r">
              <a:buClr>
                <a:srgbClr val="000000"/>
              </a:buClr>
              <a:buSzPts val="2000"/>
              <a:buFont typeface="Arial"/>
              <a:buNone/>
              <a:defRPr/>
            </a:lvl2pPr>
            <a:lvl3pPr lvl="2" algn="r">
              <a:buClr>
                <a:srgbClr val="000000"/>
              </a:buClr>
              <a:buSzPts val="2000"/>
              <a:buFont typeface="Arial"/>
              <a:buNone/>
              <a:defRPr/>
            </a:lvl3pPr>
            <a:lvl4pPr lvl="3" algn="r">
              <a:buClr>
                <a:srgbClr val="000000"/>
              </a:buClr>
              <a:buSzPts val="2000"/>
              <a:buFont typeface="Arial"/>
              <a:buNone/>
              <a:defRPr/>
            </a:lvl4pPr>
            <a:lvl5pPr lvl="4" algn="r">
              <a:buClr>
                <a:srgbClr val="000000"/>
              </a:buClr>
              <a:buSzPts val="2000"/>
              <a:buFont typeface="Arial"/>
              <a:buNone/>
              <a:defRPr/>
            </a:lvl5pPr>
            <a:lvl6pPr lvl="5" algn="r">
              <a:buClr>
                <a:srgbClr val="000000"/>
              </a:buClr>
              <a:buSzPts val="2000"/>
              <a:buFont typeface="Arial"/>
              <a:buNone/>
              <a:defRPr/>
            </a:lvl6pPr>
            <a:lvl7pPr lvl="6" algn="r">
              <a:buClr>
                <a:srgbClr val="000000"/>
              </a:buClr>
              <a:buSzPts val="2000"/>
              <a:buFont typeface="Arial"/>
              <a:buNone/>
              <a:defRPr/>
            </a:lvl7pPr>
            <a:lvl8pPr lvl="7" algn="r">
              <a:buClr>
                <a:srgbClr val="000000"/>
              </a:buClr>
              <a:buSzPts val="2000"/>
              <a:buFont typeface="Arial"/>
              <a:buNone/>
              <a:defRPr/>
            </a:lvl8pPr>
            <a:lvl9pPr lvl="8" algn="r">
              <a:buClr>
                <a:srgbClr val="000000"/>
              </a:buClr>
              <a:buSzPts val="2000"/>
              <a:buFont typeface="Arial"/>
              <a:buNone/>
              <a:defRPr/>
            </a:lvl9pPr>
          </a:lstStyle>
          <a:p>
            <a:pPr indent="0" lvl="0" marL="0" rtl="0" algn="r">
              <a:spcBef>
                <a:spcPts val="0"/>
              </a:spcBef>
              <a:spcAft>
                <a:spcPts val="0"/>
              </a:spcAft>
              <a:buNone/>
            </a:pPr>
            <a:fld id="{00000000-1234-1234-1234-123412341234}" type="slidenum">
              <a:rPr lang="en-GB"/>
              <a:t>‹#›</a:t>
            </a:fld>
            <a:endParaRPr/>
          </a:p>
        </p:txBody>
      </p:sp>
      <p:pic>
        <p:nvPicPr>
          <p:cNvPr id="81" name="Google Shape;81;p16"/>
          <p:cNvPicPr preferRelativeResize="0"/>
          <p:nvPr/>
        </p:nvPicPr>
        <p:blipFill rotWithShape="1">
          <a:blip r:embed="rId2">
            <a:alphaModFix/>
          </a:blip>
          <a:srcRect b="19869" l="10092" r="10568" t="19050"/>
          <a:stretch/>
        </p:blipFill>
        <p:spPr>
          <a:xfrm>
            <a:off x="15339225" y="8894875"/>
            <a:ext cx="2519049" cy="1040274"/>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no logo)">
  <p:cSld name="BLANK_6">
    <p:bg>
      <p:bgPr>
        <a:solidFill>
          <a:srgbClr val="FAFAFA"/>
        </a:solidFill>
      </p:bgPr>
    </p:bg>
    <p:spTree>
      <p:nvGrpSpPr>
        <p:cNvPr id="82" name="Shape 82"/>
        <p:cNvGrpSpPr/>
        <p:nvPr/>
      </p:nvGrpSpPr>
      <p:grpSpPr>
        <a:xfrm>
          <a:off x="0" y="0"/>
          <a:ext cx="0" cy="0"/>
          <a:chOff x="0" y="0"/>
          <a:chExt cx="0" cy="0"/>
        </a:xfrm>
      </p:grpSpPr>
      <p:sp>
        <p:nvSpPr>
          <p:cNvPr id="83" name="Google Shape;83;p17"/>
          <p:cNvSpPr txBox="1"/>
          <p:nvPr>
            <p:ph type="title"/>
          </p:nvPr>
        </p:nvSpPr>
        <p:spPr>
          <a:xfrm>
            <a:off x="829415" y="740275"/>
            <a:ext cx="9866100" cy="1324200"/>
          </a:xfrm>
          <a:prstGeom prst="rect">
            <a:avLst/>
          </a:prstGeom>
        </p:spPr>
        <p:txBody>
          <a:bodyPr anchorCtr="0" anchor="t" bIns="182850" lIns="182850" spcFirstLastPara="1" rIns="182850" wrap="square" tIns="182850">
            <a:noAutofit/>
          </a:bodyPr>
          <a:lstStyle>
            <a:lvl1pPr lvl="0" rtl="0">
              <a:spcBef>
                <a:spcPts val="0"/>
              </a:spcBef>
              <a:spcAft>
                <a:spcPts val="0"/>
              </a:spcAft>
              <a:buSzPts val="5000"/>
              <a:buNone/>
              <a:defRPr sz="50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84" name="Google Shape;84;p17"/>
          <p:cNvSpPr txBox="1"/>
          <p:nvPr>
            <p:ph idx="1" type="body"/>
          </p:nvPr>
        </p:nvSpPr>
        <p:spPr>
          <a:xfrm>
            <a:off x="829415" y="2113675"/>
            <a:ext cx="15001500" cy="6732000"/>
          </a:xfrm>
          <a:prstGeom prst="rect">
            <a:avLst/>
          </a:prstGeom>
        </p:spPr>
        <p:txBody>
          <a:bodyPr anchorCtr="0" anchor="t" bIns="182850" lIns="182850" spcFirstLastPara="1" rIns="182850" wrap="square" tIns="182850">
            <a:noAutofit/>
          </a:bodyPr>
          <a:lstStyle>
            <a:lvl1pPr indent="-457200" lvl="0" marL="457200" rtl="0">
              <a:spcBef>
                <a:spcPts val="0"/>
              </a:spcBef>
              <a:spcAft>
                <a:spcPts val="0"/>
              </a:spcAft>
              <a:buSzPts val="3600"/>
              <a:buChar char="●"/>
              <a:defRPr/>
            </a:lvl1pPr>
            <a:lvl2pPr indent="-406400" lvl="1" marL="914400" rtl="0">
              <a:spcBef>
                <a:spcPts val="2000"/>
              </a:spcBef>
              <a:spcAft>
                <a:spcPts val="0"/>
              </a:spcAft>
              <a:buSzPts val="2800"/>
              <a:buChar char="○"/>
              <a:defRPr/>
            </a:lvl2pPr>
            <a:lvl3pPr indent="-406400" lvl="2" marL="1371600" rtl="0">
              <a:spcBef>
                <a:spcPts val="2500"/>
              </a:spcBef>
              <a:spcAft>
                <a:spcPts val="0"/>
              </a:spcAft>
              <a:buSzPts val="2800"/>
              <a:buChar char="■"/>
              <a:defRPr/>
            </a:lvl3pPr>
            <a:lvl4pPr indent="-406400" lvl="3" marL="1828800" rtl="0">
              <a:spcBef>
                <a:spcPts val="2000"/>
              </a:spcBef>
              <a:spcAft>
                <a:spcPts val="0"/>
              </a:spcAft>
              <a:buSzPts val="2800"/>
              <a:buChar char="●"/>
              <a:defRPr/>
            </a:lvl4pPr>
            <a:lvl5pPr indent="-406400" lvl="4" marL="2286000" rtl="0">
              <a:spcBef>
                <a:spcPts val="1800"/>
              </a:spcBef>
              <a:spcAft>
                <a:spcPts val="0"/>
              </a:spcAft>
              <a:buSzPts val="2800"/>
              <a:buChar char="○"/>
              <a:defRPr/>
            </a:lvl5pPr>
            <a:lvl6pPr indent="-406400" lvl="5" marL="2743200" rtl="0">
              <a:spcBef>
                <a:spcPts val="1800"/>
              </a:spcBef>
              <a:spcAft>
                <a:spcPts val="0"/>
              </a:spcAft>
              <a:buSzPts val="2800"/>
              <a:buChar char="■"/>
              <a:defRPr/>
            </a:lvl6pPr>
            <a:lvl7pPr indent="-406400" lvl="6" marL="3200400" rtl="0">
              <a:spcBef>
                <a:spcPts val="1800"/>
              </a:spcBef>
              <a:spcAft>
                <a:spcPts val="0"/>
              </a:spcAft>
              <a:buSzPts val="2800"/>
              <a:buChar char="●"/>
              <a:defRPr/>
            </a:lvl7pPr>
            <a:lvl8pPr indent="-406400" lvl="7" marL="3657600" rtl="0">
              <a:spcBef>
                <a:spcPts val="1800"/>
              </a:spcBef>
              <a:spcAft>
                <a:spcPts val="0"/>
              </a:spcAft>
              <a:buSzPts val="2800"/>
              <a:buChar char="○"/>
              <a:defRPr/>
            </a:lvl8pPr>
            <a:lvl9pPr indent="-406400" lvl="8" marL="4114800" rtl="0">
              <a:spcBef>
                <a:spcPts val="1800"/>
              </a:spcBef>
              <a:spcAft>
                <a:spcPts val="1800"/>
              </a:spcAft>
              <a:buSzPts val="2800"/>
              <a:buChar char="■"/>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no logo)">
  <p:cSld name="BLANK_5">
    <p:bg>
      <p:bgPr>
        <a:solidFill>
          <a:srgbClr val="FAFAFA"/>
        </a:solidFill>
      </p:bgPr>
    </p:bg>
    <p:spTree>
      <p:nvGrpSpPr>
        <p:cNvPr id="85" name="Shape 85"/>
        <p:cNvGrpSpPr/>
        <p:nvPr/>
      </p:nvGrpSpPr>
      <p:grpSpPr>
        <a:xfrm>
          <a:off x="0" y="0"/>
          <a:ext cx="0" cy="0"/>
          <a:chOff x="0" y="0"/>
          <a:chExt cx="0" cy="0"/>
        </a:xfrm>
      </p:grpSpPr>
      <p:sp>
        <p:nvSpPr>
          <p:cNvPr id="86" name="Google Shape;86;p18"/>
          <p:cNvSpPr txBox="1"/>
          <p:nvPr>
            <p:ph type="title"/>
          </p:nvPr>
        </p:nvSpPr>
        <p:spPr>
          <a:xfrm>
            <a:off x="829415" y="740275"/>
            <a:ext cx="9866100" cy="1324200"/>
          </a:xfrm>
          <a:prstGeom prst="rect">
            <a:avLst/>
          </a:prstGeom>
        </p:spPr>
        <p:txBody>
          <a:bodyPr anchorCtr="0" anchor="t" bIns="182850" lIns="182850" spcFirstLastPara="1" rIns="182850" wrap="square" tIns="182850">
            <a:noAutofit/>
          </a:bodyPr>
          <a:lstStyle>
            <a:lvl1pPr lvl="0" rtl="0">
              <a:spcBef>
                <a:spcPts val="0"/>
              </a:spcBef>
              <a:spcAft>
                <a:spcPts val="0"/>
              </a:spcAft>
              <a:buSzPts val="5000"/>
              <a:buNone/>
              <a:defRPr sz="50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87" name="Google Shape;87;p18"/>
          <p:cNvSpPr txBox="1"/>
          <p:nvPr>
            <p:ph idx="1" type="body"/>
          </p:nvPr>
        </p:nvSpPr>
        <p:spPr>
          <a:xfrm>
            <a:off x="829415" y="2113675"/>
            <a:ext cx="15001500" cy="6732000"/>
          </a:xfrm>
          <a:prstGeom prst="rect">
            <a:avLst/>
          </a:prstGeom>
        </p:spPr>
        <p:txBody>
          <a:bodyPr anchorCtr="0" anchor="t" bIns="182850" lIns="182850" spcFirstLastPara="1" rIns="182850" wrap="square" tIns="182850">
            <a:noAutofit/>
          </a:bodyPr>
          <a:lstStyle>
            <a:lvl1pPr indent="-457200" lvl="0" marL="457200" rtl="0">
              <a:spcBef>
                <a:spcPts val="0"/>
              </a:spcBef>
              <a:spcAft>
                <a:spcPts val="0"/>
              </a:spcAft>
              <a:buSzPts val="3600"/>
              <a:buChar char="●"/>
              <a:defRPr/>
            </a:lvl1pPr>
            <a:lvl2pPr indent="-406400" lvl="1" marL="914400" rtl="0">
              <a:spcBef>
                <a:spcPts val="2000"/>
              </a:spcBef>
              <a:spcAft>
                <a:spcPts val="0"/>
              </a:spcAft>
              <a:buSzPts val="2800"/>
              <a:buChar char="○"/>
              <a:defRPr/>
            </a:lvl2pPr>
            <a:lvl3pPr indent="-406400" lvl="2" marL="1371600" rtl="0">
              <a:spcBef>
                <a:spcPts val="2500"/>
              </a:spcBef>
              <a:spcAft>
                <a:spcPts val="0"/>
              </a:spcAft>
              <a:buSzPts val="2800"/>
              <a:buChar char="■"/>
              <a:defRPr/>
            </a:lvl3pPr>
            <a:lvl4pPr indent="-406400" lvl="3" marL="1828800" rtl="0">
              <a:spcBef>
                <a:spcPts val="2000"/>
              </a:spcBef>
              <a:spcAft>
                <a:spcPts val="0"/>
              </a:spcAft>
              <a:buSzPts val="2800"/>
              <a:buChar char="●"/>
              <a:defRPr/>
            </a:lvl4pPr>
            <a:lvl5pPr indent="-406400" lvl="4" marL="2286000" rtl="0">
              <a:spcBef>
                <a:spcPts val="1800"/>
              </a:spcBef>
              <a:spcAft>
                <a:spcPts val="0"/>
              </a:spcAft>
              <a:buSzPts val="2800"/>
              <a:buChar char="○"/>
              <a:defRPr/>
            </a:lvl5pPr>
            <a:lvl6pPr indent="-406400" lvl="5" marL="2743200" rtl="0">
              <a:spcBef>
                <a:spcPts val="1800"/>
              </a:spcBef>
              <a:spcAft>
                <a:spcPts val="0"/>
              </a:spcAft>
              <a:buSzPts val="2800"/>
              <a:buChar char="■"/>
              <a:defRPr/>
            </a:lvl6pPr>
            <a:lvl7pPr indent="-406400" lvl="6" marL="3200400" rtl="0">
              <a:spcBef>
                <a:spcPts val="1800"/>
              </a:spcBef>
              <a:spcAft>
                <a:spcPts val="0"/>
              </a:spcAft>
              <a:buSzPts val="2800"/>
              <a:buChar char="●"/>
              <a:defRPr/>
            </a:lvl7pPr>
            <a:lvl8pPr indent="-406400" lvl="7" marL="3657600" rtl="0">
              <a:spcBef>
                <a:spcPts val="1800"/>
              </a:spcBef>
              <a:spcAft>
                <a:spcPts val="0"/>
              </a:spcAft>
              <a:buSzPts val="2800"/>
              <a:buChar char="○"/>
              <a:defRPr/>
            </a:lvl8pPr>
            <a:lvl9pPr indent="-406400" lvl="8" marL="4114800" rtl="0">
              <a:spcBef>
                <a:spcPts val="1800"/>
              </a:spcBef>
              <a:spcAft>
                <a:spcPts val="1800"/>
              </a:spcAft>
              <a:buSzPts val="2800"/>
              <a:buChar char="■"/>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_3">
    <p:bg>
      <p:bgPr>
        <a:solidFill>
          <a:srgbClr val="FAFAFA"/>
        </a:solidFill>
      </p:bgPr>
    </p:bg>
    <p:spTree>
      <p:nvGrpSpPr>
        <p:cNvPr id="88" name="Shape 88"/>
        <p:cNvGrpSpPr/>
        <p:nvPr/>
      </p:nvGrpSpPr>
      <p:grpSpPr>
        <a:xfrm>
          <a:off x="0" y="0"/>
          <a:ext cx="0" cy="0"/>
          <a:chOff x="0" y="0"/>
          <a:chExt cx="0" cy="0"/>
        </a:xfrm>
      </p:grpSpPr>
      <p:pic>
        <p:nvPicPr>
          <p:cNvPr id="89" name="Google Shape;89;p19"/>
          <p:cNvPicPr preferRelativeResize="0"/>
          <p:nvPr/>
        </p:nvPicPr>
        <p:blipFill rotWithShape="1">
          <a:blip r:embed="rId2">
            <a:alphaModFix amt="78000"/>
          </a:blip>
          <a:srcRect b="15368" l="28407" r="0" t="0"/>
          <a:stretch/>
        </p:blipFill>
        <p:spPr>
          <a:xfrm>
            <a:off x="22950" y="7189375"/>
            <a:ext cx="18288000" cy="3097626"/>
          </a:xfrm>
          <a:prstGeom prst="rect">
            <a:avLst/>
          </a:prstGeom>
          <a:noFill/>
          <a:ln>
            <a:noFill/>
          </a:ln>
        </p:spPr>
      </p:pic>
      <p:sp>
        <p:nvSpPr>
          <p:cNvPr id="90" name="Google Shape;90;p19"/>
          <p:cNvSpPr txBox="1"/>
          <p:nvPr>
            <p:ph type="title"/>
          </p:nvPr>
        </p:nvSpPr>
        <p:spPr>
          <a:xfrm>
            <a:off x="829415" y="740275"/>
            <a:ext cx="9866100" cy="1324200"/>
          </a:xfrm>
          <a:prstGeom prst="rect">
            <a:avLst/>
          </a:prstGeom>
        </p:spPr>
        <p:txBody>
          <a:bodyPr anchorCtr="0" anchor="t" bIns="182850" lIns="182850" spcFirstLastPara="1" rIns="182850" wrap="square" tIns="182850">
            <a:noAutofit/>
          </a:bodyPr>
          <a:lstStyle>
            <a:lvl1pPr lvl="0" rtl="0">
              <a:spcBef>
                <a:spcPts val="0"/>
              </a:spcBef>
              <a:spcAft>
                <a:spcPts val="0"/>
              </a:spcAft>
              <a:buSzPts val="5000"/>
              <a:buNone/>
              <a:defRPr sz="50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91" name="Google Shape;91;p19"/>
          <p:cNvSpPr txBox="1"/>
          <p:nvPr>
            <p:ph idx="1" type="body"/>
          </p:nvPr>
        </p:nvSpPr>
        <p:spPr>
          <a:xfrm>
            <a:off x="829415" y="2113675"/>
            <a:ext cx="15001500" cy="6732000"/>
          </a:xfrm>
          <a:prstGeom prst="rect">
            <a:avLst/>
          </a:prstGeom>
        </p:spPr>
        <p:txBody>
          <a:bodyPr anchorCtr="0" anchor="t" bIns="182850" lIns="182850" spcFirstLastPara="1" rIns="182850" wrap="square" tIns="182850">
            <a:noAutofit/>
          </a:bodyPr>
          <a:lstStyle>
            <a:lvl1pPr indent="-457200" lvl="0" marL="457200" rtl="0">
              <a:spcBef>
                <a:spcPts val="0"/>
              </a:spcBef>
              <a:spcAft>
                <a:spcPts val="0"/>
              </a:spcAft>
              <a:buSzPts val="3600"/>
              <a:buChar char="●"/>
              <a:defRPr/>
            </a:lvl1pPr>
            <a:lvl2pPr indent="-406400" lvl="1" marL="914400" rtl="0">
              <a:spcBef>
                <a:spcPts val="2000"/>
              </a:spcBef>
              <a:spcAft>
                <a:spcPts val="0"/>
              </a:spcAft>
              <a:buSzPts val="2800"/>
              <a:buChar char="○"/>
              <a:defRPr/>
            </a:lvl2pPr>
            <a:lvl3pPr indent="-406400" lvl="2" marL="1371600" rtl="0">
              <a:spcBef>
                <a:spcPts val="2500"/>
              </a:spcBef>
              <a:spcAft>
                <a:spcPts val="0"/>
              </a:spcAft>
              <a:buSzPts val="2800"/>
              <a:buChar char="■"/>
              <a:defRPr/>
            </a:lvl3pPr>
            <a:lvl4pPr indent="-406400" lvl="3" marL="1828800" rtl="0">
              <a:spcBef>
                <a:spcPts val="2000"/>
              </a:spcBef>
              <a:spcAft>
                <a:spcPts val="0"/>
              </a:spcAft>
              <a:buSzPts val="2800"/>
              <a:buChar char="●"/>
              <a:defRPr/>
            </a:lvl4pPr>
            <a:lvl5pPr indent="-406400" lvl="4" marL="2286000" rtl="0">
              <a:spcBef>
                <a:spcPts val="1800"/>
              </a:spcBef>
              <a:spcAft>
                <a:spcPts val="0"/>
              </a:spcAft>
              <a:buSzPts val="2800"/>
              <a:buChar char="○"/>
              <a:defRPr/>
            </a:lvl5pPr>
            <a:lvl6pPr indent="-406400" lvl="5" marL="2743200" rtl="0">
              <a:spcBef>
                <a:spcPts val="1800"/>
              </a:spcBef>
              <a:spcAft>
                <a:spcPts val="0"/>
              </a:spcAft>
              <a:buSzPts val="2800"/>
              <a:buChar char="■"/>
              <a:defRPr/>
            </a:lvl6pPr>
            <a:lvl7pPr indent="-406400" lvl="6" marL="3200400" rtl="0">
              <a:spcBef>
                <a:spcPts val="1800"/>
              </a:spcBef>
              <a:spcAft>
                <a:spcPts val="0"/>
              </a:spcAft>
              <a:buSzPts val="2800"/>
              <a:buChar char="●"/>
              <a:defRPr/>
            </a:lvl7pPr>
            <a:lvl8pPr indent="-406400" lvl="7" marL="3657600" rtl="0">
              <a:spcBef>
                <a:spcPts val="1800"/>
              </a:spcBef>
              <a:spcAft>
                <a:spcPts val="0"/>
              </a:spcAft>
              <a:buSzPts val="2800"/>
              <a:buChar char="○"/>
              <a:defRPr/>
            </a:lvl8pPr>
            <a:lvl9pPr indent="-406400" lvl="8" marL="4114800" rtl="0">
              <a:spcBef>
                <a:spcPts val="1800"/>
              </a:spcBef>
              <a:spcAft>
                <a:spcPts val="1800"/>
              </a:spcAft>
              <a:buSzPts val="2800"/>
              <a:buChar char="■"/>
              <a:defRPr/>
            </a:lvl9pPr>
          </a:lstStyle>
          <a:p/>
        </p:txBody>
      </p:sp>
      <p:sp>
        <p:nvSpPr>
          <p:cNvPr id="92" name="Google Shape;92;p19"/>
          <p:cNvSpPr txBox="1"/>
          <p:nvPr>
            <p:ph idx="12" type="sldNum"/>
          </p:nvPr>
        </p:nvSpPr>
        <p:spPr>
          <a:xfrm>
            <a:off x="13859403" y="9044886"/>
            <a:ext cx="1097400" cy="720000"/>
          </a:xfrm>
          <a:prstGeom prst="rect">
            <a:avLst/>
          </a:prstGeom>
          <a:noFill/>
          <a:ln>
            <a:noFill/>
          </a:ln>
        </p:spPr>
        <p:txBody>
          <a:bodyPr anchorCtr="0" anchor="ctr" bIns="91425" lIns="91425" spcFirstLastPara="1" rIns="91425" wrap="square" tIns="91425">
            <a:noAutofit/>
          </a:bodyPr>
          <a:lstStyle>
            <a:lvl1pPr lvl="0" rtl="0" algn="r">
              <a:buClr>
                <a:srgbClr val="000000"/>
              </a:buClr>
              <a:buSzPts val="2000"/>
              <a:buFont typeface="Arial"/>
              <a:buNone/>
              <a:defRPr/>
            </a:lvl1pPr>
            <a:lvl2pPr lvl="1" rtl="0" algn="r">
              <a:buClr>
                <a:srgbClr val="000000"/>
              </a:buClr>
              <a:buSzPts val="2000"/>
              <a:buFont typeface="Arial"/>
              <a:buNone/>
              <a:defRPr/>
            </a:lvl2pPr>
            <a:lvl3pPr lvl="2" rtl="0" algn="r">
              <a:buClr>
                <a:srgbClr val="000000"/>
              </a:buClr>
              <a:buSzPts val="2000"/>
              <a:buFont typeface="Arial"/>
              <a:buNone/>
              <a:defRPr/>
            </a:lvl3pPr>
            <a:lvl4pPr lvl="3" rtl="0" algn="r">
              <a:buClr>
                <a:srgbClr val="000000"/>
              </a:buClr>
              <a:buSzPts val="2000"/>
              <a:buFont typeface="Arial"/>
              <a:buNone/>
              <a:defRPr/>
            </a:lvl4pPr>
            <a:lvl5pPr lvl="4" rtl="0" algn="r">
              <a:buClr>
                <a:srgbClr val="000000"/>
              </a:buClr>
              <a:buSzPts val="2000"/>
              <a:buFont typeface="Arial"/>
              <a:buNone/>
              <a:defRPr/>
            </a:lvl5pPr>
            <a:lvl6pPr lvl="5" rtl="0" algn="r">
              <a:buClr>
                <a:srgbClr val="000000"/>
              </a:buClr>
              <a:buSzPts val="2000"/>
              <a:buFont typeface="Arial"/>
              <a:buNone/>
              <a:defRPr/>
            </a:lvl6pPr>
            <a:lvl7pPr lvl="6" rtl="0" algn="r">
              <a:buClr>
                <a:srgbClr val="000000"/>
              </a:buClr>
              <a:buSzPts val="2000"/>
              <a:buFont typeface="Arial"/>
              <a:buNone/>
              <a:defRPr/>
            </a:lvl7pPr>
            <a:lvl8pPr lvl="7" rtl="0" algn="r">
              <a:buClr>
                <a:srgbClr val="000000"/>
              </a:buClr>
              <a:buSzPts val="2000"/>
              <a:buFont typeface="Arial"/>
              <a:buNone/>
              <a:defRPr/>
            </a:lvl8pPr>
            <a:lvl9pPr lvl="8" rtl="0" algn="r">
              <a:buClr>
                <a:srgbClr val="000000"/>
              </a:buClr>
              <a:buSzPts val="2000"/>
              <a:buFont typeface="Arial"/>
              <a:buNone/>
              <a:defRPr/>
            </a:lvl9pPr>
          </a:lstStyle>
          <a:p>
            <a:pPr indent="0" lvl="0" marL="0" rtl="0" algn="r">
              <a:spcBef>
                <a:spcPts val="0"/>
              </a:spcBef>
              <a:spcAft>
                <a:spcPts val="0"/>
              </a:spcAft>
              <a:buNone/>
            </a:pPr>
            <a:fld id="{00000000-1234-1234-1234-123412341234}" type="slidenum">
              <a:rPr lang="en-GB"/>
              <a:t>‹#›</a:t>
            </a:fld>
            <a:endParaRPr/>
          </a:p>
        </p:txBody>
      </p:sp>
      <p:pic>
        <p:nvPicPr>
          <p:cNvPr id="93" name="Google Shape;93;p19"/>
          <p:cNvPicPr preferRelativeResize="0"/>
          <p:nvPr/>
        </p:nvPicPr>
        <p:blipFill rotWithShape="1">
          <a:blip r:embed="rId3">
            <a:alphaModFix/>
          </a:blip>
          <a:srcRect b="19869" l="10092" r="10568" t="19050"/>
          <a:stretch/>
        </p:blipFill>
        <p:spPr>
          <a:xfrm>
            <a:off x="15339225" y="8894875"/>
            <a:ext cx="2519049" cy="1040274"/>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_3_1">
    <p:bg>
      <p:bgPr>
        <a:solidFill>
          <a:srgbClr val="FAFAFA"/>
        </a:solidFill>
      </p:bgPr>
    </p:bg>
    <p:spTree>
      <p:nvGrpSpPr>
        <p:cNvPr id="94" name="Shape 94"/>
        <p:cNvGrpSpPr/>
        <p:nvPr/>
      </p:nvGrpSpPr>
      <p:grpSpPr>
        <a:xfrm>
          <a:off x="0" y="0"/>
          <a:ext cx="0" cy="0"/>
          <a:chOff x="0" y="0"/>
          <a:chExt cx="0" cy="0"/>
        </a:xfrm>
      </p:grpSpPr>
      <p:pic>
        <p:nvPicPr>
          <p:cNvPr id="95" name="Google Shape;95;p20"/>
          <p:cNvPicPr preferRelativeResize="0"/>
          <p:nvPr/>
        </p:nvPicPr>
        <p:blipFill>
          <a:blip r:embed="rId2">
            <a:alphaModFix/>
          </a:blip>
          <a:stretch>
            <a:fillRect/>
          </a:stretch>
        </p:blipFill>
        <p:spPr>
          <a:xfrm>
            <a:off x="0" y="931675"/>
            <a:ext cx="18288000" cy="9095999"/>
          </a:xfrm>
          <a:prstGeom prst="rect">
            <a:avLst/>
          </a:prstGeom>
          <a:noFill/>
          <a:ln>
            <a:noFill/>
          </a:ln>
        </p:spPr>
      </p:pic>
      <p:sp>
        <p:nvSpPr>
          <p:cNvPr id="96" name="Google Shape;96;p20"/>
          <p:cNvSpPr txBox="1"/>
          <p:nvPr>
            <p:ph type="title"/>
          </p:nvPr>
        </p:nvSpPr>
        <p:spPr>
          <a:xfrm>
            <a:off x="829415" y="740275"/>
            <a:ext cx="9866100" cy="1324200"/>
          </a:xfrm>
          <a:prstGeom prst="rect">
            <a:avLst/>
          </a:prstGeom>
        </p:spPr>
        <p:txBody>
          <a:bodyPr anchorCtr="0" anchor="t" bIns="182850" lIns="182850" spcFirstLastPara="1" rIns="182850" wrap="square" tIns="182850">
            <a:noAutofit/>
          </a:bodyPr>
          <a:lstStyle>
            <a:lvl1pPr lvl="0" rtl="0">
              <a:spcBef>
                <a:spcPts val="0"/>
              </a:spcBef>
              <a:spcAft>
                <a:spcPts val="0"/>
              </a:spcAft>
              <a:buSzPts val="5000"/>
              <a:buNone/>
              <a:defRPr sz="50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97" name="Google Shape;97;p20"/>
          <p:cNvSpPr txBox="1"/>
          <p:nvPr>
            <p:ph idx="1" type="body"/>
          </p:nvPr>
        </p:nvSpPr>
        <p:spPr>
          <a:xfrm>
            <a:off x="829415" y="2113675"/>
            <a:ext cx="15001500" cy="6732000"/>
          </a:xfrm>
          <a:prstGeom prst="rect">
            <a:avLst/>
          </a:prstGeom>
        </p:spPr>
        <p:txBody>
          <a:bodyPr anchorCtr="0" anchor="t" bIns="182850" lIns="182850" spcFirstLastPara="1" rIns="182850" wrap="square" tIns="182850">
            <a:noAutofit/>
          </a:bodyPr>
          <a:lstStyle>
            <a:lvl1pPr indent="-457200" lvl="0" marL="457200" rtl="0">
              <a:spcBef>
                <a:spcPts val="0"/>
              </a:spcBef>
              <a:spcAft>
                <a:spcPts val="0"/>
              </a:spcAft>
              <a:buSzPts val="3600"/>
              <a:buChar char="●"/>
              <a:defRPr/>
            </a:lvl1pPr>
            <a:lvl2pPr indent="-406400" lvl="1" marL="914400" rtl="0">
              <a:spcBef>
                <a:spcPts val="2000"/>
              </a:spcBef>
              <a:spcAft>
                <a:spcPts val="0"/>
              </a:spcAft>
              <a:buSzPts val="2800"/>
              <a:buChar char="○"/>
              <a:defRPr/>
            </a:lvl2pPr>
            <a:lvl3pPr indent="-406400" lvl="2" marL="1371600" rtl="0">
              <a:spcBef>
                <a:spcPts val="2500"/>
              </a:spcBef>
              <a:spcAft>
                <a:spcPts val="0"/>
              </a:spcAft>
              <a:buSzPts val="2800"/>
              <a:buChar char="■"/>
              <a:defRPr/>
            </a:lvl3pPr>
            <a:lvl4pPr indent="-406400" lvl="3" marL="1828800" rtl="0">
              <a:spcBef>
                <a:spcPts val="2000"/>
              </a:spcBef>
              <a:spcAft>
                <a:spcPts val="0"/>
              </a:spcAft>
              <a:buSzPts val="2800"/>
              <a:buChar char="●"/>
              <a:defRPr/>
            </a:lvl4pPr>
            <a:lvl5pPr indent="-406400" lvl="4" marL="2286000" rtl="0">
              <a:spcBef>
                <a:spcPts val="1800"/>
              </a:spcBef>
              <a:spcAft>
                <a:spcPts val="0"/>
              </a:spcAft>
              <a:buSzPts val="2800"/>
              <a:buChar char="○"/>
              <a:defRPr/>
            </a:lvl5pPr>
            <a:lvl6pPr indent="-406400" lvl="5" marL="2743200" rtl="0">
              <a:spcBef>
                <a:spcPts val="1800"/>
              </a:spcBef>
              <a:spcAft>
                <a:spcPts val="0"/>
              </a:spcAft>
              <a:buSzPts val="2800"/>
              <a:buChar char="■"/>
              <a:defRPr/>
            </a:lvl6pPr>
            <a:lvl7pPr indent="-406400" lvl="6" marL="3200400" rtl="0">
              <a:spcBef>
                <a:spcPts val="1800"/>
              </a:spcBef>
              <a:spcAft>
                <a:spcPts val="0"/>
              </a:spcAft>
              <a:buSzPts val="2800"/>
              <a:buChar char="●"/>
              <a:defRPr/>
            </a:lvl7pPr>
            <a:lvl8pPr indent="-406400" lvl="7" marL="3657600" rtl="0">
              <a:spcBef>
                <a:spcPts val="1800"/>
              </a:spcBef>
              <a:spcAft>
                <a:spcPts val="0"/>
              </a:spcAft>
              <a:buSzPts val="2800"/>
              <a:buChar char="○"/>
              <a:defRPr/>
            </a:lvl8pPr>
            <a:lvl9pPr indent="-406400" lvl="8" marL="4114800" rtl="0">
              <a:spcBef>
                <a:spcPts val="1800"/>
              </a:spcBef>
              <a:spcAft>
                <a:spcPts val="1800"/>
              </a:spcAft>
              <a:buSzPts val="2800"/>
              <a:buChar char="■"/>
              <a:defRPr/>
            </a:lvl9pPr>
          </a:lstStyle>
          <a:p/>
        </p:txBody>
      </p:sp>
      <p:sp>
        <p:nvSpPr>
          <p:cNvPr id="98" name="Google Shape;98;p20"/>
          <p:cNvSpPr txBox="1"/>
          <p:nvPr>
            <p:ph idx="12" type="sldNum"/>
          </p:nvPr>
        </p:nvSpPr>
        <p:spPr>
          <a:xfrm>
            <a:off x="13859403" y="9044886"/>
            <a:ext cx="1097400" cy="720000"/>
          </a:xfrm>
          <a:prstGeom prst="rect">
            <a:avLst/>
          </a:prstGeom>
          <a:noFill/>
          <a:ln>
            <a:noFill/>
          </a:ln>
        </p:spPr>
        <p:txBody>
          <a:bodyPr anchorCtr="0" anchor="ctr" bIns="91425" lIns="91425" spcFirstLastPara="1" rIns="91425" wrap="square" tIns="91425">
            <a:noAutofit/>
          </a:bodyPr>
          <a:lstStyle>
            <a:lvl1pPr lvl="0" rtl="0" algn="r">
              <a:buClr>
                <a:srgbClr val="000000"/>
              </a:buClr>
              <a:buSzPts val="2000"/>
              <a:buFont typeface="Arial"/>
              <a:buNone/>
              <a:defRPr/>
            </a:lvl1pPr>
            <a:lvl2pPr lvl="1" rtl="0" algn="r">
              <a:buClr>
                <a:srgbClr val="000000"/>
              </a:buClr>
              <a:buSzPts val="2000"/>
              <a:buFont typeface="Arial"/>
              <a:buNone/>
              <a:defRPr/>
            </a:lvl2pPr>
            <a:lvl3pPr lvl="2" rtl="0" algn="r">
              <a:buClr>
                <a:srgbClr val="000000"/>
              </a:buClr>
              <a:buSzPts val="2000"/>
              <a:buFont typeface="Arial"/>
              <a:buNone/>
              <a:defRPr/>
            </a:lvl3pPr>
            <a:lvl4pPr lvl="3" rtl="0" algn="r">
              <a:buClr>
                <a:srgbClr val="000000"/>
              </a:buClr>
              <a:buSzPts val="2000"/>
              <a:buFont typeface="Arial"/>
              <a:buNone/>
              <a:defRPr/>
            </a:lvl4pPr>
            <a:lvl5pPr lvl="4" rtl="0" algn="r">
              <a:buClr>
                <a:srgbClr val="000000"/>
              </a:buClr>
              <a:buSzPts val="2000"/>
              <a:buFont typeface="Arial"/>
              <a:buNone/>
              <a:defRPr/>
            </a:lvl5pPr>
            <a:lvl6pPr lvl="5" rtl="0" algn="r">
              <a:buClr>
                <a:srgbClr val="000000"/>
              </a:buClr>
              <a:buSzPts val="2000"/>
              <a:buFont typeface="Arial"/>
              <a:buNone/>
              <a:defRPr/>
            </a:lvl6pPr>
            <a:lvl7pPr lvl="6" rtl="0" algn="r">
              <a:buClr>
                <a:srgbClr val="000000"/>
              </a:buClr>
              <a:buSzPts val="2000"/>
              <a:buFont typeface="Arial"/>
              <a:buNone/>
              <a:defRPr/>
            </a:lvl7pPr>
            <a:lvl8pPr lvl="7" rtl="0" algn="r">
              <a:buClr>
                <a:srgbClr val="000000"/>
              </a:buClr>
              <a:buSzPts val="2000"/>
              <a:buFont typeface="Arial"/>
              <a:buNone/>
              <a:defRPr/>
            </a:lvl8pPr>
            <a:lvl9pPr lvl="8" rtl="0" algn="r">
              <a:buClr>
                <a:srgbClr val="000000"/>
              </a:buClr>
              <a:buSzPts val="2000"/>
              <a:buFont typeface="Arial"/>
              <a:buNone/>
              <a:defRPr/>
            </a:lvl9pPr>
          </a:lstStyle>
          <a:p>
            <a:pPr indent="0" lvl="0" marL="0" rtl="0" algn="r">
              <a:spcBef>
                <a:spcPts val="0"/>
              </a:spcBef>
              <a:spcAft>
                <a:spcPts val="0"/>
              </a:spcAft>
              <a:buNone/>
            </a:pPr>
            <a:fld id="{00000000-1234-1234-1234-123412341234}" type="slidenum">
              <a:rPr lang="en-GB"/>
              <a:t>‹#›</a:t>
            </a:fld>
            <a:endParaRPr/>
          </a:p>
        </p:txBody>
      </p:sp>
      <p:pic>
        <p:nvPicPr>
          <p:cNvPr id="99" name="Google Shape;99;p20"/>
          <p:cNvPicPr preferRelativeResize="0"/>
          <p:nvPr/>
        </p:nvPicPr>
        <p:blipFill rotWithShape="1">
          <a:blip r:embed="rId3">
            <a:alphaModFix/>
          </a:blip>
          <a:srcRect b="19869" l="10092" r="10568" t="19050"/>
          <a:stretch/>
        </p:blipFill>
        <p:spPr>
          <a:xfrm>
            <a:off x="15339225" y="8894875"/>
            <a:ext cx="2519049" cy="1040274"/>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 COVER">
  <p:cSld name="CUSTOM_3_2">
    <p:bg>
      <p:bgPr>
        <a:solidFill>
          <a:schemeClr val="dk1"/>
        </a:solidFill>
      </p:bgPr>
    </p:bg>
    <p:spTree>
      <p:nvGrpSpPr>
        <p:cNvPr id="12" name="Shape 12"/>
        <p:cNvGrpSpPr/>
        <p:nvPr/>
      </p:nvGrpSpPr>
      <p:grpSpPr>
        <a:xfrm>
          <a:off x="0" y="0"/>
          <a:ext cx="0" cy="0"/>
          <a:chOff x="0" y="0"/>
          <a:chExt cx="0" cy="0"/>
        </a:xfrm>
      </p:grpSpPr>
      <p:pic>
        <p:nvPicPr>
          <p:cNvPr id="13" name="Google Shape;13;p3"/>
          <p:cNvPicPr preferRelativeResize="0"/>
          <p:nvPr/>
        </p:nvPicPr>
        <p:blipFill rotWithShape="1">
          <a:blip r:embed="rId2">
            <a:alphaModFix/>
          </a:blip>
          <a:srcRect b="15763" l="9728" r="10328" t="16901"/>
          <a:stretch/>
        </p:blipFill>
        <p:spPr>
          <a:xfrm>
            <a:off x="4108625" y="2755425"/>
            <a:ext cx="9943075" cy="4492824"/>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_2">
    <p:bg>
      <p:bgPr>
        <a:solidFill>
          <a:srgbClr val="FAFAFA"/>
        </a:solidFill>
      </p:bgPr>
    </p:bg>
    <p:spTree>
      <p:nvGrpSpPr>
        <p:cNvPr id="100" name="Shape 100"/>
        <p:cNvGrpSpPr/>
        <p:nvPr/>
      </p:nvGrpSpPr>
      <p:grpSpPr>
        <a:xfrm>
          <a:off x="0" y="0"/>
          <a:ext cx="0" cy="0"/>
          <a:chOff x="0" y="0"/>
          <a:chExt cx="0" cy="0"/>
        </a:xfrm>
      </p:grpSpPr>
      <p:pic>
        <p:nvPicPr>
          <p:cNvPr id="101" name="Google Shape;101;p21"/>
          <p:cNvPicPr preferRelativeResize="0"/>
          <p:nvPr/>
        </p:nvPicPr>
        <p:blipFill>
          <a:blip r:embed="rId2">
            <a:alphaModFix/>
          </a:blip>
          <a:stretch>
            <a:fillRect/>
          </a:stretch>
        </p:blipFill>
        <p:spPr>
          <a:xfrm>
            <a:off x="13788575" y="4847324"/>
            <a:ext cx="4499425" cy="5439677"/>
          </a:xfrm>
          <a:prstGeom prst="rect">
            <a:avLst/>
          </a:prstGeom>
          <a:noFill/>
          <a:ln>
            <a:noFill/>
          </a:ln>
        </p:spPr>
      </p:pic>
      <p:sp>
        <p:nvSpPr>
          <p:cNvPr id="102" name="Google Shape;102;p21"/>
          <p:cNvSpPr txBox="1"/>
          <p:nvPr>
            <p:ph type="title"/>
          </p:nvPr>
        </p:nvSpPr>
        <p:spPr>
          <a:xfrm>
            <a:off x="829415" y="740275"/>
            <a:ext cx="9866100" cy="1324200"/>
          </a:xfrm>
          <a:prstGeom prst="rect">
            <a:avLst/>
          </a:prstGeom>
        </p:spPr>
        <p:txBody>
          <a:bodyPr anchorCtr="0" anchor="t" bIns="182850" lIns="182850" spcFirstLastPara="1" rIns="182850" wrap="square" tIns="182850">
            <a:noAutofit/>
          </a:bodyPr>
          <a:lstStyle>
            <a:lvl1pPr lvl="0" rtl="0">
              <a:spcBef>
                <a:spcPts val="0"/>
              </a:spcBef>
              <a:spcAft>
                <a:spcPts val="0"/>
              </a:spcAft>
              <a:buSzPts val="5000"/>
              <a:buNone/>
              <a:defRPr sz="50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03" name="Google Shape;103;p21"/>
          <p:cNvSpPr txBox="1"/>
          <p:nvPr>
            <p:ph idx="1" type="body"/>
          </p:nvPr>
        </p:nvSpPr>
        <p:spPr>
          <a:xfrm>
            <a:off x="829415" y="2113675"/>
            <a:ext cx="15001500" cy="6732000"/>
          </a:xfrm>
          <a:prstGeom prst="rect">
            <a:avLst/>
          </a:prstGeom>
        </p:spPr>
        <p:txBody>
          <a:bodyPr anchorCtr="0" anchor="t" bIns="182850" lIns="182850" spcFirstLastPara="1" rIns="182850" wrap="square" tIns="182850">
            <a:noAutofit/>
          </a:bodyPr>
          <a:lstStyle>
            <a:lvl1pPr indent="-457200" lvl="0" marL="457200" rtl="0">
              <a:spcBef>
                <a:spcPts val="0"/>
              </a:spcBef>
              <a:spcAft>
                <a:spcPts val="0"/>
              </a:spcAft>
              <a:buSzPts val="3600"/>
              <a:buChar char="●"/>
              <a:defRPr/>
            </a:lvl1pPr>
            <a:lvl2pPr indent="-406400" lvl="1" marL="914400" rtl="0">
              <a:spcBef>
                <a:spcPts val="2000"/>
              </a:spcBef>
              <a:spcAft>
                <a:spcPts val="0"/>
              </a:spcAft>
              <a:buSzPts val="2800"/>
              <a:buChar char="○"/>
              <a:defRPr/>
            </a:lvl2pPr>
            <a:lvl3pPr indent="-406400" lvl="2" marL="1371600" rtl="0">
              <a:spcBef>
                <a:spcPts val="2500"/>
              </a:spcBef>
              <a:spcAft>
                <a:spcPts val="0"/>
              </a:spcAft>
              <a:buSzPts val="2800"/>
              <a:buChar char="■"/>
              <a:defRPr/>
            </a:lvl3pPr>
            <a:lvl4pPr indent="-406400" lvl="3" marL="1828800" rtl="0">
              <a:spcBef>
                <a:spcPts val="2000"/>
              </a:spcBef>
              <a:spcAft>
                <a:spcPts val="0"/>
              </a:spcAft>
              <a:buSzPts val="2800"/>
              <a:buChar char="●"/>
              <a:defRPr/>
            </a:lvl4pPr>
            <a:lvl5pPr indent="-406400" lvl="4" marL="2286000" rtl="0">
              <a:spcBef>
                <a:spcPts val="1800"/>
              </a:spcBef>
              <a:spcAft>
                <a:spcPts val="0"/>
              </a:spcAft>
              <a:buSzPts val="2800"/>
              <a:buChar char="○"/>
              <a:defRPr/>
            </a:lvl5pPr>
            <a:lvl6pPr indent="-406400" lvl="5" marL="2743200" rtl="0">
              <a:spcBef>
                <a:spcPts val="1800"/>
              </a:spcBef>
              <a:spcAft>
                <a:spcPts val="0"/>
              </a:spcAft>
              <a:buSzPts val="2800"/>
              <a:buChar char="■"/>
              <a:defRPr/>
            </a:lvl6pPr>
            <a:lvl7pPr indent="-406400" lvl="6" marL="3200400" rtl="0">
              <a:spcBef>
                <a:spcPts val="1800"/>
              </a:spcBef>
              <a:spcAft>
                <a:spcPts val="0"/>
              </a:spcAft>
              <a:buSzPts val="2800"/>
              <a:buChar char="●"/>
              <a:defRPr/>
            </a:lvl7pPr>
            <a:lvl8pPr indent="-406400" lvl="7" marL="3657600" rtl="0">
              <a:spcBef>
                <a:spcPts val="1800"/>
              </a:spcBef>
              <a:spcAft>
                <a:spcPts val="0"/>
              </a:spcAft>
              <a:buSzPts val="2800"/>
              <a:buChar char="○"/>
              <a:defRPr/>
            </a:lvl8pPr>
            <a:lvl9pPr indent="-406400" lvl="8" marL="4114800" rtl="0">
              <a:spcBef>
                <a:spcPts val="1800"/>
              </a:spcBef>
              <a:spcAft>
                <a:spcPts val="1800"/>
              </a:spcAft>
              <a:buSzPts val="2800"/>
              <a:buChar char="■"/>
              <a:defRPr/>
            </a:lvl9pPr>
          </a:lstStyle>
          <a:p/>
        </p:txBody>
      </p:sp>
      <p:sp>
        <p:nvSpPr>
          <p:cNvPr id="104" name="Google Shape;104;p21"/>
          <p:cNvSpPr txBox="1"/>
          <p:nvPr>
            <p:ph idx="12" type="sldNum"/>
          </p:nvPr>
        </p:nvSpPr>
        <p:spPr>
          <a:xfrm>
            <a:off x="13859403" y="9044886"/>
            <a:ext cx="1097400" cy="720000"/>
          </a:xfrm>
          <a:prstGeom prst="rect">
            <a:avLst/>
          </a:prstGeom>
          <a:noFill/>
          <a:ln>
            <a:noFill/>
          </a:ln>
        </p:spPr>
        <p:txBody>
          <a:bodyPr anchorCtr="0" anchor="ctr" bIns="91425" lIns="91425" spcFirstLastPara="1" rIns="91425" wrap="square" tIns="91425">
            <a:noAutofit/>
          </a:bodyPr>
          <a:lstStyle>
            <a:lvl1pPr lvl="0" rtl="0" algn="r">
              <a:buClr>
                <a:srgbClr val="000000"/>
              </a:buClr>
              <a:buSzPts val="2000"/>
              <a:buFont typeface="Arial"/>
              <a:buNone/>
              <a:defRPr>
                <a:solidFill>
                  <a:srgbClr val="FFFFFF"/>
                </a:solidFill>
              </a:defRPr>
            </a:lvl1pPr>
            <a:lvl2pPr lvl="1" rtl="0" algn="r">
              <a:buClr>
                <a:srgbClr val="000000"/>
              </a:buClr>
              <a:buSzPts val="2000"/>
              <a:buFont typeface="Arial"/>
              <a:buNone/>
              <a:defRPr>
                <a:solidFill>
                  <a:srgbClr val="FFFFFF"/>
                </a:solidFill>
              </a:defRPr>
            </a:lvl2pPr>
            <a:lvl3pPr lvl="2" rtl="0" algn="r">
              <a:buClr>
                <a:srgbClr val="000000"/>
              </a:buClr>
              <a:buSzPts val="2000"/>
              <a:buFont typeface="Arial"/>
              <a:buNone/>
              <a:defRPr>
                <a:solidFill>
                  <a:srgbClr val="FFFFFF"/>
                </a:solidFill>
              </a:defRPr>
            </a:lvl3pPr>
            <a:lvl4pPr lvl="3" rtl="0" algn="r">
              <a:buClr>
                <a:srgbClr val="000000"/>
              </a:buClr>
              <a:buSzPts val="2000"/>
              <a:buFont typeface="Arial"/>
              <a:buNone/>
              <a:defRPr>
                <a:solidFill>
                  <a:srgbClr val="FFFFFF"/>
                </a:solidFill>
              </a:defRPr>
            </a:lvl4pPr>
            <a:lvl5pPr lvl="4" rtl="0" algn="r">
              <a:buClr>
                <a:srgbClr val="000000"/>
              </a:buClr>
              <a:buSzPts val="2000"/>
              <a:buFont typeface="Arial"/>
              <a:buNone/>
              <a:defRPr>
                <a:solidFill>
                  <a:srgbClr val="FFFFFF"/>
                </a:solidFill>
              </a:defRPr>
            </a:lvl5pPr>
            <a:lvl6pPr lvl="5" rtl="0" algn="r">
              <a:buClr>
                <a:srgbClr val="000000"/>
              </a:buClr>
              <a:buSzPts val="2000"/>
              <a:buFont typeface="Arial"/>
              <a:buNone/>
              <a:defRPr>
                <a:solidFill>
                  <a:srgbClr val="FFFFFF"/>
                </a:solidFill>
              </a:defRPr>
            </a:lvl6pPr>
            <a:lvl7pPr lvl="6" rtl="0" algn="r">
              <a:buClr>
                <a:srgbClr val="000000"/>
              </a:buClr>
              <a:buSzPts val="2000"/>
              <a:buFont typeface="Arial"/>
              <a:buNone/>
              <a:defRPr>
                <a:solidFill>
                  <a:srgbClr val="FFFFFF"/>
                </a:solidFill>
              </a:defRPr>
            </a:lvl7pPr>
            <a:lvl8pPr lvl="7" rtl="0" algn="r">
              <a:buClr>
                <a:srgbClr val="000000"/>
              </a:buClr>
              <a:buSzPts val="2000"/>
              <a:buFont typeface="Arial"/>
              <a:buNone/>
              <a:defRPr>
                <a:solidFill>
                  <a:srgbClr val="FFFFFF"/>
                </a:solidFill>
              </a:defRPr>
            </a:lvl8pPr>
            <a:lvl9pPr lvl="8" rtl="0" algn="r">
              <a:buClr>
                <a:srgbClr val="000000"/>
              </a:buClr>
              <a:buSzPts val="2000"/>
              <a:buFont typeface="Arial"/>
              <a:buNone/>
              <a:defRPr>
                <a:solidFill>
                  <a:srgbClr val="FFFFFF"/>
                </a:solidFill>
              </a:defRPr>
            </a:lvl9pPr>
          </a:lstStyle>
          <a:p>
            <a:pPr indent="0" lvl="0" marL="0" rtl="0" algn="r">
              <a:spcBef>
                <a:spcPts val="0"/>
              </a:spcBef>
              <a:spcAft>
                <a:spcPts val="0"/>
              </a:spcAft>
              <a:buNone/>
            </a:pPr>
            <a:fld id="{00000000-1234-1234-1234-123412341234}" type="slidenum">
              <a:rPr lang="en-GB"/>
              <a:t>‹#›</a:t>
            </a:fld>
            <a:endParaRPr/>
          </a:p>
        </p:txBody>
      </p:sp>
      <p:pic>
        <p:nvPicPr>
          <p:cNvPr id="105" name="Google Shape;105;p21"/>
          <p:cNvPicPr preferRelativeResize="0"/>
          <p:nvPr/>
        </p:nvPicPr>
        <p:blipFill>
          <a:blip r:embed="rId3">
            <a:alphaModFix/>
          </a:blip>
          <a:stretch>
            <a:fillRect/>
          </a:stretch>
        </p:blipFill>
        <p:spPr>
          <a:xfrm>
            <a:off x="15005662" y="8558675"/>
            <a:ext cx="3187624" cy="1709974"/>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_2_1">
    <p:bg>
      <p:bgPr>
        <a:solidFill>
          <a:srgbClr val="FAFAFA"/>
        </a:solidFill>
      </p:bgPr>
    </p:bg>
    <p:spTree>
      <p:nvGrpSpPr>
        <p:cNvPr id="106" name="Shape 106"/>
        <p:cNvGrpSpPr/>
        <p:nvPr/>
      </p:nvGrpSpPr>
      <p:grpSpPr>
        <a:xfrm>
          <a:off x="0" y="0"/>
          <a:ext cx="0" cy="0"/>
          <a:chOff x="0" y="0"/>
          <a:chExt cx="0" cy="0"/>
        </a:xfrm>
      </p:grpSpPr>
      <p:pic>
        <p:nvPicPr>
          <p:cNvPr id="107" name="Google Shape;107;p22"/>
          <p:cNvPicPr preferRelativeResize="0"/>
          <p:nvPr/>
        </p:nvPicPr>
        <p:blipFill>
          <a:blip r:embed="rId2">
            <a:alphaModFix/>
          </a:blip>
          <a:stretch>
            <a:fillRect/>
          </a:stretch>
        </p:blipFill>
        <p:spPr>
          <a:xfrm>
            <a:off x="13788587" y="4847358"/>
            <a:ext cx="4499425" cy="5439636"/>
          </a:xfrm>
          <a:prstGeom prst="rect">
            <a:avLst/>
          </a:prstGeom>
          <a:noFill/>
          <a:ln>
            <a:noFill/>
          </a:ln>
        </p:spPr>
      </p:pic>
      <p:sp>
        <p:nvSpPr>
          <p:cNvPr id="108" name="Google Shape;108;p22"/>
          <p:cNvSpPr txBox="1"/>
          <p:nvPr>
            <p:ph type="title"/>
          </p:nvPr>
        </p:nvSpPr>
        <p:spPr>
          <a:xfrm>
            <a:off x="829415" y="740275"/>
            <a:ext cx="9866100" cy="1324200"/>
          </a:xfrm>
          <a:prstGeom prst="rect">
            <a:avLst/>
          </a:prstGeom>
        </p:spPr>
        <p:txBody>
          <a:bodyPr anchorCtr="0" anchor="t" bIns="182850" lIns="182850" spcFirstLastPara="1" rIns="182850" wrap="square" tIns="182850">
            <a:noAutofit/>
          </a:bodyPr>
          <a:lstStyle>
            <a:lvl1pPr lvl="0" rtl="0">
              <a:spcBef>
                <a:spcPts val="0"/>
              </a:spcBef>
              <a:spcAft>
                <a:spcPts val="0"/>
              </a:spcAft>
              <a:buSzPts val="5000"/>
              <a:buNone/>
              <a:defRPr sz="50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09" name="Google Shape;109;p22"/>
          <p:cNvSpPr txBox="1"/>
          <p:nvPr>
            <p:ph idx="1" type="body"/>
          </p:nvPr>
        </p:nvSpPr>
        <p:spPr>
          <a:xfrm>
            <a:off x="829415" y="2113675"/>
            <a:ext cx="15001500" cy="6732000"/>
          </a:xfrm>
          <a:prstGeom prst="rect">
            <a:avLst/>
          </a:prstGeom>
        </p:spPr>
        <p:txBody>
          <a:bodyPr anchorCtr="0" anchor="t" bIns="182850" lIns="182850" spcFirstLastPara="1" rIns="182850" wrap="square" tIns="182850">
            <a:noAutofit/>
          </a:bodyPr>
          <a:lstStyle>
            <a:lvl1pPr indent="-457200" lvl="0" marL="457200" rtl="0">
              <a:spcBef>
                <a:spcPts val="0"/>
              </a:spcBef>
              <a:spcAft>
                <a:spcPts val="0"/>
              </a:spcAft>
              <a:buSzPts val="3600"/>
              <a:buChar char="●"/>
              <a:defRPr/>
            </a:lvl1pPr>
            <a:lvl2pPr indent="-406400" lvl="1" marL="914400" rtl="0">
              <a:spcBef>
                <a:spcPts val="2000"/>
              </a:spcBef>
              <a:spcAft>
                <a:spcPts val="0"/>
              </a:spcAft>
              <a:buSzPts val="2800"/>
              <a:buChar char="○"/>
              <a:defRPr/>
            </a:lvl2pPr>
            <a:lvl3pPr indent="-406400" lvl="2" marL="1371600" rtl="0">
              <a:spcBef>
                <a:spcPts val="2500"/>
              </a:spcBef>
              <a:spcAft>
                <a:spcPts val="0"/>
              </a:spcAft>
              <a:buSzPts val="2800"/>
              <a:buChar char="■"/>
              <a:defRPr/>
            </a:lvl3pPr>
            <a:lvl4pPr indent="-406400" lvl="3" marL="1828800" rtl="0">
              <a:spcBef>
                <a:spcPts val="2000"/>
              </a:spcBef>
              <a:spcAft>
                <a:spcPts val="0"/>
              </a:spcAft>
              <a:buSzPts val="2800"/>
              <a:buChar char="●"/>
              <a:defRPr/>
            </a:lvl4pPr>
            <a:lvl5pPr indent="-406400" lvl="4" marL="2286000" rtl="0">
              <a:spcBef>
                <a:spcPts val="1800"/>
              </a:spcBef>
              <a:spcAft>
                <a:spcPts val="0"/>
              </a:spcAft>
              <a:buSzPts val="2800"/>
              <a:buChar char="○"/>
              <a:defRPr/>
            </a:lvl5pPr>
            <a:lvl6pPr indent="-406400" lvl="5" marL="2743200" rtl="0">
              <a:spcBef>
                <a:spcPts val="1800"/>
              </a:spcBef>
              <a:spcAft>
                <a:spcPts val="0"/>
              </a:spcAft>
              <a:buSzPts val="2800"/>
              <a:buChar char="■"/>
              <a:defRPr/>
            </a:lvl6pPr>
            <a:lvl7pPr indent="-406400" lvl="6" marL="3200400" rtl="0">
              <a:spcBef>
                <a:spcPts val="1800"/>
              </a:spcBef>
              <a:spcAft>
                <a:spcPts val="0"/>
              </a:spcAft>
              <a:buSzPts val="2800"/>
              <a:buChar char="●"/>
              <a:defRPr/>
            </a:lvl7pPr>
            <a:lvl8pPr indent="-406400" lvl="7" marL="3657600" rtl="0">
              <a:spcBef>
                <a:spcPts val="1800"/>
              </a:spcBef>
              <a:spcAft>
                <a:spcPts val="0"/>
              </a:spcAft>
              <a:buSzPts val="2800"/>
              <a:buChar char="○"/>
              <a:defRPr/>
            </a:lvl8pPr>
            <a:lvl9pPr indent="-406400" lvl="8" marL="4114800" rtl="0">
              <a:spcBef>
                <a:spcPts val="1800"/>
              </a:spcBef>
              <a:spcAft>
                <a:spcPts val="1800"/>
              </a:spcAft>
              <a:buSzPts val="2800"/>
              <a:buChar char="■"/>
              <a:defRPr/>
            </a:lvl9pPr>
          </a:lstStyle>
          <a:p/>
        </p:txBody>
      </p:sp>
      <p:sp>
        <p:nvSpPr>
          <p:cNvPr id="110" name="Google Shape;110;p22"/>
          <p:cNvSpPr txBox="1"/>
          <p:nvPr>
            <p:ph idx="12" type="sldNum"/>
          </p:nvPr>
        </p:nvSpPr>
        <p:spPr>
          <a:xfrm>
            <a:off x="13859403" y="9044886"/>
            <a:ext cx="1097400" cy="720000"/>
          </a:xfrm>
          <a:prstGeom prst="rect">
            <a:avLst/>
          </a:prstGeom>
          <a:noFill/>
          <a:ln>
            <a:noFill/>
          </a:ln>
        </p:spPr>
        <p:txBody>
          <a:bodyPr anchorCtr="0" anchor="ctr" bIns="91425" lIns="91425" spcFirstLastPara="1" rIns="91425" wrap="square" tIns="91425">
            <a:noAutofit/>
          </a:bodyPr>
          <a:lstStyle>
            <a:lvl1pPr lvl="0" rtl="0" algn="r">
              <a:buClr>
                <a:srgbClr val="000000"/>
              </a:buClr>
              <a:buSzPts val="2000"/>
              <a:buFont typeface="Arial"/>
              <a:buNone/>
              <a:defRPr>
                <a:solidFill>
                  <a:srgbClr val="FFFFFF"/>
                </a:solidFill>
              </a:defRPr>
            </a:lvl1pPr>
            <a:lvl2pPr lvl="1" rtl="0" algn="r">
              <a:buClr>
                <a:srgbClr val="000000"/>
              </a:buClr>
              <a:buSzPts val="2000"/>
              <a:buFont typeface="Arial"/>
              <a:buNone/>
              <a:defRPr>
                <a:solidFill>
                  <a:srgbClr val="FFFFFF"/>
                </a:solidFill>
              </a:defRPr>
            </a:lvl2pPr>
            <a:lvl3pPr lvl="2" rtl="0" algn="r">
              <a:buClr>
                <a:srgbClr val="000000"/>
              </a:buClr>
              <a:buSzPts val="2000"/>
              <a:buFont typeface="Arial"/>
              <a:buNone/>
              <a:defRPr>
                <a:solidFill>
                  <a:srgbClr val="FFFFFF"/>
                </a:solidFill>
              </a:defRPr>
            </a:lvl3pPr>
            <a:lvl4pPr lvl="3" rtl="0" algn="r">
              <a:buClr>
                <a:srgbClr val="000000"/>
              </a:buClr>
              <a:buSzPts val="2000"/>
              <a:buFont typeface="Arial"/>
              <a:buNone/>
              <a:defRPr>
                <a:solidFill>
                  <a:srgbClr val="FFFFFF"/>
                </a:solidFill>
              </a:defRPr>
            </a:lvl4pPr>
            <a:lvl5pPr lvl="4" rtl="0" algn="r">
              <a:buClr>
                <a:srgbClr val="000000"/>
              </a:buClr>
              <a:buSzPts val="2000"/>
              <a:buFont typeface="Arial"/>
              <a:buNone/>
              <a:defRPr>
                <a:solidFill>
                  <a:srgbClr val="FFFFFF"/>
                </a:solidFill>
              </a:defRPr>
            </a:lvl5pPr>
            <a:lvl6pPr lvl="5" rtl="0" algn="r">
              <a:buClr>
                <a:srgbClr val="000000"/>
              </a:buClr>
              <a:buSzPts val="2000"/>
              <a:buFont typeface="Arial"/>
              <a:buNone/>
              <a:defRPr>
                <a:solidFill>
                  <a:srgbClr val="FFFFFF"/>
                </a:solidFill>
              </a:defRPr>
            </a:lvl6pPr>
            <a:lvl7pPr lvl="6" rtl="0" algn="r">
              <a:buClr>
                <a:srgbClr val="000000"/>
              </a:buClr>
              <a:buSzPts val="2000"/>
              <a:buFont typeface="Arial"/>
              <a:buNone/>
              <a:defRPr>
                <a:solidFill>
                  <a:srgbClr val="FFFFFF"/>
                </a:solidFill>
              </a:defRPr>
            </a:lvl7pPr>
            <a:lvl8pPr lvl="7" rtl="0" algn="r">
              <a:buClr>
                <a:srgbClr val="000000"/>
              </a:buClr>
              <a:buSzPts val="2000"/>
              <a:buFont typeface="Arial"/>
              <a:buNone/>
              <a:defRPr>
                <a:solidFill>
                  <a:srgbClr val="FFFFFF"/>
                </a:solidFill>
              </a:defRPr>
            </a:lvl8pPr>
            <a:lvl9pPr lvl="8" rtl="0" algn="r">
              <a:buClr>
                <a:srgbClr val="000000"/>
              </a:buClr>
              <a:buSzPts val="2000"/>
              <a:buFont typeface="Arial"/>
              <a:buNone/>
              <a:defRPr>
                <a:solidFill>
                  <a:srgbClr val="FFFFFF"/>
                </a:solidFill>
              </a:defRPr>
            </a:lvl9pPr>
          </a:lstStyle>
          <a:p>
            <a:pPr indent="0" lvl="0" marL="0" rtl="0" algn="r">
              <a:spcBef>
                <a:spcPts val="0"/>
              </a:spcBef>
              <a:spcAft>
                <a:spcPts val="0"/>
              </a:spcAft>
              <a:buNone/>
            </a:pPr>
            <a:fld id="{00000000-1234-1234-1234-123412341234}" type="slidenum">
              <a:rPr lang="en-GB"/>
              <a:t>‹#›</a:t>
            </a:fld>
            <a:endParaRPr/>
          </a:p>
        </p:txBody>
      </p:sp>
      <p:pic>
        <p:nvPicPr>
          <p:cNvPr id="111" name="Google Shape;111;p22"/>
          <p:cNvPicPr preferRelativeResize="0"/>
          <p:nvPr/>
        </p:nvPicPr>
        <p:blipFill>
          <a:blip r:embed="rId3">
            <a:alphaModFix/>
          </a:blip>
          <a:stretch>
            <a:fillRect/>
          </a:stretch>
        </p:blipFill>
        <p:spPr>
          <a:xfrm>
            <a:off x="15005662" y="8558675"/>
            <a:ext cx="3187624" cy="1709974"/>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BLANK_1">
    <p:bg>
      <p:bgPr>
        <a:solidFill>
          <a:srgbClr val="FAFAFA"/>
        </a:solidFill>
      </p:bgPr>
    </p:bg>
    <p:spTree>
      <p:nvGrpSpPr>
        <p:cNvPr id="112" name="Shape 112"/>
        <p:cNvGrpSpPr/>
        <p:nvPr/>
      </p:nvGrpSpPr>
      <p:grpSpPr>
        <a:xfrm>
          <a:off x="0" y="0"/>
          <a:ext cx="0" cy="0"/>
          <a:chOff x="0" y="0"/>
          <a:chExt cx="0" cy="0"/>
        </a:xfrm>
      </p:grpSpPr>
      <p:sp>
        <p:nvSpPr>
          <p:cNvPr id="113" name="Google Shape;113;p23"/>
          <p:cNvSpPr txBox="1"/>
          <p:nvPr>
            <p:ph type="title"/>
          </p:nvPr>
        </p:nvSpPr>
        <p:spPr>
          <a:xfrm>
            <a:off x="829415" y="740275"/>
            <a:ext cx="9866100" cy="1324200"/>
          </a:xfrm>
          <a:prstGeom prst="rect">
            <a:avLst/>
          </a:prstGeom>
        </p:spPr>
        <p:txBody>
          <a:bodyPr anchorCtr="0" anchor="t" bIns="182850" lIns="182850" spcFirstLastPara="1" rIns="182850" wrap="square" tIns="182850">
            <a:noAutofit/>
          </a:bodyPr>
          <a:lstStyle>
            <a:lvl1pPr lvl="0" rtl="0">
              <a:spcBef>
                <a:spcPts val="0"/>
              </a:spcBef>
              <a:spcAft>
                <a:spcPts val="0"/>
              </a:spcAft>
              <a:buSzPts val="5000"/>
              <a:buNone/>
              <a:defRPr sz="50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14" name="Google Shape;114;p23"/>
          <p:cNvSpPr txBox="1"/>
          <p:nvPr>
            <p:ph idx="1" type="body"/>
          </p:nvPr>
        </p:nvSpPr>
        <p:spPr>
          <a:xfrm>
            <a:off x="1972415" y="2113675"/>
            <a:ext cx="15001500" cy="6732000"/>
          </a:xfrm>
          <a:prstGeom prst="rect">
            <a:avLst/>
          </a:prstGeom>
        </p:spPr>
        <p:txBody>
          <a:bodyPr anchorCtr="0" anchor="t" bIns="182850" lIns="182850" spcFirstLastPara="1" rIns="182850" wrap="square" tIns="182850">
            <a:noAutofit/>
          </a:bodyPr>
          <a:lstStyle>
            <a:lvl1pPr indent="-495300" lvl="0" marL="457200" rtl="0">
              <a:spcBef>
                <a:spcPts val="0"/>
              </a:spcBef>
              <a:spcAft>
                <a:spcPts val="0"/>
              </a:spcAft>
              <a:buClr>
                <a:schemeClr val="dk2"/>
              </a:buClr>
              <a:buSzPts val="4200"/>
              <a:buChar char="●"/>
              <a:defRPr sz="4200">
                <a:solidFill>
                  <a:schemeClr val="dk2"/>
                </a:solidFill>
              </a:defRPr>
            </a:lvl1pPr>
            <a:lvl2pPr indent="-457200" lvl="1" marL="914400" rtl="0">
              <a:spcBef>
                <a:spcPts val="2000"/>
              </a:spcBef>
              <a:spcAft>
                <a:spcPts val="0"/>
              </a:spcAft>
              <a:buSzPts val="3600"/>
              <a:buChar char="○"/>
              <a:defRPr sz="3600"/>
            </a:lvl2pPr>
            <a:lvl3pPr indent="-406400" lvl="2" marL="1371600" rtl="0">
              <a:spcBef>
                <a:spcPts val="2500"/>
              </a:spcBef>
              <a:spcAft>
                <a:spcPts val="0"/>
              </a:spcAft>
              <a:buSzPts val="2800"/>
              <a:buChar char="■"/>
              <a:defRPr/>
            </a:lvl3pPr>
            <a:lvl4pPr indent="-406400" lvl="3" marL="1828800" rtl="0">
              <a:spcBef>
                <a:spcPts val="2000"/>
              </a:spcBef>
              <a:spcAft>
                <a:spcPts val="0"/>
              </a:spcAft>
              <a:buSzPts val="2800"/>
              <a:buChar char="●"/>
              <a:defRPr/>
            </a:lvl4pPr>
            <a:lvl5pPr indent="-406400" lvl="4" marL="2286000" rtl="0">
              <a:spcBef>
                <a:spcPts val="1800"/>
              </a:spcBef>
              <a:spcAft>
                <a:spcPts val="0"/>
              </a:spcAft>
              <a:buSzPts val="2800"/>
              <a:buChar char="○"/>
              <a:defRPr/>
            </a:lvl5pPr>
            <a:lvl6pPr indent="-406400" lvl="5" marL="2743200" rtl="0">
              <a:spcBef>
                <a:spcPts val="1800"/>
              </a:spcBef>
              <a:spcAft>
                <a:spcPts val="0"/>
              </a:spcAft>
              <a:buSzPts val="2800"/>
              <a:buChar char="■"/>
              <a:defRPr/>
            </a:lvl6pPr>
            <a:lvl7pPr indent="-406400" lvl="6" marL="3200400" rtl="0">
              <a:spcBef>
                <a:spcPts val="1800"/>
              </a:spcBef>
              <a:spcAft>
                <a:spcPts val="0"/>
              </a:spcAft>
              <a:buSzPts val="2800"/>
              <a:buChar char="●"/>
              <a:defRPr/>
            </a:lvl7pPr>
            <a:lvl8pPr indent="-406400" lvl="7" marL="3657600" rtl="0">
              <a:spcBef>
                <a:spcPts val="1800"/>
              </a:spcBef>
              <a:spcAft>
                <a:spcPts val="0"/>
              </a:spcAft>
              <a:buSzPts val="2800"/>
              <a:buChar char="○"/>
              <a:defRPr/>
            </a:lvl8pPr>
            <a:lvl9pPr indent="-406400" lvl="8" marL="4114800" rtl="0">
              <a:spcBef>
                <a:spcPts val="1800"/>
              </a:spcBef>
              <a:spcAft>
                <a:spcPts val="1800"/>
              </a:spcAft>
              <a:buSzPts val="2800"/>
              <a:buChar char="■"/>
              <a:defRPr/>
            </a:lvl9pPr>
          </a:lstStyle>
          <a:p/>
        </p:txBody>
      </p:sp>
      <p:sp>
        <p:nvSpPr>
          <p:cNvPr id="115" name="Google Shape;115;p23"/>
          <p:cNvSpPr txBox="1"/>
          <p:nvPr>
            <p:ph idx="12" type="sldNum"/>
          </p:nvPr>
        </p:nvSpPr>
        <p:spPr>
          <a:xfrm>
            <a:off x="13859403" y="9044886"/>
            <a:ext cx="1097400" cy="720000"/>
          </a:xfrm>
          <a:prstGeom prst="rect">
            <a:avLst/>
          </a:prstGeom>
          <a:noFill/>
          <a:ln>
            <a:noFill/>
          </a:ln>
        </p:spPr>
        <p:txBody>
          <a:bodyPr anchorCtr="0" anchor="ctr" bIns="91425" lIns="91425" spcFirstLastPara="1" rIns="91425" wrap="square" tIns="91425">
            <a:noAutofit/>
          </a:bodyPr>
          <a:lstStyle>
            <a:lvl1pPr lvl="0" rtl="0" algn="r">
              <a:buClr>
                <a:srgbClr val="000000"/>
              </a:buClr>
              <a:buSzPts val="2000"/>
              <a:buFont typeface="Arial"/>
              <a:buNone/>
              <a:defRPr/>
            </a:lvl1pPr>
            <a:lvl2pPr lvl="1" rtl="0" algn="r">
              <a:buClr>
                <a:srgbClr val="000000"/>
              </a:buClr>
              <a:buSzPts val="2000"/>
              <a:buFont typeface="Arial"/>
              <a:buNone/>
              <a:defRPr/>
            </a:lvl2pPr>
            <a:lvl3pPr lvl="2" rtl="0" algn="r">
              <a:buClr>
                <a:srgbClr val="000000"/>
              </a:buClr>
              <a:buSzPts val="2000"/>
              <a:buFont typeface="Arial"/>
              <a:buNone/>
              <a:defRPr/>
            </a:lvl3pPr>
            <a:lvl4pPr lvl="3" rtl="0" algn="r">
              <a:buClr>
                <a:srgbClr val="000000"/>
              </a:buClr>
              <a:buSzPts val="2000"/>
              <a:buFont typeface="Arial"/>
              <a:buNone/>
              <a:defRPr/>
            </a:lvl4pPr>
            <a:lvl5pPr lvl="4" rtl="0" algn="r">
              <a:buClr>
                <a:srgbClr val="000000"/>
              </a:buClr>
              <a:buSzPts val="2000"/>
              <a:buFont typeface="Arial"/>
              <a:buNone/>
              <a:defRPr/>
            </a:lvl5pPr>
            <a:lvl6pPr lvl="5" rtl="0" algn="r">
              <a:buClr>
                <a:srgbClr val="000000"/>
              </a:buClr>
              <a:buSzPts val="2000"/>
              <a:buFont typeface="Arial"/>
              <a:buNone/>
              <a:defRPr/>
            </a:lvl6pPr>
            <a:lvl7pPr lvl="6" rtl="0" algn="r">
              <a:buClr>
                <a:srgbClr val="000000"/>
              </a:buClr>
              <a:buSzPts val="2000"/>
              <a:buFont typeface="Arial"/>
              <a:buNone/>
              <a:defRPr/>
            </a:lvl7pPr>
            <a:lvl8pPr lvl="7" rtl="0" algn="r">
              <a:buClr>
                <a:srgbClr val="000000"/>
              </a:buClr>
              <a:buSzPts val="2000"/>
              <a:buFont typeface="Arial"/>
              <a:buNone/>
              <a:defRPr/>
            </a:lvl8pPr>
            <a:lvl9pPr lvl="8" rtl="0" algn="r">
              <a:buClr>
                <a:srgbClr val="000000"/>
              </a:buClr>
              <a:buSzPts val="2000"/>
              <a:buFont typeface="Arial"/>
              <a:buNone/>
              <a:defRPr/>
            </a:lvl9pPr>
          </a:lstStyle>
          <a:p>
            <a:pPr indent="0" lvl="0" marL="0" rtl="0" algn="r">
              <a:spcBef>
                <a:spcPts val="0"/>
              </a:spcBef>
              <a:spcAft>
                <a:spcPts val="0"/>
              </a:spcAft>
              <a:buNone/>
            </a:pPr>
            <a:fld id="{00000000-1234-1234-1234-123412341234}" type="slidenum">
              <a:rPr lang="en-GB"/>
              <a:t>‹#›</a:t>
            </a:fld>
            <a:endParaRPr/>
          </a:p>
        </p:txBody>
      </p:sp>
      <p:pic>
        <p:nvPicPr>
          <p:cNvPr id="116" name="Google Shape;116;p23"/>
          <p:cNvPicPr preferRelativeResize="0"/>
          <p:nvPr/>
        </p:nvPicPr>
        <p:blipFill rotWithShape="1">
          <a:blip r:embed="rId2">
            <a:alphaModFix/>
          </a:blip>
          <a:srcRect b="19869" l="10092" r="10568" t="19050"/>
          <a:stretch/>
        </p:blipFill>
        <p:spPr>
          <a:xfrm>
            <a:off x="15339225" y="8894875"/>
            <a:ext cx="2519049" cy="1040274"/>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ngle image">
  <p:cSld name="BLANK_4">
    <p:bg>
      <p:bgPr>
        <a:solidFill>
          <a:srgbClr val="FAFAFA"/>
        </a:solidFill>
      </p:bgPr>
    </p:bg>
    <p:spTree>
      <p:nvGrpSpPr>
        <p:cNvPr id="117" name="Shape 117"/>
        <p:cNvGrpSpPr/>
        <p:nvPr/>
      </p:nvGrpSpPr>
      <p:grpSpPr>
        <a:xfrm>
          <a:off x="0" y="0"/>
          <a:ext cx="0" cy="0"/>
          <a:chOff x="0" y="0"/>
          <a:chExt cx="0" cy="0"/>
        </a:xfrm>
      </p:grpSpPr>
      <p:sp>
        <p:nvSpPr>
          <p:cNvPr id="118" name="Google Shape;118;p24"/>
          <p:cNvSpPr txBox="1"/>
          <p:nvPr>
            <p:ph type="title"/>
          </p:nvPr>
        </p:nvSpPr>
        <p:spPr>
          <a:xfrm>
            <a:off x="829415" y="740275"/>
            <a:ext cx="9866100" cy="1324200"/>
          </a:xfrm>
          <a:prstGeom prst="rect">
            <a:avLst/>
          </a:prstGeom>
        </p:spPr>
        <p:txBody>
          <a:bodyPr anchorCtr="0" anchor="t" bIns="182850" lIns="182850" spcFirstLastPara="1" rIns="182850" wrap="square" tIns="182850">
            <a:noAutofit/>
          </a:bodyPr>
          <a:lstStyle>
            <a:lvl1pPr lvl="0" rtl="0">
              <a:spcBef>
                <a:spcPts val="0"/>
              </a:spcBef>
              <a:spcAft>
                <a:spcPts val="0"/>
              </a:spcAft>
              <a:buSzPts val="5000"/>
              <a:buNone/>
              <a:defRPr sz="50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19" name="Google Shape;119;p24"/>
          <p:cNvSpPr txBox="1"/>
          <p:nvPr>
            <p:ph idx="1" type="body"/>
          </p:nvPr>
        </p:nvSpPr>
        <p:spPr>
          <a:xfrm>
            <a:off x="829421" y="2113675"/>
            <a:ext cx="8485200" cy="6732000"/>
          </a:xfrm>
          <a:prstGeom prst="rect">
            <a:avLst/>
          </a:prstGeom>
        </p:spPr>
        <p:txBody>
          <a:bodyPr anchorCtr="0" anchor="t" bIns="182850" lIns="182850" spcFirstLastPara="1" rIns="182850" wrap="square" tIns="182850">
            <a:noAutofit/>
          </a:bodyPr>
          <a:lstStyle>
            <a:lvl1pPr indent="-457200" lvl="0" marL="457200" rtl="0">
              <a:spcBef>
                <a:spcPts val="0"/>
              </a:spcBef>
              <a:spcAft>
                <a:spcPts val="0"/>
              </a:spcAft>
              <a:buSzPts val="3600"/>
              <a:buChar char="●"/>
              <a:defRPr/>
            </a:lvl1pPr>
            <a:lvl2pPr indent="-406400" lvl="1" marL="914400" rtl="0">
              <a:spcBef>
                <a:spcPts val="2000"/>
              </a:spcBef>
              <a:spcAft>
                <a:spcPts val="0"/>
              </a:spcAft>
              <a:buSzPts val="2800"/>
              <a:buChar char="○"/>
              <a:defRPr/>
            </a:lvl2pPr>
            <a:lvl3pPr indent="-406400" lvl="2" marL="1371600" rtl="0">
              <a:spcBef>
                <a:spcPts val="2500"/>
              </a:spcBef>
              <a:spcAft>
                <a:spcPts val="0"/>
              </a:spcAft>
              <a:buSzPts val="2800"/>
              <a:buChar char="■"/>
              <a:defRPr/>
            </a:lvl3pPr>
            <a:lvl4pPr indent="-406400" lvl="3" marL="1828800" rtl="0">
              <a:spcBef>
                <a:spcPts val="2000"/>
              </a:spcBef>
              <a:spcAft>
                <a:spcPts val="0"/>
              </a:spcAft>
              <a:buSzPts val="2800"/>
              <a:buChar char="●"/>
              <a:defRPr/>
            </a:lvl4pPr>
            <a:lvl5pPr indent="-406400" lvl="4" marL="2286000" rtl="0">
              <a:spcBef>
                <a:spcPts val="1800"/>
              </a:spcBef>
              <a:spcAft>
                <a:spcPts val="0"/>
              </a:spcAft>
              <a:buSzPts val="2800"/>
              <a:buChar char="○"/>
              <a:defRPr/>
            </a:lvl5pPr>
            <a:lvl6pPr indent="-406400" lvl="5" marL="2743200" rtl="0">
              <a:spcBef>
                <a:spcPts val="1800"/>
              </a:spcBef>
              <a:spcAft>
                <a:spcPts val="0"/>
              </a:spcAft>
              <a:buSzPts val="2800"/>
              <a:buChar char="■"/>
              <a:defRPr/>
            </a:lvl6pPr>
            <a:lvl7pPr indent="-406400" lvl="6" marL="3200400" rtl="0">
              <a:spcBef>
                <a:spcPts val="1800"/>
              </a:spcBef>
              <a:spcAft>
                <a:spcPts val="0"/>
              </a:spcAft>
              <a:buSzPts val="2800"/>
              <a:buChar char="●"/>
              <a:defRPr/>
            </a:lvl7pPr>
            <a:lvl8pPr indent="-406400" lvl="7" marL="3657600" rtl="0">
              <a:spcBef>
                <a:spcPts val="1800"/>
              </a:spcBef>
              <a:spcAft>
                <a:spcPts val="0"/>
              </a:spcAft>
              <a:buSzPts val="2800"/>
              <a:buChar char="○"/>
              <a:defRPr/>
            </a:lvl8pPr>
            <a:lvl9pPr indent="-406400" lvl="8" marL="4114800" rtl="0">
              <a:spcBef>
                <a:spcPts val="1800"/>
              </a:spcBef>
              <a:spcAft>
                <a:spcPts val="1800"/>
              </a:spcAft>
              <a:buSzPts val="2800"/>
              <a:buChar char="■"/>
              <a:defRPr/>
            </a:lvl9pPr>
          </a:lstStyle>
          <a:p/>
        </p:txBody>
      </p:sp>
      <p:sp>
        <p:nvSpPr>
          <p:cNvPr id="120" name="Google Shape;120;p24"/>
          <p:cNvSpPr txBox="1"/>
          <p:nvPr>
            <p:ph idx="12" type="sldNum"/>
          </p:nvPr>
        </p:nvSpPr>
        <p:spPr>
          <a:xfrm>
            <a:off x="13859403" y="9044886"/>
            <a:ext cx="1097400" cy="720000"/>
          </a:xfrm>
          <a:prstGeom prst="rect">
            <a:avLst/>
          </a:prstGeom>
          <a:noFill/>
          <a:ln>
            <a:noFill/>
          </a:ln>
        </p:spPr>
        <p:txBody>
          <a:bodyPr anchorCtr="0" anchor="ctr" bIns="91425" lIns="91425" spcFirstLastPara="1" rIns="91425" wrap="square" tIns="91425">
            <a:noAutofit/>
          </a:bodyPr>
          <a:lstStyle>
            <a:lvl1pPr lvl="0" rtl="0" algn="r">
              <a:buClr>
                <a:srgbClr val="000000"/>
              </a:buClr>
              <a:buSzPts val="2000"/>
              <a:buFont typeface="Arial"/>
              <a:buNone/>
              <a:defRPr/>
            </a:lvl1pPr>
            <a:lvl2pPr lvl="1" rtl="0" algn="r">
              <a:buClr>
                <a:srgbClr val="000000"/>
              </a:buClr>
              <a:buSzPts val="2000"/>
              <a:buFont typeface="Arial"/>
              <a:buNone/>
              <a:defRPr/>
            </a:lvl2pPr>
            <a:lvl3pPr lvl="2" rtl="0" algn="r">
              <a:buClr>
                <a:srgbClr val="000000"/>
              </a:buClr>
              <a:buSzPts val="2000"/>
              <a:buFont typeface="Arial"/>
              <a:buNone/>
              <a:defRPr/>
            </a:lvl3pPr>
            <a:lvl4pPr lvl="3" rtl="0" algn="r">
              <a:buClr>
                <a:srgbClr val="000000"/>
              </a:buClr>
              <a:buSzPts val="2000"/>
              <a:buFont typeface="Arial"/>
              <a:buNone/>
              <a:defRPr/>
            </a:lvl4pPr>
            <a:lvl5pPr lvl="4" rtl="0" algn="r">
              <a:buClr>
                <a:srgbClr val="000000"/>
              </a:buClr>
              <a:buSzPts val="2000"/>
              <a:buFont typeface="Arial"/>
              <a:buNone/>
              <a:defRPr/>
            </a:lvl5pPr>
            <a:lvl6pPr lvl="5" rtl="0" algn="r">
              <a:buClr>
                <a:srgbClr val="000000"/>
              </a:buClr>
              <a:buSzPts val="2000"/>
              <a:buFont typeface="Arial"/>
              <a:buNone/>
              <a:defRPr/>
            </a:lvl6pPr>
            <a:lvl7pPr lvl="6" rtl="0" algn="r">
              <a:buClr>
                <a:srgbClr val="000000"/>
              </a:buClr>
              <a:buSzPts val="2000"/>
              <a:buFont typeface="Arial"/>
              <a:buNone/>
              <a:defRPr/>
            </a:lvl7pPr>
            <a:lvl8pPr lvl="7" rtl="0" algn="r">
              <a:buClr>
                <a:srgbClr val="000000"/>
              </a:buClr>
              <a:buSzPts val="2000"/>
              <a:buFont typeface="Arial"/>
              <a:buNone/>
              <a:defRPr/>
            </a:lvl8pPr>
            <a:lvl9pPr lvl="8" rtl="0" algn="r">
              <a:buClr>
                <a:srgbClr val="000000"/>
              </a:buClr>
              <a:buSzPts val="2000"/>
              <a:buFont typeface="Arial"/>
              <a:buNone/>
              <a:defRPr/>
            </a:lvl9pPr>
          </a:lstStyle>
          <a:p>
            <a:pPr indent="0" lvl="0" marL="0" rtl="0" algn="r">
              <a:spcBef>
                <a:spcPts val="0"/>
              </a:spcBef>
              <a:spcAft>
                <a:spcPts val="0"/>
              </a:spcAft>
              <a:buNone/>
            </a:pPr>
            <a:fld id="{00000000-1234-1234-1234-123412341234}" type="slidenum">
              <a:rPr lang="en-GB"/>
              <a:t>‹#›</a:t>
            </a:fld>
            <a:endParaRPr/>
          </a:p>
        </p:txBody>
      </p:sp>
      <p:pic>
        <p:nvPicPr>
          <p:cNvPr id="121" name="Google Shape;121;p24"/>
          <p:cNvPicPr preferRelativeResize="0"/>
          <p:nvPr/>
        </p:nvPicPr>
        <p:blipFill rotWithShape="1">
          <a:blip r:embed="rId2">
            <a:alphaModFix/>
          </a:blip>
          <a:srcRect b="19869" l="10092" r="10568" t="19050"/>
          <a:stretch/>
        </p:blipFill>
        <p:spPr>
          <a:xfrm>
            <a:off x="15339225" y="8894875"/>
            <a:ext cx="2519049" cy="1040274"/>
          </a:xfrm>
          <a:prstGeom prst="rect">
            <a:avLst/>
          </a:prstGeom>
          <a:noFill/>
          <a:ln>
            <a:noFill/>
          </a:ln>
        </p:spPr>
      </p:pic>
      <p:sp>
        <p:nvSpPr>
          <p:cNvPr id="122" name="Google Shape;122;p24"/>
          <p:cNvSpPr/>
          <p:nvPr>
            <p:ph idx="2" type="pic"/>
          </p:nvPr>
        </p:nvSpPr>
        <p:spPr>
          <a:xfrm>
            <a:off x="9434525" y="2219475"/>
            <a:ext cx="7604400" cy="6089700"/>
          </a:xfrm>
          <a:prstGeom prst="rect">
            <a:avLst/>
          </a:prstGeom>
          <a:noFill/>
          <a:ln>
            <a:no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ngle image">
  <p:cSld name="BLANK_4_1">
    <p:bg>
      <p:bgPr>
        <a:solidFill>
          <a:srgbClr val="FAFAFA"/>
        </a:solidFill>
      </p:bgPr>
    </p:bg>
    <p:spTree>
      <p:nvGrpSpPr>
        <p:cNvPr id="123" name="Shape 123"/>
        <p:cNvGrpSpPr/>
        <p:nvPr/>
      </p:nvGrpSpPr>
      <p:grpSpPr>
        <a:xfrm>
          <a:off x="0" y="0"/>
          <a:ext cx="0" cy="0"/>
          <a:chOff x="0" y="0"/>
          <a:chExt cx="0" cy="0"/>
        </a:xfrm>
      </p:grpSpPr>
      <p:sp>
        <p:nvSpPr>
          <p:cNvPr id="124" name="Google Shape;124;p25"/>
          <p:cNvSpPr txBox="1"/>
          <p:nvPr>
            <p:ph type="title"/>
          </p:nvPr>
        </p:nvSpPr>
        <p:spPr>
          <a:xfrm>
            <a:off x="829415" y="740275"/>
            <a:ext cx="9866100" cy="1324200"/>
          </a:xfrm>
          <a:prstGeom prst="rect">
            <a:avLst/>
          </a:prstGeom>
        </p:spPr>
        <p:txBody>
          <a:bodyPr anchorCtr="0" anchor="t" bIns="182850" lIns="182850" spcFirstLastPara="1" rIns="182850" wrap="square" tIns="182850">
            <a:noAutofit/>
          </a:bodyPr>
          <a:lstStyle>
            <a:lvl1pPr lvl="0" rtl="0">
              <a:spcBef>
                <a:spcPts val="0"/>
              </a:spcBef>
              <a:spcAft>
                <a:spcPts val="0"/>
              </a:spcAft>
              <a:buSzPts val="5000"/>
              <a:buNone/>
              <a:defRPr sz="50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25" name="Google Shape;125;p25"/>
          <p:cNvSpPr txBox="1"/>
          <p:nvPr>
            <p:ph idx="12" type="sldNum"/>
          </p:nvPr>
        </p:nvSpPr>
        <p:spPr>
          <a:xfrm>
            <a:off x="13859403" y="9044886"/>
            <a:ext cx="1097400" cy="720000"/>
          </a:xfrm>
          <a:prstGeom prst="rect">
            <a:avLst/>
          </a:prstGeom>
          <a:noFill/>
          <a:ln>
            <a:noFill/>
          </a:ln>
        </p:spPr>
        <p:txBody>
          <a:bodyPr anchorCtr="0" anchor="ctr" bIns="91425" lIns="91425" spcFirstLastPara="1" rIns="91425" wrap="square" tIns="91425">
            <a:noAutofit/>
          </a:bodyPr>
          <a:lstStyle>
            <a:lvl1pPr lvl="0" rtl="0" algn="r">
              <a:buClr>
                <a:srgbClr val="000000"/>
              </a:buClr>
              <a:buSzPts val="2000"/>
              <a:buFont typeface="Arial"/>
              <a:buNone/>
              <a:defRPr/>
            </a:lvl1pPr>
            <a:lvl2pPr lvl="1" rtl="0" algn="r">
              <a:buClr>
                <a:srgbClr val="000000"/>
              </a:buClr>
              <a:buSzPts val="2000"/>
              <a:buFont typeface="Arial"/>
              <a:buNone/>
              <a:defRPr/>
            </a:lvl2pPr>
            <a:lvl3pPr lvl="2" rtl="0" algn="r">
              <a:buClr>
                <a:srgbClr val="000000"/>
              </a:buClr>
              <a:buSzPts val="2000"/>
              <a:buFont typeface="Arial"/>
              <a:buNone/>
              <a:defRPr/>
            </a:lvl3pPr>
            <a:lvl4pPr lvl="3" rtl="0" algn="r">
              <a:buClr>
                <a:srgbClr val="000000"/>
              </a:buClr>
              <a:buSzPts val="2000"/>
              <a:buFont typeface="Arial"/>
              <a:buNone/>
              <a:defRPr/>
            </a:lvl4pPr>
            <a:lvl5pPr lvl="4" rtl="0" algn="r">
              <a:buClr>
                <a:srgbClr val="000000"/>
              </a:buClr>
              <a:buSzPts val="2000"/>
              <a:buFont typeface="Arial"/>
              <a:buNone/>
              <a:defRPr/>
            </a:lvl5pPr>
            <a:lvl6pPr lvl="5" rtl="0" algn="r">
              <a:buClr>
                <a:srgbClr val="000000"/>
              </a:buClr>
              <a:buSzPts val="2000"/>
              <a:buFont typeface="Arial"/>
              <a:buNone/>
              <a:defRPr/>
            </a:lvl6pPr>
            <a:lvl7pPr lvl="6" rtl="0" algn="r">
              <a:buClr>
                <a:srgbClr val="000000"/>
              </a:buClr>
              <a:buSzPts val="2000"/>
              <a:buFont typeface="Arial"/>
              <a:buNone/>
              <a:defRPr/>
            </a:lvl7pPr>
            <a:lvl8pPr lvl="7" rtl="0" algn="r">
              <a:buClr>
                <a:srgbClr val="000000"/>
              </a:buClr>
              <a:buSzPts val="2000"/>
              <a:buFont typeface="Arial"/>
              <a:buNone/>
              <a:defRPr/>
            </a:lvl8pPr>
            <a:lvl9pPr lvl="8" rtl="0" algn="r">
              <a:buClr>
                <a:srgbClr val="000000"/>
              </a:buClr>
              <a:buSzPts val="2000"/>
              <a:buFont typeface="Arial"/>
              <a:buNone/>
              <a:defRPr/>
            </a:lvl9pPr>
          </a:lstStyle>
          <a:p>
            <a:pPr indent="0" lvl="0" marL="0" rtl="0" algn="r">
              <a:spcBef>
                <a:spcPts val="0"/>
              </a:spcBef>
              <a:spcAft>
                <a:spcPts val="0"/>
              </a:spcAft>
              <a:buNone/>
            </a:pPr>
            <a:fld id="{00000000-1234-1234-1234-123412341234}" type="slidenum">
              <a:rPr lang="en-GB"/>
              <a:t>‹#›</a:t>
            </a:fld>
            <a:endParaRPr/>
          </a:p>
        </p:txBody>
      </p:sp>
      <p:pic>
        <p:nvPicPr>
          <p:cNvPr id="126" name="Google Shape;126;p25"/>
          <p:cNvPicPr preferRelativeResize="0"/>
          <p:nvPr/>
        </p:nvPicPr>
        <p:blipFill rotWithShape="1">
          <a:blip r:embed="rId2">
            <a:alphaModFix/>
          </a:blip>
          <a:srcRect b="19869" l="10092" r="10568" t="19050"/>
          <a:stretch/>
        </p:blipFill>
        <p:spPr>
          <a:xfrm>
            <a:off x="15339225" y="8894875"/>
            <a:ext cx="2519049" cy="1040274"/>
          </a:xfrm>
          <a:prstGeom prst="rect">
            <a:avLst/>
          </a:prstGeom>
          <a:noFill/>
          <a:ln>
            <a:noFill/>
          </a:ln>
        </p:spPr>
      </p:pic>
      <p:sp>
        <p:nvSpPr>
          <p:cNvPr id="127" name="Google Shape;127;p25"/>
          <p:cNvSpPr txBox="1"/>
          <p:nvPr>
            <p:ph idx="1" type="subTitle"/>
          </p:nvPr>
        </p:nvSpPr>
        <p:spPr>
          <a:xfrm>
            <a:off x="2934479" y="4615425"/>
            <a:ext cx="5017200" cy="1297800"/>
          </a:xfrm>
          <a:prstGeom prst="rect">
            <a:avLst/>
          </a:prstGeom>
        </p:spPr>
        <p:txBody>
          <a:bodyPr anchorCtr="0" anchor="ctr" bIns="182850" lIns="182850" spcFirstLastPara="1" rIns="182850" wrap="square" tIns="182850">
            <a:noAutofit/>
          </a:bodyPr>
          <a:lstStyle>
            <a:lvl1pPr lvl="0">
              <a:spcBef>
                <a:spcPts val="0"/>
              </a:spcBef>
              <a:spcAft>
                <a:spcPts val="0"/>
              </a:spcAft>
              <a:buSzPts val="3000"/>
              <a:buNone/>
              <a:defRPr b="1" sz="3000"/>
            </a:lvl1pPr>
            <a:lvl2pPr lvl="1">
              <a:spcBef>
                <a:spcPts val="2000"/>
              </a:spcBef>
              <a:spcAft>
                <a:spcPts val="0"/>
              </a:spcAft>
              <a:buSzPts val="2500"/>
              <a:buNone/>
              <a:defRPr b="1" sz="2500"/>
            </a:lvl2pPr>
            <a:lvl3pPr lvl="2">
              <a:spcBef>
                <a:spcPts val="2500"/>
              </a:spcBef>
              <a:spcAft>
                <a:spcPts val="0"/>
              </a:spcAft>
              <a:buSzPts val="2500"/>
              <a:buNone/>
              <a:defRPr b="1" sz="2500"/>
            </a:lvl3pPr>
            <a:lvl4pPr lvl="3">
              <a:spcBef>
                <a:spcPts val="2000"/>
              </a:spcBef>
              <a:spcAft>
                <a:spcPts val="0"/>
              </a:spcAft>
              <a:buSzPts val="2500"/>
              <a:buNone/>
              <a:defRPr b="1" sz="2500"/>
            </a:lvl4pPr>
            <a:lvl5pPr lvl="4">
              <a:spcBef>
                <a:spcPts val="1800"/>
              </a:spcBef>
              <a:spcAft>
                <a:spcPts val="0"/>
              </a:spcAft>
              <a:buSzPts val="2500"/>
              <a:buNone/>
              <a:defRPr b="1" sz="2500"/>
            </a:lvl5pPr>
            <a:lvl6pPr lvl="5">
              <a:spcBef>
                <a:spcPts val="1800"/>
              </a:spcBef>
              <a:spcAft>
                <a:spcPts val="0"/>
              </a:spcAft>
              <a:buSzPts val="2500"/>
              <a:buNone/>
              <a:defRPr b="1" sz="2500"/>
            </a:lvl6pPr>
            <a:lvl7pPr lvl="6">
              <a:spcBef>
                <a:spcPts val="1800"/>
              </a:spcBef>
              <a:spcAft>
                <a:spcPts val="0"/>
              </a:spcAft>
              <a:buSzPts val="2500"/>
              <a:buNone/>
              <a:defRPr b="1" sz="2500"/>
            </a:lvl7pPr>
            <a:lvl8pPr lvl="7">
              <a:spcBef>
                <a:spcPts val="1800"/>
              </a:spcBef>
              <a:spcAft>
                <a:spcPts val="0"/>
              </a:spcAft>
              <a:buSzPts val="2500"/>
              <a:buNone/>
              <a:defRPr b="1" sz="2500"/>
            </a:lvl8pPr>
            <a:lvl9pPr lvl="8">
              <a:spcBef>
                <a:spcPts val="1800"/>
              </a:spcBef>
              <a:spcAft>
                <a:spcPts val="1800"/>
              </a:spcAft>
              <a:buSzPts val="2500"/>
              <a:buNone/>
              <a:defRPr b="1" sz="2500"/>
            </a:lvl9pPr>
          </a:lstStyle>
          <a:p/>
        </p:txBody>
      </p:sp>
      <p:sp>
        <p:nvSpPr>
          <p:cNvPr id="128" name="Google Shape;128;p25"/>
          <p:cNvSpPr/>
          <p:nvPr>
            <p:ph idx="2" type="pic"/>
          </p:nvPr>
        </p:nvSpPr>
        <p:spPr>
          <a:xfrm>
            <a:off x="9434525" y="2219475"/>
            <a:ext cx="7604400" cy="6089700"/>
          </a:xfrm>
          <a:prstGeom prst="rect">
            <a:avLst/>
          </a:prstGeom>
          <a:noFill/>
          <a:ln>
            <a:noFill/>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cons">
  <p:cSld name="BLANK_4_1_1">
    <p:bg>
      <p:bgPr>
        <a:solidFill>
          <a:srgbClr val="FAFAFA"/>
        </a:solidFill>
      </p:bgPr>
    </p:bg>
    <p:spTree>
      <p:nvGrpSpPr>
        <p:cNvPr id="129" name="Shape 129"/>
        <p:cNvGrpSpPr/>
        <p:nvPr/>
      </p:nvGrpSpPr>
      <p:grpSpPr>
        <a:xfrm>
          <a:off x="0" y="0"/>
          <a:ext cx="0" cy="0"/>
          <a:chOff x="0" y="0"/>
          <a:chExt cx="0" cy="0"/>
        </a:xfrm>
      </p:grpSpPr>
      <p:sp>
        <p:nvSpPr>
          <p:cNvPr id="130" name="Google Shape;130;p26"/>
          <p:cNvSpPr txBox="1"/>
          <p:nvPr>
            <p:ph type="title"/>
          </p:nvPr>
        </p:nvSpPr>
        <p:spPr>
          <a:xfrm>
            <a:off x="829415" y="740275"/>
            <a:ext cx="9866100" cy="1324200"/>
          </a:xfrm>
          <a:prstGeom prst="rect">
            <a:avLst/>
          </a:prstGeom>
        </p:spPr>
        <p:txBody>
          <a:bodyPr anchorCtr="0" anchor="t" bIns="182850" lIns="182850" spcFirstLastPara="1" rIns="182850" wrap="square" tIns="182850">
            <a:noAutofit/>
          </a:bodyPr>
          <a:lstStyle>
            <a:lvl1pPr lvl="0" rtl="0">
              <a:spcBef>
                <a:spcPts val="0"/>
              </a:spcBef>
              <a:spcAft>
                <a:spcPts val="0"/>
              </a:spcAft>
              <a:buSzPts val="5000"/>
              <a:buNone/>
              <a:defRPr sz="50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31" name="Google Shape;131;p26"/>
          <p:cNvSpPr txBox="1"/>
          <p:nvPr>
            <p:ph idx="12" type="sldNum"/>
          </p:nvPr>
        </p:nvSpPr>
        <p:spPr>
          <a:xfrm>
            <a:off x="13859403" y="9044886"/>
            <a:ext cx="1097400" cy="720000"/>
          </a:xfrm>
          <a:prstGeom prst="rect">
            <a:avLst/>
          </a:prstGeom>
          <a:noFill/>
          <a:ln>
            <a:noFill/>
          </a:ln>
        </p:spPr>
        <p:txBody>
          <a:bodyPr anchorCtr="0" anchor="ctr" bIns="91425" lIns="91425" spcFirstLastPara="1" rIns="91425" wrap="square" tIns="91425">
            <a:noAutofit/>
          </a:bodyPr>
          <a:lstStyle>
            <a:lvl1pPr lvl="0" rtl="0" algn="r">
              <a:buClr>
                <a:srgbClr val="000000"/>
              </a:buClr>
              <a:buSzPts val="2000"/>
              <a:buFont typeface="Arial"/>
              <a:buNone/>
              <a:defRPr/>
            </a:lvl1pPr>
            <a:lvl2pPr lvl="1" rtl="0" algn="r">
              <a:buClr>
                <a:srgbClr val="000000"/>
              </a:buClr>
              <a:buSzPts val="2000"/>
              <a:buFont typeface="Arial"/>
              <a:buNone/>
              <a:defRPr/>
            </a:lvl2pPr>
            <a:lvl3pPr lvl="2" rtl="0" algn="r">
              <a:buClr>
                <a:srgbClr val="000000"/>
              </a:buClr>
              <a:buSzPts val="2000"/>
              <a:buFont typeface="Arial"/>
              <a:buNone/>
              <a:defRPr/>
            </a:lvl3pPr>
            <a:lvl4pPr lvl="3" rtl="0" algn="r">
              <a:buClr>
                <a:srgbClr val="000000"/>
              </a:buClr>
              <a:buSzPts val="2000"/>
              <a:buFont typeface="Arial"/>
              <a:buNone/>
              <a:defRPr/>
            </a:lvl4pPr>
            <a:lvl5pPr lvl="4" rtl="0" algn="r">
              <a:buClr>
                <a:srgbClr val="000000"/>
              </a:buClr>
              <a:buSzPts val="2000"/>
              <a:buFont typeface="Arial"/>
              <a:buNone/>
              <a:defRPr/>
            </a:lvl5pPr>
            <a:lvl6pPr lvl="5" rtl="0" algn="r">
              <a:buClr>
                <a:srgbClr val="000000"/>
              </a:buClr>
              <a:buSzPts val="2000"/>
              <a:buFont typeface="Arial"/>
              <a:buNone/>
              <a:defRPr/>
            </a:lvl6pPr>
            <a:lvl7pPr lvl="6" rtl="0" algn="r">
              <a:buClr>
                <a:srgbClr val="000000"/>
              </a:buClr>
              <a:buSzPts val="2000"/>
              <a:buFont typeface="Arial"/>
              <a:buNone/>
              <a:defRPr/>
            </a:lvl7pPr>
            <a:lvl8pPr lvl="7" rtl="0" algn="r">
              <a:buClr>
                <a:srgbClr val="000000"/>
              </a:buClr>
              <a:buSzPts val="2000"/>
              <a:buFont typeface="Arial"/>
              <a:buNone/>
              <a:defRPr/>
            </a:lvl8pPr>
            <a:lvl9pPr lvl="8" rtl="0" algn="r">
              <a:buClr>
                <a:srgbClr val="000000"/>
              </a:buClr>
              <a:buSzPts val="2000"/>
              <a:buFont typeface="Arial"/>
              <a:buNone/>
              <a:defRPr/>
            </a:lvl9pPr>
          </a:lstStyle>
          <a:p>
            <a:pPr indent="0" lvl="0" marL="0" rtl="0" algn="r">
              <a:spcBef>
                <a:spcPts val="0"/>
              </a:spcBef>
              <a:spcAft>
                <a:spcPts val="0"/>
              </a:spcAft>
              <a:buNone/>
            </a:pPr>
            <a:fld id="{00000000-1234-1234-1234-123412341234}" type="slidenum">
              <a:rPr lang="en-GB"/>
              <a:t>‹#›</a:t>
            </a:fld>
            <a:endParaRPr/>
          </a:p>
        </p:txBody>
      </p:sp>
      <p:pic>
        <p:nvPicPr>
          <p:cNvPr id="132" name="Google Shape;132;p26"/>
          <p:cNvPicPr preferRelativeResize="0"/>
          <p:nvPr/>
        </p:nvPicPr>
        <p:blipFill rotWithShape="1">
          <a:blip r:embed="rId2">
            <a:alphaModFix/>
          </a:blip>
          <a:srcRect b="19869" l="10092" r="10568" t="19050"/>
          <a:stretch/>
        </p:blipFill>
        <p:spPr>
          <a:xfrm>
            <a:off x="15339225" y="8894875"/>
            <a:ext cx="2519049" cy="1040274"/>
          </a:xfrm>
          <a:prstGeom prst="rect">
            <a:avLst/>
          </a:prstGeom>
          <a:noFill/>
          <a:ln>
            <a:noFill/>
          </a:ln>
        </p:spPr>
      </p:pic>
      <p:sp>
        <p:nvSpPr>
          <p:cNvPr id="133" name="Google Shape;133;p26"/>
          <p:cNvSpPr txBox="1"/>
          <p:nvPr>
            <p:ph idx="1" type="subTitle"/>
          </p:nvPr>
        </p:nvSpPr>
        <p:spPr>
          <a:xfrm>
            <a:off x="4701513" y="5819500"/>
            <a:ext cx="3759600" cy="1297800"/>
          </a:xfrm>
          <a:prstGeom prst="rect">
            <a:avLst/>
          </a:prstGeom>
        </p:spPr>
        <p:txBody>
          <a:bodyPr anchorCtr="0" anchor="t" bIns="182850" lIns="182850" spcFirstLastPara="1" rIns="182850" wrap="square" tIns="182850">
            <a:noAutofit/>
          </a:bodyPr>
          <a:lstStyle>
            <a:lvl1pPr lvl="0" rtl="0">
              <a:spcBef>
                <a:spcPts val="0"/>
              </a:spcBef>
              <a:spcAft>
                <a:spcPts val="0"/>
              </a:spcAft>
              <a:buSzPts val="2500"/>
              <a:buNone/>
              <a:defRPr b="1" sz="2500"/>
            </a:lvl1pPr>
            <a:lvl2pPr lvl="1" rtl="0">
              <a:spcBef>
                <a:spcPts val="2000"/>
              </a:spcBef>
              <a:spcAft>
                <a:spcPts val="0"/>
              </a:spcAft>
              <a:buSzPts val="2500"/>
              <a:buNone/>
              <a:defRPr b="1" sz="2500"/>
            </a:lvl2pPr>
            <a:lvl3pPr lvl="2" rtl="0">
              <a:spcBef>
                <a:spcPts val="2500"/>
              </a:spcBef>
              <a:spcAft>
                <a:spcPts val="0"/>
              </a:spcAft>
              <a:buSzPts val="2500"/>
              <a:buNone/>
              <a:defRPr b="1" sz="2500"/>
            </a:lvl3pPr>
            <a:lvl4pPr lvl="3" rtl="0">
              <a:spcBef>
                <a:spcPts val="2000"/>
              </a:spcBef>
              <a:spcAft>
                <a:spcPts val="0"/>
              </a:spcAft>
              <a:buSzPts val="2500"/>
              <a:buNone/>
              <a:defRPr b="1" sz="2500"/>
            </a:lvl4pPr>
            <a:lvl5pPr lvl="4" rtl="0">
              <a:spcBef>
                <a:spcPts val="1800"/>
              </a:spcBef>
              <a:spcAft>
                <a:spcPts val="0"/>
              </a:spcAft>
              <a:buSzPts val="2500"/>
              <a:buNone/>
              <a:defRPr b="1" sz="2500"/>
            </a:lvl5pPr>
            <a:lvl6pPr lvl="5" rtl="0">
              <a:spcBef>
                <a:spcPts val="1800"/>
              </a:spcBef>
              <a:spcAft>
                <a:spcPts val="0"/>
              </a:spcAft>
              <a:buSzPts val="2500"/>
              <a:buNone/>
              <a:defRPr b="1" sz="2500"/>
            </a:lvl6pPr>
            <a:lvl7pPr lvl="6" rtl="0">
              <a:spcBef>
                <a:spcPts val="1800"/>
              </a:spcBef>
              <a:spcAft>
                <a:spcPts val="0"/>
              </a:spcAft>
              <a:buSzPts val="2500"/>
              <a:buNone/>
              <a:defRPr b="1" sz="2500"/>
            </a:lvl7pPr>
            <a:lvl8pPr lvl="7" rtl="0">
              <a:spcBef>
                <a:spcPts val="1800"/>
              </a:spcBef>
              <a:spcAft>
                <a:spcPts val="0"/>
              </a:spcAft>
              <a:buSzPts val="2500"/>
              <a:buNone/>
              <a:defRPr b="1" sz="2500"/>
            </a:lvl8pPr>
            <a:lvl9pPr lvl="8" rtl="0">
              <a:spcBef>
                <a:spcPts val="1800"/>
              </a:spcBef>
              <a:spcAft>
                <a:spcPts val="1800"/>
              </a:spcAft>
              <a:buSzPts val="2500"/>
              <a:buNone/>
              <a:defRPr b="1" sz="2500"/>
            </a:lvl9pPr>
          </a:lstStyle>
          <a:p/>
        </p:txBody>
      </p:sp>
      <p:sp>
        <p:nvSpPr>
          <p:cNvPr id="134" name="Google Shape;134;p26"/>
          <p:cNvSpPr/>
          <p:nvPr>
            <p:ph idx="2" type="pic"/>
          </p:nvPr>
        </p:nvSpPr>
        <p:spPr>
          <a:xfrm>
            <a:off x="4803488" y="2986225"/>
            <a:ext cx="2641500" cy="2641500"/>
          </a:xfrm>
          <a:prstGeom prst="rect">
            <a:avLst/>
          </a:prstGeom>
          <a:noFill/>
          <a:ln>
            <a:noFill/>
          </a:ln>
        </p:spPr>
      </p:sp>
      <p:sp>
        <p:nvSpPr>
          <p:cNvPr id="135" name="Google Shape;135;p26"/>
          <p:cNvSpPr txBox="1"/>
          <p:nvPr>
            <p:ph idx="3" type="subTitle"/>
          </p:nvPr>
        </p:nvSpPr>
        <p:spPr>
          <a:xfrm>
            <a:off x="4701513" y="6783550"/>
            <a:ext cx="3759600" cy="1297800"/>
          </a:xfrm>
          <a:prstGeom prst="rect">
            <a:avLst/>
          </a:prstGeom>
        </p:spPr>
        <p:txBody>
          <a:bodyPr anchorCtr="0" anchor="t" bIns="182850" lIns="182850" spcFirstLastPara="1" rIns="182850" wrap="square" tIns="182850">
            <a:noAutofit/>
          </a:bodyPr>
          <a:lstStyle>
            <a:lvl1pPr lvl="0" rtl="0">
              <a:spcBef>
                <a:spcPts val="0"/>
              </a:spcBef>
              <a:spcAft>
                <a:spcPts val="0"/>
              </a:spcAft>
              <a:buSzPts val="2500"/>
              <a:buNone/>
              <a:defRPr sz="2500"/>
            </a:lvl1pPr>
            <a:lvl2pPr lvl="1" rtl="0">
              <a:spcBef>
                <a:spcPts val="2000"/>
              </a:spcBef>
              <a:spcAft>
                <a:spcPts val="0"/>
              </a:spcAft>
              <a:buSzPts val="2500"/>
              <a:buNone/>
              <a:defRPr sz="2500"/>
            </a:lvl2pPr>
            <a:lvl3pPr lvl="2" rtl="0">
              <a:spcBef>
                <a:spcPts val="2500"/>
              </a:spcBef>
              <a:spcAft>
                <a:spcPts val="0"/>
              </a:spcAft>
              <a:buSzPts val="2500"/>
              <a:buNone/>
              <a:defRPr sz="2500"/>
            </a:lvl3pPr>
            <a:lvl4pPr lvl="3" rtl="0">
              <a:spcBef>
                <a:spcPts val="2000"/>
              </a:spcBef>
              <a:spcAft>
                <a:spcPts val="0"/>
              </a:spcAft>
              <a:buSzPts val="2500"/>
              <a:buNone/>
              <a:defRPr sz="2500"/>
            </a:lvl4pPr>
            <a:lvl5pPr lvl="4" rtl="0">
              <a:spcBef>
                <a:spcPts val="1800"/>
              </a:spcBef>
              <a:spcAft>
                <a:spcPts val="0"/>
              </a:spcAft>
              <a:buSzPts val="2500"/>
              <a:buNone/>
              <a:defRPr sz="2500"/>
            </a:lvl5pPr>
            <a:lvl6pPr lvl="5" rtl="0">
              <a:spcBef>
                <a:spcPts val="1800"/>
              </a:spcBef>
              <a:spcAft>
                <a:spcPts val="0"/>
              </a:spcAft>
              <a:buSzPts val="2500"/>
              <a:buNone/>
              <a:defRPr sz="2500"/>
            </a:lvl6pPr>
            <a:lvl7pPr lvl="6" rtl="0">
              <a:spcBef>
                <a:spcPts val="1800"/>
              </a:spcBef>
              <a:spcAft>
                <a:spcPts val="0"/>
              </a:spcAft>
              <a:buSzPts val="2500"/>
              <a:buNone/>
              <a:defRPr sz="2500"/>
            </a:lvl7pPr>
            <a:lvl8pPr lvl="7" rtl="0">
              <a:spcBef>
                <a:spcPts val="1800"/>
              </a:spcBef>
              <a:spcAft>
                <a:spcPts val="0"/>
              </a:spcAft>
              <a:buSzPts val="2500"/>
              <a:buNone/>
              <a:defRPr sz="2500"/>
            </a:lvl8pPr>
            <a:lvl9pPr lvl="8" rtl="0">
              <a:spcBef>
                <a:spcPts val="1800"/>
              </a:spcBef>
              <a:spcAft>
                <a:spcPts val="1800"/>
              </a:spcAft>
              <a:buSzPts val="2500"/>
              <a:buNone/>
              <a:defRPr sz="2500"/>
            </a:lvl9pPr>
          </a:lstStyle>
          <a:p/>
        </p:txBody>
      </p:sp>
      <p:sp>
        <p:nvSpPr>
          <p:cNvPr id="136" name="Google Shape;136;p26"/>
          <p:cNvSpPr txBox="1"/>
          <p:nvPr>
            <p:ph idx="4" type="subTitle"/>
          </p:nvPr>
        </p:nvSpPr>
        <p:spPr>
          <a:xfrm>
            <a:off x="9826888" y="5819500"/>
            <a:ext cx="3759600" cy="1297800"/>
          </a:xfrm>
          <a:prstGeom prst="rect">
            <a:avLst/>
          </a:prstGeom>
        </p:spPr>
        <p:txBody>
          <a:bodyPr anchorCtr="0" anchor="t" bIns="182850" lIns="182850" spcFirstLastPara="1" rIns="182850" wrap="square" tIns="182850">
            <a:noAutofit/>
          </a:bodyPr>
          <a:lstStyle>
            <a:lvl1pPr lvl="0" rtl="0">
              <a:spcBef>
                <a:spcPts val="0"/>
              </a:spcBef>
              <a:spcAft>
                <a:spcPts val="0"/>
              </a:spcAft>
              <a:buSzPts val="2500"/>
              <a:buNone/>
              <a:defRPr b="1" sz="2500"/>
            </a:lvl1pPr>
            <a:lvl2pPr lvl="1" rtl="0">
              <a:spcBef>
                <a:spcPts val="2000"/>
              </a:spcBef>
              <a:spcAft>
                <a:spcPts val="0"/>
              </a:spcAft>
              <a:buSzPts val="2500"/>
              <a:buNone/>
              <a:defRPr b="1" sz="2500"/>
            </a:lvl2pPr>
            <a:lvl3pPr lvl="2" rtl="0">
              <a:spcBef>
                <a:spcPts val="2500"/>
              </a:spcBef>
              <a:spcAft>
                <a:spcPts val="0"/>
              </a:spcAft>
              <a:buSzPts val="2500"/>
              <a:buNone/>
              <a:defRPr b="1" sz="2500"/>
            </a:lvl3pPr>
            <a:lvl4pPr lvl="3" rtl="0">
              <a:spcBef>
                <a:spcPts val="2000"/>
              </a:spcBef>
              <a:spcAft>
                <a:spcPts val="0"/>
              </a:spcAft>
              <a:buSzPts val="2500"/>
              <a:buNone/>
              <a:defRPr b="1" sz="2500"/>
            </a:lvl4pPr>
            <a:lvl5pPr lvl="4" rtl="0">
              <a:spcBef>
                <a:spcPts val="1800"/>
              </a:spcBef>
              <a:spcAft>
                <a:spcPts val="0"/>
              </a:spcAft>
              <a:buSzPts val="2500"/>
              <a:buNone/>
              <a:defRPr b="1" sz="2500"/>
            </a:lvl5pPr>
            <a:lvl6pPr lvl="5" rtl="0">
              <a:spcBef>
                <a:spcPts val="1800"/>
              </a:spcBef>
              <a:spcAft>
                <a:spcPts val="0"/>
              </a:spcAft>
              <a:buSzPts val="2500"/>
              <a:buNone/>
              <a:defRPr b="1" sz="2500"/>
            </a:lvl6pPr>
            <a:lvl7pPr lvl="6" rtl="0">
              <a:spcBef>
                <a:spcPts val="1800"/>
              </a:spcBef>
              <a:spcAft>
                <a:spcPts val="0"/>
              </a:spcAft>
              <a:buSzPts val="2500"/>
              <a:buNone/>
              <a:defRPr b="1" sz="2500"/>
            </a:lvl7pPr>
            <a:lvl8pPr lvl="7" rtl="0">
              <a:spcBef>
                <a:spcPts val="1800"/>
              </a:spcBef>
              <a:spcAft>
                <a:spcPts val="0"/>
              </a:spcAft>
              <a:buSzPts val="2500"/>
              <a:buNone/>
              <a:defRPr b="1" sz="2500"/>
            </a:lvl8pPr>
            <a:lvl9pPr lvl="8" rtl="0">
              <a:spcBef>
                <a:spcPts val="1800"/>
              </a:spcBef>
              <a:spcAft>
                <a:spcPts val="1800"/>
              </a:spcAft>
              <a:buSzPts val="2500"/>
              <a:buNone/>
              <a:defRPr b="1" sz="2500"/>
            </a:lvl9pPr>
          </a:lstStyle>
          <a:p/>
        </p:txBody>
      </p:sp>
      <p:sp>
        <p:nvSpPr>
          <p:cNvPr id="137" name="Google Shape;137;p26"/>
          <p:cNvSpPr/>
          <p:nvPr>
            <p:ph idx="5" type="pic"/>
          </p:nvPr>
        </p:nvSpPr>
        <p:spPr>
          <a:xfrm>
            <a:off x="9957188" y="2986225"/>
            <a:ext cx="2641500" cy="2641500"/>
          </a:xfrm>
          <a:prstGeom prst="rect">
            <a:avLst/>
          </a:prstGeom>
          <a:noFill/>
          <a:ln>
            <a:noFill/>
          </a:ln>
        </p:spPr>
      </p:sp>
      <p:sp>
        <p:nvSpPr>
          <p:cNvPr id="138" name="Google Shape;138;p26"/>
          <p:cNvSpPr txBox="1"/>
          <p:nvPr>
            <p:ph idx="6" type="subTitle"/>
          </p:nvPr>
        </p:nvSpPr>
        <p:spPr>
          <a:xfrm>
            <a:off x="9826888" y="6783550"/>
            <a:ext cx="3759600" cy="1297800"/>
          </a:xfrm>
          <a:prstGeom prst="rect">
            <a:avLst/>
          </a:prstGeom>
        </p:spPr>
        <p:txBody>
          <a:bodyPr anchorCtr="0" anchor="t" bIns="182850" lIns="182850" spcFirstLastPara="1" rIns="182850" wrap="square" tIns="182850">
            <a:noAutofit/>
          </a:bodyPr>
          <a:lstStyle>
            <a:lvl1pPr lvl="0" rtl="0">
              <a:spcBef>
                <a:spcPts val="0"/>
              </a:spcBef>
              <a:spcAft>
                <a:spcPts val="0"/>
              </a:spcAft>
              <a:buSzPts val="2500"/>
              <a:buNone/>
              <a:defRPr sz="2500"/>
            </a:lvl1pPr>
            <a:lvl2pPr lvl="1" rtl="0">
              <a:spcBef>
                <a:spcPts val="2000"/>
              </a:spcBef>
              <a:spcAft>
                <a:spcPts val="0"/>
              </a:spcAft>
              <a:buSzPts val="2500"/>
              <a:buNone/>
              <a:defRPr sz="2500"/>
            </a:lvl2pPr>
            <a:lvl3pPr lvl="2" rtl="0">
              <a:spcBef>
                <a:spcPts val="2500"/>
              </a:spcBef>
              <a:spcAft>
                <a:spcPts val="0"/>
              </a:spcAft>
              <a:buSzPts val="2500"/>
              <a:buNone/>
              <a:defRPr sz="2500"/>
            </a:lvl3pPr>
            <a:lvl4pPr lvl="3" rtl="0">
              <a:spcBef>
                <a:spcPts val="2000"/>
              </a:spcBef>
              <a:spcAft>
                <a:spcPts val="0"/>
              </a:spcAft>
              <a:buSzPts val="2500"/>
              <a:buNone/>
              <a:defRPr sz="2500"/>
            </a:lvl4pPr>
            <a:lvl5pPr lvl="4" rtl="0">
              <a:spcBef>
                <a:spcPts val="1800"/>
              </a:spcBef>
              <a:spcAft>
                <a:spcPts val="0"/>
              </a:spcAft>
              <a:buSzPts val="2500"/>
              <a:buNone/>
              <a:defRPr sz="2500"/>
            </a:lvl5pPr>
            <a:lvl6pPr lvl="5" rtl="0">
              <a:spcBef>
                <a:spcPts val="1800"/>
              </a:spcBef>
              <a:spcAft>
                <a:spcPts val="0"/>
              </a:spcAft>
              <a:buSzPts val="2500"/>
              <a:buNone/>
              <a:defRPr sz="2500"/>
            </a:lvl6pPr>
            <a:lvl7pPr lvl="6" rtl="0">
              <a:spcBef>
                <a:spcPts val="1800"/>
              </a:spcBef>
              <a:spcAft>
                <a:spcPts val="0"/>
              </a:spcAft>
              <a:buSzPts val="2500"/>
              <a:buNone/>
              <a:defRPr sz="2500"/>
            </a:lvl7pPr>
            <a:lvl8pPr lvl="7" rtl="0">
              <a:spcBef>
                <a:spcPts val="1800"/>
              </a:spcBef>
              <a:spcAft>
                <a:spcPts val="0"/>
              </a:spcAft>
              <a:buSzPts val="2500"/>
              <a:buNone/>
              <a:defRPr sz="2500"/>
            </a:lvl8pPr>
            <a:lvl9pPr lvl="8" rtl="0">
              <a:spcBef>
                <a:spcPts val="1800"/>
              </a:spcBef>
              <a:spcAft>
                <a:spcPts val="1800"/>
              </a:spcAft>
              <a:buSzPts val="2500"/>
              <a:buNone/>
              <a:defRPr sz="2500"/>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cons">
  <p:cSld name="BLANK_4_1_1_1">
    <p:bg>
      <p:bgPr>
        <a:solidFill>
          <a:srgbClr val="FAFAFA"/>
        </a:solidFill>
      </p:bgPr>
    </p:bg>
    <p:spTree>
      <p:nvGrpSpPr>
        <p:cNvPr id="139" name="Shape 139"/>
        <p:cNvGrpSpPr/>
        <p:nvPr/>
      </p:nvGrpSpPr>
      <p:grpSpPr>
        <a:xfrm>
          <a:off x="0" y="0"/>
          <a:ext cx="0" cy="0"/>
          <a:chOff x="0" y="0"/>
          <a:chExt cx="0" cy="0"/>
        </a:xfrm>
      </p:grpSpPr>
      <p:sp>
        <p:nvSpPr>
          <p:cNvPr id="140" name="Google Shape;140;p27"/>
          <p:cNvSpPr txBox="1"/>
          <p:nvPr>
            <p:ph type="title"/>
          </p:nvPr>
        </p:nvSpPr>
        <p:spPr>
          <a:xfrm>
            <a:off x="829415" y="740275"/>
            <a:ext cx="9866100" cy="1324200"/>
          </a:xfrm>
          <a:prstGeom prst="rect">
            <a:avLst/>
          </a:prstGeom>
        </p:spPr>
        <p:txBody>
          <a:bodyPr anchorCtr="0" anchor="t" bIns="182850" lIns="182850" spcFirstLastPara="1" rIns="182850" wrap="square" tIns="182850">
            <a:noAutofit/>
          </a:bodyPr>
          <a:lstStyle>
            <a:lvl1pPr lvl="0" rtl="0">
              <a:spcBef>
                <a:spcPts val="0"/>
              </a:spcBef>
              <a:spcAft>
                <a:spcPts val="0"/>
              </a:spcAft>
              <a:buSzPts val="5000"/>
              <a:buNone/>
              <a:defRPr sz="50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41" name="Google Shape;141;p27"/>
          <p:cNvSpPr txBox="1"/>
          <p:nvPr>
            <p:ph idx="12" type="sldNum"/>
          </p:nvPr>
        </p:nvSpPr>
        <p:spPr>
          <a:xfrm>
            <a:off x="13859403" y="9044886"/>
            <a:ext cx="1097400" cy="720000"/>
          </a:xfrm>
          <a:prstGeom prst="rect">
            <a:avLst/>
          </a:prstGeom>
          <a:noFill/>
          <a:ln>
            <a:noFill/>
          </a:ln>
        </p:spPr>
        <p:txBody>
          <a:bodyPr anchorCtr="0" anchor="ctr" bIns="91425" lIns="91425" spcFirstLastPara="1" rIns="91425" wrap="square" tIns="91425">
            <a:noAutofit/>
          </a:bodyPr>
          <a:lstStyle>
            <a:lvl1pPr lvl="0" rtl="0" algn="r">
              <a:buClr>
                <a:srgbClr val="000000"/>
              </a:buClr>
              <a:buSzPts val="2000"/>
              <a:buFont typeface="Arial"/>
              <a:buNone/>
              <a:defRPr/>
            </a:lvl1pPr>
            <a:lvl2pPr lvl="1" rtl="0" algn="r">
              <a:buClr>
                <a:srgbClr val="000000"/>
              </a:buClr>
              <a:buSzPts val="2000"/>
              <a:buFont typeface="Arial"/>
              <a:buNone/>
              <a:defRPr/>
            </a:lvl2pPr>
            <a:lvl3pPr lvl="2" rtl="0" algn="r">
              <a:buClr>
                <a:srgbClr val="000000"/>
              </a:buClr>
              <a:buSzPts val="2000"/>
              <a:buFont typeface="Arial"/>
              <a:buNone/>
              <a:defRPr/>
            </a:lvl3pPr>
            <a:lvl4pPr lvl="3" rtl="0" algn="r">
              <a:buClr>
                <a:srgbClr val="000000"/>
              </a:buClr>
              <a:buSzPts val="2000"/>
              <a:buFont typeface="Arial"/>
              <a:buNone/>
              <a:defRPr/>
            </a:lvl4pPr>
            <a:lvl5pPr lvl="4" rtl="0" algn="r">
              <a:buClr>
                <a:srgbClr val="000000"/>
              </a:buClr>
              <a:buSzPts val="2000"/>
              <a:buFont typeface="Arial"/>
              <a:buNone/>
              <a:defRPr/>
            </a:lvl5pPr>
            <a:lvl6pPr lvl="5" rtl="0" algn="r">
              <a:buClr>
                <a:srgbClr val="000000"/>
              </a:buClr>
              <a:buSzPts val="2000"/>
              <a:buFont typeface="Arial"/>
              <a:buNone/>
              <a:defRPr/>
            </a:lvl6pPr>
            <a:lvl7pPr lvl="6" rtl="0" algn="r">
              <a:buClr>
                <a:srgbClr val="000000"/>
              </a:buClr>
              <a:buSzPts val="2000"/>
              <a:buFont typeface="Arial"/>
              <a:buNone/>
              <a:defRPr/>
            </a:lvl7pPr>
            <a:lvl8pPr lvl="7" rtl="0" algn="r">
              <a:buClr>
                <a:srgbClr val="000000"/>
              </a:buClr>
              <a:buSzPts val="2000"/>
              <a:buFont typeface="Arial"/>
              <a:buNone/>
              <a:defRPr/>
            </a:lvl8pPr>
            <a:lvl9pPr lvl="8" rtl="0" algn="r">
              <a:buClr>
                <a:srgbClr val="000000"/>
              </a:buClr>
              <a:buSzPts val="2000"/>
              <a:buFont typeface="Arial"/>
              <a:buNone/>
              <a:defRPr/>
            </a:lvl9pPr>
          </a:lstStyle>
          <a:p>
            <a:pPr indent="0" lvl="0" marL="0" rtl="0" algn="r">
              <a:spcBef>
                <a:spcPts val="0"/>
              </a:spcBef>
              <a:spcAft>
                <a:spcPts val="0"/>
              </a:spcAft>
              <a:buNone/>
            </a:pPr>
            <a:fld id="{00000000-1234-1234-1234-123412341234}" type="slidenum">
              <a:rPr lang="en-GB"/>
              <a:t>‹#›</a:t>
            </a:fld>
            <a:endParaRPr/>
          </a:p>
        </p:txBody>
      </p:sp>
      <p:pic>
        <p:nvPicPr>
          <p:cNvPr id="142" name="Google Shape;142;p27"/>
          <p:cNvPicPr preferRelativeResize="0"/>
          <p:nvPr/>
        </p:nvPicPr>
        <p:blipFill rotWithShape="1">
          <a:blip r:embed="rId2">
            <a:alphaModFix/>
          </a:blip>
          <a:srcRect b="19869" l="10092" r="10568" t="19050"/>
          <a:stretch/>
        </p:blipFill>
        <p:spPr>
          <a:xfrm>
            <a:off x="15339225" y="8894875"/>
            <a:ext cx="2519049" cy="1040274"/>
          </a:xfrm>
          <a:prstGeom prst="rect">
            <a:avLst/>
          </a:prstGeom>
          <a:noFill/>
          <a:ln>
            <a:noFill/>
          </a:ln>
        </p:spPr>
      </p:pic>
      <p:sp>
        <p:nvSpPr>
          <p:cNvPr id="143" name="Google Shape;143;p27"/>
          <p:cNvSpPr txBox="1"/>
          <p:nvPr>
            <p:ph idx="1" type="subTitle"/>
          </p:nvPr>
        </p:nvSpPr>
        <p:spPr>
          <a:xfrm>
            <a:off x="2262900" y="5819500"/>
            <a:ext cx="3759600" cy="1297800"/>
          </a:xfrm>
          <a:prstGeom prst="rect">
            <a:avLst/>
          </a:prstGeom>
        </p:spPr>
        <p:txBody>
          <a:bodyPr anchorCtr="0" anchor="t" bIns="182850" lIns="182850" spcFirstLastPara="1" rIns="182850" wrap="square" tIns="182850">
            <a:noAutofit/>
          </a:bodyPr>
          <a:lstStyle>
            <a:lvl1pPr lvl="0">
              <a:spcBef>
                <a:spcPts val="0"/>
              </a:spcBef>
              <a:spcAft>
                <a:spcPts val="0"/>
              </a:spcAft>
              <a:buSzPts val="2500"/>
              <a:buNone/>
              <a:defRPr b="1" sz="2500"/>
            </a:lvl1pPr>
            <a:lvl2pPr lvl="1">
              <a:spcBef>
                <a:spcPts val="2000"/>
              </a:spcBef>
              <a:spcAft>
                <a:spcPts val="0"/>
              </a:spcAft>
              <a:buSzPts val="2500"/>
              <a:buNone/>
              <a:defRPr b="1" sz="2500"/>
            </a:lvl2pPr>
            <a:lvl3pPr lvl="2">
              <a:spcBef>
                <a:spcPts val="2500"/>
              </a:spcBef>
              <a:spcAft>
                <a:spcPts val="0"/>
              </a:spcAft>
              <a:buSzPts val="2500"/>
              <a:buNone/>
              <a:defRPr b="1" sz="2500"/>
            </a:lvl3pPr>
            <a:lvl4pPr lvl="3">
              <a:spcBef>
                <a:spcPts val="2000"/>
              </a:spcBef>
              <a:spcAft>
                <a:spcPts val="0"/>
              </a:spcAft>
              <a:buSzPts val="2500"/>
              <a:buNone/>
              <a:defRPr b="1" sz="2500"/>
            </a:lvl4pPr>
            <a:lvl5pPr lvl="4">
              <a:spcBef>
                <a:spcPts val="1800"/>
              </a:spcBef>
              <a:spcAft>
                <a:spcPts val="0"/>
              </a:spcAft>
              <a:buSzPts val="2500"/>
              <a:buNone/>
              <a:defRPr b="1" sz="2500"/>
            </a:lvl5pPr>
            <a:lvl6pPr lvl="5">
              <a:spcBef>
                <a:spcPts val="1800"/>
              </a:spcBef>
              <a:spcAft>
                <a:spcPts val="0"/>
              </a:spcAft>
              <a:buSzPts val="2500"/>
              <a:buNone/>
              <a:defRPr b="1" sz="2500"/>
            </a:lvl6pPr>
            <a:lvl7pPr lvl="6">
              <a:spcBef>
                <a:spcPts val="1800"/>
              </a:spcBef>
              <a:spcAft>
                <a:spcPts val="0"/>
              </a:spcAft>
              <a:buSzPts val="2500"/>
              <a:buNone/>
              <a:defRPr b="1" sz="2500"/>
            </a:lvl7pPr>
            <a:lvl8pPr lvl="7">
              <a:spcBef>
                <a:spcPts val="1800"/>
              </a:spcBef>
              <a:spcAft>
                <a:spcPts val="0"/>
              </a:spcAft>
              <a:buSzPts val="2500"/>
              <a:buNone/>
              <a:defRPr b="1" sz="2500"/>
            </a:lvl8pPr>
            <a:lvl9pPr lvl="8">
              <a:spcBef>
                <a:spcPts val="1800"/>
              </a:spcBef>
              <a:spcAft>
                <a:spcPts val="1800"/>
              </a:spcAft>
              <a:buSzPts val="2500"/>
              <a:buNone/>
              <a:defRPr b="1" sz="2500"/>
            </a:lvl9pPr>
          </a:lstStyle>
          <a:p/>
        </p:txBody>
      </p:sp>
      <p:sp>
        <p:nvSpPr>
          <p:cNvPr id="144" name="Google Shape;144;p27"/>
          <p:cNvSpPr/>
          <p:nvPr>
            <p:ph idx="2" type="pic"/>
          </p:nvPr>
        </p:nvSpPr>
        <p:spPr>
          <a:xfrm>
            <a:off x="2358650" y="2986225"/>
            <a:ext cx="2641500" cy="2641500"/>
          </a:xfrm>
          <a:prstGeom prst="rect">
            <a:avLst/>
          </a:prstGeom>
          <a:noFill/>
          <a:ln>
            <a:noFill/>
          </a:ln>
        </p:spPr>
      </p:sp>
      <p:sp>
        <p:nvSpPr>
          <p:cNvPr id="145" name="Google Shape;145;p27"/>
          <p:cNvSpPr txBox="1"/>
          <p:nvPr>
            <p:ph idx="3" type="subTitle"/>
          </p:nvPr>
        </p:nvSpPr>
        <p:spPr>
          <a:xfrm>
            <a:off x="2262900" y="6783550"/>
            <a:ext cx="3759600" cy="1297800"/>
          </a:xfrm>
          <a:prstGeom prst="rect">
            <a:avLst/>
          </a:prstGeom>
        </p:spPr>
        <p:txBody>
          <a:bodyPr anchorCtr="0" anchor="t" bIns="182850" lIns="182850" spcFirstLastPara="1" rIns="182850" wrap="square" tIns="182850">
            <a:noAutofit/>
          </a:bodyPr>
          <a:lstStyle>
            <a:lvl1pPr lvl="0">
              <a:spcBef>
                <a:spcPts val="0"/>
              </a:spcBef>
              <a:spcAft>
                <a:spcPts val="0"/>
              </a:spcAft>
              <a:buSzPts val="2500"/>
              <a:buNone/>
              <a:defRPr sz="2500"/>
            </a:lvl1pPr>
            <a:lvl2pPr lvl="1">
              <a:spcBef>
                <a:spcPts val="2000"/>
              </a:spcBef>
              <a:spcAft>
                <a:spcPts val="0"/>
              </a:spcAft>
              <a:buSzPts val="2500"/>
              <a:buNone/>
              <a:defRPr sz="2500"/>
            </a:lvl2pPr>
            <a:lvl3pPr lvl="2">
              <a:spcBef>
                <a:spcPts val="2500"/>
              </a:spcBef>
              <a:spcAft>
                <a:spcPts val="0"/>
              </a:spcAft>
              <a:buSzPts val="2500"/>
              <a:buNone/>
              <a:defRPr sz="2500"/>
            </a:lvl3pPr>
            <a:lvl4pPr lvl="3">
              <a:spcBef>
                <a:spcPts val="2000"/>
              </a:spcBef>
              <a:spcAft>
                <a:spcPts val="0"/>
              </a:spcAft>
              <a:buSzPts val="2500"/>
              <a:buNone/>
              <a:defRPr sz="2500"/>
            </a:lvl4pPr>
            <a:lvl5pPr lvl="4">
              <a:spcBef>
                <a:spcPts val="1800"/>
              </a:spcBef>
              <a:spcAft>
                <a:spcPts val="0"/>
              </a:spcAft>
              <a:buSzPts val="2500"/>
              <a:buNone/>
              <a:defRPr sz="2500"/>
            </a:lvl5pPr>
            <a:lvl6pPr lvl="5">
              <a:spcBef>
                <a:spcPts val="1800"/>
              </a:spcBef>
              <a:spcAft>
                <a:spcPts val="0"/>
              </a:spcAft>
              <a:buSzPts val="2500"/>
              <a:buNone/>
              <a:defRPr sz="2500"/>
            </a:lvl6pPr>
            <a:lvl7pPr lvl="6">
              <a:spcBef>
                <a:spcPts val="1800"/>
              </a:spcBef>
              <a:spcAft>
                <a:spcPts val="0"/>
              </a:spcAft>
              <a:buSzPts val="2500"/>
              <a:buNone/>
              <a:defRPr sz="2500"/>
            </a:lvl7pPr>
            <a:lvl8pPr lvl="7">
              <a:spcBef>
                <a:spcPts val="1800"/>
              </a:spcBef>
              <a:spcAft>
                <a:spcPts val="0"/>
              </a:spcAft>
              <a:buSzPts val="2500"/>
              <a:buNone/>
              <a:defRPr sz="2500"/>
            </a:lvl8pPr>
            <a:lvl9pPr lvl="8">
              <a:spcBef>
                <a:spcPts val="1800"/>
              </a:spcBef>
              <a:spcAft>
                <a:spcPts val="1800"/>
              </a:spcAft>
              <a:buSzPts val="2500"/>
              <a:buNone/>
              <a:defRPr sz="2500"/>
            </a:lvl9pPr>
          </a:lstStyle>
          <a:p/>
        </p:txBody>
      </p:sp>
      <p:sp>
        <p:nvSpPr>
          <p:cNvPr id="146" name="Google Shape;146;p27"/>
          <p:cNvSpPr txBox="1"/>
          <p:nvPr>
            <p:ph idx="4" type="subTitle"/>
          </p:nvPr>
        </p:nvSpPr>
        <p:spPr>
          <a:xfrm>
            <a:off x="7388275" y="5819500"/>
            <a:ext cx="3759600" cy="1297800"/>
          </a:xfrm>
          <a:prstGeom prst="rect">
            <a:avLst/>
          </a:prstGeom>
        </p:spPr>
        <p:txBody>
          <a:bodyPr anchorCtr="0" anchor="t" bIns="182850" lIns="182850" spcFirstLastPara="1" rIns="182850" wrap="square" tIns="182850">
            <a:noAutofit/>
          </a:bodyPr>
          <a:lstStyle>
            <a:lvl1pPr lvl="0">
              <a:spcBef>
                <a:spcPts val="0"/>
              </a:spcBef>
              <a:spcAft>
                <a:spcPts val="0"/>
              </a:spcAft>
              <a:buSzPts val="2500"/>
              <a:buNone/>
              <a:defRPr b="1" sz="2500"/>
            </a:lvl1pPr>
            <a:lvl2pPr lvl="1">
              <a:spcBef>
                <a:spcPts val="2000"/>
              </a:spcBef>
              <a:spcAft>
                <a:spcPts val="0"/>
              </a:spcAft>
              <a:buSzPts val="2500"/>
              <a:buNone/>
              <a:defRPr b="1" sz="2500"/>
            </a:lvl2pPr>
            <a:lvl3pPr lvl="2">
              <a:spcBef>
                <a:spcPts val="2500"/>
              </a:spcBef>
              <a:spcAft>
                <a:spcPts val="0"/>
              </a:spcAft>
              <a:buSzPts val="2500"/>
              <a:buNone/>
              <a:defRPr b="1" sz="2500"/>
            </a:lvl3pPr>
            <a:lvl4pPr lvl="3">
              <a:spcBef>
                <a:spcPts val="2000"/>
              </a:spcBef>
              <a:spcAft>
                <a:spcPts val="0"/>
              </a:spcAft>
              <a:buSzPts val="2500"/>
              <a:buNone/>
              <a:defRPr b="1" sz="2500"/>
            </a:lvl4pPr>
            <a:lvl5pPr lvl="4">
              <a:spcBef>
                <a:spcPts val="1800"/>
              </a:spcBef>
              <a:spcAft>
                <a:spcPts val="0"/>
              </a:spcAft>
              <a:buSzPts val="2500"/>
              <a:buNone/>
              <a:defRPr b="1" sz="2500"/>
            </a:lvl5pPr>
            <a:lvl6pPr lvl="5">
              <a:spcBef>
                <a:spcPts val="1800"/>
              </a:spcBef>
              <a:spcAft>
                <a:spcPts val="0"/>
              </a:spcAft>
              <a:buSzPts val="2500"/>
              <a:buNone/>
              <a:defRPr b="1" sz="2500"/>
            </a:lvl6pPr>
            <a:lvl7pPr lvl="6">
              <a:spcBef>
                <a:spcPts val="1800"/>
              </a:spcBef>
              <a:spcAft>
                <a:spcPts val="0"/>
              </a:spcAft>
              <a:buSzPts val="2500"/>
              <a:buNone/>
              <a:defRPr b="1" sz="2500"/>
            </a:lvl7pPr>
            <a:lvl8pPr lvl="7">
              <a:spcBef>
                <a:spcPts val="1800"/>
              </a:spcBef>
              <a:spcAft>
                <a:spcPts val="0"/>
              </a:spcAft>
              <a:buSzPts val="2500"/>
              <a:buNone/>
              <a:defRPr b="1" sz="2500"/>
            </a:lvl8pPr>
            <a:lvl9pPr lvl="8">
              <a:spcBef>
                <a:spcPts val="1800"/>
              </a:spcBef>
              <a:spcAft>
                <a:spcPts val="1800"/>
              </a:spcAft>
              <a:buSzPts val="2500"/>
              <a:buNone/>
              <a:defRPr b="1" sz="2500"/>
            </a:lvl9pPr>
          </a:lstStyle>
          <a:p/>
        </p:txBody>
      </p:sp>
      <p:sp>
        <p:nvSpPr>
          <p:cNvPr id="147" name="Google Shape;147;p27"/>
          <p:cNvSpPr/>
          <p:nvPr>
            <p:ph idx="5" type="pic"/>
          </p:nvPr>
        </p:nvSpPr>
        <p:spPr>
          <a:xfrm>
            <a:off x="7512350" y="2986225"/>
            <a:ext cx="2641500" cy="2641500"/>
          </a:xfrm>
          <a:prstGeom prst="rect">
            <a:avLst/>
          </a:prstGeom>
          <a:noFill/>
          <a:ln>
            <a:noFill/>
          </a:ln>
        </p:spPr>
      </p:sp>
      <p:sp>
        <p:nvSpPr>
          <p:cNvPr id="148" name="Google Shape;148;p27"/>
          <p:cNvSpPr txBox="1"/>
          <p:nvPr>
            <p:ph idx="6" type="subTitle"/>
          </p:nvPr>
        </p:nvSpPr>
        <p:spPr>
          <a:xfrm>
            <a:off x="7388275" y="6783550"/>
            <a:ext cx="3759600" cy="1297800"/>
          </a:xfrm>
          <a:prstGeom prst="rect">
            <a:avLst/>
          </a:prstGeom>
        </p:spPr>
        <p:txBody>
          <a:bodyPr anchorCtr="0" anchor="t" bIns="182850" lIns="182850" spcFirstLastPara="1" rIns="182850" wrap="square" tIns="182850">
            <a:noAutofit/>
          </a:bodyPr>
          <a:lstStyle>
            <a:lvl1pPr lvl="0">
              <a:spcBef>
                <a:spcPts val="0"/>
              </a:spcBef>
              <a:spcAft>
                <a:spcPts val="0"/>
              </a:spcAft>
              <a:buSzPts val="2500"/>
              <a:buNone/>
              <a:defRPr sz="2500"/>
            </a:lvl1pPr>
            <a:lvl2pPr lvl="1">
              <a:spcBef>
                <a:spcPts val="2000"/>
              </a:spcBef>
              <a:spcAft>
                <a:spcPts val="0"/>
              </a:spcAft>
              <a:buSzPts val="2500"/>
              <a:buNone/>
              <a:defRPr sz="2500"/>
            </a:lvl2pPr>
            <a:lvl3pPr lvl="2">
              <a:spcBef>
                <a:spcPts val="2500"/>
              </a:spcBef>
              <a:spcAft>
                <a:spcPts val="0"/>
              </a:spcAft>
              <a:buSzPts val="2500"/>
              <a:buNone/>
              <a:defRPr sz="2500"/>
            </a:lvl3pPr>
            <a:lvl4pPr lvl="3">
              <a:spcBef>
                <a:spcPts val="2000"/>
              </a:spcBef>
              <a:spcAft>
                <a:spcPts val="0"/>
              </a:spcAft>
              <a:buSzPts val="2500"/>
              <a:buNone/>
              <a:defRPr sz="2500"/>
            </a:lvl4pPr>
            <a:lvl5pPr lvl="4">
              <a:spcBef>
                <a:spcPts val="1800"/>
              </a:spcBef>
              <a:spcAft>
                <a:spcPts val="0"/>
              </a:spcAft>
              <a:buSzPts val="2500"/>
              <a:buNone/>
              <a:defRPr sz="2500"/>
            </a:lvl5pPr>
            <a:lvl6pPr lvl="5">
              <a:spcBef>
                <a:spcPts val="1800"/>
              </a:spcBef>
              <a:spcAft>
                <a:spcPts val="0"/>
              </a:spcAft>
              <a:buSzPts val="2500"/>
              <a:buNone/>
              <a:defRPr sz="2500"/>
            </a:lvl6pPr>
            <a:lvl7pPr lvl="6">
              <a:spcBef>
                <a:spcPts val="1800"/>
              </a:spcBef>
              <a:spcAft>
                <a:spcPts val="0"/>
              </a:spcAft>
              <a:buSzPts val="2500"/>
              <a:buNone/>
              <a:defRPr sz="2500"/>
            </a:lvl7pPr>
            <a:lvl8pPr lvl="7">
              <a:spcBef>
                <a:spcPts val="1800"/>
              </a:spcBef>
              <a:spcAft>
                <a:spcPts val="0"/>
              </a:spcAft>
              <a:buSzPts val="2500"/>
              <a:buNone/>
              <a:defRPr sz="2500"/>
            </a:lvl8pPr>
            <a:lvl9pPr lvl="8">
              <a:spcBef>
                <a:spcPts val="1800"/>
              </a:spcBef>
              <a:spcAft>
                <a:spcPts val="1800"/>
              </a:spcAft>
              <a:buSzPts val="2500"/>
              <a:buNone/>
              <a:defRPr sz="2500"/>
            </a:lvl9pPr>
          </a:lstStyle>
          <a:p/>
        </p:txBody>
      </p:sp>
      <p:sp>
        <p:nvSpPr>
          <p:cNvPr id="149" name="Google Shape;149;p27"/>
          <p:cNvSpPr txBox="1"/>
          <p:nvPr>
            <p:ph idx="7" type="subTitle"/>
          </p:nvPr>
        </p:nvSpPr>
        <p:spPr>
          <a:xfrm>
            <a:off x="12570300" y="5819500"/>
            <a:ext cx="3759600" cy="1297800"/>
          </a:xfrm>
          <a:prstGeom prst="rect">
            <a:avLst/>
          </a:prstGeom>
        </p:spPr>
        <p:txBody>
          <a:bodyPr anchorCtr="0" anchor="t" bIns="182850" lIns="182850" spcFirstLastPara="1" rIns="182850" wrap="square" tIns="182850">
            <a:noAutofit/>
          </a:bodyPr>
          <a:lstStyle>
            <a:lvl1pPr lvl="0">
              <a:spcBef>
                <a:spcPts val="0"/>
              </a:spcBef>
              <a:spcAft>
                <a:spcPts val="0"/>
              </a:spcAft>
              <a:buSzPts val="2500"/>
              <a:buNone/>
              <a:defRPr b="1" sz="2500"/>
            </a:lvl1pPr>
            <a:lvl2pPr lvl="1">
              <a:spcBef>
                <a:spcPts val="2000"/>
              </a:spcBef>
              <a:spcAft>
                <a:spcPts val="0"/>
              </a:spcAft>
              <a:buSzPts val="2500"/>
              <a:buNone/>
              <a:defRPr b="1" sz="2500"/>
            </a:lvl2pPr>
            <a:lvl3pPr lvl="2">
              <a:spcBef>
                <a:spcPts val="2500"/>
              </a:spcBef>
              <a:spcAft>
                <a:spcPts val="0"/>
              </a:spcAft>
              <a:buSzPts val="2500"/>
              <a:buNone/>
              <a:defRPr b="1" sz="2500"/>
            </a:lvl3pPr>
            <a:lvl4pPr lvl="3">
              <a:spcBef>
                <a:spcPts val="2000"/>
              </a:spcBef>
              <a:spcAft>
                <a:spcPts val="0"/>
              </a:spcAft>
              <a:buSzPts val="2500"/>
              <a:buNone/>
              <a:defRPr b="1" sz="2500"/>
            </a:lvl4pPr>
            <a:lvl5pPr lvl="4">
              <a:spcBef>
                <a:spcPts val="1800"/>
              </a:spcBef>
              <a:spcAft>
                <a:spcPts val="0"/>
              </a:spcAft>
              <a:buSzPts val="2500"/>
              <a:buNone/>
              <a:defRPr b="1" sz="2500"/>
            </a:lvl5pPr>
            <a:lvl6pPr lvl="5">
              <a:spcBef>
                <a:spcPts val="1800"/>
              </a:spcBef>
              <a:spcAft>
                <a:spcPts val="0"/>
              </a:spcAft>
              <a:buSzPts val="2500"/>
              <a:buNone/>
              <a:defRPr b="1" sz="2500"/>
            </a:lvl6pPr>
            <a:lvl7pPr lvl="6">
              <a:spcBef>
                <a:spcPts val="1800"/>
              </a:spcBef>
              <a:spcAft>
                <a:spcPts val="0"/>
              </a:spcAft>
              <a:buSzPts val="2500"/>
              <a:buNone/>
              <a:defRPr b="1" sz="2500"/>
            </a:lvl7pPr>
            <a:lvl8pPr lvl="7">
              <a:spcBef>
                <a:spcPts val="1800"/>
              </a:spcBef>
              <a:spcAft>
                <a:spcPts val="0"/>
              </a:spcAft>
              <a:buSzPts val="2500"/>
              <a:buNone/>
              <a:defRPr b="1" sz="2500"/>
            </a:lvl8pPr>
            <a:lvl9pPr lvl="8">
              <a:spcBef>
                <a:spcPts val="1800"/>
              </a:spcBef>
              <a:spcAft>
                <a:spcPts val="1800"/>
              </a:spcAft>
              <a:buSzPts val="2500"/>
              <a:buNone/>
              <a:defRPr b="1" sz="2500"/>
            </a:lvl9pPr>
          </a:lstStyle>
          <a:p/>
        </p:txBody>
      </p:sp>
      <p:sp>
        <p:nvSpPr>
          <p:cNvPr id="150" name="Google Shape;150;p27"/>
          <p:cNvSpPr/>
          <p:nvPr>
            <p:ph idx="8" type="pic"/>
          </p:nvPr>
        </p:nvSpPr>
        <p:spPr>
          <a:xfrm>
            <a:off x="12666050" y="2986225"/>
            <a:ext cx="2641500" cy="2641500"/>
          </a:xfrm>
          <a:prstGeom prst="rect">
            <a:avLst/>
          </a:prstGeom>
          <a:noFill/>
          <a:ln>
            <a:noFill/>
          </a:ln>
        </p:spPr>
      </p:sp>
      <p:sp>
        <p:nvSpPr>
          <p:cNvPr id="151" name="Google Shape;151;p27"/>
          <p:cNvSpPr txBox="1"/>
          <p:nvPr>
            <p:ph idx="9" type="subTitle"/>
          </p:nvPr>
        </p:nvSpPr>
        <p:spPr>
          <a:xfrm>
            <a:off x="12570300" y="6783550"/>
            <a:ext cx="3759600" cy="1297800"/>
          </a:xfrm>
          <a:prstGeom prst="rect">
            <a:avLst/>
          </a:prstGeom>
        </p:spPr>
        <p:txBody>
          <a:bodyPr anchorCtr="0" anchor="t" bIns="182850" lIns="182850" spcFirstLastPara="1" rIns="182850" wrap="square" tIns="182850">
            <a:noAutofit/>
          </a:bodyPr>
          <a:lstStyle>
            <a:lvl1pPr lvl="0">
              <a:spcBef>
                <a:spcPts val="0"/>
              </a:spcBef>
              <a:spcAft>
                <a:spcPts val="0"/>
              </a:spcAft>
              <a:buSzPts val="2500"/>
              <a:buNone/>
              <a:defRPr sz="2500"/>
            </a:lvl1pPr>
            <a:lvl2pPr lvl="1">
              <a:spcBef>
                <a:spcPts val="2000"/>
              </a:spcBef>
              <a:spcAft>
                <a:spcPts val="0"/>
              </a:spcAft>
              <a:buSzPts val="2500"/>
              <a:buNone/>
              <a:defRPr sz="2500"/>
            </a:lvl2pPr>
            <a:lvl3pPr lvl="2">
              <a:spcBef>
                <a:spcPts val="2500"/>
              </a:spcBef>
              <a:spcAft>
                <a:spcPts val="0"/>
              </a:spcAft>
              <a:buSzPts val="2500"/>
              <a:buNone/>
              <a:defRPr sz="2500"/>
            </a:lvl3pPr>
            <a:lvl4pPr lvl="3">
              <a:spcBef>
                <a:spcPts val="2000"/>
              </a:spcBef>
              <a:spcAft>
                <a:spcPts val="0"/>
              </a:spcAft>
              <a:buSzPts val="2500"/>
              <a:buNone/>
              <a:defRPr sz="2500"/>
            </a:lvl4pPr>
            <a:lvl5pPr lvl="4">
              <a:spcBef>
                <a:spcPts val="1800"/>
              </a:spcBef>
              <a:spcAft>
                <a:spcPts val="0"/>
              </a:spcAft>
              <a:buSzPts val="2500"/>
              <a:buNone/>
              <a:defRPr sz="2500"/>
            </a:lvl5pPr>
            <a:lvl6pPr lvl="5">
              <a:spcBef>
                <a:spcPts val="1800"/>
              </a:spcBef>
              <a:spcAft>
                <a:spcPts val="0"/>
              </a:spcAft>
              <a:buSzPts val="2500"/>
              <a:buNone/>
              <a:defRPr sz="2500"/>
            </a:lvl6pPr>
            <a:lvl7pPr lvl="6">
              <a:spcBef>
                <a:spcPts val="1800"/>
              </a:spcBef>
              <a:spcAft>
                <a:spcPts val="0"/>
              </a:spcAft>
              <a:buSzPts val="2500"/>
              <a:buNone/>
              <a:defRPr sz="2500"/>
            </a:lvl7pPr>
            <a:lvl8pPr lvl="7">
              <a:spcBef>
                <a:spcPts val="1800"/>
              </a:spcBef>
              <a:spcAft>
                <a:spcPts val="0"/>
              </a:spcAft>
              <a:buSzPts val="2500"/>
              <a:buNone/>
              <a:defRPr sz="2500"/>
            </a:lvl8pPr>
            <a:lvl9pPr lvl="8">
              <a:spcBef>
                <a:spcPts val="1800"/>
              </a:spcBef>
              <a:spcAft>
                <a:spcPts val="1800"/>
              </a:spcAft>
              <a:buSzPts val="2500"/>
              <a:buNone/>
              <a:defRPr sz="2500"/>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cons">
  <p:cSld name="BLANK_4_1_1_1_1">
    <p:bg>
      <p:bgPr>
        <a:solidFill>
          <a:srgbClr val="FAFAFA"/>
        </a:solidFill>
      </p:bgPr>
    </p:bg>
    <p:spTree>
      <p:nvGrpSpPr>
        <p:cNvPr id="152" name="Shape 152"/>
        <p:cNvGrpSpPr/>
        <p:nvPr/>
      </p:nvGrpSpPr>
      <p:grpSpPr>
        <a:xfrm>
          <a:off x="0" y="0"/>
          <a:ext cx="0" cy="0"/>
          <a:chOff x="0" y="0"/>
          <a:chExt cx="0" cy="0"/>
        </a:xfrm>
      </p:grpSpPr>
      <p:sp>
        <p:nvSpPr>
          <p:cNvPr id="153" name="Google Shape;153;p28"/>
          <p:cNvSpPr txBox="1"/>
          <p:nvPr>
            <p:ph type="title"/>
          </p:nvPr>
        </p:nvSpPr>
        <p:spPr>
          <a:xfrm>
            <a:off x="829415" y="740275"/>
            <a:ext cx="9866100" cy="1324200"/>
          </a:xfrm>
          <a:prstGeom prst="rect">
            <a:avLst/>
          </a:prstGeom>
        </p:spPr>
        <p:txBody>
          <a:bodyPr anchorCtr="0" anchor="t" bIns="182850" lIns="182850" spcFirstLastPara="1" rIns="182850" wrap="square" tIns="182850">
            <a:noAutofit/>
          </a:bodyPr>
          <a:lstStyle>
            <a:lvl1pPr lvl="0" rtl="0">
              <a:spcBef>
                <a:spcPts val="0"/>
              </a:spcBef>
              <a:spcAft>
                <a:spcPts val="0"/>
              </a:spcAft>
              <a:buSzPts val="5000"/>
              <a:buNone/>
              <a:defRPr sz="50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54" name="Google Shape;154;p28"/>
          <p:cNvSpPr txBox="1"/>
          <p:nvPr>
            <p:ph idx="12" type="sldNum"/>
          </p:nvPr>
        </p:nvSpPr>
        <p:spPr>
          <a:xfrm>
            <a:off x="13859403" y="9044886"/>
            <a:ext cx="1097400" cy="720000"/>
          </a:xfrm>
          <a:prstGeom prst="rect">
            <a:avLst/>
          </a:prstGeom>
          <a:noFill/>
          <a:ln>
            <a:noFill/>
          </a:ln>
        </p:spPr>
        <p:txBody>
          <a:bodyPr anchorCtr="0" anchor="ctr" bIns="91425" lIns="91425" spcFirstLastPara="1" rIns="91425" wrap="square" tIns="91425">
            <a:noAutofit/>
          </a:bodyPr>
          <a:lstStyle>
            <a:lvl1pPr lvl="0" rtl="0" algn="r">
              <a:buClr>
                <a:srgbClr val="000000"/>
              </a:buClr>
              <a:buSzPts val="2000"/>
              <a:buFont typeface="Arial"/>
              <a:buNone/>
              <a:defRPr/>
            </a:lvl1pPr>
            <a:lvl2pPr lvl="1" rtl="0" algn="r">
              <a:buClr>
                <a:srgbClr val="000000"/>
              </a:buClr>
              <a:buSzPts val="2000"/>
              <a:buFont typeface="Arial"/>
              <a:buNone/>
              <a:defRPr/>
            </a:lvl2pPr>
            <a:lvl3pPr lvl="2" rtl="0" algn="r">
              <a:buClr>
                <a:srgbClr val="000000"/>
              </a:buClr>
              <a:buSzPts val="2000"/>
              <a:buFont typeface="Arial"/>
              <a:buNone/>
              <a:defRPr/>
            </a:lvl3pPr>
            <a:lvl4pPr lvl="3" rtl="0" algn="r">
              <a:buClr>
                <a:srgbClr val="000000"/>
              </a:buClr>
              <a:buSzPts val="2000"/>
              <a:buFont typeface="Arial"/>
              <a:buNone/>
              <a:defRPr/>
            </a:lvl4pPr>
            <a:lvl5pPr lvl="4" rtl="0" algn="r">
              <a:buClr>
                <a:srgbClr val="000000"/>
              </a:buClr>
              <a:buSzPts val="2000"/>
              <a:buFont typeface="Arial"/>
              <a:buNone/>
              <a:defRPr/>
            </a:lvl5pPr>
            <a:lvl6pPr lvl="5" rtl="0" algn="r">
              <a:buClr>
                <a:srgbClr val="000000"/>
              </a:buClr>
              <a:buSzPts val="2000"/>
              <a:buFont typeface="Arial"/>
              <a:buNone/>
              <a:defRPr/>
            </a:lvl6pPr>
            <a:lvl7pPr lvl="6" rtl="0" algn="r">
              <a:buClr>
                <a:srgbClr val="000000"/>
              </a:buClr>
              <a:buSzPts val="2000"/>
              <a:buFont typeface="Arial"/>
              <a:buNone/>
              <a:defRPr/>
            </a:lvl7pPr>
            <a:lvl8pPr lvl="7" rtl="0" algn="r">
              <a:buClr>
                <a:srgbClr val="000000"/>
              </a:buClr>
              <a:buSzPts val="2000"/>
              <a:buFont typeface="Arial"/>
              <a:buNone/>
              <a:defRPr/>
            </a:lvl8pPr>
            <a:lvl9pPr lvl="8" rtl="0" algn="r">
              <a:buClr>
                <a:srgbClr val="000000"/>
              </a:buClr>
              <a:buSzPts val="2000"/>
              <a:buFont typeface="Arial"/>
              <a:buNone/>
              <a:defRPr/>
            </a:lvl9pPr>
          </a:lstStyle>
          <a:p>
            <a:pPr indent="0" lvl="0" marL="0" rtl="0" algn="r">
              <a:spcBef>
                <a:spcPts val="0"/>
              </a:spcBef>
              <a:spcAft>
                <a:spcPts val="0"/>
              </a:spcAft>
              <a:buNone/>
            </a:pPr>
            <a:fld id="{00000000-1234-1234-1234-123412341234}" type="slidenum">
              <a:rPr lang="en-GB"/>
              <a:t>‹#›</a:t>
            </a:fld>
            <a:endParaRPr/>
          </a:p>
        </p:txBody>
      </p:sp>
      <p:pic>
        <p:nvPicPr>
          <p:cNvPr id="155" name="Google Shape;155;p28"/>
          <p:cNvPicPr preferRelativeResize="0"/>
          <p:nvPr/>
        </p:nvPicPr>
        <p:blipFill rotWithShape="1">
          <a:blip r:embed="rId2">
            <a:alphaModFix/>
          </a:blip>
          <a:srcRect b="19869" l="10092" r="10568" t="19050"/>
          <a:stretch/>
        </p:blipFill>
        <p:spPr>
          <a:xfrm>
            <a:off x="15339225" y="8894875"/>
            <a:ext cx="2519049" cy="1040274"/>
          </a:xfrm>
          <a:prstGeom prst="rect">
            <a:avLst/>
          </a:prstGeom>
          <a:noFill/>
          <a:ln>
            <a:noFill/>
          </a:ln>
        </p:spPr>
      </p:pic>
      <p:sp>
        <p:nvSpPr>
          <p:cNvPr id="156" name="Google Shape;156;p28"/>
          <p:cNvSpPr txBox="1"/>
          <p:nvPr>
            <p:ph idx="1" type="subTitle"/>
          </p:nvPr>
        </p:nvSpPr>
        <p:spPr>
          <a:xfrm>
            <a:off x="850400" y="5819500"/>
            <a:ext cx="3759600" cy="1297800"/>
          </a:xfrm>
          <a:prstGeom prst="rect">
            <a:avLst/>
          </a:prstGeom>
        </p:spPr>
        <p:txBody>
          <a:bodyPr anchorCtr="0" anchor="t" bIns="182850" lIns="182850" spcFirstLastPara="1" rIns="182850" wrap="square" tIns="182850">
            <a:noAutofit/>
          </a:bodyPr>
          <a:lstStyle>
            <a:lvl1pPr lvl="0">
              <a:spcBef>
                <a:spcPts val="0"/>
              </a:spcBef>
              <a:spcAft>
                <a:spcPts val="0"/>
              </a:spcAft>
              <a:buSzPts val="2500"/>
              <a:buNone/>
              <a:defRPr b="1" sz="2500"/>
            </a:lvl1pPr>
            <a:lvl2pPr lvl="1">
              <a:spcBef>
                <a:spcPts val="2000"/>
              </a:spcBef>
              <a:spcAft>
                <a:spcPts val="0"/>
              </a:spcAft>
              <a:buSzPts val="2500"/>
              <a:buNone/>
              <a:defRPr b="1" sz="2500"/>
            </a:lvl2pPr>
            <a:lvl3pPr lvl="2">
              <a:spcBef>
                <a:spcPts val="2500"/>
              </a:spcBef>
              <a:spcAft>
                <a:spcPts val="0"/>
              </a:spcAft>
              <a:buSzPts val="2500"/>
              <a:buNone/>
              <a:defRPr b="1" sz="2500"/>
            </a:lvl3pPr>
            <a:lvl4pPr lvl="3">
              <a:spcBef>
                <a:spcPts val="2000"/>
              </a:spcBef>
              <a:spcAft>
                <a:spcPts val="0"/>
              </a:spcAft>
              <a:buSzPts val="2500"/>
              <a:buNone/>
              <a:defRPr b="1" sz="2500"/>
            </a:lvl4pPr>
            <a:lvl5pPr lvl="4">
              <a:spcBef>
                <a:spcPts val="1800"/>
              </a:spcBef>
              <a:spcAft>
                <a:spcPts val="0"/>
              </a:spcAft>
              <a:buSzPts val="2500"/>
              <a:buNone/>
              <a:defRPr b="1" sz="2500"/>
            </a:lvl5pPr>
            <a:lvl6pPr lvl="5">
              <a:spcBef>
                <a:spcPts val="1800"/>
              </a:spcBef>
              <a:spcAft>
                <a:spcPts val="0"/>
              </a:spcAft>
              <a:buSzPts val="2500"/>
              <a:buNone/>
              <a:defRPr b="1" sz="2500"/>
            </a:lvl6pPr>
            <a:lvl7pPr lvl="6">
              <a:spcBef>
                <a:spcPts val="1800"/>
              </a:spcBef>
              <a:spcAft>
                <a:spcPts val="0"/>
              </a:spcAft>
              <a:buSzPts val="2500"/>
              <a:buNone/>
              <a:defRPr b="1" sz="2500"/>
            </a:lvl7pPr>
            <a:lvl8pPr lvl="7">
              <a:spcBef>
                <a:spcPts val="1800"/>
              </a:spcBef>
              <a:spcAft>
                <a:spcPts val="0"/>
              </a:spcAft>
              <a:buSzPts val="2500"/>
              <a:buNone/>
              <a:defRPr b="1" sz="2500"/>
            </a:lvl8pPr>
            <a:lvl9pPr lvl="8">
              <a:spcBef>
                <a:spcPts val="1800"/>
              </a:spcBef>
              <a:spcAft>
                <a:spcPts val="1800"/>
              </a:spcAft>
              <a:buSzPts val="2500"/>
              <a:buNone/>
              <a:defRPr b="1" sz="2500"/>
            </a:lvl9pPr>
          </a:lstStyle>
          <a:p/>
        </p:txBody>
      </p:sp>
      <p:sp>
        <p:nvSpPr>
          <p:cNvPr id="157" name="Google Shape;157;p28"/>
          <p:cNvSpPr/>
          <p:nvPr>
            <p:ph idx="2" type="pic"/>
          </p:nvPr>
        </p:nvSpPr>
        <p:spPr>
          <a:xfrm>
            <a:off x="1022350" y="2986225"/>
            <a:ext cx="2641500" cy="2641500"/>
          </a:xfrm>
          <a:prstGeom prst="rect">
            <a:avLst/>
          </a:prstGeom>
          <a:noFill/>
          <a:ln>
            <a:noFill/>
          </a:ln>
        </p:spPr>
      </p:sp>
      <p:sp>
        <p:nvSpPr>
          <p:cNvPr id="158" name="Google Shape;158;p28"/>
          <p:cNvSpPr txBox="1"/>
          <p:nvPr>
            <p:ph idx="3" type="subTitle"/>
          </p:nvPr>
        </p:nvSpPr>
        <p:spPr>
          <a:xfrm>
            <a:off x="850400" y="6783550"/>
            <a:ext cx="3759600" cy="1297800"/>
          </a:xfrm>
          <a:prstGeom prst="rect">
            <a:avLst/>
          </a:prstGeom>
        </p:spPr>
        <p:txBody>
          <a:bodyPr anchorCtr="0" anchor="t" bIns="182850" lIns="182850" spcFirstLastPara="1" rIns="182850" wrap="square" tIns="182850">
            <a:noAutofit/>
          </a:bodyPr>
          <a:lstStyle>
            <a:lvl1pPr lvl="0">
              <a:spcBef>
                <a:spcPts val="0"/>
              </a:spcBef>
              <a:spcAft>
                <a:spcPts val="0"/>
              </a:spcAft>
              <a:buSzPts val="2500"/>
              <a:buNone/>
              <a:defRPr sz="2500"/>
            </a:lvl1pPr>
            <a:lvl2pPr lvl="1">
              <a:spcBef>
                <a:spcPts val="2000"/>
              </a:spcBef>
              <a:spcAft>
                <a:spcPts val="0"/>
              </a:spcAft>
              <a:buSzPts val="2500"/>
              <a:buNone/>
              <a:defRPr sz="2500"/>
            </a:lvl2pPr>
            <a:lvl3pPr lvl="2">
              <a:spcBef>
                <a:spcPts val="2500"/>
              </a:spcBef>
              <a:spcAft>
                <a:spcPts val="0"/>
              </a:spcAft>
              <a:buSzPts val="2500"/>
              <a:buNone/>
              <a:defRPr sz="2500"/>
            </a:lvl3pPr>
            <a:lvl4pPr lvl="3">
              <a:spcBef>
                <a:spcPts val="2000"/>
              </a:spcBef>
              <a:spcAft>
                <a:spcPts val="0"/>
              </a:spcAft>
              <a:buSzPts val="2500"/>
              <a:buNone/>
              <a:defRPr sz="2500"/>
            </a:lvl4pPr>
            <a:lvl5pPr lvl="4">
              <a:spcBef>
                <a:spcPts val="1800"/>
              </a:spcBef>
              <a:spcAft>
                <a:spcPts val="0"/>
              </a:spcAft>
              <a:buSzPts val="2500"/>
              <a:buNone/>
              <a:defRPr sz="2500"/>
            </a:lvl5pPr>
            <a:lvl6pPr lvl="5">
              <a:spcBef>
                <a:spcPts val="1800"/>
              </a:spcBef>
              <a:spcAft>
                <a:spcPts val="0"/>
              </a:spcAft>
              <a:buSzPts val="2500"/>
              <a:buNone/>
              <a:defRPr sz="2500"/>
            </a:lvl6pPr>
            <a:lvl7pPr lvl="6">
              <a:spcBef>
                <a:spcPts val="1800"/>
              </a:spcBef>
              <a:spcAft>
                <a:spcPts val="0"/>
              </a:spcAft>
              <a:buSzPts val="2500"/>
              <a:buNone/>
              <a:defRPr sz="2500"/>
            </a:lvl7pPr>
            <a:lvl8pPr lvl="7">
              <a:spcBef>
                <a:spcPts val="1800"/>
              </a:spcBef>
              <a:spcAft>
                <a:spcPts val="0"/>
              </a:spcAft>
              <a:buSzPts val="2500"/>
              <a:buNone/>
              <a:defRPr sz="2500"/>
            </a:lvl8pPr>
            <a:lvl9pPr lvl="8">
              <a:spcBef>
                <a:spcPts val="1800"/>
              </a:spcBef>
              <a:spcAft>
                <a:spcPts val="1800"/>
              </a:spcAft>
              <a:buSzPts val="2500"/>
              <a:buNone/>
              <a:defRPr sz="2500"/>
            </a:lvl9pPr>
          </a:lstStyle>
          <a:p/>
        </p:txBody>
      </p:sp>
      <p:sp>
        <p:nvSpPr>
          <p:cNvPr id="159" name="Google Shape;159;p28"/>
          <p:cNvSpPr txBox="1"/>
          <p:nvPr>
            <p:ph idx="4" type="subTitle"/>
          </p:nvPr>
        </p:nvSpPr>
        <p:spPr>
          <a:xfrm>
            <a:off x="5289975" y="5819500"/>
            <a:ext cx="3759600" cy="1297800"/>
          </a:xfrm>
          <a:prstGeom prst="rect">
            <a:avLst/>
          </a:prstGeom>
        </p:spPr>
        <p:txBody>
          <a:bodyPr anchorCtr="0" anchor="t" bIns="182850" lIns="182850" spcFirstLastPara="1" rIns="182850" wrap="square" tIns="182850">
            <a:noAutofit/>
          </a:bodyPr>
          <a:lstStyle>
            <a:lvl1pPr lvl="0">
              <a:spcBef>
                <a:spcPts val="0"/>
              </a:spcBef>
              <a:spcAft>
                <a:spcPts val="0"/>
              </a:spcAft>
              <a:buSzPts val="2500"/>
              <a:buNone/>
              <a:defRPr b="1" sz="2500"/>
            </a:lvl1pPr>
            <a:lvl2pPr lvl="1">
              <a:spcBef>
                <a:spcPts val="2000"/>
              </a:spcBef>
              <a:spcAft>
                <a:spcPts val="0"/>
              </a:spcAft>
              <a:buSzPts val="2500"/>
              <a:buNone/>
              <a:defRPr b="1" sz="2500"/>
            </a:lvl2pPr>
            <a:lvl3pPr lvl="2">
              <a:spcBef>
                <a:spcPts val="2500"/>
              </a:spcBef>
              <a:spcAft>
                <a:spcPts val="0"/>
              </a:spcAft>
              <a:buSzPts val="2500"/>
              <a:buNone/>
              <a:defRPr b="1" sz="2500"/>
            </a:lvl3pPr>
            <a:lvl4pPr lvl="3">
              <a:spcBef>
                <a:spcPts val="2000"/>
              </a:spcBef>
              <a:spcAft>
                <a:spcPts val="0"/>
              </a:spcAft>
              <a:buSzPts val="2500"/>
              <a:buNone/>
              <a:defRPr b="1" sz="2500"/>
            </a:lvl4pPr>
            <a:lvl5pPr lvl="4">
              <a:spcBef>
                <a:spcPts val="1800"/>
              </a:spcBef>
              <a:spcAft>
                <a:spcPts val="0"/>
              </a:spcAft>
              <a:buSzPts val="2500"/>
              <a:buNone/>
              <a:defRPr b="1" sz="2500"/>
            </a:lvl5pPr>
            <a:lvl6pPr lvl="5">
              <a:spcBef>
                <a:spcPts val="1800"/>
              </a:spcBef>
              <a:spcAft>
                <a:spcPts val="0"/>
              </a:spcAft>
              <a:buSzPts val="2500"/>
              <a:buNone/>
              <a:defRPr b="1" sz="2500"/>
            </a:lvl6pPr>
            <a:lvl7pPr lvl="6">
              <a:spcBef>
                <a:spcPts val="1800"/>
              </a:spcBef>
              <a:spcAft>
                <a:spcPts val="0"/>
              </a:spcAft>
              <a:buSzPts val="2500"/>
              <a:buNone/>
              <a:defRPr b="1" sz="2500"/>
            </a:lvl7pPr>
            <a:lvl8pPr lvl="7">
              <a:spcBef>
                <a:spcPts val="1800"/>
              </a:spcBef>
              <a:spcAft>
                <a:spcPts val="0"/>
              </a:spcAft>
              <a:buSzPts val="2500"/>
              <a:buNone/>
              <a:defRPr b="1" sz="2500"/>
            </a:lvl8pPr>
            <a:lvl9pPr lvl="8">
              <a:spcBef>
                <a:spcPts val="1800"/>
              </a:spcBef>
              <a:spcAft>
                <a:spcPts val="1800"/>
              </a:spcAft>
              <a:buSzPts val="2500"/>
              <a:buNone/>
              <a:defRPr b="1" sz="2500"/>
            </a:lvl9pPr>
          </a:lstStyle>
          <a:p/>
        </p:txBody>
      </p:sp>
      <p:sp>
        <p:nvSpPr>
          <p:cNvPr id="160" name="Google Shape;160;p28"/>
          <p:cNvSpPr/>
          <p:nvPr>
            <p:ph idx="5" type="pic"/>
          </p:nvPr>
        </p:nvSpPr>
        <p:spPr>
          <a:xfrm>
            <a:off x="5477967" y="2986225"/>
            <a:ext cx="2641500" cy="2641500"/>
          </a:xfrm>
          <a:prstGeom prst="rect">
            <a:avLst/>
          </a:prstGeom>
          <a:noFill/>
          <a:ln>
            <a:noFill/>
          </a:ln>
        </p:spPr>
      </p:sp>
      <p:sp>
        <p:nvSpPr>
          <p:cNvPr id="161" name="Google Shape;161;p28"/>
          <p:cNvSpPr txBox="1"/>
          <p:nvPr>
            <p:ph idx="6" type="subTitle"/>
          </p:nvPr>
        </p:nvSpPr>
        <p:spPr>
          <a:xfrm>
            <a:off x="5289975" y="6783550"/>
            <a:ext cx="3759600" cy="1297800"/>
          </a:xfrm>
          <a:prstGeom prst="rect">
            <a:avLst/>
          </a:prstGeom>
        </p:spPr>
        <p:txBody>
          <a:bodyPr anchorCtr="0" anchor="t" bIns="182850" lIns="182850" spcFirstLastPara="1" rIns="182850" wrap="square" tIns="182850">
            <a:noAutofit/>
          </a:bodyPr>
          <a:lstStyle>
            <a:lvl1pPr lvl="0">
              <a:spcBef>
                <a:spcPts val="0"/>
              </a:spcBef>
              <a:spcAft>
                <a:spcPts val="0"/>
              </a:spcAft>
              <a:buSzPts val="2500"/>
              <a:buNone/>
              <a:defRPr sz="2500"/>
            </a:lvl1pPr>
            <a:lvl2pPr lvl="1">
              <a:spcBef>
                <a:spcPts val="2000"/>
              </a:spcBef>
              <a:spcAft>
                <a:spcPts val="0"/>
              </a:spcAft>
              <a:buSzPts val="2500"/>
              <a:buNone/>
              <a:defRPr sz="2500"/>
            </a:lvl2pPr>
            <a:lvl3pPr lvl="2">
              <a:spcBef>
                <a:spcPts val="2500"/>
              </a:spcBef>
              <a:spcAft>
                <a:spcPts val="0"/>
              </a:spcAft>
              <a:buSzPts val="2500"/>
              <a:buNone/>
              <a:defRPr sz="2500"/>
            </a:lvl3pPr>
            <a:lvl4pPr lvl="3">
              <a:spcBef>
                <a:spcPts val="2000"/>
              </a:spcBef>
              <a:spcAft>
                <a:spcPts val="0"/>
              </a:spcAft>
              <a:buSzPts val="2500"/>
              <a:buNone/>
              <a:defRPr sz="2500"/>
            </a:lvl4pPr>
            <a:lvl5pPr lvl="4">
              <a:spcBef>
                <a:spcPts val="1800"/>
              </a:spcBef>
              <a:spcAft>
                <a:spcPts val="0"/>
              </a:spcAft>
              <a:buSzPts val="2500"/>
              <a:buNone/>
              <a:defRPr sz="2500"/>
            </a:lvl5pPr>
            <a:lvl6pPr lvl="5">
              <a:spcBef>
                <a:spcPts val="1800"/>
              </a:spcBef>
              <a:spcAft>
                <a:spcPts val="0"/>
              </a:spcAft>
              <a:buSzPts val="2500"/>
              <a:buNone/>
              <a:defRPr sz="2500"/>
            </a:lvl6pPr>
            <a:lvl7pPr lvl="6">
              <a:spcBef>
                <a:spcPts val="1800"/>
              </a:spcBef>
              <a:spcAft>
                <a:spcPts val="0"/>
              </a:spcAft>
              <a:buSzPts val="2500"/>
              <a:buNone/>
              <a:defRPr sz="2500"/>
            </a:lvl7pPr>
            <a:lvl8pPr lvl="7">
              <a:spcBef>
                <a:spcPts val="1800"/>
              </a:spcBef>
              <a:spcAft>
                <a:spcPts val="0"/>
              </a:spcAft>
              <a:buSzPts val="2500"/>
              <a:buNone/>
              <a:defRPr sz="2500"/>
            </a:lvl8pPr>
            <a:lvl9pPr lvl="8">
              <a:spcBef>
                <a:spcPts val="1800"/>
              </a:spcBef>
              <a:spcAft>
                <a:spcPts val="1800"/>
              </a:spcAft>
              <a:buSzPts val="2500"/>
              <a:buNone/>
              <a:defRPr sz="2500"/>
            </a:lvl9pPr>
          </a:lstStyle>
          <a:p/>
        </p:txBody>
      </p:sp>
      <p:sp>
        <p:nvSpPr>
          <p:cNvPr id="162" name="Google Shape;162;p28"/>
          <p:cNvSpPr txBox="1"/>
          <p:nvPr>
            <p:ph idx="7" type="subTitle"/>
          </p:nvPr>
        </p:nvSpPr>
        <p:spPr>
          <a:xfrm>
            <a:off x="9811575" y="5819500"/>
            <a:ext cx="3759600" cy="1297800"/>
          </a:xfrm>
          <a:prstGeom prst="rect">
            <a:avLst/>
          </a:prstGeom>
        </p:spPr>
        <p:txBody>
          <a:bodyPr anchorCtr="0" anchor="t" bIns="182850" lIns="182850" spcFirstLastPara="1" rIns="182850" wrap="square" tIns="182850">
            <a:noAutofit/>
          </a:bodyPr>
          <a:lstStyle>
            <a:lvl1pPr lvl="0">
              <a:spcBef>
                <a:spcPts val="0"/>
              </a:spcBef>
              <a:spcAft>
                <a:spcPts val="0"/>
              </a:spcAft>
              <a:buSzPts val="2500"/>
              <a:buNone/>
              <a:defRPr b="1" sz="2500"/>
            </a:lvl1pPr>
            <a:lvl2pPr lvl="1">
              <a:spcBef>
                <a:spcPts val="2000"/>
              </a:spcBef>
              <a:spcAft>
                <a:spcPts val="0"/>
              </a:spcAft>
              <a:buSzPts val="2500"/>
              <a:buNone/>
              <a:defRPr b="1" sz="2500"/>
            </a:lvl2pPr>
            <a:lvl3pPr lvl="2">
              <a:spcBef>
                <a:spcPts val="2500"/>
              </a:spcBef>
              <a:spcAft>
                <a:spcPts val="0"/>
              </a:spcAft>
              <a:buSzPts val="2500"/>
              <a:buNone/>
              <a:defRPr b="1" sz="2500"/>
            </a:lvl3pPr>
            <a:lvl4pPr lvl="3">
              <a:spcBef>
                <a:spcPts val="2000"/>
              </a:spcBef>
              <a:spcAft>
                <a:spcPts val="0"/>
              </a:spcAft>
              <a:buSzPts val="2500"/>
              <a:buNone/>
              <a:defRPr b="1" sz="2500"/>
            </a:lvl4pPr>
            <a:lvl5pPr lvl="4">
              <a:spcBef>
                <a:spcPts val="1800"/>
              </a:spcBef>
              <a:spcAft>
                <a:spcPts val="0"/>
              </a:spcAft>
              <a:buSzPts val="2500"/>
              <a:buNone/>
              <a:defRPr b="1" sz="2500"/>
            </a:lvl5pPr>
            <a:lvl6pPr lvl="5">
              <a:spcBef>
                <a:spcPts val="1800"/>
              </a:spcBef>
              <a:spcAft>
                <a:spcPts val="0"/>
              </a:spcAft>
              <a:buSzPts val="2500"/>
              <a:buNone/>
              <a:defRPr b="1" sz="2500"/>
            </a:lvl6pPr>
            <a:lvl7pPr lvl="6">
              <a:spcBef>
                <a:spcPts val="1800"/>
              </a:spcBef>
              <a:spcAft>
                <a:spcPts val="0"/>
              </a:spcAft>
              <a:buSzPts val="2500"/>
              <a:buNone/>
              <a:defRPr b="1" sz="2500"/>
            </a:lvl7pPr>
            <a:lvl8pPr lvl="7">
              <a:spcBef>
                <a:spcPts val="1800"/>
              </a:spcBef>
              <a:spcAft>
                <a:spcPts val="0"/>
              </a:spcAft>
              <a:buSzPts val="2500"/>
              <a:buNone/>
              <a:defRPr b="1" sz="2500"/>
            </a:lvl8pPr>
            <a:lvl9pPr lvl="8">
              <a:spcBef>
                <a:spcPts val="1800"/>
              </a:spcBef>
              <a:spcAft>
                <a:spcPts val="1800"/>
              </a:spcAft>
              <a:buSzPts val="2500"/>
              <a:buNone/>
              <a:defRPr b="1" sz="2500"/>
            </a:lvl9pPr>
          </a:lstStyle>
          <a:p/>
        </p:txBody>
      </p:sp>
      <p:sp>
        <p:nvSpPr>
          <p:cNvPr id="163" name="Google Shape;163;p28"/>
          <p:cNvSpPr/>
          <p:nvPr>
            <p:ph idx="8" type="pic"/>
          </p:nvPr>
        </p:nvSpPr>
        <p:spPr>
          <a:xfrm>
            <a:off x="10009783" y="2986225"/>
            <a:ext cx="2641500" cy="2641500"/>
          </a:xfrm>
          <a:prstGeom prst="rect">
            <a:avLst/>
          </a:prstGeom>
          <a:noFill/>
          <a:ln>
            <a:noFill/>
          </a:ln>
        </p:spPr>
      </p:sp>
      <p:sp>
        <p:nvSpPr>
          <p:cNvPr id="164" name="Google Shape;164;p28"/>
          <p:cNvSpPr txBox="1"/>
          <p:nvPr>
            <p:ph idx="9" type="subTitle"/>
          </p:nvPr>
        </p:nvSpPr>
        <p:spPr>
          <a:xfrm>
            <a:off x="9811575" y="6783550"/>
            <a:ext cx="3759600" cy="1297800"/>
          </a:xfrm>
          <a:prstGeom prst="rect">
            <a:avLst/>
          </a:prstGeom>
        </p:spPr>
        <p:txBody>
          <a:bodyPr anchorCtr="0" anchor="t" bIns="182850" lIns="182850" spcFirstLastPara="1" rIns="182850" wrap="square" tIns="182850">
            <a:noAutofit/>
          </a:bodyPr>
          <a:lstStyle>
            <a:lvl1pPr lvl="0">
              <a:spcBef>
                <a:spcPts val="0"/>
              </a:spcBef>
              <a:spcAft>
                <a:spcPts val="0"/>
              </a:spcAft>
              <a:buSzPts val="2500"/>
              <a:buNone/>
              <a:defRPr sz="2500"/>
            </a:lvl1pPr>
            <a:lvl2pPr lvl="1">
              <a:spcBef>
                <a:spcPts val="2000"/>
              </a:spcBef>
              <a:spcAft>
                <a:spcPts val="0"/>
              </a:spcAft>
              <a:buSzPts val="2500"/>
              <a:buNone/>
              <a:defRPr sz="2500"/>
            </a:lvl2pPr>
            <a:lvl3pPr lvl="2">
              <a:spcBef>
                <a:spcPts val="2500"/>
              </a:spcBef>
              <a:spcAft>
                <a:spcPts val="0"/>
              </a:spcAft>
              <a:buSzPts val="2500"/>
              <a:buNone/>
              <a:defRPr sz="2500"/>
            </a:lvl3pPr>
            <a:lvl4pPr lvl="3">
              <a:spcBef>
                <a:spcPts val="2000"/>
              </a:spcBef>
              <a:spcAft>
                <a:spcPts val="0"/>
              </a:spcAft>
              <a:buSzPts val="2500"/>
              <a:buNone/>
              <a:defRPr sz="2500"/>
            </a:lvl4pPr>
            <a:lvl5pPr lvl="4">
              <a:spcBef>
                <a:spcPts val="1800"/>
              </a:spcBef>
              <a:spcAft>
                <a:spcPts val="0"/>
              </a:spcAft>
              <a:buSzPts val="2500"/>
              <a:buNone/>
              <a:defRPr sz="2500"/>
            </a:lvl5pPr>
            <a:lvl6pPr lvl="5">
              <a:spcBef>
                <a:spcPts val="1800"/>
              </a:spcBef>
              <a:spcAft>
                <a:spcPts val="0"/>
              </a:spcAft>
              <a:buSzPts val="2500"/>
              <a:buNone/>
              <a:defRPr sz="2500"/>
            </a:lvl6pPr>
            <a:lvl7pPr lvl="6">
              <a:spcBef>
                <a:spcPts val="1800"/>
              </a:spcBef>
              <a:spcAft>
                <a:spcPts val="0"/>
              </a:spcAft>
              <a:buSzPts val="2500"/>
              <a:buNone/>
              <a:defRPr sz="2500"/>
            </a:lvl7pPr>
            <a:lvl8pPr lvl="7">
              <a:spcBef>
                <a:spcPts val="1800"/>
              </a:spcBef>
              <a:spcAft>
                <a:spcPts val="0"/>
              </a:spcAft>
              <a:buSzPts val="2500"/>
              <a:buNone/>
              <a:defRPr sz="2500"/>
            </a:lvl8pPr>
            <a:lvl9pPr lvl="8">
              <a:spcBef>
                <a:spcPts val="1800"/>
              </a:spcBef>
              <a:spcAft>
                <a:spcPts val="1800"/>
              </a:spcAft>
              <a:buSzPts val="2500"/>
              <a:buNone/>
              <a:defRPr sz="2500"/>
            </a:lvl9pPr>
          </a:lstStyle>
          <a:p/>
        </p:txBody>
      </p:sp>
      <p:sp>
        <p:nvSpPr>
          <p:cNvPr id="165" name="Google Shape;165;p28"/>
          <p:cNvSpPr txBox="1"/>
          <p:nvPr>
            <p:ph idx="13" type="subTitle"/>
          </p:nvPr>
        </p:nvSpPr>
        <p:spPr>
          <a:xfrm>
            <a:off x="14338125" y="5819500"/>
            <a:ext cx="3759600" cy="1297800"/>
          </a:xfrm>
          <a:prstGeom prst="rect">
            <a:avLst/>
          </a:prstGeom>
        </p:spPr>
        <p:txBody>
          <a:bodyPr anchorCtr="0" anchor="t" bIns="182850" lIns="182850" spcFirstLastPara="1" rIns="182850" wrap="square" tIns="182850">
            <a:noAutofit/>
          </a:bodyPr>
          <a:lstStyle>
            <a:lvl1pPr lvl="0">
              <a:spcBef>
                <a:spcPts val="0"/>
              </a:spcBef>
              <a:spcAft>
                <a:spcPts val="0"/>
              </a:spcAft>
              <a:buSzPts val="2500"/>
              <a:buNone/>
              <a:defRPr b="1" sz="2500"/>
            </a:lvl1pPr>
            <a:lvl2pPr lvl="1">
              <a:spcBef>
                <a:spcPts val="2000"/>
              </a:spcBef>
              <a:spcAft>
                <a:spcPts val="0"/>
              </a:spcAft>
              <a:buSzPts val="2500"/>
              <a:buNone/>
              <a:defRPr b="1" sz="2500"/>
            </a:lvl2pPr>
            <a:lvl3pPr lvl="2">
              <a:spcBef>
                <a:spcPts val="2500"/>
              </a:spcBef>
              <a:spcAft>
                <a:spcPts val="0"/>
              </a:spcAft>
              <a:buSzPts val="2500"/>
              <a:buNone/>
              <a:defRPr b="1" sz="2500"/>
            </a:lvl3pPr>
            <a:lvl4pPr lvl="3">
              <a:spcBef>
                <a:spcPts val="2000"/>
              </a:spcBef>
              <a:spcAft>
                <a:spcPts val="0"/>
              </a:spcAft>
              <a:buSzPts val="2500"/>
              <a:buNone/>
              <a:defRPr b="1" sz="2500"/>
            </a:lvl4pPr>
            <a:lvl5pPr lvl="4">
              <a:spcBef>
                <a:spcPts val="1800"/>
              </a:spcBef>
              <a:spcAft>
                <a:spcPts val="0"/>
              </a:spcAft>
              <a:buSzPts val="2500"/>
              <a:buNone/>
              <a:defRPr b="1" sz="2500"/>
            </a:lvl5pPr>
            <a:lvl6pPr lvl="5">
              <a:spcBef>
                <a:spcPts val="1800"/>
              </a:spcBef>
              <a:spcAft>
                <a:spcPts val="0"/>
              </a:spcAft>
              <a:buSzPts val="2500"/>
              <a:buNone/>
              <a:defRPr b="1" sz="2500"/>
            </a:lvl6pPr>
            <a:lvl7pPr lvl="6">
              <a:spcBef>
                <a:spcPts val="1800"/>
              </a:spcBef>
              <a:spcAft>
                <a:spcPts val="0"/>
              </a:spcAft>
              <a:buSzPts val="2500"/>
              <a:buNone/>
              <a:defRPr b="1" sz="2500"/>
            </a:lvl7pPr>
            <a:lvl8pPr lvl="7">
              <a:spcBef>
                <a:spcPts val="1800"/>
              </a:spcBef>
              <a:spcAft>
                <a:spcPts val="0"/>
              </a:spcAft>
              <a:buSzPts val="2500"/>
              <a:buNone/>
              <a:defRPr b="1" sz="2500"/>
            </a:lvl8pPr>
            <a:lvl9pPr lvl="8">
              <a:spcBef>
                <a:spcPts val="1800"/>
              </a:spcBef>
              <a:spcAft>
                <a:spcPts val="1800"/>
              </a:spcAft>
              <a:buSzPts val="2500"/>
              <a:buNone/>
              <a:defRPr b="1" sz="2500"/>
            </a:lvl9pPr>
          </a:lstStyle>
          <a:p/>
        </p:txBody>
      </p:sp>
      <p:sp>
        <p:nvSpPr>
          <p:cNvPr id="166" name="Google Shape;166;p28"/>
          <p:cNvSpPr/>
          <p:nvPr>
            <p:ph idx="14" type="pic"/>
          </p:nvPr>
        </p:nvSpPr>
        <p:spPr>
          <a:xfrm>
            <a:off x="14541600" y="2986225"/>
            <a:ext cx="2641500" cy="2641500"/>
          </a:xfrm>
          <a:prstGeom prst="rect">
            <a:avLst/>
          </a:prstGeom>
          <a:noFill/>
          <a:ln>
            <a:noFill/>
          </a:ln>
        </p:spPr>
      </p:sp>
      <p:sp>
        <p:nvSpPr>
          <p:cNvPr id="167" name="Google Shape;167;p28"/>
          <p:cNvSpPr txBox="1"/>
          <p:nvPr>
            <p:ph idx="15" type="subTitle"/>
          </p:nvPr>
        </p:nvSpPr>
        <p:spPr>
          <a:xfrm>
            <a:off x="14338125" y="6783550"/>
            <a:ext cx="3759600" cy="1297800"/>
          </a:xfrm>
          <a:prstGeom prst="rect">
            <a:avLst/>
          </a:prstGeom>
        </p:spPr>
        <p:txBody>
          <a:bodyPr anchorCtr="0" anchor="t" bIns="182850" lIns="182850" spcFirstLastPara="1" rIns="182850" wrap="square" tIns="182850">
            <a:noAutofit/>
          </a:bodyPr>
          <a:lstStyle>
            <a:lvl1pPr lvl="0">
              <a:spcBef>
                <a:spcPts val="0"/>
              </a:spcBef>
              <a:spcAft>
                <a:spcPts val="0"/>
              </a:spcAft>
              <a:buSzPts val="2500"/>
              <a:buNone/>
              <a:defRPr sz="2500"/>
            </a:lvl1pPr>
            <a:lvl2pPr lvl="1">
              <a:spcBef>
                <a:spcPts val="2000"/>
              </a:spcBef>
              <a:spcAft>
                <a:spcPts val="0"/>
              </a:spcAft>
              <a:buSzPts val="2500"/>
              <a:buNone/>
              <a:defRPr sz="2500"/>
            </a:lvl2pPr>
            <a:lvl3pPr lvl="2">
              <a:spcBef>
                <a:spcPts val="2500"/>
              </a:spcBef>
              <a:spcAft>
                <a:spcPts val="0"/>
              </a:spcAft>
              <a:buSzPts val="2500"/>
              <a:buNone/>
              <a:defRPr sz="2500"/>
            </a:lvl3pPr>
            <a:lvl4pPr lvl="3">
              <a:spcBef>
                <a:spcPts val="2000"/>
              </a:spcBef>
              <a:spcAft>
                <a:spcPts val="0"/>
              </a:spcAft>
              <a:buSzPts val="2500"/>
              <a:buNone/>
              <a:defRPr sz="2500"/>
            </a:lvl4pPr>
            <a:lvl5pPr lvl="4">
              <a:spcBef>
                <a:spcPts val="1800"/>
              </a:spcBef>
              <a:spcAft>
                <a:spcPts val="0"/>
              </a:spcAft>
              <a:buSzPts val="2500"/>
              <a:buNone/>
              <a:defRPr sz="2500"/>
            </a:lvl5pPr>
            <a:lvl6pPr lvl="5">
              <a:spcBef>
                <a:spcPts val="1800"/>
              </a:spcBef>
              <a:spcAft>
                <a:spcPts val="0"/>
              </a:spcAft>
              <a:buSzPts val="2500"/>
              <a:buNone/>
              <a:defRPr sz="2500"/>
            </a:lvl6pPr>
            <a:lvl7pPr lvl="6">
              <a:spcBef>
                <a:spcPts val="1800"/>
              </a:spcBef>
              <a:spcAft>
                <a:spcPts val="0"/>
              </a:spcAft>
              <a:buSzPts val="2500"/>
              <a:buNone/>
              <a:defRPr sz="2500"/>
            </a:lvl7pPr>
            <a:lvl8pPr lvl="7">
              <a:spcBef>
                <a:spcPts val="1800"/>
              </a:spcBef>
              <a:spcAft>
                <a:spcPts val="0"/>
              </a:spcAft>
              <a:buSzPts val="2500"/>
              <a:buNone/>
              <a:defRPr sz="2500"/>
            </a:lvl8pPr>
            <a:lvl9pPr lvl="8">
              <a:spcBef>
                <a:spcPts val="1800"/>
              </a:spcBef>
              <a:spcAft>
                <a:spcPts val="1800"/>
              </a:spcAft>
              <a:buSzPts val="2500"/>
              <a:buNone/>
              <a:defRPr sz="2500"/>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cons and image">
  <p:cSld name="BLANK_4_1_1_1_1_1">
    <p:bg>
      <p:bgPr>
        <a:solidFill>
          <a:srgbClr val="FAFAFA"/>
        </a:solidFill>
      </p:bgPr>
    </p:bg>
    <p:spTree>
      <p:nvGrpSpPr>
        <p:cNvPr id="168" name="Shape 168"/>
        <p:cNvGrpSpPr/>
        <p:nvPr/>
      </p:nvGrpSpPr>
      <p:grpSpPr>
        <a:xfrm>
          <a:off x="0" y="0"/>
          <a:ext cx="0" cy="0"/>
          <a:chOff x="0" y="0"/>
          <a:chExt cx="0" cy="0"/>
        </a:xfrm>
      </p:grpSpPr>
      <p:sp>
        <p:nvSpPr>
          <p:cNvPr id="169" name="Google Shape;169;p29"/>
          <p:cNvSpPr txBox="1"/>
          <p:nvPr>
            <p:ph type="title"/>
          </p:nvPr>
        </p:nvSpPr>
        <p:spPr>
          <a:xfrm>
            <a:off x="829415" y="740275"/>
            <a:ext cx="9866100" cy="1324200"/>
          </a:xfrm>
          <a:prstGeom prst="rect">
            <a:avLst/>
          </a:prstGeom>
        </p:spPr>
        <p:txBody>
          <a:bodyPr anchorCtr="0" anchor="t" bIns="182850" lIns="182850" spcFirstLastPara="1" rIns="182850" wrap="square" tIns="182850">
            <a:noAutofit/>
          </a:bodyPr>
          <a:lstStyle>
            <a:lvl1pPr lvl="0" rtl="0">
              <a:spcBef>
                <a:spcPts val="0"/>
              </a:spcBef>
              <a:spcAft>
                <a:spcPts val="0"/>
              </a:spcAft>
              <a:buSzPts val="5000"/>
              <a:buNone/>
              <a:defRPr sz="50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70" name="Google Shape;170;p29"/>
          <p:cNvSpPr txBox="1"/>
          <p:nvPr>
            <p:ph idx="12" type="sldNum"/>
          </p:nvPr>
        </p:nvSpPr>
        <p:spPr>
          <a:xfrm>
            <a:off x="13859403" y="9044886"/>
            <a:ext cx="1097400" cy="720000"/>
          </a:xfrm>
          <a:prstGeom prst="rect">
            <a:avLst/>
          </a:prstGeom>
          <a:noFill/>
          <a:ln>
            <a:noFill/>
          </a:ln>
        </p:spPr>
        <p:txBody>
          <a:bodyPr anchorCtr="0" anchor="ctr" bIns="91425" lIns="91425" spcFirstLastPara="1" rIns="91425" wrap="square" tIns="91425">
            <a:noAutofit/>
          </a:bodyPr>
          <a:lstStyle>
            <a:lvl1pPr lvl="0" rtl="0" algn="r">
              <a:buClr>
                <a:srgbClr val="000000"/>
              </a:buClr>
              <a:buSzPts val="2000"/>
              <a:buFont typeface="Arial"/>
              <a:buNone/>
              <a:defRPr/>
            </a:lvl1pPr>
            <a:lvl2pPr lvl="1" rtl="0" algn="r">
              <a:buClr>
                <a:srgbClr val="000000"/>
              </a:buClr>
              <a:buSzPts val="2000"/>
              <a:buFont typeface="Arial"/>
              <a:buNone/>
              <a:defRPr/>
            </a:lvl2pPr>
            <a:lvl3pPr lvl="2" rtl="0" algn="r">
              <a:buClr>
                <a:srgbClr val="000000"/>
              </a:buClr>
              <a:buSzPts val="2000"/>
              <a:buFont typeface="Arial"/>
              <a:buNone/>
              <a:defRPr/>
            </a:lvl3pPr>
            <a:lvl4pPr lvl="3" rtl="0" algn="r">
              <a:buClr>
                <a:srgbClr val="000000"/>
              </a:buClr>
              <a:buSzPts val="2000"/>
              <a:buFont typeface="Arial"/>
              <a:buNone/>
              <a:defRPr/>
            </a:lvl4pPr>
            <a:lvl5pPr lvl="4" rtl="0" algn="r">
              <a:buClr>
                <a:srgbClr val="000000"/>
              </a:buClr>
              <a:buSzPts val="2000"/>
              <a:buFont typeface="Arial"/>
              <a:buNone/>
              <a:defRPr/>
            </a:lvl5pPr>
            <a:lvl6pPr lvl="5" rtl="0" algn="r">
              <a:buClr>
                <a:srgbClr val="000000"/>
              </a:buClr>
              <a:buSzPts val="2000"/>
              <a:buFont typeface="Arial"/>
              <a:buNone/>
              <a:defRPr/>
            </a:lvl6pPr>
            <a:lvl7pPr lvl="6" rtl="0" algn="r">
              <a:buClr>
                <a:srgbClr val="000000"/>
              </a:buClr>
              <a:buSzPts val="2000"/>
              <a:buFont typeface="Arial"/>
              <a:buNone/>
              <a:defRPr/>
            </a:lvl7pPr>
            <a:lvl8pPr lvl="7" rtl="0" algn="r">
              <a:buClr>
                <a:srgbClr val="000000"/>
              </a:buClr>
              <a:buSzPts val="2000"/>
              <a:buFont typeface="Arial"/>
              <a:buNone/>
              <a:defRPr/>
            </a:lvl8pPr>
            <a:lvl9pPr lvl="8" rtl="0" algn="r">
              <a:buClr>
                <a:srgbClr val="000000"/>
              </a:buClr>
              <a:buSzPts val="2000"/>
              <a:buFont typeface="Arial"/>
              <a:buNone/>
              <a:defRPr/>
            </a:lvl9pPr>
          </a:lstStyle>
          <a:p>
            <a:pPr indent="0" lvl="0" marL="0" rtl="0" algn="r">
              <a:spcBef>
                <a:spcPts val="0"/>
              </a:spcBef>
              <a:spcAft>
                <a:spcPts val="0"/>
              </a:spcAft>
              <a:buNone/>
            </a:pPr>
            <a:fld id="{00000000-1234-1234-1234-123412341234}" type="slidenum">
              <a:rPr lang="en-GB"/>
              <a:t>‹#›</a:t>
            </a:fld>
            <a:endParaRPr/>
          </a:p>
        </p:txBody>
      </p:sp>
      <p:pic>
        <p:nvPicPr>
          <p:cNvPr id="171" name="Google Shape;171;p29"/>
          <p:cNvPicPr preferRelativeResize="0"/>
          <p:nvPr/>
        </p:nvPicPr>
        <p:blipFill rotWithShape="1">
          <a:blip r:embed="rId2">
            <a:alphaModFix/>
          </a:blip>
          <a:srcRect b="19869" l="10092" r="10568" t="19050"/>
          <a:stretch/>
        </p:blipFill>
        <p:spPr>
          <a:xfrm>
            <a:off x="15339225" y="8894875"/>
            <a:ext cx="2519049" cy="1040274"/>
          </a:xfrm>
          <a:prstGeom prst="rect">
            <a:avLst/>
          </a:prstGeom>
          <a:noFill/>
          <a:ln>
            <a:noFill/>
          </a:ln>
        </p:spPr>
      </p:pic>
      <p:sp>
        <p:nvSpPr>
          <p:cNvPr id="172" name="Google Shape;172;p29"/>
          <p:cNvSpPr txBox="1"/>
          <p:nvPr>
            <p:ph idx="1" type="subTitle"/>
          </p:nvPr>
        </p:nvSpPr>
        <p:spPr>
          <a:xfrm>
            <a:off x="1160550" y="4278050"/>
            <a:ext cx="2761500" cy="1185600"/>
          </a:xfrm>
          <a:prstGeom prst="rect">
            <a:avLst/>
          </a:prstGeom>
        </p:spPr>
        <p:txBody>
          <a:bodyPr anchorCtr="0" anchor="t" bIns="182850" lIns="182850" spcFirstLastPara="1" rIns="182850" wrap="square" tIns="182850">
            <a:noAutofit/>
          </a:bodyPr>
          <a:lstStyle>
            <a:lvl1pPr lvl="0" algn="ctr">
              <a:spcBef>
                <a:spcPts val="0"/>
              </a:spcBef>
              <a:spcAft>
                <a:spcPts val="0"/>
              </a:spcAft>
              <a:buSzPts val="2000"/>
              <a:buNone/>
              <a:defRPr b="1" sz="2000"/>
            </a:lvl1pPr>
            <a:lvl2pPr lvl="1" algn="ctr">
              <a:spcBef>
                <a:spcPts val="2000"/>
              </a:spcBef>
              <a:spcAft>
                <a:spcPts val="0"/>
              </a:spcAft>
              <a:buSzPts val="2000"/>
              <a:buNone/>
              <a:defRPr b="1" sz="2000"/>
            </a:lvl2pPr>
            <a:lvl3pPr lvl="2" algn="ctr">
              <a:spcBef>
                <a:spcPts val="2500"/>
              </a:spcBef>
              <a:spcAft>
                <a:spcPts val="0"/>
              </a:spcAft>
              <a:buSzPts val="2000"/>
              <a:buNone/>
              <a:defRPr b="1" sz="2000"/>
            </a:lvl3pPr>
            <a:lvl4pPr lvl="3" algn="ctr">
              <a:spcBef>
                <a:spcPts val="2000"/>
              </a:spcBef>
              <a:spcAft>
                <a:spcPts val="0"/>
              </a:spcAft>
              <a:buSzPts val="2000"/>
              <a:buNone/>
              <a:defRPr b="1" sz="2000"/>
            </a:lvl4pPr>
            <a:lvl5pPr lvl="4" algn="ctr">
              <a:spcBef>
                <a:spcPts val="1800"/>
              </a:spcBef>
              <a:spcAft>
                <a:spcPts val="0"/>
              </a:spcAft>
              <a:buSzPts val="2000"/>
              <a:buNone/>
              <a:defRPr b="1" sz="2000"/>
            </a:lvl5pPr>
            <a:lvl6pPr lvl="5" algn="ctr">
              <a:spcBef>
                <a:spcPts val="1800"/>
              </a:spcBef>
              <a:spcAft>
                <a:spcPts val="0"/>
              </a:spcAft>
              <a:buSzPts val="2000"/>
              <a:buNone/>
              <a:defRPr b="1" sz="2000"/>
            </a:lvl6pPr>
            <a:lvl7pPr lvl="6" algn="ctr">
              <a:spcBef>
                <a:spcPts val="1800"/>
              </a:spcBef>
              <a:spcAft>
                <a:spcPts val="0"/>
              </a:spcAft>
              <a:buSzPts val="2000"/>
              <a:buNone/>
              <a:defRPr b="1" sz="2000"/>
            </a:lvl7pPr>
            <a:lvl8pPr lvl="7" algn="ctr">
              <a:spcBef>
                <a:spcPts val="1800"/>
              </a:spcBef>
              <a:spcAft>
                <a:spcPts val="0"/>
              </a:spcAft>
              <a:buSzPts val="2000"/>
              <a:buNone/>
              <a:defRPr b="1" sz="2000"/>
            </a:lvl8pPr>
            <a:lvl9pPr lvl="8" algn="ctr">
              <a:spcBef>
                <a:spcPts val="1800"/>
              </a:spcBef>
              <a:spcAft>
                <a:spcPts val="1800"/>
              </a:spcAft>
              <a:buSzPts val="2000"/>
              <a:buNone/>
              <a:defRPr b="1" sz="2000"/>
            </a:lvl9pPr>
          </a:lstStyle>
          <a:p/>
        </p:txBody>
      </p:sp>
      <p:sp>
        <p:nvSpPr>
          <p:cNvPr id="173" name="Google Shape;173;p29"/>
          <p:cNvSpPr/>
          <p:nvPr>
            <p:ph idx="2" type="pic"/>
          </p:nvPr>
        </p:nvSpPr>
        <p:spPr>
          <a:xfrm>
            <a:off x="1737601" y="2631862"/>
            <a:ext cx="1711500" cy="1701000"/>
          </a:xfrm>
          <a:prstGeom prst="rect">
            <a:avLst/>
          </a:prstGeom>
          <a:noFill/>
          <a:ln>
            <a:noFill/>
          </a:ln>
        </p:spPr>
      </p:sp>
      <p:sp>
        <p:nvSpPr>
          <p:cNvPr id="174" name="Google Shape;174;p29"/>
          <p:cNvSpPr/>
          <p:nvPr>
            <p:ph idx="3" type="pic"/>
          </p:nvPr>
        </p:nvSpPr>
        <p:spPr>
          <a:xfrm>
            <a:off x="5531850" y="2631862"/>
            <a:ext cx="1711500" cy="1701000"/>
          </a:xfrm>
          <a:prstGeom prst="rect">
            <a:avLst/>
          </a:prstGeom>
          <a:noFill/>
          <a:ln>
            <a:noFill/>
          </a:ln>
        </p:spPr>
      </p:sp>
      <p:sp>
        <p:nvSpPr>
          <p:cNvPr id="175" name="Google Shape;175;p29"/>
          <p:cNvSpPr txBox="1"/>
          <p:nvPr>
            <p:ph idx="4" type="subTitle"/>
          </p:nvPr>
        </p:nvSpPr>
        <p:spPr>
          <a:xfrm>
            <a:off x="4960423" y="4278050"/>
            <a:ext cx="2895000" cy="1185600"/>
          </a:xfrm>
          <a:prstGeom prst="rect">
            <a:avLst/>
          </a:prstGeom>
        </p:spPr>
        <p:txBody>
          <a:bodyPr anchorCtr="0" anchor="t" bIns="182850" lIns="182850" spcFirstLastPara="1" rIns="182850" wrap="square" tIns="182850">
            <a:noAutofit/>
          </a:bodyPr>
          <a:lstStyle>
            <a:lvl1pPr lvl="0" algn="ctr">
              <a:spcBef>
                <a:spcPts val="0"/>
              </a:spcBef>
              <a:spcAft>
                <a:spcPts val="0"/>
              </a:spcAft>
              <a:buSzPts val="2000"/>
              <a:buNone/>
              <a:defRPr b="1" sz="2000"/>
            </a:lvl1pPr>
            <a:lvl2pPr lvl="1" algn="ctr">
              <a:spcBef>
                <a:spcPts val="2000"/>
              </a:spcBef>
              <a:spcAft>
                <a:spcPts val="0"/>
              </a:spcAft>
              <a:buSzPts val="2000"/>
              <a:buNone/>
              <a:defRPr b="1" sz="2000"/>
            </a:lvl2pPr>
            <a:lvl3pPr lvl="2" algn="ctr">
              <a:spcBef>
                <a:spcPts val="2500"/>
              </a:spcBef>
              <a:spcAft>
                <a:spcPts val="0"/>
              </a:spcAft>
              <a:buSzPts val="2000"/>
              <a:buNone/>
              <a:defRPr b="1" sz="2000"/>
            </a:lvl3pPr>
            <a:lvl4pPr lvl="3" algn="ctr">
              <a:spcBef>
                <a:spcPts val="2000"/>
              </a:spcBef>
              <a:spcAft>
                <a:spcPts val="0"/>
              </a:spcAft>
              <a:buSzPts val="2000"/>
              <a:buNone/>
              <a:defRPr b="1" sz="2000"/>
            </a:lvl4pPr>
            <a:lvl5pPr lvl="4" algn="ctr">
              <a:spcBef>
                <a:spcPts val="1800"/>
              </a:spcBef>
              <a:spcAft>
                <a:spcPts val="0"/>
              </a:spcAft>
              <a:buSzPts val="2000"/>
              <a:buNone/>
              <a:defRPr b="1" sz="2000"/>
            </a:lvl5pPr>
            <a:lvl6pPr lvl="5" algn="ctr">
              <a:spcBef>
                <a:spcPts val="1800"/>
              </a:spcBef>
              <a:spcAft>
                <a:spcPts val="0"/>
              </a:spcAft>
              <a:buSzPts val="2000"/>
              <a:buNone/>
              <a:defRPr b="1" sz="2000"/>
            </a:lvl6pPr>
            <a:lvl7pPr lvl="6" algn="ctr">
              <a:spcBef>
                <a:spcPts val="1800"/>
              </a:spcBef>
              <a:spcAft>
                <a:spcPts val="0"/>
              </a:spcAft>
              <a:buSzPts val="2000"/>
              <a:buNone/>
              <a:defRPr b="1" sz="2000"/>
            </a:lvl7pPr>
            <a:lvl8pPr lvl="7" algn="ctr">
              <a:spcBef>
                <a:spcPts val="1800"/>
              </a:spcBef>
              <a:spcAft>
                <a:spcPts val="0"/>
              </a:spcAft>
              <a:buSzPts val="2000"/>
              <a:buNone/>
              <a:defRPr b="1" sz="2000"/>
            </a:lvl8pPr>
            <a:lvl9pPr lvl="8" algn="ctr">
              <a:spcBef>
                <a:spcPts val="1800"/>
              </a:spcBef>
              <a:spcAft>
                <a:spcPts val="1800"/>
              </a:spcAft>
              <a:buSzPts val="2000"/>
              <a:buNone/>
              <a:defRPr b="1" sz="2000"/>
            </a:lvl9pPr>
          </a:lstStyle>
          <a:p/>
        </p:txBody>
      </p:sp>
      <p:sp>
        <p:nvSpPr>
          <p:cNvPr id="176" name="Google Shape;176;p29"/>
          <p:cNvSpPr txBox="1"/>
          <p:nvPr>
            <p:ph idx="5" type="subTitle"/>
          </p:nvPr>
        </p:nvSpPr>
        <p:spPr>
          <a:xfrm>
            <a:off x="1093800" y="7509050"/>
            <a:ext cx="2895000" cy="1185600"/>
          </a:xfrm>
          <a:prstGeom prst="rect">
            <a:avLst/>
          </a:prstGeom>
        </p:spPr>
        <p:txBody>
          <a:bodyPr anchorCtr="0" anchor="t" bIns="182850" lIns="182850" spcFirstLastPara="1" rIns="182850" wrap="square" tIns="182850">
            <a:noAutofit/>
          </a:bodyPr>
          <a:lstStyle>
            <a:lvl1pPr lvl="0" algn="ctr">
              <a:spcBef>
                <a:spcPts val="0"/>
              </a:spcBef>
              <a:spcAft>
                <a:spcPts val="0"/>
              </a:spcAft>
              <a:buSzPts val="2000"/>
              <a:buNone/>
              <a:defRPr b="1" sz="2000"/>
            </a:lvl1pPr>
            <a:lvl2pPr lvl="1" algn="ctr">
              <a:spcBef>
                <a:spcPts val="2000"/>
              </a:spcBef>
              <a:spcAft>
                <a:spcPts val="0"/>
              </a:spcAft>
              <a:buSzPts val="2000"/>
              <a:buNone/>
              <a:defRPr b="1" sz="2000"/>
            </a:lvl2pPr>
            <a:lvl3pPr lvl="2" algn="ctr">
              <a:spcBef>
                <a:spcPts val="2500"/>
              </a:spcBef>
              <a:spcAft>
                <a:spcPts val="0"/>
              </a:spcAft>
              <a:buSzPts val="2000"/>
              <a:buNone/>
              <a:defRPr b="1" sz="2000"/>
            </a:lvl3pPr>
            <a:lvl4pPr lvl="3" algn="ctr">
              <a:spcBef>
                <a:spcPts val="2000"/>
              </a:spcBef>
              <a:spcAft>
                <a:spcPts val="0"/>
              </a:spcAft>
              <a:buSzPts val="2000"/>
              <a:buNone/>
              <a:defRPr b="1" sz="2000"/>
            </a:lvl4pPr>
            <a:lvl5pPr lvl="4" algn="ctr">
              <a:spcBef>
                <a:spcPts val="1800"/>
              </a:spcBef>
              <a:spcAft>
                <a:spcPts val="0"/>
              </a:spcAft>
              <a:buSzPts val="2000"/>
              <a:buNone/>
              <a:defRPr b="1" sz="2000"/>
            </a:lvl5pPr>
            <a:lvl6pPr lvl="5" algn="ctr">
              <a:spcBef>
                <a:spcPts val="1800"/>
              </a:spcBef>
              <a:spcAft>
                <a:spcPts val="0"/>
              </a:spcAft>
              <a:buSzPts val="2000"/>
              <a:buNone/>
              <a:defRPr b="1" sz="2000"/>
            </a:lvl6pPr>
            <a:lvl7pPr lvl="6" algn="ctr">
              <a:spcBef>
                <a:spcPts val="1800"/>
              </a:spcBef>
              <a:spcAft>
                <a:spcPts val="0"/>
              </a:spcAft>
              <a:buSzPts val="2000"/>
              <a:buNone/>
              <a:defRPr b="1" sz="2000"/>
            </a:lvl7pPr>
            <a:lvl8pPr lvl="7" algn="ctr">
              <a:spcBef>
                <a:spcPts val="1800"/>
              </a:spcBef>
              <a:spcAft>
                <a:spcPts val="0"/>
              </a:spcAft>
              <a:buSzPts val="2000"/>
              <a:buNone/>
              <a:defRPr b="1" sz="2000"/>
            </a:lvl8pPr>
            <a:lvl9pPr lvl="8" algn="ctr">
              <a:spcBef>
                <a:spcPts val="1800"/>
              </a:spcBef>
              <a:spcAft>
                <a:spcPts val="1800"/>
              </a:spcAft>
              <a:buSzPts val="2000"/>
              <a:buNone/>
              <a:defRPr b="1" sz="2000"/>
            </a:lvl9pPr>
          </a:lstStyle>
          <a:p/>
        </p:txBody>
      </p:sp>
      <p:sp>
        <p:nvSpPr>
          <p:cNvPr id="177" name="Google Shape;177;p29"/>
          <p:cNvSpPr/>
          <p:nvPr>
            <p:ph idx="6" type="pic"/>
          </p:nvPr>
        </p:nvSpPr>
        <p:spPr>
          <a:xfrm>
            <a:off x="1737601" y="5818018"/>
            <a:ext cx="1711500" cy="1701000"/>
          </a:xfrm>
          <a:prstGeom prst="rect">
            <a:avLst/>
          </a:prstGeom>
          <a:noFill/>
          <a:ln>
            <a:noFill/>
          </a:ln>
        </p:spPr>
      </p:sp>
      <p:sp>
        <p:nvSpPr>
          <p:cNvPr id="178" name="Google Shape;178;p29"/>
          <p:cNvSpPr/>
          <p:nvPr>
            <p:ph idx="7" type="pic"/>
          </p:nvPr>
        </p:nvSpPr>
        <p:spPr>
          <a:xfrm>
            <a:off x="5531850" y="5818018"/>
            <a:ext cx="1711500" cy="1701000"/>
          </a:xfrm>
          <a:prstGeom prst="rect">
            <a:avLst/>
          </a:prstGeom>
          <a:noFill/>
          <a:ln>
            <a:noFill/>
          </a:ln>
        </p:spPr>
      </p:sp>
      <p:sp>
        <p:nvSpPr>
          <p:cNvPr id="179" name="Google Shape;179;p29"/>
          <p:cNvSpPr txBox="1"/>
          <p:nvPr>
            <p:ph idx="8" type="subTitle"/>
          </p:nvPr>
        </p:nvSpPr>
        <p:spPr>
          <a:xfrm>
            <a:off x="5027174" y="7509050"/>
            <a:ext cx="2761500" cy="1185600"/>
          </a:xfrm>
          <a:prstGeom prst="rect">
            <a:avLst/>
          </a:prstGeom>
        </p:spPr>
        <p:txBody>
          <a:bodyPr anchorCtr="0" anchor="t" bIns="182850" lIns="182850" spcFirstLastPara="1" rIns="182850" wrap="square" tIns="182850">
            <a:noAutofit/>
          </a:bodyPr>
          <a:lstStyle>
            <a:lvl1pPr lvl="0" algn="ctr">
              <a:spcBef>
                <a:spcPts val="0"/>
              </a:spcBef>
              <a:spcAft>
                <a:spcPts val="0"/>
              </a:spcAft>
              <a:buSzPts val="2000"/>
              <a:buNone/>
              <a:defRPr b="1" sz="2000"/>
            </a:lvl1pPr>
            <a:lvl2pPr lvl="1" algn="ctr">
              <a:spcBef>
                <a:spcPts val="2000"/>
              </a:spcBef>
              <a:spcAft>
                <a:spcPts val="0"/>
              </a:spcAft>
              <a:buSzPts val="2000"/>
              <a:buNone/>
              <a:defRPr b="1" sz="2000"/>
            </a:lvl2pPr>
            <a:lvl3pPr lvl="2" algn="ctr">
              <a:spcBef>
                <a:spcPts val="2500"/>
              </a:spcBef>
              <a:spcAft>
                <a:spcPts val="0"/>
              </a:spcAft>
              <a:buSzPts val="2000"/>
              <a:buNone/>
              <a:defRPr b="1" sz="2000"/>
            </a:lvl3pPr>
            <a:lvl4pPr lvl="3" algn="ctr">
              <a:spcBef>
                <a:spcPts val="2000"/>
              </a:spcBef>
              <a:spcAft>
                <a:spcPts val="0"/>
              </a:spcAft>
              <a:buSzPts val="2000"/>
              <a:buNone/>
              <a:defRPr b="1" sz="2000"/>
            </a:lvl4pPr>
            <a:lvl5pPr lvl="4" algn="ctr">
              <a:spcBef>
                <a:spcPts val="1800"/>
              </a:spcBef>
              <a:spcAft>
                <a:spcPts val="0"/>
              </a:spcAft>
              <a:buSzPts val="2000"/>
              <a:buNone/>
              <a:defRPr b="1" sz="2000"/>
            </a:lvl5pPr>
            <a:lvl6pPr lvl="5" algn="ctr">
              <a:spcBef>
                <a:spcPts val="1800"/>
              </a:spcBef>
              <a:spcAft>
                <a:spcPts val="0"/>
              </a:spcAft>
              <a:buSzPts val="2000"/>
              <a:buNone/>
              <a:defRPr b="1" sz="2000"/>
            </a:lvl6pPr>
            <a:lvl7pPr lvl="6" algn="ctr">
              <a:spcBef>
                <a:spcPts val="1800"/>
              </a:spcBef>
              <a:spcAft>
                <a:spcPts val="0"/>
              </a:spcAft>
              <a:buSzPts val="2000"/>
              <a:buNone/>
              <a:defRPr b="1" sz="2000"/>
            </a:lvl7pPr>
            <a:lvl8pPr lvl="7" algn="ctr">
              <a:spcBef>
                <a:spcPts val="1800"/>
              </a:spcBef>
              <a:spcAft>
                <a:spcPts val="0"/>
              </a:spcAft>
              <a:buSzPts val="2000"/>
              <a:buNone/>
              <a:defRPr b="1" sz="2000"/>
            </a:lvl8pPr>
            <a:lvl9pPr lvl="8" algn="ctr">
              <a:spcBef>
                <a:spcPts val="1800"/>
              </a:spcBef>
              <a:spcAft>
                <a:spcPts val="1800"/>
              </a:spcAft>
              <a:buSzPts val="2000"/>
              <a:buNone/>
              <a:defRPr b="1" sz="2000"/>
            </a:lvl9pPr>
          </a:lstStyle>
          <a:p/>
        </p:txBody>
      </p:sp>
      <p:sp>
        <p:nvSpPr>
          <p:cNvPr id="180" name="Google Shape;180;p29"/>
          <p:cNvSpPr/>
          <p:nvPr>
            <p:ph idx="9" type="pic"/>
          </p:nvPr>
        </p:nvSpPr>
        <p:spPr>
          <a:xfrm>
            <a:off x="9127800" y="2210200"/>
            <a:ext cx="9160200" cy="6343500"/>
          </a:xfrm>
          <a:prstGeom prst="rect">
            <a:avLst/>
          </a:prstGeom>
          <a:noFill/>
          <a:ln>
            <a:noFill/>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cons">
  <p:cSld name="BLANK_4_1_1_1_1_1_1">
    <p:bg>
      <p:bgPr>
        <a:solidFill>
          <a:srgbClr val="FAFAFA"/>
        </a:solidFill>
      </p:bgPr>
    </p:bg>
    <p:spTree>
      <p:nvGrpSpPr>
        <p:cNvPr id="181" name="Shape 181"/>
        <p:cNvGrpSpPr/>
        <p:nvPr/>
      </p:nvGrpSpPr>
      <p:grpSpPr>
        <a:xfrm>
          <a:off x="0" y="0"/>
          <a:ext cx="0" cy="0"/>
          <a:chOff x="0" y="0"/>
          <a:chExt cx="0" cy="0"/>
        </a:xfrm>
      </p:grpSpPr>
      <p:sp>
        <p:nvSpPr>
          <p:cNvPr id="182" name="Google Shape;182;p30"/>
          <p:cNvSpPr txBox="1"/>
          <p:nvPr>
            <p:ph type="title"/>
          </p:nvPr>
        </p:nvSpPr>
        <p:spPr>
          <a:xfrm>
            <a:off x="829415" y="740275"/>
            <a:ext cx="9866100" cy="1324200"/>
          </a:xfrm>
          <a:prstGeom prst="rect">
            <a:avLst/>
          </a:prstGeom>
        </p:spPr>
        <p:txBody>
          <a:bodyPr anchorCtr="0" anchor="t" bIns="182850" lIns="182850" spcFirstLastPara="1" rIns="182850" wrap="square" tIns="182850">
            <a:noAutofit/>
          </a:bodyPr>
          <a:lstStyle>
            <a:lvl1pPr lvl="0" rtl="0">
              <a:spcBef>
                <a:spcPts val="0"/>
              </a:spcBef>
              <a:spcAft>
                <a:spcPts val="0"/>
              </a:spcAft>
              <a:buSzPts val="5000"/>
              <a:buNone/>
              <a:defRPr sz="50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83" name="Google Shape;183;p30"/>
          <p:cNvSpPr txBox="1"/>
          <p:nvPr>
            <p:ph idx="12" type="sldNum"/>
          </p:nvPr>
        </p:nvSpPr>
        <p:spPr>
          <a:xfrm>
            <a:off x="13859403" y="9044886"/>
            <a:ext cx="1097400" cy="720000"/>
          </a:xfrm>
          <a:prstGeom prst="rect">
            <a:avLst/>
          </a:prstGeom>
          <a:noFill/>
          <a:ln>
            <a:noFill/>
          </a:ln>
        </p:spPr>
        <p:txBody>
          <a:bodyPr anchorCtr="0" anchor="ctr" bIns="91425" lIns="91425" spcFirstLastPara="1" rIns="91425" wrap="square" tIns="91425">
            <a:noAutofit/>
          </a:bodyPr>
          <a:lstStyle>
            <a:lvl1pPr lvl="0" rtl="0" algn="r">
              <a:buClr>
                <a:srgbClr val="000000"/>
              </a:buClr>
              <a:buSzPts val="2000"/>
              <a:buFont typeface="Arial"/>
              <a:buNone/>
              <a:defRPr/>
            </a:lvl1pPr>
            <a:lvl2pPr lvl="1" rtl="0" algn="r">
              <a:buClr>
                <a:srgbClr val="000000"/>
              </a:buClr>
              <a:buSzPts val="2000"/>
              <a:buFont typeface="Arial"/>
              <a:buNone/>
              <a:defRPr/>
            </a:lvl2pPr>
            <a:lvl3pPr lvl="2" rtl="0" algn="r">
              <a:buClr>
                <a:srgbClr val="000000"/>
              </a:buClr>
              <a:buSzPts val="2000"/>
              <a:buFont typeface="Arial"/>
              <a:buNone/>
              <a:defRPr/>
            </a:lvl3pPr>
            <a:lvl4pPr lvl="3" rtl="0" algn="r">
              <a:buClr>
                <a:srgbClr val="000000"/>
              </a:buClr>
              <a:buSzPts val="2000"/>
              <a:buFont typeface="Arial"/>
              <a:buNone/>
              <a:defRPr/>
            </a:lvl4pPr>
            <a:lvl5pPr lvl="4" rtl="0" algn="r">
              <a:buClr>
                <a:srgbClr val="000000"/>
              </a:buClr>
              <a:buSzPts val="2000"/>
              <a:buFont typeface="Arial"/>
              <a:buNone/>
              <a:defRPr/>
            </a:lvl5pPr>
            <a:lvl6pPr lvl="5" rtl="0" algn="r">
              <a:buClr>
                <a:srgbClr val="000000"/>
              </a:buClr>
              <a:buSzPts val="2000"/>
              <a:buFont typeface="Arial"/>
              <a:buNone/>
              <a:defRPr/>
            </a:lvl6pPr>
            <a:lvl7pPr lvl="6" rtl="0" algn="r">
              <a:buClr>
                <a:srgbClr val="000000"/>
              </a:buClr>
              <a:buSzPts val="2000"/>
              <a:buFont typeface="Arial"/>
              <a:buNone/>
              <a:defRPr/>
            </a:lvl7pPr>
            <a:lvl8pPr lvl="7" rtl="0" algn="r">
              <a:buClr>
                <a:srgbClr val="000000"/>
              </a:buClr>
              <a:buSzPts val="2000"/>
              <a:buFont typeface="Arial"/>
              <a:buNone/>
              <a:defRPr/>
            </a:lvl8pPr>
            <a:lvl9pPr lvl="8" rtl="0" algn="r">
              <a:buClr>
                <a:srgbClr val="000000"/>
              </a:buClr>
              <a:buSzPts val="2000"/>
              <a:buFont typeface="Arial"/>
              <a:buNone/>
              <a:defRPr/>
            </a:lvl9pPr>
          </a:lstStyle>
          <a:p>
            <a:pPr indent="0" lvl="0" marL="0" rtl="0" algn="r">
              <a:spcBef>
                <a:spcPts val="0"/>
              </a:spcBef>
              <a:spcAft>
                <a:spcPts val="0"/>
              </a:spcAft>
              <a:buNone/>
            </a:pPr>
            <a:fld id="{00000000-1234-1234-1234-123412341234}" type="slidenum">
              <a:rPr lang="en-GB"/>
              <a:t>‹#›</a:t>
            </a:fld>
            <a:endParaRPr/>
          </a:p>
        </p:txBody>
      </p:sp>
      <p:pic>
        <p:nvPicPr>
          <p:cNvPr id="184" name="Google Shape;184;p30"/>
          <p:cNvPicPr preferRelativeResize="0"/>
          <p:nvPr/>
        </p:nvPicPr>
        <p:blipFill rotWithShape="1">
          <a:blip r:embed="rId2">
            <a:alphaModFix/>
          </a:blip>
          <a:srcRect b="19869" l="10092" r="10568" t="19050"/>
          <a:stretch/>
        </p:blipFill>
        <p:spPr>
          <a:xfrm>
            <a:off x="15339225" y="8894875"/>
            <a:ext cx="2519049" cy="1040274"/>
          </a:xfrm>
          <a:prstGeom prst="rect">
            <a:avLst/>
          </a:prstGeom>
          <a:noFill/>
          <a:ln>
            <a:noFill/>
          </a:ln>
        </p:spPr>
      </p:pic>
      <p:sp>
        <p:nvSpPr>
          <p:cNvPr id="185" name="Google Shape;185;p30"/>
          <p:cNvSpPr txBox="1"/>
          <p:nvPr>
            <p:ph idx="1" type="subTitle"/>
          </p:nvPr>
        </p:nvSpPr>
        <p:spPr>
          <a:xfrm>
            <a:off x="1430350" y="4333600"/>
            <a:ext cx="2706600" cy="1297800"/>
          </a:xfrm>
          <a:prstGeom prst="rect">
            <a:avLst/>
          </a:prstGeom>
        </p:spPr>
        <p:txBody>
          <a:bodyPr anchorCtr="0" anchor="t" bIns="182850" lIns="182850" spcFirstLastPara="1" rIns="182850" wrap="square" tIns="182850">
            <a:noAutofit/>
          </a:bodyPr>
          <a:lstStyle>
            <a:lvl1pPr lvl="0" algn="ctr">
              <a:spcBef>
                <a:spcPts val="0"/>
              </a:spcBef>
              <a:spcAft>
                <a:spcPts val="0"/>
              </a:spcAft>
              <a:buSzPts val="2000"/>
              <a:buNone/>
              <a:defRPr b="1" sz="2000"/>
            </a:lvl1pPr>
            <a:lvl2pPr lvl="1" algn="ctr">
              <a:spcBef>
                <a:spcPts val="2000"/>
              </a:spcBef>
              <a:spcAft>
                <a:spcPts val="0"/>
              </a:spcAft>
              <a:buSzPts val="2000"/>
              <a:buNone/>
              <a:defRPr b="1" sz="2000"/>
            </a:lvl2pPr>
            <a:lvl3pPr lvl="2" algn="ctr">
              <a:spcBef>
                <a:spcPts val="2500"/>
              </a:spcBef>
              <a:spcAft>
                <a:spcPts val="0"/>
              </a:spcAft>
              <a:buSzPts val="2000"/>
              <a:buNone/>
              <a:defRPr b="1" sz="2000"/>
            </a:lvl3pPr>
            <a:lvl4pPr lvl="3" algn="ctr">
              <a:spcBef>
                <a:spcPts val="2000"/>
              </a:spcBef>
              <a:spcAft>
                <a:spcPts val="0"/>
              </a:spcAft>
              <a:buSzPts val="2000"/>
              <a:buNone/>
              <a:defRPr b="1" sz="2000"/>
            </a:lvl4pPr>
            <a:lvl5pPr lvl="4" algn="ctr">
              <a:spcBef>
                <a:spcPts val="1800"/>
              </a:spcBef>
              <a:spcAft>
                <a:spcPts val="0"/>
              </a:spcAft>
              <a:buSzPts val="2000"/>
              <a:buNone/>
              <a:defRPr b="1" sz="2000"/>
            </a:lvl5pPr>
            <a:lvl6pPr lvl="5" algn="ctr">
              <a:spcBef>
                <a:spcPts val="1800"/>
              </a:spcBef>
              <a:spcAft>
                <a:spcPts val="0"/>
              </a:spcAft>
              <a:buSzPts val="2000"/>
              <a:buNone/>
              <a:defRPr b="1" sz="2000"/>
            </a:lvl6pPr>
            <a:lvl7pPr lvl="6" algn="ctr">
              <a:spcBef>
                <a:spcPts val="1800"/>
              </a:spcBef>
              <a:spcAft>
                <a:spcPts val="0"/>
              </a:spcAft>
              <a:buSzPts val="2000"/>
              <a:buNone/>
              <a:defRPr b="1" sz="2000"/>
            </a:lvl7pPr>
            <a:lvl8pPr lvl="7" algn="ctr">
              <a:spcBef>
                <a:spcPts val="1800"/>
              </a:spcBef>
              <a:spcAft>
                <a:spcPts val="0"/>
              </a:spcAft>
              <a:buSzPts val="2000"/>
              <a:buNone/>
              <a:defRPr b="1" sz="2000"/>
            </a:lvl8pPr>
            <a:lvl9pPr lvl="8" algn="ctr">
              <a:spcBef>
                <a:spcPts val="1800"/>
              </a:spcBef>
              <a:spcAft>
                <a:spcPts val="1800"/>
              </a:spcAft>
              <a:buSzPts val="2000"/>
              <a:buNone/>
              <a:defRPr b="1" sz="2000"/>
            </a:lvl9pPr>
          </a:lstStyle>
          <a:p/>
        </p:txBody>
      </p:sp>
      <p:sp>
        <p:nvSpPr>
          <p:cNvPr id="186" name="Google Shape;186;p30"/>
          <p:cNvSpPr/>
          <p:nvPr>
            <p:ph idx="2" type="pic"/>
          </p:nvPr>
        </p:nvSpPr>
        <p:spPr>
          <a:xfrm>
            <a:off x="1758100" y="2219401"/>
            <a:ext cx="2051100" cy="2051100"/>
          </a:xfrm>
          <a:prstGeom prst="rect">
            <a:avLst/>
          </a:prstGeom>
          <a:noFill/>
          <a:ln>
            <a:noFill/>
          </a:ln>
        </p:spPr>
      </p:sp>
      <p:sp>
        <p:nvSpPr>
          <p:cNvPr id="187" name="Google Shape;187;p30"/>
          <p:cNvSpPr/>
          <p:nvPr>
            <p:ph idx="3" type="pic"/>
          </p:nvPr>
        </p:nvSpPr>
        <p:spPr>
          <a:xfrm>
            <a:off x="5989979" y="2219401"/>
            <a:ext cx="2051100" cy="2051100"/>
          </a:xfrm>
          <a:prstGeom prst="rect">
            <a:avLst/>
          </a:prstGeom>
          <a:noFill/>
          <a:ln>
            <a:noFill/>
          </a:ln>
        </p:spPr>
      </p:sp>
      <p:sp>
        <p:nvSpPr>
          <p:cNvPr id="188" name="Google Shape;188;p30"/>
          <p:cNvSpPr/>
          <p:nvPr>
            <p:ph idx="4" type="pic"/>
          </p:nvPr>
        </p:nvSpPr>
        <p:spPr>
          <a:xfrm>
            <a:off x="10221858" y="2219401"/>
            <a:ext cx="2051100" cy="2051100"/>
          </a:xfrm>
          <a:prstGeom prst="rect">
            <a:avLst/>
          </a:prstGeom>
          <a:noFill/>
          <a:ln>
            <a:noFill/>
          </a:ln>
        </p:spPr>
      </p:sp>
      <p:sp>
        <p:nvSpPr>
          <p:cNvPr id="189" name="Google Shape;189;p30"/>
          <p:cNvSpPr/>
          <p:nvPr>
            <p:ph idx="5" type="pic"/>
          </p:nvPr>
        </p:nvSpPr>
        <p:spPr>
          <a:xfrm>
            <a:off x="14453737" y="2219401"/>
            <a:ext cx="2051100" cy="2051100"/>
          </a:xfrm>
          <a:prstGeom prst="rect">
            <a:avLst/>
          </a:prstGeom>
          <a:noFill/>
          <a:ln>
            <a:noFill/>
          </a:ln>
        </p:spPr>
      </p:sp>
      <p:sp>
        <p:nvSpPr>
          <p:cNvPr id="190" name="Google Shape;190;p30"/>
          <p:cNvSpPr txBox="1"/>
          <p:nvPr>
            <p:ph idx="6" type="subTitle"/>
          </p:nvPr>
        </p:nvSpPr>
        <p:spPr>
          <a:xfrm>
            <a:off x="5662225" y="4333600"/>
            <a:ext cx="2706600" cy="1297800"/>
          </a:xfrm>
          <a:prstGeom prst="rect">
            <a:avLst/>
          </a:prstGeom>
        </p:spPr>
        <p:txBody>
          <a:bodyPr anchorCtr="0" anchor="t" bIns="182850" lIns="182850" spcFirstLastPara="1" rIns="182850" wrap="square" tIns="182850">
            <a:noAutofit/>
          </a:bodyPr>
          <a:lstStyle>
            <a:lvl1pPr lvl="0" algn="ctr">
              <a:spcBef>
                <a:spcPts val="0"/>
              </a:spcBef>
              <a:spcAft>
                <a:spcPts val="0"/>
              </a:spcAft>
              <a:buSzPts val="2000"/>
              <a:buNone/>
              <a:defRPr b="1" sz="2000"/>
            </a:lvl1pPr>
            <a:lvl2pPr lvl="1" algn="ctr">
              <a:spcBef>
                <a:spcPts val="2000"/>
              </a:spcBef>
              <a:spcAft>
                <a:spcPts val="0"/>
              </a:spcAft>
              <a:buSzPts val="2000"/>
              <a:buNone/>
              <a:defRPr b="1" sz="2000"/>
            </a:lvl2pPr>
            <a:lvl3pPr lvl="2" algn="ctr">
              <a:spcBef>
                <a:spcPts val="2500"/>
              </a:spcBef>
              <a:spcAft>
                <a:spcPts val="0"/>
              </a:spcAft>
              <a:buSzPts val="2000"/>
              <a:buNone/>
              <a:defRPr b="1" sz="2000"/>
            </a:lvl3pPr>
            <a:lvl4pPr lvl="3" algn="ctr">
              <a:spcBef>
                <a:spcPts val="2000"/>
              </a:spcBef>
              <a:spcAft>
                <a:spcPts val="0"/>
              </a:spcAft>
              <a:buSzPts val="2000"/>
              <a:buNone/>
              <a:defRPr b="1" sz="2000"/>
            </a:lvl4pPr>
            <a:lvl5pPr lvl="4" algn="ctr">
              <a:spcBef>
                <a:spcPts val="1800"/>
              </a:spcBef>
              <a:spcAft>
                <a:spcPts val="0"/>
              </a:spcAft>
              <a:buSzPts val="2000"/>
              <a:buNone/>
              <a:defRPr b="1" sz="2000"/>
            </a:lvl5pPr>
            <a:lvl6pPr lvl="5" algn="ctr">
              <a:spcBef>
                <a:spcPts val="1800"/>
              </a:spcBef>
              <a:spcAft>
                <a:spcPts val="0"/>
              </a:spcAft>
              <a:buSzPts val="2000"/>
              <a:buNone/>
              <a:defRPr b="1" sz="2000"/>
            </a:lvl6pPr>
            <a:lvl7pPr lvl="6" algn="ctr">
              <a:spcBef>
                <a:spcPts val="1800"/>
              </a:spcBef>
              <a:spcAft>
                <a:spcPts val="0"/>
              </a:spcAft>
              <a:buSzPts val="2000"/>
              <a:buNone/>
              <a:defRPr b="1" sz="2000"/>
            </a:lvl7pPr>
            <a:lvl8pPr lvl="7" algn="ctr">
              <a:spcBef>
                <a:spcPts val="1800"/>
              </a:spcBef>
              <a:spcAft>
                <a:spcPts val="0"/>
              </a:spcAft>
              <a:buSzPts val="2000"/>
              <a:buNone/>
              <a:defRPr b="1" sz="2000"/>
            </a:lvl8pPr>
            <a:lvl9pPr lvl="8" algn="ctr">
              <a:spcBef>
                <a:spcPts val="1800"/>
              </a:spcBef>
              <a:spcAft>
                <a:spcPts val="1800"/>
              </a:spcAft>
              <a:buSzPts val="2000"/>
              <a:buNone/>
              <a:defRPr b="1" sz="2000"/>
            </a:lvl9pPr>
          </a:lstStyle>
          <a:p/>
        </p:txBody>
      </p:sp>
      <p:sp>
        <p:nvSpPr>
          <p:cNvPr id="191" name="Google Shape;191;p30"/>
          <p:cNvSpPr txBox="1"/>
          <p:nvPr>
            <p:ph idx="7" type="subTitle"/>
          </p:nvPr>
        </p:nvSpPr>
        <p:spPr>
          <a:xfrm>
            <a:off x="9894100" y="4333600"/>
            <a:ext cx="2706600" cy="1297800"/>
          </a:xfrm>
          <a:prstGeom prst="rect">
            <a:avLst/>
          </a:prstGeom>
        </p:spPr>
        <p:txBody>
          <a:bodyPr anchorCtr="0" anchor="t" bIns="182850" lIns="182850" spcFirstLastPara="1" rIns="182850" wrap="square" tIns="182850">
            <a:noAutofit/>
          </a:bodyPr>
          <a:lstStyle>
            <a:lvl1pPr lvl="0" algn="ctr">
              <a:spcBef>
                <a:spcPts val="0"/>
              </a:spcBef>
              <a:spcAft>
                <a:spcPts val="0"/>
              </a:spcAft>
              <a:buSzPts val="2000"/>
              <a:buNone/>
              <a:defRPr b="1" sz="2000"/>
            </a:lvl1pPr>
            <a:lvl2pPr lvl="1" algn="ctr">
              <a:spcBef>
                <a:spcPts val="2000"/>
              </a:spcBef>
              <a:spcAft>
                <a:spcPts val="0"/>
              </a:spcAft>
              <a:buSzPts val="2000"/>
              <a:buNone/>
              <a:defRPr b="1" sz="2000"/>
            </a:lvl2pPr>
            <a:lvl3pPr lvl="2" algn="ctr">
              <a:spcBef>
                <a:spcPts val="2500"/>
              </a:spcBef>
              <a:spcAft>
                <a:spcPts val="0"/>
              </a:spcAft>
              <a:buSzPts val="2000"/>
              <a:buNone/>
              <a:defRPr b="1" sz="2000"/>
            </a:lvl3pPr>
            <a:lvl4pPr lvl="3" algn="ctr">
              <a:spcBef>
                <a:spcPts val="2000"/>
              </a:spcBef>
              <a:spcAft>
                <a:spcPts val="0"/>
              </a:spcAft>
              <a:buSzPts val="2000"/>
              <a:buNone/>
              <a:defRPr b="1" sz="2000"/>
            </a:lvl4pPr>
            <a:lvl5pPr lvl="4" algn="ctr">
              <a:spcBef>
                <a:spcPts val="1800"/>
              </a:spcBef>
              <a:spcAft>
                <a:spcPts val="0"/>
              </a:spcAft>
              <a:buSzPts val="2000"/>
              <a:buNone/>
              <a:defRPr b="1" sz="2000"/>
            </a:lvl5pPr>
            <a:lvl6pPr lvl="5" algn="ctr">
              <a:spcBef>
                <a:spcPts val="1800"/>
              </a:spcBef>
              <a:spcAft>
                <a:spcPts val="0"/>
              </a:spcAft>
              <a:buSzPts val="2000"/>
              <a:buNone/>
              <a:defRPr b="1" sz="2000"/>
            </a:lvl6pPr>
            <a:lvl7pPr lvl="6" algn="ctr">
              <a:spcBef>
                <a:spcPts val="1800"/>
              </a:spcBef>
              <a:spcAft>
                <a:spcPts val="0"/>
              </a:spcAft>
              <a:buSzPts val="2000"/>
              <a:buNone/>
              <a:defRPr b="1" sz="2000"/>
            </a:lvl7pPr>
            <a:lvl8pPr lvl="7" algn="ctr">
              <a:spcBef>
                <a:spcPts val="1800"/>
              </a:spcBef>
              <a:spcAft>
                <a:spcPts val="0"/>
              </a:spcAft>
              <a:buSzPts val="2000"/>
              <a:buNone/>
              <a:defRPr b="1" sz="2000"/>
            </a:lvl8pPr>
            <a:lvl9pPr lvl="8" algn="ctr">
              <a:spcBef>
                <a:spcPts val="1800"/>
              </a:spcBef>
              <a:spcAft>
                <a:spcPts val="1800"/>
              </a:spcAft>
              <a:buSzPts val="2000"/>
              <a:buNone/>
              <a:defRPr b="1" sz="2000"/>
            </a:lvl9pPr>
          </a:lstStyle>
          <a:p/>
        </p:txBody>
      </p:sp>
      <p:sp>
        <p:nvSpPr>
          <p:cNvPr id="192" name="Google Shape;192;p30"/>
          <p:cNvSpPr txBox="1"/>
          <p:nvPr>
            <p:ph idx="8" type="subTitle"/>
          </p:nvPr>
        </p:nvSpPr>
        <p:spPr>
          <a:xfrm>
            <a:off x="14125975" y="4333600"/>
            <a:ext cx="2706600" cy="1297800"/>
          </a:xfrm>
          <a:prstGeom prst="rect">
            <a:avLst/>
          </a:prstGeom>
        </p:spPr>
        <p:txBody>
          <a:bodyPr anchorCtr="0" anchor="t" bIns="182850" lIns="182850" spcFirstLastPara="1" rIns="182850" wrap="square" tIns="182850">
            <a:noAutofit/>
          </a:bodyPr>
          <a:lstStyle>
            <a:lvl1pPr lvl="0" algn="ctr">
              <a:spcBef>
                <a:spcPts val="0"/>
              </a:spcBef>
              <a:spcAft>
                <a:spcPts val="0"/>
              </a:spcAft>
              <a:buSzPts val="2000"/>
              <a:buNone/>
              <a:defRPr b="1" sz="2000"/>
            </a:lvl1pPr>
            <a:lvl2pPr lvl="1" algn="ctr">
              <a:spcBef>
                <a:spcPts val="2000"/>
              </a:spcBef>
              <a:spcAft>
                <a:spcPts val="0"/>
              </a:spcAft>
              <a:buSzPts val="2000"/>
              <a:buNone/>
              <a:defRPr b="1" sz="2000"/>
            </a:lvl2pPr>
            <a:lvl3pPr lvl="2" algn="ctr">
              <a:spcBef>
                <a:spcPts val="2500"/>
              </a:spcBef>
              <a:spcAft>
                <a:spcPts val="0"/>
              </a:spcAft>
              <a:buSzPts val="2000"/>
              <a:buNone/>
              <a:defRPr b="1" sz="2000"/>
            </a:lvl3pPr>
            <a:lvl4pPr lvl="3" algn="ctr">
              <a:spcBef>
                <a:spcPts val="2000"/>
              </a:spcBef>
              <a:spcAft>
                <a:spcPts val="0"/>
              </a:spcAft>
              <a:buSzPts val="2000"/>
              <a:buNone/>
              <a:defRPr b="1" sz="2000"/>
            </a:lvl4pPr>
            <a:lvl5pPr lvl="4" algn="ctr">
              <a:spcBef>
                <a:spcPts val="1800"/>
              </a:spcBef>
              <a:spcAft>
                <a:spcPts val="0"/>
              </a:spcAft>
              <a:buSzPts val="2000"/>
              <a:buNone/>
              <a:defRPr b="1" sz="2000"/>
            </a:lvl5pPr>
            <a:lvl6pPr lvl="5" algn="ctr">
              <a:spcBef>
                <a:spcPts val="1800"/>
              </a:spcBef>
              <a:spcAft>
                <a:spcPts val="0"/>
              </a:spcAft>
              <a:buSzPts val="2000"/>
              <a:buNone/>
              <a:defRPr b="1" sz="2000"/>
            </a:lvl6pPr>
            <a:lvl7pPr lvl="6" algn="ctr">
              <a:spcBef>
                <a:spcPts val="1800"/>
              </a:spcBef>
              <a:spcAft>
                <a:spcPts val="0"/>
              </a:spcAft>
              <a:buSzPts val="2000"/>
              <a:buNone/>
              <a:defRPr b="1" sz="2000"/>
            </a:lvl7pPr>
            <a:lvl8pPr lvl="7" algn="ctr">
              <a:spcBef>
                <a:spcPts val="1800"/>
              </a:spcBef>
              <a:spcAft>
                <a:spcPts val="0"/>
              </a:spcAft>
              <a:buSzPts val="2000"/>
              <a:buNone/>
              <a:defRPr b="1" sz="2000"/>
            </a:lvl8pPr>
            <a:lvl9pPr lvl="8" algn="ctr">
              <a:spcBef>
                <a:spcPts val="1800"/>
              </a:spcBef>
              <a:spcAft>
                <a:spcPts val="1800"/>
              </a:spcAft>
              <a:buSzPts val="2000"/>
              <a:buNone/>
              <a:defRPr b="1" sz="2000"/>
            </a:lvl9pPr>
          </a:lstStyle>
          <a:p/>
        </p:txBody>
      </p:sp>
      <p:sp>
        <p:nvSpPr>
          <p:cNvPr id="193" name="Google Shape;193;p30"/>
          <p:cNvSpPr txBox="1"/>
          <p:nvPr>
            <p:ph idx="9" type="subTitle"/>
          </p:nvPr>
        </p:nvSpPr>
        <p:spPr>
          <a:xfrm>
            <a:off x="1430350" y="7682200"/>
            <a:ext cx="2706600" cy="1297800"/>
          </a:xfrm>
          <a:prstGeom prst="rect">
            <a:avLst/>
          </a:prstGeom>
        </p:spPr>
        <p:txBody>
          <a:bodyPr anchorCtr="0" anchor="t" bIns="182850" lIns="182850" spcFirstLastPara="1" rIns="182850" wrap="square" tIns="182850">
            <a:noAutofit/>
          </a:bodyPr>
          <a:lstStyle>
            <a:lvl1pPr lvl="0" algn="ctr">
              <a:spcBef>
                <a:spcPts val="0"/>
              </a:spcBef>
              <a:spcAft>
                <a:spcPts val="0"/>
              </a:spcAft>
              <a:buSzPts val="2000"/>
              <a:buNone/>
              <a:defRPr b="1" sz="2000"/>
            </a:lvl1pPr>
            <a:lvl2pPr lvl="1" algn="ctr">
              <a:spcBef>
                <a:spcPts val="2000"/>
              </a:spcBef>
              <a:spcAft>
                <a:spcPts val="0"/>
              </a:spcAft>
              <a:buSzPts val="2000"/>
              <a:buNone/>
              <a:defRPr b="1" sz="2000"/>
            </a:lvl2pPr>
            <a:lvl3pPr lvl="2" algn="ctr">
              <a:spcBef>
                <a:spcPts val="2500"/>
              </a:spcBef>
              <a:spcAft>
                <a:spcPts val="0"/>
              </a:spcAft>
              <a:buSzPts val="2000"/>
              <a:buNone/>
              <a:defRPr b="1" sz="2000"/>
            </a:lvl3pPr>
            <a:lvl4pPr lvl="3" algn="ctr">
              <a:spcBef>
                <a:spcPts val="2000"/>
              </a:spcBef>
              <a:spcAft>
                <a:spcPts val="0"/>
              </a:spcAft>
              <a:buSzPts val="2000"/>
              <a:buNone/>
              <a:defRPr b="1" sz="2000"/>
            </a:lvl4pPr>
            <a:lvl5pPr lvl="4" algn="ctr">
              <a:spcBef>
                <a:spcPts val="1800"/>
              </a:spcBef>
              <a:spcAft>
                <a:spcPts val="0"/>
              </a:spcAft>
              <a:buSzPts val="2000"/>
              <a:buNone/>
              <a:defRPr b="1" sz="2000"/>
            </a:lvl5pPr>
            <a:lvl6pPr lvl="5" algn="ctr">
              <a:spcBef>
                <a:spcPts val="1800"/>
              </a:spcBef>
              <a:spcAft>
                <a:spcPts val="0"/>
              </a:spcAft>
              <a:buSzPts val="2000"/>
              <a:buNone/>
              <a:defRPr b="1" sz="2000"/>
            </a:lvl6pPr>
            <a:lvl7pPr lvl="6" algn="ctr">
              <a:spcBef>
                <a:spcPts val="1800"/>
              </a:spcBef>
              <a:spcAft>
                <a:spcPts val="0"/>
              </a:spcAft>
              <a:buSzPts val="2000"/>
              <a:buNone/>
              <a:defRPr b="1" sz="2000"/>
            </a:lvl7pPr>
            <a:lvl8pPr lvl="7" algn="ctr">
              <a:spcBef>
                <a:spcPts val="1800"/>
              </a:spcBef>
              <a:spcAft>
                <a:spcPts val="0"/>
              </a:spcAft>
              <a:buSzPts val="2000"/>
              <a:buNone/>
              <a:defRPr b="1" sz="2000"/>
            </a:lvl8pPr>
            <a:lvl9pPr lvl="8" algn="ctr">
              <a:spcBef>
                <a:spcPts val="1800"/>
              </a:spcBef>
              <a:spcAft>
                <a:spcPts val="1800"/>
              </a:spcAft>
              <a:buSzPts val="2000"/>
              <a:buNone/>
              <a:defRPr b="1" sz="2000"/>
            </a:lvl9pPr>
          </a:lstStyle>
          <a:p/>
        </p:txBody>
      </p:sp>
      <p:sp>
        <p:nvSpPr>
          <p:cNvPr id="194" name="Google Shape;194;p30"/>
          <p:cNvSpPr/>
          <p:nvPr>
            <p:ph idx="13" type="pic"/>
          </p:nvPr>
        </p:nvSpPr>
        <p:spPr>
          <a:xfrm>
            <a:off x="1758100" y="5568001"/>
            <a:ext cx="2051100" cy="2051100"/>
          </a:xfrm>
          <a:prstGeom prst="rect">
            <a:avLst/>
          </a:prstGeom>
          <a:noFill/>
          <a:ln>
            <a:noFill/>
          </a:ln>
        </p:spPr>
      </p:sp>
      <p:sp>
        <p:nvSpPr>
          <p:cNvPr id="195" name="Google Shape;195;p30"/>
          <p:cNvSpPr/>
          <p:nvPr>
            <p:ph idx="14" type="pic"/>
          </p:nvPr>
        </p:nvSpPr>
        <p:spPr>
          <a:xfrm>
            <a:off x="5989979" y="5568001"/>
            <a:ext cx="2051100" cy="2051100"/>
          </a:xfrm>
          <a:prstGeom prst="rect">
            <a:avLst/>
          </a:prstGeom>
          <a:noFill/>
          <a:ln>
            <a:noFill/>
          </a:ln>
        </p:spPr>
      </p:sp>
      <p:sp>
        <p:nvSpPr>
          <p:cNvPr id="196" name="Google Shape;196;p30"/>
          <p:cNvSpPr/>
          <p:nvPr>
            <p:ph idx="15" type="pic"/>
          </p:nvPr>
        </p:nvSpPr>
        <p:spPr>
          <a:xfrm>
            <a:off x="10221858" y="5568001"/>
            <a:ext cx="2051100" cy="2051100"/>
          </a:xfrm>
          <a:prstGeom prst="rect">
            <a:avLst/>
          </a:prstGeom>
          <a:noFill/>
          <a:ln>
            <a:noFill/>
          </a:ln>
        </p:spPr>
      </p:sp>
      <p:sp>
        <p:nvSpPr>
          <p:cNvPr id="197" name="Google Shape;197;p30"/>
          <p:cNvSpPr/>
          <p:nvPr>
            <p:ph idx="16" type="pic"/>
          </p:nvPr>
        </p:nvSpPr>
        <p:spPr>
          <a:xfrm>
            <a:off x="14453737" y="5568001"/>
            <a:ext cx="2051100" cy="2051100"/>
          </a:xfrm>
          <a:prstGeom prst="rect">
            <a:avLst/>
          </a:prstGeom>
          <a:noFill/>
          <a:ln>
            <a:noFill/>
          </a:ln>
        </p:spPr>
      </p:sp>
      <p:sp>
        <p:nvSpPr>
          <p:cNvPr id="198" name="Google Shape;198;p30"/>
          <p:cNvSpPr txBox="1"/>
          <p:nvPr>
            <p:ph idx="17" type="subTitle"/>
          </p:nvPr>
        </p:nvSpPr>
        <p:spPr>
          <a:xfrm>
            <a:off x="5662225" y="7682200"/>
            <a:ext cx="2706600" cy="1297800"/>
          </a:xfrm>
          <a:prstGeom prst="rect">
            <a:avLst/>
          </a:prstGeom>
        </p:spPr>
        <p:txBody>
          <a:bodyPr anchorCtr="0" anchor="t" bIns="182850" lIns="182850" spcFirstLastPara="1" rIns="182850" wrap="square" tIns="182850">
            <a:noAutofit/>
          </a:bodyPr>
          <a:lstStyle>
            <a:lvl1pPr lvl="0" algn="ctr">
              <a:spcBef>
                <a:spcPts val="0"/>
              </a:spcBef>
              <a:spcAft>
                <a:spcPts val="0"/>
              </a:spcAft>
              <a:buSzPts val="2000"/>
              <a:buNone/>
              <a:defRPr b="1" sz="2000"/>
            </a:lvl1pPr>
            <a:lvl2pPr lvl="1" algn="ctr">
              <a:spcBef>
                <a:spcPts val="2000"/>
              </a:spcBef>
              <a:spcAft>
                <a:spcPts val="0"/>
              </a:spcAft>
              <a:buSzPts val="2000"/>
              <a:buNone/>
              <a:defRPr b="1" sz="2000"/>
            </a:lvl2pPr>
            <a:lvl3pPr lvl="2" algn="ctr">
              <a:spcBef>
                <a:spcPts val="2500"/>
              </a:spcBef>
              <a:spcAft>
                <a:spcPts val="0"/>
              </a:spcAft>
              <a:buSzPts val="2000"/>
              <a:buNone/>
              <a:defRPr b="1" sz="2000"/>
            </a:lvl3pPr>
            <a:lvl4pPr lvl="3" algn="ctr">
              <a:spcBef>
                <a:spcPts val="2000"/>
              </a:spcBef>
              <a:spcAft>
                <a:spcPts val="0"/>
              </a:spcAft>
              <a:buSzPts val="2000"/>
              <a:buNone/>
              <a:defRPr b="1" sz="2000"/>
            </a:lvl4pPr>
            <a:lvl5pPr lvl="4" algn="ctr">
              <a:spcBef>
                <a:spcPts val="1800"/>
              </a:spcBef>
              <a:spcAft>
                <a:spcPts val="0"/>
              </a:spcAft>
              <a:buSzPts val="2000"/>
              <a:buNone/>
              <a:defRPr b="1" sz="2000"/>
            </a:lvl5pPr>
            <a:lvl6pPr lvl="5" algn="ctr">
              <a:spcBef>
                <a:spcPts val="1800"/>
              </a:spcBef>
              <a:spcAft>
                <a:spcPts val="0"/>
              </a:spcAft>
              <a:buSzPts val="2000"/>
              <a:buNone/>
              <a:defRPr b="1" sz="2000"/>
            </a:lvl6pPr>
            <a:lvl7pPr lvl="6" algn="ctr">
              <a:spcBef>
                <a:spcPts val="1800"/>
              </a:spcBef>
              <a:spcAft>
                <a:spcPts val="0"/>
              </a:spcAft>
              <a:buSzPts val="2000"/>
              <a:buNone/>
              <a:defRPr b="1" sz="2000"/>
            </a:lvl7pPr>
            <a:lvl8pPr lvl="7" algn="ctr">
              <a:spcBef>
                <a:spcPts val="1800"/>
              </a:spcBef>
              <a:spcAft>
                <a:spcPts val="0"/>
              </a:spcAft>
              <a:buSzPts val="2000"/>
              <a:buNone/>
              <a:defRPr b="1" sz="2000"/>
            </a:lvl8pPr>
            <a:lvl9pPr lvl="8" algn="ctr">
              <a:spcBef>
                <a:spcPts val="1800"/>
              </a:spcBef>
              <a:spcAft>
                <a:spcPts val="1800"/>
              </a:spcAft>
              <a:buSzPts val="2000"/>
              <a:buNone/>
              <a:defRPr b="1" sz="2000"/>
            </a:lvl9pPr>
          </a:lstStyle>
          <a:p/>
        </p:txBody>
      </p:sp>
      <p:sp>
        <p:nvSpPr>
          <p:cNvPr id="199" name="Google Shape;199;p30"/>
          <p:cNvSpPr txBox="1"/>
          <p:nvPr>
            <p:ph idx="18" type="subTitle"/>
          </p:nvPr>
        </p:nvSpPr>
        <p:spPr>
          <a:xfrm>
            <a:off x="9894100" y="7682200"/>
            <a:ext cx="2706600" cy="1297800"/>
          </a:xfrm>
          <a:prstGeom prst="rect">
            <a:avLst/>
          </a:prstGeom>
        </p:spPr>
        <p:txBody>
          <a:bodyPr anchorCtr="0" anchor="t" bIns="182850" lIns="182850" spcFirstLastPara="1" rIns="182850" wrap="square" tIns="182850">
            <a:noAutofit/>
          </a:bodyPr>
          <a:lstStyle>
            <a:lvl1pPr lvl="0" algn="ctr">
              <a:spcBef>
                <a:spcPts val="0"/>
              </a:spcBef>
              <a:spcAft>
                <a:spcPts val="0"/>
              </a:spcAft>
              <a:buSzPts val="2000"/>
              <a:buNone/>
              <a:defRPr b="1" sz="2000"/>
            </a:lvl1pPr>
            <a:lvl2pPr lvl="1" algn="ctr">
              <a:spcBef>
                <a:spcPts val="2000"/>
              </a:spcBef>
              <a:spcAft>
                <a:spcPts val="0"/>
              </a:spcAft>
              <a:buSzPts val="2000"/>
              <a:buNone/>
              <a:defRPr b="1" sz="2000"/>
            </a:lvl2pPr>
            <a:lvl3pPr lvl="2" algn="ctr">
              <a:spcBef>
                <a:spcPts val="2500"/>
              </a:spcBef>
              <a:spcAft>
                <a:spcPts val="0"/>
              </a:spcAft>
              <a:buSzPts val="2000"/>
              <a:buNone/>
              <a:defRPr b="1" sz="2000"/>
            </a:lvl3pPr>
            <a:lvl4pPr lvl="3" algn="ctr">
              <a:spcBef>
                <a:spcPts val="2000"/>
              </a:spcBef>
              <a:spcAft>
                <a:spcPts val="0"/>
              </a:spcAft>
              <a:buSzPts val="2000"/>
              <a:buNone/>
              <a:defRPr b="1" sz="2000"/>
            </a:lvl4pPr>
            <a:lvl5pPr lvl="4" algn="ctr">
              <a:spcBef>
                <a:spcPts val="1800"/>
              </a:spcBef>
              <a:spcAft>
                <a:spcPts val="0"/>
              </a:spcAft>
              <a:buSzPts val="2000"/>
              <a:buNone/>
              <a:defRPr b="1" sz="2000"/>
            </a:lvl5pPr>
            <a:lvl6pPr lvl="5" algn="ctr">
              <a:spcBef>
                <a:spcPts val="1800"/>
              </a:spcBef>
              <a:spcAft>
                <a:spcPts val="0"/>
              </a:spcAft>
              <a:buSzPts val="2000"/>
              <a:buNone/>
              <a:defRPr b="1" sz="2000"/>
            </a:lvl6pPr>
            <a:lvl7pPr lvl="6" algn="ctr">
              <a:spcBef>
                <a:spcPts val="1800"/>
              </a:spcBef>
              <a:spcAft>
                <a:spcPts val="0"/>
              </a:spcAft>
              <a:buSzPts val="2000"/>
              <a:buNone/>
              <a:defRPr b="1" sz="2000"/>
            </a:lvl7pPr>
            <a:lvl8pPr lvl="7" algn="ctr">
              <a:spcBef>
                <a:spcPts val="1800"/>
              </a:spcBef>
              <a:spcAft>
                <a:spcPts val="0"/>
              </a:spcAft>
              <a:buSzPts val="2000"/>
              <a:buNone/>
              <a:defRPr b="1" sz="2000"/>
            </a:lvl8pPr>
            <a:lvl9pPr lvl="8" algn="ctr">
              <a:spcBef>
                <a:spcPts val="1800"/>
              </a:spcBef>
              <a:spcAft>
                <a:spcPts val="1800"/>
              </a:spcAft>
              <a:buSzPts val="2000"/>
              <a:buNone/>
              <a:defRPr b="1" sz="2000"/>
            </a:lvl9pPr>
          </a:lstStyle>
          <a:p/>
        </p:txBody>
      </p:sp>
      <p:sp>
        <p:nvSpPr>
          <p:cNvPr id="200" name="Google Shape;200;p30"/>
          <p:cNvSpPr txBox="1"/>
          <p:nvPr>
            <p:ph idx="19" type="subTitle"/>
          </p:nvPr>
        </p:nvSpPr>
        <p:spPr>
          <a:xfrm>
            <a:off x="14125975" y="7682200"/>
            <a:ext cx="2706600" cy="1297800"/>
          </a:xfrm>
          <a:prstGeom prst="rect">
            <a:avLst/>
          </a:prstGeom>
        </p:spPr>
        <p:txBody>
          <a:bodyPr anchorCtr="0" anchor="t" bIns="182850" lIns="182850" spcFirstLastPara="1" rIns="182850" wrap="square" tIns="182850">
            <a:noAutofit/>
          </a:bodyPr>
          <a:lstStyle>
            <a:lvl1pPr lvl="0" algn="ctr">
              <a:spcBef>
                <a:spcPts val="0"/>
              </a:spcBef>
              <a:spcAft>
                <a:spcPts val="0"/>
              </a:spcAft>
              <a:buSzPts val="2000"/>
              <a:buNone/>
              <a:defRPr b="1" sz="2000"/>
            </a:lvl1pPr>
            <a:lvl2pPr lvl="1" algn="ctr">
              <a:spcBef>
                <a:spcPts val="2000"/>
              </a:spcBef>
              <a:spcAft>
                <a:spcPts val="0"/>
              </a:spcAft>
              <a:buSzPts val="2000"/>
              <a:buNone/>
              <a:defRPr b="1" sz="2000"/>
            </a:lvl2pPr>
            <a:lvl3pPr lvl="2" algn="ctr">
              <a:spcBef>
                <a:spcPts val="2500"/>
              </a:spcBef>
              <a:spcAft>
                <a:spcPts val="0"/>
              </a:spcAft>
              <a:buSzPts val="2000"/>
              <a:buNone/>
              <a:defRPr b="1" sz="2000"/>
            </a:lvl3pPr>
            <a:lvl4pPr lvl="3" algn="ctr">
              <a:spcBef>
                <a:spcPts val="2000"/>
              </a:spcBef>
              <a:spcAft>
                <a:spcPts val="0"/>
              </a:spcAft>
              <a:buSzPts val="2000"/>
              <a:buNone/>
              <a:defRPr b="1" sz="2000"/>
            </a:lvl4pPr>
            <a:lvl5pPr lvl="4" algn="ctr">
              <a:spcBef>
                <a:spcPts val="1800"/>
              </a:spcBef>
              <a:spcAft>
                <a:spcPts val="0"/>
              </a:spcAft>
              <a:buSzPts val="2000"/>
              <a:buNone/>
              <a:defRPr b="1" sz="2000"/>
            </a:lvl5pPr>
            <a:lvl6pPr lvl="5" algn="ctr">
              <a:spcBef>
                <a:spcPts val="1800"/>
              </a:spcBef>
              <a:spcAft>
                <a:spcPts val="0"/>
              </a:spcAft>
              <a:buSzPts val="2000"/>
              <a:buNone/>
              <a:defRPr b="1" sz="2000"/>
            </a:lvl6pPr>
            <a:lvl7pPr lvl="6" algn="ctr">
              <a:spcBef>
                <a:spcPts val="1800"/>
              </a:spcBef>
              <a:spcAft>
                <a:spcPts val="0"/>
              </a:spcAft>
              <a:buSzPts val="2000"/>
              <a:buNone/>
              <a:defRPr b="1" sz="2000"/>
            </a:lvl7pPr>
            <a:lvl8pPr lvl="7" algn="ctr">
              <a:spcBef>
                <a:spcPts val="1800"/>
              </a:spcBef>
              <a:spcAft>
                <a:spcPts val="0"/>
              </a:spcAft>
              <a:buSzPts val="2000"/>
              <a:buNone/>
              <a:defRPr b="1" sz="2000"/>
            </a:lvl8pPr>
            <a:lvl9pPr lvl="8" algn="ctr">
              <a:spcBef>
                <a:spcPts val="1800"/>
              </a:spcBef>
              <a:spcAft>
                <a:spcPts val="1800"/>
              </a:spcAft>
              <a:buSzPts val="2000"/>
              <a:buNone/>
              <a:defRPr b="1" sz="20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 COVER">
  <p:cSld name="CUSTOM_3_1">
    <p:bg>
      <p:bgPr>
        <a:solidFill>
          <a:schemeClr val="lt1"/>
        </a:solidFill>
      </p:bgPr>
    </p:bg>
    <p:spTree>
      <p:nvGrpSpPr>
        <p:cNvPr id="14" name="Shape 14"/>
        <p:cNvGrpSpPr/>
        <p:nvPr/>
      </p:nvGrpSpPr>
      <p:grpSpPr>
        <a:xfrm>
          <a:off x="0" y="0"/>
          <a:ext cx="0" cy="0"/>
          <a:chOff x="0" y="0"/>
          <a:chExt cx="0" cy="0"/>
        </a:xfrm>
      </p:grpSpPr>
      <p:pic>
        <p:nvPicPr>
          <p:cNvPr id="15" name="Google Shape;15;p4"/>
          <p:cNvPicPr preferRelativeResize="0"/>
          <p:nvPr/>
        </p:nvPicPr>
        <p:blipFill rotWithShape="1">
          <a:blip r:embed="rId2">
            <a:alphaModFix/>
          </a:blip>
          <a:srcRect b="15763" l="9728" r="10328" t="16901"/>
          <a:stretch/>
        </p:blipFill>
        <p:spPr>
          <a:xfrm>
            <a:off x="4108625" y="2755425"/>
            <a:ext cx="9943075" cy="4492824"/>
          </a:xfrm>
          <a:prstGeom prst="rect">
            <a:avLst/>
          </a:prstGeom>
          <a:noFill/>
          <a:ln>
            <a:noFill/>
          </a:ln>
        </p:spPr>
      </p:pic>
      <p:pic>
        <p:nvPicPr>
          <p:cNvPr id="16" name="Google Shape;16;p4"/>
          <p:cNvPicPr preferRelativeResize="0"/>
          <p:nvPr/>
        </p:nvPicPr>
        <p:blipFill rotWithShape="1">
          <a:blip r:embed="rId3">
            <a:alphaModFix amt="70000"/>
          </a:blip>
          <a:srcRect b="-7443" l="31219" r="0" t="-7432"/>
          <a:stretch/>
        </p:blipFill>
        <p:spPr>
          <a:xfrm>
            <a:off x="22950" y="6892400"/>
            <a:ext cx="18288000" cy="3394600"/>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uter screen">
  <p:cSld name="BLANK_4_1_1_1_1_1_1_1">
    <p:bg>
      <p:bgPr>
        <a:solidFill>
          <a:srgbClr val="FAFAFA"/>
        </a:solidFill>
      </p:bgPr>
    </p:bg>
    <p:spTree>
      <p:nvGrpSpPr>
        <p:cNvPr id="201" name="Shape 201"/>
        <p:cNvGrpSpPr/>
        <p:nvPr/>
      </p:nvGrpSpPr>
      <p:grpSpPr>
        <a:xfrm>
          <a:off x="0" y="0"/>
          <a:ext cx="0" cy="0"/>
          <a:chOff x="0" y="0"/>
          <a:chExt cx="0" cy="0"/>
        </a:xfrm>
      </p:grpSpPr>
      <p:sp>
        <p:nvSpPr>
          <p:cNvPr id="202" name="Google Shape;202;p31"/>
          <p:cNvSpPr txBox="1"/>
          <p:nvPr>
            <p:ph type="title"/>
          </p:nvPr>
        </p:nvSpPr>
        <p:spPr>
          <a:xfrm>
            <a:off x="829415" y="740275"/>
            <a:ext cx="9866100" cy="1324200"/>
          </a:xfrm>
          <a:prstGeom prst="rect">
            <a:avLst/>
          </a:prstGeom>
        </p:spPr>
        <p:txBody>
          <a:bodyPr anchorCtr="0" anchor="t" bIns="182850" lIns="182850" spcFirstLastPara="1" rIns="182850" wrap="square" tIns="182850">
            <a:noAutofit/>
          </a:bodyPr>
          <a:lstStyle>
            <a:lvl1pPr lvl="0" rtl="0">
              <a:spcBef>
                <a:spcPts val="0"/>
              </a:spcBef>
              <a:spcAft>
                <a:spcPts val="0"/>
              </a:spcAft>
              <a:buSzPts val="5000"/>
              <a:buNone/>
              <a:defRPr sz="50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203" name="Google Shape;203;p31"/>
          <p:cNvSpPr txBox="1"/>
          <p:nvPr>
            <p:ph idx="12" type="sldNum"/>
          </p:nvPr>
        </p:nvSpPr>
        <p:spPr>
          <a:xfrm>
            <a:off x="13859403" y="9044886"/>
            <a:ext cx="1097400" cy="720000"/>
          </a:xfrm>
          <a:prstGeom prst="rect">
            <a:avLst/>
          </a:prstGeom>
          <a:noFill/>
          <a:ln>
            <a:noFill/>
          </a:ln>
        </p:spPr>
        <p:txBody>
          <a:bodyPr anchorCtr="0" anchor="ctr" bIns="91425" lIns="91425" spcFirstLastPara="1" rIns="91425" wrap="square" tIns="91425">
            <a:noAutofit/>
          </a:bodyPr>
          <a:lstStyle>
            <a:lvl1pPr lvl="0" rtl="0" algn="r">
              <a:buClr>
                <a:srgbClr val="000000"/>
              </a:buClr>
              <a:buSzPts val="2000"/>
              <a:buFont typeface="Arial"/>
              <a:buNone/>
              <a:defRPr/>
            </a:lvl1pPr>
            <a:lvl2pPr lvl="1" rtl="0" algn="r">
              <a:buClr>
                <a:srgbClr val="000000"/>
              </a:buClr>
              <a:buSzPts val="2000"/>
              <a:buFont typeface="Arial"/>
              <a:buNone/>
              <a:defRPr/>
            </a:lvl2pPr>
            <a:lvl3pPr lvl="2" rtl="0" algn="r">
              <a:buClr>
                <a:srgbClr val="000000"/>
              </a:buClr>
              <a:buSzPts val="2000"/>
              <a:buFont typeface="Arial"/>
              <a:buNone/>
              <a:defRPr/>
            </a:lvl3pPr>
            <a:lvl4pPr lvl="3" rtl="0" algn="r">
              <a:buClr>
                <a:srgbClr val="000000"/>
              </a:buClr>
              <a:buSzPts val="2000"/>
              <a:buFont typeface="Arial"/>
              <a:buNone/>
              <a:defRPr/>
            </a:lvl4pPr>
            <a:lvl5pPr lvl="4" rtl="0" algn="r">
              <a:buClr>
                <a:srgbClr val="000000"/>
              </a:buClr>
              <a:buSzPts val="2000"/>
              <a:buFont typeface="Arial"/>
              <a:buNone/>
              <a:defRPr/>
            </a:lvl5pPr>
            <a:lvl6pPr lvl="5" rtl="0" algn="r">
              <a:buClr>
                <a:srgbClr val="000000"/>
              </a:buClr>
              <a:buSzPts val="2000"/>
              <a:buFont typeface="Arial"/>
              <a:buNone/>
              <a:defRPr/>
            </a:lvl6pPr>
            <a:lvl7pPr lvl="6" rtl="0" algn="r">
              <a:buClr>
                <a:srgbClr val="000000"/>
              </a:buClr>
              <a:buSzPts val="2000"/>
              <a:buFont typeface="Arial"/>
              <a:buNone/>
              <a:defRPr/>
            </a:lvl7pPr>
            <a:lvl8pPr lvl="7" rtl="0" algn="r">
              <a:buClr>
                <a:srgbClr val="000000"/>
              </a:buClr>
              <a:buSzPts val="2000"/>
              <a:buFont typeface="Arial"/>
              <a:buNone/>
              <a:defRPr/>
            </a:lvl8pPr>
            <a:lvl9pPr lvl="8" rtl="0" algn="r">
              <a:buClr>
                <a:srgbClr val="000000"/>
              </a:buClr>
              <a:buSzPts val="2000"/>
              <a:buFont typeface="Arial"/>
              <a:buNone/>
              <a:defRPr/>
            </a:lvl9pPr>
          </a:lstStyle>
          <a:p>
            <a:pPr indent="0" lvl="0" marL="0" rtl="0" algn="r">
              <a:spcBef>
                <a:spcPts val="0"/>
              </a:spcBef>
              <a:spcAft>
                <a:spcPts val="0"/>
              </a:spcAft>
              <a:buNone/>
            </a:pPr>
            <a:fld id="{00000000-1234-1234-1234-123412341234}" type="slidenum">
              <a:rPr lang="en-GB"/>
              <a:t>‹#›</a:t>
            </a:fld>
            <a:endParaRPr/>
          </a:p>
        </p:txBody>
      </p:sp>
      <p:pic>
        <p:nvPicPr>
          <p:cNvPr id="204" name="Google Shape;204;p31"/>
          <p:cNvPicPr preferRelativeResize="0"/>
          <p:nvPr/>
        </p:nvPicPr>
        <p:blipFill rotWithShape="1">
          <a:blip r:embed="rId2">
            <a:alphaModFix/>
          </a:blip>
          <a:srcRect b="19869" l="10092" r="10568" t="19050"/>
          <a:stretch/>
        </p:blipFill>
        <p:spPr>
          <a:xfrm>
            <a:off x="15339225" y="8894875"/>
            <a:ext cx="2519049" cy="1040274"/>
          </a:xfrm>
          <a:prstGeom prst="rect">
            <a:avLst/>
          </a:prstGeom>
          <a:noFill/>
          <a:ln>
            <a:noFill/>
          </a:ln>
        </p:spPr>
      </p:pic>
      <p:pic>
        <p:nvPicPr>
          <p:cNvPr descr="A screenshot of a computer screen&#10;&#10;Description automatically generated" id="205" name="Google Shape;205;p31"/>
          <p:cNvPicPr preferRelativeResize="0"/>
          <p:nvPr/>
        </p:nvPicPr>
        <p:blipFill rotWithShape="1">
          <a:blip r:embed="rId3">
            <a:alphaModFix/>
          </a:blip>
          <a:srcRect b="0" l="0" r="0" t="0"/>
          <a:stretch/>
        </p:blipFill>
        <p:spPr>
          <a:xfrm>
            <a:off x="2560085" y="2160638"/>
            <a:ext cx="12586833" cy="7244095"/>
          </a:xfrm>
          <a:prstGeom prst="rect">
            <a:avLst/>
          </a:prstGeom>
          <a:noFill/>
          <a:ln>
            <a:noFill/>
          </a:ln>
        </p:spPr>
      </p:pic>
      <p:sp>
        <p:nvSpPr>
          <p:cNvPr id="206" name="Google Shape;206;p31"/>
          <p:cNvSpPr/>
          <p:nvPr>
            <p:ph idx="2" type="pic"/>
          </p:nvPr>
        </p:nvSpPr>
        <p:spPr>
          <a:xfrm>
            <a:off x="4367400" y="2536425"/>
            <a:ext cx="9192900" cy="5815500"/>
          </a:xfrm>
          <a:prstGeom prst="rect">
            <a:avLst/>
          </a:prstGeom>
          <a:noFill/>
          <a:ln>
            <a:noFill/>
          </a:ln>
        </p:spPr>
      </p:sp>
      <p:sp>
        <p:nvSpPr>
          <p:cNvPr id="207" name="Google Shape;207;p31"/>
          <p:cNvSpPr/>
          <p:nvPr/>
        </p:nvSpPr>
        <p:spPr>
          <a:xfrm>
            <a:off x="4122300" y="8489225"/>
            <a:ext cx="9649800" cy="187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08" name="Google Shape;208;p31"/>
          <p:cNvSpPr txBox="1"/>
          <p:nvPr>
            <p:ph idx="1" type="subTitle"/>
          </p:nvPr>
        </p:nvSpPr>
        <p:spPr>
          <a:xfrm>
            <a:off x="2560075" y="4677600"/>
            <a:ext cx="2888700" cy="931800"/>
          </a:xfrm>
          <a:prstGeom prst="rect">
            <a:avLst/>
          </a:prstGeom>
          <a:solidFill>
            <a:schemeClr val="dk2"/>
          </a:solidFill>
          <a:ln>
            <a:noFill/>
          </a:ln>
        </p:spPr>
        <p:txBody>
          <a:bodyPr anchorCtr="0" anchor="ctr" bIns="182850" lIns="182850" spcFirstLastPara="1" rIns="182850" wrap="square" tIns="182850">
            <a:normAutofit/>
          </a:bodyPr>
          <a:lstStyle>
            <a:lvl1pPr lvl="0" algn="ctr">
              <a:spcBef>
                <a:spcPts val="0"/>
              </a:spcBef>
              <a:spcAft>
                <a:spcPts val="0"/>
              </a:spcAft>
              <a:buClr>
                <a:srgbClr val="FFFFFF"/>
              </a:buClr>
              <a:buSzPts val="2000"/>
              <a:buNone/>
              <a:defRPr sz="2000">
                <a:solidFill>
                  <a:srgbClr val="FFFFFF"/>
                </a:solidFill>
              </a:defRPr>
            </a:lvl1pPr>
            <a:lvl2pPr lvl="1" algn="ctr">
              <a:spcBef>
                <a:spcPts val="2000"/>
              </a:spcBef>
              <a:spcAft>
                <a:spcPts val="0"/>
              </a:spcAft>
              <a:buClr>
                <a:srgbClr val="FFFFFF"/>
              </a:buClr>
              <a:buSzPts val="2800"/>
              <a:buNone/>
              <a:defRPr>
                <a:solidFill>
                  <a:srgbClr val="FFFFFF"/>
                </a:solidFill>
              </a:defRPr>
            </a:lvl2pPr>
            <a:lvl3pPr lvl="2" algn="ctr">
              <a:spcBef>
                <a:spcPts val="2500"/>
              </a:spcBef>
              <a:spcAft>
                <a:spcPts val="0"/>
              </a:spcAft>
              <a:buClr>
                <a:srgbClr val="FFFFFF"/>
              </a:buClr>
              <a:buSzPts val="2800"/>
              <a:buNone/>
              <a:defRPr>
                <a:solidFill>
                  <a:srgbClr val="FFFFFF"/>
                </a:solidFill>
              </a:defRPr>
            </a:lvl3pPr>
            <a:lvl4pPr lvl="3" algn="ctr">
              <a:spcBef>
                <a:spcPts val="2000"/>
              </a:spcBef>
              <a:spcAft>
                <a:spcPts val="0"/>
              </a:spcAft>
              <a:buClr>
                <a:srgbClr val="FFFFFF"/>
              </a:buClr>
              <a:buSzPts val="2800"/>
              <a:buNone/>
              <a:defRPr>
                <a:solidFill>
                  <a:srgbClr val="FFFFFF"/>
                </a:solidFill>
              </a:defRPr>
            </a:lvl4pPr>
            <a:lvl5pPr lvl="4" algn="ctr">
              <a:spcBef>
                <a:spcPts val="1800"/>
              </a:spcBef>
              <a:spcAft>
                <a:spcPts val="0"/>
              </a:spcAft>
              <a:buClr>
                <a:srgbClr val="FFFFFF"/>
              </a:buClr>
              <a:buSzPts val="2800"/>
              <a:buNone/>
              <a:defRPr>
                <a:solidFill>
                  <a:srgbClr val="FFFFFF"/>
                </a:solidFill>
              </a:defRPr>
            </a:lvl5pPr>
            <a:lvl6pPr lvl="5" algn="ctr">
              <a:spcBef>
                <a:spcPts val="1800"/>
              </a:spcBef>
              <a:spcAft>
                <a:spcPts val="0"/>
              </a:spcAft>
              <a:buClr>
                <a:srgbClr val="FFFFFF"/>
              </a:buClr>
              <a:buSzPts val="2800"/>
              <a:buNone/>
              <a:defRPr>
                <a:solidFill>
                  <a:srgbClr val="FFFFFF"/>
                </a:solidFill>
              </a:defRPr>
            </a:lvl6pPr>
            <a:lvl7pPr lvl="6" algn="ctr">
              <a:spcBef>
                <a:spcPts val="1800"/>
              </a:spcBef>
              <a:spcAft>
                <a:spcPts val="0"/>
              </a:spcAft>
              <a:buClr>
                <a:srgbClr val="FFFFFF"/>
              </a:buClr>
              <a:buSzPts val="2800"/>
              <a:buNone/>
              <a:defRPr>
                <a:solidFill>
                  <a:srgbClr val="FFFFFF"/>
                </a:solidFill>
              </a:defRPr>
            </a:lvl7pPr>
            <a:lvl8pPr lvl="7" algn="ctr">
              <a:spcBef>
                <a:spcPts val="1800"/>
              </a:spcBef>
              <a:spcAft>
                <a:spcPts val="0"/>
              </a:spcAft>
              <a:buClr>
                <a:srgbClr val="FFFFFF"/>
              </a:buClr>
              <a:buSzPts val="2800"/>
              <a:buNone/>
              <a:defRPr>
                <a:solidFill>
                  <a:srgbClr val="FFFFFF"/>
                </a:solidFill>
              </a:defRPr>
            </a:lvl8pPr>
            <a:lvl9pPr lvl="8" algn="ctr">
              <a:spcBef>
                <a:spcPts val="1800"/>
              </a:spcBef>
              <a:spcAft>
                <a:spcPts val="1800"/>
              </a:spcAft>
              <a:buClr>
                <a:srgbClr val="FFFFFF"/>
              </a:buClr>
              <a:buSzPts val="2800"/>
              <a:buNone/>
              <a:defRPr>
                <a:solidFill>
                  <a:srgbClr val="FFFFFF"/>
                </a:solidFill>
              </a:defRPr>
            </a:lvl9pPr>
          </a:lstStyle>
          <a:p/>
        </p:txBody>
      </p:sp>
      <p:sp>
        <p:nvSpPr>
          <p:cNvPr id="209" name="Google Shape;209;p31"/>
          <p:cNvSpPr txBox="1"/>
          <p:nvPr>
            <p:ph idx="3" type="subTitle"/>
          </p:nvPr>
        </p:nvSpPr>
        <p:spPr>
          <a:xfrm>
            <a:off x="12615975" y="3842850"/>
            <a:ext cx="2888700" cy="931800"/>
          </a:xfrm>
          <a:prstGeom prst="rect">
            <a:avLst/>
          </a:prstGeom>
          <a:solidFill>
            <a:schemeClr val="dk2"/>
          </a:solidFill>
          <a:ln>
            <a:noFill/>
          </a:ln>
        </p:spPr>
        <p:txBody>
          <a:bodyPr anchorCtr="0" anchor="ctr" bIns="182850" lIns="182850" spcFirstLastPara="1" rIns="182850" wrap="square" tIns="182850">
            <a:normAutofit/>
          </a:bodyPr>
          <a:lstStyle>
            <a:lvl1pPr lvl="0" rtl="0" algn="ctr">
              <a:spcBef>
                <a:spcPts val="0"/>
              </a:spcBef>
              <a:spcAft>
                <a:spcPts val="0"/>
              </a:spcAft>
              <a:buClr>
                <a:srgbClr val="FFFFFF"/>
              </a:buClr>
              <a:buSzPts val="2000"/>
              <a:buNone/>
              <a:defRPr sz="2000">
                <a:solidFill>
                  <a:srgbClr val="FFFFFF"/>
                </a:solidFill>
              </a:defRPr>
            </a:lvl1pPr>
            <a:lvl2pPr lvl="1" rtl="0" algn="ctr">
              <a:spcBef>
                <a:spcPts val="2000"/>
              </a:spcBef>
              <a:spcAft>
                <a:spcPts val="0"/>
              </a:spcAft>
              <a:buClr>
                <a:srgbClr val="FFFFFF"/>
              </a:buClr>
              <a:buSzPts val="2800"/>
              <a:buNone/>
              <a:defRPr>
                <a:solidFill>
                  <a:srgbClr val="FFFFFF"/>
                </a:solidFill>
              </a:defRPr>
            </a:lvl2pPr>
            <a:lvl3pPr lvl="2" rtl="0" algn="ctr">
              <a:spcBef>
                <a:spcPts val="2500"/>
              </a:spcBef>
              <a:spcAft>
                <a:spcPts val="0"/>
              </a:spcAft>
              <a:buClr>
                <a:srgbClr val="FFFFFF"/>
              </a:buClr>
              <a:buSzPts val="2800"/>
              <a:buNone/>
              <a:defRPr>
                <a:solidFill>
                  <a:srgbClr val="FFFFFF"/>
                </a:solidFill>
              </a:defRPr>
            </a:lvl3pPr>
            <a:lvl4pPr lvl="3" rtl="0" algn="ctr">
              <a:spcBef>
                <a:spcPts val="2000"/>
              </a:spcBef>
              <a:spcAft>
                <a:spcPts val="0"/>
              </a:spcAft>
              <a:buClr>
                <a:srgbClr val="FFFFFF"/>
              </a:buClr>
              <a:buSzPts val="2800"/>
              <a:buNone/>
              <a:defRPr>
                <a:solidFill>
                  <a:srgbClr val="FFFFFF"/>
                </a:solidFill>
              </a:defRPr>
            </a:lvl4pPr>
            <a:lvl5pPr lvl="4" rtl="0" algn="ctr">
              <a:spcBef>
                <a:spcPts val="1800"/>
              </a:spcBef>
              <a:spcAft>
                <a:spcPts val="0"/>
              </a:spcAft>
              <a:buClr>
                <a:srgbClr val="FFFFFF"/>
              </a:buClr>
              <a:buSzPts val="2800"/>
              <a:buNone/>
              <a:defRPr>
                <a:solidFill>
                  <a:srgbClr val="FFFFFF"/>
                </a:solidFill>
              </a:defRPr>
            </a:lvl5pPr>
            <a:lvl6pPr lvl="5" rtl="0" algn="ctr">
              <a:spcBef>
                <a:spcPts val="1800"/>
              </a:spcBef>
              <a:spcAft>
                <a:spcPts val="0"/>
              </a:spcAft>
              <a:buClr>
                <a:srgbClr val="FFFFFF"/>
              </a:buClr>
              <a:buSzPts val="2800"/>
              <a:buNone/>
              <a:defRPr>
                <a:solidFill>
                  <a:srgbClr val="FFFFFF"/>
                </a:solidFill>
              </a:defRPr>
            </a:lvl6pPr>
            <a:lvl7pPr lvl="6" rtl="0" algn="ctr">
              <a:spcBef>
                <a:spcPts val="1800"/>
              </a:spcBef>
              <a:spcAft>
                <a:spcPts val="0"/>
              </a:spcAft>
              <a:buClr>
                <a:srgbClr val="FFFFFF"/>
              </a:buClr>
              <a:buSzPts val="2800"/>
              <a:buNone/>
              <a:defRPr>
                <a:solidFill>
                  <a:srgbClr val="FFFFFF"/>
                </a:solidFill>
              </a:defRPr>
            </a:lvl7pPr>
            <a:lvl8pPr lvl="7" rtl="0" algn="ctr">
              <a:spcBef>
                <a:spcPts val="1800"/>
              </a:spcBef>
              <a:spcAft>
                <a:spcPts val="0"/>
              </a:spcAft>
              <a:buClr>
                <a:srgbClr val="FFFFFF"/>
              </a:buClr>
              <a:buSzPts val="2800"/>
              <a:buNone/>
              <a:defRPr>
                <a:solidFill>
                  <a:srgbClr val="FFFFFF"/>
                </a:solidFill>
              </a:defRPr>
            </a:lvl8pPr>
            <a:lvl9pPr lvl="8" rtl="0" algn="ctr">
              <a:spcBef>
                <a:spcPts val="1800"/>
              </a:spcBef>
              <a:spcAft>
                <a:spcPts val="1800"/>
              </a:spcAft>
              <a:buClr>
                <a:srgbClr val="FFFFFF"/>
              </a:buClr>
              <a:buSzPts val="2800"/>
              <a:buNone/>
              <a:defRPr>
                <a:solidFill>
                  <a:srgbClr val="FFFFFF"/>
                </a:solidFill>
              </a:defRPr>
            </a:lvl9pPr>
          </a:lstStyle>
          <a:p/>
        </p:txBody>
      </p:sp>
      <p:sp>
        <p:nvSpPr>
          <p:cNvPr id="210" name="Google Shape;210;p31"/>
          <p:cNvSpPr txBox="1"/>
          <p:nvPr>
            <p:ph idx="4" type="subTitle"/>
          </p:nvPr>
        </p:nvSpPr>
        <p:spPr>
          <a:xfrm>
            <a:off x="13158500" y="5973075"/>
            <a:ext cx="2888700" cy="931800"/>
          </a:xfrm>
          <a:prstGeom prst="rect">
            <a:avLst/>
          </a:prstGeom>
          <a:solidFill>
            <a:schemeClr val="dk2"/>
          </a:solidFill>
          <a:ln>
            <a:noFill/>
          </a:ln>
        </p:spPr>
        <p:txBody>
          <a:bodyPr anchorCtr="0" anchor="ctr" bIns="182850" lIns="182850" spcFirstLastPara="1" rIns="182850" wrap="square" tIns="182850">
            <a:normAutofit/>
          </a:bodyPr>
          <a:lstStyle>
            <a:lvl1pPr lvl="0" rtl="0" algn="ctr">
              <a:spcBef>
                <a:spcPts val="0"/>
              </a:spcBef>
              <a:spcAft>
                <a:spcPts val="0"/>
              </a:spcAft>
              <a:buClr>
                <a:srgbClr val="FFFFFF"/>
              </a:buClr>
              <a:buSzPts val="2000"/>
              <a:buNone/>
              <a:defRPr sz="2000">
                <a:solidFill>
                  <a:srgbClr val="FFFFFF"/>
                </a:solidFill>
              </a:defRPr>
            </a:lvl1pPr>
            <a:lvl2pPr lvl="1" rtl="0" algn="ctr">
              <a:spcBef>
                <a:spcPts val="2000"/>
              </a:spcBef>
              <a:spcAft>
                <a:spcPts val="0"/>
              </a:spcAft>
              <a:buClr>
                <a:srgbClr val="FFFFFF"/>
              </a:buClr>
              <a:buSzPts val="2800"/>
              <a:buNone/>
              <a:defRPr>
                <a:solidFill>
                  <a:srgbClr val="FFFFFF"/>
                </a:solidFill>
              </a:defRPr>
            </a:lvl2pPr>
            <a:lvl3pPr lvl="2" rtl="0" algn="ctr">
              <a:spcBef>
                <a:spcPts val="2500"/>
              </a:spcBef>
              <a:spcAft>
                <a:spcPts val="0"/>
              </a:spcAft>
              <a:buClr>
                <a:srgbClr val="FFFFFF"/>
              </a:buClr>
              <a:buSzPts val="2800"/>
              <a:buNone/>
              <a:defRPr>
                <a:solidFill>
                  <a:srgbClr val="FFFFFF"/>
                </a:solidFill>
              </a:defRPr>
            </a:lvl3pPr>
            <a:lvl4pPr lvl="3" rtl="0" algn="ctr">
              <a:spcBef>
                <a:spcPts val="2000"/>
              </a:spcBef>
              <a:spcAft>
                <a:spcPts val="0"/>
              </a:spcAft>
              <a:buClr>
                <a:srgbClr val="FFFFFF"/>
              </a:buClr>
              <a:buSzPts val="2800"/>
              <a:buNone/>
              <a:defRPr>
                <a:solidFill>
                  <a:srgbClr val="FFFFFF"/>
                </a:solidFill>
              </a:defRPr>
            </a:lvl4pPr>
            <a:lvl5pPr lvl="4" rtl="0" algn="ctr">
              <a:spcBef>
                <a:spcPts val="1800"/>
              </a:spcBef>
              <a:spcAft>
                <a:spcPts val="0"/>
              </a:spcAft>
              <a:buClr>
                <a:srgbClr val="FFFFFF"/>
              </a:buClr>
              <a:buSzPts val="2800"/>
              <a:buNone/>
              <a:defRPr>
                <a:solidFill>
                  <a:srgbClr val="FFFFFF"/>
                </a:solidFill>
              </a:defRPr>
            </a:lvl5pPr>
            <a:lvl6pPr lvl="5" rtl="0" algn="ctr">
              <a:spcBef>
                <a:spcPts val="1800"/>
              </a:spcBef>
              <a:spcAft>
                <a:spcPts val="0"/>
              </a:spcAft>
              <a:buClr>
                <a:srgbClr val="FFFFFF"/>
              </a:buClr>
              <a:buSzPts val="2800"/>
              <a:buNone/>
              <a:defRPr>
                <a:solidFill>
                  <a:srgbClr val="FFFFFF"/>
                </a:solidFill>
              </a:defRPr>
            </a:lvl6pPr>
            <a:lvl7pPr lvl="6" rtl="0" algn="ctr">
              <a:spcBef>
                <a:spcPts val="1800"/>
              </a:spcBef>
              <a:spcAft>
                <a:spcPts val="0"/>
              </a:spcAft>
              <a:buClr>
                <a:srgbClr val="FFFFFF"/>
              </a:buClr>
              <a:buSzPts val="2800"/>
              <a:buNone/>
              <a:defRPr>
                <a:solidFill>
                  <a:srgbClr val="FFFFFF"/>
                </a:solidFill>
              </a:defRPr>
            </a:lvl7pPr>
            <a:lvl8pPr lvl="7" rtl="0" algn="ctr">
              <a:spcBef>
                <a:spcPts val="1800"/>
              </a:spcBef>
              <a:spcAft>
                <a:spcPts val="0"/>
              </a:spcAft>
              <a:buClr>
                <a:srgbClr val="FFFFFF"/>
              </a:buClr>
              <a:buSzPts val="2800"/>
              <a:buNone/>
              <a:defRPr>
                <a:solidFill>
                  <a:srgbClr val="FFFFFF"/>
                </a:solidFill>
              </a:defRPr>
            </a:lvl8pPr>
            <a:lvl9pPr lvl="8" rtl="0" algn="ctr">
              <a:spcBef>
                <a:spcPts val="1800"/>
              </a:spcBef>
              <a:spcAft>
                <a:spcPts val="1800"/>
              </a:spcAft>
              <a:buClr>
                <a:srgbClr val="FFFFFF"/>
              </a:buClr>
              <a:buSzPts val="2800"/>
              <a:buNone/>
              <a:defRPr>
                <a:solidFill>
                  <a:srgbClr val="FFFFFF"/>
                </a:solidFill>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A">
  <p:cSld name="BLANK_4_1_1_1_1_1_1_1_1">
    <p:bg>
      <p:bgPr>
        <a:solidFill>
          <a:srgbClr val="FAFAFA"/>
        </a:solidFill>
      </p:bgPr>
    </p:bg>
    <p:spTree>
      <p:nvGrpSpPr>
        <p:cNvPr id="211" name="Shape 211"/>
        <p:cNvGrpSpPr/>
        <p:nvPr/>
      </p:nvGrpSpPr>
      <p:grpSpPr>
        <a:xfrm>
          <a:off x="0" y="0"/>
          <a:ext cx="0" cy="0"/>
          <a:chOff x="0" y="0"/>
          <a:chExt cx="0" cy="0"/>
        </a:xfrm>
      </p:grpSpPr>
      <p:cxnSp>
        <p:nvCxnSpPr>
          <p:cNvPr id="212" name="Google Shape;212;p32"/>
          <p:cNvCxnSpPr/>
          <p:nvPr/>
        </p:nvCxnSpPr>
        <p:spPr>
          <a:xfrm>
            <a:off x="0" y="4913825"/>
            <a:ext cx="18128700" cy="0"/>
          </a:xfrm>
          <a:prstGeom prst="straightConnector1">
            <a:avLst/>
          </a:prstGeom>
          <a:noFill/>
          <a:ln cap="flat" cmpd="sng" w="114300">
            <a:solidFill>
              <a:schemeClr val="dk1"/>
            </a:solidFill>
            <a:prstDash val="solid"/>
            <a:round/>
            <a:headEnd len="med" w="med" type="none"/>
            <a:tailEnd len="med" w="med" type="triangle"/>
          </a:ln>
        </p:spPr>
      </p:cxnSp>
      <p:sp>
        <p:nvSpPr>
          <p:cNvPr id="213" name="Google Shape;213;p32"/>
          <p:cNvSpPr txBox="1"/>
          <p:nvPr>
            <p:ph type="title"/>
          </p:nvPr>
        </p:nvSpPr>
        <p:spPr>
          <a:xfrm>
            <a:off x="829415" y="740275"/>
            <a:ext cx="9866100" cy="1324200"/>
          </a:xfrm>
          <a:prstGeom prst="rect">
            <a:avLst/>
          </a:prstGeom>
        </p:spPr>
        <p:txBody>
          <a:bodyPr anchorCtr="0" anchor="t" bIns="182850" lIns="182850" spcFirstLastPara="1" rIns="182850" wrap="square" tIns="182850">
            <a:noAutofit/>
          </a:bodyPr>
          <a:lstStyle>
            <a:lvl1pPr lvl="0" rtl="0">
              <a:spcBef>
                <a:spcPts val="0"/>
              </a:spcBef>
              <a:spcAft>
                <a:spcPts val="0"/>
              </a:spcAft>
              <a:buSzPts val="5000"/>
              <a:buNone/>
              <a:defRPr sz="50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214" name="Google Shape;214;p32"/>
          <p:cNvSpPr txBox="1"/>
          <p:nvPr>
            <p:ph idx="12" type="sldNum"/>
          </p:nvPr>
        </p:nvSpPr>
        <p:spPr>
          <a:xfrm>
            <a:off x="13859403" y="9044886"/>
            <a:ext cx="1097400" cy="720000"/>
          </a:xfrm>
          <a:prstGeom prst="rect">
            <a:avLst/>
          </a:prstGeom>
          <a:noFill/>
          <a:ln>
            <a:noFill/>
          </a:ln>
        </p:spPr>
        <p:txBody>
          <a:bodyPr anchorCtr="0" anchor="ctr" bIns="91425" lIns="91425" spcFirstLastPara="1" rIns="91425" wrap="square" tIns="91425">
            <a:noAutofit/>
          </a:bodyPr>
          <a:lstStyle>
            <a:lvl1pPr lvl="0" rtl="0" algn="r">
              <a:buClr>
                <a:srgbClr val="000000"/>
              </a:buClr>
              <a:buSzPts val="2000"/>
              <a:buFont typeface="Arial"/>
              <a:buNone/>
              <a:defRPr/>
            </a:lvl1pPr>
            <a:lvl2pPr lvl="1" rtl="0" algn="r">
              <a:buClr>
                <a:srgbClr val="000000"/>
              </a:buClr>
              <a:buSzPts val="2000"/>
              <a:buFont typeface="Arial"/>
              <a:buNone/>
              <a:defRPr/>
            </a:lvl2pPr>
            <a:lvl3pPr lvl="2" rtl="0" algn="r">
              <a:buClr>
                <a:srgbClr val="000000"/>
              </a:buClr>
              <a:buSzPts val="2000"/>
              <a:buFont typeface="Arial"/>
              <a:buNone/>
              <a:defRPr/>
            </a:lvl3pPr>
            <a:lvl4pPr lvl="3" rtl="0" algn="r">
              <a:buClr>
                <a:srgbClr val="000000"/>
              </a:buClr>
              <a:buSzPts val="2000"/>
              <a:buFont typeface="Arial"/>
              <a:buNone/>
              <a:defRPr/>
            </a:lvl4pPr>
            <a:lvl5pPr lvl="4" rtl="0" algn="r">
              <a:buClr>
                <a:srgbClr val="000000"/>
              </a:buClr>
              <a:buSzPts val="2000"/>
              <a:buFont typeface="Arial"/>
              <a:buNone/>
              <a:defRPr/>
            </a:lvl5pPr>
            <a:lvl6pPr lvl="5" rtl="0" algn="r">
              <a:buClr>
                <a:srgbClr val="000000"/>
              </a:buClr>
              <a:buSzPts val="2000"/>
              <a:buFont typeface="Arial"/>
              <a:buNone/>
              <a:defRPr/>
            </a:lvl6pPr>
            <a:lvl7pPr lvl="6" rtl="0" algn="r">
              <a:buClr>
                <a:srgbClr val="000000"/>
              </a:buClr>
              <a:buSzPts val="2000"/>
              <a:buFont typeface="Arial"/>
              <a:buNone/>
              <a:defRPr/>
            </a:lvl7pPr>
            <a:lvl8pPr lvl="7" rtl="0" algn="r">
              <a:buClr>
                <a:srgbClr val="000000"/>
              </a:buClr>
              <a:buSzPts val="2000"/>
              <a:buFont typeface="Arial"/>
              <a:buNone/>
              <a:defRPr/>
            </a:lvl8pPr>
            <a:lvl9pPr lvl="8" rtl="0" algn="r">
              <a:buClr>
                <a:srgbClr val="000000"/>
              </a:buClr>
              <a:buSzPts val="2000"/>
              <a:buFont typeface="Arial"/>
              <a:buNone/>
              <a:defRPr/>
            </a:lvl9pPr>
          </a:lstStyle>
          <a:p>
            <a:pPr indent="0" lvl="0" marL="0" rtl="0" algn="r">
              <a:spcBef>
                <a:spcPts val="0"/>
              </a:spcBef>
              <a:spcAft>
                <a:spcPts val="0"/>
              </a:spcAft>
              <a:buNone/>
            </a:pPr>
            <a:fld id="{00000000-1234-1234-1234-123412341234}" type="slidenum">
              <a:rPr lang="en-GB"/>
              <a:t>‹#›</a:t>
            </a:fld>
            <a:endParaRPr/>
          </a:p>
        </p:txBody>
      </p:sp>
      <p:pic>
        <p:nvPicPr>
          <p:cNvPr id="215" name="Google Shape;215;p32"/>
          <p:cNvPicPr preferRelativeResize="0"/>
          <p:nvPr/>
        </p:nvPicPr>
        <p:blipFill rotWithShape="1">
          <a:blip r:embed="rId2">
            <a:alphaModFix/>
          </a:blip>
          <a:srcRect b="19869" l="10092" r="10568" t="19050"/>
          <a:stretch/>
        </p:blipFill>
        <p:spPr>
          <a:xfrm>
            <a:off x="15339225" y="8894875"/>
            <a:ext cx="2519049" cy="1040274"/>
          </a:xfrm>
          <a:prstGeom prst="rect">
            <a:avLst/>
          </a:prstGeom>
          <a:noFill/>
          <a:ln>
            <a:noFill/>
          </a:ln>
        </p:spPr>
      </p:pic>
      <p:sp>
        <p:nvSpPr>
          <p:cNvPr id="216" name="Google Shape;216;p32"/>
          <p:cNvSpPr txBox="1"/>
          <p:nvPr>
            <p:ph idx="1" type="subTitle"/>
          </p:nvPr>
        </p:nvSpPr>
        <p:spPr>
          <a:xfrm>
            <a:off x="1572050" y="3469100"/>
            <a:ext cx="2031600" cy="931800"/>
          </a:xfrm>
          <a:prstGeom prst="rect">
            <a:avLst/>
          </a:prstGeom>
          <a:noFill/>
          <a:ln>
            <a:noFill/>
          </a:ln>
        </p:spPr>
        <p:txBody>
          <a:bodyPr anchorCtr="0" anchor="b" bIns="182850" lIns="182850" spcFirstLastPara="1" rIns="182850" wrap="square" tIns="182850">
            <a:normAutofit/>
          </a:bodyPr>
          <a:lstStyle>
            <a:lvl1pPr lvl="0" rtl="0" algn="ctr">
              <a:lnSpc>
                <a:spcPct val="90000"/>
              </a:lnSpc>
              <a:spcBef>
                <a:spcPts val="0"/>
              </a:spcBef>
              <a:spcAft>
                <a:spcPts val="0"/>
              </a:spcAft>
              <a:buClr>
                <a:schemeClr val="dk1"/>
              </a:buClr>
              <a:buSzPts val="2000"/>
              <a:buNone/>
              <a:defRPr sz="2000">
                <a:solidFill>
                  <a:schemeClr val="dk1"/>
                </a:solidFill>
              </a:defRPr>
            </a:lvl1pPr>
            <a:lvl2pPr lvl="1" rtl="0" algn="ctr">
              <a:spcBef>
                <a:spcPts val="2000"/>
              </a:spcBef>
              <a:spcAft>
                <a:spcPts val="0"/>
              </a:spcAft>
              <a:buClr>
                <a:schemeClr val="dk1"/>
              </a:buClr>
              <a:buSzPts val="2800"/>
              <a:buNone/>
              <a:defRPr>
                <a:solidFill>
                  <a:schemeClr val="dk1"/>
                </a:solidFill>
              </a:defRPr>
            </a:lvl2pPr>
            <a:lvl3pPr lvl="2" rtl="0" algn="ctr">
              <a:spcBef>
                <a:spcPts val="2500"/>
              </a:spcBef>
              <a:spcAft>
                <a:spcPts val="0"/>
              </a:spcAft>
              <a:buClr>
                <a:schemeClr val="dk1"/>
              </a:buClr>
              <a:buSzPts val="2800"/>
              <a:buNone/>
              <a:defRPr>
                <a:solidFill>
                  <a:schemeClr val="dk1"/>
                </a:solidFill>
              </a:defRPr>
            </a:lvl3pPr>
            <a:lvl4pPr lvl="3" rtl="0" algn="ctr">
              <a:spcBef>
                <a:spcPts val="2000"/>
              </a:spcBef>
              <a:spcAft>
                <a:spcPts val="0"/>
              </a:spcAft>
              <a:buClr>
                <a:schemeClr val="dk1"/>
              </a:buClr>
              <a:buSzPts val="2800"/>
              <a:buNone/>
              <a:defRPr>
                <a:solidFill>
                  <a:schemeClr val="dk1"/>
                </a:solidFill>
              </a:defRPr>
            </a:lvl4pPr>
            <a:lvl5pPr lvl="4" rtl="0" algn="ctr">
              <a:spcBef>
                <a:spcPts val="1800"/>
              </a:spcBef>
              <a:spcAft>
                <a:spcPts val="0"/>
              </a:spcAft>
              <a:buClr>
                <a:schemeClr val="dk1"/>
              </a:buClr>
              <a:buSzPts val="2800"/>
              <a:buNone/>
              <a:defRPr>
                <a:solidFill>
                  <a:schemeClr val="dk1"/>
                </a:solidFill>
              </a:defRPr>
            </a:lvl5pPr>
            <a:lvl6pPr lvl="5" rtl="0" algn="ctr">
              <a:spcBef>
                <a:spcPts val="1800"/>
              </a:spcBef>
              <a:spcAft>
                <a:spcPts val="0"/>
              </a:spcAft>
              <a:buClr>
                <a:schemeClr val="dk1"/>
              </a:buClr>
              <a:buSzPts val="2800"/>
              <a:buNone/>
              <a:defRPr>
                <a:solidFill>
                  <a:schemeClr val="dk1"/>
                </a:solidFill>
              </a:defRPr>
            </a:lvl6pPr>
            <a:lvl7pPr lvl="6" rtl="0" algn="ctr">
              <a:spcBef>
                <a:spcPts val="1800"/>
              </a:spcBef>
              <a:spcAft>
                <a:spcPts val="0"/>
              </a:spcAft>
              <a:buClr>
                <a:schemeClr val="dk1"/>
              </a:buClr>
              <a:buSzPts val="2800"/>
              <a:buNone/>
              <a:defRPr>
                <a:solidFill>
                  <a:schemeClr val="dk1"/>
                </a:solidFill>
              </a:defRPr>
            </a:lvl7pPr>
            <a:lvl8pPr lvl="7" rtl="0" algn="ctr">
              <a:spcBef>
                <a:spcPts val="1800"/>
              </a:spcBef>
              <a:spcAft>
                <a:spcPts val="0"/>
              </a:spcAft>
              <a:buClr>
                <a:schemeClr val="dk1"/>
              </a:buClr>
              <a:buSzPts val="2800"/>
              <a:buNone/>
              <a:defRPr>
                <a:solidFill>
                  <a:schemeClr val="dk1"/>
                </a:solidFill>
              </a:defRPr>
            </a:lvl8pPr>
            <a:lvl9pPr lvl="8" rtl="0" algn="ctr">
              <a:spcBef>
                <a:spcPts val="1800"/>
              </a:spcBef>
              <a:spcAft>
                <a:spcPts val="1800"/>
              </a:spcAft>
              <a:buClr>
                <a:schemeClr val="dk1"/>
              </a:buClr>
              <a:buSzPts val="2800"/>
              <a:buNone/>
              <a:defRPr>
                <a:solidFill>
                  <a:schemeClr val="dk1"/>
                </a:solidFill>
              </a:defRPr>
            </a:lvl9pPr>
          </a:lstStyle>
          <a:p/>
        </p:txBody>
      </p:sp>
      <p:sp>
        <p:nvSpPr>
          <p:cNvPr id="217" name="Google Shape;217;p32"/>
          <p:cNvSpPr txBox="1"/>
          <p:nvPr>
            <p:ph idx="2" type="subTitle"/>
          </p:nvPr>
        </p:nvSpPr>
        <p:spPr>
          <a:xfrm>
            <a:off x="14690338" y="3469100"/>
            <a:ext cx="2031600" cy="931800"/>
          </a:xfrm>
          <a:prstGeom prst="rect">
            <a:avLst/>
          </a:prstGeom>
          <a:noFill/>
          <a:ln>
            <a:noFill/>
          </a:ln>
        </p:spPr>
        <p:txBody>
          <a:bodyPr anchorCtr="0" anchor="b" bIns="182850" lIns="182850" spcFirstLastPara="1" rIns="182850" wrap="square" tIns="182850">
            <a:normAutofit/>
          </a:bodyPr>
          <a:lstStyle>
            <a:lvl1pPr lvl="0" algn="ctr">
              <a:lnSpc>
                <a:spcPct val="90000"/>
              </a:lnSpc>
              <a:spcBef>
                <a:spcPts val="0"/>
              </a:spcBef>
              <a:spcAft>
                <a:spcPts val="0"/>
              </a:spcAft>
              <a:buClr>
                <a:schemeClr val="dk1"/>
              </a:buClr>
              <a:buSzPts val="2000"/>
              <a:buNone/>
              <a:defRPr sz="2000">
                <a:solidFill>
                  <a:schemeClr val="dk1"/>
                </a:solidFill>
              </a:defRPr>
            </a:lvl1pPr>
            <a:lvl2pPr lvl="1" algn="ctr">
              <a:spcBef>
                <a:spcPts val="2000"/>
              </a:spcBef>
              <a:spcAft>
                <a:spcPts val="0"/>
              </a:spcAft>
              <a:buClr>
                <a:schemeClr val="dk1"/>
              </a:buClr>
              <a:buSzPts val="2800"/>
              <a:buNone/>
              <a:defRPr>
                <a:solidFill>
                  <a:schemeClr val="dk1"/>
                </a:solidFill>
              </a:defRPr>
            </a:lvl2pPr>
            <a:lvl3pPr lvl="2" algn="ctr">
              <a:spcBef>
                <a:spcPts val="2500"/>
              </a:spcBef>
              <a:spcAft>
                <a:spcPts val="0"/>
              </a:spcAft>
              <a:buClr>
                <a:schemeClr val="dk1"/>
              </a:buClr>
              <a:buSzPts val="2800"/>
              <a:buNone/>
              <a:defRPr>
                <a:solidFill>
                  <a:schemeClr val="dk1"/>
                </a:solidFill>
              </a:defRPr>
            </a:lvl3pPr>
            <a:lvl4pPr lvl="3" algn="ctr">
              <a:spcBef>
                <a:spcPts val="2000"/>
              </a:spcBef>
              <a:spcAft>
                <a:spcPts val="0"/>
              </a:spcAft>
              <a:buClr>
                <a:schemeClr val="dk1"/>
              </a:buClr>
              <a:buSzPts val="2800"/>
              <a:buNone/>
              <a:defRPr>
                <a:solidFill>
                  <a:schemeClr val="dk1"/>
                </a:solidFill>
              </a:defRPr>
            </a:lvl4pPr>
            <a:lvl5pPr lvl="4" algn="ctr">
              <a:spcBef>
                <a:spcPts val="1800"/>
              </a:spcBef>
              <a:spcAft>
                <a:spcPts val="0"/>
              </a:spcAft>
              <a:buClr>
                <a:schemeClr val="dk1"/>
              </a:buClr>
              <a:buSzPts val="2800"/>
              <a:buNone/>
              <a:defRPr>
                <a:solidFill>
                  <a:schemeClr val="dk1"/>
                </a:solidFill>
              </a:defRPr>
            </a:lvl5pPr>
            <a:lvl6pPr lvl="5" algn="ctr">
              <a:spcBef>
                <a:spcPts val="1800"/>
              </a:spcBef>
              <a:spcAft>
                <a:spcPts val="0"/>
              </a:spcAft>
              <a:buClr>
                <a:schemeClr val="dk1"/>
              </a:buClr>
              <a:buSzPts val="2800"/>
              <a:buNone/>
              <a:defRPr>
                <a:solidFill>
                  <a:schemeClr val="dk1"/>
                </a:solidFill>
              </a:defRPr>
            </a:lvl6pPr>
            <a:lvl7pPr lvl="6" algn="ctr">
              <a:spcBef>
                <a:spcPts val="1800"/>
              </a:spcBef>
              <a:spcAft>
                <a:spcPts val="0"/>
              </a:spcAft>
              <a:buClr>
                <a:schemeClr val="dk1"/>
              </a:buClr>
              <a:buSzPts val="2800"/>
              <a:buNone/>
              <a:defRPr>
                <a:solidFill>
                  <a:schemeClr val="dk1"/>
                </a:solidFill>
              </a:defRPr>
            </a:lvl7pPr>
            <a:lvl8pPr lvl="7" algn="ctr">
              <a:spcBef>
                <a:spcPts val="1800"/>
              </a:spcBef>
              <a:spcAft>
                <a:spcPts val="0"/>
              </a:spcAft>
              <a:buClr>
                <a:schemeClr val="dk1"/>
              </a:buClr>
              <a:buSzPts val="2800"/>
              <a:buNone/>
              <a:defRPr>
                <a:solidFill>
                  <a:schemeClr val="dk1"/>
                </a:solidFill>
              </a:defRPr>
            </a:lvl8pPr>
            <a:lvl9pPr lvl="8" algn="ctr">
              <a:spcBef>
                <a:spcPts val="1800"/>
              </a:spcBef>
              <a:spcAft>
                <a:spcPts val="1800"/>
              </a:spcAft>
              <a:buClr>
                <a:schemeClr val="dk1"/>
              </a:buClr>
              <a:buSzPts val="2800"/>
              <a:buNone/>
              <a:defRPr>
                <a:solidFill>
                  <a:schemeClr val="dk1"/>
                </a:solidFill>
              </a:defRPr>
            </a:lvl9pPr>
          </a:lstStyle>
          <a:p/>
        </p:txBody>
      </p:sp>
      <p:sp>
        <p:nvSpPr>
          <p:cNvPr id="218" name="Google Shape;218;p32"/>
          <p:cNvSpPr txBox="1"/>
          <p:nvPr>
            <p:ph idx="3" type="subTitle"/>
          </p:nvPr>
        </p:nvSpPr>
        <p:spPr>
          <a:xfrm>
            <a:off x="4792000" y="5448300"/>
            <a:ext cx="2031600" cy="931800"/>
          </a:xfrm>
          <a:prstGeom prst="rect">
            <a:avLst/>
          </a:prstGeom>
          <a:noFill/>
          <a:ln>
            <a:noFill/>
          </a:ln>
        </p:spPr>
        <p:txBody>
          <a:bodyPr anchorCtr="0" anchor="t" bIns="182850" lIns="182850" spcFirstLastPara="1" rIns="182850" wrap="square" tIns="182850">
            <a:normAutofit/>
          </a:bodyPr>
          <a:lstStyle>
            <a:lvl1pPr lvl="0" algn="ctr">
              <a:lnSpc>
                <a:spcPct val="90000"/>
              </a:lnSpc>
              <a:spcBef>
                <a:spcPts val="0"/>
              </a:spcBef>
              <a:spcAft>
                <a:spcPts val="0"/>
              </a:spcAft>
              <a:buClr>
                <a:schemeClr val="dk1"/>
              </a:buClr>
              <a:buSzPts val="2000"/>
              <a:buNone/>
              <a:defRPr sz="2000">
                <a:solidFill>
                  <a:schemeClr val="dk1"/>
                </a:solidFill>
              </a:defRPr>
            </a:lvl1pPr>
            <a:lvl2pPr lvl="1" algn="ctr">
              <a:spcBef>
                <a:spcPts val="2000"/>
              </a:spcBef>
              <a:spcAft>
                <a:spcPts val="0"/>
              </a:spcAft>
              <a:buClr>
                <a:schemeClr val="dk1"/>
              </a:buClr>
              <a:buSzPts val="2800"/>
              <a:buNone/>
              <a:defRPr>
                <a:solidFill>
                  <a:schemeClr val="dk1"/>
                </a:solidFill>
              </a:defRPr>
            </a:lvl2pPr>
            <a:lvl3pPr lvl="2" algn="ctr">
              <a:spcBef>
                <a:spcPts val="2500"/>
              </a:spcBef>
              <a:spcAft>
                <a:spcPts val="0"/>
              </a:spcAft>
              <a:buClr>
                <a:schemeClr val="dk1"/>
              </a:buClr>
              <a:buSzPts val="2800"/>
              <a:buNone/>
              <a:defRPr>
                <a:solidFill>
                  <a:schemeClr val="dk1"/>
                </a:solidFill>
              </a:defRPr>
            </a:lvl3pPr>
            <a:lvl4pPr lvl="3" algn="ctr">
              <a:spcBef>
                <a:spcPts val="2000"/>
              </a:spcBef>
              <a:spcAft>
                <a:spcPts val="0"/>
              </a:spcAft>
              <a:buClr>
                <a:schemeClr val="dk1"/>
              </a:buClr>
              <a:buSzPts val="2800"/>
              <a:buNone/>
              <a:defRPr>
                <a:solidFill>
                  <a:schemeClr val="dk1"/>
                </a:solidFill>
              </a:defRPr>
            </a:lvl4pPr>
            <a:lvl5pPr lvl="4" algn="ctr">
              <a:spcBef>
                <a:spcPts val="1800"/>
              </a:spcBef>
              <a:spcAft>
                <a:spcPts val="0"/>
              </a:spcAft>
              <a:buClr>
                <a:schemeClr val="dk1"/>
              </a:buClr>
              <a:buSzPts val="2800"/>
              <a:buNone/>
              <a:defRPr>
                <a:solidFill>
                  <a:schemeClr val="dk1"/>
                </a:solidFill>
              </a:defRPr>
            </a:lvl5pPr>
            <a:lvl6pPr lvl="5" algn="ctr">
              <a:spcBef>
                <a:spcPts val="1800"/>
              </a:spcBef>
              <a:spcAft>
                <a:spcPts val="0"/>
              </a:spcAft>
              <a:buClr>
                <a:schemeClr val="dk1"/>
              </a:buClr>
              <a:buSzPts val="2800"/>
              <a:buNone/>
              <a:defRPr>
                <a:solidFill>
                  <a:schemeClr val="dk1"/>
                </a:solidFill>
              </a:defRPr>
            </a:lvl6pPr>
            <a:lvl7pPr lvl="6" algn="ctr">
              <a:spcBef>
                <a:spcPts val="1800"/>
              </a:spcBef>
              <a:spcAft>
                <a:spcPts val="0"/>
              </a:spcAft>
              <a:buClr>
                <a:schemeClr val="dk1"/>
              </a:buClr>
              <a:buSzPts val="2800"/>
              <a:buNone/>
              <a:defRPr>
                <a:solidFill>
                  <a:schemeClr val="dk1"/>
                </a:solidFill>
              </a:defRPr>
            </a:lvl7pPr>
            <a:lvl8pPr lvl="7" algn="ctr">
              <a:spcBef>
                <a:spcPts val="1800"/>
              </a:spcBef>
              <a:spcAft>
                <a:spcPts val="0"/>
              </a:spcAft>
              <a:buClr>
                <a:schemeClr val="dk1"/>
              </a:buClr>
              <a:buSzPts val="2800"/>
              <a:buNone/>
              <a:defRPr>
                <a:solidFill>
                  <a:schemeClr val="dk1"/>
                </a:solidFill>
              </a:defRPr>
            </a:lvl8pPr>
            <a:lvl9pPr lvl="8" algn="ctr">
              <a:spcBef>
                <a:spcPts val="1800"/>
              </a:spcBef>
              <a:spcAft>
                <a:spcPts val="1800"/>
              </a:spcAft>
              <a:buClr>
                <a:schemeClr val="dk1"/>
              </a:buClr>
              <a:buSzPts val="2800"/>
              <a:buNone/>
              <a:defRPr>
                <a:solidFill>
                  <a:schemeClr val="dk1"/>
                </a:solidFill>
              </a:defRPr>
            </a:lvl9pPr>
          </a:lstStyle>
          <a:p/>
        </p:txBody>
      </p:sp>
      <p:sp>
        <p:nvSpPr>
          <p:cNvPr id="219" name="Google Shape;219;p32"/>
          <p:cNvSpPr txBox="1"/>
          <p:nvPr>
            <p:ph idx="4" type="subTitle"/>
          </p:nvPr>
        </p:nvSpPr>
        <p:spPr>
          <a:xfrm>
            <a:off x="11337675" y="5448300"/>
            <a:ext cx="2031600" cy="931800"/>
          </a:xfrm>
          <a:prstGeom prst="rect">
            <a:avLst/>
          </a:prstGeom>
          <a:noFill/>
          <a:ln>
            <a:noFill/>
          </a:ln>
        </p:spPr>
        <p:txBody>
          <a:bodyPr anchorCtr="0" anchor="t" bIns="182850" lIns="182850" spcFirstLastPara="1" rIns="182850" wrap="square" tIns="182850">
            <a:normAutofit/>
          </a:bodyPr>
          <a:lstStyle>
            <a:lvl1pPr lvl="0" algn="ctr">
              <a:lnSpc>
                <a:spcPct val="90000"/>
              </a:lnSpc>
              <a:spcBef>
                <a:spcPts val="0"/>
              </a:spcBef>
              <a:spcAft>
                <a:spcPts val="0"/>
              </a:spcAft>
              <a:buClr>
                <a:schemeClr val="dk1"/>
              </a:buClr>
              <a:buSzPts val="2000"/>
              <a:buNone/>
              <a:defRPr sz="2000">
                <a:solidFill>
                  <a:schemeClr val="dk1"/>
                </a:solidFill>
              </a:defRPr>
            </a:lvl1pPr>
            <a:lvl2pPr lvl="1" algn="ctr">
              <a:spcBef>
                <a:spcPts val="2000"/>
              </a:spcBef>
              <a:spcAft>
                <a:spcPts val="0"/>
              </a:spcAft>
              <a:buClr>
                <a:schemeClr val="dk1"/>
              </a:buClr>
              <a:buSzPts val="2800"/>
              <a:buNone/>
              <a:defRPr>
                <a:solidFill>
                  <a:schemeClr val="dk1"/>
                </a:solidFill>
              </a:defRPr>
            </a:lvl2pPr>
            <a:lvl3pPr lvl="2" algn="ctr">
              <a:spcBef>
                <a:spcPts val="2500"/>
              </a:spcBef>
              <a:spcAft>
                <a:spcPts val="0"/>
              </a:spcAft>
              <a:buClr>
                <a:schemeClr val="dk1"/>
              </a:buClr>
              <a:buSzPts val="2800"/>
              <a:buNone/>
              <a:defRPr>
                <a:solidFill>
                  <a:schemeClr val="dk1"/>
                </a:solidFill>
              </a:defRPr>
            </a:lvl3pPr>
            <a:lvl4pPr lvl="3" algn="ctr">
              <a:spcBef>
                <a:spcPts val="2000"/>
              </a:spcBef>
              <a:spcAft>
                <a:spcPts val="0"/>
              </a:spcAft>
              <a:buClr>
                <a:schemeClr val="dk1"/>
              </a:buClr>
              <a:buSzPts val="2800"/>
              <a:buNone/>
              <a:defRPr>
                <a:solidFill>
                  <a:schemeClr val="dk1"/>
                </a:solidFill>
              </a:defRPr>
            </a:lvl4pPr>
            <a:lvl5pPr lvl="4" algn="ctr">
              <a:spcBef>
                <a:spcPts val="1800"/>
              </a:spcBef>
              <a:spcAft>
                <a:spcPts val="0"/>
              </a:spcAft>
              <a:buClr>
                <a:schemeClr val="dk1"/>
              </a:buClr>
              <a:buSzPts val="2800"/>
              <a:buNone/>
              <a:defRPr>
                <a:solidFill>
                  <a:schemeClr val="dk1"/>
                </a:solidFill>
              </a:defRPr>
            </a:lvl5pPr>
            <a:lvl6pPr lvl="5" algn="ctr">
              <a:spcBef>
                <a:spcPts val="1800"/>
              </a:spcBef>
              <a:spcAft>
                <a:spcPts val="0"/>
              </a:spcAft>
              <a:buClr>
                <a:schemeClr val="dk1"/>
              </a:buClr>
              <a:buSzPts val="2800"/>
              <a:buNone/>
              <a:defRPr>
                <a:solidFill>
                  <a:schemeClr val="dk1"/>
                </a:solidFill>
              </a:defRPr>
            </a:lvl6pPr>
            <a:lvl7pPr lvl="6" algn="ctr">
              <a:spcBef>
                <a:spcPts val="1800"/>
              </a:spcBef>
              <a:spcAft>
                <a:spcPts val="0"/>
              </a:spcAft>
              <a:buClr>
                <a:schemeClr val="dk1"/>
              </a:buClr>
              <a:buSzPts val="2800"/>
              <a:buNone/>
              <a:defRPr>
                <a:solidFill>
                  <a:schemeClr val="dk1"/>
                </a:solidFill>
              </a:defRPr>
            </a:lvl7pPr>
            <a:lvl8pPr lvl="7" algn="ctr">
              <a:spcBef>
                <a:spcPts val="1800"/>
              </a:spcBef>
              <a:spcAft>
                <a:spcPts val="0"/>
              </a:spcAft>
              <a:buClr>
                <a:schemeClr val="dk1"/>
              </a:buClr>
              <a:buSzPts val="2800"/>
              <a:buNone/>
              <a:defRPr>
                <a:solidFill>
                  <a:schemeClr val="dk1"/>
                </a:solidFill>
              </a:defRPr>
            </a:lvl8pPr>
            <a:lvl9pPr lvl="8" algn="ctr">
              <a:spcBef>
                <a:spcPts val="1800"/>
              </a:spcBef>
              <a:spcAft>
                <a:spcPts val="1800"/>
              </a:spcAft>
              <a:buClr>
                <a:schemeClr val="dk1"/>
              </a:buClr>
              <a:buSzPts val="2800"/>
              <a:buNone/>
              <a:defRPr>
                <a:solidFill>
                  <a:schemeClr val="dk1"/>
                </a:solidFill>
              </a:defRPr>
            </a:lvl9pPr>
          </a:lstStyle>
          <a:p/>
        </p:txBody>
      </p:sp>
      <p:sp>
        <p:nvSpPr>
          <p:cNvPr id="220" name="Google Shape;220;p32"/>
          <p:cNvSpPr txBox="1"/>
          <p:nvPr>
            <p:ph idx="5" type="subTitle"/>
          </p:nvPr>
        </p:nvSpPr>
        <p:spPr>
          <a:xfrm>
            <a:off x="8131188" y="4477100"/>
            <a:ext cx="2031600" cy="931800"/>
          </a:xfrm>
          <a:prstGeom prst="rect">
            <a:avLst/>
          </a:prstGeom>
          <a:solidFill>
            <a:schemeClr val="dk1"/>
          </a:solidFill>
          <a:ln>
            <a:noFill/>
          </a:ln>
        </p:spPr>
        <p:txBody>
          <a:bodyPr anchorCtr="0" anchor="ctr" bIns="182850" lIns="182850" spcFirstLastPara="1" rIns="182850" wrap="square" tIns="182850">
            <a:normAutofit/>
          </a:bodyPr>
          <a:lstStyle>
            <a:lvl1pPr lvl="0" algn="ctr">
              <a:lnSpc>
                <a:spcPct val="90000"/>
              </a:lnSpc>
              <a:spcBef>
                <a:spcPts val="0"/>
              </a:spcBef>
              <a:spcAft>
                <a:spcPts val="0"/>
              </a:spcAft>
              <a:buClr>
                <a:srgbClr val="FFFFFF"/>
              </a:buClr>
              <a:buSzPts val="2000"/>
              <a:buNone/>
              <a:defRPr sz="2000">
                <a:solidFill>
                  <a:srgbClr val="FFFFFF"/>
                </a:solidFill>
              </a:defRPr>
            </a:lvl1pPr>
            <a:lvl2pPr lvl="1" algn="ctr">
              <a:spcBef>
                <a:spcPts val="2000"/>
              </a:spcBef>
              <a:spcAft>
                <a:spcPts val="0"/>
              </a:spcAft>
              <a:buClr>
                <a:srgbClr val="FFFFFF"/>
              </a:buClr>
              <a:buSzPts val="2800"/>
              <a:buNone/>
              <a:defRPr>
                <a:solidFill>
                  <a:srgbClr val="FFFFFF"/>
                </a:solidFill>
              </a:defRPr>
            </a:lvl2pPr>
            <a:lvl3pPr lvl="2" algn="ctr">
              <a:spcBef>
                <a:spcPts val="2500"/>
              </a:spcBef>
              <a:spcAft>
                <a:spcPts val="0"/>
              </a:spcAft>
              <a:buClr>
                <a:srgbClr val="FFFFFF"/>
              </a:buClr>
              <a:buSzPts val="2800"/>
              <a:buNone/>
              <a:defRPr>
                <a:solidFill>
                  <a:srgbClr val="FFFFFF"/>
                </a:solidFill>
              </a:defRPr>
            </a:lvl3pPr>
            <a:lvl4pPr lvl="3" algn="ctr">
              <a:spcBef>
                <a:spcPts val="2000"/>
              </a:spcBef>
              <a:spcAft>
                <a:spcPts val="0"/>
              </a:spcAft>
              <a:buClr>
                <a:srgbClr val="FFFFFF"/>
              </a:buClr>
              <a:buSzPts val="2800"/>
              <a:buNone/>
              <a:defRPr>
                <a:solidFill>
                  <a:srgbClr val="FFFFFF"/>
                </a:solidFill>
              </a:defRPr>
            </a:lvl4pPr>
            <a:lvl5pPr lvl="4" algn="ctr">
              <a:spcBef>
                <a:spcPts val="1800"/>
              </a:spcBef>
              <a:spcAft>
                <a:spcPts val="0"/>
              </a:spcAft>
              <a:buClr>
                <a:srgbClr val="FFFFFF"/>
              </a:buClr>
              <a:buSzPts val="2800"/>
              <a:buNone/>
              <a:defRPr>
                <a:solidFill>
                  <a:srgbClr val="FFFFFF"/>
                </a:solidFill>
              </a:defRPr>
            </a:lvl5pPr>
            <a:lvl6pPr lvl="5" algn="ctr">
              <a:spcBef>
                <a:spcPts val="1800"/>
              </a:spcBef>
              <a:spcAft>
                <a:spcPts val="0"/>
              </a:spcAft>
              <a:buClr>
                <a:srgbClr val="FFFFFF"/>
              </a:buClr>
              <a:buSzPts val="2800"/>
              <a:buNone/>
              <a:defRPr>
                <a:solidFill>
                  <a:srgbClr val="FFFFFF"/>
                </a:solidFill>
              </a:defRPr>
            </a:lvl6pPr>
            <a:lvl7pPr lvl="6" algn="ctr">
              <a:spcBef>
                <a:spcPts val="1800"/>
              </a:spcBef>
              <a:spcAft>
                <a:spcPts val="0"/>
              </a:spcAft>
              <a:buClr>
                <a:srgbClr val="FFFFFF"/>
              </a:buClr>
              <a:buSzPts val="2800"/>
              <a:buNone/>
              <a:defRPr>
                <a:solidFill>
                  <a:srgbClr val="FFFFFF"/>
                </a:solidFill>
              </a:defRPr>
            </a:lvl7pPr>
            <a:lvl8pPr lvl="7" algn="ctr">
              <a:spcBef>
                <a:spcPts val="1800"/>
              </a:spcBef>
              <a:spcAft>
                <a:spcPts val="0"/>
              </a:spcAft>
              <a:buClr>
                <a:srgbClr val="FFFFFF"/>
              </a:buClr>
              <a:buSzPts val="2800"/>
              <a:buNone/>
              <a:defRPr>
                <a:solidFill>
                  <a:srgbClr val="FFFFFF"/>
                </a:solidFill>
              </a:defRPr>
            </a:lvl8pPr>
            <a:lvl9pPr lvl="8" algn="ctr">
              <a:spcBef>
                <a:spcPts val="1800"/>
              </a:spcBef>
              <a:spcAft>
                <a:spcPts val="1800"/>
              </a:spcAft>
              <a:buClr>
                <a:srgbClr val="FFFFFF"/>
              </a:buClr>
              <a:buSzPts val="2800"/>
              <a:buNone/>
              <a:defRPr>
                <a:solidFill>
                  <a:srgbClr val="FFFFFF"/>
                </a:solidFill>
              </a:defRPr>
            </a:lvl9pPr>
          </a:lstStyle>
          <a:p/>
        </p:txBody>
      </p:sp>
      <p:sp>
        <p:nvSpPr>
          <p:cNvPr id="221" name="Google Shape;221;p32"/>
          <p:cNvSpPr txBox="1"/>
          <p:nvPr>
            <p:ph idx="6" type="subTitle"/>
          </p:nvPr>
        </p:nvSpPr>
        <p:spPr>
          <a:xfrm>
            <a:off x="8131188" y="3469100"/>
            <a:ext cx="2031600" cy="931800"/>
          </a:xfrm>
          <a:prstGeom prst="rect">
            <a:avLst/>
          </a:prstGeom>
          <a:noFill/>
          <a:ln>
            <a:noFill/>
          </a:ln>
        </p:spPr>
        <p:txBody>
          <a:bodyPr anchorCtr="0" anchor="b" bIns="182850" lIns="182850" spcFirstLastPara="1" rIns="182850" wrap="square" tIns="182850">
            <a:normAutofit/>
          </a:bodyPr>
          <a:lstStyle>
            <a:lvl1pPr lvl="0" algn="ctr">
              <a:lnSpc>
                <a:spcPct val="90000"/>
              </a:lnSpc>
              <a:spcBef>
                <a:spcPts val="0"/>
              </a:spcBef>
              <a:spcAft>
                <a:spcPts val="0"/>
              </a:spcAft>
              <a:buClr>
                <a:schemeClr val="dk1"/>
              </a:buClr>
              <a:buSzPts val="2000"/>
              <a:buNone/>
              <a:defRPr sz="2000">
                <a:solidFill>
                  <a:schemeClr val="dk1"/>
                </a:solidFill>
              </a:defRPr>
            </a:lvl1pPr>
            <a:lvl2pPr lvl="1" algn="ctr">
              <a:spcBef>
                <a:spcPts val="2000"/>
              </a:spcBef>
              <a:spcAft>
                <a:spcPts val="0"/>
              </a:spcAft>
              <a:buClr>
                <a:schemeClr val="dk1"/>
              </a:buClr>
              <a:buSzPts val="2800"/>
              <a:buNone/>
              <a:defRPr>
                <a:solidFill>
                  <a:schemeClr val="dk1"/>
                </a:solidFill>
              </a:defRPr>
            </a:lvl2pPr>
            <a:lvl3pPr lvl="2" algn="ctr">
              <a:spcBef>
                <a:spcPts val="2500"/>
              </a:spcBef>
              <a:spcAft>
                <a:spcPts val="0"/>
              </a:spcAft>
              <a:buClr>
                <a:schemeClr val="dk1"/>
              </a:buClr>
              <a:buSzPts val="2800"/>
              <a:buNone/>
              <a:defRPr>
                <a:solidFill>
                  <a:schemeClr val="dk1"/>
                </a:solidFill>
              </a:defRPr>
            </a:lvl3pPr>
            <a:lvl4pPr lvl="3" algn="ctr">
              <a:spcBef>
                <a:spcPts val="2000"/>
              </a:spcBef>
              <a:spcAft>
                <a:spcPts val="0"/>
              </a:spcAft>
              <a:buClr>
                <a:schemeClr val="dk1"/>
              </a:buClr>
              <a:buSzPts val="2800"/>
              <a:buNone/>
              <a:defRPr>
                <a:solidFill>
                  <a:schemeClr val="dk1"/>
                </a:solidFill>
              </a:defRPr>
            </a:lvl4pPr>
            <a:lvl5pPr lvl="4" algn="ctr">
              <a:spcBef>
                <a:spcPts val="1800"/>
              </a:spcBef>
              <a:spcAft>
                <a:spcPts val="0"/>
              </a:spcAft>
              <a:buClr>
                <a:schemeClr val="dk1"/>
              </a:buClr>
              <a:buSzPts val="2800"/>
              <a:buNone/>
              <a:defRPr>
                <a:solidFill>
                  <a:schemeClr val="dk1"/>
                </a:solidFill>
              </a:defRPr>
            </a:lvl5pPr>
            <a:lvl6pPr lvl="5" algn="ctr">
              <a:spcBef>
                <a:spcPts val="1800"/>
              </a:spcBef>
              <a:spcAft>
                <a:spcPts val="0"/>
              </a:spcAft>
              <a:buClr>
                <a:schemeClr val="dk1"/>
              </a:buClr>
              <a:buSzPts val="2800"/>
              <a:buNone/>
              <a:defRPr>
                <a:solidFill>
                  <a:schemeClr val="dk1"/>
                </a:solidFill>
              </a:defRPr>
            </a:lvl6pPr>
            <a:lvl7pPr lvl="6" algn="ctr">
              <a:spcBef>
                <a:spcPts val="1800"/>
              </a:spcBef>
              <a:spcAft>
                <a:spcPts val="0"/>
              </a:spcAft>
              <a:buClr>
                <a:schemeClr val="dk1"/>
              </a:buClr>
              <a:buSzPts val="2800"/>
              <a:buNone/>
              <a:defRPr>
                <a:solidFill>
                  <a:schemeClr val="dk1"/>
                </a:solidFill>
              </a:defRPr>
            </a:lvl7pPr>
            <a:lvl8pPr lvl="7" algn="ctr">
              <a:spcBef>
                <a:spcPts val="1800"/>
              </a:spcBef>
              <a:spcAft>
                <a:spcPts val="0"/>
              </a:spcAft>
              <a:buClr>
                <a:schemeClr val="dk1"/>
              </a:buClr>
              <a:buSzPts val="2800"/>
              <a:buNone/>
              <a:defRPr>
                <a:solidFill>
                  <a:schemeClr val="dk1"/>
                </a:solidFill>
              </a:defRPr>
            </a:lvl8pPr>
            <a:lvl9pPr lvl="8" algn="ctr">
              <a:spcBef>
                <a:spcPts val="1800"/>
              </a:spcBef>
              <a:spcAft>
                <a:spcPts val="1800"/>
              </a:spcAft>
              <a:buClr>
                <a:schemeClr val="dk1"/>
              </a:buClr>
              <a:buSzPts val="2800"/>
              <a:buNone/>
              <a:defRPr>
                <a:solidFill>
                  <a:schemeClr val="dk1"/>
                </a:solidFill>
              </a:defRPr>
            </a:lvl9pPr>
          </a:lstStyle>
          <a:p/>
        </p:txBody>
      </p:sp>
      <p:sp>
        <p:nvSpPr>
          <p:cNvPr id="222" name="Google Shape;222;p32"/>
          <p:cNvSpPr txBox="1"/>
          <p:nvPr>
            <p:ph idx="7" type="subTitle"/>
          </p:nvPr>
        </p:nvSpPr>
        <p:spPr>
          <a:xfrm>
            <a:off x="11337675" y="4477100"/>
            <a:ext cx="2031600" cy="931800"/>
          </a:xfrm>
          <a:prstGeom prst="rect">
            <a:avLst/>
          </a:prstGeom>
          <a:solidFill>
            <a:schemeClr val="dk1"/>
          </a:solidFill>
          <a:ln>
            <a:noFill/>
          </a:ln>
        </p:spPr>
        <p:txBody>
          <a:bodyPr anchorCtr="0" anchor="ctr" bIns="182850" lIns="182850" spcFirstLastPara="1" rIns="182850" wrap="square" tIns="182850">
            <a:normAutofit/>
          </a:bodyPr>
          <a:lstStyle>
            <a:lvl1pPr lvl="0" algn="ctr">
              <a:lnSpc>
                <a:spcPct val="90000"/>
              </a:lnSpc>
              <a:spcBef>
                <a:spcPts val="0"/>
              </a:spcBef>
              <a:spcAft>
                <a:spcPts val="0"/>
              </a:spcAft>
              <a:buClr>
                <a:srgbClr val="FFFFFF"/>
              </a:buClr>
              <a:buSzPts val="2000"/>
              <a:buNone/>
              <a:defRPr sz="2000">
                <a:solidFill>
                  <a:srgbClr val="FFFFFF"/>
                </a:solidFill>
              </a:defRPr>
            </a:lvl1pPr>
            <a:lvl2pPr lvl="1" algn="ctr">
              <a:spcBef>
                <a:spcPts val="2000"/>
              </a:spcBef>
              <a:spcAft>
                <a:spcPts val="0"/>
              </a:spcAft>
              <a:buClr>
                <a:srgbClr val="FFFFFF"/>
              </a:buClr>
              <a:buSzPts val="2800"/>
              <a:buNone/>
              <a:defRPr>
                <a:solidFill>
                  <a:srgbClr val="FFFFFF"/>
                </a:solidFill>
              </a:defRPr>
            </a:lvl2pPr>
            <a:lvl3pPr lvl="2" algn="ctr">
              <a:spcBef>
                <a:spcPts val="2500"/>
              </a:spcBef>
              <a:spcAft>
                <a:spcPts val="0"/>
              </a:spcAft>
              <a:buClr>
                <a:srgbClr val="FFFFFF"/>
              </a:buClr>
              <a:buSzPts val="2800"/>
              <a:buNone/>
              <a:defRPr>
                <a:solidFill>
                  <a:srgbClr val="FFFFFF"/>
                </a:solidFill>
              </a:defRPr>
            </a:lvl3pPr>
            <a:lvl4pPr lvl="3" algn="ctr">
              <a:spcBef>
                <a:spcPts val="2000"/>
              </a:spcBef>
              <a:spcAft>
                <a:spcPts val="0"/>
              </a:spcAft>
              <a:buClr>
                <a:srgbClr val="FFFFFF"/>
              </a:buClr>
              <a:buSzPts val="2800"/>
              <a:buNone/>
              <a:defRPr>
                <a:solidFill>
                  <a:srgbClr val="FFFFFF"/>
                </a:solidFill>
              </a:defRPr>
            </a:lvl4pPr>
            <a:lvl5pPr lvl="4" algn="ctr">
              <a:spcBef>
                <a:spcPts val="1800"/>
              </a:spcBef>
              <a:spcAft>
                <a:spcPts val="0"/>
              </a:spcAft>
              <a:buClr>
                <a:srgbClr val="FFFFFF"/>
              </a:buClr>
              <a:buSzPts val="2800"/>
              <a:buNone/>
              <a:defRPr>
                <a:solidFill>
                  <a:srgbClr val="FFFFFF"/>
                </a:solidFill>
              </a:defRPr>
            </a:lvl5pPr>
            <a:lvl6pPr lvl="5" algn="ctr">
              <a:spcBef>
                <a:spcPts val="1800"/>
              </a:spcBef>
              <a:spcAft>
                <a:spcPts val="0"/>
              </a:spcAft>
              <a:buClr>
                <a:srgbClr val="FFFFFF"/>
              </a:buClr>
              <a:buSzPts val="2800"/>
              <a:buNone/>
              <a:defRPr>
                <a:solidFill>
                  <a:srgbClr val="FFFFFF"/>
                </a:solidFill>
              </a:defRPr>
            </a:lvl6pPr>
            <a:lvl7pPr lvl="6" algn="ctr">
              <a:spcBef>
                <a:spcPts val="1800"/>
              </a:spcBef>
              <a:spcAft>
                <a:spcPts val="0"/>
              </a:spcAft>
              <a:buClr>
                <a:srgbClr val="FFFFFF"/>
              </a:buClr>
              <a:buSzPts val="2800"/>
              <a:buNone/>
              <a:defRPr>
                <a:solidFill>
                  <a:srgbClr val="FFFFFF"/>
                </a:solidFill>
              </a:defRPr>
            </a:lvl7pPr>
            <a:lvl8pPr lvl="7" algn="ctr">
              <a:spcBef>
                <a:spcPts val="1800"/>
              </a:spcBef>
              <a:spcAft>
                <a:spcPts val="0"/>
              </a:spcAft>
              <a:buClr>
                <a:srgbClr val="FFFFFF"/>
              </a:buClr>
              <a:buSzPts val="2800"/>
              <a:buNone/>
              <a:defRPr>
                <a:solidFill>
                  <a:srgbClr val="FFFFFF"/>
                </a:solidFill>
              </a:defRPr>
            </a:lvl8pPr>
            <a:lvl9pPr lvl="8" algn="ctr">
              <a:spcBef>
                <a:spcPts val="1800"/>
              </a:spcBef>
              <a:spcAft>
                <a:spcPts val="1800"/>
              </a:spcAft>
              <a:buClr>
                <a:srgbClr val="FFFFFF"/>
              </a:buClr>
              <a:buSzPts val="2800"/>
              <a:buNone/>
              <a:defRPr>
                <a:solidFill>
                  <a:srgbClr val="FFFFFF"/>
                </a:solidFill>
              </a:defRPr>
            </a:lvl9pPr>
          </a:lstStyle>
          <a:p/>
        </p:txBody>
      </p:sp>
      <p:sp>
        <p:nvSpPr>
          <p:cNvPr id="223" name="Google Shape;223;p32"/>
          <p:cNvSpPr txBox="1"/>
          <p:nvPr>
            <p:ph idx="8" type="subTitle"/>
          </p:nvPr>
        </p:nvSpPr>
        <p:spPr>
          <a:xfrm>
            <a:off x="14690338" y="4477100"/>
            <a:ext cx="2031600" cy="931800"/>
          </a:xfrm>
          <a:prstGeom prst="rect">
            <a:avLst/>
          </a:prstGeom>
          <a:solidFill>
            <a:schemeClr val="dk1"/>
          </a:solidFill>
          <a:ln>
            <a:noFill/>
          </a:ln>
        </p:spPr>
        <p:txBody>
          <a:bodyPr anchorCtr="0" anchor="ctr" bIns="182850" lIns="182850" spcFirstLastPara="1" rIns="182850" wrap="square" tIns="182850">
            <a:normAutofit/>
          </a:bodyPr>
          <a:lstStyle>
            <a:lvl1pPr lvl="0" algn="ctr">
              <a:lnSpc>
                <a:spcPct val="90000"/>
              </a:lnSpc>
              <a:spcBef>
                <a:spcPts val="0"/>
              </a:spcBef>
              <a:spcAft>
                <a:spcPts val="0"/>
              </a:spcAft>
              <a:buClr>
                <a:srgbClr val="FFFFFF"/>
              </a:buClr>
              <a:buSzPts val="2000"/>
              <a:buNone/>
              <a:defRPr sz="2000">
                <a:solidFill>
                  <a:srgbClr val="FFFFFF"/>
                </a:solidFill>
              </a:defRPr>
            </a:lvl1pPr>
            <a:lvl2pPr lvl="1" algn="ctr">
              <a:spcBef>
                <a:spcPts val="2000"/>
              </a:spcBef>
              <a:spcAft>
                <a:spcPts val="0"/>
              </a:spcAft>
              <a:buClr>
                <a:srgbClr val="FFFFFF"/>
              </a:buClr>
              <a:buSzPts val="2800"/>
              <a:buNone/>
              <a:defRPr>
                <a:solidFill>
                  <a:srgbClr val="FFFFFF"/>
                </a:solidFill>
              </a:defRPr>
            </a:lvl2pPr>
            <a:lvl3pPr lvl="2" algn="ctr">
              <a:spcBef>
                <a:spcPts val="2500"/>
              </a:spcBef>
              <a:spcAft>
                <a:spcPts val="0"/>
              </a:spcAft>
              <a:buClr>
                <a:srgbClr val="FFFFFF"/>
              </a:buClr>
              <a:buSzPts val="2800"/>
              <a:buNone/>
              <a:defRPr>
                <a:solidFill>
                  <a:srgbClr val="FFFFFF"/>
                </a:solidFill>
              </a:defRPr>
            </a:lvl3pPr>
            <a:lvl4pPr lvl="3" algn="ctr">
              <a:spcBef>
                <a:spcPts val="2000"/>
              </a:spcBef>
              <a:spcAft>
                <a:spcPts val="0"/>
              </a:spcAft>
              <a:buClr>
                <a:srgbClr val="FFFFFF"/>
              </a:buClr>
              <a:buSzPts val="2800"/>
              <a:buNone/>
              <a:defRPr>
                <a:solidFill>
                  <a:srgbClr val="FFFFFF"/>
                </a:solidFill>
              </a:defRPr>
            </a:lvl4pPr>
            <a:lvl5pPr lvl="4" algn="ctr">
              <a:spcBef>
                <a:spcPts val="1800"/>
              </a:spcBef>
              <a:spcAft>
                <a:spcPts val="0"/>
              </a:spcAft>
              <a:buClr>
                <a:srgbClr val="FFFFFF"/>
              </a:buClr>
              <a:buSzPts val="2800"/>
              <a:buNone/>
              <a:defRPr>
                <a:solidFill>
                  <a:srgbClr val="FFFFFF"/>
                </a:solidFill>
              </a:defRPr>
            </a:lvl5pPr>
            <a:lvl6pPr lvl="5" algn="ctr">
              <a:spcBef>
                <a:spcPts val="1800"/>
              </a:spcBef>
              <a:spcAft>
                <a:spcPts val="0"/>
              </a:spcAft>
              <a:buClr>
                <a:srgbClr val="FFFFFF"/>
              </a:buClr>
              <a:buSzPts val="2800"/>
              <a:buNone/>
              <a:defRPr>
                <a:solidFill>
                  <a:srgbClr val="FFFFFF"/>
                </a:solidFill>
              </a:defRPr>
            </a:lvl6pPr>
            <a:lvl7pPr lvl="6" algn="ctr">
              <a:spcBef>
                <a:spcPts val="1800"/>
              </a:spcBef>
              <a:spcAft>
                <a:spcPts val="0"/>
              </a:spcAft>
              <a:buClr>
                <a:srgbClr val="FFFFFF"/>
              </a:buClr>
              <a:buSzPts val="2800"/>
              <a:buNone/>
              <a:defRPr>
                <a:solidFill>
                  <a:srgbClr val="FFFFFF"/>
                </a:solidFill>
              </a:defRPr>
            </a:lvl7pPr>
            <a:lvl8pPr lvl="7" algn="ctr">
              <a:spcBef>
                <a:spcPts val="1800"/>
              </a:spcBef>
              <a:spcAft>
                <a:spcPts val="0"/>
              </a:spcAft>
              <a:buClr>
                <a:srgbClr val="FFFFFF"/>
              </a:buClr>
              <a:buSzPts val="2800"/>
              <a:buNone/>
              <a:defRPr>
                <a:solidFill>
                  <a:srgbClr val="FFFFFF"/>
                </a:solidFill>
              </a:defRPr>
            </a:lvl8pPr>
            <a:lvl9pPr lvl="8" algn="ctr">
              <a:spcBef>
                <a:spcPts val="1800"/>
              </a:spcBef>
              <a:spcAft>
                <a:spcPts val="1800"/>
              </a:spcAft>
              <a:buClr>
                <a:srgbClr val="FFFFFF"/>
              </a:buClr>
              <a:buSzPts val="2800"/>
              <a:buNone/>
              <a:defRPr>
                <a:solidFill>
                  <a:srgbClr val="FFFFFF"/>
                </a:solidFill>
              </a:defRPr>
            </a:lvl9pPr>
          </a:lstStyle>
          <a:p/>
        </p:txBody>
      </p:sp>
      <p:sp>
        <p:nvSpPr>
          <p:cNvPr id="224" name="Google Shape;224;p32"/>
          <p:cNvSpPr txBox="1"/>
          <p:nvPr>
            <p:ph idx="9" type="subTitle"/>
          </p:nvPr>
        </p:nvSpPr>
        <p:spPr>
          <a:xfrm>
            <a:off x="4792000" y="4477100"/>
            <a:ext cx="2031600" cy="931800"/>
          </a:xfrm>
          <a:prstGeom prst="rect">
            <a:avLst/>
          </a:prstGeom>
          <a:solidFill>
            <a:schemeClr val="dk1"/>
          </a:solidFill>
          <a:ln>
            <a:noFill/>
          </a:ln>
        </p:spPr>
        <p:txBody>
          <a:bodyPr anchorCtr="0" anchor="ctr" bIns="182850" lIns="182850" spcFirstLastPara="1" rIns="182850" wrap="square" tIns="182850">
            <a:normAutofit/>
          </a:bodyPr>
          <a:lstStyle>
            <a:lvl1pPr lvl="0" algn="ctr">
              <a:lnSpc>
                <a:spcPct val="90000"/>
              </a:lnSpc>
              <a:spcBef>
                <a:spcPts val="0"/>
              </a:spcBef>
              <a:spcAft>
                <a:spcPts val="0"/>
              </a:spcAft>
              <a:buClr>
                <a:srgbClr val="FFFFFF"/>
              </a:buClr>
              <a:buSzPts val="2000"/>
              <a:buNone/>
              <a:defRPr sz="2000">
                <a:solidFill>
                  <a:srgbClr val="FFFFFF"/>
                </a:solidFill>
              </a:defRPr>
            </a:lvl1pPr>
            <a:lvl2pPr lvl="1" algn="ctr">
              <a:spcBef>
                <a:spcPts val="2000"/>
              </a:spcBef>
              <a:spcAft>
                <a:spcPts val="0"/>
              </a:spcAft>
              <a:buClr>
                <a:srgbClr val="FFFFFF"/>
              </a:buClr>
              <a:buSzPts val="2800"/>
              <a:buNone/>
              <a:defRPr>
                <a:solidFill>
                  <a:srgbClr val="FFFFFF"/>
                </a:solidFill>
              </a:defRPr>
            </a:lvl2pPr>
            <a:lvl3pPr lvl="2" algn="ctr">
              <a:spcBef>
                <a:spcPts val="2500"/>
              </a:spcBef>
              <a:spcAft>
                <a:spcPts val="0"/>
              </a:spcAft>
              <a:buClr>
                <a:srgbClr val="FFFFFF"/>
              </a:buClr>
              <a:buSzPts val="2800"/>
              <a:buNone/>
              <a:defRPr>
                <a:solidFill>
                  <a:srgbClr val="FFFFFF"/>
                </a:solidFill>
              </a:defRPr>
            </a:lvl3pPr>
            <a:lvl4pPr lvl="3" algn="ctr">
              <a:spcBef>
                <a:spcPts val="2000"/>
              </a:spcBef>
              <a:spcAft>
                <a:spcPts val="0"/>
              </a:spcAft>
              <a:buClr>
                <a:srgbClr val="FFFFFF"/>
              </a:buClr>
              <a:buSzPts val="2800"/>
              <a:buNone/>
              <a:defRPr>
                <a:solidFill>
                  <a:srgbClr val="FFFFFF"/>
                </a:solidFill>
              </a:defRPr>
            </a:lvl4pPr>
            <a:lvl5pPr lvl="4" algn="ctr">
              <a:spcBef>
                <a:spcPts val="1800"/>
              </a:spcBef>
              <a:spcAft>
                <a:spcPts val="0"/>
              </a:spcAft>
              <a:buClr>
                <a:srgbClr val="FFFFFF"/>
              </a:buClr>
              <a:buSzPts val="2800"/>
              <a:buNone/>
              <a:defRPr>
                <a:solidFill>
                  <a:srgbClr val="FFFFFF"/>
                </a:solidFill>
              </a:defRPr>
            </a:lvl5pPr>
            <a:lvl6pPr lvl="5" algn="ctr">
              <a:spcBef>
                <a:spcPts val="1800"/>
              </a:spcBef>
              <a:spcAft>
                <a:spcPts val="0"/>
              </a:spcAft>
              <a:buClr>
                <a:srgbClr val="FFFFFF"/>
              </a:buClr>
              <a:buSzPts val="2800"/>
              <a:buNone/>
              <a:defRPr>
                <a:solidFill>
                  <a:srgbClr val="FFFFFF"/>
                </a:solidFill>
              </a:defRPr>
            </a:lvl6pPr>
            <a:lvl7pPr lvl="6" algn="ctr">
              <a:spcBef>
                <a:spcPts val="1800"/>
              </a:spcBef>
              <a:spcAft>
                <a:spcPts val="0"/>
              </a:spcAft>
              <a:buClr>
                <a:srgbClr val="FFFFFF"/>
              </a:buClr>
              <a:buSzPts val="2800"/>
              <a:buNone/>
              <a:defRPr>
                <a:solidFill>
                  <a:srgbClr val="FFFFFF"/>
                </a:solidFill>
              </a:defRPr>
            </a:lvl7pPr>
            <a:lvl8pPr lvl="7" algn="ctr">
              <a:spcBef>
                <a:spcPts val="1800"/>
              </a:spcBef>
              <a:spcAft>
                <a:spcPts val="0"/>
              </a:spcAft>
              <a:buClr>
                <a:srgbClr val="FFFFFF"/>
              </a:buClr>
              <a:buSzPts val="2800"/>
              <a:buNone/>
              <a:defRPr>
                <a:solidFill>
                  <a:srgbClr val="FFFFFF"/>
                </a:solidFill>
              </a:defRPr>
            </a:lvl8pPr>
            <a:lvl9pPr lvl="8" algn="ctr">
              <a:spcBef>
                <a:spcPts val="1800"/>
              </a:spcBef>
              <a:spcAft>
                <a:spcPts val="1800"/>
              </a:spcAft>
              <a:buClr>
                <a:srgbClr val="FFFFFF"/>
              </a:buClr>
              <a:buSzPts val="2800"/>
              <a:buNone/>
              <a:defRPr>
                <a:solidFill>
                  <a:srgbClr val="FFFFFF"/>
                </a:solidFill>
              </a:defRPr>
            </a:lvl9pPr>
          </a:lstStyle>
          <a:p/>
        </p:txBody>
      </p:sp>
      <p:sp>
        <p:nvSpPr>
          <p:cNvPr id="225" name="Google Shape;225;p32"/>
          <p:cNvSpPr txBox="1"/>
          <p:nvPr>
            <p:ph idx="13" type="subTitle"/>
          </p:nvPr>
        </p:nvSpPr>
        <p:spPr>
          <a:xfrm>
            <a:off x="1572050" y="4477100"/>
            <a:ext cx="2031600" cy="931800"/>
          </a:xfrm>
          <a:prstGeom prst="rect">
            <a:avLst/>
          </a:prstGeom>
          <a:solidFill>
            <a:schemeClr val="dk1"/>
          </a:solidFill>
          <a:ln>
            <a:noFill/>
          </a:ln>
        </p:spPr>
        <p:txBody>
          <a:bodyPr anchorCtr="0" anchor="ctr" bIns="182850" lIns="182850" spcFirstLastPara="1" rIns="182850" wrap="square" tIns="182850">
            <a:normAutofit/>
          </a:bodyPr>
          <a:lstStyle>
            <a:lvl1pPr lvl="0" algn="ctr">
              <a:lnSpc>
                <a:spcPct val="90000"/>
              </a:lnSpc>
              <a:spcBef>
                <a:spcPts val="0"/>
              </a:spcBef>
              <a:spcAft>
                <a:spcPts val="0"/>
              </a:spcAft>
              <a:buClr>
                <a:srgbClr val="FFFFFF"/>
              </a:buClr>
              <a:buSzPts val="2000"/>
              <a:buNone/>
              <a:defRPr sz="2000">
                <a:solidFill>
                  <a:srgbClr val="FFFFFF"/>
                </a:solidFill>
              </a:defRPr>
            </a:lvl1pPr>
            <a:lvl2pPr lvl="1" algn="ctr">
              <a:spcBef>
                <a:spcPts val="2000"/>
              </a:spcBef>
              <a:spcAft>
                <a:spcPts val="0"/>
              </a:spcAft>
              <a:buClr>
                <a:srgbClr val="FFFFFF"/>
              </a:buClr>
              <a:buSzPts val="2800"/>
              <a:buNone/>
              <a:defRPr>
                <a:solidFill>
                  <a:srgbClr val="FFFFFF"/>
                </a:solidFill>
              </a:defRPr>
            </a:lvl2pPr>
            <a:lvl3pPr lvl="2" algn="ctr">
              <a:spcBef>
                <a:spcPts val="2500"/>
              </a:spcBef>
              <a:spcAft>
                <a:spcPts val="0"/>
              </a:spcAft>
              <a:buClr>
                <a:srgbClr val="FFFFFF"/>
              </a:buClr>
              <a:buSzPts val="2800"/>
              <a:buNone/>
              <a:defRPr>
                <a:solidFill>
                  <a:srgbClr val="FFFFFF"/>
                </a:solidFill>
              </a:defRPr>
            </a:lvl3pPr>
            <a:lvl4pPr lvl="3" algn="ctr">
              <a:spcBef>
                <a:spcPts val="2000"/>
              </a:spcBef>
              <a:spcAft>
                <a:spcPts val="0"/>
              </a:spcAft>
              <a:buClr>
                <a:srgbClr val="FFFFFF"/>
              </a:buClr>
              <a:buSzPts val="2800"/>
              <a:buNone/>
              <a:defRPr>
                <a:solidFill>
                  <a:srgbClr val="FFFFFF"/>
                </a:solidFill>
              </a:defRPr>
            </a:lvl4pPr>
            <a:lvl5pPr lvl="4" algn="ctr">
              <a:spcBef>
                <a:spcPts val="1800"/>
              </a:spcBef>
              <a:spcAft>
                <a:spcPts val="0"/>
              </a:spcAft>
              <a:buClr>
                <a:srgbClr val="FFFFFF"/>
              </a:buClr>
              <a:buSzPts val="2800"/>
              <a:buNone/>
              <a:defRPr>
                <a:solidFill>
                  <a:srgbClr val="FFFFFF"/>
                </a:solidFill>
              </a:defRPr>
            </a:lvl5pPr>
            <a:lvl6pPr lvl="5" algn="ctr">
              <a:spcBef>
                <a:spcPts val="1800"/>
              </a:spcBef>
              <a:spcAft>
                <a:spcPts val="0"/>
              </a:spcAft>
              <a:buClr>
                <a:srgbClr val="FFFFFF"/>
              </a:buClr>
              <a:buSzPts val="2800"/>
              <a:buNone/>
              <a:defRPr>
                <a:solidFill>
                  <a:srgbClr val="FFFFFF"/>
                </a:solidFill>
              </a:defRPr>
            </a:lvl6pPr>
            <a:lvl7pPr lvl="6" algn="ctr">
              <a:spcBef>
                <a:spcPts val="1800"/>
              </a:spcBef>
              <a:spcAft>
                <a:spcPts val="0"/>
              </a:spcAft>
              <a:buClr>
                <a:srgbClr val="FFFFFF"/>
              </a:buClr>
              <a:buSzPts val="2800"/>
              <a:buNone/>
              <a:defRPr>
                <a:solidFill>
                  <a:srgbClr val="FFFFFF"/>
                </a:solidFill>
              </a:defRPr>
            </a:lvl7pPr>
            <a:lvl8pPr lvl="7" algn="ctr">
              <a:spcBef>
                <a:spcPts val="1800"/>
              </a:spcBef>
              <a:spcAft>
                <a:spcPts val="0"/>
              </a:spcAft>
              <a:buClr>
                <a:srgbClr val="FFFFFF"/>
              </a:buClr>
              <a:buSzPts val="2800"/>
              <a:buNone/>
              <a:defRPr>
                <a:solidFill>
                  <a:srgbClr val="FFFFFF"/>
                </a:solidFill>
              </a:defRPr>
            </a:lvl8pPr>
            <a:lvl9pPr lvl="8" algn="ctr">
              <a:spcBef>
                <a:spcPts val="1800"/>
              </a:spcBef>
              <a:spcAft>
                <a:spcPts val="1800"/>
              </a:spcAft>
              <a:buClr>
                <a:srgbClr val="FFFFFF"/>
              </a:buClr>
              <a:buSzPts val="2800"/>
              <a:buNone/>
              <a:defRPr>
                <a:solidFill>
                  <a:srgbClr val="FFFFFF"/>
                </a:solidFill>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A">
  <p:cSld name="BLANK_4_1_1_1_1_1_1_1_1_2">
    <p:bg>
      <p:bgPr>
        <a:solidFill>
          <a:srgbClr val="FAFAFA"/>
        </a:solidFill>
      </p:bgPr>
    </p:bg>
    <p:spTree>
      <p:nvGrpSpPr>
        <p:cNvPr id="226" name="Shape 226"/>
        <p:cNvGrpSpPr/>
        <p:nvPr/>
      </p:nvGrpSpPr>
      <p:grpSpPr>
        <a:xfrm>
          <a:off x="0" y="0"/>
          <a:ext cx="0" cy="0"/>
          <a:chOff x="0" y="0"/>
          <a:chExt cx="0" cy="0"/>
        </a:xfrm>
      </p:grpSpPr>
      <p:cxnSp>
        <p:nvCxnSpPr>
          <p:cNvPr id="227" name="Google Shape;227;p33"/>
          <p:cNvCxnSpPr/>
          <p:nvPr/>
        </p:nvCxnSpPr>
        <p:spPr>
          <a:xfrm>
            <a:off x="0" y="4913825"/>
            <a:ext cx="18128700" cy="0"/>
          </a:xfrm>
          <a:prstGeom prst="straightConnector1">
            <a:avLst/>
          </a:prstGeom>
          <a:noFill/>
          <a:ln cap="flat" cmpd="sng" w="114300">
            <a:solidFill>
              <a:schemeClr val="dk1"/>
            </a:solidFill>
            <a:prstDash val="solid"/>
            <a:round/>
            <a:headEnd len="med" w="med" type="none"/>
            <a:tailEnd len="med" w="med" type="triangle"/>
          </a:ln>
        </p:spPr>
      </p:cxnSp>
      <p:sp>
        <p:nvSpPr>
          <p:cNvPr id="228" name="Google Shape;228;p33"/>
          <p:cNvSpPr txBox="1"/>
          <p:nvPr>
            <p:ph type="title"/>
          </p:nvPr>
        </p:nvSpPr>
        <p:spPr>
          <a:xfrm>
            <a:off x="829415" y="740275"/>
            <a:ext cx="9866100" cy="1324200"/>
          </a:xfrm>
          <a:prstGeom prst="rect">
            <a:avLst/>
          </a:prstGeom>
        </p:spPr>
        <p:txBody>
          <a:bodyPr anchorCtr="0" anchor="t" bIns="182850" lIns="182850" spcFirstLastPara="1" rIns="182850" wrap="square" tIns="182850">
            <a:noAutofit/>
          </a:bodyPr>
          <a:lstStyle>
            <a:lvl1pPr lvl="0" rtl="0">
              <a:spcBef>
                <a:spcPts val="0"/>
              </a:spcBef>
              <a:spcAft>
                <a:spcPts val="0"/>
              </a:spcAft>
              <a:buSzPts val="5000"/>
              <a:buNone/>
              <a:defRPr sz="50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229" name="Google Shape;229;p33"/>
          <p:cNvSpPr txBox="1"/>
          <p:nvPr>
            <p:ph idx="12" type="sldNum"/>
          </p:nvPr>
        </p:nvSpPr>
        <p:spPr>
          <a:xfrm>
            <a:off x="13859403" y="9044886"/>
            <a:ext cx="1097400" cy="720000"/>
          </a:xfrm>
          <a:prstGeom prst="rect">
            <a:avLst/>
          </a:prstGeom>
          <a:noFill/>
          <a:ln>
            <a:noFill/>
          </a:ln>
        </p:spPr>
        <p:txBody>
          <a:bodyPr anchorCtr="0" anchor="ctr" bIns="91425" lIns="91425" spcFirstLastPara="1" rIns="91425" wrap="square" tIns="91425">
            <a:noAutofit/>
          </a:bodyPr>
          <a:lstStyle>
            <a:lvl1pPr lvl="0" rtl="0" algn="r">
              <a:buClr>
                <a:srgbClr val="000000"/>
              </a:buClr>
              <a:buSzPts val="2000"/>
              <a:buFont typeface="Arial"/>
              <a:buNone/>
              <a:defRPr/>
            </a:lvl1pPr>
            <a:lvl2pPr lvl="1" rtl="0" algn="r">
              <a:buClr>
                <a:srgbClr val="000000"/>
              </a:buClr>
              <a:buSzPts val="2000"/>
              <a:buFont typeface="Arial"/>
              <a:buNone/>
              <a:defRPr/>
            </a:lvl2pPr>
            <a:lvl3pPr lvl="2" rtl="0" algn="r">
              <a:buClr>
                <a:srgbClr val="000000"/>
              </a:buClr>
              <a:buSzPts val="2000"/>
              <a:buFont typeface="Arial"/>
              <a:buNone/>
              <a:defRPr/>
            </a:lvl3pPr>
            <a:lvl4pPr lvl="3" rtl="0" algn="r">
              <a:buClr>
                <a:srgbClr val="000000"/>
              </a:buClr>
              <a:buSzPts val="2000"/>
              <a:buFont typeface="Arial"/>
              <a:buNone/>
              <a:defRPr/>
            </a:lvl4pPr>
            <a:lvl5pPr lvl="4" rtl="0" algn="r">
              <a:buClr>
                <a:srgbClr val="000000"/>
              </a:buClr>
              <a:buSzPts val="2000"/>
              <a:buFont typeface="Arial"/>
              <a:buNone/>
              <a:defRPr/>
            </a:lvl5pPr>
            <a:lvl6pPr lvl="5" rtl="0" algn="r">
              <a:buClr>
                <a:srgbClr val="000000"/>
              </a:buClr>
              <a:buSzPts val="2000"/>
              <a:buFont typeface="Arial"/>
              <a:buNone/>
              <a:defRPr/>
            </a:lvl6pPr>
            <a:lvl7pPr lvl="6" rtl="0" algn="r">
              <a:buClr>
                <a:srgbClr val="000000"/>
              </a:buClr>
              <a:buSzPts val="2000"/>
              <a:buFont typeface="Arial"/>
              <a:buNone/>
              <a:defRPr/>
            </a:lvl7pPr>
            <a:lvl8pPr lvl="7" rtl="0" algn="r">
              <a:buClr>
                <a:srgbClr val="000000"/>
              </a:buClr>
              <a:buSzPts val="2000"/>
              <a:buFont typeface="Arial"/>
              <a:buNone/>
              <a:defRPr/>
            </a:lvl8pPr>
            <a:lvl9pPr lvl="8" rtl="0" algn="r">
              <a:buClr>
                <a:srgbClr val="000000"/>
              </a:buClr>
              <a:buSzPts val="2000"/>
              <a:buFont typeface="Arial"/>
              <a:buNone/>
              <a:defRPr/>
            </a:lvl9pPr>
          </a:lstStyle>
          <a:p>
            <a:pPr indent="0" lvl="0" marL="0" rtl="0" algn="r">
              <a:spcBef>
                <a:spcPts val="0"/>
              </a:spcBef>
              <a:spcAft>
                <a:spcPts val="0"/>
              </a:spcAft>
              <a:buNone/>
            </a:pPr>
            <a:fld id="{00000000-1234-1234-1234-123412341234}" type="slidenum">
              <a:rPr lang="en-GB"/>
              <a:t>‹#›</a:t>
            </a:fld>
            <a:endParaRPr/>
          </a:p>
        </p:txBody>
      </p:sp>
      <p:pic>
        <p:nvPicPr>
          <p:cNvPr id="230" name="Google Shape;230;p33"/>
          <p:cNvPicPr preferRelativeResize="0"/>
          <p:nvPr/>
        </p:nvPicPr>
        <p:blipFill rotWithShape="1">
          <a:blip r:embed="rId2">
            <a:alphaModFix/>
          </a:blip>
          <a:srcRect b="19869" l="10092" r="10568" t="19050"/>
          <a:stretch/>
        </p:blipFill>
        <p:spPr>
          <a:xfrm>
            <a:off x="15339225" y="8894875"/>
            <a:ext cx="2519049" cy="1040274"/>
          </a:xfrm>
          <a:prstGeom prst="rect">
            <a:avLst/>
          </a:prstGeom>
          <a:noFill/>
          <a:ln>
            <a:noFill/>
          </a:ln>
        </p:spPr>
      </p:pic>
      <p:sp>
        <p:nvSpPr>
          <p:cNvPr id="231" name="Google Shape;231;p33"/>
          <p:cNvSpPr txBox="1"/>
          <p:nvPr>
            <p:ph idx="1" type="subTitle"/>
          </p:nvPr>
        </p:nvSpPr>
        <p:spPr>
          <a:xfrm>
            <a:off x="1572050" y="3469100"/>
            <a:ext cx="2031600" cy="931800"/>
          </a:xfrm>
          <a:prstGeom prst="rect">
            <a:avLst/>
          </a:prstGeom>
          <a:noFill/>
          <a:ln>
            <a:noFill/>
          </a:ln>
        </p:spPr>
        <p:txBody>
          <a:bodyPr anchorCtr="0" anchor="b" bIns="182850" lIns="182850" spcFirstLastPara="1" rIns="182850" wrap="square" tIns="182850">
            <a:normAutofit/>
          </a:bodyPr>
          <a:lstStyle>
            <a:lvl1pPr lvl="0" rtl="0" algn="ctr">
              <a:lnSpc>
                <a:spcPct val="90000"/>
              </a:lnSpc>
              <a:spcBef>
                <a:spcPts val="0"/>
              </a:spcBef>
              <a:spcAft>
                <a:spcPts val="0"/>
              </a:spcAft>
              <a:buClr>
                <a:schemeClr val="dk1"/>
              </a:buClr>
              <a:buSzPts val="2000"/>
              <a:buNone/>
              <a:defRPr sz="2000">
                <a:solidFill>
                  <a:schemeClr val="dk1"/>
                </a:solidFill>
              </a:defRPr>
            </a:lvl1pPr>
            <a:lvl2pPr lvl="1" rtl="0" algn="ctr">
              <a:spcBef>
                <a:spcPts val="2000"/>
              </a:spcBef>
              <a:spcAft>
                <a:spcPts val="0"/>
              </a:spcAft>
              <a:buClr>
                <a:schemeClr val="dk1"/>
              </a:buClr>
              <a:buSzPts val="2800"/>
              <a:buNone/>
              <a:defRPr>
                <a:solidFill>
                  <a:schemeClr val="dk1"/>
                </a:solidFill>
              </a:defRPr>
            </a:lvl2pPr>
            <a:lvl3pPr lvl="2" rtl="0" algn="ctr">
              <a:spcBef>
                <a:spcPts val="2500"/>
              </a:spcBef>
              <a:spcAft>
                <a:spcPts val="0"/>
              </a:spcAft>
              <a:buClr>
                <a:schemeClr val="dk1"/>
              </a:buClr>
              <a:buSzPts val="2800"/>
              <a:buNone/>
              <a:defRPr>
                <a:solidFill>
                  <a:schemeClr val="dk1"/>
                </a:solidFill>
              </a:defRPr>
            </a:lvl3pPr>
            <a:lvl4pPr lvl="3" rtl="0" algn="ctr">
              <a:spcBef>
                <a:spcPts val="2000"/>
              </a:spcBef>
              <a:spcAft>
                <a:spcPts val="0"/>
              </a:spcAft>
              <a:buClr>
                <a:schemeClr val="dk1"/>
              </a:buClr>
              <a:buSzPts val="2800"/>
              <a:buNone/>
              <a:defRPr>
                <a:solidFill>
                  <a:schemeClr val="dk1"/>
                </a:solidFill>
              </a:defRPr>
            </a:lvl4pPr>
            <a:lvl5pPr lvl="4" rtl="0" algn="ctr">
              <a:spcBef>
                <a:spcPts val="1800"/>
              </a:spcBef>
              <a:spcAft>
                <a:spcPts val="0"/>
              </a:spcAft>
              <a:buClr>
                <a:schemeClr val="dk1"/>
              </a:buClr>
              <a:buSzPts val="2800"/>
              <a:buNone/>
              <a:defRPr>
                <a:solidFill>
                  <a:schemeClr val="dk1"/>
                </a:solidFill>
              </a:defRPr>
            </a:lvl5pPr>
            <a:lvl6pPr lvl="5" rtl="0" algn="ctr">
              <a:spcBef>
                <a:spcPts val="1800"/>
              </a:spcBef>
              <a:spcAft>
                <a:spcPts val="0"/>
              </a:spcAft>
              <a:buClr>
                <a:schemeClr val="dk1"/>
              </a:buClr>
              <a:buSzPts val="2800"/>
              <a:buNone/>
              <a:defRPr>
                <a:solidFill>
                  <a:schemeClr val="dk1"/>
                </a:solidFill>
              </a:defRPr>
            </a:lvl6pPr>
            <a:lvl7pPr lvl="6" rtl="0" algn="ctr">
              <a:spcBef>
                <a:spcPts val="1800"/>
              </a:spcBef>
              <a:spcAft>
                <a:spcPts val="0"/>
              </a:spcAft>
              <a:buClr>
                <a:schemeClr val="dk1"/>
              </a:buClr>
              <a:buSzPts val="2800"/>
              <a:buNone/>
              <a:defRPr>
                <a:solidFill>
                  <a:schemeClr val="dk1"/>
                </a:solidFill>
              </a:defRPr>
            </a:lvl7pPr>
            <a:lvl8pPr lvl="7" rtl="0" algn="ctr">
              <a:spcBef>
                <a:spcPts val="1800"/>
              </a:spcBef>
              <a:spcAft>
                <a:spcPts val="0"/>
              </a:spcAft>
              <a:buClr>
                <a:schemeClr val="dk1"/>
              </a:buClr>
              <a:buSzPts val="2800"/>
              <a:buNone/>
              <a:defRPr>
                <a:solidFill>
                  <a:schemeClr val="dk1"/>
                </a:solidFill>
              </a:defRPr>
            </a:lvl8pPr>
            <a:lvl9pPr lvl="8" rtl="0" algn="ctr">
              <a:spcBef>
                <a:spcPts val="1800"/>
              </a:spcBef>
              <a:spcAft>
                <a:spcPts val="1800"/>
              </a:spcAft>
              <a:buClr>
                <a:schemeClr val="dk1"/>
              </a:buClr>
              <a:buSzPts val="2800"/>
              <a:buNone/>
              <a:defRPr>
                <a:solidFill>
                  <a:schemeClr val="dk1"/>
                </a:solidFill>
              </a:defRPr>
            </a:lvl9pPr>
          </a:lstStyle>
          <a:p/>
        </p:txBody>
      </p:sp>
      <p:sp>
        <p:nvSpPr>
          <p:cNvPr id="232" name="Google Shape;232;p33"/>
          <p:cNvSpPr txBox="1"/>
          <p:nvPr>
            <p:ph idx="2" type="subTitle"/>
          </p:nvPr>
        </p:nvSpPr>
        <p:spPr>
          <a:xfrm>
            <a:off x="14690338" y="3469100"/>
            <a:ext cx="2031600" cy="931800"/>
          </a:xfrm>
          <a:prstGeom prst="rect">
            <a:avLst/>
          </a:prstGeom>
          <a:noFill/>
          <a:ln>
            <a:noFill/>
          </a:ln>
        </p:spPr>
        <p:txBody>
          <a:bodyPr anchorCtr="0" anchor="b" bIns="182850" lIns="182850" spcFirstLastPara="1" rIns="182850" wrap="square" tIns="182850">
            <a:normAutofit/>
          </a:bodyPr>
          <a:lstStyle>
            <a:lvl1pPr lvl="0" rtl="0" algn="ctr">
              <a:lnSpc>
                <a:spcPct val="90000"/>
              </a:lnSpc>
              <a:spcBef>
                <a:spcPts val="0"/>
              </a:spcBef>
              <a:spcAft>
                <a:spcPts val="0"/>
              </a:spcAft>
              <a:buClr>
                <a:schemeClr val="dk1"/>
              </a:buClr>
              <a:buSzPts val="2000"/>
              <a:buNone/>
              <a:defRPr sz="2000">
                <a:solidFill>
                  <a:schemeClr val="dk1"/>
                </a:solidFill>
              </a:defRPr>
            </a:lvl1pPr>
            <a:lvl2pPr lvl="1" rtl="0" algn="ctr">
              <a:spcBef>
                <a:spcPts val="2000"/>
              </a:spcBef>
              <a:spcAft>
                <a:spcPts val="0"/>
              </a:spcAft>
              <a:buClr>
                <a:schemeClr val="dk1"/>
              </a:buClr>
              <a:buSzPts val="2800"/>
              <a:buNone/>
              <a:defRPr>
                <a:solidFill>
                  <a:schemeClr val="dk1"/>
                </a:solidFill>
              </a:defRPr>
            </a:lvl2pPr>
            <a:lvl3pPr lvl="2" rtl="0" algn="ctr">
              <a:spcBef>
                <a:spcPts val="2500"/>
              </a:spcBef>
              <a:spcAft>
                <a:spcPts val="0"/>
              </a:spcAft>
              <a:buClr>
                <a:schemeClr val="dk1"/>
              </a:buClr>
              <a:buSzPts val="2800"/>
              <a:buNone/>
              <a:defRPr>
                <a:solidFill>
                  <a:schemeClr val="dk1"/>
                </a:solidFill>
              </a:defRPr>
            </a:lvl3pPr>
            <a:lvl4pPr lvl="3" rtl="0" algn="ctr">
              <a:spcBef>
                <a:spcPts val="2000"/>
              </a:spcBef>
              <a:spcAft>
                <a:spcPts val="0"/>
              </a:spcAft>
              <a:buClr>
                <a:schemeClr val="dk1"/>
              </a:buClr>
              <a:buSzPts val="2800"/>
              <a:buNone/>
              <a:defRPr>
                <a:solidFill>
                  <a:schemeClr val="dk1"/>
                </a:solidFill>
              </a:defRPr>
            </a:lvl4pPr>
            <a:lvl5pPr lvl="4" rtl="0" algn="ctr">
              <a:spcBef>
                <a:spcPts val="1800"/>
              </a:spcBef>
              <a:spcAft>
                <a:spcPts val="0"/>
              </a:spcAft>
              <a:buClr>
                <a:schemeClr val="dk1"/>
              </a:buClr>
              <a:buSzPts val="2800"/>
              <a:buNone/>
              <a:defRPr>
                <a:solidFill>
                  <a:schemeClr val="dk1"/>
                </a:solidFill>
              </a:defRPr>
            </a:lvl5pPr>
            <a:lvl6pPr lvl="5" rtl="0" algn="ctr">
              <a:spcBef>
                <a:spcPts val="1800"/>
              </a:spcBef>
              <a:spcAft>
                <a:spcPts val="0"/>
              </a:spcAft>
              <a:buClr>
                <a:schemeClr val="dk1"/>
              </a:buClr>
              <a:buSzPts val="2800"/>
              <a:buNone/>
              <a:defRPr>
                <a:solidFill>
                  <a:schemeClr val="dk1"/>
                </a:solidFill>
              </a:defRPr>
            </a:lvl6pPr>
            <a:lvl7pPr lvl="6" rtl="0" algn="ctr">
              <a:spcBef>
                <a:spcPts val="1800"/>
              </a:spcBef>
              <a:spcAft>
                <a:spcPts val="0"/>
              </a:spcAft>
              <a:buClr>
                <a:schemeClr val="dk1"/>
              </a:buClr>
              <a:buSzPts val="2800"/>
              <a:buNone/>
              <a:defRPr>
                <a:solidFill>
                  <a:schemeClr val="dk1"/>
                </a:solidFill>
              </a:defRPr>
            </a:lvl7pPr>
            <a:lvl8pPr lvl="7" rtl="0" algn="ctr">
              <a:spcBef>
                <a:spcPts val="1800"/>
              </a:spcBef>
              <a:spcAft>
                <a:spcPts val="0"/>
              </a:spcAft>
              <a:buClr>
                <a:schemeClr val="dk1"/>
              </a:buClr>
              <a:buSzPts val="2800"/>
              <a:buNone/>
              <a:defRPr>
                <a:solidFill>
                  <a:schemeClr val="dk1"/>
                </a:solidFill>
              </a:defRPr>
            </a:lvl8pPr>
            <a:lvl9pPr lvl="8" rtl="0" algn="ctr">
              <a:spcBef>
                <a:spcPts val="1800"/>
              </a:spcBef>
              <a:spcAft>
                <a:spcPts val="1800"/>
              </a:spcAft>
              <a:buClr>
                <a:schemeClr val="dk1"/>
              </a:buClr>
              <a:buSzPts val="2800"/>
              <a:buNone/>
              <a:defRPr>
                <a:solidFill>
                  <a:schemeClr val="dk1"/>
                </a:solidFill>
              </a:defRPr>
            </a:lvl9pPr>
          </a:lstStyle>
          <a:p/>
        </p:txBody>
      </p:sp>
      <p:sp>
        <p:nvSpPr>
          <p:cNvPr id="233" name="Google Shape;233;p33"/>
          <p:cNvSpPr txBox="1"/>
          <p:nvPr>
            <p:ph idx="3" type="subTitle"/>
          </p:nvPr>
        </p:nvSpPr>
        <p:spPr>
          <a:xfrm>
            <a:off x="4792000" y="5448300"/>
            <a:ext cx="2031600" cy="931800"/>
          </a:xfrm>
          <a:prstGeom prst="rect">
            <a:avLst/>
          </a:prstGeom>
          <a:noFill/>
          <a:ln>
            <a:noFill/>
          </a:ln>
        </p:spPr>
        <p:txBody>
          <a:bodyPr anchorCtr="0" anchor="t" bIns="182850" lIns="182850" spcFirstLastPara="1" rIns="182850" wrap="square" tIns="182850">
            <a:normAutofit/>
          </a:bodyPr>
          <a:lstStyle>
            <a:lvl1pPr lvl="0" rtl="0" algn="ctr">
              <a:lnSpc>
                <a:spcPct val="90000"/>
              </a:lnSpc>
              <a:spcBef>
                <a:spcPts val="0"/>
              </a:spcBef>
              <a:spcAft>
                <a:spcPts val="0"/>
              </a:spcAft>
              <a:buClr>
                <a:schemeClr val="dk1"/>
              </a:buClr>
              <a:buSzPts val="2000"/>
              <a:buNone/>
              <a:defRPr sz="2000">
                <a:solidFill>
                  <a:schemeClr val="dk1"/>
                </a:solidFill>
              </a:defRPr>
            </a:lvl1pPr>
            <a:lvl2pPr lvl="1" rtl="0" algn="ctr">
              <a:spcBef>
                <a:spcPts val="2000"/>
              </a:spcBef>
              <a:spcAft>
                <a:spcPts val="0"/>
              </a:spcAft>
              <a:buClr>
                <a:schemeClr val="dk1"/>
              </a:buClr>
              <a:buSzPts val="2800"/>
              <a:buNone/>
              <a:defRPr>
                <a:solidFill>
                  <a:schemeClr val="dk1"/>
                </a:solidFill>
              </a:defRPr>
            </a:lvl2pPr>
            <a:lvl3pPr lvl="2" rtl="0" algn="ctr">
              <a:spcBef>
                <a:spcPts val="2500"/>
              </a:spcBef>
              <a:spcAft>
                <a:spcPts val="0"/>
              </a:spcAft>
              <a:buClr>
                <a:schemeClr val="dk1"/>
              </a:buClr>
              <a:buSzPts val="2800"/>
              <a:buNone/>
              <a:defRPr>
                <a:solidFill>
                  <a:schemeClr val="dk1"/>
                </a:solidFill>
              </a:defRPr>
            </a:lvl3pPr>
            <a:lvl4pPr lvl="3" rtl="0" algn="ctr">
              <a:spcBef>
                <a:spcPts val="2000"/>
              </a:spcBef>
              <a:spcAft>
                <a:spcPts val="0"/>
              </a:spcAft>
              <a:buClr>
                <a:schemeClr val="dk1"/>
              </a:buClr>
              <a:buSzPts val="2800"/>
              <a:buNone/>
              <a:defRPr>
                <a:solidFill>
                  <a:schemeClr val="dk1"/>
                </a:solidFill>
              </a:defRPr>
            </a:lvl4pPr>
            <a:lvl5pPr lvl="4" rtl="0" algn="ctr">
              <a:spcBef>
                <a:spcPts val="1800"/>
              </a:spcBef>
              <a:spcAft>
                <a:spcPts val="0"/>
              </a:spcAft>
              <a:buClr>
                <a:schemeClr val="dk1"/>
              </a:buClr>
              <a:buSzPts val="2800"/>
              <a:buNone/>
              <a:defRPr>
                <a:solidFill>
                  <a:schemeClr val="dk1"/>
                </a:solidFill>
              </a:defRPr>
            </a:lvl5pPr>
            <a:lvl6pPr lvl="5" rtl="0" algn="ctr">
              <a:spcBef>
                <a:spcPts val="1800"/>
              </a:spcBef>
              <a:spcAft>
                <a:spcPts val="0"/>
              </a:spcAft>
              <a:buClr>
                <a:schemeClr val="dk1"/>
              </a:buClr>
              <a:buSzPts val="2800"/>
              <a:buNone/>
              <a:defRPr>
                <a:solidFill>
                  <a:schemeClr val="dk1"/>
                </a:solidFill>
              </a:defRPr>
            </a:lvl6pPr>
            <a:lvl7pPr lvl="6" rtl="0" algn="ctr">
              <a:spcBef>
                <a:spcPts val="1800"/>
              </a:spcBef>
              <a:spcAft>
                <a:spcPts val="0"/>
              </a:spcAft>
              <a:buClr>
                <a:schemeClr val="dk1"/>
              </a:buClr>
              <a:buSzPts val="2800"/>
              <a:buNone/>
              <a:defRPr>
                <a:solidFill>
                  <a:schemeClr val="dk1"/>
                </a:solidFill>
              </a:defRPr>
            </a:lvl7pPr>
            <a:lvl8pPr lvl="7" rtl="0" algn="ctr">
              <a:spcBef>
                <a:spcPts val="1800"/>
              </a:spcBef>
              <a:spcAft>
                <a:spcPts val="0"/>
              </a:spcAft>
              <a:buClr>
                <a:schemeClr val="dk1"/>
              </a:buClr>
              <a:buSzPts val="2800"/>
              <a:buNone/>
              <a:defRPr>
                <a:solidFill>
                  <a:schemeClr val="dk1"/>
                </a:solidFill>
              </a:defRPr>
            </a:lvl8pPr>
            <a:lvl9pPr lvl="8" rtl="0" algn="ctr">
              <a:spcBef>
                <a:spcPts val="1800"/>
              </a:spcBef>
              <a:spcAft>
                <a:spcPts val="1800"/>
              </a:spcAft>
              <a:buClr>
                <a:schemeClr val="dk1"/>
              </a:buClr>
              <a:buSzPts val="2800"/>
              <a:buNone/>
              <a:defRPr>
                <a:solidFill>
                  <a:schemeClr val="dk1"/>
                </a:solidFill>
              </a:defRPr>
            </a:lvl9pPr>
          </a:lstStyle>
          <a:p/>
        </p:txBody>
      </p:sp>
      <p:sp>
        <p:nvSpPr>
          <p:cNvPr id="234" name="Google Shape;234;p33"/>
          <p:cNvSpPr txBox="1"/>
          <p:nvPr>
            <p:ph idx="4" type="subTitle"/>
          </p:nvPr>
        </p:nvSpPr>
        <p:spPr>
          <a:xfrm>
            <a:off x="11337675" y="5448300"/>
            <a:ext cx="2031600" cy="931800"/>
          </a:xfrm>
          <a:prstGeom prst="rect">
            <a:avLst/>
          </a:prstGeom>
          <a:noFill/>
          <a:ln>
            <a:noFill/>
          </a:ln>
        </p:spPr>
        <p:txBody>
          <a:bodyPr anchorCtr="0" anchor="t" bIns="182850" lIns="182850" spcFirstLastPara="1" rIns="182850" wrap="square" tIns="182850">
            <a:normAutofit/>
          </a:bodyPr>
          <a:lstStyle>
            <a:lvl1pPr lvl="0" rtl="0" algn="ctr">
              <a:lnSpc>
                <a:spcPct val="90000"/>
              </a:lnSpc>
              <a:spcBef>
                <a:spcPts val="0"/>
              </a:spcBef>
              <a:spcAft>
                <a:spcPts val="0"/>
              </a:spcAft>
              <a:buClr>
                <a:schemeClr val="dk1"/>
              </a:buClr>
              <a:buSzPts val="2000"/>
              <a:buNone/>
              <a:defRPr sz="2000">
                <a:solidFill>
                  <a:schemeClr val="dk1"/>
                </a:solidFill>
              </a:defRPr>
            </a:lvl1pPr>
            <a:lvl2pPr lvl="1" rtl="0" algn="ctr">
              <a:spcBef>
                <a:spcPts val="2000"/>
              </a:spcBef>
              <a:spcAft>
                <a:spcPts val="0"/>
              </a:spcAft>
              <a:buClr>
                <a:schemeClr val="dk1"/>
              </a:buClr>
              <a:buSzPts val="2800"/>
              <a:buNone/>
              <a:defRPr>
                <a:solidFill>
                  <a:schemeClr val="dk1"/>
                </a:solidFill>
              </a:defRPr>
            </a:lvl2pPr>
            <a:lvl3pPr lvl="2" rtl="0" algn="ctr">
              <a:spcBef>
                <a:spcPts val="2500"/>
              </a:spcBef>
              <a:spcAft>
                <a:spcPts val="0"/>
              </a:spcAft>
              <a:buClr>
                <a:schemeClr val="dk1"/>
              </a:buClr>
              <a:buSzPts val="2800"/>
              <a:buNone/>
              <a:defRPr>
                <a:solidFill>
                  <a:schemeClr val="dk1"/>
                </a:solidFill>
              </a:defRPr>
            </a:lvl3pPr>
            <a:lvl4pPr lvl="3" rtl="0" algn="ctr">
              <a:spcBef>
                <a:spcPts val="2000"/>
              </a:spcBef>
              <a:spcAft>
                <a:spcPts val="0"/>
              </a:spcAft>
              <a:buClr>
                <a:schemeClr val="dk1"/>
              </a:buClr>
              <a:buSzPts val="2800"/>
              <a:buNone/>
              <a:defRPr>
                <a:solidFill>
                  <a:schemeClr val="dk1"/>
                </a:solidFill>
              </a:defRPr>
            </a:lvl4pPr>
            <a:lvl5pPr lvl="4" rtl="0" algn="ctr">
              <a:spcBef>
                <a:spcPts val="1800"/>
              </a:spcBef>
              <a:spcAft>
                <a:spcPts val="0"/>
              </a:spcAft>
              <a:buClr>
                <a:schemeClr val="dk1"/>
              </a:buClr>
              <a:buSzPts val="2800"/>
              <a:buNone/>
              <a:defRPr>
                <a:solidFill>
                  <a:schemeClr val="dk1"/>
                </a:solidFill>
              </a:defRPr>
            </a:lvl5pPr>
            <a:lvl6pPr lvl="5" rtl="0" algn="ctr">
              <a:spcBef>
                <a:spcPts val="1800"/>
              </a:spcBef>
              <a:spcAft>
                <a:spcPts val="0"/>
              </a:spcAft>
              <a:buClr>
                <a:schemeClr val="dk1"/>
              </a:buClr>
              <a:buSzPts val="2800"/>
              <a:buNone/>
              <a:defRPr>
                <a:solidFill>
                  <a:schemeClr val="dk1"/>
                </a:solidFill>
              </a:defRPr>
            </a:lvl6pPr>
            <a:lvl7pPr lvl="6" rtl="0" algn="ctr">
              <a:spcBef>
                <a:spcPts val="1800"/>
              </a:spcBef>
              <a:spcAft>
                <a:spcPts val="0"/>
              </a:spcAft>
              <a:buClr>
                <a:schemeClr val="dk1"/>
              </a:buClr>
              <a:buSzPts val="2800"/>
              <a:buNone/>
              <a:defRPr>
                <a:solidFill>
                  <a:schemeClr val="dk1"/>
                </a:solidFill>
              </a:defRPr>
            </a:lvl7pPr>
            <a:lvl8pPr lvl="7" rtl="0" algn="ctr">
              <a:spcBef>
                <a:spcPts val="1800"/>
              </a:spcBef>
              <a:spcAft>
                <a:spcPts val="0"/>
              </a:spcAft>
              <a:buClr>
                <a:schemeClr val="dk1"/>
              </a:buClr>
              <a:buSzPts val="2800"/>
              <a:buNone/>
              <a:defRPr>
                <a:solidFill>
                  <a:schemeClr val="dk1"/>
                </a:solidFill>
              </a:defRPr>
            </a:lvl8pPr>
            <a:lvl9pPr lvl="8" rtl="0" algn="ctr">
              <a:spcBef>
                <a:spcPts val="1800"/>
              </a:spcBef>
              <a:spcAft>
                <a:spcPts val="1800"/>
              </a:spcAft>
              <a:buClr>
                <a:schemeClr val="dk1"/>
              </a:buClr>
              <a:buSzPts val="2800"/>
              <a:buNone/>
              <a:defRPr>
                <a:solidFill>
                  <a:schemeClr val="dk1"/>
                </a:solidFill>
              </a:defRPr>
            </a:lvl9pPr>
          </a:lstStyle>
          <a:p/>
        </p:txBody>
      </p:sp>
      <p:sp>
        <p:nvSpPr>
          <p:cNvPr id="235" name="Google Shape;235;p33"/>
          <p:cNvSpPr txBox="1"/>
          <p:nvPr>
            <p:ph idx="5" type="subTitle"/>
          </p:nvPr>
        </p:nvSpPr>
        <p:spPr>
          <a:xfrm>
            <a:off x="8131188" y="4477100"/>
            <a:ext cx="2031600" cy="931800"/>
          </a:xfrm>
          <a:prstGeom prst="rect">
            <a:avLst/>
          </a:prstGeom>
          <a:solidFill>
            <a:schemeClr val="dk1"/>
          </a:solidFill>
          <a:ln>
            <a:noFill/>
          </a:ln>
        </p:spPr>
        <p:txBody>
          <a:bodyPr anchorCtr="0" anchor="ctr" bIns="182850" lIns="182850" spcFirstLastPara="1" rIns="182850" wrap="square" tIns="182850">
            <a:normAutofit/>
          </a:bodyPr>
          <a:lstStyle>
            <a:lvl1pPr lvl="0" rtl="0" algn="ctr">
              <a:lnSpc>
                <a:spcPct val="90000"/>
              </a:lnSpc>
              <a:spcBef>
                <a:spcPts val="0"/>
              </a:spcBef>
              <a:spcAft>
                <a:spcPts val="0"/>
              </a:spcAft>
              <a:buClr>
                <a:srgbClr val="FFFFFF"/>
              </a:buClr>
              <a:buSzPts val="2000"/>
              <a:buNone/>
              <a:defRPr sz="2000">
                <a:solidFill>
                  <a:srgbClr val="FFFFFF"/>
                </a:solidFill>
              </a:defRPr>
            </a:lvl1pPr>
            <a:lvl2pPr lvl="1" rtl="0" algn="ctr">
              <a:spcBef>
                <a:spcPts val="2000"/>
              </a:spcBef>
              <a:spcAft>
                <a:spcPts val="0"/>
              </a:spcAft>
              <a:buClr>
                <a:srgbClr val="FFFFFF"/>
              </a:buClr>
              <a:buSzPts val="2800"/>
              <a:buNone/>
              <a:defRPr>
                <a:solidFill>
                  <a:srgbClr val="FFFFFF"/>
                </a:solidFill>
              </a:defRPr>
            </a:lvl2pPr>
            <a:lvl3pPr lvl="2" rtl="0" algn="ctr">
              <a:spcBef>
                <a:spcPts val="2500"/>
              </a:spcBef>
              <a:spcAft>
                <a:spcPts val="0"/>
              </a:spcAft>
              <a:buClr>
                <a:srgbClr val="FFFFFF"/>
              </a:buClr>
              <a:buSzPts val="2800"/>
              <a:buNone/>
              <a:defRPr>
                <a:solidFill>
                  <a:srgbClr val="FFFFFF"/>
                </a:solidFill>
              </a:defRPr>
            </a:lvl3pPr>
            <a:lvl4pPr lvl="3" rtl="0" algn="ctr">
              <a:spcBef>
                <a:spcPts val="2000"/>
              </a:spcBef>
              <a:spcAft>
                <a:spcPts val="0"/>
              </a:spcAft>
              <a:buClr>
                <a:srgbClr val="FFFFFF"/>
              </a:buClr>
              <a:buSzPts val="2800"/>
              <a:buNone/>
              <a:defRPr>
                <a:solidFill>
                  <a:srgbClr val="FFFFFF"/>
                </a:solidFill>
              </a:defRPr>
            </a:lvl4pPr>
            <a:lvl5pPr lvl="4" rtl="0" algn="ctr">
              <a:spcBef>
                <a:spcPts val="1800"/>
              </a:spcBef>
              <a:spcAft>
                <a:spcPts val="0"/>
              </a:spcAft>
              <a:buClr>
                <a:srgbClr val="FFFFFF"/>
              </a:buClr>
              <a:buSzPts val="2800"/>
              <a:buNone/>
              <a:defRPr>
                <a:solidFill>
                  <a:srgbClr val="FFFFFF"/>
                </a:solidFill>
              </a:defRPr>
            </a:lvl5pPr>
            <a:lvl6pPr lvl="5" rtl="0" algn="ctr">
              <a:spcBef>
                <a:spcPts val="1800"/>
              </a:spcBef>
              <a:spcAft>
                <a:spcPts val="0"/>
              </a:spcAft>
              <a:buClr>
                <a:srgbClr val="FFFFFF"/>
              </a:buClr>
              <a:buSzPts val="2800"/>
              <a:buNone/>
              <a:defRPr>
                <a:solidFill>
                  <a:srgbClr val="FFFFFF"/>
                </a:solidFill>
              </a:defRPr>
            </a:lvl6pPr>
            <a:lvl7pPr lvl="6" rtl="0" algn="ctr">
              <a:spcBef>
                <a:spcPts val="1800"/>
              </a:spcBef>
              <a:spcAft>
                <a:spcPts val="0"/>
              </a:spcAft>
              <a:buClr>
                <a:srgbClr val="FFFFFF"/>
              </a:buClr>
              <a:buSzPts val="2800"/>
              <a:buNone/>
              <a:defRPr>
                <a:solidFill>
                  <a:srgbClr val="FFFFFF"/>
                </a:solidFill>
              </a:defRPr>
            </a:lvl7pPr>
            <a:lvl8pPr lvl="7" rtl="0" algn="ctr">
              <a:spcBef>
                <a:spcPts val="1800"/>
              </a:spcBef>
              <a:spcAft>
                <a:spcPts val="0"/>
              </a:spcAft>
              <a:buClr>
                <a:srgbClr val="FFFFFF"/>
              </a:buClr>
              <a:buSzPts val="2800"/>
              <a:buNone/>
              <a:defRPr>
                <a:solidFill>
                  <a:srgbClr val="FFFFFF"/>
                </a:solidFill>
              </a:defRPr>
            </a:lvl8pPr>
            <a:lvl9pPr lvl="8" rtl="0" algn="ctr">
              <a:spcBef>
                <a:spcPts val="1800"/>
              </a:spcBef>
              <a:spcAft>
                <a:spcPts val="1800"/>
              </a:spcAft>
              <a:buClr>
                <a:srgbClr val="FFFFFF"/>
              </a:buClr>
              <a:buSzPts val="2800"/>
              <a:buNone/>
              <a:defRPr>
                <a:solidFill>
                  <a:srgbClr val="FFFFFF"/>
                </a:solidFill>
              </a:defRPr>
            </a:lvl9pPr>
          </a:lstStyle>
          <a:p/>
        </p:txBody>
      </p:sp>
      <p:sp>
        <p:nvSpPr>
          <p:cNvPr id="236" name="Google Shape;236;p33"/>
          <p:cNvSpPr txBox="1"/>
          <p:nvPr>
            <p:ph idx="6" type="subTitle"/>
          </p:nvPr>
        </p:nvSpPr>
        <p:spPr>
          <a:xfrm>
            <a:off x="8131188" y="3469100"/>
            <a:ext cx="2031600" cy="931800"/>
          </a:xfrm>
          <a:prstGeom prst="rect">
            <a:avLst/>
          </a:prstGeom>
          <a:noFill/>
          <a:ln>
            <a:noFill/>
          </a:ln>
        </p:spPr>
        <p:txBody>
          <a:bodyPr anchorCtr="0" anchor="b" bIns="182850" lIns="182850" spcFirstLastPara="1" rIns="182850" wrap="square" tIns="182850">
            <a:normAutofit/>
          </a:bodyPr>
          <a:lstStyle>
            <a:lvl1pPr lvl="0" rtl="0" algn="ctr">
              <a:lnSpc>
                <a:spcPct val="90000"/>
              </a:lnSpc>
              <a:spcBef>
                <a:spcPts val="0"/>
              </a:spcBef>
              <a:spcAft>
                <a:spcPts val="0"/>
              </a:spcAft>
              <a:buClr>
                <a:schemeClr val="dk1"/>
              </a:buClr>
              <a:buSzPts val="2000"/>
              <a:buNone/>
              <a:defRPr sz="2000">
                <a:solidFill>
                  <a:schemeClr val="dk1"/>
                </a:solidFill>
              </a:defRPr>
            </a:lvl1pPr>
            <a:lvl2pPr lvl="1" rtl="0" algn="ctr">
              <a:spcBef>
                <a:spcPts val="2000"/>
              </a:spcBef>
              <a:spcAft>
                <a:spcPts val="0"/>
              </a:spcAft>
              <a:buClr>
                <a:schemeClr val="dk1"/>
              </a:buClr>
              <a:buSzPts val="2800"/>
              <a:buNone/>
              <a:defRPr>
                <a:solidFill>
                  <a:schemeClr val="dk1"/>
                </a:solidFill>
              </a:defRPr>
            </a:lvl2pPr>
            <a:lvl3pPr lvl="2" rtl="0" algn="ctr">
              <a:spcBef>
                <a:spcPts val="2500"/>
              </a:spcBef>
              <a:spcAft>
                <a:spcPts val="0"/>
              </a:spcAft>
              <a:buClr>
                <a:schemeClr val="dk1"/>
              </a:buClr>
              <a:buSzPts val="2800"/>
              <a:buNone/>
              <a:defRPr>
                <a:solidFill>
                  <a:schemeClr val="dk1"/>
                </a:solidFill>
              </a:defRPr>
            </a:lvl3pPr>
            <a:lvl4pPr lvl="3" rtl="0" algn="ctr">
              <a:spcBef>
                <a:spcPts val="2000"/>
              </a:spcBef>
              <a:spcAft>
                <a:spcPts val="0"/>
              </a:spcAft>
              <a:buClr>
                <a:schemeClr val="dk1"/>
              </a:buClr>
              <a:buSzPts val="2800"/>
              <a:buNone/>
              <a:defRPr>
                <a:solidFill>
                  <a:schemeClr val="dk1"/>
                </a:solidFill>
              </a:defRPr>
            </a:lvl4pPr>
            <a:lvl5pPr lvl="4" rtl="0" algn="ctr">
              <a:spcBef>
                <a:spcPts val="1800"/>
              </a:spcBef>
              <a:spcAft>
                <a:spcPts val="0"/>
              </a:spcAft>
              <a:buClr>
                <a:schemeClr val="dk1"/>
              </a:buClr>
              <a:buSzPts val="2800"/>
              <a:buNone/>
              <a:defRPr>
                <a:solidFill>
                  <a:schemeClr val="dk1"/>
                </a:solidFill>
              </a:defRPr>
            </a:lvl5pPr>
            <a:lvl6pPr lvl="5" rtl="0" algn="ctr">
              <a:spcBef>
                <a:spcPts val="1800"/>
              </a:spcBef>
              <a:spcAft>
                <a:spcPts val="0"/>
              </a:spcAft>
              <a:buClr>
                <a:schemeClr val="dk1"/>
              </a:buClr>
              <a:buSzPts val="2800"/>
              <a:buNone/>
              <a:defRPr>
                <a:solidFill>
                  <a:schemeClr val="dk1"/>
                </a:solidFill>
              </a:defRPr>
            </a:lvl6pPr>
            <a:lvl7pPr lvl="6" rtl="0" algn="ctr">
              <a:spcBef>
                <a:spcPts val="1800"/>
              </a:spcBef>
              <a:spcAft>
                <a:spcPts val="0"/>
              </a:spcAft>
              <a:buClr>
                <a:schemeClr val="dk1"/>
              </a:buClr>
              <a:buSzPts val="2800"/>
              <a:buNone/>
              <a:defRPr>
                <a:solidFill>
                  <a:schemeClr val="dk1"/>
                </a:solidFill>
              </a:defRPr>
            </a:lvl7pPr>
            <a:lvl8pPr lvl="7" rtl="0" algn="ctr">
              <a:spcBef>
                <a:spcPts val="1800"/>
              </a:spcBef>
              <a:spcAft>
                <a:spcPts val="0"/>
              </a:spcAft>
              <a:buClr>
                <a:schemeClr val="dk1"/>
              </a:buClr>
              <a:buSzPts val="2800"/>
              <a:buNone/>
              <a:defRPr>
                <a:solidFill>
                  <a:schemeClr val="dk1"/>
                </a:solidFill>
              </a:defRPr>
            </a:lvl8pPr>
            <a:lvl9pPr lvl="8" rtl="0" algn="ctr">
              <a:spcBef>
                <a:spcPts val="1800"/>
              </a:spcBef>
              <a:spcAft>
                <a:spcPts val="1800"/>
              </a:spcAft>
              <a:buClr>
                <a:schemeClr val="dk1"/>
              </a:buClr>
              <a:buSzPts val="2800"/>
              <a:buNone/>
              <a:defRPr>
                <a:solidFill>
                  <a:schemeClr val="dk1"/>
                </a:solidFill>
              </a:defRPr>
            </a:lvl9pPr>
          </a:lstStyle>
          <a:p/>
        </p:txBody>
      </p:sp>
      <p:sp>
        <p:nvSpPr>
          <p:cNvPr id="237" name="Google Shape;237;p33"/>
          <p:cNvSpPr txBox="1"/>
          <p:nvPr>
            <p:ph idx="7" type="subTitle"/>
          </p:nvPr>
        </p:nvSpPr>
        <p:spPr>
          <a:xfrm>
            <a:off x="11337675" y="4477100"/>
            <a:ext cx="2031600" cy="931800"/>
          </a:xfrm>
          <a:prstGeom prst="rect">
            <a:avLst/>
          </a:prstGeom>
          <a:solidFill>
            <a:schemeClr val="dk1"/>
          </a:solidFill>
          <a:ln>
            <a:noFill/>
          </a:ln>
        </p:spPr>
        <p:txBody>
          <a:bodyPr anchorCtr="0" anchor="ctr" bIns="182850" lIns="182850" spcFirstLastPara="1" rIns="182850" wrap="square" tIns="182850">
            <a:normAutofit/>
          </a:bodyPr>
          <a:lstStyle>
            <a:lvl1pPr lvl="0" rtl="0" algn="ctr">
              <a:lnSpc>
                <a:spcPct val="90000"/>
              </a:lnSpc>
              <a:spcBef>
                <a:spcPts val="0"/>
              </a:spcBef>
              <a:spcAft>
                <a:spcPts val="0"/>
              </a:spcAft>
              <a:buClr>
                <a:srgbClr val="FFFFFF"/>
              </a:buClr>
              <a:buSzPts val="2000"/>
              <a:buNone/>
              <a:defRPr sz="2000">
                <a:solidFill>
                  <a:srgbClr val="FFFFFF"/>
                </a:solidFill>
              </a:defRPr>
            </a:lvl1pPr>
            <a:lvl2pPr lvl="1" rtl="0" algn="ctr">
              <a:spcBef>
                <a:spcPts val="2000"/>
              </a:spcBef>
              <a:spcAft>
                <a:spcPts val="0"/>
              </a:spcAft>
              <a:buClr>
                <a:srgbClr val="FFFFFF"/>
              </a:buClr>
              <a:buSzPts val="2800"/>
              <a:buNone/>
              <a:defRPr>
                <a:solidFill>
                  <a:srgbClr val="FFFFFF"/>
                </a:solidFill>
              </a:defRPr>
            </a:lvl2pPr>
            <a:lvl3pPr lvl="2" rtl="0" algn="ctr">
              <a:spcBef>
                <a:spcPts val="2500"/>
              </a:spcBef>
              <a:spcAft>
                <a:spcPts val="0"/>
              </a:spcAft>
              <a:buClr>
                <a:srgbClr val="FFFFFF"/>
              </a:buClr>
              <a:buSzPts val="2800"/>
              <a:buNone/>
              <a:defRPr>
                <a:solidFill>
                  <a:srgbClr val="FFFFFF"/>
                </a:solidFill>
              </a:defRPr>
            </a:lvl3pPr>
            <a:lvl4pPr lvl="3" rtl="0" algn="ctr">
              <a:spcBef>
                <a:spcPts val="2000"/>
              </a:spcBef>
              <a:spcAft>
                <a:spcPts val="0"/>
              </a:spcAft>
              <a:buClr>
                <a:srgbClr val="FFFFFF"/>
              </a:buClr>
              <a:buSzPts val="2800"/>
              <a:buNone/>
              <a:defRPr>
                <a:solidFill>
                  <a:srgbClr val="FFFFFF"/>
                </a:solidFill>
              </a:defRPr>
            </a:lvl4pPr>
            <a:lvl5pPr lvl="4" rtl="0" algn="ctr">
              <a:spcBef>
                <a:spcPts val="1800"/>
              </a:spcBef>
              <a:spcAft>
                <a:spcPts val="0"/>
              </a:spcAft>
              <a:buClr>
                <a:srgbClr val="FFFFFF"/>
              </a:buClr>
              <a:buSzPts val="2800"/>
              <a:buNone/>
              <a:defRPr>
                <a:solidFill>
                  <a:srgbClr val="FFFFFF"/>
                </a:solidFill>
              </a:defRPr>
            </a:lvl5pPr>
            <a:lvl6pPr lvl="5" rtl="0" algn="ctr">
              <a:spcBef>
                <a:spcPts val="1800"/>
              </a:spcBef>
              <a:spcAft>
                <a:spcPts val="0"/>
              </a:spcAft>
              <a:buClr>
                <a:srgbClr val="FFFFFF"/>
              </a:buClr>
              <a:buSzPts val="2800"/>
              <a:buNone/>
              <a:defRPr>
                <a:solidFill>
                  <a:srgbClr val="FFFFFF"/>
                </a:solidFill>
              </a:defRPr>
            </a:lvl6pPr>
            <a:lvl7pPr lvl="6" rtl="0" algn="ctr">
              <a:spcBef>
                <a:spcPts val="1800"/>
              </a:spcBef>
              <a:spcAft>
                <a:spcPts val="0"/>
              </a:spcAft>
              <a:buClr>
                <a:srgbClr val="FFFFFF"/>
              </a:buClr>
              <a:buSzPts val="2800"/>
              <a:buNone/>
              <a:defRPr>
                <a:solidFill>
                  <a:srgbClr val="FFFFFF"/>
                </a:solidFill>
              </a:defRPr>
            </a:lvl7pPr>
            <a:lvl8pPr lvl="7" rtl="0" algn="ctr">
              <a:spcBef>
                <a:spcPts val="1800"/>
              </a:spcBef>
              <a:spcAft>
                <a:spcPts val="0"/>
              </a:spcAft>
              <a:buClr>
                <a:srgbClr val="FFFFFF"/>
              </a:buClr>
              <a:buSzPts val="2800"/>
              <a:buNone/>
              <a:defRPr>
                <a:solidFill>
                  <a:srgbClr val="FFFFFF"/>
                </a:solidFill>
              </a:defRPr>
            </a:lvl8pPr>
            <a:lvl9pPr lvl="8" rtl="0" algn="ctr">
              <a:spcBef>
                <a:spcPts val="1800"/>
              </a:spcBef>
              <a:spcAft>
                <a:spcPts val="1800"/>
              </a:spcAft>
              <a:buClr>
                <a:srgbClr val="FFFFFF"/>
              </a:buClr>
              <a:buSzPts val="2800"/>
              <a:buNone/>
              <a:defRPr>
                <a:solidFill>
                  <a:srgbClr val="FFFFFF"/>
                </a:solidFill>
              </a:defRPr>
            </a:lvl9pPr>
          </a:lstStyle>
          <a:p/>
        </p:txBody>
      </p:sp>
      <p:sp>
        <p:nvSpPr>
          <p:cNvPr id="238" name="Google Shape;238;p33"/>
          <p:cNvSpPr txBox="1"/>
          <p:nvPr>
            <p:ph idx="8" type="subTitle"/>
          </p:nvPr>
        </p:nvSpPr>
        <p:spPr>
          <a:xfrm>
            <a:off x="14690338" y="4477100"/>
            <a:ext cx="2031600" cy="931800"/>
          </a:xfrm>
          <a:prstGeom prst="rect">
            <a:avLst/>
          </a:prstGeom>
          <a:solidFill>
            <a:schemeClr val="dk1"/>
          </a:solidFill>
          <a:ln>
            <a:noFill/>
          </a:ln>
        </p:spPr>
        <p:txBody>
          <a:bodyPr anchorCtr="0" anchor="ctr" bIns="182850" lIns="182850" spcFirstLastPara="1" rIns="182850" wrap="square" tIns="182850">
            <a:normAutofit/>
          </a:bodyPr>
          <a:lstStyle>
            <a:lvl1pPr lvl="0" rtl="0" algn="ctr">
              <a:lnSpc>
                <a:spcPct val="90000"/>
              </a:lnSpc>
              <a:spcBef>
                <a:spcPts val="0"/>
              </a:spcBef>
              <a:spcAft>
                <a:spcPts val="0"/>
              </a:spcAft>
              <a:buClr>
                <a:srgbClr val="FFFFFF"/>
              </a:buClr>
              <a:buSzPts val="2000"/>
              <a:buNone/>
              <a:defRPr sz="2000">
                <a:solidFill>
                  <a:srgbClr val="FFFFFF"/>
                </a:solidFill>
              </a:defRPr>
            </a:lvl1pPr>
            <a:lvl2pPr lvl="1" rtl="0" algn="ctr">
              <a:spcBef>
                <a:spcPts val="2000"/>
              </a:spcBef>
              <a:spcAft>
                <a:spcPts val="0"/>
              </a:spcAft>
              <a:buClr>
                <a:srgbClr val="FFFFFF"/>
              </a:buClr>
              <a:buSzPts val="2800"/>
              <a:buNone/>
              <a:defRPr>
                <a:solidFill>
                  <a:srgbClr val="FFFFFF"/>
                </a:solidFill>
              </a:defRPr>
            </a:lvl2pPr>
            <a:lvl3pPr lvl="2" rtl="0" algn="ctr">
              <a:spcBef>
                <a:spcPts val="2500"/>
              </a:spcBef>
              <a:spcAft>
                <a:spcPts val="0"/>
              </a:spcAft>
              <a:buClr>
                <a:srgbClr val="FFFFFF"/>
              </a:buClr>
              <a:buSzPts val="2800"/>
              <a:buNone/>
              <a:defRPr>
                <a:solidFill>
                  <a:srgbClr val="FFFFFF"/>
                </a:solidFill>
              </a:defRPr>
            </a:lvl3pPr>
            <a:lvl4pPr lvl="3" rtl="0" algn="ctr">
              <a:spcBef>
                <a:spcPts val="2000"/>
              </a:spcBef>
              <a:spcAft>
                <a:spcPts val="0"/>
              </a:spcAft>
              <a:buClr>
                <a:srgbClr val="FFFFFF"/>
              </a:buClr>
              <a:buSzPts val="2800"/>
              <a:buNone/>
              <a:defRPr>
                <a:solidFill>
                  <a:srgbClr val="FFFFFF"/>
                </a:solidFill>
              </a:defRPr>
            </a:lvl4pPr>
            <a:lvl5pPr lvl="4" rtl="0" algn="ctr">
              <a:spcBef>
                <a:spcPts val="1800"/>
              </a:spcBef>
              <a:spcAft>
                <a:spcPts val="0"/>
              </a:spcAft>
              <a:buClr>
                <a:srgbClr val="FFFFFF"/>
              </a:buClr>
              <a:buSzPts val="2800"/>
              <a:buNone/>
              <a:defRPr>
                <a:solidFill>
                  <a:srgbClr val="FFFFFF"/>
                </a:solidFill>
              </a:defRPr>
            </a:lvl5pPr>
            <a:lvl6pPr lvl="5" rtl="0" algn="ctr">
              <a:spcBef>
                <a:spcPts val="1800"/>
              </a:spcBef>
              <a:spcAft>
                <a:spcPts val="0"/>
              </a:spcAft>
              <a:buClr>
                <a:srgbClr val="FFFFFF"/>
              </a:buClr>
              <a:buSzPts val="2800"/>
              <a:buNone/>
              <a:defRPr>
                <a:solidFill>
                  <a:srgbClr val="FFFFFF"/>
                </a:solidFill>
              </a:defRPr>
            </a:lvl6pPr>
            <a:lvl7pPr lvl="6" rtl="0" algn="ctr">
              <a:spcBef>
                <a:spcPts val="1800"/>
              </a:spcBef>
              <a:spcAft>
                <a:spcPts val="0"/>
              </a:spcAft>
              <a:buClr>
                <a:srgbClr val="FFFFFF"/>
              </a:buClr>
              <a:buSzPts val="2800"/>
              <a:buNone/>
              <a:defRPr>
                <a:solidFill>
                  <a:srgbClr val="FFFFFF"/>
                </a:solidFill>
              </a:defRPr>
            </a:lvl7pPr>
            <a:lvl8pPr lvl="7" rtl="0" algn="ctr">
              <a:spcBef>
                <a:spcPts val="1800"/>
              </a:spcBef>
              <a:spcAft>
                <a:spcPts val="0"/>
              </a:spcAft>
              <a:buClr>
                <a:srgbClr val="FFFFFF"/>
              </a:buClr>
              <a:buSzPts val="2800"/>
              <a:buNone/>
              <a:defRPr>
                <a:solidFill>
                  <a:srgbClr val="FFFFFF"/>
                </a:solidFill>
              </a:defRPr>
            </a:lvl8pPr>
            <a:lvl9pPr lvl="8" rtl="0" algn="ctr">
              <a:spcBef>
                <a:spcPts val="1800"/>
              </a:spcBef>
              <a:spcAft>
                <a:spcPts val="1800"/>
              </a:spcAft>
              <a:buClr>
                <a:srgbClr val="FFFFFF"/>
              </a:buClr>
              <a:buSzPts val="2800"/>
              <a:buNone/>
              <a:defRPr>
                <a:solidFill>
                  <a:srgbClr val="FFFFFF"/>
                </a:solidFill>
              </a:defRPr>
            </a:lvl9pPr>
          </a:lstStyle>
          <a:p/>
        </p:txBody>
      </p:sp>
      <p:sp>
        <p:nvSpPr>
          <p:cNvPr id="239" name="Google Shape;239;p33"/>
          <p:cNvSpPr txBox="1"/>
          <p:nvPr>
            <p:ph idx="9" type="subTitle"/>
          </p:nvPr>
        </p:nvSpPr>
        <p:spPr>
          <a:xfrm>
            <a:off x="4792000" y="4477100"/>
            <a:ext cx="2031600" cy="931800"/>
          </a:xfrm>
          <a:prstGeom prst="rect">
            <a:avLst/>
          </a:prstGeom>
          <a:solidFill>
            <a:schemeClr val="dk1"/>
          </a:solidFill>
          <a:ln>
            <a:noFill/>
          </a:ln>
        </p:spPr>
        <p:txBody>
          <a:bodyPr anchorCtr="0" anchor="ctr" bIns="182850" lIns="182850" spcFirstLastPara="1" rIns="182850" wrap="square" tIns="182850">
            <a:normAutofit/>
          </a:bodyPr>
          <a:lstStyle>
            <a:lvl1pPr lvl="0" rtl="0" algn="ctr">
              <a:lnSpc>
                <a:spcPct val="90000"/>
              </a:lnSpc>
              <a:spcBef>
                <a:spcPts val="0"/>
              </a:spcBef>
              <a:spcAft>
                <a:spcPts val="0"/>
              </a:spcAft>
              <a:buClr>
                <a:srgbClr val="FFFFFF"/>
              </a:buClr>
              <a:buSzPts val="2000"/>
              <a:buNone/>
              <a:defRPr sz="2000">
                <a:solidFill>
                  <a:srgbClr val="FFFFFF"/>
                </a:solidFill>
              </a:defRPr>
            </a:lvl1pPr>
            <a:lvl2pPr lvl="1" rtl="0" algn="ctr">
              <a:spcBef>
                <a:spcPts val="2000"/>
              </a:spcBef>
              <a:spcAft>
                <a:spcPts val="0"/>
              </a:spcAft>
              <a:buClr>
                <a:srgbClr val="FFFFFF"/>
              </a:buClr>
              <a:buSzPts val="2800"/>
              <a:buNone/>
              <a:defRPr>
                <a:solidFill>
                  <a:srgbClr val="FFFFFF"/>
                </a:solidFill>
              </a:defRPr>
            </a:lvl2pPr>
            <a:lvl3pPr lvl="2" rtl="0" algn="ctr">
              <a:spcBef>
                <a:spcPts val="2500"/>
              </a:spcBef>
              <a:spcAft>
                <a:spcPts val="0"/>
              </a:spcAft>
              <a:buClr>
                <a:srgbClr val="FFFFFF"/>
              </a:buClr>
              <a:buSzPts val="2800"/>
              <a:buNone/>
              <a:defRPr>
                <a:solidFill>
                  <a:srgbClr val="FFFFFF"/>
                </a:solidFill>
              </a:defRPr>
            </a:lvl3pPr>
            <a:lvl4pPr lvl="3" rtl="0" algn="ctr">
              <a:spcBef>
                <a:spcPts val="2000"/>
              </a:spcBef>
              <a:spcAft>
                <a:spcPts val="0"/>
              </a:spcAft>
              <a:buClr>
                <a:srgbClr val="FFFFFF"/>
              </a:buClr>
              <a:buSzPts val="2800"/>
              <a:buNone/>
              <a:defRPr>
                <a:solidFill>
                  <a:srgbClr val="FFFFFF"/>
                </a:solidFill>
              </a:defRPr>
            </a:lvl4pPr>
            <a:lvl5pPr lvl="4" rtl="0" algn="ctr">
              <a:spcBef>
                <a:spcPts val="1800"/>
              </a:spcBef>
              <a:spcAft>
                <a:spcPts val="0"/>
              </a:spcAft>
              <a:buClr>
                <a:srgbClr val="FFFFFF"/>
              </a:buClr>
              <a:buSzPts val="2800"/>
              <a:buNone/>
              <a:defRPr>
                <a:solidFill>
                  <a:srgbClr val="FFFFFF"/>
                </a:solidFill>
              </a:defRPr>
            </a:lvl5pPr>
            <a:lvl6pPr lvl="5" rtl="0" algn="ctr">
              <a:spcBef>
                <a:spcPts val="1800"/>
              </a:spcBef>
              <a:spcAft>
                <a:spcPts val="0"/>
              </a:spcAft>
              <a:buClr>
                <a:srgbClr val="FFFFFF"/>
              </a:buClr>
              <a:buSzPts val="2800"/>
              <a:buNone/>
              <a:defRPr>
                <a:solidFill>
                  <a:srgbClr val="FFFFFF"/>
                </a:solidFill>
              </a:defRPr>
            </a:lvl6pPr>
            <a:lvl7pPr lvl="6" rtl="0" algn="ctr">
              <a:spcBef>
                <a:spcPts val="1800"/>
              </a:spcBef>
              <a:spcAft>
                <a:spcPts val="0"/>
              </a:spcAft>
              <a:buClr>
                <a:srgbClr val="FFFFFF"/>
              </a:buClr>
              <a:buSzPts val="2800"/>
              <a:buNone/>
              <a:defRPr>
                <a:solidFill>
                  <a:srgbClr val="FFFFFF"/>
                </a:solidFill>
              </a:defRPr>
            </a:lvl7pPr>
            <a:lvl8pPr lvl="7" rtl="0" algn="ctr">
              <a:spcBef>
                <a:spcPts val="1800"/>
              </a:spcBef>
              <a:spcAft>
                <a:spcPts val="0"/>
              </a:spcAft>
              <a:buClr>
                <a:srgbClr val="FFFFFF"/>
              </a:buClr>
              <a:buSzPts val="2800"/>
              <a:buNone/>
              <a:defRPr>
                <a:solidFill>
                  <a:srgbClr val="FFFFFF"/>
                </a:solidFill>
              </a:defRPr>
            </a:lvl8pPr>
            <a:lvl9pPr lvl="8" rtl="0" algn="ctr">
              <a:spcBef>
                <a:spcPts val="1800"/>
              </a:spcBef>
              <a:spcAft>
                <a:spcPts val="1800"/>
              </a:spcAft>
              <a:buClr>
                <a:srgbClr val="FFFFFF"/>
              </a:buClr>
              <a:buSzPts val="2800"/>
              <a:buNone/>
              <a:defRPr>
                <a:solidFill>
                  <a:srgbClr val="FFFFFF"/>
                </a:solidFill>
              </a:defRPr>
            </a:lvl9pPr>
          </a:lstStyle>
          <a:p/>
        </p:txBody>
      </p:sp>
      <p:sp>
        <p:nvSpPr>
          <p:cNvPr id="240" name="Google Shape;240;p33"/>
          <p:cNvSpPr txBox="1"/>
          <p:nvPr>
            <p:ph idx="13" type="subTitle"/>
          </p:nvPr>
        </p:nvSpPr>
        <p:spPr>
          <a:xfrm>
            <a:off x="1572050" y="4477100"/>
            <a:ext cx="2031600" cy="931800"/>
          </a:xfrm>
          <a:prstGeom prst="rect">
            <a:avLst/>
          </a:prstGeom>
          <a:solidFill>
            <a:schemeClr val="dk1"/>
          </a:solidFill>
          <a:ln>
            <a:noFill/>
          </a:ln>
        </p:spPr>
        <p:txBody>
          <a:bodyPr anchorCtr="0" anchor="ctr" bIns="182850" lIns="182850" spcFirstLastPara="1" rIns="182850" wrap="square" tIns="182850">
            <a:normAutofit/>
          </a:bodyPr>
          <a:lstStyle>
            <a:lvl1pPr lvl="0" rtl="0" algn="ctr">
              <a:lnSpc>
                <a:spcPct val="90000"/>
              </a:lnSpc>
              <a:spcBef>
                <a:spcPts val="0"/>
              </a:spcBef>
              <a:spcAft>
                <a:spcPts val="0"/>
              </a:spcAft>
              <a:buClr>
                <a:srgbClr val="FFFFFF"/>
              </a:buClr>
              <a:buSzPts val="2000"/>
              <a:buNone/>
              <a:defRPr sz="2000">
                <a:solidFill>
                  <a:srgbClr val="FFFFFF"/>
                </a:solidFill>
              </a:defRPr>
            </a:lvl1pPr>
            <a:lvl2pPr lvl="1" rtl="0" algn="ctr">
              <a:spcBef>
                <a:spcPts val="2000"/>
              </a:spcBef>
              <a:spcAft>
                <a:spcPts val="0"/>
              </a:spcAft>
              <a:buClr>
                <a:srgbClr val="FFFFFF"/>
              </a:buClr>
              <a:buSzPts val="2800"/>
              <a:buNone/>
              <a:defRPr>
                <a:solidFill>
                  <a:srgbClr val="FFFFFF"/>
                </a:solidFill>
              </a:defRPr>
            </a:lvl2pPr>
            <a:lvl3pPr lvl="2" rtl="0" algn="ctr">
              <a:spcBef>
                <a:spcPts val="2500"/>
              </a:spcBef>
              <a:spcAft>
                <a:spcPts val="0"/>
              </a:spcAft>
              <a:buClr>
                <a:srgbClr val="FFFFFF"/>
              </a:buClr>
              <a:buSzPts val="2800"/>
              <a:buNone/>
              <a:defRPr>
                <a:solidFill>
                  <a:srgbClr val="FFFFFF"/>
                </a:solidFill>
              </a:defRPr>
            </a:lvl3pPr>
            <a:lvl4pPr lvl="3" rtl="0" algn="ctr">
              <a:spcBef>
                <a:spcPts val="2000"/>
              </a:spcBef>
              <a:spcAft>
                <a:spcPts val="0"/>
              </a:spcAft>
              <a:buClr>
                <a:srgbClr val="FFFFFF"/>
              </a:buClr>
              <a:buSzPts val="2800"/>
              <a:buNone/>
              <a:defRPr>
                <a:solidFill>
                  <a:srgbClr val="FFFFFF"/>
                </a:solidFill>
              </a:defRPr>
            </a:lvl4pPr>
            <a:lvl5pPr lvl="4" rtl="0" algn="ctr">
              <a:spcBef>
                <a:spcPts val="1800"/>
              </a:spcBef>
              <a:spcAft>
                <a:spcPts val="0"/>
              </a:spcAft>
              <a:buClr>
                <a:srgbClr val="FFFFFF"/>
              </a:buClr>
              <a:buSzPts val="2800"/>
              <a:buNone/>
              <a:defRPr>
                <a:solidFill>
                  <a:srgbClr val="FFFFFF"/>
                </a:solidFill>
              </a:defRPr>
            </a:lvl5pPr>
            <a:lvl6pPr lvl="5" rtl="0" algn="ctr">
              <a:spcBef>
                <a:spcPts val="1800"/>
              </a:spcBef>
              <a:spcAft>
                <a:spcPts val="0"/>
              </a:spcAft>
              <a:buClr>
                <a:srgbClr val="FFFFFF"/>
              </a:buClr>
              <a:buSzPts val="2800"/>
              <a:buNone/>
              <a:defRPr>
                <a:solidFill>
                  <a:srgbClr val="FFFFFF"/>
                </a:solidFill>
              </a:defRPr>
            </a:lvl6pPr>
            <a:lvl7pPr lvl="6" rtl="0" algn="ctr">
              <a:spcBef>
                <a:spcPts val="1800"/>
              </a:spcBef>
              <a:spcAft>
                <a:spcPts val="0"/>
              </a:spcAft>
              <a:buClr>
                <a:srgbClr val="FFFFFF"/>
              </a:buClr>
              <a:buSzPts val="2800"/>
              <a:buNone/>
              <a:defRPr>
                <a:solidFill>
                  <a:srgbClr val="FFFFFF"/>
                </a:solidFill>
              </a:defRPr>
            </a:lvl7pPr>
            <a:lvl8pPr lvl="7" rtl="0" algn="ctr">
              <a:spcBef>
                <a:spcPts val="1800"/>
              </a:spcBef>
              <a:spcAft>
                <a:spcPts val="0"/>
              </a:spcAft>
              <a:buClr>
                <a:srgbClr val="FFFFFF"/>
              </a:buClr>
              <a:buSzPts val="2800"/>
              <a:buNone/>
              <a:defRPr>
                <a:solidFill>
                  <a:srgbClr val="FFFFFF"/>
                </a:solidFill>
              </a:defRPr>
            </a:lvl8pPr>
            <a:lvl9pPr lvl="8" rtl="0" algn="ctr">
              <a:spcBef>
                <a:spcPts val="1800"/>
              </a:spcBef>
              <a:spcAft>
                <a:spcPts val="1800"/>
              </a:spcAft>
              <a:buClr>
                <a:srgbClr val="FFFFFF"/>
              </a:buClr>
              <a:buSzPts val="2800"/>
              <a:buNone/>
              <a:defRPr>
                <a:solidFill>
                  <a:srgbClr val="FFFFFF"/>
                </a:solidFill>
              </a:defRPr>
            </a:lvl9pPr>
          </a:lstStyle>
          <a:p/>
        </p:txBody>
      </p:sp>
      <p:pic>
        <p:nvPicPr>
          <p:cNvPr id="241" name="Google Shape;241;p33"/>
          <p:cNvPicPr preferRelativeResize="0"/>
          <p:nvPr/>
        </p:nvPicPr>
        <p:blipFill rotWithShape="1">
          <a:blip r:embed="rId3">
            <a:alphaModFix amt="78000"/>
          </a:blip>
          <a:srcRect b="15368" l="28407" r="0" t="0"/>
          <a:stretch/>
        </p:blipFill>
        <p:spPr>
          <a:xfrm>
            <a:off x="22950" y="7189375"/>
            <a:ext cx="18288000" cy="3097626"/>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A">
  <p:cSld name="BLANK_4_1_1_1_1_1_1_1_1_2_2">
    <p:bg>
      <p:bgPr>
        <a:solidFill>
          <a:srgbClr val="FAFAFA"/>
        </a:solidFill>
      </p:bgPr>
    </p:bg>
    <p:spTree>
      <p:nvGrpSpPr>
        <p:cNvPr id="242" name="Shape 242"/>
        <p:cNvGrpSpPr/>
        <p:nvPr/>
      </p:nvGrpSpPr>
      <p:grpSpPr>
        <a:xfrm>
          <a:off x="0" y="0"/>
          <a:ext cx="0" cy="0"/>
          <a:chOff x="0" y="0"/>
          <a:chExt cx="0" cy="0"/>
        </a:xfrm>
      </p:grpSpPr>
      <p:pic>
        <p:nvPicPr>
          <p:cNvPr id="243" name="Google Shape;243;p34"/>
          <p:cNvPicPr preferRelativeResize="0"/>
          <p:nvPr/>
        </p:nvPicPr>
        <p:blipFill>
          <a:blip r:embed="rId2">
            <a:alphaModFix/>
          </a:blip>
          <a:stretch>
            <a:fillRect/>
          </a:stretch>
        </p:blipFill>
        <p:spPr>
          <a:xfrm>
            <a:off x="0" y="931675"/>
            <a:ext cx="18288000" cy="9095999"/>
          </a:xfrm>
          <a:prstGeom prst="rect">
            <a:avLst/>
          </a:prstGeom>
          <a:noFill/>
          <a:ln>
            <a:noFill/>
          </a:ln>
        </p:spPr>
      </p:pic>
      <p:cxnSp>
        <p:nvCxnSpPr>
          <p:cNvPr id="244" name="Google Shape;244;p34"/>
          <p:cNvCxnSpPr/>
          <p:nvPr/>
        </p:nvCxnSpPr>
        <p:spPr>
          <a:xfrm>
            <a:off x="0" y="4913825"/>
            <a:ext cx="18128700" cy="0"/>
          </a:xfrm>
          <a:prstGeom prst="straightConnector1">
            <a:avLst/>
          </a:prstGeom>
          <a:noFill/>
          <a:ln cap="flat" cmpd="sng" w="114300">
            <a:solidFill>
              <a:schemeClr val="dk1"/>
            </a:solidFill>
            <a:prstDash val="solid"/>
            <a:round/>
            <a:headEnd len="med" w="med" type="none"/>
            <a:tailEnd len="med" w="med" type="triangle"/>
          </a:ln>
        </p:spPr>
      </p:cxnSp>
      <p:sp>
        <p:nvSpPr>
          <p:cNvPr id="245" name="Google Shape;245;p34"/>
          <p:cNvSpPr txBox="1"/>
          <p:nvPr>
            <p:ph type="title"/>
          </p:nvPr>
        </p:nvSpPr>
        <p:spPr>
          <a:xfrm>
            <a:off x="829415" y="740275"/>
            <a:ext cx="9866100" cy="1324200"/>
          </a:xfrm>
          <a:prstGeom prst="rect">
            <a:avLst/>
          </a:prstGeom>
        </p:spPr>
        <p:txBody>
          <a:bodyPr anchorCtr="0" anchor="t" bIns="182850" lIns="182850" spcFirstLastPara="1" rIns="182850" wrap="square" tIns="182850">
            <a:noAutofit/>
          </a:bodyPr>
          <a:lstStyle>
            <a:lvl1pPr lvl="0" rtl="0">
              <a:spcBef>
                <a:spcPts val="0"/>
              </a:spcBef>
              <a:spcAft>
                <a:spcPts val="0"/>
              </a:spcAft>
              <a:buSzPts val="5000"/>
              <a:buNone/>
              <a:defRPr sz="50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246" name="Google Shape;246;p34"/>
          <p:cNvSpPr txBox="1"/>
          <p:nvPr>
            <p:ph idx="12" type="sldNum"/>
          </p:nvPr>
        </p:nvSpPr>
        <p:spPr>
          <a:xfrm>
            <a:off x="13859403" y="9044886"/>
            <a:ext cx="1097400" cy="720000"/>
          </a:xfrm>
          <a:prstGeom prst="rect">
            <a:avLst/>
          </a:prstGeom>
          <a:noFill/>
          <a:ln>
            <a:noFill/>
          </a:ln>
        </p:spPr>
        <p:txBody>
          <a:bodyPr anchorCtr="0" anchor="ctr" bIns="91425" lIns="91425" spcFirstLastPara="1" rIns="91425" wrap="square" tIns="91425">
            <a:noAutofit/>
          </a:bodyPr>
          <a:lstStyle>
            <a:lvl1pPr lvl="0" rtl="0" algn="r">
              <a:buClr>
                <a:srgbClr val="000000"/>
              </a:buClr>
              <a:buSzPts val="2000"/>
              <a:buFont typeface="Arial"/>
              <a:buNone/>
              <a:defRPr/>
            </a:lvl1pPr>
            <a:lvl2pPr lvl="1" rtl="0" algn="r">
              <a:buClr>
                <a:srgbClr val="000000"/>
              </a:buClr>
              <a:buSzPts val="2000"/>
              <a:buFont typeface="Arial"/>
              <a:buNone/>
              <a:defRPr/>
            </a:lvl2pPr>
            <a:lvl3pPr lvl="2" rtl="0" algn="r">
              <a:buClr>
                <a:srgbClr val="000000"/>
              </a:buClr>
              <a:buSzPts val="2000"/>
              <a:buFont typeface="Arial"/>
              <a:buNone/>
              <a:defRPr/>
            </a:lvl3pPr>
            <a:lvl4pPr lvl="3" rtl="0" algn="r">
              <a:buClr>
                <a:srgbClr val="000000"/>
              </a:buClr>
              <a:buSzPts val="2000"/>
              <a:buFont typeface="Arial"/>
              <a:buNone/>
              <a:defRPr/>
            </a:lvl4pPr>
            <a:lvl5pPr lvl="4" rtl="0" algn="r">
              <a:buClr>
                <a:srgbClr val="000000"/>
              </a:buClr>
              <a:buSzPts val="2000"/>
              <a:buFont typeface="Arial"/>
              <a:buNone/>
              <a:defRPr/>
            </a:lvl5pPr>
            <a:lvl6pPr lvl="5" rtl="0" algn="r">
              <a:buClr>
                <a:srgbClr val="000000"/>
              </a:buClr>
              <a:buSzPts val="2000"/>
              <a:buFont typeface="Arial"/>
              <a:buNone/>
              <a:defRPr/>
            </a:lvl6pPr>
            <a:lvl7pPr lvl="6" rtl="0" algn="r">
              <a:buClr>
                <a:srgbClr val="000000"/>
              </a:buClr>
              <a:buSzPts val="2000"/>
              <a:buFont typeface="Arial"/>
              <a:buNone/>
              <a:defRPr/>
            </a:lvl7pPr>
            <a:lvl8pPr lvl="7" rtl="0" algn="r">
              <a:buClr>
                <a:srgbClr val="000000"/>
              </a:buClr>
              <a:buSzPts val="2000"/>
              <a:buFont typeface="Arial"/>
              <a:buNone/>
              <a:defRPr/>
            </a:lvl8pPr>
            <a:lvl9pPr lvl="8" rtl="0" algn="r">
              <a:buClr>
                <a:srgbClr val="000000"/>
              </a:buClr>
              <a:buSzPts val="2000"/>
              <a:buFont typeface="Arial"/>
              <a:buNone/>
              <a:defRPr/>
            </a:lvl9pPr>
          </a:lstStyle>
          <a:p>
            <a:pPr indent="0" lvl="0" marL="0" rtl="0" algn="r">
              <a:spcBef>
                <a:spcPts val="0"/>
              </a:spcBef>
              <a:spcAft>
                <a:spcPts val="0"/>
              </a:spcAft>
              <a:buNone/>
            </a:pPr>
            <a:fld id="{00000000-1234-1234-1234-123412341234}" type="slidenum">
              <a:rPr lang="en-GB"/>
              <a:t>‹#›</a:t>
            </a:fld>
            <a:endParaRPr/>
          </a:p>
        </p:txBody>
      </p:sp>
      <p:pic>
        <p:nvPicPr>
          <p:cNvPr id="247" name="Google Shape;247;p34"/>
          <p:cNvPicPr preferRelativeResize="0"/>
          <p:nvPr/>
        </p:nvPicPr>
        <p:blipFill rotWithShape="1">
          <a:blip r:embed="rId3">
            <a:alphaModFix/>
          </a:blip>
          <a:srcRect b="19869" l="10092" r="10568" t="19050"/>
          <a:stretch/>
        </p:blipFill>
        <p:spPr>
          <a:xfrm>
            <a:off x="15339225" y="8894875"/>
            <a:ext cx="2519049" cy="1040274"/>
          </a:xfrm>
          <a:prstGeom prst="rect">
            <a:avLst/>
          </a:prstGeom>
          <a:noFill/>
          <a:ln>
            <a:noFill/>
          </a:ln>
        </p:spPr>
      </p:pic>
      <p:sp>
        <p:nvSpPr>
          <p:cNvPr id="248" name="Google Shape;248;p34"/>
          <p:cNvSpPr txBox="1"/>
          <p:nvPr>
            <p:ph idx="1" type="subTitle"/>
          </p:nvPr>
        </p:nvSpPr>
        <p:spPr>
          <a:xfrm>
            <a:off x="1572050" y="3469100"/>
            <a:ext cx="2031600" cy="931800"/>
          </a:xfrm>
          <a:prstGeom prst="rect">
            <a:avLst/>
          </a:prstGeom>
          <a:noFill/>
          <a:ln>
            <a:noFill/>
          </a:ln>
        </p:spPr>
        <p:txBody>
          <a:bodyPr anchorCtr="0" anchor="b" bIns="182850" lIns="182850" spcFirstLastPara="1" rIns="182850" wrap="square" tIns="182850">
            <a:normAutofit/>
          </a:bodyPr>
          <a:lstStyle>
            <a:lvl1pPr lvl="0" rtl="0" algn="ctr">
              <a:lnSpc>
                <a:spcPct val="90000"/>
              </a:lnSpc>
              <a:spcBef>
                <a:spcPts val="0"/>
              </a:spcBef>
              <a:spcAft>
                <a:spcPts val="0"/>
              </a:spcAft>
              <a:buClr>
                <a:schemeClr val="dk1"/>
              </a:buClr>
              <a:buSzPts val="2000"/>
              <a:buNone/>
              <a:defRPr sz="2000">
                <a:solidFill>
                  <a:schemeClr val="dk1"/>
                </a:solidFill>
              </a:defRPr>
            </a:lvl1pPr>
            <a:lvl2pPr lvl="1" rtl="0" algn="ctr">
              <a:spcBef>
                <a:spcPts val="2000"/>
              </a:spcBef>
              <a:spcAft>
                <a:spcPts val="0"/>
              </a:spcAft>
              <a:buClr>
                <a:schemeClr val="dk1"/>
              </a:buClr>
              <a:buSzPts val="2800"/>
              <a:buNone/>
              <a:defRPr>
                <a:solidFill>
                  <a:schemeClr val="dk1"/>
                </a:solidFill>
              </a:defRPr>
            </a:lvl2pPr>
            <a:lvl3pPr lvl="2" rtl="0" algn="ctr">
              <a:spcBef>
                <a:spcPts val="2500"/>
              </a:spcBef>
              <a:spcAft>
                <a:spcPts val="0"/>
              </a:spcAft>
              <a:buClr>
                <a:schemeClr val="dk1"/>
              </a:buClr>
              <a:buSzPts val="2800"/>
              <a:buNone/>
              <a:defRPr>
                <a:solidFill>
                  <a:schemeClr val="dk1"/>
                </a:solidFill>
              </a:defRPr>
            </a:lvl3pPr>
            <a:lvl4pPr lvl="3" rtl="0" algn="ctr">
              <a:spcBef>
                <a:spcPts val="2000"/>
              </a:spcBef>
              <a:spcAft>
                <a:spcPts val="0"/>
              </a:spcAft>
              <a:buClr>
                <a:schemeClr val="dk1"/>
              </a:buClr>
              <a:buSzPts val="2800"/>
              <a:buNone/>
              <a:defRPr>
                <a:solidFill>
                  <a:schemeClr val="dk1"/>
                </a:solidFill>
              </a:defRPr>
            </a:lvl4pPr>
            <a:lvl5pPr lvl="4" rtl="0" algn="ctr">
              <a:spcBef>
                <a:spcPts val="1800"/>
              </a:spcBef>
              <a:spcAft>
                <a:spcPts val="0"/>
              </a:spcAft>
              <a:buClr>
                <a:schemeClr val="dk1"/>
              </a:buClr>
              <a:buSzPts val="2800"/>
              <a:buNone/>
              <a:defRPr>
                <a:solidFill>
                  <a:schemeClr val="dk1"/>
                </a:solidFill>
              </a:defRPr>
            </a:lvl5pPr>
            <a:lvl6pPr lvl="5" rtl="0" algn="ctr">
              <a:spcBef>
                <a:spcPts val="1800"/>
              </a:spcBef>
              <a:spcAft>
                <a:spcPts val="0"/>
              </a:spcAft>
              <a:buClr>
                <a:schemeClr val="dk1"/>
              </a:buClr>
              <a:buSzPts val="2800"/>
              <a:buNone/>
              <a:defRPr>
                <a:solidFill>
                  <a:schemeClr val="dk1"/>
                </a:solidFill>
              </a:defRPr>
            </a:lvl6pPr>
            <a:lvl7pPr lvl="6" rtl="0" algn="ctr">
              <a:spcBef>
                <a:spcPts val="1800"/>
              </a:spcBef>
              <a:spcAft>
                <a:spcPts val="0"/>
              </a:spcAft>
              <a:buClr>
                <a:schemeClr val="dk1"/>
              </a:buClr>
              <a:buSzPts val="2800"/>
              <a:buNone/>
              <a:defRPr>
                <a:solidFill>
                  <a:schemeClr val="dk1"/>
                </a:solidFill>
              </a:defRPr>
            </a:lvl7pPr>
            <a:lvl8pPr lvl="7" rtl="0" algn="ctr">
              <a:spcBef>
                <a:spcPts val="1800"/>
              </a:spcBef>
              <a:spcAft>
                <a:spcPts val="0"/>
              </a:spcAft>
              <a:buClr>
                <a:schemeClr val="dk1"/>
              </a:buClr>
              <a:buSzPts val="2800"/>
              <a:buNone/>
              <a:defRPr>
                <a:solidFill>
                  <a:schemeClr val="dk1"/>
                </a:solidFill>
              </a:defRPr>
            </a:lvl8pPr>
            <a:lvl9pPr lvl="8" rtl="0" algn="ctr">
              <a:spcBef>
                <a:spcPts val="1800"/>
              </a:spcBef>
              <a:spcAft>
                <a:spcPts val="1800"/>
              </a:spcAft>
              <a:buClr>
                <a:schemeClr val="dk1"/>
              </a:buClr>
              <a:buSzPts val="2800"/>
              <a:buNone/>
              <a:defRPr>
                <a:solidFill>
                  <a:schemeClr val="dk1"/>
                </a:solidFill>
              </a:defRPr>
            </a:lvl9pPr>
          </a:lstStyle>
          <a:p/>
        </p:txBody>
      </p:sp>
      <p:sp>
        <p:nvSpPr>
          <p:cNvPr id="249" name="Google Shape;249;p34"/>
          <p:cNvSpPr txBox="1"/>
          <p:nvPr>
            <p:ph idx="2" type="subTitle"/>
          </p:nvPr>
        </p:nvSpPr>
        <p:spPr>
          <a:xfrm>
            <a:off x="14690338" y="3469100"/>
            <a:ext cx="2031600" cy="931800"/>
          </a:xfrm>
          <a:prstGeom prst="rect">
            <a:avLst/>
          </a:prstGeom>
          <a:noFill/>
          <a:ln>
            <a:noFill/>
          </a:ln>
        </p:spPr>
        <p:txBody>
          <a:bodyPr anchorCtr="0" anchor="b" bIns="182850" lIns="182850" spcFirstLastPara="1" rIns="182850" wrap="square" tIns="182850">
            <a:normAutofit/>
          </a:bodyPr>
          <a:lstStyle>
            <a:lvl1pPr lvl="0" rtl="0" algn="ctr">
              <a:lnSpc>
                <a:spcPct val="90000"/>
              </a:lnSpc>
              <a:spcBef>
                <a:spcPts val="0"/>
              </a:spcBef>
              <a:spcAft>
                <a:spcPts val="0"/>
              </a:spcAft>
              <a:buClr>
                <a:schemeClr val="dk1"/>
              </a:buClr>
              <a:buSzPts val="2000"/>
              <a:buNone/>
              <a:defRPr sz="2000">
                <a:solidFill>
                  <a:schemeClr val="dk1"/>
                </a:solidFill>
              </a:defRPr>
            </a:lvl1pPr>
            <a:lvl2pPr lvl="1" rtl="0" algn="ctr">
              <a:spcBef>
                <a:spcPts val="2000"/>
              </a:spcBef>
              <a:spcAft>
                <a:spcPts val="0"/>
              </a:spcAft>
              <a:buClr>
                <a:schemeClr val="dk1"/>
              </a:buClr>
              <a:buSzPts val="2800"/>
              <a:buNone/>
              <a:defRPr>
                <a:solidFill>
                  <a:schemeClr val="dk1"/>
                </a:solidFill>
              </a:defRPr>
            </a:lvl2pPr>
            <a:lvl3pPr lvl="2" rtl="0" algn="ctr">
              <a:spcBef>
                <a:spcPts val="2500"/>
              </a:spcBef>
              <a:spcAft>
                <a:spcPts val="0"/>
              </a:spcAft>
              <a:buClr>
                <a:schemeClr val="dk1"/>
              </a:buClr>
              <a:buSzPts val="2800"/>
              <a:buNone/>
              <a:defRPr>
                <a:solidFill>
                  <a:schemeClr val="dk1"/>
                </a:solidFill>
              </a:defRPr>
            </a:lvl3pPr>
            <a:lvl4pPr lvl="3" rtl="0" algn="ctr">
              <a:spcBef>
                <a:spcPts val="2000"/>
              </a:spcBef>
              <a:spcAft>
                <a:spcPts val="0"/>
              </a:spcAft>
              <a:buClr>
                <a:schemeClr val="dk1"/>
              </a:buClr>
              <a:buSzPts val="2800"/>
              <a:buNone/>
              <a:defRPr>
                <a:solidFill>
                  <a:schemeClr val="dk1"/>
                </a:solidFill>
              </a:defRPr>
            </a:lvl4pPr>
            <a:lvl5pPr lvl="4" rtl="0" algn="ctr">
              <a:spcBef>
                <a:spcPts val="1800"/>
              </a:spcBef>
              <a:spcAft>
                <a:spcPts val="0"/>
              </a:spcAft>
              <a:buClr>
                <a:schemeClr val="dk1"/>
              </a:buClr>
              <a:buSzPts val="2800"/>
              <a:buNone/>
              <a:defRPr>
                <a:solidFill>
                  <a:schemeClr val="dk1"/>
                </a:solidFill>
              </a:defRPr>
            </a:lvl5pPr>
            <a:lvl6pPr lvl="5" rtl="0" algn="ctr">
              <a:spcBef>
                <a:spcPts val="1800"/>
              </a:spcBef>
              <a:spcAft>
                <a:spcPts val="0"/>
              </a:spcAft>
              <a:buClr>
                <a:schemeClr val="dk1"/>
              </a:buClr>
              <a:buSzPts val="2800"/>
              <a:buNone/>
              <a:defRPr>
                <a:solidFill>
                  <a:schemeClr val="dk1"/>
                </a:solidFill>
              </a:defRPr>
            </a:lvl6pPr>
            <a:lvl7pPr lvl="6" rtl="0" algn="ctr">
              <a:spcBef>
                <a:spcPts val="1800"/>
              </a:spcBef>
              <a:spcAft>
                <a:spcPts val="0"/>
              </a:spcAft>
              <a:buClr>
                <a:schemeClr val="dk1"/>
              </a:buClr>
              <a:buSzPts val="2800"/>
              <a:buNone/>
              <a:defRPr>
                <a:solidFill>
                  <a:schemeClr val="dk1"/>
                </a:solidFill>
              </a:defRPr>
            </a:lvl7pPr>
            <a:lvl8pPr lvl="7" rtl="0" algn="ctr">
              <a:spcBef>
                <a:spcPts val="1800"/>
              </a:spcBef>
              <a:spcAft>
                <a:spcPts val="0"/>
              </a:spcAft>
              <a:buClr>
                <a:schemeClr val="dk1"/>
              </a:buClr>
              <a:buSzPts val="2800"/>
              <a:buNone/>
              <a:defRPr>
                <a:solidFill>
                  <a:schemeClr val="dk1"/>
                </a:solidFill>
              </a:defRPr>
            </a:lvl8pPr>
            <a:lvl9pPr lvl="8" rtl="0" algn="ctr">
              <a:spcBef>
                <a:spcPts val="1800"/>
              </a:spcBef>
              <a:spcAft>
                <a:spcPts val="1800"/>
              </a:spcAft>
              <a:buClr>
                <a:schemeClr val="dk1"/>
              </a:buClr>
              <a:buSzPts val="2800"/>
              <a:buNone/>
              <a:defRPr>
                <a:solidFill>
                  <a:schemeClr val="dk1"/>
                </a:solidFill>
              </a:defRPr>
            </a:lvl9pPr>
          </a:lstStyle>
          <a:p/>
        </p:txBody>
      </p:sp>
      <p:sp>
        <p:nvSpPr>
          <p:cNvPr id="250" name="Google Shape;250;p34"/>
          <p:cNvSpPr txBox="1"/>
          <p:nvPr>
            <p:ph idx="3" type="subTitle"/>
          </p:nvPr>
        </p:nvSpPr>
        <p:spPr>
          <a:xfrm>
            <a:off x="4792000" y="5448300"/>
            <a:ext cx="2031600" cy="931800"/>
          </a:xfrm>
          <a:prstGeom prst="rect">
            <a:avLst/>
          </a:prstGeom>
          <a:noFill/>
          <a:ln>
            <a:noFill/>
          </a:ln>
        </p:spPr>
        <p:txBody>
          <a:bodyPr anchorCtr="0" anchor="t" bIns="182850" lIns="182850" spcFirstLastPara="1" rIns="182850" wrap="square" tIns="182850">
            <a:normAutofit/>
          </a:bodyPr>
          <a:lstStyle>
            <a:lvl1pPr lvl="0" rtl="0" algn="ctr">
              <a:lnSpc>
                <a:spcPct val="90000"/>
              </a:lnSpc>
              <a:spcBef>
                <a:spcPts val="0"/>
              </a:spcBef>
              <a:spcAft>
                <a:spcPts val="0"/>
              </a:spcAft>
              <a:buClr>
                <a:schemeClr val="dk1"/>
              </a:buClr>
              <a:buSzPts val="2000"/>
              <a:buNone/>
              <a:defRPr sz="2000">
                <a:solidFill>
                  <a:schemeClr val="dk1"/>
                </a:solidFill>
              </a:defRPr>
            </a:lvl1pPr>
            <a:lvl2pPr lvl="1" rtl="0" algn="ctr">
              <a:spcBef>
                <a:spcPts val="2000"/>
              </a:spcBef>
              <a:spcAft>
                <a:spcPts val="0"/>
              </a:spcAft>
              <a:buClr>
                <a:schemeClr val="dk1"/>
              </a:buClr>
              <a:buSzPts val="2800"/>
              <a:buNone/>
              <a:defRPr>
                <a:solidFill>
                  <a:schemeClr val="dk1"/>
                </a:solidFill>
              </a:defRPr>
            </a:lvl2pPr>
            <a:lvl3pPr lvl="2" rtl="0" algn="ctr">
              <a:spcBef>
                <a:spcPts val="2500"/>
              </a:spcBef>
              <a:spcAft>
                <a:spcPts val="0"/>
              </a:spcAft>
              <a:buClr>
                <a:schemeClr val="dk1"/>
              </a:buClr>
              <a:buSzPts val="2800"/>
              <a:buNone/>
              <a:defRPr>
                <a:solidFill>
                  <a:schemeClr val="dk1"/>
                </a:solidFill>
              </a:defRPr>
            </a:lvl3pPr>
            <a:lvl4pPr lvl="3" rtl="0" algn="ctr">
              <a:spcBef>
                <a:spcPts val="2000"/>
              </a:spcBef>
              <a:spcAft>
                <a:spcPts val="0"/>
              </a:spcAft>
              <a:buClr>
                <a:schemeClr val="dk1"/>
              </a:buClr>
              <a:buSzPts val="2800"/>
              <a:buNone/>
              <a:defRPr>
                <a:solidFill>
                  <a:schemeClr val="dk1"/>
                </a:solidFill>
              </a:defRPr>
            </a:lvl4pPr>
            <a:lvl5pPr lvl="4" rtl="0" algn="ctr">
              <a:spcBef>
                <a:spcPts val="1800"/>
              </a:spcBef>
              <a:spcAft>
                <a:spcPts val="0"/>
              </a:spcAft>
              <a:buClr>
                <a:schemeClr val="dk1"/>
              </a:buClr>
              <a:buSzPts val="2800"/>
              <a:buNone/>
              <a:defRPr>
                <a:solidFill>
                  <a:schemeClr val="dk1"/>
                </a:solidFill>
              </a:defRPr>
            </a:lvl5pPr>
            <a:lvl6pPr lvl="5" rtl="0" algn="ctr">
              <a:spcBef>
                <a:spcPts val="1800"/>
              </a:spcBef>
              <a:spcAft>
                <a:spcPts val="0"/>
              </a:spcAft>
              <a:buClr>
                <a:schemeClr val="dk1"/>
              </a:buClr>
              <a:buSzPts val="2800"/>
              <a:buNone/>
              <a:defRPr>
                <a:solidFill>
                  <a:schemeClr val="dk1"/>
                </a:solidFill>
              </a:defRPr>
            </a:lvl6pPr>
            <a:lvl7pPr lvl="6" rtl="0" algn="ctr">
              <a:spcBef>
                <a:spcPts val="1800"/>
              </a:spcBef>
              <a:spcAft>
                <a:spcPts val="0"/>
              </a:spcAft>
              <a:buClr>
                <a:schemeClr val="dk1"/>
              </a:buClr>
              <a:buSzPts val="2800"/>
              <a:buNone/>
              <a:defRPr>
                <a:solidFill>
                  <a:schemeClr val="dk1"/>
                </a:solidFill>
              </a:defRPr>
            </a:lvl7pPr>
            <a:lvl8pPr lvl="7" rtl="0" algn="ctr">
              <a:spcBef>
                <a:spcPts val="1800"/>
              </a:spcBef>
              <a:spcAft>
                <a:spcPts val="0"/>
              </a:spcAft>
              <a:buClr>
                <a:schemeClr val="dk1"/>
              </a:buClr>
              <a:buSzPts val="2800"/>
              <a:buNone/>
              <a:defRPr>
                <a:solidFill>
                  <a:schemeClr val="dk1"/>
                </a:solidFill>
              </a:defRPr>
            </a:lvl8pPr>
            <a:lvl9pPr lvl="8" rtl="0" algn="ctr">
              <a:spcBef>
                <a:spcPts val="1800"/>
              </a:spcBef>
              <a:spcAft>
                <a:spcPts val="1800"/>
              </a:spcAft>
              <a:buClr>
                <a:schemeClr val="dk1"/>
              </a:buClr>
              <a:buSzPts val="2800"/>
              <a:buNone/>
              <a:defRPr>
                <a:solidFill>
                  <a:schemeClr val="dk1"/>
                </a:solidFill>
              </a:defRPr>
            </a:lvl9pPr>
          </a:lstStyle>
          <a:p/>
        </p:txBody>
      </p:sp>
      <p:sp>
        <p:nvSpPr>
          <p:cNvPr id="251" name="Google Shape;251;p34"/>
          <p:cNvSpPr txBox="1"/>
          <p:nvPr>
            <p:ph idx="4" type="subTitle"/>
          </p:nvPr>
        </p:nvSpPr>
        <p:spPr>
          <a:xfrm>
            <a:off x="11337675" y="5448300"/>
            <a:ext cx="2031600" cy="931800"/>
          </a:xfrm>
          <a:prstGeom prst="rect">
            <a:avLst/>
          </a:prstGeom>
          <a:noFill/>
          <a:ln>
            <a:noFill/>
          </a:ln>
        </p:spPr>
        <p:txBody>
          <a:bodyPr anchorCtr="0" anchor="t" bIns="182850" lIns="182850" spcFirstLastPara="1" rIns="182850" wrap="square" tIns="182850">
            <a:normAutofit/>
          </a:bodyPr>
          <a:lstStyle>
            <a:lvl1pPr lvl="0" rtl="0" algn="ctr">
              <a:lnSpc>
                <a:spcPct val="90000"/>
              </a:lnSpc>
              <a:spcBef>
                <a:spcPts val="0"/>
              </a:spcBef>
              <a:spcAft>
                <a:spcPts val="0"/>
              </a:spcAft>
              <a:buClr>
                <a:schemeClr val="dk1"/>
              </a:buClr>
              <a:buSzPts val="2000"/>
              <a:buNone/>
              <a:defRPr sz="2000">
                <a:solidFill>
                  <a:schemeClr val="dk1"/>
                </a:solidFill>
              </a:defRPr>
            </a:lvl1pPr>
            <a:lvl2pPr lvl="1" rtl="0" algn="ctr">
              <a:spcBef>
                <a:spcPts val="2000"/>
              </a:spcBef>
              <a:spcAft>
                <a:spcPts val="0"/>
              </a:spcAft>
              <a:buClr>
                <a:schemeClr val="dk1"/>
              </a:buClr>
              <a:buSzPts val="2800"/>
              <a:buNone/>
              <a:defRPr>
                <a:solidFill>
                  <a:schemeClr val="dk1"/>
                </a:solidFill>
              </a:defRPr>
            </a:lvl2pPr>
            <a:lvl3pPr lvl="2" rtl="0" algn="ctr">
              <a:spcBef>
                <a:spcPts val="2500"/>
              </a:spcBef>
              <a:spcAft>
                <a:spcPts val="0"/>
              </a:spcAft>
              <a:buClr>
                <a:schemeClr val="dk1"/>
              </a:buClr>
              <a:buSzPts val="2800"/>
              <a:buNone/>
              <a:defRPr>
                <a:solidFill>
                  <a:schemeClr val="dk1"/>
                </a:solidFill>
              </a:defRPr>
            </a:lvl3pPr>
            <a:lvl4pPr lvl="3" rtl="0" algn="ctr">
              <a:spcBef>
                <a:spcPts val="2000"/>
              </a:spcBef>
              <a:spcAft>
                <a:spcPts val="0"/>
              </a:spcAft>
              <a:buClr>
                <a:schemeClr val="dk1"/>
              </a:buClr>
              <a:buSzPts val="2800"/>
              <a:buNone/>
              <a:defRPr>
                <a:solidFill>
                  <a:schemeClr val="dk1"/>
                </a:solidFill>
              </a:defRPr>
            </a:lvl4pPr>
            <a:lvl5pPr lvl="4" rtl="0" algn="ctr">
              <a:spcBef>
                <a:spcPts val="1800"/>
              </a:spcBef>
              <a:spcAft>
                <a:spcPts val="0"/>
              </a:spcAft>
              <a:buClr>
                <a:schemeClr val="dk1"/>
              </a:buClr>
              <a:buSzPts val="2800"/>
              <a:buNone/>
              <a:defRPr>
                <a:solidFill>
                  <a:schemeClr val="dk1"/>
                </a:solidFill>
              </a:defRPr>
            </a:lvl5pPr>
            <a:lvl6pPr lvl="5" rtl="0" algn="ctr">
              <a:spcBef>
                <a:spcPts val="1800"/>
              </a:spcBef>
              <a:spcAft>
                <a:spcPts val="0"/>
              </a:spcAft>
              <a:buClr>
                <a:schemeClr val="dk1"/>
              </a:buClr>
              <a:buSzPts val="2800"/>
              <a:buNone/>
              <a:defRPr>
                <a:solidFill>
                  <a:schemeClr val="dk1"/>
                </a:solidFill>
              </a:defRPr>
            </a:lvl6pPr>
            <a:lvl7pPr lvl="6" rtl="0" algn="ctr">
              <a:spcBef>
                <a:spcPts val="1800"/>
              </a:spcBef>
              <a:spcAft>
                <a:spcPts val="0"/>
              </a:spcAft>
              <a:buClr>
                <a:schemeClr val="dk1"/>
              </a:buClr>
              <a:buSzPts val="2800"/>
              <a:buNone/>
              <a:defRPr>
                <a:solidFill>
                  <a:schemeClr val="dk1"/>
                </a:solidFill>
              </a:defRPr>
            </a:lvl7pPr>
            <a:lvl8pPr lvl="7" rtl="0" algn="ctr">
              <a:spcBef>
                <a:spcPts val="1800"/>
              </a:spcBef>
              <a:spcAft>
                <a:spcPts val="0"/>
              </a:spcAft>
              <a:buClr>
                <a:schemeClr val="dk1"/>
              </a:buClr>
              <a:buSzPts val="2800"/>
              <a:buNone/>
              <a:defRPr>
                <a:solidFill>
                  <a:schemeClr val="dk1"/>
                </a:solidFill>
              </a:defRPr>
            </a:lvl8pPr>
            <a:lvl9pPr lvl="8" rtl="0" algn="ctr">
              <a:spcBef>
                <a:spcPts val="1800"/>
              </a:spcBef>
              <a:spcAft>
                <a:spcPts val="1800"/>
              </a:spcAft>
              <a:buClr>
                <a:schemeClr val="dk1"/>
              </a:buClr>
              <a:buSzPts val="2800"/>
              <a:buNone/>
              <a:defRPr>
                <a:solidFill>
                  <a:schemeClr val="dk1"/>
                </a:solidFill>
              </a:defRPr>
            </a:lvl9pPr>
          </a:lstStyle>
          <a:p/>
        </p:txBody>
      </p:sp>
      <p:sp>
        <p:nvSpPr>
          <p:cNvPr id="252" name="Google Shape;252;p34"/>
          <p:cNvSpPr txBox="1"/>
          <p:nvPr>
            <p:ph idx="5" type="subTitle"/>
          </p:nvPr>
        </p:nvSpPr>
        <p:spPr>
          <a:xfrm>
            <a:off x="8131188" y="4477100"/>
            <a:ext cx="2031600" cy="931800"/>
          </a:xfrm>
          <a:prstGeom prst="rect">
            <a:avLst/>
          </a:prstGeom>
          <a:solidFill>
            <a:schemeClr val="dk1"/>
          </a:solidFill>
          <a:ln>
            <a:noFill/>
          </a:ln>
        </p:spPr>
        <p:txBody>
          <a:bodyPr anchorCtr="0" anchor="ctr" bIns="182850" lIns="182850" spcFirstLastPara="1" rIns="182850" wrap="square" tIns="182850">
            <a:normAutofit/>
          </a:bodyPr>
          <a:lstStyle>
            <a:lvl1pPr lvl="0" rtl="0" algn="ctr">
              <a:lnSpc>
                <a:spcPct val="90000"/>
              </a:lnSpc>
              <a:spcBef>
                <a:spcPts val="0"/>
              </a:spcBef>
              <a:spcAft>
                <a:spcPts val="0"/>
              </a:spcAft>
              <a:buClr>
                <a:srgbClr val="FFFFFF"/>
              </a:buClr>
              <a:buSzPts val="2000"/>
              <a:buNone/>
              <a:defRPr sz="2000">
                <a:solidFill>
                  <a:srgbClr val="FFFFFF"/>
                </a:solidFill>
              </a:defRPr>
            </a:lvl1pPr>
            <a:lvl2pPr lvl="1" rtl="0" algn="ctr">
              <a:spcBef>
                <a:spcPts val="2000"/>
              </a:spcBef>
              <a:spcAft>
                <a:spcPts val="0"/>
              </a:spcAft>
              <a:buClr>
                <a:srgbClr val="FFFFFF"/>
              </a:buClr>
              <a:buSzPts val="2800"/>
              <a:buNone/>
              <a:defRPr>
                <a:solidFill>
                  <a:srgbClr val="FFFFFF"/>
                </a:solidFill>
              </a:defRPr>
            </a:lvl2pPr>
            <a:lvl3pPr lvl="2" rtl="0" algn="ctr">
              <a:spcBef>
                <a:spcPts val="2500"/>
              </a:spcBef>
              <a:spcAft>
                <a:spcPts val="0"/>
              </a:spcAft>
              <a:buClr>
                <a:srgbClr val="FFFFFF"/>
              </a:buClr>
              <a:buSzPts val="2800"/>
              <a:buNone/>
              <a:defRPr>
                <a:solidFill>
                  <a:srgbClr val="FFFFFF"/>
                </a:solidFill>
              </a:defRPr>
            </a:lvl3pPr>
            <a:lvl4pPr lvl="3" rtl="0" algn="ctr">
              <a:spcBef>
                <a:spcPts val="2000"/>
              </a:spcBef>
              <a:spcAft>
                <a:spcPts val="0"/>
              </a:spcAft>
              <a:buClr>
                <a:srgbClr val="FFFFFF"/>
              </a:buClr>
              <a:buSzPts val="2800"/>
              <a:buNone/>
              <a:defRPr>
                <a:solidFill>
                  <a:srgbClr val="FFFFFF"/>
                </a:solidFill>
              </a:defRPr>
            </a:lvl4pPr>
            <a:lvl5pPr lvl="4" rtl="0" algn="ctr">
              <a:spcBef>
                <a:spcPts val="1800"/>
              </a:spcBef>
              <a:spcAft>
                <a:spcPts val="0"/>
              </a:spcAft>
              <a:buClr>
                <a:srgbClr val="FFFFFF"/>
              </a:buClr>
              <a:buSzPts val="2800"/>
              <a:buNone/>
              <a:defRPr>
                <a:solidFill>
                  <a:srgbClr val="FFFFFF"/>
                </a:solidFill>
              </a:defRPr>
            </a:lvl5pPr>
            <a:lvl6pPr lvl="5" rtl="0" algn="ctr">
              <a:spcBef>
                <a:spcPts val="1800"/>
              </a:spcBef>
              <a:spcAft>
                <a:spcPts val="0"/>
              </a:spcAft>
              <a:buClr>
                <a:srgbClr val="FFFFFF"/>
              </a:buClr>
              <a:buSzPts val="2800"/>
              <a:buNone/>
              <a:defRPr>
                <a:solidFill>
                  <a:srgbClr val="FFFFFF"/>
                </a:solidFill>
              </a:defRPr>
            </a:lvl6pPr>
            <a:lvl7pPr lvl="6" rtl="0" algn="ctr">
              <a:spcBef>
                <a:spcPts val="1800"/>
              </a:spcBef>
              <a:spcAft>
                <a:spcPts val="0"/>
              </a:spcAft>
              <a:buClr>
                <a:srgbClr val="FFFFFF"/>
              </a:buClr>
              <a:buSzPts val="2800"/>
              <a:buNone/>
              <a:defRPr>
                <a:solidFill>
                  <a:srgbClr val="FFFFFF"/>
                </a:solidFill>
              </a:defRPr>
            </a:lvl7pPr>
            <a:lvl8pPr lvl="7" rtl="0" algn="ctr">
              <a:spcBef>
                <a:spcPts val="1800"/>
              </a:spcBef>
              <a:spcAft>
                <a:spcPts val="0"/>
              </a:spcAft>
              <a:buClr>
                <a:srgbClr val="FFFFFF"/>
              </a:buClr>
              <a:buSzPts val="2800"/>
              <a:buNone/>
              <a:defRPr>
                <a:solidFill>
                  <a:srgbClr val="FFFFFF"/>
                </a:solidFill>
              </a:defRPr>
            </a:lvl8pPr>
            <a:lvl9pPr lvl="8" rtl="0" algn="ctr">
              <a:spcBef>
                <a:spcPts val="1800"/>
              </a:spcBef>
              <a:spcAft>
                <a:spcPts val="1800"/>
              </a:spcAft>
              <a:buClr>
                <a:srgbClr val="FFFFFF"/>
              </a:buClr>
              <a:buSzPts val="2800"/>
              <a:buNone/>
              <a:defRPr>
                <a:solidFill>
                  <a:srgbClr val="FFFFFF"/>
                </a:solidFill>
              </a:defRPr>
            </a:lvl9pPr>
          </a:lstStyle>
          <a:p/>
        </p:txBody>
      </p:sp>
      <p:sp>
        <p:nvSpPr>
          <p:cNvPr id="253" name="Google Shape;253;p34"/>
          <p:cNvSpPr txBox="1"/>
          <p:nvPr>
            <p:ph idx="6" type="subTitle"/>
          </p:nvPr>
        </p:nvSpPr>
        <p:spPr>
          <a:xfrm>
            <a:off x="8131188" y="3469100"/>
            <a:ext cx="2031600" cy="931800"/>
          </a:xfrm>
          <a:prstGeom prst="rect">
            <a:avLst/>
          </a:prstGeom>
          <a:noFill/>
          <a:ln>
            <a:noFill/>
          </a:ln>
        </p:spPr>
        <p:txBody>
          <a:bodyPr anchorCtr="0" anchor="b" bIns="182850" lIns="182850" spcFirstLastPara="1" rIns="182850" wrap="square" tIns="182850">
            <a:normAutofit/>
          </a:bodyPr>
          <a:lstStyle>
            <a:lvl1pPr lvl="0" rtl="0" algn="ctr">
              <a:lnSpc>
                <a:spcPct val="90000"/>
              </a:lnSpc>
              <a:spcBef>
                <a:spcPts val="0"/>
              </a:spcBef>
              <a:spcAft>
                <a:spcPts val="0"/>
              </a:spcAft>
              <a:buClr>
                <a:schemeClr val="dk1"/>
              </a:buClr>
              <a:buSzPts val="2000"/>
              <a:buNone/>
              <a:defRPr sz="2000">
                <a:solidFill>
                  <a:schemeClr val="dk1"/>
                </a:solidFill>
              </a:defRPr>
            </a:lvl1pPr>
            <a:lvl2pPr lvl="1" rtl="0" algn="ctr">
              <a:spcBef>
                <a:spcPts val="2000"/>
              </a:spcBef>
              <a:spcAft>
                <a:spcPts val="0"/>
              </a:spcAft>
              <a:buClr>
                <a:schemeClr val="dk1"/>
              </a:buClr>
              <a:buSzPts val="2800"/>
              <a:buNone/>
              <a:defRPr>
                <a:solidFill>
                  <a:schemeClr val="dk1"/>
                </a:solidFill>
              </a:defRPr>
            </a:lvl2pPr>
            <a:lvl3pPr lvl="2" rtl="0" algn="ctr">
              <a:spcBef>
                <a:spcPts val="2500"/>
              </a:spcBef>
              <a:spcAft>
                <a:spcPts val="0"/>
              </a:spcAft>
              <a:buClr>
                <a:schemeClr val="dk1"/>
              </a:buClr>
              <a:buSzPts val="2800"/>
              <a:buNone/>
              <a:defRPr>
                <a:solidFill>
                  <a:schemeClr val="dk1"/>
                </a:solidFill>
              </a:defRPr>
            </a:lvl3pPr>
            <a:lvl4pPr lvl="3" rtl="0" algn="ctr">
              <a:spcBef>
                <a:spcPts val="2000"/>
              </a:spcBef>
              <a:spcAft>
                <a:spcPts val="0"/>
              </a:spcAft>
              <a:buClr>
                <a:schemeClr val="dk1"/>
              </a:buClr>
              <a:buSzPts val="2800"/>
              <a:buNone/>
              <a:defRPr>
                <a:solidFill>
                  <a:schemeClr val="dk1"/>
                </a:solidFill>
              </a:defRPr>
            </a:lvl4pPr>
            <a:lvl5pPr lvl="4" rtl="0" algn="ctr">
              <a:spcBef>
                <a:spcPts val="1800"/>
              </a:spcBef>
              <a:spcAft>
                <a:spcPts val="0"/>
              </a:spcAft>
              <a:buClr>
                <a:schemeClr val="dk1"/>
              </a:buClr>
              <a:buSzPts val="2800"/>
              <a:buNone/>
              <a:defRPr>
                <a:solidFill>
                  <a:schemeClr val="dk1"/>
                </a:solidFill>
              </a:defRPr>
            </a:lvl5pPr>
            <a:lvl6pPr lvl="5" rtl="0" algn="ctr">
              <a:spcBef>
                <a:spcPts val="1800"/>
              </a:spcBef>
              <a:spcAft>
                <a:spcPts val="0"/>
              </a:spcAft>
              <a:buClr>
                <a:schemeClr val="dk1"/>
              </a:buClr>
              <a:buSzPts val="2800"/>
              <a:buNone/>
              <a:defRPr>
                <a:solidFill>
                  <a:schemeClr val="dk1"/>
                </a:solidFill>
              </a:defRPr>
            </a:lvl6pPr>
            <a:lvl7pPr lvl="6" rtl="0" algn="ctr">
              <a:spcBef>
                <a:spcPts val="1800"/>
              </a:spcBef>
              <a:spcAft>
                <a:spcPts val="0"/>
              </a:spcAft>
              <a:buClr>
                <a:schemeClr val="dk1"/>
              </a:buClr>
              <a:buSzPts val="2800"/>
              <a:buNone/>
              <a:defRPr>
                <a:solidFill>
                  <a:schemeClr val="dk1"/>
                </a:solidFill>
              </a:defRPr>
            </a:lvl7pPr>
            <a:lvl8pPr lvl="7" rtl="0" algn="ctr">
              <a:spcBef>
                <a:spcPts val="1800"/>
              </a:spcBef>
              <a:spcAft>
                <a:spcPts val="0"/>
              </a:spcAft>
              <a:buClr>
                <a:schemeClr val="dk1"/>
              </a:buClr>
              <a:buSzPts val="2800"/>
              <a:buNone/>
              <a:defRPr>
                <a:solidFill>
                  <a:schemeClr val="dk1"/>
                </a:solidFill>
              </a:defRPr>
            </a:lvl8pPr>
            <a:lvl9pPr lvl="8" rtl="0" algn="ctr">
              <a:spcBef>
                <a:spcPts val="1800"/>
              </a:spcBef>
              <a:spcAft>
                <a:spcPts val="1800"/>
              </a:spcAft>
              <a:buClr>
                <a:schemeClr val="dk1"/>
              </a:buClr>
              <a:buSzPts val="2800"/>
              <a:buNone/>
              <a:defRPr>
                <a:solidFill>
                  <a:schemeClr val="dk1"/>
                </a:solidFill>
              </a:defRPr>
            </a:lvl9pPr>
          </a:lstStyle>
          <a:p/>
        </p:txBody>
      </p:sp>
      <p:sp>
        <p:nvSpPr>
          <p:cNvPr id="254" name="Google Shape;254;p34"/>
          <p:cNvSpPr txBox="1"/>
          <p:nvPr>
            <p:ph idx="7" type="subTitle"/>
          </p:nvPr>
        </p:nvSpPr>
        <p:spPr>
          <a:xfrm>
            <a:off x="11337675" y="4477100"/>
            <a:ext cx="2031600" cy="931800"/>
          </a:xfrm>
          <a:prstGeom prst="rect">
            <a:avLst/>
          </a:prstGeom>
          <a:solidFill>
            <a:schemeClr val="dk1"/>
          </a:solidFill>
          <a:ln>
            <a:noFill/>
          </a:ln>
        </p:spPr>
        <p:txBody>
          <a:bodyPr anchorCtr="0" anchor="ctr" bIns="182850" lIns="182850" spcFirstLastPara="1" rIns="182850" wrap="square" tIns="182850">
            <a:normAutofit/>
          </a:bodyPr>
          <a:lstStyle>
            <a:lvl1pPr lvl="0" rtl="0" algn="ctr">
              <a:lnSpc>
                <a:spcPct val="90000"/>
              </a:lnSpc>
              <a:spcBef>
                <a:spcPts val="0"/>
              </a:spcBef>
              <a:spcAft>
                <a:spcPts val="0"/>
              </a:spcAft>
              <a:buClr>
                <a:srgbClr val="FFFFFF"/>
              </a:buClr>
              <a:buSzPts val="2000"/>
              <a:buNone/>
              <a:defRPr sz="2000">
                <a:solidFill>
                  <a:srgbClr val="FFFFFF"/>
                </a:solidFill>
              </a:defRPr>
            </a:lvl1pPr>
            <a:lvl2pPr lvl="1" rtl="0" algn="ctr">
              <a:spcBef>
                <a:spcPts val="2000"/>
              </a:spcBef>
              <a:spcAft>
                <a:spcPts val="0"/>
              </a:spcAft>
              <a:buClr>
                <a:srgbClr val="FFFFFF"/>
              </a:buClr>
              <a:buSzPts val="2800"/>
              <a:buNone/>
              <a:defRPr>
                <a:solidFill>
                  <a:srgbClr val="FFFFFF"/>
                </a:solidFill>
              </a:defRPr>
            </a:lvl2pPr>
            <a:lvl3pPr lvl="2" rtl="0" algn="ctr">
              <a:spcBef>
                <a:spcPts val="2500"/>
              </a:spcBef>
              <a:spcAft>
                <a:spcPts val="0"/>
              </a:spcAft>
              <a:buClr>
                <a:srgbClr val="FFFFFF"/>
              </a:buClr>
              <a:buSzPts val="2800"/>
              <a:buNone/>
              <a:defRPr>
                <a:solidFill>
                  <a:srgbClr val="FFFFFF"/>
                </a:solidFill>
              </a:defRPr>
            </a:lvl3pPr>
            <a:lvl4pPr lvl="3" rtl="0" algn="ctr">
              <a:spcBef>
                <a:spcPts val="2000"/>
              </a:spcBef>
              <a:spcAft>
                <a:spcPts val="0"/>
              </a:spcAft>
              <a:buClr>
                <a:srgbClr val="FFFFFF"/>
              </a:buClr>
              <a:buSzPts val="2800"/>
              <a:buNone/>
              <a:defRPr>
                <a:solidFill>
                  <a:srgbClr val="FFFFFF"/>
                </a:solidFill>
              </a:defRPr>
            </a:lvl4pPr>
            <a:lvl5pPr lvl="4" rtl="0" algn="ctr">
              <a:spcBef>
                <a:spcPts val="1800"/>
              </a:spcBef>
              <a:spcAft>
                <a:spcPts val="0"/>
              </a:spcAft>
              <a:buClr>
                <a:srgbClr val="FFFFFF"/>
              </a:buClr>
              <a:buSzPts val="2800"/>
              <a:buNone/>
              <a:defRPr>
                <a:solidFill>
                  <a:srgbClr val="FFFFFF"/>
                </a:solidFill>
              </a:defRPr>
            </a:lvl5pPr>
            <a:lvl6pPr lvl="5" rtl="0" algn="ctr">
              <a:spcBef>
                <a:spcPts val="1800"/>
              </a:spcBef>
              <a:spcAft>
                <a:spcPts val="0"/>
              </a:spcAft>
              <a:buClr>
                <a:srgbClr val="FFFFFF"/>
              </a:buClr>
              <a:buSzPts val="2800"/>
              <a:buNone/>
              <a:defRPr>
                <a:solidFill>
                  <a:srgbClr val="FFFFFF"/>
                </a:solidFill>
              </a:defRPr>
            </a:lvl6pPr>
            <a:lvl7pPr lvl="6" rtl="0" algn="ctr">
              <a:spcBef>
                <a:spcPts val="1800"/>
              </a:spcBef>
              <a:spcAft>
                <a:spcPts val="0"/>
              </a:spcAft>
              <a:buClr>
                <a:srgbClr val="FFFFFF"/>
              </a:buClr>
              <a:buSzPts val="2800"/>
              <a:buNone/>
              <a:defRPr>
                <a:solidFill>
                  <a:srgbClr val="FFFFFF"/>
                </a:solidFill>
              </a:defRPr>
            </a:lvl7pPr>
            <a:lvl8pPr lvl="7" rtl="0" algn="ctr">
              <a:spcBef>
                <a:spcPts val="1800"/>
              </a:spcBef>
              <a:spcAft>
                <a:spcPts val="0"/>
              </a:spcAft>
              <a:buClr>
                <a:srgbClr val="FFFFFF"/>
              </a:buClr>
              <a:buSzPts val="2800"/>
              <a:buNone/>
              <a:defRPr>
                <a:solidFill>
                  <a:srgbClr val="FFFFFF"/>
                </a:solidFill>
              </a:defRPr>
            </a:lvl8pPr>
            <a:lvl9pPr lvl="8" rtl="0" algn="ctr">
              <a:spcBef>
                <a:spcPts val="1800"/>
              </a:spcBef>
              <a:spcAft>
                <a:spcPts val="1800"/>
              </a:spcAft>
              <a:buClr>
                <a:srgbClr val="FFFFFF"/>
              </a:buClr>
              <a:buSzPts val="2800"/>
              <a:buNone/>
              <a:defRPr>
                <a:solidFill>
                  <a:srgbClr val="FFFFFF"/>
                </a:solidFill>
              </a:defRPr>
            </a:lvl9pPr>
          </a:lstStyle>
          <a:p/>
        </p:txBody>
      </p:sp>
      <p:sp>
        <p:nvSpPr>
          <p:cNvPr id="255" name="Google Shape;255;p34"/>
          <p:cNvSpPr txBox="1"/>
          <p:nvPr>
            <p:ph idx="8" type="subTitle"/>
          </p:nvPr>
        </p:nvSpPr>
        <p:spPr>
          <a:xfrm>
            <a:off x="14690338" y="4477100"/>
            <a:ext cx="2031600" cy="931800"/>
          </a:xfrm>
          <a:prstGeom prst="rect">
            <a:avLst/>
          </a:prstGeom>
          <a:solidFill>
            <a:schemeClr val="dk1"/>
          </a:solidFill>
          <a:ln>
            <a:noFill/>
          </a:ln>
        </p:spPr>
        <p:txBody>
          <a:bodyPr anchorCtr="0" anchor="ctr" bIns="182850" lIns="182850" spcFirstLastPara="1" rIns="182850" wrap="square" tIns="182850">
            <a:normAutofit/>
          </a:bodyPr>
          <a:lstStyle>
            <a:lvl1pPr lvl="0" rtl="0" algn="ctr">
              <a:lnSpc>
                <a:spcPct val="90000"/>
              </a:lnSpc>
              <a:spcBef>
                <a:spcPts val="0"/>
              </a:spcBef>
              <a:spcAft>
                <a:spcPts val="0"/>
              </a:spcAft>
              <a:buClr>
                <a:srgbClr val="FFFFFF"/>
              </a:buClr>
              <a:buSzPts val="2000"/>
              <a:buNone/>
              <a:defRPr sz="2000">
                <a:solidFill>
                  <a:srgbClr val="FFFFFF"/>
                </a:solidFill>
              </a:defRPr>
            </a:lvl1pPr>
            <a:lvl2pPr lvl="1" rtl="0" algn="ctr">
              <a:spcBef>
                <a:spcPts val="2000"/>
              </a:spcBef>
              <a:spcAft>
                <a:spcPts val="0"/>
              </a:spcAft>
              <a:buClr>
                <a:srgbClr val="FFFFFF"/>
              </a:buClr>
              <a:buSzPts val="2800"/>
              <a:buNone/>
              <a:defRPr>
                <a:solidFill>
                  <a:srgbClr val="FFFFFF"/>
                </a:solidFill>
              </a:defRPr>
            </a:lvl2pPr>
            <a:lvl3pPr lvl="2" rtl="0" algn="ctr">
              <a:spcBef>
                <a:spcPts val="2500"/>
              </a:spcBef>
              <a:spcAft>
                <a:spcPts val="0"/>
              </a:spcAft>
              <a:buClr>
                <a:srgbClr val="FFFFFF"/>
              </a:buClr>
              <a:buSzPts val="2800"/>
              <a:buNone/>
              <a:defRPr>
                <a:solidFill>
                  <a:srgbClr val="FFFFFF"/>
                </a:solidFill>
              </a:defRPr>
            </a:lvl3pPr>
            <a:lvl4pPr lvl="3" rtl="0" algn="ctr">
              <a:spcBef>
                <a:spcPts val="2000"/>
              </a:spcBef>
              <a:spcAft>
                <a:spcPts val="0"/>
              </a:spcAft>
              <a:buClr>
                <a:srgbClr val="FFFFFF"/>
              </a:buClr>
              <a:buSzPts val="2800"/>
              <a:buNone/>
              <a:defRPr>
                <a:solidFill>
                  <a:srgbClr val="FFFFFF"/>
                </a:solidFill>
              </a:defRPr>
            </a:lvl4pPr>
            <a:lvl5pPr lvl="4" rtl="0" algn="ctr">
              <a:spcBef>
                <a:spcPts val="1800"/>
              </a:spcBef>
              <a:spcAft>
                <a:spcPts val="0"/>
              </a:spcAft>
              <a:buClr>
                <a:srgbClr val="FFFFFF"/>
              </a:buClr>
              <a:buSzPts val="2800"/>
              <a:buNone/>
              <a:defRPr>
                <a:solidFill>
                  <a:srgbClr val="FFFFFF"/>
                </a:solidFill>
              </a:defRPr>
            </a:lvl5pPr>
            <a:lvl6pPr lvl="5" rtl="0" algn="ctr">
              <a:spcBef>
                <a:spcPts val="1800"/>
              </a:spcBef>
              <a:spcAft>
                <a:spcPts val="0"/>
              </a:spcAft>
              <a:buClr>
                <a:srgbClr val="FFFFFF"/>
              </a:buClr>
              <a:buSzPts val="2800"/>
              <a:buNone/>
              <a:defRPr>
                <a:solidFill>
                  <a:srgbClr val="FFFFFF"/>
                </a:solidFill>
              </a:defRPr>
            </a:lvl6pPr>
            <a:lvl7pPr lvl="6" rtl="0" algn="ctr">
              <a:spcBef>
                <a:spcPts val="1800"/>
              </a:spcBef>
              <a:spcAft>
                <a:spcPts val="0"/>
              </a:spcAft>
              <a:buClr>
                <a:srgbClr val="FFFFFF"/>
              </a:buClr>
              <a:buSzPts val="2800"/>
              <a:buNone/>
              <a:defRPr>
                <a:solidFill>
                  <a:srgbClr val="FFFFFF"/>
                </a:solidFill>
              </a:defRPr>
            </a:lvl7pPr>
            <a:lvl8pPr lvl="7" rtl="0" algn="ctr">
              <a:spcBef>
                <a:spcPts val="1800"/>
              </a:spcBef>
              <a:spcAft>
                <a:spcPts val="0"/>
              </a:spcAft>
              <a:buClr>
                <a:srgbClr val="FFFFFF"/>
              </a:buClr>
              <a:buSzPts val="2800"/>
              <a:buNone/>
              <a:defRPr>
                <a:solidFill>
                  <a:srgbClr val="FFFFFF"/>
                </a:solidFill>
              </a:defRPr>
            </a:lvl8pPr>
            <a:lvl9pPr lvl="8" rtl="0" algn="ctr">
              <a:spcBef>
                <a:spcPts val="1800"/>
              </a:spcBef>
              <a:spcAft>
                <a:spcPts val="1800"/>
              </a:spcAft>
              <a:buClr>
                <a:srgbClr val="FFFFFF"/>
              </a:buClr>
              <a:buSzPts val="2800"/>
              <a:buNone/>
              <a:defRPr>
                <a:solidFill>
                  <a:srgbClr val="FFFFFF"/>
                </a:solidFill>
              </a:defRPr>
            </a:lvl9pPr>
          </a:lstStyle>
          <a:p/>
        </p:txBody>
      </p:sp>
      <p:sp>
        <p:nvSpPr>
          <p:cNvPr id="256" name="Google Shape;256;p34"/>
          <p:cNvSpPr txBox="1"/>
          <p:nvPr>
            <p:ph idx="9" type="subTitle"/>
          </p:nvPr>
        </p:nvSpPr>
        <p:spPr>
          <a:xfrm>
            <a:off x="4792000" y="4477100"/>
            <a:ext cx="2031600" cy="931800"/>
          </a:xfrm>
          <a:prstGeom prst="rect">
            <a:avLst/>
          </a:prstGeom>
          <a:solidFill>
            <a:schemeClr val="dk1"/>
          </a:solidFill>
          <a:ln>
            <a:noFill/>
          </a:ln>
        </p:spPr>
        <p:txBody>
          <a:bodyPr anchorCtr="0" anchor="ctr" bIns="182850" lIns="182850" spcFirstLastPara="1" rIns="182850" wrap="square" tIns="182850">
            <a:normAutofit/>
          </a:bodyPr>
          <a:lstStyle>
            <a:lvl1pPr lvl="0" rtl="0" algn="ctr">
              <a:lnSpc>
                <a:spcPct val="90000"/>
              </a:lnSpc>
              <a:spcBef>
                <a:spcPts val="0"/>
              </a:spcBef>
              <a:spcAft>
                <a:spcPts val="0"/>
              </a:spcAft>
              <a:buClr>
                <a:srgbClr val="FFFFFF"/>
              </a:buClr>
              <a:buSzPts val="2000"/>
              <a:buNone/>
              <a:defRPr sz="2000">
                <a:solidFill>
                  <a:srgbClr val="FFFFFF"/>
                </a:solidFill>
              </a:defRPr>
            </a:lvl1pPr>
            <a:lvl2pPr lvl="1" rtl="0" algn="ctr">
              <a:spcBef>
                <a:spcPts val="2000"/>
              </a:spcBef>
              <a:spcAft>
                <a:spcPts val="0"/>
              </a:spcAft>
              <a:buClr>
                <a:srgbClr val="FFFFFF"/>
              </a:buClr>
              <a:buSzPts val="2800"/>
              <a:buNone/>
              <a:defRPr>
                <a:solidFill>
                  <a:srgbClr val="FFFFFF"/>
                </a:solidFill>
              </a:defRPr>
            </a:lvl2pPr>
            <a:lvl3pPr lvl="2" rtl="0" algn="ctr">
              <a:spcBef>
                <a:spcPts val="2500"/>
              </a:spcBef>
              <a:spcAft>
                <a:spcPts val="0"/>
              </a:spcAft>
              <a:buClr>
                <a:srgbClr val="FFFFFF"/>
              </a:buClr>
              <a:buSzPts val="2800"/>
              <a:buNone/>
              <a:defRPr>
                <a:solidFill>
                  <a:srgbClr val="FFFFFF"/>
                </a:solidFill>
              </a:defRPr>
            </a:lvl3pPr>
            <a:lvl4pPr lvl="3" rtl="0" algn="ctr">
              <a:spcBef>
                <a:spcPts val="2000"/>
              </a:spcBef>
              <a:spcAft>
                <a:spcPts val="0"/>
              </a:spcAft>
              <a:buClr>
                <a:srgbClr val="FFFFFF"/>
              </a:buClr>
              <a:buSzPts val="2800"/>
              <a:buNone/>
              <a:defRPr>
                <a:solidFill>
                  <a:srgbClr val="FFFFFF"/>
                </a:solidFill>
              </a:defRPr>
            </a:lvl4pPr>
            <a:lvl5pPr lvl="4" rtl="0" algn="ctr">
              <a:spcBef>
                <a:spcPts val="1800"/>
              </a:spcBef>
              <a:spcAft>
                <a:spcPts val="0"/>
              </a:spcAft>
              <a:buClr>
                <a:srgbClr val="FFFFFF"/>
              </a:buClr>
              <a:buSzPts val="2800"/>
              <a:buNone/>
              <a:defRPr>
                <a:solidFill>
                  <a:srgbClr val="FFFFFF"/>
                </a:solidFill>
              </a:defRPr>
            </a:lvl5pPr>
            <a:lvl6pPr lvl="5" rtl="0" algn="ctr">
              <a:spcBef>
                <a:spcPts val="1800"/>
              </a:spcBef>
              <a:spcAft>
                <a:spcPts val="0"/>
              </a:spcAft>
              <a:buClr>
                <a:srgbClr val="FFFFFF"/>
              </a:buClr>
              <a:buSzPts val="2800"/>
              <a:buNone/>
              <a:defRPr>
                <a:solidFill>
                  <a:srgbClr val="FFFFFF"/>
                </a:solidFill>
              </a:defRPr>
            </a:lvl6pPr>
            <a:lvl7pPr lvl="6" rtl="0" algn="ctr">
              <a:spcBef>
                <a:spcPts val="1800"/>
              </a:spcBef>
              <a:spcAft>
                <a:spcPts val="0"/>
              </a:spcAft>
              <a:buClr>
                <a:srgbClr val="FFFFFF"/>
              </a:buClr>
              <a:buSzPts val="2800"/>
              <a:buNone/>
              <a:defRPr>
                <a:solidFill>
                  <a:srgbClr val="FFFFFF"/>
                </a:solidFill>
              </a:defRPr>
            </a:lvl7pPr>
            <a:lvl8pPr lvl="7" rtl="0" algn="ctr">
              <a:spcBef>
                <a:spcPts val="1800"/>
              </a:spcBef>
              <a:spcAft>
                <a:spcPts val="0"/>
              </a:spcAft>
              <a:buClr>
                <a:srgbClr val="FFFFFF"/>
              </a:buClr>
              <a:buSzPts val="2800"/>
              <a:buNone/>
              <a:defRPr>
                <a:solidFill>
                  <a:srgbClr val="FFFFFF"/>
                </a:solidFill>
              </a:defRPr>
            </a:lvl8pPr>
            <a:lvl9pPr lvl="8" rtl="0" algn="ctr">
              <a:spcBef>
                <a:spcPts val="1800"/>
              </a:spcBef>
              <a:spcAft>
                <a:spcPts val="1800"/>
              </a:spcAft>
              <a:buClr>
                <a:srgbClr val="FFFFFF"/>
              </a:buClr>
              <a:buSzPts val="2800"/>
              <a:buNone/>
              <a:defRPr>
                <a:solidFill>
                  <a:srgbClr val="FFFFFF"/>
                </a:solidFill>
              </a:defRPr>
            </a:lvl9pPr>
          </a:lstStyle>
          <a:p/>
        </p:txBody>
      </p:sp>
      <p:sp>
        <p:nvSpPr>
          <p:cNvPr id="257" name="Google Shape;257;p34"/>
          <p:cNvSpPr txBox="1"/>
          <p:nvPr>
            <p:ph idx="13" type="subTitle"/>
          </p:nvPr>
        </p:nvSpPr>
        <p:spPr>
          <a:xfrm>
            <a:off x="1572050" y="4477100"/>
            <a:ext cx="2031600" cy="931800"/>
          </a:xfrm>
          <a:prstGeom prst="rect">
            <a:avLst/>
          </a:prstGeom>
          <a:solidFill>
            <a:schemeClr val="dk1"/>
          </a:solidFill>
          <a:ln>
            <a:noFill/>
          </a:ln>
        </p:spPr>
        <p:txBody>
          <a:bodyPr anchorCtr="0" anchor="ctr" bIns="182850" lIns="182850" spcFirstLastPara="1" rIns="182850" wrap="square" tIns="182850">
            <a:normAutofit/>
          </a:bodyPr>
          <a:lstStyle>
            <a:lvl1pPr lvl="0" rtl="0" algn="ctr">
              <a:lnSpc>
                <a:spcPct val="90000"/>
              </a:lnSpc>
              <a:spcBef>
                <a:spcPts val="0"/>
              </a:spcBef>
              <a:spcAft>
                <a:spcPts val="0"/>
              </a:spcAft>
              <a:buClr>
                <a:srgbClr val="FFFFFF"/>
              </a:buClr>
              <a:buSzPts val="2000"/>
              <a:buNone/>
              <a:defRPr sz="2000">
                <a:solidFill>
                  <a:srgbClr val="FFFFFF"/>
                </a:solidFill>
              </a:defRPr>
            </a:lvl1pPr>
            <a:lvl2pPr lvl="1" rtl="0" algn="ctr">
              <a:spcBef>
                <a:spcPts val="2000"/>
              </a:spcBef>
              <a:spcAft>
                <a:spcPts val="0"/>
              </a:spcAft>
              <a:buClr>
                <a:srgbClr val="FFFFFF"/>
              </a:buClr>
              <a:buSzPts val="2800"/>
              <a:buNone/>
              <a:defRPr>
                <a:solidFill>
                  <a:srgbClr val="FFFFFF"/>
                </a:solidFill>
              </a:defRPr>
            </a:lvl2pPr>
            <a:lvl3pPr lvl="2" rtl="0" algn="ctr">
              <a:spcBef>
                <a:spcPts val="2500"/>
              </a:spcBef>
              <a:spcAft>
                <a:spcPts val="0"/>
              </a:spcAft>
              <a:buClr>
                <a:srgbClr val="FFFFFF"/>
              </a:buClr>
              <a:buSzPts val="2800"/>
              <a:buNone/>
              <a:defRPr>
                <a:solidFill>
                  <a:srgbClr val="FFFFFF"/>
                </a:solidFill>
              </a:defRPr>
            </a:lvl3pPr>
            <a:lvl4pPr lvl="3" rtl="0" algn="ctr">
              <a:spcBef>
                <a:spcPts val="2000"/>
              </a:spcBef>
              <a:spcAft>
                <a:spcPts val="0"/>
              </a:spcAft>
              <a:buClr>
                <a:srgbClr val="FFFFFF"/>
              </a:buClr>
              <a:buSzPts val="2800"/>
              <a:buNone/>
              <a:defRPr>
                <a:solidFill>
                  <a:srgbClr val="FFFFFF"/>
                </a:solidFill>
              </a:defRPr>
            </a:lvl4pPr>
            <a:lvl5pPr lvl="4" rtl="0" algn="ctr">
              <a:spcBef>
                <a:spcPts val="1800"/>
              </a:spcBef>
              <a:spcAft>
                <a:spcPts val="0"/>
              </a:spcAft>
              <a:buClr>
                <a:srgbClr val="FFFFFF"/>
              </a:buClr>
              <a:buSzPts val="2800"/>
              <a:buNone/>
              <a:defRPr>
                <a:solidFill>
                  <a:srgbClr val="FFFFFF"/>
                </a:solidFill>
              </a:defRPr>
            </a:lvl5pPr>
            <a:lvl6pPr lvl="5" rtl="0" algn="ctr">
              <a:spcBef>
                <a:spcPts val="1800"/>
              </a:spcBef>
              <a:spcAft>
                <a:spcPts val="0"/>
              </a:spcAft>
              <a:buClr>
                <a:srgbClr val="FFFFFF"/>
              </a:buClr>
              <a:buSzPts val="2800"/>
              <a:buNone/>
              <a:defRPr>
                <a:solidFill>
                  <a:srgbClr val="FFFFFF"/>
                </a:solidFill>
              </a:defRPr>
            </a:lvl6pPr>
            <a:lvl7pPr lvl="6" rtl="0" algn="ctr">
              <a:spcBef>
                <a:spcPts val="1800"/>
              </a:spcBef>
              <a:spcAft>
                <a:spcPts val="0"/>
              </a:spcAft>
              <a:buClr>
                <a:srgbClr val="FFFFFF"/>
              </a:buClr>
              <a:buSzPts val="2800"/>
              <a:buNone/>
              <a:defRPr>
                <a:solidFill>
                  <a:srgbClr val="FFFFFF"/>
                </a:solidFill>
              </a:defRPr>
            </a:lvl7pPr>
            <a:lvl8pPr lvl="7" rtl="0" algn="ctr">
              <a:spcBef>
                <a:spcPts val="1800"/>
              </a:spcBef>
              <a:spcAft>
                <a:spcPts val="0"/>
              </a:spcAft>
              <a:buClr>
                <a:srgbClr val="FFFFFF"/>
              </a:buClr>
              <a:buSzPts val="2800"/>
              <a:buNone/>
              <a:defRPr>
                <a:solidFill>
                  <a:srgbClr val="FFFFFF"/>
                </a:solidFill>
              </a:defRPr>
            </a:lvl8pPr>
            <a:lvl9pPr lvl="8" rtl="0" algn="ctr">
              <a:spcBef>
                <a:spcPts val="1800"/>
              </a:spcBef>
              <a:spcAft>
                <a:spcPts val="1800"/>
              </a:spcAft>
              <a:buClr>
                <a:srgbClr val="FFFFFF"/>
              </a:buClr>
              <a:buSzPts val="2800"/>
              <a:buNone/>
              <a:defRPr>
                <a:solidFill>
                  <a:srgbClr val="FFFFFF"/>
                </a:solidFill>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A">
  <p:cSld name="BLANK_4_1_1_1_1_1_1_1_1_2_1">
    <p:bg>
      <p:bgPr>
        <a:solidFill>
          <a:srgbClr val="FAFAFA"/>
        </a:solidFill>
      </p:bgPr>
    </p:bg>
    <p:spTree>
      <p:nvGrpSpPr>
        <p:cNvPr id="258" name="Shape 258"/>
        <p:cNvGrpSpPr/>
        <p:nvPr/>
      </p:nvGrpSpPr>
      <p:grpSpPr>
        <a:xfrm>
          <a:off x="0" y="0"/>
          <a:ext cx="0" cy="0"/>
          <a:chOff x="0" y="0"/>
          <a:chExt cx="0" cy="0"/>
        </a:xfrm>
      </p:grpSpPr>
      <p:cxnSp>
        <p:nvCxnSpPr>
          <p:cNvPr id="259" name="Google Shape;259;p35"/>
          <p:cNvCxnSpPr/>
          <p:nvPr/>
        </p:nvCxnSpPr>
        <p:spPr>
          <a:xfrm>
            <a:off x="0" y="4913825"/>
            <a:ext cx="18128700" cy="0"/>
          </a:xfrm>
          <a:prstGeom prst="straightConnector1">
            <a:avLst/>
          </a:prstGeom>
          <a:noFill/>
          <a:ln cap="flat" cmpd="sng" w="114300">
            <a:solidFill>
              <a:schemeClr val="dk1"/>
            </a:solidFill>
            <a:prstDash val="solid"/>
            <a:round/>
            <a:headEnd len="med" w="med" type="none"/>
            <a:tailEnd len="med" w="med" type="triangle"/>
          </a:ln>
        </p:spPr>
      </p:cxnSp>
      <p:sp>
        <p:nvSpPr>
          <p:cNvPr id="260" name="Google Shape;260;p35"/>
          <p:cNvSpPr txBox="1"/>
          <p:nvPr>
            <p:ph type="title"/>
          </p:nvPr>
        </p:nvSpPr>
        <p:spPr>
          <a:xfrm>
            <a:off x="829415" y="740275"/>
            <a:ext cx="9866100" cy="1324200"/>
          </a:xfrm>
          <a:prstGeom prst="rect">
            <a:avLst/>
          </a:prstGeom>
        </p:spPr>
        <p:txBody>
          <a:bodyPr anchorCtr="0" anchor="t" bIns="182850" lIns="182850" spcFirstLastPara="1" rIns="182850" wrap="square" tIns="182850">
            <a:noAutofit/>
          </a:bodyPr>
          <a:lstStyle>
            <a:lvl1pPr lvl="0" rtl="0">
              <a:spcBef>
                <a:spcPts val="0"/>
              </a:spcBef>
              <a:spcAft>
                <a:spcPts val="0"/>
              </a:spcAft>
              <a:buSzPts val="5000"/>
              <a:buNone/>
              <a:defRPr sz="50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261" name="Google Shape;261;p35"/>
          <p:cNvSpPr txBox="1"/>
          <p:nvPr>
            <p:ph idx="1" type="subTitle"/>
          </p:nvPr>
        </p:nvSpPr>
        <p:spPr>
          <a:xfrm>
            <a:off x="1572050" y="3469100"/>
            <a:ext cx="2031600" cy="931800"/>
          </a:xfrm>
          <a:prstGeom prst="rect">
            <a:avLst/>
          </a:prstGeom>
          <a:noFill/>
          <a:ln>
            <a:noFill/>
          </a:ln>
        </p:spPr>
        <p:txBody>
          <a:bodyPr anchorCtr="0" anchor="b" bIns="182850" lIns="182850" spcFirstLastPara="1" rIns="182850" wrap="square" tIns="182850">
            <a:normAutofit/>
          </a:bodyPr>
          <a:lstStyle>
            <a:lvl1pPr lvl="0" rtl="0" algn="ctr">
              <a:lnSpc>
                <a:spcPct val="90000"/>
              </a:lnSpc>
              <a:spcBef>
                <a:spcPts val="0"/>
              </a:spcBef>
              <a:spcAft>
                <a:spcPts val="0"/>
              </a:spcAft>
              <a:buClr>
                <a:schemeClr val="dk1"/>
              </a:buClr>
              <a:buSzPts val="2000"/>
              <a:buNone/>
              <a:defRPr sz="2000">
                <a:solidFill>
                  <a:schemeClr val="dk1"/>
                </a:solidFill>
              </a:defRPr>
            </a:lvl1pPr>
            <a:lvl2pPr lvl="1" rtl="0" algn="ctr">
              <a:spcBef>
                <a:spcPts val="2000"/>
              </a:spcBef>
              <a:spcAft>
                <a:spcPts val="0"/>
              </a:spcAft>
              <a:buClr>
                <a:schemeClr val="dk1"/>
              </a:buClr>
              <a:buSzPts val="2800"/>
              <a:buNone/>
              <a:defRPr>
                <a:solidFill>
                  <a:schemeClr val="dk1"/>
                </a:solidFill>
              </a:defRPr>
            </a:lvl2pPr>
            <a:lvl3pPr lvl="2" rtl="0" algn="ctr">
              <a:spcBef>
                <a:spcPts val="2500"/>
              </a:spcBef>
              <a:spcAft>
                <a:spcPts val="0"/>
              </a:spcAft>
              <a:buClr>
                <a:schemeClr val="dk1"/>
              </a:buClr>
              <a:buSzPts val="2800"/>
              <a:buNone/>
              <a:defRPr>
                <a:solidFill>
                  <a:schemeClr val="dk1"/>
                </a:solidFill>
              </a:defRPr>
            </a:lvl3pPr>
            <a:lvl4pPr lvl="3" rtl="0" algn="ctr">
              <a:spcBef>
                <a:spcPts val="2000"/>
              </a:spcBef>
              <a:spcAft>
                <a:spcPts val="0"/>
              </a:spcAft>
              <a:buClr>
                <a:schemeClr val="dk1"/>
              </a:buClr>
              <a:buSzPts val="2800"/>
              <a:buNone/>
              <a:defRPr>
                <a:solidFill>
                  <a:schemeClr val="dk1"/>
                </a:solidFill>
              </a:defRPr>
            </a:lvl4pPr>
            <a:lvl5pPr lvl="4" rtl="0" algn="ctr">
              <a:spcBef>
                <a:spcPts val="1800"/>
              </a:spcBef>
              <a:spcAft>
                <a:spcPts val="0"/>
              </a:spcAft>
              <a:buClr>
                <a:schemeClr val="dk1"/>
              </a:buClr>
              <a:buSzPts val="2800"/>
              <a:buNone/>
              <a:defRPr>
                <a:solidFill>
                  <a:schemeClr val="dk1"/>
                </a:solidFill>
              </a:defRPr>
            </a:lvl5pPr>
            <a:lvl6pPr lvl="5" rtl="0" algn="ctr">
              <a:spcBef>
                <a:spcPts val="1800"/>
              </a:spcBef>
              <a:spcAft>
                <a:spcPts val="0"/>
              </a:spcAft>
              <a:buClr>
                <a:schemeClr val="dk1"/>
              </a:buClr>
              <a:buSzPts val="2800"/>
              <a:buNone/>
              <a:defRPr>
                <a:solidFill>
                  <a:schemeClr val="dk1"/>
                </a:solidFill>
              </a:defRPr>
            </a:lvl6pPr>
            <a:lvl7pPr lvl="6" rtl="0" algn="ctr">
              <a:spcBef>
                <a:spcPts val="1800"/>
              </a:spcBef>
              <a:spcAft>
                <a:spcPts val="0"/>
              </a:spcAft>
              <a:buClr>
                <a:schemeClr val="dk1"/>
              </a:buClr>
              <a:buSzPts val="2800"/>
              <a:buNone/>
              <a:defRPr>
                <a:solidFill>
                  <a:schemeClr val="dk1"/>
                </a:solidFill>
              </a:defRPr>
            </a:lvl7pPr>
            <a:lvl8pPr lvl="7" rtl="0" algn="ctr">
              <a:spcBef>
                <a:spcPts val="1800"/>
              </a:spcBef>
              <a:spcAft>
                <a:spcPts val="0"/>
              </a:spcAft>
              <a:buClr>
                <a:schemeClr val="dk1"/>
              </a:buClr>
              <a:buSzPts val="2800"/>
              <a:buNone/>
              <a:defRPr>
                <a:solidFill>
                  <a:schemeClr val="dk1"/>
                </a:solidFill>
              </a:defRPr>
            </a:lvl8pPr>
            <a:lvl9pPr lvl="8" rtl="0" algn="ctr">
              <a:spcBef>
                <a:spcPts val="1800"/>
              </a:spcBef>
              <a:spcAft>
                <a:spcPts val="1800"/>
              </a:spcAft>
              <a:buClr>
                <a:schemeClr val="dk1"/>
              </a:buClr>
              <a:buSzPts val="2800"/>
              <a:buNone/>
              <a:defRPr>
                <a:solidFill>
                  <a:schemeClr val="dk1"/>
                </a:solidFill>
              </a:defRPr>
            </a:lvl9pPr>
          </a:lstStyle>
          <a:p/>
        </p:txBody>
      </p:sp>
      <p:sp>
        <p:nvSpPr>
          <p:cNvPr id="262" name="Google Shape;262;p35"/>
          <p:cNvSpPr txBox="1"/>
          <p:nvPr>
            <p:ph idx="2" type="subTitle"/>
          </p:nvPr>
        </p:nvSpPr>
        <p:spPr>
          <a:xfrm>
            <a:off x="14690338" y="3469100"/>
            <a:ext cx="2031600" cy="931800"/>
          </a:xfrm>
          <a:prstGeom prst="rect">
            <a:avLst/>
          </a:prstGeom>
          <a:noFill/>
          <a:ln>
            <a:noFill/>
          </a:ln>
        </p:spPr>
        <p:txBody>
          <a:bodyPr anchorCtr="0" anchor="b" bIns="182850" lIns="182850" spcFirstLastPara="1" rIns="182850" wrap="square" tIns="182850">
            <a:normAutofit/>
          </a:bodyPr>
          <a:lstStyle>
            <a:lvl1pPr lvl="0" rtl="0" algn="ctr">
              <a:lnSpc>
                <a:spcPct val="90000"/>
              </a:lnSpc>
              <a:spcBef>
                <a:spcPts val="0"/>
              </a:spcBef>
              <a:spcAft>
                <a:spcPts val="0"/>
              </a:spcAft>
              <a:buClr>
                <a:schemeClr val="dk1"/>
              </a:buClr>
              <a:buSzPts val="2000"/>
              <a:buNone/>
              <a:defRPr sz="2000">
                <a:solidFill>
                  <a:schemeClr val="dk1"/>
                </a:solidFill>
              </a:defRPr>
            </a:lvl1pPr>
            <a:lvl2pPr lvl="1" rtl="0" algn="ctr">
              <a:spcBef>
                <a:spcPts val="2000"/>
              </a:spcBef>
              <a:spcAft>
                <a:spcPts val="0"/>
              </a:spcAft>
              <a:buClr>
                <a:schemeClr val="dk1"/>
              </a:buClr>
              <a:buSzPts val="2800"/>
              <a:buNone/>
              <a:defRPr>
                <a:solidFill>
                  <a:schemeClr val="dk1"/>
                </a:solidFill>
              </a:defRPr>
            </a:lvl2pPr>
            <a:lvl3pPr lvl="2" rtl="0" algn="ctr">
              <a:spcBef>
                <a:spcPts val="2500"/>
              </a:spcBef>
              <a:spcAft>
                <a:spcPts val="0"/>
              </a:spcAft>
              <a:buClr>
                <a:schemeClr val="dk1"/>
              </a:buClr>
              <a:buSzPts val="2800"/>
              <a:buNone/>
              <a:defRPr>
                <a:solidFill>
                  <a:schemeClr val="dk1"/>
                </a:solidFill>
              </a:defRPr>
            </a:lvl3pPr>
            <a:lvl4pPr lvl="3" rtl="0" algn="ctr">
              <a:spcBef>
                <a:spcPts val="2000"/>
              </a:spcBef>
              <a:spcAft>
                <a:spcPts val="0"/>
              </a:spcAft>
              <a:buClr>
                <a:schemeClr val="dk1"/>
              </a:buClr>
              <a:buSzPts val="2800"/>
              <a:buNone/>
              <a:defRPr>
                <a:solidFill>
                  <a:schemeClr val="dk1"/>
                </a:solidFill>
              </a:defRPr>
            </a:lvl4pPr>
            <a:lvl5pPr lvl="4" rtl="0" algn="ctr">
              <a:spcBef>
                <a:spcPts val="1800"/>
              </a:spcBef>
              <a:spcAft>
                <a:spcPts val="0"/>
              </a:spcAft>
              <a:buClr>
                <a:schemeClr val="dk1"/>
              </a:buClr>
              <a:buSzPts val="2800"/>
              <a:buNone/>
              <a:defRPr>
                <a:solidFill>
                  <a:schemeClr val="dk1"/>
                </a:solidFill>
              </a:defRPr>
            </a:lvl5pPr>
            <a:lvl6pPr lvl="5" rtl="0" algn="ctr">
              <a:spcBef>
                <a:spcPts val="1800"/>
              </a:spcBef>
              <a:spcAft>
                <a:spcPts val="0"/>
              </a:spcAft>
              <a:buClr>
                <a:schemeClr val="dk1"/>
              </a:buClr>
              <a:buSzPts val="2800"/>
              <a:buNone/>
              <a:defRPr>
                <a:solidFill>
                  <a:schemeClr val="dk1"/>
                </a:solidFill>
              </a:defRPr>
            </a:lvl6pPr>
            <a:lvl7pPr lvl="6" rtl="0" algn="ctr">
              <a:spcBef>
                <a:spcPts val="1800"/>
              </a:spcBef>
              <a:spcAft>
                <a:spcPts val="0"/>
              </a:spcAft>
              <a:buClr>
                <a:schemeClr val="dk1"/>
              </a:buClr>
              <a:buSzPts val="2800"/>
              <a:buNone/>
              <a:defRPr>
                <a:solidFill>
                  <a:schemeClr val="dk1"/>
                </a:solidFill>
              </a:defRPr>
            </a:lvl7pPr>
            <a:lvl8pPr lvl="7" rtl="0" algn="ctr">
              <a:spcBef>
                <a:spcPts val="1800"/>
              </a:spcBef>
              <a:spcAft>
                <a:spcPts val="0"/>
              </a:spcAft>
              <a:buClr>
                <a:schemeClr val="dk1"/>
              </a:buClr>
              <a:buSzPts val="2800"/>
              <a:buNone/>
              <a:defRPr>
                <a:solidFill>
                  <a:schemeClr val="dk1"/>
                </a:solidFill>
              </a:defRPr>
            </a:lvl8pPr>
            <a:lvl9pPr lvl="8" rtl="0" algn="ctr">
              <a:spcBef>
                <a:spcPts val="1800"/>
              </a:spcBef>
              <a:spcAft>
                <a:spcPts val="1800"/>
              </a:spcAft>
              <a:buClr>
                <a:schemeClr val="dk1"/>
              </a:buClr>
              <a:buSzPts val="2800"/>
              <a:buNone/>
              <a:defRPr>
                <a:solidFill>
                  <a:schemeClr val="dk1"/>
                </a:solidFill>
              </a:defRPr>
            </a:lvl9pPr>
          </a:lstStyle>
          <a:p/>
        </p:txBody>
      </p:sp>
      <p:sp>
        <p:nvSpPr>
          <p:cNvPr id="263" name="Google Shape;263;p35"/>
          <p:cNvSpPr txBox="1"/>
          <p:nvPr>
            <p:ph idx="3" type="subTitle"/>
          </p:nvPr>
        </p:nvSpPr>
        <p:spPr>
          <a:xfrm>
            <a:off x="4792000" y="5448300"/>
            <a:ext cx="2031600" cy="931800"/>
          </a:xfrm>
          <a:prstGeom prst="rect">
            <a:avLst/>
          </a:prstGeom>
          <a:noFill/>
          <a:ln>
            <a:noFill/>
          </a:ln>
        </p:spPr>
        <p:txBody>
          <a:bodyPr anchorCtr="0" anchor="t" bIns="182850" lIns="182850" spcFirstLastPara="1" rIns="182850" wrap="square" tIns="182850">
            <a:normAutofit/>
          </a:bodyPr>
          <a:lstStyle>
            <a:lvl1pPr lvl="0" rtl="0" algn="ctr">
              <a:lnSpc>
                <a:spcPct val="90000"/>
              </a:lnSpc>
              <a:spcBef>
                <a:spcPts val="0"/>
              </a:spcBef>
              <a:spcAft>
                <a:spcPts val="0"/>
              </a:spcAft>
              <a:buClr>
                <a:schemeClr val="dk1"/>
              </a:buClr>
              <a:buSzPts val="2000"/>
              <a:buNone/>
              <a:defRPr sz="2000">
                <a:solidFill>
                  <a:schemeClr val="dk1"/>
                </a:solidFill>
              </a:defRPr>
            </a:lvl1pPr>
            <a:lvl2pPr lvl="1" rtl="0" algn="ctr">
              <a:spcBef>
                <a:spcPts val="2000"/>
              </a:spcBef>
              <a:spcAft>
                <a:spcPts val="0"/>
              </a:spcAft>
              <a:buClr>
                <a:schemeClr val="dk1"/>
              </a:buClr>
              <a:buSzPts val="2800"/>
              <a:buNone/>
              <a:defRPr>
                <a:solidFill>
                  <a:schemeClr val="dk1"/>
                </a:solidFill>
              </a:defRPr>
            </a:lvl2pPr>
            <a:lvl3pPr lvl="2" rtl="0" algn="ctr">
              <a:spcBef>
                <a:spcPts val="2500"/>
              </a:spcBef>
              <a:spcAft>
                <a:spcPts val="0"/>
              </a:spcAft>
              <a:buClr>
                <a:schemeClr val="dk1"/>
              </a:buClr>
              <a:buSzPts val="2800"/>
              <a:buNone/>
              <a:defRPr>
                <a:solidFill>
                  <a:schemeClr val="dk1"/>
                </a:solidFill>
              </a:defRPr>
            </a:lvl3pPr>
            <a:lvl4pPr lvl="3" rtl="0" algn="ctr">
              <a:spcBef>
                <a:spcPts val="2000"/>
              </a:spcBef>
              <a:spcAft>
                <a:spcPts val="0"/>
              </a:spcAft>
              <a:buClr>
                <a:schemeClr val="dk1"/>
              </a:buClr>
              <a:buSzPts val="2800"/>
              <a:buNone/>
              <a:defRPr>
                <a:solidFill>
                  <a:schemeClr val="dk1"/>
                </a:solidFill>
              </a:defRPr>
            </a:lvl4pPr>
            <a:lvl5pPr lvl="4" rtl="0" algn="ctr">
              <a:spcBef>
                <a:spcPts val="1800"/>
              </a:spcBef>
              <a:spcAft>
                <a:spcPts val="0"/>
              </a:spcAft>
              <a:buClr>
                <a:schemeClr val="dk1"/>
              </a:buClr>
              <a:buSzPts val="2800"/>
              <a:buNone/>
              <a:defRPr>
                <a:solidFill>
                  <a:schemeClr val="dk1"/>
                </a:solidFill>
              </a:defRPr>
            </a:lvl5pPr>
            <a:lvl6pPr lvl="5" rtl="0" algn="ctr">
              <a:spcBef>
                <a:spcPts val="1800"/>
              </a:spcBef>
              <a:spcAft>
                <a:spcPts val="0"/>
              </a:spcAft>
              <a:buClr>
                <a:schemeClr val="dk1"/>
              </a:buClr>
              <a:buSzPts val="2800"/>
              <a:buNone/>
              <a:defRPr>
                <a:solidFill>
                  <a:schemeClr val="dk1"/>
                </a:solidFill>
              </a:defRPr>
            </a:lvl6pPr>
            <a:lvl7pPr lvl="6" rtl="0" algn="ctr">
              <a:spcBef>
                <a:spcPts val="1800"/>
              </a:spcBef>
              <a:spcAft>
                <a:spcPts val="0"/>
              </a:spcAft>
              <a:buClr>
                <a:schemeClr val="dk1"/>
              </a:buClr>
              <a:buSzPts val="2800"/>
              <a:buNone/>
              <a:defRPr>
                <a:solidFill>
                  <a:schemeClr val="dk1"/>
                </a:solidFill>
              </a:defRPr>
            </a:lvl7pPr>
            <a:lvl8pPr lvl="7" rtl="0" algn="ctr">
              <a:spcBef>
                <a:spcPts val="1800"/>
              </a:spcBef>
              <a:spcAft>
                <a:spcPts val="0"/>
              </a:spcAft>
              <a:buClr>
                <a:schemeClr val="dk1"/>
              </a:buClr>
              <a:buSzPts val="2800"/>
              <a:buNone/>
              <a:defRPr>
                <a:solidFill>
                  <a:schemeClr val="dk1"/>
                </a:solidFill>
              </a:defRPr>
            </a:lvl8pPr>
            <a:lvl9pPr lvl="8" rtl="0" algn="ctr">
              <a:spcBef>
                <a:spcPts val="1800"/>
              </a:spcBef>
              <a:spcAft>
                <a:spcPts val="1800"/>
              </a:spcAft>
              <a:buClr>
                <a:schemeClr val="dk1"/>
              </a:buClr>
              <a:buSzPts val="2800"/>
              <a:buNone/>
              <a:defRPr>
                <a:solidFill>
                  <a:schemeClr val="dk1"/>
                </a:solidFill>
              </a:defRPr>
            </a:lvl9pPr>
          </a:lstStyle>
          <a:p/>
        </p:txBody>
      </p:sp>
      <p:sp>
        <p:nvSpPr>
          <p:cNvPr id="264" name="Google Shape;264;p35"/>
          <p:cNvSpPr txBox="1"/>
          <p:nvPr>
            <p:ph idx="4" type="subTitle"/>
          </p:nvPr>
        </p:nvSpPr>
        <p:spPr>
          <a:xfrm>
            <a:off x="11337675" y="5448300"/>
            <a:ext cx="2031600" cy="931800"/>
          </a:xfrm>
          <a:prstGeom prst="rect">
            <a:avLst/>
          </a:prstGeom>
          <a:noFill/>
          <a:ln>
            <a:noFill/>
          </a:ln>
        </p:spPr>
        <p:txBody>
          <a:bodyPr anchorCtr="0" anchor="t" bIns="182850" lIns="182850" spcFirstLastPara="1" rIns="182850" wrap="square" tIns="182850">
            <a:normAutofit/>
          </a:bodyPr>
          <a:lstStyle>
            <a:lvl1pPr lvl="0" rtl="0" algn="ctr">
              <a:lnSpc>
                <a:spcPct val="90000"/>
              </a:lnSpc>
              <a:spcBef>
                <a:spcPts val="0"/>
              </a:spcBef>
              <a:spcAft>
                <a:spcPts val="0"/>
              </a:spcAft>
              <a:buClr>
                <a:schemeClr val="dk1"/>
              </a:buClr>
              <a:buSzPts val="2000"/>
              <a:buNone/>
              <a:defRPr sz="2000">
                <a:solidFill>
                  <a:schemeClr val="dk1"/>
                </a:solidFill>
              </a:defRPr>
            </a:lvl1pPr>
            <a:lvl2pPr lvl="1" rtl="0" algn="ctr">
              <a:spcBef>
                <a:spcPts val="2000"/>
              </a:spcBef>
              <a:spcAft>
                <a:spcPts val="0"/>
              </a:spcAft>
              <a:buClr>
                <a:schemeClr val="dk1"/>
              </a:buClr>
              <a:buSzPts val="2800"/>
              <a:buNone/>
              <a:defRPr>
                <a:solidFill>
                  <a:schemeClr val="dk1"/>
                </a:solidFill>
              </a:defRPr>
            </a:lvl2pPr>
            <a:lvl3pPr lvl="2" rtl="0" algn="ctr">
              <a:spcBef>
                <a:spcPts val="2500"/>
              </a:spcBef>
              <a:spcAft>
                <a:spcPts val="0"/>
              </a:spcAft>
              <a:buClr>
                <a:schemeClr val="dk1"/>
              </a:buClr>
              <a:buSzPts val="2800"/>
              <a:buNone/>
              <a:defRPr>
                <a:solidFill>
                  <a:schemeClr val="dk1"/>
                </a:solidFill>
              </a:defRPr>
            </a:lvl3pPr>
            <a:lvl4pPr lvl="3" rtl="0" algn="ctr">
              <a:spcBef>
                <a:spcPts val="2000"/>
              </a:spcBef>
              <a:spcAft>
                <a:spcPts val="0"/>
              </a:spcAft>
              <a:buClr>
                <a:schemeClr val="dk1"/>
              </a:buClr>
              <a:buSzPts val="2800"/>
              <a:buNone/>
              <a:defRPr>
                <a:solidFill>
                  <a:schemeClr val="dk1"/>
                </a:solidFill>
              </a:defRPr>
            </a:lvl4pPr>
            <a:lvl5pPr lvl="4" rtl="0" algn="ctr">
              <a:spcBef>
                <a:spcPts val="1800"/>
              </a:spcBef>
              <a:spcAft>
                <a:spcPts val="0"/>
              </a:spcAft>
              <a:buClr>
                <a:schemeClr val="dk1"/>
              </a:buClr>
              <a:buSzPts val="2800"/>
              <a:buNone/>
              <a:defRPr>
                <a:solidFill>
                  <a:schemeClr val="dk1"/>
                </a:solidFill>
              </a:defRPr>
            </a:lvl5pPr>
            <a:lvl6pPr lvl="5" rtl="0" algn="ctr">
              <a:spcBef>
                <a:spcPts val="1800"/>
              </a:spcBef>
              <a:spcAft>
                <a:spcPts val="0"/>
              </a:spcAft>
              <a:buClr>
                <a:schemeClr val="dk1"/>
              </a:buClr>
              <a:buSzPts val="2800"/>
              <a:buNone/>
              <a:defRPr>
                <a:solidFill>
                  <a:schemeClr val="dk1"/>
                </a:solidFill>
              </a:defRPr>
            </a:lvl6pPr>
            <a:lvl7pPr lvl="6" rtl="0" algn="ctr">
              <a:spcBef>
                <a:spcPts val="1800"/>
              </a:spcBef>
              <a:spcAft>
                <a:spcPts val="0"/>
              </a:spcAft>
              <a:buClr>
                <a:schemeClr val="dk1"/>
              </a:buClr>
              <a:buSzPts val="2800"/>
              <a:buNone/>
              <a:defRPr>
                <a:solidFill>
                  <a:schemeClr val="dk1"/>
                </a:solidFill>
              </a:defRPr>
            </a:lvl7pPr>
            <a:lvl8pPr lvl="7" rtl="0" algn="ctr">
              <a:spcBef>
                <a:spcPts val="1800"/>
              </a:spcBef>
              <a:spcAft>
                <a:spcPts val="0"/>
              </a:spcAft>
              <a:buClr>
                <a:schemeClr val="dk1"/>
              </a:buClr>
              <a:buSzPts val="2800"/>
              <a:buNone/>
              <a:defRPr>
                <a:solidFill>
                  <a:schemeClr val="dk1"/>
                </a:solidFill>
              </a:defRPr>
            </a:lvl8pPr>
            <a:lvl9pPr lvl="8" rtl="0" algn="ctr">
              <a:spcBef>
                <a:spcPts val="1800"/>
              </a:spcBef>
              <a:spcAft>
                <a:spcPts val="1800"/>
              </a:spcAft>
              <a:buClr>
                <a:schemeClr val="dk1"/>
              </a:buClr>
              <a:buSzPts val="2800"/>
              <a:buNone/>
              <a:defRPr>
                <a:solidFill>
                  <a:schemeClr val="dk1"/>
                </a:solidFill>
              </a:defRPr>
            </a:lvl9pPr>
          </a:lstStyle>
          <a:p/>
        </p:txBody>
      </p:sp>
      <p:sp>
        <p:nvSpPr>
          <p:cNvPr id="265" name="Google Shape;265;p35"/>
          <p:cNvSpPr txBox="1"/>
          <p:nvPr>
            <p:ph idx="5" type="subTitle"/>
          </p:nvPr>
        </p:nvSpPr>
        <p:spPr>
          <a:xfrm>
            <a:off x="8131188" y="4477100"/>
            <a:ext cx="2031600" cy="931800"/>
          </a:xfrm>
          <a:prstGeom prst="rect">
            <a:avLst/>
          </a:prstGeom>
          <a:solidFill>
            <a:schemeClr val="dk1"/>
          </a:solidFill>
          <a:ln>
            <a:noFill/>
          </a:ln>
        </p:spPr>
        <p:txBody>
          <a:bodyPr anchorCtr="0" anchor="ctr" bIns="182850" lIns="182850" spcFirstLastPara="1" rIns="182850" wrap="square" tIns="182850">
            <a:normAutofit/>
          </a:bodyPr>
          <a:lstStyle>
            <a:lvl1pPr lvl="0" rtl="0" algn="ctr">
              <a:lnSpc>
                <a:spcPct val="90000"/>
              </a:lnSpc>
              <a:spcBef>
                <a:spcPts val="0"/>
              </a:spcBef>
              <a:spcAft>
                <a:spcPts val="0"/>
              </a:spcAft>
              <a:buClr>
                <a:srgbClr val="FFFFFF"/>
              </a:buClr>
              <a:buSzPts val="2000"/>
              <a:buNone/>
              <a:defRPr sz="2000">
                <a:solidFill>
                  <a:srgbClr val="FFFFFF"/>
                </a:solidFill>
              </a:defRPr>
            </a:lvl1pPr>
            <a:lvl2pPr lvl="1" rtl="0" algn="ctr">
              <a:spcBef>
                <a:spcPts val="2000"/>
              </a:spcBef>
              <a:spcAft>
                <a:spcPts val="0"/>
              </a:spcAft>
              <a:buClr>
                <a:srgbClr val="FFFFFF"/>
              </a:buClr>
              <a:buSzPts val="2800"/>
              <a:buNone/>
              <a:defRPr>
                <a:solidFill>
                  <a:srgbClr val="FFFFFF"/>
                </a:solidFill>
              </a:defRPr>
            </a:lvl2pPr>
            <a:lvl3pPr lvl="2" rtl="0" algn="ctr">
              <a:spcBef>
                <a:spcPts val="2500"/>
              </a:spcBef>
              <a:spcAft>
                <a:spcPts val="0"/>
              </a:spcAft>
              <a:buClr>
                <a:srgbClr val="FFFFFF"/>
              </a:buClr>
              <a:buSzPts val="2800"/>
              <a:buNone/>
              <a:defRPr>
                <a:solidFill>
                  <a:srgbClr val="FFFFFF"/>
                </a:solidFill>
              </a:defRPr>
            </a:lvl3pPr>
            <a:lvl4pPr lvl="3" rtl="0" algn="ctr">
              <a:spcBef>
                <a:spcPts val="2000"/>
              </a:spcBef>
              <a:spcAft>
                <a:spcPts val="0"/>
              </a:spcAft>
              <a:buClr>
                <a:srgbClr val="FFFFFF"/>
              </a:buClr>
              <a:buSzPts val="2800"/>
              <a:buNone/>
              <a:defRPr>
                <a:solidFill>
                  <a:srgbClr val="FFFFFF"/>
                </a:solidFill>
              </a:defRPr>
            </a:lvl4pPr>
            <a:lvl5pPr lvl="4" rtl="0" algn="ctr">
              <a:spcBef>
                <a:spcPts val="1800"/>
              </a:spcBef>
              <a:spcAft>
                <a:spcPts val="0"/>
              </a:spcAft>
              <a:buClr>
                <a:srgbClr val="FFFFFF"/>
              </a:buClr>
              <a:buSzPts val="2800"/>
              <a:buNone/>
              <a:defRPr>
                <a:solidFill>
                  <a:srgbClr val="FFFFFF"/>
                </a:solidFill>
              </a:defRPr>
            </a:lvl5pPr>
            <a:lvl6pPr lvl="5" rtl="0" algn="ctr">
              <a:spcBef>
                <a:spcPts val="1800"/>
              </a:spcBef>
              <a:spcAft>
                <a:spcPts val="0"/>
              </a:spcAft>
              <a:buClr>
                <a:srgbClr val="FFFFFF"/>
              </a:buClr>
              <a:buSzPts val="2800"/>
              <a:buNone/>
              <a:defRPr>
                <a:solidFill>
                  <a:srgbClr val="FFFFFF"/>
                </a:solidFill>
              </a:defRPr>
            </a:lvl6pPr>
            <a:lvl7pPr lvl="6" rtl="0" algn="ctr">
              <a:spcBef>
                <a:spcPts val="1800"/>
              </a:spcBef>
              <a:spcAft>
                <a:spcPts val="0"/>
              </a:spcAft>
              <a:buClr>
                <a:srgbClr val="FFFFFF"/>
              </a:buClr>
              <a:buSzPts val="2800"/>
              <a:buNone/>
              <a:defRPr>
                <a:solidFill>
                  <a:srgbClr val="FFFFFF"/>
                </a:solidFill>
              </a:defRPr>
            </a:lvl7pPr>
            <a:lvl8pPr lvl="7" rtl="0" algn="ctr">
              <a:spcBef>
                <a:spcPts val="1800"/>
              </a:spcBef>
              <a:spcAft>
                <a:spcPts val="0"/>
              </a:spcAft>
              <a:buClr>
                <a:srgbClr val="FFFFFF"/>
              </a:buClr>
              <a:buSzPts val="2800"/>
              <a:buNone/>
              <a:defRPr>
                <a:solidFill>
                  <a:srgbClr val="FFFFFF"/>
                </a:solidFill>
              </a:defRPr>
            </a:lvl8pPr>
            <a:lvl9pPr lvl="8" rtl="0" algn="ctr">
              <a:spcBef>
                <a:spcPts val="1800"/>
              </a:spcBef>
              <a:spcAft>
                <a:spcPts val="1800"/>
              </a:spcAft>
              <a:buClr>
                <a:srgbClr val="FFFFFF"/>
              </a:buClr>
              <a:buSzPts val="2800"/>
              <a:buNone/>
              <a:defRPr>
                <a:solidFill>
                  <a:srgbClr val="FFFFFF"/>
                </a:solidFill>
              </a:defRPr>
            </a:lvl9pPr>
          </a:lstStyle>
          <a:p/>
        </p:txBody>
      </p:sp>
      <p:sp>
        <p:nvSpPr>
          <p:cNvPr id="266" name="Google Shape;266;p35"/>
          <p:cNvSpPr txBox="1"/>
          <p:nvPr>
            <p:ph idx="6" type="subTitle"/>
          </p:nvPr>
        </p:nvSpPr>
        <p:spPr>
          <a:xfrm>
            <a:off x="8131188" y="3469100"/>
            <a:ext cx="2031600" cy="931800"/>
          </a:xfrm>
          <a:prstGeom prst="rect">
            <a:avLst/>
          </a:prstGeom>
          <a:noFill/>
          <a:ln>
            <a:noFill/>
          </a:ln>
        </p:spPr>
        <p:txBody>
          <a:bodyPr anchorCtr="0" anchor="b" bIns="182850" lIns="182850" spcFirstLastPara="1" rIns="182850" wrap="square" tIns="182850">
            <a:normAutofit/>
          </a:bodyPr>
          <a:lstStyle>
            <a:lvl1pPr lvl="0" rtl="0" algn="ctr">
              <a:lnSpc>
                <a:spcPct val="90000"/>
              </a:lnSpc>
              <a:spcBef>
                <a:spcPts val="0"/>
              </a:spcBef>
              <a:spcAft>
                <a:spcPts val="0"/>
              </a:spcAft>
              <a:buClr>
                <a:schemeClr val="dk1"/>
              </a:buClr>
              <a:buSzPts val="2000"/>
              <a:buNone/>
              <a:defRPr sz="2000">
                <a:solidFill>
                  <a:schemeClr val="dk1"/>
                </a:solidFill>
              </a:defRPr>
            </a:lvl1pPr>
            <a:lvl2pPr lvl="1" rtl="0" algn="ctr">
              <a:spcBef>
                <a:spcPts val="2000"/>
              </a:spcBef>
              <a:spcAft>
                <a:spcPts val="0"/>
              </a:spcAft>
              <a:buClr>
                <a:schemeClr val="dk1"/>
              </a:buClr>
              <a:buSzPts val="2800"/>
              <a:buNone/>
              <a:defRPr>
                <a:solidFill>
                  <a:schemeClr val="dk1"/>
                </a:solidFill>
              </a:defRPr>
            </a:lvl2pPr>
            <a:lvl3pPr lvl="2" rtl="0" algn="ctr">
              <a:spcBef>
                <a:spcPts val="2500"/>
              </a:spcBef>
              <a:spcAft>
                <a:spcPts val="0"/>
              </a:spcAft>
              <a:buClr>
                <a:schemeClr val="dk1"/>
              </a:buClr>
              <a:buSzPts val="2800"/>
              <a:buNone/>
              <a:defRPr>
                <a:solidFill>
                  <a:schemeClr val="dk1"/>
                </a:solidFill>
              </a:defRPr>
            </a:lvl3pPr>
            <a:lvl4pPr lvl="3" rtl="0" algn="ctr">
              <a:spcBef>
                <a:spcPts val="2000"/>
              </a:spcBef>
              <a:spcAft>
                <a:spcPts val="0"/>
              </a:spcAft>
              <a:buClr>
                <a:schemeClr val="dk1"/>
              </a:buClr>
              <a:buSzPts val="2800"/>
              <a:buNone/>
              <a:defRPr>
                <a:solidFill>
                  <a:schemeClr val="dk1"/>
                </a:solidFill>
              </a:defRPr>
            </a:lvl4pPr>
            <a:lvl5pPr lvl="4" rtl="0" algn="ctr">
              <a:spcBef>
                <a:spcPts val="1800"/>
              </a:spcBef>
              <a:spcAft>
                <a:spcPts val="0"/>
              </a:spcAft>
              <a:buClr>
                <a:schemeClr val="dk1"/>
              </a:buClr>
              <a:buSzPts val="2800"/>
              <a:buNone/>
              <a:defRPr>
                <a:solidFill>
                  <a:schemeClr val="dk1"/>
                </a:solidFill>
              </a:defRPr>
            </a:lvl5pPr>
            <a:lvl6pPr lvl="5" rtl="0" algn="ctr">
              <a:spcBef>
                <a:spcPts val="1800"/>
              </a:spcBef>
              <a:spcAft>
                <a:spcPts val="0"/>
              </a:spcAft>
              <a:buClr>
                <a:schemeClr val="dk1"/>
              </a:buClr>
              <a:buSzPts val="2800"/>
              <a:buNone/>
              <a:defRPr>
                <a:solidFill>
                  <a:schemeClr val="dk1"/>
                </a:solidFill>
              </a:defRPr>
            </a:lvl6pPr>
            <a:lvl7pPr lvl="6" rtl="0" algn="ctr">
              <a:spcBef>
                <a:spcPts val="1800"/>
              </a:spcBef>
              <a:spcAft>
                <a:spcPts val="0"/>
              </a:spcAft>
              <a:buClr>
                <a:schemeClr val="dk1"/>
              </a:buClr>
              <a:buSzPts val="2800"/>
              <a:buNone/>
              <a:defRPr>
                <a:solidFill>
                  <a:schemeClr val="dk1"/>
                </a:solidFill>
              </a:defRPr>
            </a:lvl7pPr>
            <a:lvl8pPr lvl="7" rtl="0" algn="ctr">
              <a:spcBef>
                <a:spcPts val="1800"/>
              </a:spcBef>
              <a:spcAft>
                <a:spcPts val="0"/>
              </a:spcAft>
              <a:buClr>
                <a:schemeClr val="dk1"/>
              </a:buClr>
              <a:buSzPts val="2800"/>
              <a:buNone/>
              <a:defRPr>
                <a:solidFill>
                  <a:schemeClr val="dk1"/>
                </a:solidFill>
              </a:defRPr>
            </a:lvl8pPr>
            <a:lvl9pPr lvl="8" rtl="0" algn="ctr">
              <a:spcBef>
                <a:spcPts val="1800"/>
              </a:spcBef>
              <a:spcAft>
                <a:spcPts val="1800"/>
              </a:spcAft>
              <a:buClr>
                <a:schemeClr val="dk1"/>
              </a:buClr>
              <a:buSzPts val="2800"/>
              <a:buNone/>
              <a:defRPr>
                <a:solidFill>
                  <a:schemeClr val="dk1"/>
                </a:solidFill>
              </a:defRPr>
            </a:lvl9pPr>
          </a:lstStyle>
          <a:p/>
        </p:txBody>
      </p:sp>
      <p:sp>
        <p:nvSpPr>
          <p:cNvPr id="267" name="Google Shape;267;p35"/>
          <p:cNvSpPr txBox="1"/>
          <p:nvPr>
            <p:ph idx="7" type="subTitle"/>
          </p:nvPr>
        </p:nvSpPr>
        <p:spPr>
          <a:xfrm>
            <a:off x="11337675" y="4477100"/>
            <a:ext cx="2031600" cy="931800"/>
          </a:xfrm>
          <a:prstGeom prst="rect">
            <a:avLst/>
          </a:prstGeom>
          <a:solidFill>
            <a:schemeClr val="dk1"/>
          </a:solidFill>
          <a:ln>
            <a:noFill/>
          </a:ln>
        </p:spPr>
        <p:txBody>
          <a:bodyPr anchorCtr="0" anchor="ctr" bIns="182850" lIns="182850" spcFirstLastPara="1" rIns="182850" wrap="square" tIns="182850">
            <a:normAutofit/>
          </a:bodyPr>
          <a:lstStyle>
            <a:lvl1pPr lvl="0" rtl="0" algn="ctr">
              <a:lnSpc>
                <a:spcPct val="90000"/>
              </a:lnSpc>
              <a:spcBef>
                <a:spcPts val="0"/>
              </a:spcBef>
              <a:spcAft>
                <a:spcPts val="0"/>
              </a:spcAft>
              <a:buClr>
                <a:srgbClr val="FFFFFF"/>
              </a:buClr>
              <a:buSzPts val="2000"/>
              <a:buNone/>
              <a:defRPr sz="2000">
                <a:solidFill>
                  <a:srgbClr val="FFFFFF"/>
                </a:solidFill>
              </a:defRPr>
            </a:lvl1pPr>
            <a:lvl2pPr lvl="1" rtl="0" algn="ctr">
              <a:spcBef>
                <a:spcPts val="2000"/>
              </a:spcBef>
              <a:spcAft>
                <a:spcPts val="0"/>
              </a:spcAft>
              <a:buClr>
                <a:srgbClr val="FFFFFF"/>
              </a:buClr>
              <a:buSzPts val="2800"/>
              <a:buNone/>
              <a:defRPr>
                <a:solidFill>
                  <a:srgbClr val="FFFFFF"/>
                </a:solidFill>
              </a:defRPr>
            </a:lvl2pPr>
            <a:lvl3pPr lvl="2" rtl="0" algn="ctr">
              <a:spcBef>
                <a:spcPts val="2500"/>
              </a:spcBef>
              <a:spcAft>
                <a:spcPts val="0"/>
              </a:spcAft>
              <a:buClr>
                <a:srgbClr val="FFFFFF"/>
              </a:buClr>
              <a:buSzPts val="2800"/>
              <a:buNone/>
              <a:defRPr>
                <a:solidFill>
                  <a:srgbClr val="FFFFFF"/>
                </a:solidFill>
              </a:defRPr>
            </a:lvl3pPr>
            <a:lvl4pPr lvl="3" rtl="0" algn="ctr">
              <a:spcBef>
                <a:spcPts val="2000"/>
              </a:spcBef>
              <a:spcAft>
                <a:spcPts val="0"/>
              </a:spcAft>
              <a:buClr>
                <a:srgbClr val="FFFFFF"/>
              </a:buClr>
              <a:buSzPts val="2800"/>
              <a:buNone/>
              <a:defRPr>
                <a:solidFill>
                  <a:srgbClr val="FFFFFF"/>
                </a:solidFill>
              </a:defRPr>
            </a:lvl4pPr>
            <a:lvl5pPr lvl="4" rtl="0" algn="ctr">
              <a:spcBef>
                <a:spcPts val="1800"/>
              </a:spcBef>
              <a:spcAft>
                <a:spcPts val="0"/>
              </a:spcAft>
              <a:buClr>
                <a:srgbClr val="FFFFFF"/>
              </a:buClr>
              <a:buSzPts val="2800"/>
              <a:buNone/>
              <a:defRPr>
                <a:solidFill>
                  <a:srgbClr val="FFFFFF"/>
                </a:solidFill>
              </a:defRPr>
            </a:lvl5pPr>
            <a:lvl6pPr lvl="5" rtl="0" algn="ctr">
              <a:spcBef>
                <a:spcPts val="1800"/>
              </a:spcBef>
              <a:spcAft>
                <a:spcPts val="0"/>
              </a:spcAft>
              <a:buClr>
                <a:srgbClr val="FFFFFF"/>
              </a:buClr>
              <a:buSzPts val="2800"/>
              <a:buNone/>
              <a:defRPr>
                <a:solidFill>
                  <a:srgbClr val="FFFFFF"/>
                </a:solidFill>
              </a:defRPr>
            </a:lvl6pPr>
            <a:lvl7pPr lvl="6" rtl="0" algn="ctr">
              <a:spcBef>
                <a:spcPts val="1800"/>
              </a:spcBef>
              <a:spcAft>
                <a:spcPts val="0"/>
              </a:spcAft>
              <a:buClr>
                <a:srgbClr val="FFFFFF"/>
              </a:buClr>
              <a:buSzPts val="2800"/>
              <a:buNone/>
              <a:defRPr>
                <a:solidFill>
                  <a:srgbClr val="FFFFFF"/>
                </a:solidFill>
              </a:defRPr>
            </a:lvl7pPr>
            <a:lvl8pPr lvl="7" rtl="0" algn="ctr">
              <a:spcBef>
                <a:spcPts val="1800"/>
              </a:spcBef>
              <a:spcAft>
                <a:spcPts val="0"/>
              </a:spcAft>
              <a:buClr>
                <a:srgbClr val="FFFFFF"/>
              </a:buClr>
              <a:buSzPts val="2800"/>
              <a:buNone/>
              <a:defRPr>
                <a:solidFill>
                  <a:srgbClr val="FFFFFF"/>
                </a:solidFill>
              </a:defRPr>
            </a:lvl8pPr>
            <a:lvl9pPr lvl="8" rtl="0" algn="ctr">
              <a:spcBef>
                <a:spcPts val="1800"/>
              </a:spcBef>
              <a:spcAft>
                <a:spcPts val="1800"/>
              </a:spcAft>
              <a:buClr>
                <a:srgbClr val="FFFFFF"/>
              </a:buClr>
              <a:buSzPts val="2800"/>
              <a:buNone/>
              <a:defRPr>
                <a:solidFill>
                  <a:srgbClr val="FFFFFF"/>
                </a:solidFill>
              </a:defRPr>
            </a:lvl9pPr>
          </a:lstStyle>
          <a:p/>
        </p:txBody>
      </p:sp>
      <p:sp>
        <p:nvSpPr>
          <p:cNvPr id="268" name="Google Shape;268;p35"/>
          <p:cNvSpPr txBox="1"/>
          <p:nvPr>
            <p:ph idx="8" type="subTitle"/>
          </p:nvPr>
        </p:nvSpPr>
        <p:spPr>
          <a:xfrm>
            <a:off x="14690338" y="4477100"/>
            <a:ext cx="2031600" cy="931800"/>
          </a:xfrm>
          <a:prstGeom prst="rect">
            <a:avLst/>
          </a:prstGeom>
          <a:solidFill>
            <a:schemeClr val="dk1"/>
          </a:solidFill>
          <a:ln>
            <a:noFill/>
          </a:ln>
        </p:spPr>
        <p:txBody>
          <a:bodyPr anchorCtr="0" anchor="ctr" bIns="182850" lIns="182850" spcFirstLastPara="1" rIns="182850" wrap="square" tIns="182850">
            <a:normAutofit/>
          </a:bodyPr>
          <a:lstStyle>
            <a:lvl1pPr lvl="0" rtl="0" algn="ctr">
              <a:lnSpc>
                <a:spcPct val="90000"/>
              </a:lnSpc>
              <a:spcBef>
                <a:spcPts val="0"/>
              </a:spcBef>
              <a:spcAft>
                <a:spcPts val="0"/>
              </a:spcAft>
              <a:buClr>
                <a:srgbClr val="FFFFFF"/>
              </a:buClr>
              <a:buSzPts val="2000"/>
              <a:buNone/>
              <a:defRPr sz="2000">
                <a:solidFill>
                  <a:srgbClr val="FFFFFF"/>
                </a:solidFill>
              </a:defRPr>
            </a:lvl1pPr>
            <a:lvl2pPr lvl="1" rtl="0" algn="ctr">
              <a:spcBef>
                <a:spcPts val="2000"/>
              </a:spcBef>
              <a:spcAft>
                <a:spcPts val="0"/>
              </a:spcAft>
              <a:buClr>
                <a:srgbClr val="FFFFFF"/>
              </a:buClr>
              <a:buSzPts val="2800"/>
              <a:buNone/>
              <a:defRPr>
                <a:solidFill>
                  <a:srgbClr val="FFFFFF"/>
                </a:solidFill>
              </a:defRPr>
            </a:lvl2pPr>
            <a:lvl3pPr lvl="2" rtl="0" algn="ctr">
              <a:spcBef>
                <a:spcPts val="2500"/>
              </a:spcBef>
              <a:spcAft>
                <a:spcPts val="0"/>
              </a:spcAft>
              <a:buClr>
                <a:srgbClr val="FFFFFF"/>
              </a:buClr>
              <a:buSzPts val="2800"/>
              <a:buNone/>
              <a:defRPr>
                <a:solidFill>
                  <a:srgbClr val="FFFFFF"/>
                </a:solidFill>
              </a:defRPr>
            </a:lvl3pPr>
            <a:lvl4pPr lvl="3" rtl="0" algn="ctr">
              <a:spcBef>
                <a:spcPts val="2000"/>
              </a:spcBef>
              <a:spcAft>
                <a:spcPts val="0"/>
              </a:spcAft>
              <a:buClr>
                <a:srgbClr val="FFFFFF"/>
              </a:buClr>
              <a:buSzPts val="2800"/>
              <a:buNone/>
              <a:defRPr>
                <a:solidFill>
                  <a:srgbClr val="FFFFFF"/>
                </a:solidFill>
              </a:defRPr>
            </a:lvl4pPr>
            <a:lvl5pPr lvl="4" rtl="0" algn="ctr">
              <a:spcBef>
                <a:spcPts val="1800"/>
              </a:spcBef>
              <a:spcAft>
                <a:spcPts val="0"/>
              </a:spcAft>
              <a:buClr>
                <a:srgbClr val="FFFFFF"/>
              </a:buClr>
              <a:buSzPts val="2800"/>
              <a:buNone/>
              <a:defRPr>
                <a:solidFill>
                  <a:srgbClr val="FFFFFF"/>
                </a:solidFill>
              </a:defRPr>
            </a:lvl5pPr>
            <a:lvl6pPr lvl="5" rtl="0" algn="ctr">
              <a:spcBef>
                <a:spcPts val="1800"/>
              </a:spcBef>
              <a:spcAft>
                <a:spcPts val="0"/>
              </a:spcAft>
              <a:buClr>
                <a:srgbClr val="FFFFFF"/>
              </a:buClr>
              <a:buSzPts val="2800"/>
              <a:buNone/>
              <a:defRPr>
                <a:solidFill>
                  <a:srgbClr val="FFFFFF"/>
                </a:solidFill>
              </a:defRPr>
            </a:lvl6pPr>
            <a:lvl7pPr lvl="6" rtl="0" algn="ctr">
              <a:spcBef>
                <a:spcPts val="1800"/>
              </a:spcBef>
              <a:spcAft>
                <a:spcPts val="0"/>
              </a:spcAft>
              <a:buClr>
                <a:srgbClr val="FFFFFF"/>
              </a:buClr>
              <a:buSzPts val="2800"/>
              <a:buNone/>
              <a:defRPr>
                <a:solidFill>
                  <a:srgbClr val="FFFFFF"/>
                </a:solidFill>
              </a:defRPr>
            </a:lvl7pPr>
            <a:lvl8pPr lvl="7" rtl="0" algn="ctr">
              <a:spcBef>
                <a:spcPts val="1800"/>
              </a:spcBef>
              <a:spcAft>
                <a:spcPts val="0"/>
              </a:spcAft>
              <a:buClr>
                <a:srgbClr val="FFFFFF"/>
              </a:buClr>
              <a:buSzPts val="2800"/>
              <a:buNone/>
              <a:defRPr>
                <a:solidFill>
                  <a:srgbClr val="FFFFFF"/>
                </a:solidFill>
              </a:defRPr>
            </a:lvl8pPr>
            <a:lvl9pPr lvl="8" rtl="0" algn="ctr">
              <a:spcBef>
                <a:spcPts val="1800"/>
              </a:spcBef>
              <a:spcAft>
                <a:spcPts val="1800"/>
              </a:spcAft>
              <a:buClr>
                <a:srgbClr val="FFFFFF"/>
              </a:buClr>
              <a:buSzPts val="2800"/>
              <a:buNone/>
              <a:defRPr>
                <a:solidFill>
                  <a:srgbClr val="FFFFFF"/>
                </a:solidFill>
              </a:defRPr>
            </a:lvl9pPr>
          </a:lstStyle>
          <a:p/>
        </p:txBody>
      </p:sp>
      <p:sp>
        <p:nvSpPr>
          <p:cNvPr id="269" name="Google Shape;269;p35"/>
          <p:cNvSpPr txBox="1"/>
          <p:nvPr>
            <p:ph idx="9" type="subTitle"/>
          </p:nvPr>
        </p:nvSpPr>
        <p:spPr>
          <a:xfrm>
            <a:off x="4792000" y="4477100"/>
            <a:ext cx="2031600" cy="931800"/>
          </a:xfrm>
          <a:prstGeom prst="rect">
            <a:avLst/>
          </a:prstGeom>
          <a:solidFill>
            <a:schemeClr val="dk1"/>
          </a:solidFill>
          <a:ln>
            <a:noFill/>
          </a:ln>
        </p:spPr>
        <p:txBody>
          <a:bodyPr anchorCtr="0" anchor="ctr" bIns="182850" lIns="182850" spcFirstLastPara="1" rIns="182850" wrap="square" tIns="182850">
            <a:normAutofit/>
          </a:bodyPr>
          <a:lstStyle>
            <a:lvl1pPr lvl="0" rtl="0" algn="ctr">
              <a:lnSpc>
                <a:spcPct val="90000"/>
              </a:lnSpc>
              <a:spcBef>
                <a:spcPts val="0"/>
              </a:spcBef>
              <a:spcAft>
                <a:spcPts val="0"/>
              </a:spcAft>
              <a:buClr>
                <a:srgbClr val="FFFFFF"/>
              </a:buClr>
              <a:buSzPts val="2000"/>
              <a:buNone/>
              <a:defRPr sz="2000">
                <a:solidFill>
                  <a:srgbClr val="FFFFFF"/>
                </a:solidFill>
              </a:defRPr>
            </a:lvl1pPr>
            <a:lvl2pPr lvl="1" rtl="0" algn="ctr">
              <a:spcBef>
                <a:spcPts val="2000"/>
              </a:spcBef>
              <a:spcAft>
                <a:spcPts val="0"/>
              </a:spcAft>
              <a:buClr>
                <a:srgbClr val="FFFFFF"/>
              </a:buClr>
              <a:buSzPts val="2800"/>
              <a:buNone/>
              <a:defRPr>
                <a:solidFill>
                  <a:srgbClr val="FFFFFF"/>
                </a:solidFill>
              </a:defRPr>
            </a:lvl2pPr>
            <a:lvl3pPr lvl="2" rtl="0" algn="ctr">
              <a:spcBef>
                <a:spcPts val="2500"/>
              </a:spcBef>
              <a:spcAft>
                <a:spcPts val="0"/>
              </a:spcAft>
              <a:buClr>
                <a:srgbClr val="FFFFFF"/>
              </a:buClr>
              <a:buSzPts val="2800"/>
              <a:buNone/>
              <a:defRPr>
                <a:solidFill>
                  <a:srgbClr val="FFFFFF"/>
                </a:solidFill>
              </a:defRPr>
            </a:lvl3pPr>
            <a:lvl4pPr lvl="3" rtl="0" algn="ctr">
              <a:spcBef>
                <a:spcPts val="2000"/>
              </a:spcBef>
              <a:spcAft>
                <a:spcPts val="0"/>
              </a:spcAft>
              <a:buClr>
                <a:srgbClr val="FFFFFF"/>
              </a:buClr>
              <a:buSzPts val="2800"/>
              <a:buNone/>
              <a:defRPr>
                <a:solidFill>
                  <a:srgbClr val="FFFFFF"/>
                </a:solidFill>
              </a:defRPr>
            </a:lvl4pPr>
            <a:lvl5pPr lvl="4" rtl="0" algn="ctr">
              <a:spcBef>
                <a:spcPts val="1800"/>
              </a:spcBef>
              <a:spcAft>
                <a:spcPts val="0"/>
              </a:spcAft>
              <a:buClr>
                <a:srgbClr val="FFFFFF"/>
              </a:buClr>
              <a:buSzPts val="2800"/>
              <a:buNone/>
              <a:defRPr>
                <a:solidFill>
                  <a:srgbClr val="FFFFFF"/>
                </a:solidFill>
              </a:defRPr>
            </a:lvl5pPr>
            <a:lvl6pPr lvl="5" rtl="0" algn="ctr">
              <a:spcBef>
                <a:spcPts val="1800"/>
              </a:spcBef>
              <a:spcAft>
                <a:spcPts val="0"/>
              </a:spcAft>
              <a:buClr>
                <a:srgbClr val="FFFFFF"/>
              </a:buClr>
              <a:buSzPts val="2800"/>
              <a:buNone/>
              <a:defRPr>
                <a:solidFill>
                  <a:srgbClr val="FFFFFF"/>
                </a:solidFill>
              </a:defRPr>
            </a:lvl6pPr>
            <a:lvl7pPr lvl="6" rtl="0" algn="ctr">
              <a:spcBef>
                <a:spcPts val="1800"/>
              </a:spcBef>
              <a:spcAft>
                <a:spcPts val="0"/>
              </a:spcAft>
              <a:buClr>
                <a:srgbClr val="FFFFFF"/>
              </a:buClr>
              <a:buSzPts val="2800"/>
              <a:buNone/>
              <a:defRPr>
                <a:solidFill>
                  <a:srgbClr val="FFFFFF"/>
                </a:solidFill>
              </a:defRPr>
            </a:lvl7pPr>
            <a:lvl8pPr lvl="7" rtl="0" algn="ctr">
              <a:spcBef>
                <a:spcPts val="1800"/>
              </a:spcBef>
              <a:spcAft>
                <a:spcPts val="0"/>
              </a:spcAft>
              <a:buClr>
                <a:srgbClr val="FFFFFF"/>
              </a:buClr>
              <a:buSzPts val="2800"/>
              <a:buNone/>
              <a:defRPr>
                <a:solidFill>
                  <a:srgbClr val="FFFFFF"/>
                </a:solidFill>
              </a:defRPr>
            </a:lvl8pPr>
            <a:lvl9pPr lvl="8" rtl="0" algn="ctr">
              <a:spcBef>
                <a:spcPts val="1800"/>
              </a:spcBef>
              <a:spcAft>
                <a:spcPts val="1800"/>
              </a:spcAft>
              <a:buClr>
                <a:srgbClr val="FFFFFF"/>
              </a:buClr>
              <a:buSzPts val="2800"/>
              <a:buNone/>
              <a:defRPr>
                <a:solidFill>
                  <a:srgbClr val="FFFFFF"/>
                </a:solidFill>
              </a:defRPr>
            </a:lvl9pPr>
          </a:lstStyle>
          <a:p/>
        </p:txBody>
      </p:sp>
      <p:sp>
        <p:nvSpPr>
          <p:cNvPr id="270" name="Google Shape;270;p35"/>
          <p:cNvSpPr txBox="1"/>
          <p:nvPr>
            <p:ph idx="13" type="subTitle"/>
          </p:nvPr>
        </p:nvSpPr>
        <p:spPr>
          <a:xfrm>
            <a:off x="1572050" y="4477100"/>
            <a:ext cx="2031600" cy="931800"/>
          </a:xfrm>
          <a:prstGeom prst="rect">
            <a:avLst/>
          </a:prstGeom>
          <a:solidFill>
            <a:schemeClr val="dk1"/>
          </a:solidFill>
          <a:ln>
            <a:noFill/>
          </a:ln>
        </p:spPr>
        <p:txBody>
          <a:bodyPr anchorCtr="0" anchor="ctr" bIns="182850" lIns="182850" spcFirstLastPara="1" rIns="182850" wrap="square" tIns="182850">
            <a:normAutofit/>
          </a:bodyPr>
          <a:lstStyle>
            <a:lvl1pPr lvl="0" rtl="0" algn="ctr">
              <a:lnSpc>
                <a:spcPct val="90000"/>
              </a:lnSpc>
              <a:spcBef>
                <a:spcPts val="0"/>
              </a:spcBef>
              <a:spcAft>
                <a:spcPts val="0"/>
              </a:spcAft>
              <a:buClr>
                <a:srgbClr val="FFFFFF"/>
              </a:buClr>
              <a:buSzPts val="2000"/>
              <a:buNone/>
              <a:defRPr sz="2000">
                <a:solidFill>
                  <a:srgbClr val="FFFFFF"/>
                </a:solidFill>
              </a:defRPr>
            </a:lvl1pPr>
            <a:lvl2pPr lvl="1" rtl="0" algn="ctr">
              <a:spcBef>
                <a:spcPts val="2000"/>
              </a:spcBef>
              <a:spcAft>
                <a:spcPts val="0"/>
              </a:spcAft>
              <a:buClr>
                <a:srgbClr val="FFFFFF"/>
              </a:buClr>
              <a:buSzPts val="2800"/>
              <a:buNone/>
              <a:defRPr>
                <a:solidFill>
                  <a:srgbClr val="FFFFFF"/>
                </a:solidFill>
              </a:defRPr>
            </a:lvl2pPr>
            <a:lvl3pPr lvl="2" rtl="0" algn="ctr">
              <a:spcBef>
                <a:spcPts val="2500"/>
              </a:spcBef>
              <a:spcAft>
                <a:spcPts val="0"/>
              </a:spcAft>
              <a:buClr>
                <a:srgbClr val="FFFFFF"/>
              </a:buClr>
              <a:buSzPts val="2800"/>
              <a:buNone/>
              <a:defRPr>
                <a:solidFill>
                  <a:srgbClr val="FFFFFF"/>
                </a:solidFill>
              </a:defRPr>
            </a:lvl3pPr>
            <a:lvl4pPr lvl="3" rtl="0" algn="ctr">
              <a:spcBef>
                <a:spcPts val="2000"/>
              </a:spcBef>
              <a:spcAft>
                <a:spcPts val="0"/>
              </a:spcAft>
              <a:buClr>
                <a:srgbClr val="FFFFFF"/>
              </a:buClr>
              <a:buSzPts val="2800"/>
              <a:buNone/>
              <a:defRPr>
                <a:solidFill>
                  <a:srgbClr val="FFFFFF"/>
                </a:solidFill>
              </a:defRPr>
            </a:lvl4pPr>
            <a:lvl5pPr lvl="4" rtl="0" algn="ctr">
              <a:spcBef>
                <a:spcPts val="1800"/>
              </a:spcBef>
              <a:spcAft>
                <a:spcPts val="0"/>
              </a:spcAft>
              <a:buClr>
                <a:srgbClr val="FFFFFF"/>
              </a:buClr>
              <a:buSzPts val="2800"/>
              <a:buNone/>
              <a:defRPr>
                <a:solidFill>
                  <a:srgbClr val="FFFFFF"/>
                </a:solidFill>
              </a:defRPr>
            </a:lvl5pPr>
            <a:lvl6pPr lvl="5" rtl="0" algn="ctr">
              <a:spcBef>
                <a:spcPts val="1800"/>
              </a:spcBef>
              <a:spcAft>
                <a:spcPts val="0"/>
              </a:spcAft>
              <a:buClr>
                <a:srgbClr val="FFFFFF"/>
              </a:buClr>
              <a:buSzPts val="2800"/>
              <a:buNone/>
              <a:defRPr>
                <a:solidFill>
                  <a:srgbClr val="FFFFFF"/>
                </a:solidFill>
              </a:defRPr>
            </a:lvl6pPr>
            <a:lvl7pPr lvl="6" rtl="0" algn="ctr">
              <a:spcBef>
                <a:spcPts val="1800"/>
              </a:spcBef>
              <a:spcAft>
                <a:spcPts val="0"/>
              </a:spcAft>
              <a:buClr>
                <a:srgbClr val="FFFFFF"/>
              </a:buClr>
              <a:buSzPts val="2800"/>
              <a:buNone/>
              <a:defRPr>
                <a:solidFill>
                  <a:srgbClr val="FFFFFF"/>
                </a:solidFill>
              </a:defRPr>
            </a:lvl7pPr>
            <a:lvl8pPr lvl="7" rtl="0" algn="ctr">
              <a:spcBef>
                <a:spcPts val="1800"/>
              </a:spcBef>
              <a:spcAft>
                <a:spcPts val="0"/>
              </a:spcAft>
              <a:buClr>
                <a:srgbClr val="FFFFFF"/>
              </a:buClr>
              <a:buSzPts val="2800"/>
              <a:buNone/>
              <a:defRPr>
                <a:solidFill>
                  <a:srgbClr val="FFFFFF"/>
                </a:solidFill>
              </a:defRPr>
            </a:lvl8pPr>
            <a:lvl9pPr lvl="8" rtl="0" algn="ctr">
              <a:spcBef>
                <a:spcPts val="1800"/>
              </a:spcBef>
              <a:spcAft>
                <a:spcPts val="1800"/>
              </a:spcAft>
              <a:buClr>
                <a:srgbClr val="FFFFFF"/>
              </a:buClr>
              <a:buSzPts val="2800"/>
              <a:buNone/>
              <a:defRPr>
                <a:solidFill>
                  <a:srgbClr val="FFFFFF"/>
                </a:solidFill>
              </a:defRPr>
            </a:lvl9pPr>
          </a:lstStyle>
          <a:p/>
        </p:txBody>
      </p:sp>
      <p:pic>
        <p:nvPicPr>
          <p:cNvPr id="271" name="Google Shape;271;p35"/>
          <p:cNvPicPr preferRelativeResize="0"/>
          <p:nvPr/>
        </p:nvPicPr>
        <p:blipFill>
          <a:blip r:embed="rId2">
            <a:alphaModFix/>
          </a:blip>
          <a:stretch>
            <a:fillRect/>
          </a:stretch>
        </p:blipFill>
        <p:spPr>
          <a:xfrm>
            <a:off x="13788575" y="4847324"/>
            <a:ext cx="4499425" cy="5439677"/>
          </a:xfrm>
          <a:prstGeom prst="rect">
            <a:avLst/>
          </a:prstGeom>
          <a:noFill/>
          <a:ln>
            <a:noFill/>
          </a:ln>
        </p:spPr>
      </p:pic>
      <p:sp>
        <p:nvSpPr>
          <p:cNvPr id="272" name="Google Shape;272;p35"/>
          <p:cNvSpPr txBox="1"/>
          <p:nvPr>
            <p:ph idx="12" type="sldNum"/>
          </p:nvPr>
        </p:nvSpPr>
        <p:spPr>
          <a:xfrm>
            <a:off x="13859403" y="9044886"/>
            <a:ext cx="1097400" cy="720000"/>
          </a:xfrm>
          <a:prstGeom prst="rect">
            <a:avLst/>
          </a:prstGeom>
          <a:noFill/>
          <a:ln>
            <a:noFill/>
          </a:ln>
        </p:spPr>
        <p:txBody>
          <a:bodyPr anchorCtr="0" anchor="ctr" bIns="91425" lIns="91425" spcFirstLastPara="1" rIns="91425" wrap="square" tIns="91425">
            <a:noAutofit/>
          </a:bodyPr>
          <a:lstStyle>
            <a:lvl1pPr lvl="0" algn="r">
              <a:buClr>
                <a:srgbClr val="000000"/>
              </a:buClr>
              <a:buSzPts val="2000"/>
              <a:buFont typeface="Arial"/>
              <a:buNone/>
              <a:defRPr>
                <a:solidFill>
                  <a:srgbClr val="FFFFFF"/>
                </a:solidFill>
              </a:defRPr>
            </a:lvl1pPr>
            <a:lvl2pPr lvl="1" algn="r">
              <a:buClr>
                <a:srgbClr val="000000"/>
              </a:buClr>
              <a:buSzPts val="2000"/>
              <a:buFont typeface="Arial"/>
              <a:buNone/>
              <a:defRPr>
                <a:solidFill>
                  <a:srgbClr val="FFFFFF"/>
                </a:solidFill>
              </a:defRPr>
            </a:lvl2pPr>
            <a:lvl3pPr lvl="2" algn="r">
              <a:buClr>
                <a:srgbClr val="000000"/>
              </a:buClr>
              <a:buSzPts val="2000"/>
              <a:buFont typeface="Arial"/>
              <a:buNone/>
              <a:defRPr>
                <a:solidFill>
                  <a:srgbClr val="FFFFFF"/>
                </a:solidFill>
              </a:defRPr>
            </a:lvl3pPr>
            <a:lvl4pPr lvl="3" algn="r">
              <a:buClr>
                <a:srgbClr val="000000"/>
              </a:buClr>
              <a:buSzPts val="2000"/>
              <a:buFont typeface="Arial"/>
              <a:buNone/>
              <a:defRPr>
                <a:solidFill>
                  <a:srgbClr val="FFFFFF"/>
                </a:solidFill>
              </a:defRPr>
            </a:lvl4pPr>
            <a:lvl5pPr lvl="4" algn="r">
              <a:buClr>
                <a:srgbClr val="000000"/>
              </a:buClr>
              <a:buSzPts val="2000"/>
              <a:buFont typeface="Arial"/>
              <a:buNone/>
              <a:defRPr>
                <a:solidFill>
                  <a:srgbClr val="FFFFFF"/>
                </a:solidFill>
              </a:defRPr>
            </a:lvl5pPr>
            <a:lvl6pPr lvl="5" algn="r">
              <a:buClr>
                <a:srgbClr val="000000"/>
              </a:buClr>
              <a:buSzPts val="2000"/>
              <a:buFont typeface="Arial"/>
              <a:buNone/>
              <a:defRPr>
                <a:solidFill>
                  <a:srgbClr val="FFFFFF"/>
                </a:solidFill>
              </a:defRPr>
            </a:lvl6pPr>
            <a:lvl7pPr lvl="6" algn="r">
              <a:buClr>
                <a:srgbClr val="000000"/>
              </a:buClr>
              <a:buSzPts val="2000"/>
              <a:buFont typeface="Arial"/>
              <a:buNone/>
              <a:defRPr>
                <a:solidFill>
                  <a:srgbClr val="FFFFFF"/>
                </a:solidFill>
              </a:defRPr>
            </a:lvl7pPr>
            <a:lvl8pPr lvl="7" algn="r">
              <a:buClr>
                <a:srgbClr val="000000"/>
              </a:buClr>
              <a:buSzPts val="2000"/>
              <a:buFont typeface="Arial"/>
              <a:buNone/>
              <a:defRPr>
                <a:solidFill>
                  <a:srgbClr val="FFFFFF"/>
                </a:solidFill>
              </a:defRPr>
            </a:lvl8pPr>
            <a:lvl9pPr lvl="8" algn="r">
              <a:buClr>
                <a:srgbClr val="000000"/>
              </a:buClr>
              <a:buSzPts val="2000"/>
              <a:buFont typeface="Arial"/>
              <a:buNone/>
              <a:defRPr>
                <a:solidFill>
                  <a:srgbClr val="FFFFFF"/>
                </a:solidFill>
              </a:defRPr>
            </a:lvl9pPr>
          </a:lstStyle>
          <a:p>
            <a:pPr indent="0" lvl="0" marL="0" rtl="0" algn="r">
              <a:spcBef>
                <a:spcPts val="0"/>
              </a:spcBef>
              <a:spcAft>
                <a:spcPts val="0"/>
              </a:spcAft>
              <a:buNone/>
            </a:pPr>
            <a:fld id="{00000000-1234-1234-1234-123412341234}" type="slidenum">
              <a:rPr lang="en-GB"/>
              <a:t>‹#›</a:t>
            </a:fld>
            <a:endParaRPr/>
          </a:p>
        </p:txBody>
      </p:sp>
      <p:pic>
        <p:nvPicPr>
          <p:cNvPr id="273" name="Google Shape;273;p35"/>
          <p:cNvPicPr preferRelativeResize="0"/>
          <p:nvPr/>
        </p:nvPicPr>
        <p:blipFill>
          <a:blip r:embed="rId3">
            <a:alphaModFix/>
          </a:blip>
          <a:stretch>
            <a:fillRect/>
          </a:stretch>
        </p:blipFill>
        <p:spPr>
          <a:xfrm>
            <a:off x="15005662" y="8558675"/>
            <a:ext cx="3187624" cy="1709974"/>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B">
  <p:cSld name="BLANK_4_1_1_1_1_1_1_1_1_1">
    <p:bg>
      <p:bgPr>
        <a:solidFill>
          <a:srgbClr val="FAFAFA"/>
        </a:solidFill>
      </p:bgPr>
    </p:bg>
    <p:spTree>
      <p:nvGrpSpPr>
        <p:cNvPr id="274" name="Shape 274"/>
        <p:cNvGrpSpPr/>
        <p:nvPr/>
      </p:nvGrpSpPr>
      <p:grpSpPr>
        <a:xfrm>
          <a:off x="0" y="0"/>
          <a:ext cx="0" cy="0"/>
          <a:chOff x="0" y="0"/>
          <a:chExt cx="0" cy="0"/>
        </a:xfrm>
      </p:grpSpPr>
      <p:cxnSp>
        <p:nvCxnSpPr>
          <p:cNvPr id="275" name="Google Shape;275;p36"/>
          <p:cNvCxnSpPr/>
          <p:nvPr/>
        </p:nvCxnSpPr>
        <p:spPr>
          <a:xfrm>
            <a:off x="-12200" y="5371025"/>
            <a:ext cx="17683800" cy="0"/>
          </a:xfrm>
          <a:prstGeom prst="straightConnector1">
            <a:avLst/>
          </a:prstGeom>
          <a:noFill/>
          <a:ln cap="flat" cmpd="sng" w="114300">
            <a:solidFill>
              <a:schemeClr val="dk1"/>
            </a:solidFill>
            <a:prstDash val="solid"/>
            <a:round/>
            <a:headEnd len="med" w="med" type="none"/>
            <a:tailEnd len="med" w="med" type="triangle"/>
          </a:ln>
        </p:spPr>
      </p:cxnSp>
      <p:sp>
        <p:nvSpPr>
          <p:cNvPr id="276" name="Google Shape;276;p36"/>
          <p:cNvSpPr txBox="1"/>
          <p:nvPr>
            <p:ph type="title"/>
          </p:nvPr>
        </p:nvSpPr>
        <p:spPr>
          <a:xfrm>
            <a:off x="829415" y="740275"/>
            <a:ext cx="9866100" cy="1324200"/>
          </a:xfrm>
          <a:prstGeom prst="rect">
            <a:avLst/>
          </a:prstGeom>
        </p:spPr>
        <p:txBody>
          <a:bodyPr anchorCtr="0" anchor="t" bIns="182850" lIns="182850" spcFirstLastPara="1" rIns="182850" wrap="square" tIns="182850">
            <a:noAutofit/>
          </a:bodyPr>
          <a:lstStyle>
            <a:lvl1pPr lvl="0" rtl="0">
              <a:spcBef>
                <a:spcPts val="0"/>
              </a:spcBef>
              <a:spcAft>
                <a:spcPts val="0"/>
              </a:spcAft>
              <a:buSzPts val="5000"/>
              <a:buNone/>
              <a:defRPr sz="50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277" name="Google Shape;277;p36"/>
          <p:cNvSpPr txBox="1"/>
          <p:nvPr>
            <p:ph idx="12" type="sldNum"/>
          </p:nvPr>
        </p:nvSpPr>
        <p:spPr>
          <a:xfrm>
            <a:off x="13859403" y="9044886"/>
            <a:ext cx="1097400" cy="720000"/>
          </a:xfrm>
          <a:prstGeom prst="rect">
            <a:avLst/>
          </a:prstGeom>
          <a:noFill/>
          <a:ln>
            <a:noFill/>
          </a:ln>
        </p:spPr>
        <p:txBody>
          <a:bodyPr anchorCtr="0" anchor="ctr" bIns="91425" lIns="91425" spcFirstLastPara="1" rIns="91425" wrap="square" tIns="91425">
            <a:noAutofit/>
          </a:bodyPr>
          <a:lstStyle>
            <a:lvl1pPr lvl="0" rtl="0" algn="r">
              <a:buClr>
                <a:srgbClr val="000000"/>
              </a:buClr>
              <a:buSzPts val="2000"/>
              <a:buFont typeface="Arial"/>
              <a:buNone/>
              <a:defRPr/>
            </a:lvl1pPr>
            <a:lvl2pPr lvl="1" rtl="0" algn="r">
              <a:buClr>
                <a:srgbClr val="000000"/>
              </a:buClr>
              <a:buSzPts val="2000"/>
              <a:buFont typeface="Arial"/>
              <a:buNone/>
              <a:defRPr/>
            </a:lvl2pPr>
            <a:lvl3pPr lvl="2" rtl="0" algn="r">
              <a:buClr>
                <a:srgbClr val="000000"/>
              </a:buClr>
              <a:buSzPts val="2000"/>
              <a:buFont typeface="Arial"/>
              <a:buNone/>
              <a:defRPr/>
            </a:lvl3pPr>
            <a:lvl4pPr lvl="3" rtl="0" algn="r">
              <a:buClr>
                <a:srgbClr val="000000"/>
              </a:buClr>
              <a:buSzPts val="2000"/>
              <a:buFont typeface="Arial"/>
              <a:buNone/>
              <a:defRPr/>
            </a:lvl4pPr>
            <a:lvl5pPr lvl="4" rtl="0" algn="r">
              <a:buClr>
                <a:srgbClr val="000000"/>
              </a:buClr>
              <a:buSzPts val="2000"/>
              <a:buFont typeface="Arial"/>
              <a:buNone/>
              <a:defRPr/>
            </a:lvl5pPr>
            <a:lvl6pPr lvl="5" rtl="0" algn="r">
              <a:buClr>
                <a:srgbClr val="000000"/>
              </a:buClr>
              <a:buSzPts val="2000"/>
              <a:buFont typeface="Arial"/>
              <a:buNone/>
              <a:defRPr/>
            </a:lvl6pPr>
            <a:lvl7pPr lvl="6" rtl="0" algn="r">
              <a:buClr>
                <a:srgbClr val="000000"/>
              </a:buClr>
              <a:buSzPts val="2000"/>
              <a:buFont typeface="Arial"/>
              <a:buNone/>
              <a:defRPr/>
            </a:lvl7pPr>
            <a:lvl8pPr lvl="7" rtl="0" algn="r">
              <a:buClr>
                <a:srgbClr val="000000"/>
              </a:buClr>
              <a:buSzPts val="2000"/>
              <a:buFont typeface="Arial"/>
              <a:buNone/>
              <a:defRPr/>
            </a:lvl8pPr>
            <a:lvl9pPr lvl="8" rtl="0" algn="r">
              <a:buClr>
                <a:srgbClr val="000000"/>
              </a:buClr>
              <a:buSzPts val="2000"/>
              <a:buFont typeface="Arial"/>
              <a:buNone/>
              <a:defRPr/>
            </a:lvl9pPr>
          </a:lstStyle>
          <a:p>
            <a:pPr indent="0" lvl="0" marL="0" rtl="0" algn="r">
              <a:spcBef>
                <a:spcPts val="0"/>
              </a:spcBef>
              <a:spcAft>
                <a:spcPts val="0"/>
              </a:spcAft>
              <a:buNone/>
            </a:pPr>
            <a:fld id="{00000000-1234-1234-1234-123412341234}" type="slidenum">
              <a:rPr lang="en-GB"/>
              <a:t>‹#›</a:t>
            </a:fld>
            <a:endParaRPr/>
          </a:p>
        </p:txBody>
      </p:sp>
      <p:pic>
        <p:nvPicPr>
          <p:cNvPr id="278" name="Google Shape;278;p36"/>
          <p:cNvPicPr preferRelativeResize="0"/>
          <p:nvPr/>
        </p:nvPicPr>
        <p:blipFill rotWithShape="1">
          <a:blip r:embed="rId2">
            <a:alphaModFix/>
          </a:blip>
          <a:srcRect b="19869" l="10092" r="10568" t="19050"/>
          <a:stretch/>
        </p:blipFill>
        <p:spPr>
          <a:xfrm>
            <a:off x="15339225" y="8894875"/>
            <a:ext cx="2519049" cy="1040274"/>
          </a:xfrm>
          <a:prstGeom prst="rect">
            <a:avLst/>
          </a:prstGeom>
          <a:noFill/>
          <a:ln>
            <a:noFill/>
          </a:ln>
        </p:spPr>
      </p:pic>
      <p:sp>
        <p:nvSpPr>
          <p:cNvPr id="279" name="Google Shape;279;p36"/>
          <p:cNvSpPr txBox="1"/>
          <p:nvPr>
            <p:ph idx="1" type="subTitle"/>
          </p:nvPr>
        </p:nvSpPr>
        <p:spPr>
          <a:xfrm>
            <a:off x="3278600" y="5842700"/>
            <a:ext cx="2031600" cy="931800"/>
          </a:xfrm>
          <a:prstGeom prst="rect">
            <a:avLst/>
          </a:prstGeom>
          <a:solidFill>
            <a:schemeClr val="dk1"/>
          </a:solidFill>
          <a:ln>
            <a:noFill/>
          </a:ln>
        </p:spPr>
        <p:txBody>
          <a:bodyPr anchorCtr="0" anchor="ctr" bIns="182850" lIns="182850" spcFirstLastPara="1" rIns="182850" wrap="square" tIns="182850">
            <a:normAutofit/>
          </a:bodyPr>
          <a:lstStyle>
            <a:lvl1pPr lvl="0" algn="ctr">
              <a:lnSpc>
                <a:spcPct val="90000"/>
              </a:lnSpc>
              <a:spcBef>
                <a:spcPts val="0"/>
              </a:spcBef>
              <a:spcAft>
                <a:spcPts val="0"/>
              </a:spcAft>
              <a:buClr>
                <a:srgbClr val="FFFFFF"/>
              </a:buClr>
              <a:buSzPts val="2000"/>
              <a:buNone/>
              <a:defRPr sz="2000">
                <a:solidFill>
                  <a:srgbClr val="FFFFFF"/>
                </a:solidFill>
              </a:defRPr>
            </a:lvl1pPr>
            <a:lvl2pPr lvl="1" algn="ctr">
              <a:spcBef>
                <a:spcPts val="2000"/>
              </a:spcBef>
              <a:spcAft>
                <a:spcPts val="0"/>
              </a:spcAft>
              <a:buClr>
                <a:srgbClr val="FFFFFF"/>
              </a:buClr>
              <a:buSzPts val="2800"/>
              <a:buNone/>
              <a:defRPr>
                <a:solidFill>
                  <a:srgbClr val="FFFFFF"/>
                </a:solidFill>
              </a:defRPr>
            </a:lvl2pPr>
            <a:lvl3pPr lvl="2" algn="ctr">
              <a:spcBef>
                <a:spcPts val="2500"/>
              </a:spcBef>
              <a:spcAft>
                <a:spcPts val="0"/>
              </a:spcAft>
              <a:buClr>
                <a:srgbClr val="FFFFFF"/>
              </a:buClr>
              <a:buSzPts val="2800"/>
              <a:buNone/>
              <a:defRPr>
                <a:solidFill>
                  <a:srgbClr val="FFFFFF"/>
                </a:solidFill>
              </a:defRPr>
            </a:lvl3pPr>
            <a:lvl4pPr lvl="3" algn="ctr">
              <a:spcBef>
                <a:spcPts val="2000"/>
              </a:spcBef>
              <a:spcAft>
                <a:spcPts val="0"/>
              </a:spcAft>
              <a:buClr>
                <a:srgbClr val="FFFFFF"/>
              </a:buClr>
              <a:buSzPts val="2800"/>
              <a:buNone/>
              <a:defRPr>
                <a:solidFill>
                  <a:srgbClr val="FFFFFF"/>
                </a:solidFill>
              </a:defRPr>
            </a:lvl4pPr>
            <a:lvl5pPr lvl="4" algn="ctr">
              <a:spcBef>
                <a:spcPts val="1800"/>
              </a:spcBef>
              <a:spcAft>
                <a:spcPts val="0"/>
              </a:spcAft>
              <a:buClr>
                <a:srgbClr val="FFFFFF"/>
              </a:buClr>
              <a:buSzPts val="2800"/>
              <a:buNone/>
              <a:defRPr>
                <a:solidFill>
                  <a:srgbClr val="FFFFFF"/>
                </a:solidFill>
              </a:defRPr>
            </a:lvl5pPr>
            <a:lvl6pPr lvl="5" algn="ctr">
              <a:spcBef>
                <a:spcPts val="1800"/>
              </a:spcBef>
              <a:spcAft>
                <a:spcPts val="0"/>
              </a:spcAft>
              <a:buClr>
                <a:srgbClr val="FFFFFF"/>
              </a:buClr>
              <a:buSzPts val="2800"/>
              <a:buNone/>
              <a:defRPr>
                <a:solidFill>
                  <a:srgbClr val="FFFFFF"/>
                </a:solidFill>
              </a:defRPr>
            </a:lvl6pPr>
            <a:lvl7pPr lvl="6" algn="ctr">
              <a:spcBef>
                <a:spcPts val="1800"/>
              </a:spcBef>
              <a:spcAft>
                <a:spcPts val="0"/>
              </a:spcAft>
              <a:buClr>
                <a:srgbClr val="FFFFFF"/>
              </a:buClr>
              <a:buSzPts val="2800"/>
              <a:buNone/>
              <a:defRPr>
                <a:solidFill>
                  <a:srgbClr val="FFFFFF"/>
                </a:solidFill>
              </a:defRPr>
            </a:lvl7pPr>
            <a:lvl8pPr lvl="7" algn="ctr">
              <a:spcBef>
                <a:spcPts val="1800"/>
              </a:spcBef>
              <a:spcAft>
                <a:spcPts val="0"/>
              </a:spcAft>
              <a:buClr>
                <a:srgbClr val="FFFFFF"/>
              </a:buClr>
              <a:buSzPts val="2800"/>
              <a:buNone/>
              <a:defRPr>
                <a:solidFill>
                  <a:srgbClr val="FFFFFF"/>
                </a:solidFill>
              </a:defRPr>
            </a:lvl8pPr>
            <a:lvl9pPr lvl="8" algn="ctr">
              <a:spcBef>
                <a:spcPts val="1800"/>
              </a:spcBef>
              <a:spcAft>
                <a:spcPts val="1800"/>
              </a:spcAft>
              <a:buClr>
                <a:srgbClr val="FFFFFF"/>
              </a:buClr>
              <a:buSzPts val="2800"/>
              <a:buNone/>
              <a:defRPr>
                <a:solidFill>
                  <a:srgbClr val="FFFFFF"/>
                </a:solidFill>
              </a:defRPr>
            </a:lvl9pPr>
          </a:lstStyle>
          <a:p/>
        </p:txBody>
      </p:sp>
      <p:sp>
        <p:nvSpPr>
          <p:cNvPr id="280" name="Google Shape;280;p36"/>
          <p:cNvSpPr txBox="1"/>
          <p:nvPr>
            <p:ph idx="2" type="subTitle"/>
          </p:nvPr>
        </p:nvSpPr>
        <p:spPr>
          <a:xfrm>
            <a:off x="3278600" y="6813900"/>
            <a:ext cx="2031600" cy="931800"/>
          </a:xfrm>
          <a:prstGeom prst="rect">
            <a:avLst/>
          </a:prstGeom>
          <a:noFill/>
          <a:ln>
            <a:noFill/>
          </a:ln>
        </p:spPr>
        <p:txBody>
          <a:bodyPr anchorCtr="0" anchor="t" bIns="182850" lIns="182850" spcFirstLastPara="1" rIns="182850" wrap="square" tIns="182850">
            <a:normAutofit/>
          </a:bodyPr>
          <a:lstStyle>
            <a:lvl1pPr lvl="0" algn="ctr">
              <a:lnSpc>
                <a:spcPct val="90000"/>
              </a:lnSpc>
              <a:spcBef>
                <a:spcPts val="0"/>
              </a:spcBef>
              <a:spcAft>
                <a:spcPts val="0"/>
              </a:spcAft>
              <a:buClr>
                <a:schemeClr val="dk1"/>
              </a:buClr>
              <a:buSzPts val="2000"/>
              <a:buNone/>
              <a:defRPr sz="2000">
                <a:solidFill>
                  <a:schemeClr val="dk1"/>
                </a:solidFill>
              </a:defRPr>
            </a:lvl1pPr>
            <a:lvl2pPr lvl="1" algn="ctr">
              <a:spcBef>
                <a:spcPts val="2000"/>
              </a:spcBef>
              <a:spcAft>
                <a:spcPts val="0"/>
              </a:spcAft>
              <a:buClr>
                <a:schemeClr val="dk1"/>
              </a:buClr>
              <a:buSzPts val="2800"/>
              <a:buNone/>
              <a:defRPr>
                <a:solidFill>
                  <a:schemeClr val="dk1"/>
                </a:solidFill>
              </a:defRPr>
            </a:lvl2pPr>
            <a:lvl3pPr lvl="2" algn="ctr">
              <a:spcBef>
                <a:spcPts val="2500"/>
              </a:spcBef>
              <a:spcAft>
                <a:spcPts val="0"/>
              </a:spcAft>
              <a:buClr>
                <a:schemeClr val="dk1"/>
              </a:buClr>
              <a:buSzPts val="2800"/>
              <a:buNone/>
              <a:defRPr>
                <a:solidFill>
                  <a:schemeClr val="dk1"/>
                </a:solidFill>
              </a:defRPr>
            </a:lvl3pPr>
            <a:lvl4pPr lvl="3" algn="ctr">
              <a:spcBef>
                <a:spcPts val="2000"/>
              </a:spcBef>
              <a:spcAft>
                <a:spcPts val="0"/>
              </a:spcAft>
              <a:buClr>
                <a:schemeClr val="dk1"/>
              </a:buClr>
              <a:buSzPts val="2800"/>
              <a:buNone/>
              <a:defRPr>
                <a:solidFill>
                  <a:schemeClr val="dk1"/>
                </a:solidFill>
              </a:defRPr>
            </a:lvl4pPr>
            <a:lvl5pPr lvl="4" algn="ctr">
              <a:spcBef>
                <a:spcPts val="1800"/>
              </a:spcBef>
              <a:spcAft>
                <a:spcPts val="0"/>
              </a:spcAft>
              <a:buClr>
                <a:schemeClr val="dk1"/>
              </a:buClr>
              <a:buSzPts val="2800"/>
              <a:buNone/>
              <a:defRPr>
                <a:solidFill>
                  <a:schemeClr val="dk1"/>
                </a:solidFill>
              </a:defRPr>
            </a:lvl5pPr>
            <a:lvl6pPr lvl="5" algn="ctr">
              <a:spcBef>
                <a:spcPts val="1800"/>
              </a:spcBef>
              <a:spcAft>
                <a:spcPts val="0"/>
              </a:spcAft>
              <a:buClr>
                <a:schemeClr val="dk1"/>
              </a:buClr>
              <a:buSzPts val="2800"/>
              <a:buNone/>
              <a:defRPr>
                <a:solidFill>
                  <a:schemeClr val="dk1"/>
                </a:solidFill>
              </a:defRPr>
            </a:lvl6pPr>
            <a:lvl7pPr lvl="6" algn="ctr">
              <a:spcBef>
                <a:spcPts val="1800"/>
              </a:spcBef>
              <a:spcAft>
                <a:spcPts val="0"/>
              </a:spcAft>
              <a:buClr>
                <a:schemeClr val="dk1"/>
              </a:buClr>
              <a:buSzPts val="2800"/>
              <a:buNone/>
              <a:defRPr>
                <a:solidFill>
                  <a:schemeClr val="dk1"/>
                </a:solidFill>
              </a:defRPr>
            </a:lvl7pPr>
            <a:lvl8pPr lvl="7" algn="ctr">
              <a:spcBef>
                <a:spcPts val="1800"/>
              </a:spcBef>
              <a:spcAft>
                <a:spcPts val="0"/>
              </a:spcAft>
              <a:buClr>
                <a:schemeClr val="dk1"/>
              </a:buClr>
              <a:buSzPts val="2800"/>
              <a:buNone/>
              <a:defRPr>
                <a:solidFill>
                  <a:schemeClr val="dk1"/>
                </a:solidFill>
              </a:defRPr>
            </a:lvl8pPr>
            <a:lvl9pPr lvl="8" algn="ctr">
              <a:spcBef>
                <a:spcPts val="1800"/>
              </a:spcBef>
              <a:spcAft>
                <a:spcPts val="1800"/>
              </a:spcAft>
              <a:buClr>
                <a:schemeClr val="dk1"/>
              </a:buClr>
              <a:buSzPts val="2800"/>
              <a:buNone/>
              <a:defRPr>
                <a:solidFill>
                  <a:schemeClr val="dk1"/>
                </a:solidFill>
              </a:defRPr>
            </a:lvl9pPr>
          </a:lstStyle>
          <a:p/>
        </p:txBody>
      </p:sp>
      <p:sp>
        <p:nvSpPr>
          <p:cNvPr id="281" name="Google Shape;281;p36"/>
          <p:cNvSpPr txBox="1"/>
          <p:nvPr>
            <p:ph idx="3" type="subTitle"/>
          </p:nvPr>
        </p:nvSpPr>
        <p:spPr>
          <a:xfrm>
            <a:off x="6470100" y="5842700"/>
            <a:ext cx="2031600" cy="931800"/>
          </a:xfrm>
          <a:prstGeom prst="rect">
            <a:avLst/>
          </a:prstGeom>
          <a:solidFill>
            <a:schemeClr val="dk1"/>
          </a:solidFill>
          <a:ln>
            <a:noFill/>
          </a:ln>
        </p:spPr>
        <p:txBody>
          <a:bodyPr anchorCtr="0" anchor="ctr" bIns="182850" lIns="182850" spcFirstLastPara="1" rIns="182850" wrap="square" tIns="182850">
            <a:normAutofit/>
          </a:bodyPr>
          <a:lstStyle>
            <a:lvl1pPr lvl="0" algn="ctr">
              <a:lnSpc>
                <a:spcPct val="90000"/>
              </a:lnSpc>
              <a:spcBef>
                <a:spcPts val="0"/>
              </a:spcBef>
              <a:spcAft>
                <a:spcPts val="0"/>
              </a:spcAft>
              <a:buClr>
                <a:srgbClr val="FFFFFF"/>
              </a:buClr>
              <a:buSzPts val="2000"/>
              <a:buNone/>
              <a:defRPr sz="2000">
                <a:solidFill>
                  <a:srgbClr val="FFFFFF"/>
                </a:solidFill>
              </a:defRPr>
            </a:lvl1pPr>
            <a:lvl2pPr lvl="1" algn="ctr">
              <a:spcBef>
                <a:spcPts val="2000"/>
              </a:spcBef>
              <a:spcAft>
                <a:spcPts val="0"/>
              </a:spcAft>
              <a:buClr>
                <a:srgbClr val="FFFFFF"/>
              </a:buClr>
              <a:buSzPts val="2800"/>
              <a:buNone/>
              <a:defRPr>
                <a:solidFill>
                  <a:srgbClr val="FFFFFF"/>
                </a:solidFill>
              </a:defRPr>
            </a:lvl2pPr>
            <a:lvl3pPr lvl="2" algn="ctr">
              <a:spcBef>
                <a:spcPts val="2500"/>
              </a:spcBef>
              <a:spcAft>
                <a:spcPts val="0"/>
              </a:spcAft>
              <a:buClr>
                <a:srgbClr val="FFFFFF"/>
              </a:buClr>
              <a:buSzPts val="2800"/>
              <a:buNone/>
              <a:defRPr>
                <a:solidFill>
                  <a:srgbClr val="FFFFFF"/>
                </a:solidFill>
              </a:defRPr>
            </a:lvl3pPr>
            <a:lvl4pPr lvl="3" algn="ctr">
              <a:spcBef>
                <a:spcPts val="2000"/>
              </a:spcBef>
              <a:spcAft>
                <a:spcPts val="0"/>
              </a:spcAft>
              <a:buClr>
                <a:srgbClr val="FFFFFF"/>
              </a:buClr>
              <a:buSzPts val="2800"/>
              <a:buNone/>
              <a:defRPr>
                <a:solidFill>
                  <a:srgbClr val="FFFFFF"/>
                </a:solidFill>
              </a:defRPr>
            </a:lvl4pPr>
            <a:lvl5pPr lvl="4" algn="ctr">
              <a:spcBef>
                <a:spcPts val="1800"/>
              </a:spcBef>
              <a:spcAft>
                <a:spcPts val="0"/>
              </a:spcAft>
              <a:buClr>
                <a:srgbClr val="FFFFFF"/>
              </a:buClr>
              <a:buSzPts val="2800"/>
              <a:buNone/>
              <a:defRPr>
                <a:solidFill>
                  <a:srgbClr val="FFFFFF"/>
                </a:solidFill>
              </a:defRPr>
            </a:lvl5pPr>
            <a:lvl6pPr lvl="5" algn="ctr">
              <a:spcBef>
                <a:spcPts val="1800"/>
              </a:spcBef>
              <a:spcAft>
                <a:spcPts val="0"/>
              </a:spcAft>
              <a:buClr>
                <a:srgbClr val="FFFFFF"/>
              </a:buClr>
              <a:buSzPts val="2800"/>
              <a:buNone/>
              <a:defRPr>
                <a:solidFill>
                  <a:srgbClr val="FFFFFF"/>
                </a:solidFill>
              </a:defRPr>
            </a:lvl6pPr>
            <a:lvl7pPr lvl="6" algn="ctr">
              <a:spcBef>
                <a:spcPts val="1800"/>
              </a:spcBef>
              <a:spcAft>
                <a:spcPts val="0"/>
              </a:spcAft>
              <a:buClr>
                <a:srgbClr val="FFFFFF"/>
              </a:buClr>
              <a:buSzPts val="2800"/>
              <a:buNone/>
              <a:defRPr>
                <a:solidFill>
                  <a:srgbClr val="FFFFFF"/>
                </a:solidFill>
              </a:defRPr>
            </a:lvl7pPr>
            <a:lvl8pPr lvl="7" algn="ctr">
              <a:spcBef>
                <a:spcPts val="1800"/>
              </a:spcBef>
              <a:spcAft>
                <a:spcPts val="0"/>
              </a:spcAft>
              <a:buClr>
                <a:srgbClr val="FFFFFF"/>
              </a:buClr>
              <a:buSzPts val="2800"/>
              <a:buNone/>
              <a:defRPr>
                <a:solidFill>
                  <a:srgbClr val="FFFFFF"/>
                </a:solidFill>
              </a:defRPr>
            </a:lvl8pPr>
            <a:lvl9pPr lvl="8" algn="ctr">
              <a:spcBef>
                <a:spcPts val="1800"/>
              </a:spcBef>
              <a:spcAft>
                <a:spcPts val="1800"/>
              </a:spcAft>
              <a:buClr>
                <a:srgbClr val="FFFFFF"/>
              </a:buClr>
              <a:buSzPts val="2800"/>
              <a:buNone/>
              <a:defRPr>
                <a:solidFill>
                  <a:srgbClr val="FFFFFF"/>
                </a:solidFill>
              </a:defRPr>
            </a:lvl9pPr>
          </a:lstStyle>
          <a:p/>
        </p:txBody>
      </p:sp>
      <p:sp>
        <p:nvSpPr>
          <p:cNvPr id="282" name="Google Shape;282;p36"/>
          <p:cNvSpPr txBox="1"/>
          <p:nvPr>
            <p:ph idx="4" type="subTitle"/>
          </p:nvPr>
        </p:nvSpPr>
        <p:spPr>
          <a:xfrm>
            <a:off x="6470100" y="6813900"/>
            <a:ext cx="2031600" cy="931800"/>
          </a:xfrm>
          <a:prstGeom prst="rect">
            <a:avLst/>
          </a:prstGeom>
          <a:noFill/>
          <a:ln>
            <a:noFill/>
          </a:ln>
        </p:spPr>
        <p:txBody>
          <a:bodyPr anchorCtr="0" anchor="t" bIns="182850" lIns="182850" spcFirstLastPara="1" rIns="182850" wrap="square" tIns="182850">
            <a:normAutofit/>
          </a:bodyPr>
          <a:lstStyle>
            <a:lvl1pPr lvl="0" algn="ctr">
              <a:lnSpc>
                <a:spcPct val="90000"/>
              </a:lnSpc>
              <a:spcBef>
                <a:spcPts val="0"/>
              </a:spcBef>
              <a:spcAft>
                <a:spcPts val="0"/>
              </a:spcAft>
              <a:buClr>
                <a:schemeClr val="dk1"/>
              </a:buClr>
              <a:buSzPts val="2000"/>
              <a:buNone/>
              <a:defRPr sz="2000">
                <a:solidFill>
                  <a:schemeClr val="dk1"/>
                </a:solidFill>
              </a:defRPr>
            </a:lvl1pPr>
            <a:lvl2pPr lvl="1" algn="ctr">
              <a:spcBef>
                <a:spcPts val="2000"/>
              </a:spcBef>
              <a:spcAft>
                <a:spcPts val="0"/>
              </a:spcAft>
              <a:buClr>
                <a:schemeClr val="dk1"/>
              </a:buClr>
              <a:buSzPts val="2800"/>
              <a:buNone/>
              <a:defRPr>
                <a:solidFill>
                  <a:schemeClr val="dk1"/>
                </a:solidFill>
              </a:defRPr>
            </a:lvl2pPr>
            <a:lvl3pPr lvl="2" algn="ctr">
              <a:spcBef>
                <a:spcPts val="2500"/>
              </a:spcBef>
              <a:spcAft>
                <a:spcPts val="0"/>
              </a:spcAft>
              <a:buClr>
                <a:schemeClr val="dk1"/>
              </a:buClr>
              <a:buSzPts val="2800"/>
              <a:buNone/>
              <a:defRPr>
                <a:solidFill>
                  <a:schemeClr val="dk1"/>
                </a:solidFill>
              </a:defRPr>
            </a:lvl3pPr>
            <a:lvl4pPr lvl="3" algn="ctr">
              <a:spcBef>
                <a:spcPts val="2000"/>
              </a:spcBef>
              <a:spcAft>
                <a:spcPts val="0"/>
              </a:spcAft>
              <a:buClr>
                <a:schemeClr val="dk1"/>
              </a:buClr>
              <a:buSzPts val="2800"/>
              <a:buNone/>
              <a:defRPr>
                <a:solidFill>
                  <a:schemeClr val="dk1"/>
                </a:solidFill>
              </a:defRPr>
            </a:lvl4pPr>
            <a:lvl5pPr lvl="4" algn="ctr">
              <a:spcBef>
                <a:spcPts val="1800"/>
              </a:spcBef>
              <a:spcAft>
                <a:spcPts val="0"/>
              </a:spcAft>
              <a:buClr>
                <a:schemeClr val="dk1"/>
              </a:buClr>
              <a:buSzPts val="2800"/>
              <a:buNone/>
              <a:defRPr>
                <a:solidFill>
                  <a:schemeClr val="dk1"/>
                </a:solidFill>
              </a:defRPr>
            </a:lvl5pPr>
            <a:lvl6pPr lvl="5" algn="ctr">
              <a:spcBef>
                <a:spcPts val="1800"/>
              </a:spcBef>
              <a:spcAft>
                <a:spcPts val="0"/>
              </a:spcAft>
              <a:buClr>
                <a:schemeClr val="dk1"/>
              </a:buClr>
              <a:buSzPts val="2800"/>
              <a:buNone/>
              <a:defRPr>
                <a:solidFill>
                  <a:schemeClr val="dk1"/>
                </a:solidFill>
              </a:defRPr>
            </a:lvl6pPr>
            <a:lvl7pPr lvl="6" algn="ctr">
              <a:spcBef>
                <a:spcPts val="1800"/>
              </a:spcBef>
              <a:spcAft>
                <a:spcPts val="0"/>
              </a:spcAft>
              <a:buClr>
                <a:schemeClr val="dk1"/>
              </a:buClr>
              <a:buSzPts val="2800"/>
              <a:buNone/>
              <a:defRPr>
                <a:solidFill>
                  <a:schemeClr val="dk1"/>
                </a:solidFill>
              </a:defRPr>
            </a:lvl7pPr>
            <a:lvl8pPr lvl="7" algn="ctr">
              <a:spcBef>
                <a:spcPts val="1800"/>
              </a:spcBef>
              <a:spcAft>
                <a:spcPts val="0"/>
              </a:spcAft>
              <a:buClr>
                <a:schemeClr val="dk1"/>
              </a:buClr>
              <a:buSzPts val="2800"/>
              <a:buNone/>
              <a:defRPr>
                <a:solidFill>
                  <a:schemeClr val="dk1"/>
                </a:solidFill>
              </a:defRPr>
            </a:lvl8pPr>
            <a:lvl9pPr lvl="8" algn="ctr">
              <a:spcBef>
                <a:spcPts val="1800"/>
              </a:spcBef>
              <a:spcAft>
                <a:spcPts val="1800"/>
              </a:spcAft>
              <a:buClr>
                <a:schemeClr val="dk1"/>
              </a:buClr>
              <a:buSzPts val="2800"/>
              <a:buNone/>
              <a:defRPr>
                <a:solidFill>
                  <a:schemeClr val="dk1"/>
                </a:solidFill>
              </a:defRPr>
            </a:lvl9pPr>
          </a:lstStyle>
          <a:p/>
        </p:txBody>
      </p:sp>
      <p:sp>
        <p:nvSpPr>
          <p:cNvPr id="283" name="Google Shape;283;p36"/>
          <p:cNvSpPr txBox="1"/>
          <p:nvPr>
            <p:ph idx="5" type="subTitle"/>
          </p:nvPr>
        </p:nvSpPr>
        <p:spPr>
          <a:xfrm>
            <a:off x="9861775" y="5842700"/>
            <a:ext cx="2031600" cy="931800"/>
          </a:xfrm>
          <a:prstGeom prst="rect">
            <a:avLst/>
          </a:prstGeom>
          <a:solidFill>
            <a:schemeClr val="dk1"/>
          </a:solidFill>
          <a:ln>
            <a:noFill/>
          </a:ln>
        </p:spPr>
        <p:txBody>
          <a:bodyPr anchorCtr="0" anchor="ctr" bIns="182850" lIns="182850" spcFirstLastPara="1" rIns="182850" wrap="square" tIns="182850">
            <a:normAutofit/>
          </a:bodyPr>
          <a:lstStyle>
            <a:lvl1pPr lvl="0" algn="ctr">
              <a:lnSpc>
                <a:spcPct val="90000"/>
              </a:lnSpc>
              <a:spcBef>
                <a:spcPts val="0"/>
              </a:spcBef>
              <a:spcAft>
                <a:spcPts val="0"/>
              </a:spcAft>
              <a:buClr>
                <a:srgbClr val="FFFFFF"/>
              </a:buClr>
              <a:buSzPts val="2000"/>
              <a:buNone/>
              <a:defRPr sz="2000">
                <a:solidFill>
                  <a:srgbClr val="FFFFFF"/>
                </a:solidFill>
              </a:defRPr>
            </a:lvl1pPr>
            <a:lvl2pPr lvl="1" algn="ctr">
              <a:spcBef>
                <a:spcPts val="2000"/>
              </a:spcBef>
              <a:spcAft>
                <a:spcPts val="0"/>
              </a:spcAft>
              <a:buClr>
                <a:srgbClr val="FFFFFF"/>
              </a:buClr>
              <a:buSzPts val="2800"/>
              <a:buNone/>
              <a:defRPr>
                <a:solidFill>
                  <a:srgbClr val="FFFFFF"/>
                </a:solidFill>
              </a:defRPr>
            </a:lvl2pPr>
            <a:lvl3pPr lvl="2" algn="ctr">
              <a:spcBef>
                <a:spcPts val="2500"/>
              </a:spcBef>
              <a:spcAft>
                <a:spcPts val="0"/>
              </a:spcAft>
              <a:buClr>
                <a:srgbClr val="FFFFFF"/>
              </a:buClr>
              <a:buSzPts val="2800"/>
              <a:buNone/>
              <a:defRPr>
                <a:solidFill>
                  <a:srgbClr val="FFFFFF"/>
                </a:solidFill>
              </a:defRPr>
            </a:lvl3pPr>
            <a:lvl4pPr lvl="3" algn="ctr">
              <a:spcBef>
                <a:spcPts val="2000"/>
              </a:spcBef>
              <a:spcAft>
                <a:spcPts val="0"/>
              </a:spcAft>
              <a:buClr>
                <a:srgbClr val="FFFFFF"/>
              </a:buClr>
              <a:buSzPts val="2800"/>
              <a:buNone/>
              <a:defRPr>
                <a:solidFill>
                  <a:srgbClr val="FFFFFF"/>
                </a:solidFill>
              </a:defRPr>
            </a:lvl4pPr>
            <a:lvl5pPr lvl="4" algn="ctr">
              <a:spcBef>
                <a:spcPts val="1800"/>
              </a:spcBef>
              <a:spcAft>
                <a:spcPts val="0"/>
              </a:spcAft>
              <a:buClr>
                <a:srgbClr val="FFFFFF"/>
              </a:buClr>
              <a:buSzPts val="2800"/>
              <a:buNone/>
              <a:defRPr>
                <a:solidFill>
                  <a:srgbClr val="FFFFFF"/>
                </a:solidFill>
              </a:defRPr>
            </a:lvl5pPr>
            <a:lvl6pPr lvl="5" algn="ctr">
              <a:spcBef>
                <a:spcPts val="1800"/>
              </a:spcBef>
              <a:spcAft>
                <a:spcPts val="0"/>
              </a:spcAft>
              <a:buClr>
                <a:srgbClr val="FFFFFF"/>
              </a:buClr>
              <a:buSzPts val="2800"/>
              <a:buNone/>
              <a:defRPr>
                <a:solidFill>
                  <a:srgbClr val="FFFFFF"/>
                </a:solidFill>
              </a:defRPr>
            </a:lvl6pPr>
            <a:lvl7pPr lvl="6" algn="ctr">
              <a:spcBef>
                <a:spcPts val="1800"/>
              </a:spcBef>
              <a:spcAft>
                <a:spcPts val="0"/>
              </a:spcAft>
              <a:buClr>
                <a:srgbClr val="FFFFFF"/>
              </a:buClr>
              <a:buSzPts val="2800"/>
              <a:buNone/>
              <a:defRPr>
                <a:solidFill>
                  <a:srgbClr val="FFFFFF"/>
                </a:solidFill>
              </a:defRPr>
            </a:lvl7pPr>
            <a:lvl8pPr lvl="7" algn="ctr">
              <a:spcBef>
                <a:spcPts val="1800"/>
              </a:spcBef>
              <a:spcAft>
                <a:spcPts val="0"/>
              </a:spcAft>
              <a:buClr>
                <a:srgbClr val="FFFFFF"/>
              </a:buClr>
              <a:buSzPts val="2800"/>
              <a:buNone/>
              <a:defRPr>
                <a:solidFill>
                  <a:srgbClr val="FFFFFF"/>
                </a:solidFill>
              </a:defRPr>
            </a:lvl8pPr>
            <a:lvl9pPr lvl="8" algn="ctr">
              <a:spcBef>
                <a:spcPts val="1800"/>
              </a:spcBef>
              <a:spcAft>
                <a:spcPts val="1800"/>
              </a:spcAft>
              <a:buClr>
                <a:srgbClr val="FFFFFF"/>
              </a:buClr>
              <a:buSzPts val="2800"/>
              <a:buNone/>
              <a:defRPr>
                <a:solidFill>
                  <a:srgbClr val="FFFFFF"/>
                </a:solidFill>
              </a:defRPr>
            </a:lvl9pPr>
          </a:lstStyle>
          <a:p/>
        </p:txBody>
      </p:sp>
      <p:sp>
        <p:nvSpPr>
          <p:cNvPr id="284" name="Google Shape;284;p36"/>
          <p:cNvSpPr txBox="1"/>
          <p:nvPr>
            <p:ph idx="6" type="subTitle"/>
          </p:nvPr>
        </p:nvSpPr>
        <p:spPr>
          <a:xfrm>
            <a:off x="9861775" y="6813900"/>
            <a:ext cx="2031600" cy="931800"/>
          </a:xfrm>
          <a:prstGeom prst="rect">
            <a:avLst/>
          </a:prstGeom>
          <a:noFill/>
          <a:ln>
            <a:noFill/>
          </a:ln>
        </p:spPr>
        <p:txBody>
          <a:bodyPr anchorCtr="0" anchor="t" bIns="182850" lIns="182850" spcFirstLastPara="1" rIns="182850" wrap="square" tIns="182850">
            <a:normAutofit/>
          </a:bodyPr>
          <a:lstStyle>
            <a:lvl1pPr lvl="0" algn="ctr">
              <a:lnSpc>
                <a:spcPct val="90000"/>
              </a:lnSpc>
              <a:spcBef>
                <a:spcPts val="0"/>
              </a:spcBef>
              <a:spcAft>
                <a:spcPts val="0"/>
              </a:spcAft>
              <a:buClr>
                <a:schemeClr val="dk1"/>
              </a:buClr>
              <a:buSzPts val="2000"/>
              <a:buNone/>
              <a:defRPr sz="2000">
                <a:solidFill>
                  <a:schemeClr val="dk1"/>
                </a:solidFill>
              </a:defRPr>
            </a:lvl1pPr>
            <a:lvl2pPr lvl="1" algn="ctr">
              <a:spcBef>
                <a:spcPts val="2000"/>
              </a:spcBef>
              <a:spcAft>
                <a:spcPts val="0"/>
              </a:spcAft>
              <a:buClr>
                <a:schemeClr val="dk1"/>
              </a:buClr>
              <a:buSzPts val="2800"/>
              <a:buNone/>
              <a:defRPr>
                <a:solidFill>
                  <a:schemeClr val="dk1"/>
                </a:solidFill>
              </a:defRPr>
            </a:lvl2pPr>
            <a:lvl3pPr lvl="2" algn="ctr">
              <a:spcBef>
                <a:spcPts val="2500"/>
              </a:spcBef>
              <a:spcAft>
                <a:spcPts val="0"/>
              </a:spcAft>
              <a:buClr>
                <a:schemeClr val="dk1"/>
              </a:buClr>
              <a:buSzPts val="2800"/>
              <a:buNone/>
              <a:defRPr>
                <a:solidFill>
                  <a:schemeClr val="dk1"/>
                </a:solidFill>
              </a:defRPr>
            </a:lvl3pPr>
            <a:lvl4pPr lvl="3" algn="ctr">
              <a:spcBef>
                <a:spcPts val="2000"/>
              </a:spcBef>
              <a:spcAft>
                <a:spcPts val="0"/>
              </a:spcAft>
              <a:buClr>
                <a:schemeClr val="dk1"/>
              </a:buClr>
              <a:buSzPts val="2800"/>
              <a:buNone/>
              <a:defRPr>
                <a:solidFill>
                  <a:schemeClr val="dk1"/>
                </a:solidFill>
              </a:defRPr>
            </a:lvl4pPr>
            <a:lvl5pPr lvl="4" algn="ctr">
              <a:spcBef>
                <a:spcPts val="1800"/>
              </a:spcBef>
              <a:spcAft>
                <a:spcPts val="0"/>
              </a:spcAft>
              <a:buClr>
                <a:schemeClr val="dk1"/>
              </a:buClr>
              <a:buSzPts val="2800"/>
              <a:buNone/>
              <a:defRPr>
                <a:solidFill>
                  <a:schemeClr val="dk1"/>
                </a:solidFill>
              </a:defRPr>
            </a:lvl5pPr>
            <a:lvl6pPr lvl="5" algn="ctr">
              <a:spcBef>
                <a:spcPts val="1800"/>
              </a:spcBef>
              <a:spcAft>
                <a:spcPts val="0"/>
              </a:spcAft>
              <a:buClr>
                <a:schemeClr val="dk1"/>
              </a:buClr>
              <a:buSzPts val="2800"/>
              <a:buNone/>
              <a:defRPr>
                <a:solidFill>
                  <a:schemeClr val="dk1"/>
                </a:solidFill>
              </a:defRPr>
            </a:lvl6pPr>
            <a:lvl7pPr lvl="6" algn="ctr">
              <a:spcBef>
                <a:spcPts val="1800"/>
              </a:spcBef>
              <a:spcAft>
                <a:spcPts val="0"/>
              </a:spcAft>
              <a:buClr>
                <a:schemeClr val="dk1"/>
              </a:buClr>
              <a:buSzPts val="2800"/>
              <a:buNone/>
              <a:defRPr>
                <a:solidFill>
                  <a:schemeClr val="dk1"/>
                </a:solidFill>
              </a:defRPr>
            </a:lvl7pPr>
            <a:lvl8pPr lvl="7" algn="ctr">
              <a:spcBef>
                <a:spcPts val="1800"/>
              </a:spcBef>
              <a:spcAft>
                <a:spcPts val="0"/>
              </a:spcAft>
              <a:buClr>
                <a:schemeClr val="dk1"/>
              </a:buClr>
              <a:buSzPts val="2800"/>
              <a:buNone/>
              <a:defRPr>
                <a:solidFill>
                  <a:schemeClr val="dk1"/>
                </a:solidFill>
              </a:defRPr>
            </a:lvl8pPr>
            <a:lvl9pPr lvl="8" algn="ctr">
              <a:spcBef>
                <a:spcPts val="1800"/>
              </a:spcBef>
              <a:spcAft>
                <a:spcPts val="1800"/>
              </a:spcAft>
              <a:buClr>
                <a:schemeClr val="dk1"/>
              </a:buClr>
              <a:buSzPts val="2800"/>
              <a:buNone/>
              <a:defRPr>
                <a:solidFill>
                  <a:schemeClr val="dk1"/>
                </a:solidFill>
              </a:defRPr>
            </a:lvl9pPr>
          </a:lstStyle>
          <a:p/>
        </p:txBody>
      </p:sp>
      <p:sp>
        <p:nvSpPr>
          <p:cNvPr id="285" name="Google Shape;285;p36"/>
          <p:cNvSpPr txBox="1"/>
          <p:nvPr>
            <p:ph idx="7" type="subTitle"/>
          </p:nvPr>
        </p:nvSpPr>
        <p:spPr>
          <a:xfrm>
            <a:off x="13060625" y="5842700"/>
            <a:ext cx="2031600" cy="931800"/>
          </a:xfrm>
          <a:prstGeom prst="rect">
            <a:avLst/>
          </a:prstGeom>
          <a:solidFill>
            <a:schemeClr val="dk1"/>
          </a:solidFill>
          <a:ln>
            <a:noFill/>
          </a:ln>
        </p:spPr>
        <p:txBody>
          <a:bodyPr anchorCtr="0" anchor="ctr" bIns="182850" lIns="182850" spcFirstLastPara="1" rIns="182850" wrap="square" tIns="182850">
            <a:normAutofit/>
          </a:bodyPr>
          <a:lstStyle>
            <a:lvl1pPr lvl="0" algn="ctr">
              <a:lnSpc>
                <a:spcPct val="90000"/>
              </a:lnSpc>
              <a:spcBef>
                <a:spcPts val="0"/>
              </a:spcBef>
              <a:spcAft>
                <a:spcPts val="0"/>
              </a:spcAft>
              <a:buClr>
                <a:srgbClr val="FFFFFF"/>
              </a:buClr>
              <a:buSzPts val="2000"/>
              <a:buNone/>
              <a:defRPr sz="2000">
                <a:solidFill>
                  <a:srgbClr val="FFFFFF"/>
                </a:solidFill>
              </a:defRPr>
            </a:lvl1pPr>
            <a:lvl2pPr lvl="1" algn="ctr">
              <a:spcBef>
                <a:spcPts val="2000"/>
              </a:spcBef>
              <a:spcAft>
                <a:spcPts val="0"/>
              </a:spcAft>
              <a:buClr>
                <a:srgbClr val="FFFFFF"/>
              </a:buClr>
              <a:buSzPts val="2800"/>
              <a:buNone/>
              <a:defRPr>
                <a:solidFill>
                  <a:srgbClr val="FFFFFF"/>
                </a:solidFill>
              </a:defRPr>
            </a:lvl2pPr>
            <a:lvl3pPr lvl="2" algn="ctr">
              <a:spcBef>
                <a:spcPts val="2500"/>
              </a:spcBef>
              <a:spcAft>
                <a:spcPts val="0"/>
              </a:spcAft>
              <a:buClr>
                <a:srgbClr val="FFFFFF"/>
              </a:buClr>
              <a:buSzPts val="2800"/>
              <a:buNone/>
              <a:defRPr>
                <a:solidFill>
                  <a:srgbClr val="FFFFFF"/>
                </a:solidFill>
              </a:defRPr>
            </a:lvl3pPr>
            <a:lvl4pPr lvl="3" algn="ctr">
              <a:spcBef>
                <a:spcPts val="2000"/>
              </a:spcBef>
              <a:spcAft>
                <a:spcPts val="0"/>
              </a:spcAft>
              <a:buClr>
                <a:srgbClr val="FFFFFF"/>
              </a:buClr>
              <a:buSzPts val="2800"/>
              <a:buNone/>
              <a:defRPr>
                <a:solidFill>
                  <a:srgbClr val="FFFFFF"/>
                </a:solidFill>
              </a:defRPr>
            </a:lvl4pPr>
            <a:lvl5pPr lvl="4" algn="ctr">
              <a:spcBef>
                <a:spcPts val="1800"/>
              </a:spcBef>
              <a:spcAft>
                <a:spcPts val="0"/>
              </a:spcAft>
              <a:buClr>
                <a:srgbClr val="FFFFFF"/>
              </a:buClr>
              <a:buSzPts val="2800"/>
              <a:buNone/>
              <a:defRPr>
                <a:solidFill>
                  <a:srgbClr val="FFFFFF"/>
                </a:solidFill>
              </a:defRPr>
            </a:lvl5pPr>
            <a:lvl6pPr lvl="5" algn="ctr">
              <a:spcBef>
                <a:spcPts val="1800"/>
              </a:spcBef>
              <a:spcAft>
                <a:spcPts val="0"/>
              </a:spcAft>
              <a:buClr>
                <a:srgbClr val="FFFFFF"/>
              </a:buClr>
              <a:buSzPts val="2800"/>
              <a:buNone/>
              <a:defRPr>
                <a:solidFill>
                  <a:srgbClr val="FFFFFF"/>
                </a:solidFill>
              </a:defRPr>
            </a:lvl6pPr>
            <a:lvl7pPr lvl="6" algn="ctr">
              <a:spcBef>
                <a:spcPts val="1800"/>
              </a:spcBef>
              <a:spcAft>
                <a:spcPts val="0"/>
              </a:spcAft>
              <a:buClr>
                <a:srgbClr val="FFFFFF"/>
              </a:buClr>
              <a:buSzPts val="2800"/>
              <a:buNone/>
              <a:defRPr>
                <a:solidFill>
                  <a:srgbClr val="FFFFFF"/>
                </a:solidFill>
              </a:defRPr>
            </a:lvl7pPr>
            <a:lvl8pPr lvl="7" algn="ctr">
              <a:spcBef>
                <a:spcPts val="1800"/>
              </a:spcBef>
              <a:spcAft>
                <a:spcPts val="0"/>
              </a:spcAft>
              <a:buClr>
                <a:srgbClr val="FFFFFF"/>
              </a:buClr>
              <a:buSzPts val="2800"/>
              <a:buNone/>
              <a:defRPr>
                <a:solidFill>
                  <a:srgbClr val="FFFFFF"/>
                </a:solidFill>
              </a:defRPr>
            </a:lvl8pPr>
            <a:lvl9pPr lvl="8" algn="ctr">
              <a:spcBef>
                <a:spcPts val="1800"/>
              </a:spcBef>
              <a:spcAft>
                <a:spcPts val="1800"/>
              </a:spcAft>
              <a:buClr>
                <a:srgbClr val="FFFFFF"/>
              </a:buClr>
              <a:buSzPts val="2800"/>
              <a:buNone/>
              <a:defRPr>
                <a:solidFill>
                  <a:srgbClr val="FFFFFF"/>
                </a:solidFill>
              </a:defRPr>
            </a:lvl9pPr>
          </a:lstStyle>
          <a:p/>
        </p:txBody>
      </p:sp>
      <p:sp>
        <p:nvSpPr>
          <p:cNvPr id="286" name="Google Shape;286;p36"/>
          <p:cNvSpPr txBox="1"/>
          <p:nvPr>
            <p:ph idx="8" type="subTitle"/>
          </p:nvPr>
        </p:nvSpPr>
        <p:spPr>
          <a:xfrm>
            <a:off x="13060625" y="6813900"/>
            <a:ext cx="2031600" cy="931800"/>
          </a:xfrm>
          <a:prstGeom prst="rect">
            <a:avLst/>
          </a:prstGeom>
          <a:noFill/>
          <a:ln>
            <a:noFill/>
          </a:ln>
        </p:spPr>
        <p:txBody>
          <a:bodyPr anchorCtr="0" anchor="t" bIns="182850" lIns="182850" spcFirstLastPara="1" rIns="182850" wrap="square" tIns="182850">
            <a:normAutofit/>
          </a:bodyPr>
          <a:lstStyle>
            <a:lvl1pPr lvl="0" algn="ctr">
              <a:lnSpc>
                <a:spcPct val="90000"/>
              </a:lnSpc>
              <a:spcBef>
                <a:spcPts val="0"/>
              </a:spcBef>
              <a:spcAft>
                <a:spcPts val="0"/>
              </a:spcAft>
              <a:buClr>
                <a:schemeClr val="dk1"/>
              </a:buClr>
              <a:buSzPts val="2000"/>
              <a:buNone/>
              <a:defRPr sz="2000">
                <a:solidFill>
                  <a:schemeClr val="dk1"/>
                </a:solidFill>
              </a:defRPr>
            </a:lvl1pPr>
            <a:lvl2pPr lvl="1" algn="ctr">
              <a:spcBef>
                <a:spcPts val="2000"/>
              </a:spcBef>
              <a:spcAft>
                <a:spcPts val="0"/>
              </a:spcAft>
              <a:buClr>
                <a:schemeClr val="dk1"/>
              </a:buClr>
              <a:buSzPts val="2800"/>
              <a:buNone/>
              <a:defRPr>
                <a:solidFill>
                  <a:schemeClr val="dk1"/>
                </a:solidFill>
              </a:defRPr>
            </a:lvl2pPr>
            <a:lvl3pPr lvl="2" algn="ctr">
              <a:spcBef>
                <a:spcPts val="2500"/>
              </a:spcBef>
              <a:spcAft>
                <a:spcPts val="0"/>
              </a:spcAft>
              <a:buClr>
                <a:schemeClr val="dk1"/>
              </a:buClr>
              <a:buSzPts val="2800"/>
              <a:buNone/>
              <a:defRPr>
                <a:solidFill>
                  <a:schemeClr val="dk1"/>
                </a:solidFill>
              </a:defRPr>
            </a:lvl3pPr>
            <a:lvl4pPr lvl="3" algn="ctr">
              <a:spcBef>
                <a:spcPts val="2000"/>
              </a:spcBef>
              <a:spcAft>
                <a:spcPts val="0"/>
              </a:spcAft>
              <a:buClr>
                <a:schemeClr val="dk1"/>
              </a:buClr>
              <a:buSzPts val="2800"/>
              <a:buNone/>
              <a:defRPr>
                <a:solidFill>
                  <a:schemeClr val="dk1"/>
                </a:solidFill>
              </a:defRPr>
            </a:lvl4pPr>
            <a:lvl5pPr lvl="4" algn="ctr">
              <a:spcBef>
                <a:spcPts val="1800"/>
              </a:spcBef>
              <a:spcAft>
                <a:spcPts val="0"/>
              </a:spcAft>
              <a:buClr>
                <a:schemeClr val="dk1"/>
              </a:buClr>
              <a:buSzPts val="2800"/>
              <a:buNone/>
              <a:defRPr>
                <a:solidFill>
                  <a:schemeClr val="dk1"/>
                </a:solidFill>
              </a:defRPr>
            </a:lvl5pPr>
            <a:lvl6pPr lvl="5" algn="ctr">
              <a:spcBef>
                <a:spcPts val="1800"/>
              </a:spcBef>
              <a:spcAft>
                <a:spcPts val="0"/>
              </a:spcAft>
              <a:buClr>
                <a:schemeClr val="dk1"/>
              </a:buClr>
              <a:buSzPts val="2800"/>
              <a:buNone/>
              <a:defRPr>
                <a:solidFill>
                  <a:schemeClr val="dk1"/>
                </a:solidFill>
              </a:defRPr>
            </a:lvl6pPr>
            <a:lvl7pPr lvl="6" algn="ctr">
              <a:spcBef>
                <a:spcPts val="1800"/>
              </a:spcBef>
              <a:spcAft>
                <a:spcPts val="0"/>
              </a:spcAft>
              <a:buClr>
                <a:schemeClr val="dk1"/>
              </a:buClr>
              <a:buSzPts val="2800"/>
              <a:buNone/>
              <a:defRPr>
                <a:solidFill>
                  <a:schemeClr val="dk1"/>
                </a:solidFill>
              </a:defRPr>
            </a:lvl7pPr>
            <a:lvl8pPr lvl="7" algn="ctr">
              <a:spcBef>
                <a:spcPts val="1800"/>
              </a:spcBef>
              <a:spcAft>
                <a:spcPts val="0"/>
              </a:spcAft>
              <a:buClr>
                <a:schemeClr val="dk1"/>
              </a:buClr>
              <a:buSzPts val="2800"/>
              <a:buNone/>
              <a:defRPr>
                <a:solidFill>
                  <a:schemeClr val="dk1"/>
                </a:solidFill>
              </a:defRPr>
            </a:lvl8pPr>
            <a:lvl9pPr lvl="8" algn="ctr">
              <a:spcBef>
                <a:spcPts val="1800"/>
              </a:spcBef>
              <a:spcAft>
                <a:spcPts val="1800"/>
              </a:spcAft>
              <a:buClr>
                <a:schemeClr val="dk1"/>
              </a:buClr>
              <a:buSzPts val="2800"/>
              <a:buNone/>
              <a:defRPr>
                <a:solidFill>
                  <a:schemeClr val="dk1"/>
                </a:solidFill>
              </a:defRPr>
            </a:lvl9pPr>
          </a:lstStyle>
          <a:p/>
        </p:txBody>
      </p:sp>
      <p:sp>
        <p:nvSpPr>
          <p:cNvPr id="287" name="Google Shape;287;p36"/>
          <p:cNvSpPr txBox="1"/>
          <p:nvPr>
            <p:ph idx="9" type="subTitle"/>
          </p:nvPr>
        </p:nvSpPr>
        <p:spPr>
          <a:xfrm>
            <a:off x="1572050" y="4019900"/>
            <a:ext cx="2031600" cy="931800"/>
          </a:xfrm>
          <a:prstGeom prst="rect">
            <a:avLst/>
          </a:prstGeom>
          <a:solidFill>
            <a:schemeClr val="dk1"/>
          </a:solidFill>
          <a:ln>
            <a:noFill/>
          </a:ln>
        </p:spPr>
        <p:txBody>
          <a:bodyPr anchorCtr="0" anchor="ctr" bIns="182850" lIns="182850" spcFirstLastPara="1" rIns="182850" wrap="square" tIns="182850">
            <a:normAutofit/>
          </a:bodyPr>
          <a:lstStyle>
            <a:lvl1pPr lvl="0" algn="ctr">
              <a:lnSpc>
                <a:spcPct val="90000"/>
              </a:lnSpc>
              <a:spcBef>
                <a:spcPts val="0"/>
              </a:spcBef>
              <a:spcAft>
                <a:spcPts val="0"/>
              </a:spcAft>
              <a:buClr>
                <a:srgbClr val="FFFFFF"/>
              </a:buClr>
              <a:buSzPts val="2000"/>
              <a:buNone/>
              <a:defRPr sz="2000">
                <a:solidFill>
                  <a:srgbClr val="FFFFFF"/>
                </a:solidFill>
              </a:defRPr>
            </a:lvl1pPr>
            <a:lvl2pPr lvl="1" algn="ctr">
              <a:spcBef>
                <a:spcPts val="2000"/>
              </a:spcBef>
              <a:spcAft>
                <a:spcPts val="0"/>
              </a:spcAft>
              <a:buClr>
                <a:srgbClr val="FFFFFF"/>
              </a:buClr>
              <a:buSzPts val="2800"/>
              <a:buNone/>
              <a:defRPr>
                <a:solidFill>
                  <a:srgbClr val="FFFFFF"/>
                </a:solidFill>
              </a:defRPr>
            </a:lvl2pPr>
            <a:lvl3pPr lvl="2" algn="ctr">
              <a:spcBef>
                <a:spcPts val="2500"/>
              </a:spcBef>
              <a:spcAft>
                <a:spcPts val="0"/>
              </a:spcAft>
              <a:buClr>
                <a:srgbClr val="FFFFFF"/>
              </a:buClr>
              <a:buSzPts val="2800"/>
              <a:buNone/>
              <a:defRPr>
                <a:solidFill>
                  <a:srgbClr val="FFFFFF"/>
                </a:solidFill>
              </a:defRPr>
            </a:lvl3pPr>
            <a:lvl4pPr lvl="3" algn="ctr">
              <a:spcBef>
                <a:spcPts val="2000"/>
              </a:spcBef>
              <a:spcAft>
                <a:spcPts val="0"/>
              </a:spcAft>
              <a:buClr>
                <a:srgbClr val="FFFFFF"/>
              </a:buClr>
              <a:buSzPts val="2800"/>
              <a:buNone/>
              <a:defRPr>
                <a:solidFill>
                  <a:srgbClr val="FFFFFF"/>
                </a:solidFill>
              </a:defRPr>
            </a:lvl4pPr>
            <a:lvl5pPr lvl="4" algn="ctr">
              <a:spcBef>
                <a:spcPts val="1800"/>
              </a:spcBef>
              <a:spcAft>
                <a:spcPts val="0"/>
              </a:spcAft>
              <a:buClr>
                <a:srgbClr val="FFFFFF"/>
              </a:buClr>
              <a:buSzPts val="2800"/>
              <a:buNone/>
              <a:defRPr>
                <a:solidFill>
                  <a:srgbClr val="FFFFFF"/>
                </a:solidFill>
              </a:defRPr>
            </a:lvl5pPr>
            <a:lvl6pPr lvl="5" algn="ctr">
              <a:spcBef>
                <a:spcPts val="1800"/>
              </a:spcBef>
              <a:spcAft>
                <a:spcPts val="0"/>
              </a:spcAft>
              <a:buClr>
                <a:srgbClr val="FFFFFF"/>
              </a:buClr>
              <a:buSzPts val="2800"/>
              <a:buNone/>
              <a:defRPr>
                <a:solidFill>
                  <a:srgbClr val="FFFFFF"/>
                </a:solidFill>
              </a:defRPr>
            </a:lvl6pPr>
            <a:lvl7pPr lvl="6" algn="ctr">
              <a:spcBef>
                <a:spcPts val="1800"/>
              </a:spcBef>
              <a:spcAft>
                <a:spcPts val="0"/>
              </a:spcAft>
              <a:buClr>
                <a:srgbClr val="FFFFFF"/>
              </a:buClr>
              <a:buSzPts val="2800"/>
              <a:buNone/>
              <a:defRPr>
                <a:solidFill>
                  <a:srgbClr val="FFFFFF"/>
                </a:solidFill>
              </a:defRPr>
            </a:lvl7pPr>
            <a:lvl8pPr lvl="7" algn="ctr">
              <a:spcBef>
                <a:spcPts val="1800"/>
              </a:spcBef>
              <a:spcAft>
                <a:spcPts val="0"/>
              </a:spcAft>
              <a:buClr>
                <a:srgbClr val="FFFFFF"/>
              </a:buClr>
              <a:buSzPts val="2800"/>
              <a:buNone/>
              <a:defRPr>
                <a:solidFill>
                  <a:srgbClr val="FFFFFF"/>
                </a:solidFill>
              </a:defRPr>
            </a:lvl8pPr>
            <a:lvl9pPr lvl="8" algn="ctr">
              <a:spcBef>
                <a:spcPts val="1800"/>
              </a:spcBef>
              <a:spcAft>
                <a:spcPts val="1800"/>
              </a:spcAft>
              <a:buClr>
                <a:srgbClr val="FFFFFF"/>
              </a:buClr>
              <a:buSzPts val="2800"/>
              <a:buNone/>
              <a:defRPr>
                <a:solidFill>
                  <a:srgbClr val="FFFFFF"/>
                </a:solidFill>
              </a:defRPr>
            </a:lvl9pPr>
          </a:lstStyle>
          <a:p/>
        </p:txBody>
      </p:sp>
      <p:sp>
        <p:nvSpPr>
          <p:cNvPr id="288" name="Google Shape;288;p36"/>
          <p:cNvSpPr txBox="1"/>
          <p:nvPr>
            <p:ph idx="13" type="subTitle"/>
          </p:nvPr>
        </p:nvSpPr>
        <p:spPr>
          <a:xfrm>
            <a:off x="1572050" y="3011900"/>
            <a:ext cx="2031600" cy="931800"/>
          </a:xfrm>
          <a:prstGeom prst="rect">
            <a:avLst/>
          </a:prstGeom>
          <a:noFill/>
          <a:ln>
            <a:noFill/>
          </a:ln>
        </p:spPr>
        <p:txBody>
          <a:bodyPr anchorCtr="0" anchor="b" bIns="182850" lIns="182850" spcFirstLastPara="1" rIns="182850" wrap="square" tIns="182850">
            <a:normAutofit/>
          </a:bodyPr>
          <a:lstStyle>
            <a:lvl1pPr lvl="0" algn="ctr">
              <a:lnSpc>
                <a:spcPct val="90000"/>
              </a:lnSpc>
              <a:spcBef>
                <a:spcPts val="0"/>
              </a:spcBef>
              <a:spcAft>
                <a:spcPts val="0"/>
              </a:spcAft>
              <a:buClr>
                <a:schemeClr val="dk1"/>
              </a:buClr>
              <a:buSzPts val="2000"/>
              <a:buNone/>
              <a:defRPr sz="2000">
                <a:solidFill>
                  <a:schemeClr val="dk1"/>
                </a:solidFill>
              </a:defRPr>
            </a:lvl1pPr>
            <a:lvl2pPr lvl="1" algn="ctr">
              <a:spcBef>
                <a:spcPts val="2000"/>
              </a:spcBef>
              <a:spcAft>
                <a:spcPts val="0"/>
              </a:spcAft>
              <a:buClr>
                <a:schemeClr val="dk1"/>
              </a:buClr>
              <a:buSzPts val="2800"/>
              <a:buNone/>
              <a:defRPr>
                <a:solidFill>
                  <a:schemeClr val="dk1"/>
                </a:solidFill>
              </a:defRPr>
            </a:lvl2pPr>
            <a:lvl3pPr lvl="2" algn="ctr">
              <a:spcBef>
                <a:spcPts val="2500"/>
              </a:spcBef>
              <a:spcAft>
                <a:spcPts val="0"/>
              </a:spcAft>
              <a:buClr>
                <a:schemeClr val="dk1"/>
              </a:buClr>
              <a:buSzPts val="2800"/>
              <a:buNone/>
              <a:defRPr>
                <a:solidFill>
                  <a:schemeClr val="dk1"/>
                </a:solidFill>
              </a:defRPr>
            </a:lvl3pPr>
            <a:lvl4pPr lvl="3" algn="ctr">
              <a:spcBef>
                <a:spcPts val="2000"/>
              </a:spcBef>
              <a:spcAft>
                <a:spcPts val="0"/>
              </a:spcAft>
              <a:buClr>
                <a:schemeClr val="dk1"/>
              </a:buClr>
              <a:buSzPts val="2800"/>
              <a:buNone/>
              <a:defRPr>
                <a:solidFill>
                  <a:schemeClr val="dk1"/>
                </a:solidFill>
              </a:defRPr>
            </a:lvl4pPr>
            <a:lvl5pPr lvl="4" algn="ctr">
              <a:spcBef>
                <a:spcPts val="1800"/>
              </a:spcBef>
              <a:spcAft>
                <a:spcPts val="0"/>
              </a:spcAft>
              <a:buClr>
                <a:schemeClr val="dk1"/>
              </a:buClr>
              <a:buSzPts val="2800"/>
              <a:buNone/>
              <a:defRPr>
                <a:solidFill>
                  <a:schemeClr val="dk1"/>
                </a:solidFill>
              </a:defRPr>
            </a:lvl5pPr>
            <a:lvl6pPr lvl="5" algn="ctr">
              <a:spcBef>
                <a:spcPts val="1800"/>
              </a:spcBef>
              <a:spcAft>
                <a:spcPts val="0"/>
              </a:spcAft>
              <a:buClr>
                <a:schemeClr val="dk1"/>
              </a:buClr>
              <a:buSzPts val="2800"/>
              <a:buNone/>
              <a:defRPr>
                <a:solidFill>
                  <a:schemeClr val="dk1"/>
                </a:solidFill>
              </a:defRPr>
            </a:lvl6pPr>
            <a:lvl7pPr lvl="6" algn="ctr">
              <a:spcBef>
                <a:spcPts val="1800"/>
              </a:spcBef>
              <a:spcAft>
                <a:spcPts val="0"/>
              </a:spcAft>
              <a:buClr>
                <a:schemeClr val="dk1"/>
              </a:buClr>
              <a:buSzPts val="2800"/>
              <a:buNone/>
              <a:defRPr>
                <a:solidFill>
                  <a:schemeClr val="dk1"/>
                </a:solidFill>
              </a:defRPr>
            </a:lvl7pPr>
            <a:lvl8pPr lvl="7" algn="ctr">
              <a:spcBef>
                <a:spcPts val="1800"/>
              </a:spcBef>
              <a:spcAft>
                <a:spcPts val="0"/>
              </a:spcAft>
              <a:buClr>
                <a:schemeClr val="dk1"/>
              </a:buClr>
              <a:buSzPts val="2800"/>
              <a:buNone/>
              <a:defRPr>
                <a:solidFill>
                  <a:schemeClr val="dk1"/>
                </a:solidFill>
              </a:defRPr>
            </a:lvl8pPr>
            <a:lvl9pPr lvl="8" algn="ctr">
              <a:spcBef>
                <a:spcPts val="1800"/>
              </a:spcBef>
              <a:spcAft>
                <a:spcPts val="1800"/>
              </a:spcAft>
              <a:buClr>
                <a:schemeClr val="dk1"/>
              </a:buClr>
              <a:buSzPts val="2800"/>
              <a:buNone/>
              <a:defRPr>
                <a:solidFill>
                  <a:schemeClr val="dk1"/>
                </a:solidFill>
              </a:defRPr>
            </a:lvl9pPr>
          </a:lstStyle>
          <a:p/>
        </p:txBody>
      </p:sp>
      <p:sp>
        <p:nvSpPr>
          <p:cNvPr id="289" name="Google Shape;289;p36"/>
          <p:cNvSpPr txBox="1"/>
          <p:nvPr>
            <p:ph idx="14" type="subTitle"/>
          </p:nvPr>
        </p:nvSpPr>
        <p:spPr>
          <a:xfrm>
            <a:off x="4793768" y="4019900"/>
            <a:ext cx="2031600" cy="931800"/>
          </a:xfrm>
          <a:prstGeom prst="rect">
            <a:avLst/>
          </a:prstGeom>
          <a:solidFill>
            <a:schemeClr val="dk1"/>
          </a:solidFill>
          <a:ln>
            <a:noFill/>
          </a:ln>
        </p:spPr>
        <p:txBody>
          <a:bodyPr anchorCtr="0" anchor="ctr" bIns="182850" lIns="182850" spcFirstLastPara="1" rIns="182850" wrap="square" tIns="182850">
            <a:normAutofit/>
          </a:bodyPr>
          <a:lstStyle>
            <a:lvl1pPr lvl="0" algn="ctr">
              <a:lnSpc>
                <a:spcPct val="90000"/>
              </a:lnSpc>
              <a:spcBef>
                <a:spcPts val="0"/>
              </a:spcBef>
              <a:spcAft>
                <a:spcPts val="0"/>
              </a:spcAft>
              <a:buClr>
                <a:srgbClr val="FFFFFF"/>
              </a:buClr>
              <a:buSzPts val="2000"/>
              <a:buNone/>
              <a:defRPr sz="2000">
                <a:solidFill>
                  <a:srgbClr val="FFFFFF"/>
                </a:solidFill>
              </a:defRPr>
            </a:lvl1pPr>
            <a:lvl2pPr lvl="1" algn="ctr">
              <a:spcBef>
                <a:spcPts val="2000"/>
              </a:spcBef>
              <a:spcAft>
                <a:spcPts val="0"/>
              </a:spcAft>
              <a:buClr>
                <a:srgbClr val="FFFFFF"/>
              </a:buClr>
              <a:buSzPts val="2800"/>
              <a:buNone/>
              <a:defRPr>
                <a:solidFill>
                  <a:srgbClr val="FFFFFF"/>
                </a:solidFill>
              </a:defRPr>
            </a:lvl2pPr>
            <a:lvl3pPr lvl="2" algn="ctr">
              <a:spcBef>
                <a:spcPts val="2500"/>
              </a:spcBef>
              <a:spcAft>
                <a:spcPts val="0"/>
              </a:spcAft>
              <a:buClr>
                <a:srgbClr val="FFFFFF"/>
              </a:buClr>
              <a:buSzPts val="2800"/>
              <a:buNone/>
              <a:defRPr>
                <a:solidFill>
                  <a:srgbClr val="FFFFFF"/>
                </a:solidFill>
              </a:defRPr>
            </a:lvl3pPr>
            <a:lvl4pPr lvl="3" algn="ctr">
              <a:spcBef>
                <a:spcPts val="2000"/>
              </a:spcBef>
              <a:spcAft>
                <a:spcPts val="0"/>
              </a:spcAft>
              <a:buClr>
                <a:srgbClr val="FFFFFF"/>
              </a:buClr>
              <a:buSzPts val="2800"/>
              <a:buNone/>
              <a:defRPr>
                <a:solidFill>
                  <a:srgbClr val="FFFFFF"/>
                </a:solidFill>
              </a:defRPr>
            </a:lvl4pPr>
            <a:lvl5pPr lvl="4" algn="ctr">
              <a:spcBef>
                <a:spcPts val="1800"/>
              </a:spcBef>
              <a:spcAft>
                <a:spcPts val="0"/>
              </a:spcAft>
              <a:buClr>
                <a:srgbClr val="FFFFFF"/>
              </a:buClr>
              <a:buSzPts val="2800"/>
              <a:buNone/>
              <a:defRPr>
                <a:solidFill>
                  <a:srgbClr val="FFFFFF"/>
                </a:solidFill>
              </a:defRPr>
            </a:lvl5pPr>
            <a:lvl6pPr lvl="5" algn="ctr">
              <a:spcBef>
                <a:spcPts val="1800"/>
              </a:spcBef>
              <a:spcAft>
                <a:spcPts val="0"/>
              </a:spcAft>
              <a:buClr>
                <a:srgbClr val="FFFFFF"/>
              </a:buClr>
              <a:buSzPts val="2800"/>
              <a:buNone/>
              <a:defRPr>
                <a:solidFill>
                  <a:srgbClr val="FFFFFF"/>
                </a:solidFill>
              </a:defRPr>
            </a:lvl6pPr>
            <a:lvl7pPr lvl="6" algn="ctr">
              <a:spcBef>
                <a:spcPts val="1800"/>
              </a:spcBef>
              <a:spcAft>
                <a:spcPts val="0"/>
              </a:spcAft>
              <a:buClr>
                <a:srgbClr val="FFFFFF"/>
              </a:buClr>
              <a:buSzPts val="2800"/>
              <a:buNone/>
              <a:defRPr>
                <a:solidFill>
                  <a:srgbClr val="FFFFFF"/>
                </a:solidFill>
              </a:defRPr>
            </a:lvl7pPr>
            <a:lvl8pPr lvl="7" algn="ctr">
              <a:spcBef>
                <a:spcPts val="1800"/>
              </a:spcBef>
              <a:spcAft>
                <a:spcPts val="0"/>
              </a:spcAft>
              <a:buClr>
                <a:srgbClr val="FFFFFF"/>
              </a:buClr>
              <a:buSzPts val="2800"/>
              <a:buNone/>
              <a:defRPr>
                <a:solidFill>
                  <a:srgbClr val="FFFFFF"/>
                </a:solidFill>
              </a:defRPr>
            </a:lvl8pPr>
            <a:lvl9pPr lvl="8" algn="ctr">
              <a:spcBef>
                <a:spcPts val="1800"/>
              </a:spcBef>
              <a:spcAft>
                <a:spcPts val="1800"/>
              </a:spcAft>
              <a:buClr>
                <a:srgbClr val="FFFFFF"/>
              </a:buClr>
              <a:buSzPts val="2800"/>
              <a:buNone/>
              <a:defRPr>
                <a:solidFill>
                  <a:srgbClr val="FFFFFF"/>
                </a:solidFill>
              </a:defRPr>
            </a:lvl9pPr>
          </a:lstStyle>
          <a:p/>
        </p:txBody>
      </p:sp>
      <p:sp>
        <p:nvSpPr>
          <p:cNvPr id="290" name="Google Shape;290;p36"/>
          <p:cNvSpPr txBox="1"/>
          <p:nvPr>
            <p:ph idx="15" type="subTitle"/>
          </p:nvPr>
        </p:nvSpPr>
        <p:spPr>
          <a:xfrm>
            <a:off x="4793768" y="3011900"/>
            <a:ext cx="2031600" cy="931800"/>
          </a:xfrm>
          <a:prstGeom prst="rect">
            <a:avLst/>
          </a:prstGeom>
          <a:noFill/>
          <a:ln>
            <a:noFill/>
          </a:ln>
        </p:spPr>
        <p:txBody>
          <a:bodyPr anchorCtr="0" anchor="b" bIns="182850" lIns="182850" spcFirstLastPara="1" rIns="182850" wrap="square" tIns="182850">
            <a:normAutofit/>
          </a:bodyPr>
          <a:lstStyle>
            <a:lvl1pPr lvl="0" algn="ctr">
              <a:lnSpc>
                <a:spcPct val="90000"/>
              </a:lnSpc>
              <a:spcBef>
                <a:spcPts val="0"/>
              </a:spcBef>
              <a:spcAft>
                <a:spcPts val="0"/>
              </a:spcAft>
              <a:buClr>
                <a:schemeClr val="dk1"/>
              </a:buClr>
              <a:buSzPts val="2000"/>
              <a:buNone/>
              <a:defRPr sz="2000">
                <a:solidFill>
                  <a:schemeClr val="dk1"/>
                </a:solidFill>
              </a:defRPr>
            </a:lvl1pPr>
            <a:lvl2pPr lvl="1" algn="ctr">
              <a:spcBef>
                <a:spcPts val="2000"/>
              </a:spcBef>
              <a:spcAft>
                <a:spcPts val="0"/>
              </a:spcAft>
              <a:buClr>
                <a:schemeClr val="dk1"/>
              </a:buClr>
              <a:buSzPts val="2800"/>
              <a:buNone/>
              <a:defRPr>
                <a:solidFill>
                  <a:schemeClr val="dk1"/>
                </a:solidFill>
              </a:defRPr>
            </a:lvl2pPr>
            <a:lvl3pPr lvl="2" algn="ctr">
              <a:spcBef>
                <a:spcPts val="2500"/>
              </a:spcBef>
              <a:spcAft>
                <a:spcPts val="0"/>
              </a:spcAft>
              <a:buClr>
                <a:schemeClr val="dk1"/>
              </a:buClr>
              <a:buSzPts val="2800"/>
              <a:buNone/>
              <a:defRPr>
                <a:solidFill>
                  <a:schemeClr val="dk1"/>
                </a:solidFill>
              </a:defRPr>
            </a:lvl3pPr>
            <a:lvl4pPr lvl="3" algn="ctr">
              <a:spcBef>
                <a:spcPts val="2000"/>
              </a:spcBef>
              <a:spcAft>
                <a:spcPts val="0"/>
              </a:spcAft>
              <a:buClr>
                <a:schemeClr val="dk1"/>
              </a:buClr>
              <a:buSzPts val="2800"/>
              <a:buNone/>
              <a:defRPr>
                <a:solidFill>
                  <a:schemeClr val="dk1"/>
                </a:solidFill>
              </a:defRPr>
            </a:lvl4pPr>
            <a:lvl5pPr lvl="4" algn="ctr">
              <a:spcBef>
                <a:spcPts val="1800"/>
              </a:spcBef>
              <a:spcAft>
                <a:spcPts val="0"/>
              </a:spcAft>
              <a:buClr>
                <a:schemeClr val="dk1"/>
              </a:buClr>
              <a:buSzPts val="2800"/>
              <a:buNone/>
              <a:defRPr>
                <a:solidFill>
                  <a:schemeClr val="dk1"/>
                </a:solidFill>
              </a:defRPr>
            </a:lvl5pPr>
            <a:lvl6pPr lvl="5" algn="ctr">
              <a:spcBef>
                <a:spcPts val="1800"/>
              </a:spcBef>
              <a:spcAft>
                <a:spcPts val="0"/>
              </a:spcAft>
              <a:buClr>
                <a:schemeClr val="dk1"/>
              </a:buClr>
              <a:buSzPts val="2800"/>
              <a:buNone/>
              <a:defRPr>
                <a:solidFill>
                  <a:schemeClr val="dk1"/>
                </a:solidFill>
              </a:defRPr>
            </a:lvl6pPr>
            <a:lvl7pPr lvl="6" algn="ctr">
              <a:spcBef>
                <a:spcPts val="1800"/>
              </a:spcBef>
              <a:spcAft>
                <a:spcPts val="0"/>
              </a:spcAft>
              <a:buClr>
                <a:schemeClr val="dk1"/>
              </a:buClr>
              <a:buSzPts val="2800"/>
              <a:buNone/>
              <a:defRPr>
                <a:solidFill>
                  <a:schemeClr val="dk1"/>
                </a:solidFill>
              </a:defRPr>
            </a:lvl7pPr>
            <a:lvl8pPr lvl="7" algn="ctr">
              <a:spcBef>
                <a:spcPts val="1800"/>
              </a:spcBef>
              <a:spcAft>
                <a:spcPts val="0"/>
              </a:spcAft>
              <a:buClr>
                <a:schemeClr val="dk1"/>
              </a:buClr>
              <a:buSzPts val="2800"/>
              <a:buNone/>
              <a:defRPr>
                <a:solidFill>
                  <a:schemeClr val="dk1"/>
                </a:solidFill>
              </a:defRPr>
            </a:lvl8pPr>
            <a:lvl9pPr lvl="8" algn="ctr">
              <a:spcBef>
                <a:spcPts val="1800"/>
              </a:spcBef>
              <a:spcAft>
                <a:spcPts val="1800"/>
              </a:spcAft>
              <a:buClr>
                <a:schemeClr val="dk1"/>
              </a:buClr>
              <a:buSzPts val="2800"/>
              <a:buNone/>
              <a:defRPr>
                <a:solidFill>
                  <a:schemeClr val="dk1"/>
                </a:solidFill>
              </a:defRPr>
            </a:lvl9pPr>
          </a:lstStyle>
          <a:p/>
        </p:txBody>
      </p:sp>
      <p:sp>
        <p:nvSpPr>
          <p:cNvPr id="291" name="Google Shape;291;p36"/>
          <p:cNvSpPr txBox="1"/>
          <p:nvPr>
            <p:ph idx="16" type="subTitle"/>
          </p:nvPr>
        </p:nvSpPr>
        <p:spPr>
          <a:xfrm>
            <a:off x="8131193" y="4019900"/>
            <a:ext cx="2031600" cy="931800"/>
          </a:xfrm>
          <a:prstGeom prst="rect">
            <a:avLst/>
          </a:prstGeom>
          <a:solidFill>
            <a:schemeClr val="dk1"/>
          </a:solidFill>
          <a:ln>
            <a:noFill/>
          </a:ln>
        </p:spPr>
        <p:txBody>
          <a:bodyPr anchorCtr="0" anchor="ctr" bIns="182850" lIns="182850" spcFirstLastPara="1" rIns="182850" wrap="square" tIns="182850">
            <a:normAutofit/>
          </a:bodyPr>
          <a:lstStyle>
            <a:lvl1pPr lvl="0" algn="ctr">
              <a:lnSpc>
                <a:spcPct val="90000"/>
              </a:lnSpc>
              <a:spcBef>
                <a:spcPts val="0"/>
              </a:spcBef>
              <a:spcAft>
                <a:spcPts val="0"/>
              </a:spcAft>
              <a:buClr>
                <a:srgbClr val="FFFFFF"/>
              </a:buClr>
              <a:buSzPts val="2000"/>
              <a:buNone/>
              <a:defRPr sz="2000">
                <a:solidFill>
                  <a:srgbClr val="FFFFFF"/>
                </a:solidFill>
              </a:defRPr>
            </a:lvl1pPr>
            <a:lvl2pPr lvl="1" algn="ctr">
              <a:spcBef>
                <a:spcPts val="2000"/>
              </a:spcBef>
              <a:spcAft>
                <a:spcPts val="0"/>
              </a:spcAft>
              <a:buClr>
                <a:srgbClr val="FFFFFF"/>
              </a:buClr>
              <a:buSzPts val="2800"/>
              <a:buNone/>
              <a:defRPr>
                <a:solidFill>
                  <a:srgbClr val="FFFFFF"/>
                </a:solidFill>
              </a:defRPr>
            </a:lvl2pPr>
            <a:lvl3pPr lvl="2" algn="ctr">
              <a:spcBef>
                <a:spcPts val="2500"/>
              </a:spcBef>
              <a:spcAft>
                <a:spcPts val="0"/>
              </a:spcAft>
              <a:buClr>
                <a:srgbClr val="FFFFFF"/>
              </a:buClr>
              <a:buSzPts val="2800"/>
              <a:buNone/>
              <a:defRPr>
                <a:solidFill>
                  <a:srgbClr val="FFFFFF"/>
                </a:solidFill>
              </a:defRPr>
            </a:lvl3pPr>
            <a:lvl4pPr lvl="3" algn="ctr">
              <a:spcBef>
                <a:spcPts val="2000"/>
              </a:spcBef>
              <a:spcAft>
                <a:spcPts val="0"/>
              </a:spcAft>
              <a:buClr>
                <a:srgbClr val="FFFFFF"/>
              </a:buClr>
              <a:buSzPts val="2800"/>
              <a:buNone/>
              <a:defRPr>
                <a:solidFill>
                  <a:srgbClr val="FFFFFF"/>
                </a:solidFill>
              </a:defRPr>
            </a:lvl4pPr>
            <a:lvl5pPr lvl="4" algn="ctr">
              <a:spcBef>
                <a:spcPts val="1800"/>
              </a:spcBef>
              <a:spcAft>
                <a:spcPts val="0"/>
              </a:spcAft>
              <a:buClr>
                <a:srgbClr val="FFFFFF"/>
              </a:buClr>
              <a:buSzPts val="2800"/>
              <a:buNone/>
              <a:defRPr>
                <a:solidFill>
                  <a:srgbClr val="FFFFFF"/>
                </a:solidFill>
              </a:defRPr>
            </a:lvl5pPr>
            <a:lvl6pPr lvl="5" algn="ctr">
              <a:spcBef>
                <a:spcPts val="1800"/>
              </a:spcBef>
              <a:spcAft>
                <a:spcPts val="0"/>
              </a:spcAft>
              <a:buClr>
                <a:srgbClr val="FFFFFF"/>
              </a:buClr>
              <a:buSzPts val="2800"/>
              <a:buNone/>
              <a:defRPr>
                <a:solidFill>
                  <a:srgbClr val="FFFFFF"/>
                </a:solidFill>
              </a:defRPr>
            </a:lvl6pPr>
            <a:lvl7pPr lvl="6" algn="ctr">
              <a:spcBef>
                <a:spcPts val="1800"/>
              </a:spcBef>
              <a:spcAft>
                <a:spcPts val="0"/>
              </a:spcAft>
              <a:buClr>
                <a:srgbClr val="FFFFFF"/>
              </a:buClr>
              <a:buSzPts val="2800"/>
              <a:buNone/>
              <a:defRPr>
                <a:solidFill>
                  <a:srgbClr val="FFFFFF"/>
                </a:solidFill>
              </a:defRPr>
            </a:lvl7pPr>
            <a:lvl8pPr lvl="7" algn="ctr">
              <a:spcBef>
                <a:spcPts val="1800"/>
              </a:spcBef>
              <a:spcAft>
                <a:spcPts val="0"/>
              </a:spcAft>
              <a:buClr>
                <a:srgbClr val="FFFFFF"/>
              </a:buClr>
              <a:buSzPts val="2800"/>
              <a:buNone/>
              <a:defRPr>
                <a:solidFill>
                  <a:srgbClr val="FFFFFF"/>
                </a:solidFill>
              </a:defRPr>
            </a:lvl8pPr>
            <a:lvl9pPr lvl="8" algn="ctr">
              <a:spcBef>
                <a:spcPts val="1800"/>
              </a:spcBef>
              <a:spcAft>
                <a:spcPts val="1800"/>
              </a:spcAft>
              <a:buClr>
                <a:srgbClr val="FFFFFF"/>
              </a:buClr>
              <a:buSzPts val="2800"/>
              <a:buNone/>
              <a:defRPr>
                <a:solidFill>
                  <a:srgbClr val="FFFFFF"/>
                </a:solidFill>
              </a:defRPr>
            </a:lvl9pPr>
          </a:lstStyle>
          <a:p/>
        </p:txBody>
      </p:sp>
      <p:sp>
        <p:nvSpPr>
          <p:cNvPr id="292" name="Google Shape;292;p36"/>
          <p:cNvSpPr txBox="1"/>
          <p:nvPr>
            <p:ph idx="17" type="subTitle"/>
          </p:nvPr>
        </p:nvSpPr>
        <p:spPr>
          <a:xfrm>
            <a:off x="8131193" y="3011900"/>
            <a:ext cx="2031600" cy="931800"/>
          </a:xfrm>
          <a:prstGeom prst="rect">
            <a:avLst/>
          </a:prstGeom>
          <a:noFill/>
          <a:ln>
            <a:noFill/>
          </a:ln>
        </p:spPr>
        <p:txBody>
          <a:bodyPr anchorCtr="0" anchor="b" bIns="182850" lIns="182850" spcFirstLastPara="1" rIns="182850" wrap="square" tIns="182850">
            <a:normAutofit/>
          </a:bodyPr>
          <a:lstStyle>
            <a:lvl1pPr lvl="0" algn="ctr">
              <a:lnSpc>
                <a:spcPct val="90000"/>
              </a:lnSpc>
              <a:spcBef>
                <a:spcPts val="0"/>
              </a:spcBef>
              <a:spcAft>
                <a:spcPts val="0"/>
              </a:spcAft>
              <a:buClr>
                <a:schemeClr val="dk1"/>
              </a:buClr>
              <a:buSzPts val="2000"/>
              <a:buNone/>
              <a:defRPr sz="2000">
                <a:solidFill>
                  <a:schemeClr val="dk1"/>
                </a:solidFill>
              </a:defRPr>
            </a:lvl1pPr>
            <a:lvl2pPr lvl="1" algn="ctr">
              <a:spcBef>
                <a:spcPts val="2000"/>
              </a:spcBef>
              <a:spcAft>
                <a:spcPts val="0"/>
              </a:spcAft>
              <a:buClr>
                <a:schemeClr val="dk1"/>
              </a:buClr>
              <a:buSzPts val="2800"/>
              <a:buNone/>
              <a:defRPr>
                <a:solidFill>
                  <a:schemeClr val="dk1"/>
                </a:solidFill>
              </a:defRPr>
            </a:lvl2pPr>
            <a:lvl3pPr lvl="2" algn="ctr">
              <a:spcBef>
                <a:spcPts val="2500"/>
              </a:spcBef>
              <a:spcAft>
                <a:spcPts val="0"/>
              </a:spcAft>
              <a:buClr>
                <a:schemeClr val="dk1"/>
              </a:buClr>
              <a:buSzPts val="2800"/>
              <a:buNone/>
              <a:defRPr>
                <a:solidFill>
                  <a:schemeClr val="dk1"/>
                </a:solidFill>
              </a:defRPr>
            </a:lvl3pPr>
            <a:lvl4pPr lvl="3" algn="ctr">
              <a:spcBef>
                <a:spcPts val="2000"/>
              </a:spcBef>
              <a:spcAft>
                <a:spcPts val="0"/>
              </a:spcAft>
              <a:buClr>
                <a:schemeClr val="dk1"/>
              </a:buClr>
              <a:buSzPts val="2800"/>
              <a:buNone/>
              <a:defRPr>
                <a:solidFill>
                  <a:schemeClr val="dk1"/>
                </a:solidFill>
              </a:defRPr>
            </a:lvl4pPr>
            <a:lvl5pPr lvl="4" algn="ctr">
              <a:spcBef>
                <a:spcPts val="1800"/>
              </a:spcBef>
              <a:spcAft>
                <a:spcPts val="0"/>
              </a:spcAft>
              <a:buClr>
                <a:schemeClr val="dk1"/>
              </a:buClr>
              <a:buSzPts val="2800"/>
              <a:buNone/>
              <a:defRPr>
                <a:solidFill>
                  <a:schemeClr val="dk1"/>
                </a:solidFill>
              </a:defRPr>
            </a:lvl5pPr>
            <a:lvl6pPr lvl="5" algn="ctr">
              <a:spcBef>
                <a:spcPts val="1800"/>
              </a:spcBef>
              <a:spcAft>
                <a:spcPts val="0"/>
              </a:spcAft>
              <a:buClr>
                <a:schemeClr val="dk1"/>
              </a:buClr>
              <a:buSzPts val="2800"/>
              <a:buNone/>
              <a:defRPr>
                <a:solidFill>
                  <a:schemeClr val="dk1"/>
                </a:solidFill>
              </a:defRPr>
            </a:lvl6pPr>
            <a:lvl7pPr lvl="6" algn="ctr">
              <a:spcBef>
                <a:spcPts val="1800"/>
              </a:spcBef>
              <a:spcAft>
                <a:spcPts val="0"/>
              </a:spcAft>
              <a:buClr>
                <a:schemeClr val="dk1"/>
              </a:buClr>
              <a:buSzPts val="2800"/>
              <a:buNone/>
              <a:defRPr>
                <a:solidFill>
                  <a:schemeClr val="dk1"/>
                </a:solidFill>
              </a:defRPr>
            </a:lvl7pPr>
            <a:lvl8pPr lvl="7" algn="ctr">
              <a:spcBef>
                <a:spcPts val="1800"/>
              </a:spcBef>
              <a:spcAft>
                <a:spcPts val="0"/>
              </a:spcAft>
              <a:buClr>
                <a:schemeClr val="dk1"/>
              </a:buClr>
              <a:buSzPts val="2800"/>
              <a:buNone/>
              <a:defRPr>
                <a:solidFill>
                  <a:schemeClr val="dk1"/>
                </a:solidFill>
              </a:defRPr>
            </a:lvl8pPr>
            <a:lvl9pPr lvl="8" algn="ctr">
              <a:spcBef>
                <a:spcPts val="1800"/>
              </a:spcBef>
              <a:spcAft>
                <a:spcPts val="1800"/>
              </a:spcAft>
              <a:buClr>
                <a:schemeClr val="dk1"/>
              </a:buClr>
              <a:buSzPts val="2800"/>
              <a:buNone/>
              <a:defRPr>
                <a:solidFill>
                  <a:schemeClr val="dk1"/>
                </a:solidFill>
              </a:defRPr>
            </a:lvl9pPr>
          </a:lstStyle>
          <a:p/>
        </p:txBody>
      </p:sp>
      <p:sp>
        <p:nvSpPr>
          <p:cNvPr id="293" name="Google Shape;293;p36"/>
          <p:cNvSpPr txBox="1"/>
          <p:nvPr>
            <p:ph idx="18" type="subTitle"/>
          </p:nvPr>
        </p:nvSpPr>
        <p:spPr>
          <a:xfrm>
            <a:off x="11311143" y="4019900"/>
            <a:ext cx="2031600" cy="931800"/>
          </a:xfrm>
          <a:prstGeom prst="rect">
            <a:avLst/>
          </a:prstGeom>
          <a:solidFill>
            <a:schemeClr val="dk1"/>
          </a:solidFill>
          <a:ln>
            <a:noFill/>
          </a:ln>
        </p:spPr>
        <p:txBody>
          <a:bodyPr anchorCtr="0" anchor="ctr" bIns="182850" lIns="182850" spcFirstLastPara="1" rIns="182850" wrap="square" tIns="182850">
            <a:normAutofit/>
          </a:bodyPr>
          <a:lstStyle>
            <a:lvl1pPr lvl="0" algn="ctr">
              <a:lnSpc>
                <a:spcPct val="90000"/>
              </a:lnSpc>
              <a:spcBef>
                <a:spcPts val="0"/>
              </a:spcBef>
              <a:spcAft>
                <a:spcPts val="0"/>
              </a:spcAft>
              <a:buClr>
                <a:srgbClr val="FFFFFF"/>
              </a:buClr>
              <a:buSzPts val="2000"/>
              <a:buNone/>
              <a:defRPr sz="2000">
                <a:solidFill>
                  <a:srgbClr val="FFFFFF"/>
                </a:solidFill>
              </a:defRPr>
            </a:lvl1pPr>
            <a:lvl2pPr lvl="1" algn="ctr">
              <a:spcBef>
                <a:spcPts val="2000"/>
              </a:spcBef>
              <a:spcAft>
                <a:spcPts val="0"/>
              </a:spcAft>
              <a:buClr>
                <a:srgbClr val="FFFFFF"/>
              </a:buClr>
              <a:buSzPts val="2800"/>
              <a:buNone/>
              <a:defRPr>
                <a:solidFill>
                  <a:srgbClr val="FFFFFF"/>
                </a:solidFill>
              </a:defRPr>
            </a:lvl2pPr>
            <a:lvl3pPr lvl="2" algn="ctr">
              <a:spcBef>
                <a:spcPts val="2500"/>
              </a:spcBef>
              <a:spcAft>
                <a:spcPts val="0"/>
              </a:spcAft>
              <a:buClr>
                <a:srgbClr val="FFFFFF"/>
              </a:buClr>
              <a:buSzPts val="2800"/>
              <a:buNone/>
              <a:defRPr>
                <a:solidFill>
                  <a:srgbClr val="FFFFFF"/>
                </a:solidFill>
              </a:defRPr>
            </a:lvl3pPr>
            <a:lvl4pPr lvl="3" algn="ctr">
              <a:spcBef>
                <a:spcPts val="2000"/>
              </a:spcBef>
              <a:spcAft>
                <a:spcPts val="0"/>
              </a:spcAft>
              <a:buClr>
                <a:srgbClr val="FFFFFF"/>
              </a:buClr>
              <a:buSzPts val="2800"/>
              <a:buNone/>
              <a:defRPr>
                <a:solidFill>
                  <a:srgbClr val="FFFFFF"/>
                </a:solidFill>
              </a:defRPr>
            </a:lvl4pPr>
            <a:lvl5pPr lvl="4" algn="ctr">
              <a:spcBef>
                <a:spcPts val="1800"/>
              </a:spcBef>
              <a:spcAft>
                <a:spcPts val="0"/>
              </a:spcAft>
              <a:buClr>
                <a:srgbClr val="FFFFFF"/>
              </a:buClr>
              <a:buSzPts val="2800"/>
              <a:buNone/>
              <a:defRPr>
                <a:solidFill>
                  <a:srgbClr val="FFFFFF"/>
                </a:solidFill>
              </a:defRPr>
            </a:lvl5pPr>
            <a:lvl6pPr lvl="5" algn="ctr">
              <a:spcBef>
                <a:spcPts val="1800"/>
              </a:spcBef>
              <a:spcAft>
                <a:spcPts val="0"/>
              </a:spcAft>
              <a:buClr>
                <a:srgbClr val="FFFFFF"/>
              </a:buClr>
              <a:buSzPts val="2800"/>
              <a:buNone/>
              <a:defRPr>
                <a:solidFill>
                  <a:srgbClr val="FFFFFF"/>
                </a:solidFill>
              </a:defRPr>
            </a:lvl6pPr>
            <a:lvl7pPr lvl="6" algn="ctr">
              <a:spcBef>
                <a:spcPts val="1800"/>
              </a:spcBef>
              <a:spcAft>
                <a:spcPts val="0"/>
              </a:spcAft>
              <a:buClr>
                <a:srgbClr val="FFFFFF"/>
              </a:buClr>
              <a:buSzPts val="2800"/>
              <a:buNone/>
              <a:defRPr>
                <a:solidFill>
                  <a:srgbClr val="FFFFFF"/>
                </a:solidFill>
              </a:defRPr>
            </a:lvl7pPr>
            <a:lvl8pPr lvl="7" algn="ctr">
              <a:spcBef>
                <a:spcPts val="1800"/>
              </a:spcBef>
              <a:spcAft>
                <a:spcPts val="0"/>
              </a:spcAft>
              <a:buClr>
                <a:srgbClr val="FFFFFF"/>
              </a:buClr>
              <a:buSzPts val="2800"/>
              <a:buNone/>
              <a:defRPr>
                <a:solidFill>
                  <a:srgbClr val="FFFFFF"/>
                </a:solidFill>
              </a:defRPr>
            </a:lvl8pPr>
            <a:lvl9pPr lvl="8" algn="ctr">
              <a:spcBef>
                <a:spcPts val="1800"/>
              </a:spcBef>
              <a:spcAft>
                <a:spcPts val="1800"/>
              </a:spcAft>
              <a:buClr>
                <a:srgbClr val="FFFFFF"/>
              </a:buClr>
              <a:buSzPts val="2800"/>
              <a:buNone/>
              <a:defRPr>
                <a:solidFill>
                  <a:srgbClr val="FFFFFF"/>
                </a:solidFill>
              </a:defRPr>
            </a:lvl9pPr>
          </a:lstStyle>
          <a:p/>
        </p:txBody>
      </p:sp>
      <p:sp>
        <p:nvSpPr>
          <p:cNvPr id="294" name="Google Shape;294;p36"/>
          <p:cNvSpPr txBox="1"/>
          <p:nvPr>
            <p:ph idx="19" type="subTitle"/>
          </p:nvPr>
        </p:nvSpPr>
        <p:spPr>
          <a:xfrm>
            <a:off x="11311143" y="3011900"/>
            <a:ext cx="2031600" cy="931800"/>
          </a:xfrm>
          <a:prstGeom prst="rect">
            <a:avLst/>
          </a:prstGeom>
          <a:noFill/>
          <a:ln>
            <a:noFill/>
          </a:ln>
        </p:spPr>
        <p:txBody>
          <a:bodyPr anchorCtr="0" anchor="b" bIns="182850" lIns="182850" spcFirstLastPara="1" rIns="182850" wrap="square" tIns="182850">
            <a:normAutofit/>
          </a:bodyPr>
          <a:lstStyle>
            <a:lvl1pPr lvl="0" algn="ctr">
              <a:lnSpc>
                <a:spcPct val="90000"/>
              </a:lnSpc>
              <a:spcBef>
                <a:spcPts val="0"/>
              </a:spcBef>
              <a:spcAft>
                <a:spcPts val="0"/>
              </a:spcAft>
              <a:buClr>
                <a:schemeClr val="dk1"/>
              </a:buClr>
              <a:buSzPts val="2000"/>
              <a:buNone/>
              <a:defRPr sz="2000">
                <a:solidFill>
                  <a:schemeClr val="dk1"/>
                </a:solidFill>
              </a:defRPr>
            </a:lvl1pPr>
            <a:lvl2pPr lvl="1" algn="ctr">
              <a:spcBef>
                <a:spcPts val="2000"/>
              </a:spcBef>
              <a:spcAft>
                <a:spcPts val="0"/>
              </a:spcAft>
              <a:buClr>
                <a:schemeClr val="dk1"/>
              </a:buClr>
              <a:buSzPts val="2800"/>
              <a:buNone/>
              <a:defRPr>
                <a:solidFill>
                  <a:schemeClr val="dk1"/>
                </a:solidFill>
              </a:defRPr>
            </a:lvl2pPr>
            <a:lvl3pPr lvl="2" algn="ctr">
              <a:spcBef>
                <a:spcPts val="2500"/>
              </a:spcBef>
              <a:spcAft>
                <a:spcPts val="0"/>
              </a:spcAft>
              <a:buClr>
                <a:schemeClr val="dk1"/>
              </a:buClr>
              <a:buSzPts val="2800"/>
              <a:buNone/>
              <a:defRPr>
                <a:solidFill>
                  <a:schemeClr val="dk1"/>
                </a:solidFill>
              </a:defRPr>
            </a:lvl3pPr>
            <a:lvl4pPr lvl="3" algn="ctr">
              <a:spcBef>
                <a:spcPts val="2000"/>
              </a:spcBef>
              <a:spcAft>
                <a:spcPts val="0"/>
              </a:spcAft>
              <a:buClr>
                <a:schemeClr val="dk1"/>
              </a:buClr>
              <a:buSzPts val="2800"/>
              <a:buNone/>
              <a:defRPr>
                <a:solidFill>
                  <a:schemeClr val="dk1"/>
                </a:solidFill>
              </a:defRPr>
            </a:lvl4pPr>
            <a:lvl5pPr lvl="4" algn="ctr">
              <a:spcBef>
                <a:spcPts val="1800"/>
              </a:spcBef>
              <a:spcAft>
                <a:spcPts val="0"/>
              </a:spcAft>
              <a:buClr>
                <a:schemeClr val="dk1"/>
              </a:buClr>
              <a:buSzPts val="2800"/>
              <a:buNone/>
              <a:defRPr>
                <a:solidFill>
                  <a:schemeClr val="dk1"/>
                </a:solidFill>
              </a:defRPr>
            </a:lvl5pPr>
            <a:lvl6pPr lvl="5" algn="ctr">
              <a:spcBef>
                <a:spcPts val="1800"/>
              </a:spcBef>
              <a:spcAft>
                <a:spcPts val="0"/>
              </a:spcAft>
              <a:buClr>
                <a:schemeClr val="dk1"/>
              </a:buClr>
              <a:buSzPts val="2800"/>
              <a:buNone/>
              <a:defRPr>
                <a:solidFill>
                  <a:schemeClr val="dk1"/>
                </a:solidFill>
              </a:defRPr>
            </a:lvl6pPr>
            <a:lvl7pPr lvl="6" algn="ctr">
              <a:spcBef>
                <a:spcPts val="1800"/>
              </a:spcBef>
              <a:spcAft>
                <a:spcPts val="0"/>
              </a:spcAft>
              <a:buClr>
                <a:schemeClr val="dk1"/>
              </a:buClr>
              <a:buSzPts val="2800"/>
              <a:buNone/>
              <a:defRPr>
                <a:solidFill>
                  <a:schemeClr val="dk1"/>
                </a:solidFill>
              </a:defRPr>
            </a:lvl7pPr>
            <a:lvl8pPr lvl="7" algn="ctr">
              <a:spcBef>
                <a:spcPts val="1800"/>
              </a:spcBef>
              <a:spcAft>
                <a:spcPts val="0"/>
              </a:spcAft>
              <a:buClr>
                <a:schemeClr val="dk1"/>
              </a:buClr>
              <a:buSzPts val="2800"/>
              <a:buNone/>
              <a:defRPr>
                <a:solidFill>
                  <a:schemeClr val="dk1"/>
                </a:solidFill>
              </a:defRPr>
            </a:lvl8pPr>
            <a:lvl9pPr lvl="8" algn="ctr">
              <a:spcBef>
                <a:spcPts val="1800"/>
              </a:spcBef>
              <a:spcAft>
                <a:spcPts val="1800"/>
              </a:spcAft>
              <a:buClr>
                <a:schemeClr val="dk1"/>
              </a:buClr>
              <a:buSzPts val="2800"/>
              <a:buNone/>
              <a:defRPr>
                <a:solidFill>
                  <a:schemeClr val="dk1"/>
                </a:solidFill>
              </a:defRPr>
            </a:lvl9pPr>
          </a:lstStyle>
          <a:p/>
        </p:txBody>
      </p:sp>
      <p:sp>
        <p:nvSpPr>
          <p:cNvPr id="295" name="Google Shape;295;p36"/>
          <p:cNvSpPr txBox="1"/>
          <p:nvPr>
            <p:ph idx="20" type="subTitle"/>
          </p:nvPr>
        </p:nvSpPr>
        <p:spPr>
          <a:xfrm>
            <a:off x="14690343" y="3011900"/>
            <a:ext cx="2031600" cy="931800"/>
          </a:xfrm>
          <a:prstGeom prst="rect">
            <a:avLst/>
          </a:prstGeom>
          <a:noFill/>
          <a:ln>
            <a:noFill/>
          </a:ln>
        </p:spPr>
        <p:txBody>
          <a:bodyPr anchorCtr="0" anchor="b" bIns="182850" lIns="182850" spcFirstLastPara="1" rIns="182850" wrap="square" tIns="182850">
            <a:normAutofit/>
          </a:bodyPr>
          <a:lstStyle>
            <a:lvl1pPr lvl="0" algn="ctr">
              <a:lnSpc>
                <a:spcPct val="90000"/>
              </a:lnSpc>
              <a:spcBef>
                <a:spcPts val="0"/>
              </a:spcBef>
              <a:spcAft>
                <a:spcPts val="0"/>
              </a:spcAft>
              <a:buClr>
                <a:schemeClr val="dk1"/>
              </a:buClr>
              <a:buSzPts val="2000"/>
              <a:buNone/>
              <a:defRPr sz="2000">
                <a:solidFill>
                  <a:schemeClr val="dk1"/>
                </a:solidFill>
              </a:defRPr>
            </a:lvl1pPr>
            <a:lvl2pPr lvl="1" algn="ctr">
              <a:spcBef>
                <a:spcPts val="2000"/>
              </a:spcBef>
              <a:spcAft>
                <a:spcPts val="0"/>
              </a:spcAft>
              <a:buClr>
                <a:schemeClr val="dk1"/>
              </a:buClr>
              <a:buSzPts val="2800"/>
              <a:buNone/>
              <a:defRPr>
                <a:solidFill>
                  <a:schemeClr val="dk1"/>
                </a:solidFill>
              </a:defRPr>
            </a:lvl2pPr>
            <a:lvl3pPr lvl="2" algn="ctr">
              <a:spcBef>
                <a:spcPts val="2500"/>
              </a:spcBef>
              <a:spcAft>
                <a:spcPts val="0"/>
              </a:spcAft>
              <a:buClr>
                <a:schemeClr val="dk1"/>
              </a:buClr>
              <a:buSzPts val="2800"/>
              <a:buNone/>
              <a:defRPr>
                <a:solidFill>
                  <a:schemeClr val="dk1"/>
                </a:solidFill>
              </a:defRPr>
            </a:lvl3pPr>
            <a:lvl4pPr lvl="3" algn="ctr">
              <a:spcBef>
                <a:spcPts val="2000"/>
              </a:spcBef>
              <a:spcAft>
                <a:spcPts val="0"/>
              </a:spcAft>
              <a:buClr>
                <a:schemeClr val="dk1"/>
              </a:buClr>
              <a:buSzPts val="2800"/>
              <a:buNone/>
              <a:defRPr>
                <a:solidFill>
                  <a:schemeClr val="dk1"/>
                </a:solidFill>
              </a:defRPr>
            </a:lvl4pPr>
            <a:lvl5pPr lvl="4" algn="ctr">
              <a:spcBef>
                <a:spcPts val="1800"/>
              </a:spcBef>
              <a:spcAft>
                <a:spcPts val="0"/>
              </a:spcAft>
              <a:buClr>
                <a:schemeClr val="dk1"/>
              </a:buClr>
              <a:buSzPts val="2800"/>
              <a:buNone/>
              <a:defRPr>
                <a:solidFill>
                  <a:schemeClr val="dk1"/>
                </a:solidFill>
              </a:defRPr>
            </a:lvl5pPr>
            <a:lvl6pPr lvl="5" algn="ctr">
              <a:spcBef>
                <a:spcPts val="1800"/>
              </a:spcBef>
              <a:spcAft>
                <a:spcPts val="0"/>
              </a:spcAft>
              <a:buClr>
                <a:schemeClr val="dk1"/>
              </a:buClr>
              <a:buSzPts val="2800"/>
              <a:buNone/>
              <a:defRPr>
                <a:solidFill>
                  <a:schemeClr val="dk1"/>
                </a:solidFill>
              </a:defRPr>
            </a:lvl6pPr>
            <a:lvl7pPr lvl="6" algn="ctr">
              <a:spcBef>
                <a:spcPts val="1800"/>
              </a:spcBef>
              <a:spcAft>
                <a:spcPts val="0"/>
              </a:spcAft>
              <a:buClr>
                <a:schemeClr val="dk1"/>
              </a:buClr>
              <a:buSzPts val="2800"/>
              <a:buNone/>
              <a:defRPr>
                <a:solidFill>
                  <a:schemeClr val="dk1"/>
                </a:solidFill>
              </a:defRPr>
            </a:lvl7pPr>
            <a:lvl8pPr lvl="7" algn="ctr">
              <a:spcBef>
                <a:spcPts val="1800"/>
              </a:spcBef>
              <a:spcAft>
                <a:spcPts val="0"/>
              </a:spcAft>
              <a:buClr>
                <a:schemeClr val="dk1"/>
              </a:buClr>
              <a:buSzPts val="2800"/>
              <a:buNone/>
              <a:defRPr>
                <a:solidFill>
                  <a:schemeClr val="dk1"/>
                </a:solidFill>
              </a:defRPr>
            </a:lvl8pPr>
            <a:lvl9pPr lvl="8" algn="ctr">
              <a:spcBef>
                <a:spcPts val="1800"/>
              </a:spcBef>
              <a:spcAft>
                <a:spcPts val="1800"/>
              </a:spcAft>
              <a:buClr>
                <a:schemeClr val="dk1"/>
              </a:buClr>
              <a:buSzPts val="2800"/>
              <a:buNone/>
              <a:defRPr>
                <a:solidFill>
                  <a:schemeClr val="dk1"/>
                </a:solidFill>
              </a:defRPr>
            </a:lvl9pPr>
          </a:lstStyle>
          <a:p/>
        </p:txBody>
      </p:sp>
      <p:sp>
        <p:nvSpPr>
          <p:cNvPr id="296" name="Google Shape;296;p36"/>
          <p:cNvSpPr txBox="1"/>
          <p:nvPr>
            <p:ph idx="21" type="subTitle"/>
          </p:nvPr>
        </p:nvSpPr>
        <p:spPr>
          <a:xfrm>
            <a:off x="14690343" y="4019900"/>
            <a:ext cx="2031600" cy="931800"/>
          </a:xfrm>
          <a:prstGeom prst="rect">
            <a:avLst/>
          </a:prstGeom>
          <a:solidFill>
            <a:schemeClr val="dk1"/>
          </a:solidFill>
          <a:ln>
            <a:noFill/>
          </a:ln>
        </p:spPr>
        <p:txBody>
          <a:bodyPr anchorCtr="0" anchor="ctr" bIns="182850" lIns="182850" spcFirstLastPara="1" rIns="182850" wrap="square" tIns="182850">
            <a:normAutofit/>
          </a:bodyPr>
          <a:lstStyle>
            <a:lvl1pPr lvl="0" algn="ctr">
              <a:lnSpc>
                <a:spcPct val="90000"/>
              </a:lnSpc>
              <a:spcBef>
                <a:spcPts val="0"/>
              </a:spcBef>
              <a:spcAft>
                <a:spcPts val="0"/>
              </a:spcAft>
              <a:buClr>
                <a:srgbClr val="FFFFFF"/>
              </a:buClr>
              <a:buSzPts val="2000"/>
              <a:buNone/>
              <a:defRPr sz="2000">
                <a:solidFill>
                  <a:srgbClr val="FFFFFF"/>
                </a:solidFill>
              </a:defRPr>
            </a:lvl1pPr>
            <a:lvl2pPr lvl="1" algn="ctr">
              <a:spcBef>
                <a:spcPts val="2000"/>
              </a:spcBef>
              <a:spcAft>
                <a:spcPts val="0"/>
              </a:spcAft>
              <a:buClr>
                <a:srgbClr val="FFFFFF"/>
              </a:buClr>
              <a:buSzPts val="2800"/>
              <a:buNone/>
              <a:defRPr>
                <a:solidFill>
                  <a:srgbClr val="FFFFFF"/>
                </a:solidFill>
              </a:defRPr>
            </a:lvl2pPr>
            <a:lvl3pPr lvl="2" algn="ctr">
              <a:spcBef>
                <a:spcPts val="2500"/>
              </a:spcBef>
              <a:spcAft>
                <a:spcPts val="0"/>
              </a:spcAft>
              <a:buClr>
                <a:srgbClr val="FFFFFF"/>
              </a:buClr>
              <a:buSzPts val="2800"/>
              <a:buNone/>
              <a:defRPr>
                <a:solidFill>
                  <a:srgbClr val="FFFFFF"/>
                </a:solidFill>
              </a:defRPr>
            </a:lvl3pPr>
            <a:lvl4pPr lvl="3" algn="ctr">
              <a:spcBef>
                <a:spcPts val="2000"/>
              </a:spcBef>
              <a:spcAft>
                <a:spcPts val="0"/>
              </a:spcAft>
              <a:buClr>
                <a:srgbClr val="FFFFFF"/>
              </a:buClr>
              <a:buSzPts val="2800"/>
              <a:buNone/>
              <a:defRPr>
                <a:solidFill>
                  <a:srgbClr val="FFFFFF"/>
                </a:solidFill>
              </a:defRPr>
            </a:lvl4pPr>
            <a:lvl5pPr lvl="4" algn="ctr">
              <a:spcBef>
                <a:spcPts val="1800"/>
              </a:spcBef>
              <a:spcAft>
                <a:spcPts val="0"/>
              </a:spcAft>
              <a:buClr>
                <a:srgbClr val="FFFFFF"/>
              </a:buClr>
              <a:buSzPts val="2800"/>
              <a:buNone/>
              <a:defRPr>
                <a:solidFill>
                  <a:srgbClr val="FFFFFF"/>
                </a:solidFill>
              </a:defRPr>
            </a:lvl5pPr>
            <a:lvl6pPr lvl="5" algn="ctr">
              <a:spcBef>
                <a:spcPts val="1800"/>
              </a:spcBef>
              <a:spcAft>
                <a:spcPts val="0"/>
              </a:spcAft>
              <a:buClr>
                <a:srgbClr val="FFFFFF"/>
              </a:buClr>
              <a:buSzPts val="2800"/>
              <a:buNone/>
              <a:defRPr>
                <a:solidFill>
                  <a:srgbClr val="FFFFFF"/>
                </a:solidFill>
              </a:defRPr>
            </a:lvl6pPr>
            <a:lvl7pPr lvl="6" algn="ctr">
              <a:spcBef>
                <a:spcPts val="1800"/>
              </a:spcBef>
              <a:spcAft>
                <a:spcPts val="0"/>
              </a:spcAft>
              <a:buClr>
                <a:srgbClr val="FFFFFF"/>
              </a:buClr>
              <a:buSzPts val="2800"/>
              <a:buNone/>
              <a:defRPr>
                <a:solidFill>
                  <a:srgbClr val="FFFFFF"/>
                </a:solidFill>
              </a:defRPr>
            </a:lvl7pPr>
            <a:lvl8pPr lvl="7" algn="ctr">
              <a:spcBef>
                <a:spcPts val="1800"/>
              </a:spcBef>
              <a:spcAft>
                <a:spcPts val="0"/>
              </a:spcAft>
              <a:buClr>
                <a:srgbClr val="FFFFFF"/>
              </a:buClr>
              <a:buSzPts val="2800"/>
              <a:buNone/>
              <a:defRPr>
                <a:solidFill>
                  <a:srgbClr val="FFFFFF"/>
                </a:solidFill>
              </a:defRPr>
            </a:lvl8pPr>
            <a:lvl9pPr lvl="8" algn="ctr">
              <a:spcBef>
                <a:spcPts val="1800"/>
              </a:spcBef>
              <a:spcAft>
                <a:spcPts val="1800"/>
              </a:spcAft>
              <a:buClr>
                <a:srgbClr val="FFFFFF"/>
              </a:buClr>
              <a:buSzPts val="2800"/>
              <a:buNone/>
              <a:defRPr>
                <a:solidFill>
                  <a:srgbClr val="FFFFFF"/>
                </a:solidFill>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B">
  <p:cSld name="BLANK_4_1_1_1_1_1_1_1_1_1_1">
    <p:bg>
      <p:bgPr>
        <a:solidFill>
          <a:srgbClr val="FAFAFA"/>
        </a:solidFill>
      </p:bgPr>
    </p:bg>
    <p:spTree>
      <p:nvGrpSpPr>
        <p:cNvPr id="297" name="Shape 297"/>
        <p:cNvGrpSpPr/>
        <p:nvPr/>
      </p:nvGrpSpPr>
      <p:grpSpPr>
        <a:xfrm>
          <a:off x="0" y="0"/>
          <a:ext cx="0" cy="0"/>
          <a:chOff x="0" y="0"/>
          <a:chExt cx="0" cy="0"/>
        </a:xfrm>
      </p:grpSpPr>
      <p:cxnSp>
        <p:nvCxnSpPr>
          <p:cNvPr id="298" name="Google Shape;298;p37"/>
          <p:cNvCxnSpPr/>
          <p:nvPr/>
        </p:nvCxnSpPr>
        <p:spPr>
          <a:xfrm>
            <a:off x="-12200" y="5371025"/>
            <a:ext cx="17683800" cy="0"/>
          </a:xfrm>
          <a:prstGeom prst="straightConnector1">
            <a:avLst/>
          </a:prstGeom>
          <a:noFill/>
          <a:ln cap="flat" cmpd="sng" w="114300">
            <a:solidFill>
              <a:schemeClr val="dk1"/>
            </a:solidFill>
            <a:prstDash val="solid"/>
            <a:round/>
            <a:headEnd len="med" w="med" type="none"/>
            <a:tailEnd len="med" w="med" type="triangle"/>
          </a:ln>
        </p:spPr>
      </p:cxnSp>
      <p:sp>
        <p:nvSpPr>
          <p:cNvPr id="299" name="Google Shape;299;p37"/>
          <p:cNvSpPr txBox="1"/>
          <p:nvPr>
            <p:ph type="title"/>
          </p:nvPr>
        </p:nvSpPr>
        <p:spPr>
          <a:xfrm>
            <a:off x="829415" y="740275"/>
            <a:ext cx="9866100" cy="1324200"/>
          </a:xfrm>
          <a:prstGeom prst="rect">
            <a:avLst/>
          </a:prstGeom>
        </p:spPr>
        <p:txBody>
          <a:bodyPr anchorCtr="0" anchor="t" bIns="182850" lIns="182850" spcFirstLastPara="1" rIns="182850" wrap="square" tIns="182850">
            <a:noAutofit/>
          </a:bodyPr>
          <a:lstStyle>
            <a:lvl1pPr lvl="0" rtl="0">
              <a:spcBef>
                <a:spcPts val="0"/>
              </a:spcBef>
              <a:spcAft>
                <a:spcPts val="0"/>
              </a:spcAft>
              <a:buSzPts val="5000"/>
              <a:buNone/>
              <a:defRPr sz="50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300" name="Google Shape;300;p37"/>
          <p:cNvSpPr txBox="1"/>
          <p:nvPr>
            <p:ph idx="12" type="sldNum"/>
          </p:nvPr>
        </p:nvSpPr>
        <p:spPr>
          <a:xfrm>
            <a:off x="13859403" y="9044886"/>
            <a:ext cx="1097400" cy="720000"/>
          </a:xfrm>
          <a:prstGeom prst="rect">
            <a:avLst/>
          </a:prstGeom>
          <a:noFill/>
          <a:ln>
            <a:noFill/>
          </a:ln>
        </p:spPr>
        <p:txBody>
          <a:bodyPr anchorCtr="0" anchor="ctr" bIns="91425" lIns="91425" spcFirstLastPara="1" rIns="91425" wrap="square" tIns="91425">
            <a:noAutofit/>
          </a:bodyPr>
          <a:lstStyle>
            <a:lvl1pPr lvl="0" rtl="0" algn="r">
              <a:buClr>
                <a:srgbClr val="000000"/>
              </a:buClr>
              <a:buSzPts val="2000"/>
              <a:buFont typeface="Arial"/>
              <a:buNone/>
              <a:defRPr/>
            </a:lvl1pPr>
            <a:lvl2pPr lvl="1" rtl="0" algn="r">
              <a:buClr>
                <a:srgbClr val="000000"/>
              </a:buClr>
              <a:buSzPts val="2000"/>
              <a:buFont typeface="Arial"/>
              <a:buNone/>
              <a:defRPr/>
            </a:lvl2pPr>
            <a:lvl3pPr lvl="2" rtl="0" algn="r">
              <a:buClr>
                <a:srgbClr val="000000"/>
              </a:buClr>
              <a:buSzPts val="2000"/>
              <a:buFont typeface="Arial"/>
              <a:buNone/>
              <a:defRPr/>
            </a:lvl3pPr>
            <a:lvl4pPr lvl="3" rtl="0" algn="r">
              <a:buClr>
                <a:srgbClr val="000000"/>
              </a:buClr>
              <a:buSzPts val="2000"/>
              <a:buFont typeface="Arial"/>
              <a:buNone/>
              <a:defRPr/>
            </a:lvl4pPr>
            <a:lvl5pPr lvl="4" rtl="0" algn="r">
              <a:buClr>
                <a:srgbClr val="000000"/>
              </a:buClr>
              <a:buSzPts val="2000"/>
              <a:buFont typeface="Arial"/>
              <a:buNone/>
              <a:defRPr/>
            </a:lvl5pPr>
            <a:lvl6pPr lvl="5" rtl="0" algn="r">
              <a:buClr>
                <a:srgbClr val="000000"/>
              </a:buClr>
              <a:buSzPts val="2000"/>
              <a:buFont typeface="Arial"/>
              <a:buNone/>
              <a:defRPr/>
            </a:lvl6pPr>
            <a:lvl7pPr lvl="6" rtl="0" algn="r">
              <a:buClr>
                <a:srgbClr val="000000"/>
              </a:buClr>
              <a:buSzPts val="2000"/>
              <a:buFont typeface="Arial"/>
              <a:buNone/>
              <a:defRPr/>
            </a:lvl7pPr>
            <a:lvl8pPr lvl="7" rtl="0" algn="r">
              <a:buClr>
                <a:srgbClr val="000000"/>
              </a:buClr>
              <a:buSzPts val="2000"/>
              <a:buFont typeface="Arial"/>
              <a:buNone/>
              <a:defRPr/>
            </a:lvl8pPr>
            <a:lvl9pPr lvl="8" rtl="0" algn="r">
              <a:buClr>
                <a:srgbClr val="000000"/>
              </a:buClr>
              <a:buSzPts val="2000"/>
              <a:buFont typeface="Arial"/>
              <a:buNone/>
              <a:defRPr/>
            </a:lvl9pPr>
          </a:lstStyle>
          <a:p>
            <a:pPr indent="0" lvl="0" marL="0" rtl="0" algn="r">
              <a:spcBef>
                <a:spcPts val="0"/>
              </a:spcBef>
              <a:spcAft>
                <a:spcPts val="0"/>
              </a:spcAft>
              <a:buNone/>
            </a:pPr>
            <a:fld id="{00000000-1234-1234-1234-123412341234}" type="slidenum">
              <a:rPr lang="en-GB"/>
              <a:t>‹#›</a:t>
            </a:fld>
            <a:endParaRPr/>
          </a:p>
        </p:txBody>
      </p:sp>
      <p:pic>
        <p:nvPicPr>
          <p:cNvPr id="301" name="Google Shape;301;p37"/>
          <p:cNvPicPr preferRelativeResize="0"/>
          <p:nvPr/>
        </p:nvPicPr>
        <p:blipFill rotWithShape="1">
          <a:blip r:embed="rId2">
            <a:alphaModFix/>
          </a:blip>
          <a:srcRect b="19869" l="10092" r="10568" t="19050"/>
          <a:stretch/>
        </p:blipFill>
        <p:spPr>
          <a:xfrm>
            <a:off x="15339225" y="8894875"/>
            <a:ext cx="2519049" cy="1040274"/>
          </a:xfrm>
          <a:prstGeom prst="rect">
            <a:avLst/>
          </a:prstGeom>
          <a:noFill/>
          <a:ln>
            <a:noFill/>
          </a:ln>
        </p:spPr>
      </p:pic>
      <p:sp>
        <p:nvSpPr>
          <p:cNvPr id="302" name="Google Shape;302;p37"/>
          <p:cNvSpPr txBox="1"/>
          <p:nvPr>
            <p:ph idx="1" type="subTitle"/>
          </p:nvPr>
        </p:nvSpPr>
        <p:spPr>
          <a:xfrm>
            <a:off x="3278600" y="5842700"/>
            <a:ext cx="2031600" cy="931800"/>
          </a:xfrm>
          <a:prstGeom prst="rect">
            <a:avLst/>
          </a:prstGeom>
          <a:solidFill>
            <a:schemeClr val="dk1"/>
          </a:solidFill>
          <a:ln>
            <a:noFill/>
          </a:ln>
        </p:spPr>
        <p:txBody>
          <a:bodyPr anchorCtr="0" anchor="ctr" bIns="182850" lIns="182850" spcFirstLastPara="1" rIns="182850" wrap="square" tIns="182850">
            <a:normAutofit/>
          </a:bodyPr>
          <a:lstStyle>
            <a:lvl1pPr lvl="0" rtl="0" algn="ctr">
              <a:lnSpc>
                <a:spcPct val="90000"/>
              </a:lnSpc>
              <a:spcBef>
                <a:spcPts val="0"/>
              </a:spcBef>
              <a:spcAft>
                <a:spcPts val="0"/>
              </a:spcAft>
              <a:buClr>
                <a:srgbClr val="FFFFFF"/>
              </a:buClr>
              <a:buSzPts val="2000"/>
              <a:buNone/>
              <a:defRPr sz="2000">
                <a:solidFill>
                  <a:srgbClr val="FFFFFF"/>
                </a:solidFill>
              </a:defRPr>
            </a:lvl1pPr>
            <a:lvl2pPr lvl="1" rtl="0" algn="ctr">
              <a:spcBef>
                <a:spcPts val="2000"/>
              </a:spcBef>
              <a:spcAft>
                <a:spcPts val="0"/>
              </a:spcAft>
              <a:buClr>
                <a:srgbClr val="FFFFFF"/>
              </a:buClr>
              <a:buSzPts val="2800"/>
              <a:buNone/>
              <a:defRPr>
                <a:solidFill>
                  <a:srgbClr val="FFFFFF"/>
                </a:solidFill>
              </a:defRPr>
            </a:lvl2pPr>
            <a:lvl3pPr lvl="2" rtl="0" algn="ctr">
              <a:spcBef>
                <a:spcPts val="2500"/>
              </a:spcBef>
              <a:spcAft>
                <a:spcPts val="0"/>
              </a:spcAft>
              <a:buClr>
                <a:srgbClr val="FFFFFF"/>
              </a:buClr>
              <a:buSzPts val="2800"/>
              <a:buNone/>
              <a:defRPr>
                <a:solidFill>
                  <a:srgbClr val="FFFFFF"/>
                </a:solidFill>
              </a:defRPr>
            </a:lvl3pPr>
            <a:lvl4pPr lvl="3" rtl="0" algn="ctr">
              <a:spcBef>
                <a:spcPts val="2000"/>
              </a:spcBef>
              <a:spcAft>
                <a:spcPts val="0"/>
              </a:spcAft>
              <a:buClr>
                <a:srgbClr val="FFFFFF"/>
              </a:buClr>
              <a:buSzPts val="2800"/>
              <a:buNone/>
              <a:defRPr>
                <a:solidFill>
                  <a:srgbClr val="FFFFFF"/>
                </a:solidFill>
              </a:defRPr>
            </a:lvl4pPr>
            <a:lvl5pPr lvl="4" rtl="0" algn="ctr">
              <a:spcBef>
                <a:spcPts val="1800"/>
              </a:spcBef>
              <a:spcAft>
                <a:spcPts val="0"/>
              </a:spcAft>
              <a:buClr>
                <a:srgbClr val="FFFFFF"/>
              </a:buClr>
              <a:buSzPts val="2800"/>
              <a:buNone/>
              <a:defRPr>
                <a:solidFill>
                  <a:srgbClr val="FFFFFF"/>
                </a:solidFill>
              </a:defRPr>
            </a:lvl5pPr>
            <a:lvl6pPr lvl="5" rtl="0" algn="ctr">
              <a:spcBef>
                <a:spcPts val="1800"/>
              </a:spcBef>
              <a:spcAft>
                <a:spcPts val="0"/>
              </a:spcAft>
              <a:buClr>
                <a:srgbClr val="FFFFFF"/>
              </a:buClr>
              <a:buSzPts val="2800"/>
              <a:buNone/>
              <a:defRPr>
                <a:solidFill>
                  <a:srgbClr val="FFFFFF"/>
                </a:solidFill>
              </a:defRPr>
            </a:lvl6pPr>
            <a:lvl7pPr lvl="6" rtl="0" algn="ctr">
              <a:spcBef>
                <a:spcPts val="1800"/>
              </a:spcBef>
              <a:spcAft>
                <a:spcPts val="0"/>
              </a:spcAft>
              <a:buClr>
                <a:srgbClr val="FFFFFF"/>
              </a:buClr>
              <a:buSzPts val="2800"/>
              <a:buNone/>
              <a:defRPr>
                <a:solidFill>
                  <a:srgbClr val="FFFFFF"/>
                </a:solidFill>
              </a:defRPr>
            </a:lvl7pPr>
            <a:lvl8pPr lvl="7" rtl="0" algn="ctr">
              <a:spcBef>
                <a:spcPts val="1800"/>
              </a:spcBef>
              <a:spcAft>
                <a:spcPts val="0"/>
              </a:spcAft>
              <a:buClr>
                <a:srgbClr val="FFFFFF"/>
              </a:buClr>
              <a:buSzPts val="2800"/>
              <a:buNone/>
              <a:defRPr>
                <a:solidFill>
                  <a:srgbClr val="FFFFFF"/>
                </a:solidFill>
              </a:defRPr>
            </a:lvl8pPr>
            <a:lvl9pPr lvl="8" rtl="0" algn="ctr">
              <a:spcBef>
                <a:spcPts val="1800"/>
              </a:spcBef>
              <a:spcAft>
                <a:spcPts val="1800"/>
              </a:spcAft>
              <a:buClr>
                <a:srgbClr val="FFFFFF"/>
              </a:buClr>
              <a:buSzPts val="2800"/>
              <a:buNone/>
              <a:defRPr>
                <a:solidFill>
                  <a:srgbClr val="FFFFFF"/>
                </a:solidFill>
              </a:defRPr>
            </a:lvl9pPr>
          </a:lstStyle>
          <a:p/>
        </p:txBody>
      </p:sp>
      <p:sp>
        <p:nvSpPr>
          <p:cNvPr id="303" name="Google Shape;303;p37"/>
          <p:cNvSpPr txBox="1"/>
          <p:nvPr>
            <p:ph idx="2" type="subTitle"/>
          </p:nvPr>
        </p:nvSpPr>
        <p:spPr>
          <a:xfrm>
            <a:off x="3278600" y="6813900"/>
            <a:ext cx="2031600" cy="931800"/>
          </a:xfrm>
          <a:prstGeom prst="rect">
            <a:avLst/>
          </a:prstGeom>
          <a:noFill/>
          <a:ln>
            <a:noFill/>
          </a:ln>
        </p:spPr>
        <p:txBody>
          <a:bodyPr anchorCtr="0" anchor="t" bIns="182850" lIns="182850" spcFirstLastPara="1" rIns="182850" wrap="square" tIns="182850">
            <a:normAutofit/>
          </a:bodyPr>
          <a:lstStyle>
            <a:lvl1pPr lvl="0" rtl="0" algn="ctr">
              <a:lnSpc>
                <a:spcPct val="90000"/>
              </a:lnSpc>
              <a:spcBef>
                <a:spcPts val="0"/>
              </a:spcBef>
              <a:spcAft>
                <a:spcPts val="0"/>
              </a:spcAft>
              <a:buClr>
                <a:schemeClr val="dk1"/>
              </a:buClr>
              <a:buSzPts val="2000"/>
              <a:buNone/>
              <a:defRPr sz="2000">
                <a:solidFill>
                  <a:schemeClr val="dk1"/>
                </a:solidFill>
              </a:defRPr>
            </a:lvl1pPr>
            <a:lvl2pPr lvl="1" rtl="0" algn="ctr">
              <a:spcBef>
                <a:spcPts val="2000"/>
              </a:spcBef>
              <a:spcAft>
                <a:spcPts val="0"/>
              </a:spcAft>
              <a:buClr>
                <a:schemeClr val="dk1"/>
              </a:buClr>
              <a:buSzPts val="2800"/>
              <a:buNone/>
              <a:defRPr>
                <a:solidFill>
                  <a:schemeClr val="dk1"/>
                </a:solidFill>
              </a:defRPr>
            </a:lvl2pPr>
            <a:lvl3pPr lvl="2" rtl="0" algn="ctr">
              <a:spcBef>
                <a:spcPts val="2500"/>
              </a:spcBef>
              <a:spcAft>
                <a:spcPts val="0"/>
              </a:spcAft>
              <a:buClr>
                <a:schemeClr val="dk1"/>
              </a:buClr>
              <a:buSzPts val="2800"/>
              <a:buNone/>
              <a:defRPr>
                <a:solidFill>
                  <a:schemeClr val="dk1"/>
                </a:solidFill>
              </a:defRPr>
            </a:lvl3pPr>
            <a:lvl4pPr lvl="3" rtl="0" algn="ctr">
              <a:spcBef>
                <a:spcPts val="2000"/>
              </a:spcBef>
              <a:spcAft>
                <a:spcPts val="0"/>
              </a:spcAft>
              <a:buClr>
                <a:schemeClr val="dk1"/>
              </a:buClr>
              <a:buSzPts val="2800"/>
              <a:buNone/>
              <a:defRPr>
                <a:solidFill>
                  <a:schemeClr val="dk1"/>
                </a:solidFill>
              </a:defRPr>
            </a:lvl4pPr>
            <a:lvl5pPr lvl="4" rtl="0" algn="ctr">
              <a:spcBef>
                <a:spcPts val="1800"/>
              </a:spcBef>
              <a:spcAft>
                <a:spcPts val="0"/>
              </a:spcAft>
              <a:buClr>
                <a:schemeClr val="dk1"/>
              </a:buClr>
              <a:buSzPts val="2800"/>
              <a:buNone/>
              <a:defRPr>
                <a:solidFill>
                  <a:schemeClr val="dk1"/>
                </a:solidFill>
              </a:defRPr>
            </a:lvl5pPr>
            <a:lvl6pPr lvl="5" rtl="0" algn="ctr">
              <a:spcBef>
                <a:spcPts val="1800"/>
              </a:spcBef>
              <a:spcAft>
                <a:spcPts val="0"/>
              </a:spcAft>
              <a:buClr>
                <a:schemeClr val="dk1"/>
              </a:buClr>
              <a:buSzPts val="2800"/>
              <a:buNone/>
              <a:defRPr>
                <a:solidFill>
                  <a:schemeClr val="dk1"/>
                </a:solidFill>
              </a:defRPr>
            </a:lvl6pPr>
            <a:lvl7pPr lvl="6" rtl="0" algn="ctr">
              <a:spcBef>
                <a:spcPts val="1800"/>
              </a:spcBef>
              <a:spcAft>
                <a:spcPts val="0"/>
              </a:spcAft>
              <a:buClr>
                <a:schemeClr val="dk1"/>
              </a:buClr>
              <a:buSzPts val="2800"/>
              <a:buNone/>
              <a:defRPr>
                <a:solidFill>
                  <a:schemeClr val="dk1"/>
                </a:solidFill>
              </a:defRPr>
            </a:lvl7pPr>
            <a:lvl8pPr lvl="7" rtl="0" algn="ctr">
              <a:spcBef>
                <a:spcPts val="1800"/>
              </a:spcBef>
              <a:spcAft>
                <a:spcPts val="0"/>
              </a:spcAft>
              <a:buClr>
                <a:schemeClr val="dk1"/>
              </a:buClr>
              <a:buSzPts val="2800"/>
              <a:buNone/>
              <a:defRPr>
                <a:solidFill>
                  <a:schemeClr val="dk1"/>
                </a:solidFill>
              </a:defRPr>
            </a:lvl8pPr>
            <a:lvl9pPr lvl="8" rtl="0" algn="ctr">
              <a:spcBef>
                <a:spcPts val="1800"/>
              </a:spcBef>
              <a:spcAft>
                <a:spcPts val="1800"/>
              </a:spcAft>
              <a:buClr>
                <a:schemeClr val="dk1"/>
              </a:buClr>
              <a:buSzPts val="2800"/>
              <a:buNone/>
              <a:defRPr>
                <a:solidFill>
                  <a:schemeClr val="dk1"/>
                </a:solidFill>
              </a:defRPr>
            </a:lvl9pPr>
          </a:lstStyle>
          <a:p/>
        </p:txBody>
      </p:sp>
      <p:sp>
        <p:nvSpPr>
          <p:cNvPr id="304" name="Google Shape;304;p37"/>
          <p:cNvSpPr txBox="1"/>
          <p:nvPr>
            <p:ph idx="3" type="subTitle"/>
          </p:nvPr>
        </p:nvSpPr>
        <p:spPr>
          <a:xfrm>
            <a:off x="6470100" y="5842700"/>
            <a:ext cx="2031600" cy="931800"/>
          </a:xfrm>
          <a:prstGeom prst="rect">
            <a:avLst/>
          </a:prstGeom>
          <a:solidFill>
            <a:schemeClr val="dk1"/>
          </a:solidFill>
          <a:ln>
            <a:noFill/>
          </a:ln>
        </p:spPr>
        <p:txBody>
          <a:bodyPr anchorCtr="0" anchor="ctr" bIns="182850" lIns="182850" spcFirstLastPara="1" rIns="182850" wrap="square" tIns="182850">
            <a:normAutofit/>
          </a:bodyPr>
          <a:lstStyle>
            <a:lvl1pPr lvl="0" rtl="0" algn="ctr">
              <a:lnSpc>
                <a:spcPct val="90000"/>
              </a:lnSpc>
              <a:spcBef>
                <a:spcPts val="0"/>
              </a:spcBef>
              <a:spcAft>
                <a:spcPts val="0"/>
              </a:spcAft>
              <a:buClr>
                <a:srgbClr val="FFFFFF"/>
              </a:buClr>
              <a:buSzPts val="2000"/>
              <a:buNone/>
              <a:defRPr sz="2000">
                <a:solidFill>
                  <a:srgbClr val="FFFFFF"/>
                </a:solidFill>
              </a:defRPr>
            </a:lvl1pPr>
            <a:lvl2pPr lvl="1" rtl="0" algn="ctr">
              <a:spcBef>
                <a:spcPts val="2000"/>
              </a:spcBef>
              <a:spcAft>
                <a:spcPts val="0"/>
              </a:spcAft>
              <a:buClr>
                <a:srgbClr val="FFFFFF"/>
              </a:buClr>
              <a:buSzPts val="2800"/>
              <a:buNone/>
              <a:defRPr>
                <a:solidFill>
                  <a:srgbClr val="FFFFFF"/>
                </a:solidFill>
              </a:defRPr>
            </a:lvl2pPr>
            <a:lvl3pPr lvl="2" rtl="0" algn="ctr">
              <a:spcBef>
                <a:spcPts val="2500"/>
              </a:spcBef>
              <a:spcAft>
                <a:spcPts val="0"/>
              </a:spcAft>
              <a:buClr>
                <a:srgbClr val="FFFFFF"/>
              </a:buClr>
              <a:buSzPts val="2800"/>
              <a:buNone/>
              <a:defRPr>
                <a:solidFill>
                  <a:srgbClr val="FFFFFF"/>
                </a:solidFill>
              </a:defRPr>
            </a:lvl3pPr>
            <a:lvl4pPr lvl="3" rtl="0" algn="ctr">
              <a:spcBef>
                <a:spcPts val="2000"/>
              </a:spcBef>
              <a:spcAft>
                <a:spcPts val="0"/>
              </a:spcAft>
              <a:buClr>
                <a:srgbClr val="FFFFFF"/>
              </a:buClr>
              <a:buSzPts val="2800"/>
              <a:buNone/>
              <a:defRPr>
                <a:solidFill>
                  <a:srgbClr val="FFFFFF"/>
                </a:solidFill>
              </a:defRPr>
            </a:lvl4pPr>
            <a:lvl5pPr lvl="4" rtl="0" algn="ctr">
              <a:spcBef>
                <a:spcPts val="1800"/>
              </a:spcBef>
              <a:spcAft>
                <a:spcPts val="0"/>
              </a:spcAft>
              <a:buClr>
                <a:srgbClr val="FFFFFF"/>
              </a:buClr>
              <a:buSzPts val="2800"/>
              <a:buNone/>
              <a:defRPr>
                <a:solidFill>
                  <a:srgbClr val="FFFFFF"/>
                </a:solidFill>
              </a:defRPr>
            </a:lvl5pPr>
            <a:lvl6pPr lvl="5" rtl="0" algn="ctr">
              <a:spcBef>
                <a:spcPts val="1800"/>
              </a:spcBef>
              <a:spcAft>
                <a:spcPts val="0"/>
              </a:spcAft>
              <a:buClr>
                <a:srgbClr val="FFFFFF"/>
              </a:buClr>
              <a:buSzPts val="2800"/>
              <a:buNone/>
              <a:defRPr>
                <a:solidFill>
                  <a:srgbClr val="FFFFFF"/>
                </a:solidFill>
              </a:defRPr>
            </a:lvl6pPr>
            <a:lvl7pPr lvl="6" rtl="0" algn="ctr">
              <a:spcBef>
                <a:spcPts val="1800"/>
              </a:spcBef>
              <a:spcAft>
                <a:spcPts val="0"/>
              </a:spcAft>
              <a:buClr>
                <a:srgbClr val="FFFFFF"/>
              </a:buClr>
              <a:buSzPts val="2800"/>
              <a:buNone/>
              <a:defRPr>
                <a:solidFill>
                  <a:srgbClr val="FFFFFF"/>
                </a:solidFill>
              </a:defRPr>
            </a:lvl7pPr>
            <a:lvl8pPr lvl="7" rtl="0" algn="ctr">
              <a:spcBef>
                <a:spcPts val="1800"/>
              </a:spcBef>
              <a:spcAft>
                <a:spcPts val="0"/>
              </a:spcAft>
              <a:buClr>
                <a:srgbClr val="FFFFFF"/>
              </a:buClr>
              <a:buSzPts val="2800"/>
              <a:buNone/>
              <a:defRPr>
                <a:solidFill>
                  <a:srgbClr val="FFFFFF"/>
                </a:solidFill>
              </a:defRPr>
            </a:lvl8pPr>
            <a:lvl9pPr lvl="8" rtl="0" algn="ctr">
              <a:spcBef>
                <a:spcPts val="1800"/>
              </a:spcBef>
              <a:spcAft>
                <a:spcPts val="1800"/>
              </a:spcAft>
              <a:buClr>
                <a:srgbClr val="FFFFFF"/>
              </a:buClr>
              <a:buSzPts val="2800"/>
              <a:buNone/>
              <a:defRPr>
                <a:solidFill>
                  <a:srgbClr val="FFFFFF"/>
                </a:solidFill>
              </a:defRPr>
            </a:lvl9pPr>
          </a:lstStyle>
          <a:p/>
        </p:txBody>
      </p:sp>
      <p:sp>
        <p:nvSpPr>
          <p:cNvPr id="305" name="Google Shape;305;p37"/>
          <p:cNvSpPr txBox="1"/>
          <p:nvPr>
            <p:ph idx="4" type="subTitle"/>
          </p:nvPr>
        </p:nvSpPr>
        <p:spPr>
          <a:xfrm>
            <a:off x="6470100" y="6813900"/>
            <a:ext cx="2031600" cy="931800"/>
          </a:xfrm>
          <a:prstGeom prst="rect">
            <a:avLst/>
          </a:prstGeom>
          <a:noFill/>
          <a:ln>
            <a:noFill/>
          </a:ln>
        </p:spPr>
        <p:txBody>
          <a:bodyPr anchorCtr="0" anchor="t" bIns="182850" lIns="182850" spcFirstLastPara="1" rIns="182850" wrap="square" tIns="182850">
            <a:normAutofit/>
          </a:bodyPr>
          <a:lstStyle>
            <a:lvl1pPr lvl="0" rtl="0" algn="ctr">
              <a:lnSpc>
                <a:spcPct val="90000"/>
              </a:lnSpc>
              <a:spcBef>
                <a:spcPts val="0"/>
              </a:spcBef>
              <a:spcAft>
                <a:spcPts val="0"/>
              </a:spcAft>
              <a:buClr>
                <a:schemeClr val="dk1"/>
              </a:buClr>
              <a:buSzPts val="2000"/>
              <a:buNone/>
              <a:defRPr sz="2000">
                <a:solidFill>
                  <a:schemeClr val="dk1"/>
                </a:solidFill>
              </a:defRPr>
            </a:lvl1pPr>
            <a:lvl2pPr lvl="1" rtl="0" algn="ctr">
              <a:spcBef>
                <a:spcPts val="2000"/>
              </a:spcBef>
              <a:spcAft>
                <a:spcPts val="0"/>
              </a:spcAft>
              <a:buClr>
                <a:schemeClr val="dk1"/>
              </a:buClr>
              <a:buSzPts val="2800"/>
              <a:buNone/>
              <a:defRPr>
                <a:solidFill>
                  <a:schemeClr val="dk1"/>
                </a:solidFill>
              </a:defRPr>
            </a:lvl2pPr>
            <a:lvl3pPr lvl="2" rtl="0" algn="ctr">
              <a:spcBef>
                <a:spcPts val="2500"/>
              </a:spcBef>
              <a:spcAft>
                <a:spcPts val="0"/>
              </a:spcAft>
              <a:buClr>
                <a:schemeClr val="dk1"/>
              </a:buClr>
              <a:buSzPts val="2800"/>
              <a:buNone/>
              <a:defRPr>
                <a:solidFill>
                  <a:schemeClr val="dk1"/>
                </a:solidFill>
              </a:defRPr>
            </a:lvl3pPr>
            <a:lvl4pPr lvl="3" rtl="0" algn="ctr">
              <a:spcBef>
                <a:spcPts val="2000"/>
              </a:spcBef>
              <a:spcAft>
                <a:spcPts val="0"/>
              </a:spcAft>
              <a:buClr>
                <a:schemeClr val="dk1"/>
              </a:buClr>
              <a:buSzPts val="2800"/>
              <a:buNone/>
              <a:defRPr>
                <a:solidFill>
                  <a:schemeClr val="dk1"/>
                </a:solidFill>
              </a:defRPr>
            </a:lvl4pPr>
            <a:lvl5pPr lvl="4" rtl="0" algn="ctr">
              <a:spcBef>
                <a:spcPts val="1800"/>
              </a:spcBef>
              <a:spcAft>
                <a:spcPts val="0"/>
              </a:spcAft>
              <a:buClr>
                <a:schemeClr val="dk1"/>
              </a:buClr>
              <a:buSzPts val="2800"/>
              <a:buNone/>
              <a:defRPr>
                <a:solidFill>
                  <a:schemeClr val="dk1"/>
                </a:solidFill>
              </a:defRPr>
            </a:lvl5pPr>
            <a:lvl6pPr lvl="5" rtl="0" algn="ctr">
              <a:spcBef>
                <a:spcPts val="1800"/>
              </a:spcBef>
              <a:spcAft>
                <a:spcPts val="0"/>
              </a:spcAft>
              <a:buClr>
                <a:schemeClr val="dk1"/>
              </a:buClr>
              <a:buSzPts val="2800"/>
              <a:buNone/>
              <a:defRPr>
                <a:solidFill>
                  <a:schemeClr val="dk1"/>
                </a:solidFill>
              </a:defRPr>
            </a:lvl6pPr>
            <a:lvl7pPr lvl="6" rtl="0" algn="ctr">
              <a:spcBef>
                <a:spcPts val="1800"/>
              </a:spcBef>
              <a:spcAft>
                <a:spcPts val="0"/>
              </a:spcAft>
              <a:buClr>
                <a:schemeClr val="dk1"/>
              </a:buClr>
              <a:buSzPts val="2800"/>
              <a:buNone/>
              <a:defRPr>
                <a:solidFill>
                  <a:schemeClr val="dk1"/>
                </a:solidFill>
              </a:defRPr>
            </a:lvl7pPr>
            <a:lvl8pPr lvl="7" rtl="0" algn="ctr">
              <a:spcBef>
                <a:spcPts val="1800"/>
              </a:spcBef>
              <a:spcAft>
                <a:spcPts val="0"/>
              </a:spcAft>
              <a:buClr>
                <a:schemeClr val="dk1"/>
              </a:buClr>
              <a:buSzPts val="2800"/>
              <a:buNone/>
              <a:defRPr>
                <a:solidFill>
                  <a:schemeClr val="dk1"/>
                </a:solidFill>
              </a:defRPr>
            </a:lvl8pPr>
            <a:lvl9pPr lvl="8" rtl="0" algn="ctr">
              <a:spcBef>
                <a:spcPts val="1800"/>
              </a:spcBef>
              <a:spcAft>
                <a:spcPts val="1800"/>
              </a:spcAft>
              <a:buClr>
                <a:schemeClr val="dk1"/>
              </a:buClr>
              <a:buSzPts val="2800"/>
              <a:buNone/>
              <a:defRPr>
                <a:solidFill>
                  <a:schemeClr val="dk1"/>
                </a:solidFill>
              </a:defRPr>
            </a:lvl9pPr>
          </a:lstStyle>
          <a:p/>
        </p:txBody>
      </p:sp>
      <p:sp>
        <p:nvSpPr>
          <p:cNvPr id="306" name="Google Shape;306;p37"/>
          <p:cNvSpPr txBox="1"/>
          <p:nvPr>
            <p:ph idx="5" type="subTitle"/>
          </p:nvPr>
        </p:nvSpPr>
        <p:spPr>
          <a:xfrm>
            <a:off x="9861775" y="5842700"/>
            <a:ext cx="2031600" cy="931800"/>
          </a:xfrm>
          <a:prstGeom prst="rect">
            <a:avLst/>
          </a:prstGeom>
          <a:solidFill>
            <a:schemeClr val="dk1"/>
          </a:solidFill>
          <a:ln>
            <a:noFill/>
          </a:ln>
        </p:spPr>
        <p:txBody>
          <a:bodyPr anchorCtr="0" anchor="ctr" bIns="182850" lIns="182850" spcFirstLastPara="1" rIns="182850" wrap="square" tIns="182850">
            <a:normAutofit/>
          </a:bodyPr>
          <a:lstStyle>
            <a:lvl1pPr lvl="0" rtl="0" algn="ctr">
              <a:lnSpc>
                <a:spcPct val="90000"/>
              </a:lnSpc>
              <a:spcBef>
                <a:spcPts val="0"/>
              </a:spcBef>
              <a:spcAft>
                <a:spcPts val="0"/>
              </a:spcAft>
              <a:buClr>
                <a:srgbClr val="FFFFFF"/>
              </a:buClr>
              <a:buSzPts val="2000"/>
              <a:buNone/>
              <a:defRPr sz="2000">
                <a:solidFill>
                  <a:srgbClr val="FFFFFF"/>
                </a:solidFill>
              </a:defRPr>
            </a:lvl1pPr>
            <a:lvl2pPr lvl="1" rtl="0" algn="ctr">
              <a:spcBef>
                <a:spcPts val="2000"/>
              </a:spcBef>
              <a:spcAft>
                <a:spcPts val="0"/>
              </a:spcAft>
              <a:buClr>
                <a:srgbClr val="FFFFFF"/>
              </a:buClr>
              <a:buSzPts val="2800"/>
              <a:buNone/>
              <a:defRPr>
                <a:solidFill>
                  <a:srgbClr val="FFFFFF"/>
                </a:solidFill>
              </a:defRPr>
            </a:lvl2pPr>
            <a:lvl3pPr lvl="2" rtl="0" algn="ctr">
              <a:spcBef>
                <a:spcPts val="2500"/>
              </a:spcBef>
              <a:spcAft>
                <a:spcPts val="0"/>
              </a:spcAft>
              <a:buClr>
                <a:srgbClr val="FFFFFF"/>
              </a:buClr>
              <a:buSzPts val="2800"/>
              <a:buNone/>
              <a:defRPr>
                <a:solidFill>
                  <a:srgbClr val="FFFFFF"/>
                </a:solidFill>
              </a:defRPr>
            </a:lvl3pPr>
            <a:lvl4pPr lvl="3" rtl="0" algn="ctr">
              <a:spcBef>
                <a:spcPts val="2000"/>
              </a:spcBef>
              <a:spcAft>
                <a:spcPts val="0"/>
              </a:spcAft>
              <a:buClr>
                <a:srgbClr val="FFFFFF"/>
              </a:buClr>
              <a:buSzPts val="2800"/>
              <a:buNone/>
              <a:defRPr>
                <a:solidFill>
                  <a:srgbClr val="FFFFFF"/>
                </a:solidFill>
              </a:defRPr>
            </a:lvl4pPr>
            <a:lvl5pPr lvl="4" rtl="0" algn="ctr">
              <a:spcBef>
                <a:spcPts val="1800"/>
              </a:spcBef>
              <a:spcAft>
                <a:spcPts val="0"/>
              </a:spcAft>
              <a:buClr>
                <a:srgbClr val="FFFFFF"/>
              </a:buClr>
              <a:buSzPts val="2800"/>
              <a:buNone/>
              <a:defRPr>
                <a:solidFill>
                  <a:srgbClr val="FFFFFF"/>
                </a:solidFill>
              </a:defRPr>
            </a:lvl5pPr>
            <a:lvl6pPr lvl="5" rtl="0" algn="ctr">
              <a:spcBef>
                <a:spcPts val="1800"/>
              </a:spcBef>
              <a:spcAft>
                <a:spcPts val="0"/>
              </a:spcAft>
              <a:buClr>
                <a:srgbClr val="FFFFFF"/>
              </a:buClr>
              <a:buSzPts val="2800"/>
              <a:buNone/>
              <a:defRPr>
                <a:solidFill>
                  <a:srgbClr val="FFFFFF"/>
                </a:solidFill>
              </a:defRPr>
            </a:lvl6pPr>
            <a:lvl7pPr lvl="6" rtl="0" algn="ctr">
              <a:spcBef>
                <a:spcPts val="1800"/>
              </a:spcBef>
              <a:spcAft>
                <a:spcPts val="0"/>
              </a:spcAft>
              <a:buClr>
                <a:srgbClr val="FFFFFF"/>
              </a:buClr>
              <a:buSzPts val="2800"/>
              <a:buNone/>
              <a:defRPr>
                <a:solidFill>
                  <a:srgbClr val="FFFFFF"/>
                </a:solidFill>
              </a:defRPr>
            </a:lvl7pPr>
            <a:lvl8pPr lvl="7" rtl="0" algn="ctr">
              <a:spcBef>
                <a:spcPts val="1800"/>
              </a:spcBef>
              <a:spcAft>
                <a:spcPts val="0"/>
              </a:spcAft>
              <a:buClr>
                <a:srgbClr val="FFFFFF"/>
              </a:buClr>
              <a:buSzPts val="2800"/>
              <a:buNone/>
              <a:defRPr>
                <a:solidFill>
                  <a:srgbClr val="FFFFFF"/>
                </a:solidFill>
              </a:defRPr>
            </a:lvl8pPr>
            <a:lvl9pPr lvl="8" rtl="0" algn="ctr">
              <a:spcBef>
                <a:spcPts val="1800"/>
              </a:spcBef>
              <a:spcAft>
                <a:spcPts val="1800"/>
              </a:spcAft>
              <a:buClr>
                <a:srgbClr val="FFFFFF"/>
              </a:buClr>
              <a:buSzPts val="2800"/>
              <a:buNone/>
              <a:defRPr>
                <a:solidFill>
                  <a:srgbClr val="FFFFFF"/>
                </a:solidFill>
              </a:defRPr>
            </a:lvl9pPr>
          </a:lstStyle>
          <a:p/>
        </p:txBody>
      </p:sp>
      <p:sp>
        <p:nvSpPr>
          <p:cNvPr id="307" name="Google Shape;307;p37"/>
          <p:cNvSpPr txBox="1"/>
          <p:nvPr>
            <p:ph idx="6" type="subTitle"/>
          </p:nvPr>
        </p:nvSpPr>
        <p:spPr>
          <a:xfrm>
            <a:off x="9861775" y="6813900"/>
            <a:ext cx="2031600" cy="931800"/>
          </a:xfrm>
          <a:prstGeom prst="rect">
            <a:avLst/>
          </a:prstGeom>
          <a:noFill/>
          <a:ln>
            <a:noFill/>
          </a:ln>
        </p:spPr>
        <p:txBody>
          <a:bodyPr anchorCtr="0" anchor="t" bIns="182850" lIns="182850" spcFirstLastPara="1" rIns="182850" wrap="square" tIns="182850">
            <a:normAutofit/>
          </a:bodyPr>
          <a:lstStyle>
            <a:lvl1pPr lvl="0" rtl="0" algn="ctr">
              <a:lnSpc>
                <a:spcPct val="90000"/>
              </a:lnSpc>
              <a:spcBef>
                <a:spcPts val="0"/>
              </a:spcBef>
              <a:spcAft>
                <a:spcPts val="0"/>
              </a:spcAft>
              <a:buClr>
                <a:schemeClr val="dk1"/>
              </a:buClr>
              <a:buSzPts val="2000"/>
              <a:buNone/>
              <a:defRPr sz="2000">
                <a:solidFill>
                  <a:schemeClr val="dk1"/>
                </a:solidFill>
              </a:defRPr>
            </a:lvl1pPr>
            <a:lvl2pPr lvl="1" rtl="0" algn="ctr">
              <a:spcBef>
                <a:spcPts val="2000"/>
              </a:spcBef>
              <a:spcAft>
                <a:spcPts val="0"/>
              </a:spcAft>
              <a:buClr>
                <a:schemeClr val="dk1"/>
              </a:buClr>
              <a:buSzPts val="2800"/>
              <a:buNone/>
              <a:defRPr>
                <a:solidFill>
                  <a:schemeClr val="dk1"/>
                </a:solidFill>
              </a:defRPr>
            </a:lvl2pPr>
            <a:lvl3pPr lvl="2" rtl="0" algn="ctr">
              <a:spcBef>
                <a:spcPts val="2500"/>
              </a:spcBef>
              <a:spcAft>
                <a:spcPts val="0"/>
              </a:spcAft>
              <a:buClr>
                <a:schemeClr val="dk1"/>
              </a:buClr>
              <a:buSzPts val="2800"/>
              <a:buNone/>
              <a:defRPr>
                <a:solidFill>
                  <a:schemeClr val="dk1"/>
                </a:solidFill>
              </a:defRPr>
            </a:lvl3pPr>
            <a:lvl4pPr lvl="3" rtl="0" algn="ctr">
              <a:spcBef>
                <a:spcPts val="2000"/>
              </a:spcBef>
              <a:spcAft>
                <a:spcPts val="0"/>
              </a:spcAft>
              <a:buClr>
                <a:schemeClr val="dk1"/>
              </a:buClr>
              <a:buSzPts val="2800"/>
              <a:buNone/>
              <a:defRPr>
                <a:solidFill>
                  <a:schemeClr val="dk1"/>
                </a:solidFill>
              </a:defRPr>
            </a:lvl4pPr>
            <a:lvl5pPr lvl="4" rtl="0" algn="ctr">
              <a:spcBef>
                <a:spcPts val="1800"/>
              </a:spcBef>
              <a:spcAft>
                <a:spcPts val="0"/>
              </a:spcAft>
              <a:buClr>
                <a:schemeClr val="dk1"/>
              </a:buClr>
              <a:buSzPts val="2800"/>
              <a:buNone/>
              <a:defRPr>
                <a:solidFill>
                  <a:schemeClr val="dk1"/>
                </a:solidFill>
              </a:defRPr>
            </a:lvl5pPr>
            <a:lvl6pPr lvl="5" rtl="0" algn="ctr">
              <a:spcBef>
                <a:spcPts val="1800"/>
              </a:spcBef>
              <a:spcAft>
                <a:spcPts val="0"/>
              </a:spcAft>
              <a:buClr>
                <a:schemeClr val="dk1"/>
              </a:buClr>
              <a:buSzPts val="2800"/>
              <a:buNone/>
              <a:defRPr>
                <a:solidFill>
                  <a:schemeClr val="dk1"/>
                </a:solidFill>
              </a:defRPr>
            </a:lvl6pPr>
            <a:lvl7pPr lvl="6" rtl="0" algn="ctr">
              <a:spcBef>
                <a:spcPts val="1800"/>
              </a:spcBef>
              <a:spcAft>
                <a:spcPts val="0"/>
              </a:spcAft>
              <a:buClr>
                <a:schemeClr val="dk1"/>
              </a:buClr>
              <a:buSzPts val="2800"/>
              <a:buNone/>
              <a:defRPr>
                <a:solidFill>
                  <a:schemeClr val="dk1"/>
                </a:solidFill>
              </a:defRPr>
            </a:lvl7pPr>
            <a:lvl8pPr lvl="7" rtl="0" algn="ctr">
              <a:spcBef>
                <a:spcPts val="1800"/>
              </a:spcBef>
              <a:spcAft>
                <a:spcPts val="0"/>
              </a:spcAft>
              <a:buClr>
                <a:schemeClr val="dk1"/>
              </a:buClr>
              <a:buSzPts val="2800"/>
              <a:buNone/>
              <a:defRPr>
                <a:solidFill>
                  <a:schemeClr val="dk1"/>
                </a:solidFill>
              </a:defRPr>
            </a:lvl8pPr>
            <a:lvl9pPr lvl="8" rtl="0" algn="ctr">
              <a:spcBef>
                <a:spcPts val="1800"/>
              </a:spcBef>
              <a:spcAft>
                <a:spcPts val="1800"/>
              </a:spcAft>
              <a:buClr>
                <a:schemeClr val="dk1"/>
              </a:buClr>
              <a:buSzPts val="2800"/>
              <a:buNone/>
              <a:defRPr>
                <a:solidFill>
                  <a:schemeClr val="dk1"/>
                </a:solidFill>
              </a:defRPr>
            </a:lvl9pPr>
          </a:lstStyle>
          <a:p/>
        </p:txBody>
      </p:sp>
      <p:sp>
        <p:nvSpPr>
          <p:cNvPr id="308" name="Google Shape;308;p37"/>
          <p:cNvSpPr txBox="1"/>
          <p:nvPr>
            <p:ph idx="7" type="subTitle"/>
          </p:nvPr>
        </p:nvSpPr>
        <p:spPr>
          <a:xfrm>
            <a:off x="13060625" y="5842700"/>
            <a:ext cx="2031600" cy="931800"/>
          </a:xfrm>
          <a:prstGeom prst="rect">
            <a:avLst/>
          </a:prstGeom>
          <a:solidFill>
            <a:schemeClr val="dk1"/>
          </a:solidFill>
          <a:ln>
            <a:noFill/>
          </a:ln>
        </p:spPr>
        <p:txBody>
          <a:bodyPr anchorCtr="0" anchor="ctr" bIns="182850" lIns="182850" spcFirstLastPara="1" rIns="182850" wrap="square" tIns="182850">
            <a:normAutofit/>
          </a:bodyPr>
          <a:lstStyle>
            <a:lvl1pPr lvl="0" rtl="0" algn="ctr">
              <a:lnSpc>
                <a:spcPct val="90000"/>
              </a:lnSpc>
              <a:spcBef>
                <a:spcPts val="0"/>
              </a:spcBef>
              <a:spcAft>
                <a:spcPts val="0"/>
              </a:spcAft>
              <a:buClr>
                <a:srgbClr val="FFFFFF"/>
              </a:buClr>
              <a:buSzPts val="2000"/>
              <a:buNone/>
              <a:defRPr sz="2000">
                <a:solidFill>
                  <a:srgbClr val="FFFFFF"/>
                </a:solidFill>
              </a:defRPr>
            </a:lvl1pPr>
            <a:lvl2pPr lvl="1" rtl="0" algn="ctr">
              <a:spcBef>
                <a:spcPts val="2000"/>
              </a:spcBef>
              <a:spcAft>
                <a:spcPts val="0"/>
              </a:spcAft>
              <a:buClr>
                <a:srgbClr val="FFFFFF"/>
              </a:buClr>
              <a:buSzPts val="2800"/>
              <a:buNone/>
              <a:defRPr>
                <a:solidFill>
                  <a:srgbClr val="FFFFFF"/>
                </a:solidFill>
              </a:defRPr>
            </a:lvl2pPr>
            <a:lvl3pPr lvl="2" rtl="0" algn="ctr">
              <a:spcBef>
                <a:spcPts val="2500"/>
              </a:spcBef>
              <a:spcAft>
                <a:spcPts val="0"/>
              </a:spcAft>
              <a:buClr>
                <a:srgbClr val="FFFFFF"/>
              </a:buClr>
              <a:buSzPts val="2800"/>
              <a:buNone/>
              <a:defRPr>
                <a:solidFill>
                  <a:srgbClr val="FFFFFF"/>
                </a:solidFill>
              </a:defRPr>
            </a:lvl3pPr>
            <a:lvl4pPr lvl="3" rtl="0" algn="ctr">
              <a:spcBef>
                <a:spcPts val="2000"/>
              </a:spcBef>
              <a:spcAft>
                <a:spcPts val="0"/>
              </a:spcAft>
              <a:buClr>
                <a:srgbClr val="FFFFFF"/>
              </a:buClr>
              <a:buSzPts val="2800"/>
              <a:buNone/>
              <a:defRPr>
                <a:solidFill>
                  <a:srgbClr val="FFFFFF"/>
                </a:solidFill>
              </a:defRPr>
            </a:lvl4pPr>
            <a:lvl5pPr lvl="4" rtl="0" algn="ctr">
              <a:spcBef>
                <a:spcPts val="1800"/>
              </a:spcBef>
              <a:spcAft>
                <a:spcPts val="0"/>
              </a:spcAft>
              <a:buClr>
                <a:srgbClr val="FFFFFF"/>
              </a:buClr>
              <a:buSzPts val="2800"/>
              <a:buNone/>
              <a:defRPr>
                <a:solidFill>
                  <a:srgbClr val="FFFFFF"/>
                </a:solidFill>
              </a:defRPr>
            </a:lvl5pPr>
            <a:lvl6pPr lvl="5" rtl="0" algn="ctr">
              <a:spcBef>
                <a:spcPts val="1800"/>
              </a:spcBef>
              <a:spcAft>
                <a:spcPts val="0"/>
              </a:spcAft>
              <a:buClr>
                <a:srgbClr val="FFFFFF"/>
              </a:buClr>
              <a:buSzPts val="2800"/>
              <a:buNone/>
              <a:defRPr>
                <a:solidFill>
                  <a:srgbClr val="FFFFFF"/>
                </a:solidFill>
              </a:defRPr>
            </a:lvl6pPr>
            <a:lvl7pPr lvl="6" rtl="0" algn="ctr">
              <a:spcBef>
                <a:spcPts val="1800"/>
              </a:spcBef>
              <a:spcAft>
                <a:spcPts val="0"/>
              </a:spcAft>
              <a:buClr>
                <a:srgbClr val="FFFFFF"/>
              </a:buClr>
              <a:buSzPts val="2800"/>
              <a:buNone/>
              <a:defRPr>
                <a:solidFill>
                  <a:srgbClr val="FFFFFF"/>
                </a:solidFill>
              </a:defRPr>
            </a:lvl7pPr>
            <a:lvl8pPr lvl="7" rtl="0" algn="ctr">
              <a:spcBef>
                <a:spcPts val="1800"/>
              </a:spcBef>
              <a:spcAft>
                <a:spcPts val="0"/>
              </a:spcAft>
              <a:buClr>
                <a:srgbClr val="FFFFFF"/>
              </a:buClr>
              <a:buSzPts val="2800"/>
              <a:buNone/>
              <a:defRPr>
                <a:solidFill>
                  <a:srgbClr val="FFFFFF"/>
                </a:solidFill>
              </a:defRPr>
            </a:lvl8pPr>
            <a:lvl9pPr lvl="8" rtl="0" algn="ctr">
              <a:spcBef>
                <a:spcPts val="1800"/>
              </a:spcBef>
              <a:spcAft>
                <a:spcPts val="1800"/>
              </a:spcAft>
              <a:buClr>
                <a:srgbClr val="FFFFFF"/>
              </a:buClr>
              <a:buSzPts val="2800"/>
              <a:buNone/>
              <a:defRPr>
                <a:solidFill>
                  <a:srgbClr val="FFFFFF"/>
                </a:solidFill>
              </a:defRPr>
            </a:lvl9pPr>
          </a:lstStyle>
          <a:p/>
        </p:txBody>
      </p:sp>
      <p:sp>
        <p:nvSpPr>
          <p:cNvPr id="309" name="Google Shape;309;p37"/>
          <p:cNvSpPr txBox="1"/>
          <p:nvPr>
            <p:ph idx="8" type="subTitle"/>
          </p:nvPr>
        </p:nvSpPr>
        <p:spPr>
          <a:xfrm>
            <a:off x="13060625" y="6813900"/>
            <a:ext cx="2031600" cy="931800"/>
          </a:xfrm>
          <a:prstGeom prst="rect">
            <a:avLst/>
          </a:prstGeom>
          <a:noFill/>
          <a:ln>
            <a:noFill/>
          </a:ln>
        </p:spPr>
        <p:txBody>
          <a:bodyPr anchorCtr="0" anchor="t" bIns="182850" lIns="182850" spcFirstLastPara="1" rIns="182850" wrap="square" tIns="182850">
            <a:normAutofit/>
          </a:bodyPr>
          <a:lstStyle>
            <a:lvl1pPr lvl="0" rtl="0" algn="ctr">
              <a:lnSpc>
                <a:spcPct val="90000"/>
              </a:lnSpc>
              <a:spcBef>
                <a:spcPts val="0"/>
              </a:spcBef>
              <a:spcAft>
                <a:spcPts val="0"/>
              </a:spcAft>
              <a:buClr>
                <a:schemeClr val="dk1"/>
              </a:buClr>
              <a:buSzPts val="2000"/>
              <a:buNone/>
              <a:defRPr sz="2000">
                <a:solidFill>
                  <a:schemeClr val="dk1"/>
                </a:solidFill>
              </a:defRPr>
            </a:lvl1pPr>
            <a:lvl2pPr lvl="1" rtl="0" algn="ctr">
              <a:spcBef>
                <a:spcPts val="2000"/>
              </a:spcBef>
              <a:spcAft>
                <a:spcPts val="0"/>
              </a:spcAft>
              <a:buClr>
                <a:schemeClr val="dk1"/>
              </a:buClr>
              <a:buSzPts val="2800"/>
              <a:buNone/>
              <a:defRPr>
                <a:solidFill>
                  <a:schemeClr val="dk1"/>
                </a:solidFill>
              </a:defRPr>
            </a:lvl2pPr>
            <a:lvl3pPr lvl="2" rtl="0" algn="ctr">
              <a:spcBef>
                <a:spcPts val="2500"/>
              </a:spcBef>
              <a:spcAft>
                <a:spcPts val="0"/>
              </a:spcAft>
              <a:buClr>
                <a:schemeClr val="dk1"/>
              </a:buClr>
              <a:buSzPts val="2800"/>
              <a:buNone/>
              <a:defRPr>
                <a:solidFill>
                  <a:schemeClr val="dk1"/>
                </a:solidFill>
              </a:defRPr>
            </a:lvl3pPr>
            <a:lvl4pPr lvl="3" rtl="0" algn="ctr">
              <a:spcBef>
                <a:spcPts val="2000"/>
              </a:spcBef>
              <a:spcAft>
                <a:spcPts val="0"/>
              </a:spcAft>
              <a:buClr>
                <a:schemeClr val="dk1"/>
              </a:buClr>
              <a:buSzPts val="2800"/>
              <a:buNone/>
              <a:defRPr>
                <a:solidFill>
                  <a:schemeClr val="dk1"/>
                </a:solidFill>
              </a:defRPr>
            </a:lvl4pPr>
            <a:lvl5pPr lvl="4" rtl="0" algn="ctr">
              <a:spcBef>
                <a:spcPts val="1800"/>
              </a:spcBef>
              <a:spcAft>
                <a:spcPts val="0"/>
              </a:spcAft>
              <a:buClr>
                <a:schemeClr val="dk1"/>
              </a:buClr>
              <a:buSzPts val="2800"/>
              <a:buNone/>
              <a:defRPr>
                <a:solidFill>
                  <a:schemeClr val="dk1"/>
                </a:solidFill>
              </a:defRPr>
            </a:lvl5pPr>
            <a:lvl6pPr lvl="5" rtl="0" algn="ctr">
              <a:spcBef>
                <a:spcPts val="1800"/>
              </a:spcBef>
              <a:spcAft>
                <a:spcPts val="0"/>
              </a:spcAft>
              <a:buClr>
                <a:schemeClr val="dk1"/>
              </a:buClr>
              <a:buSzPts val="2800"/>
              <a:buNone/>
              <a:defRPr>
                <a:solidFill>
                  <a:schemeClr val="dk1"/>
                </a:solidFill>
              </a:defRPr>
            </a:lvl6pPr>
            <a:lvl7pPr lvl="6" rtl="0" algn="ctr">
              <a:spcBef>
                <a:spcPts val="1800"/>
              </a:spcBef>
              <a:spcAft>
                <a:spcPts val="0"/>
              </a:spcAft>
              <a:buClr>
                <a:schemeClr val="dk1"/>
              </a:buClr>
              <a:buSzPts val="2800"/>
              <a:buNone/>
              <a:defRPr>
                <a:solidFill>
                  <a:schemeClr val="dk1"/>
                </a:solidFill>
              </a:defRPr>
            </a:lvl7pPr>
            <a:lvl8pPr lvl="7" rtl="0" algn="ctr">
              <a:spcBef>
                <a:spcPts val="1800"/>
              </a:spcBef>
              <a:spcAft>
                <a:spcPts val="0"/>
              </a:spcAft>
              <a:buClr>
                <a:schemeClr val="dk1"/>
              </a:buClr>
              <a:buSzPts val="2800"/>
              <a:buNone/>
              <a:defRPr>
                <a:solidFill>
                  <a:schemeClr val="dk1"/>
                </a:solidFill>
              </a:defRPr>
            </a:lvl8pPr>
            <a:lvl9pPr lvl="8" rtl="0" algn="ctr">
              <a:spcBef>
                <a:spcPts val="1800"/>
              </a:spcBef>
              <a:spcAft>
                <a:spcPts val="1800"/>
              </a:spcAft>
              <a:buClr>
                <a:schemeClr val="dk1"/>
              </a:buClr>
              <a:buSzPts val="2800"/>
              <a:buNone/>
              <a:defRPr>
                <a:solidFill>
                  <a:schemeClr val="dk1"/>
                </a:solidFill>
              </a:defRPr>
            </a:lvl9pPr>
          </a:lstStyle>
          <a:p/>
        </p:txBody>
      </p:sp>
      <p:sp>
        <p:nvSpPr>
          <p:cNvPr id="310" name="Google Shape;310;p37"/>
          <p:cNvSpPr txBox="1"/>
          <p:nvPr>
            <p:ph idx="9" type="subTitle"/>
          </p:nvPr>
        </p:nvSpPr>
        <p:spPr>
          <a:xfrm>
            <a:off x="1572050" y="4019900"/>
            <a:ext cx="2031600" cy="931800"/>
          </a:xfrm>
          <a:prstGeom prst="rect">
            <a:avLst/>
          </a:prstGeom>
          <a:solidFill>
            <a:schemeClr val="dk1"/>
          </a:solidFill>
          <a:ln>
            <a:noFill/>
          </a:ln>
        </p:spPr>
        <p:txBody>
          <a:bodyPr anchorCtr="0" anchor="ctr" bIns="182850" lIns="182850" spcFirstLastPara="1" rIns="182850" wrap="square" tIns="182850">
            <a:normAutofit/>
          </a:bodyPr>
          <a:lstStyle>
            <a:lvl1pPr lvl="0" rtl="0" algn="ctr">
              <a:lnSpc>
                <a:spcPct val="90000"/>
              </a:lnSpc>
              <a:spcBef>
                <a:spcPts val="0"/>
              </a:spcBef>
              <a:spcAft>
                <a:spcPts val="0"/>
              </a:spcAft>
              <a:buClr>
                <a:srgbClr val="FFFFFF"/>
              </a:buClr>
              <a:buSzPts val="2000"/>
              <a:buNone/>
              <a:defRPr sz="2000">
                <a:solidFill>
                  <a:srgbClr val="FFFFFF"/>
                </a:solidFill>
              </a:defRPr>
            </a:lvl1pPr>
            <a:lvl2pPr lvl="1" rtl="0" algn="ctr">
              <a:spcBef>
                <a:spcPts val="2000"/>
              </a:spcBef>
              <a:spcAft>
                <a:spcPts val="0"/>
              </a:spcAft>
              <a:buClr>
                <a:srgbClr val="FFFFFF"/>
              </a:buClr>
              <a:buSzPts val="2800"/>
              <a:buNone/>
              <a:defRPr>
                <a:solidFill>
                  <a:srgbClr val="FFFFFF"/>
                </a:solidFill>
              </a:defRPr>
            </a:lvl2pPr>
            <a:lvl3pPr lvl="2" rtl="0" algn="ctr">
              <a:spcBef>
                <a:spcPts val="2500"/>
              </a:spcBef>
              <a:spcAft>
                <a:spcPts val="0"/>
              </a:spcAft>
              <a:buClr>
                <a:srgbClr val="FFFFFF"/>
              </a:buClr>
              <a:buSzPts val="2800"/>
              <a:buNone/>
              <a:defRPr>
                <a:solidFill>
                  <a:srgbClr val="FFFFFF"/>
                </a:solidFill>
              </a:defRPr>
            </a:lvl3pPr>
            <a:lvl4pPr lvl="3" rtl="0" algn="ctr">
              <a:spcBef>
                <a:spcPts val="2000"/>
              </a:spcBef>
              <a:spcAft>
                <a:spcPts val="0"/>
              </a:spcAft>
              <a:buClr>
                <a:srgbClr val="FFFFFF"/>
              </a:buClr>
              <a:buSzPts val="2800"/>
              <a:buNone/>
              <a:defRPr>
                <a:solidFill>
                  <a:srgbClr val="FFFFFF"/>
                </a:solidFill>
              </a:defRPr>
            </a:lvl4pPr>
            <a:lvl5pPr lvl="4" rtl="0" algn="ctr">
              <a:spcBef>
                <a:spcPts val="1800"/>
              </a:spcBef>
              <a:spcAft>
                <a:spcPts val="0"/>
              </a:spcAft>
              <a:buClr>
                <a:srgbClr val="FFFFFF"/>
              </a:buClr>
              <a:buSzPts val="2800"/>
              <a:buNone/>
              <a:defRPr>
                <a:solidFill>
                  <a:srgbClr val="FFFFFF"/>
                </a:solidFill>
              </a:defRPr>
            </a:lvl5pPr>
            <a:lvl6pPr lvl="5" rtl="0" algn="ctr">
              <a:spcBef>
                <a:spcPts val="1800"/>
              </a:spcBef>
              <a:spcAft>
                <a:spcPts val="0"/>
              </a:spcAft>
              <a:buClr>
                <a:srgbClr val="FFFFFF"/>
              </a:buClr>
              <a:buSzPts val="2800"/>
              <a:buNone/>
              <a:defRPr>
                <a:solidFill>
                  <a:srgbClr val="FFFFFF"/>
                </a:solidFill>
              </a:defRPr>
            </a:lvl6pPr>
            <a:lvl7pPr lvl="6" rtl="0" algn="ctr">
              <a:spcBef>
                <a:spcPts val="1800"/>
              </a:spcBef>
              <a:spcAft>
                <a:spcPts val="0"/>
              </a:spcAft>
              <a:buClr>
                <a:srgbClr val="FFFFFF"/>
              </a:buClr>
              <a:buSzPts val="2800"/>
              <a:buNone/>
              <a:defRPr>
                <a:solidFill>
                  <a:srgbClr val="FFFFFF"/>
                </a:solidFill>
              </a:defRPr>
            </a:lvl7pPr>
            <a:lvl8pPr lvl="7" rtl="0" algn="ctr">
              <a:spcBef>
                <a:spcPts val="1800"/>
              </a:spcBef>
              <a:spcAft>
                <a:spcPts val="0"/>
              </a:spcAft>
              <a:buClr>
                <a:srgbClr val="FFFFFF"/>
              </a:buClr>
              <a:buSzPts val="2800"/>
              <a:buNone/>
              <a:defRPr>
                <a:solidFill>
                  <a:srgbClr val="FFFFFF"/>
                </a:solidFill>
              </a:defRPr>
            </a:lvl8pPr>
            <a:lvl9pPr lvl="8" rtl="0" algn="ctr">
              <a:spcBef>
                <a:spcPts val="1800"/>
              </a:spcBef>
              <a:spcAft>
                <a:spcPts val="1800"/>
              </a:spcAft>
              <a:buClr>
                <a:srgbClr val="FFFFFF"/>
              </a:buClr>
              <a:buSzPts val="2800"/>
              <a:buNone/>
              <a:defRPr>
                <a:solidFill>
                  <a:srgbClr val="FFFFFF"/>
                </a:solidFill>
              </a:defRPr>
            </a:lvl9pPr>
          </a:lstStyle>
          <a:p/>
        </p:txBody>
      </p:sp>
      <p:sp>
        <p:nvSpPr>
          <p:cNvPr id="311" name="Google Shape;311;p37"/>
          <p:cNvSpPr txBox="1"/>
          <p:nvPr>
            <p:ph idx="13" type="subTitle"/>
          </p:nvPr>
        </p:nvSpPr>
        <p:spPr>
          <a:xfrm>
            <a:off x="1572050" y="3011900"/>
            <a:ext cx="2031600" cy="931800"/>
          </a:xfrm>
          <a:prstGeom prst="rect">
            <a:avLst/>
          </a:prstGeom>
          <a:noFill/>
          <a:ln>
            <a:noFill/>
          </a:ln>
        </p:spPr>
        <p:txBody>
          <a:bodyPr anchorCtr="0" anchor="b" bIns="182850" lIns="182850" spcFirstLastPara="1" rIns="182850" wrap="square" tIns="182850">
            <a:normAutofit/>
          </a:bodyPr>
          <a:lstStyle>
            <a:lvl1pPr lvl="0" rtl="0" algn="ctr">
              <a:lnSpc>
                <a:spcPct val="90000"/>
              </a:lnSpc>
              <a:spcBef>
                <a:spcPts val="0"/>
              </a:spcBef>
              <a:spcAft>
                <a:spcPts val="0"/>
              </a:spcAft>
              <a:buClr>
                <a:schemeClr val="dk1"/>
              </a:buClr>
              <a:buSzPts val="2000"/>
              <a:buNone/>
              <a:defRPr sz="2000">
                <a:solidFill>
                  <a:schemeClr val="dk1"/>
                </a:solidFill>
              </a:defRPr>
            </a:lvl1pPr>
            <a:lvl2pPr lvl="1" rtl="0" algn="ctr">
              <a:spcBef>
                <a:spcPts val="2000"/>
              </a:spcBef>
              <a:spcAft>
                <a:spcPts val="0"/>
              </a:spcAft>
              <a:buClr>
                <a:schemeClr val="dk1"/>
              </a:buClr>
              <a:buSzPts val="2800"/>
              <a:buNone/>
              <a:defRPr>
                <a:solidFill>
                  <a:schemeClr val="dk1"/>
                </a:solidFill>
              </a:defRPr>
            </a:lvl2pPr>
            <a:lvl3pPr lvl="2" rtl="0" algn="ctr">
              <a:spcBef>
                <a:spcPts val="2500"/>
              </a:spcBef>
              <a:spcAft>
                <a:spcPts val="0"/>
              </a:spcAft>
              <a:buClr>
                <a:schemeClr val="dk1"/>
              </a:buClr>
              <a:buSzPts val="2800"/>
              <a:buNone/>
              <a:defRPr>
                <a:solidFill>
                  <a:schemeClr val="dk1"/>
                </a:solidFill>
              </a:defRPr>
            </a:lvl3pPr>
            <a:lvl4pPr lvl="3" rtl="0" algn="ctr">
              <a:spcBef>
                <a:spcPts val="2000"/>
              </a:spcBef>
              <a:spcAft>
                <a:spcPts val="0"/>
              </a:spcAft>
              <a:buClr>
                <a:schemeClr val="dk1"/>
              </a:buClr>
              <a:buSzPts val="2800"/>
              <a:buNone/>
              <a:defRPr>
                <a:solidFill>
                  <a:schemeClr val="dk1"/>
                </a:solidFill>
              </a:defRPr>
            </a:lvl4pPr>
            <a:lvl5pPr lvl="4" rtl="0" algn="ctr">
              <a:spcBef>
                <a:spcPts val="1800"/>
              </a:spcBef>
              <a:spcAft>
                <a:spcPts val="0"/>
              </a:spcAft>
              <a:buClr>
                <a:schemeClr val="dk1"/>
              </a:buClr>
              <a:buSzPts val="2800"/>
              <a:buNone/>
              <a:defRPr>
                <a:solidFill>
                  <a:schemeClr val="dk1"/>
                </a:solidFill>
              </a:defRPr>
            </a:lvl5pPr>
            <a:lvl6pPr lvl="5" rtl="0" algn="ctr">
              <a:spcBef>
                <a:spcPts val="1800"/>
              </a:spcBef>
              <a:spcAft>
                <a:spcPts val="0"/>
              </a:spcAft>
              <a:buClr>
                <a:schemeClr val="dk1"/>
              </a:buClr>
              <a:buSzPts val="2800"/>
              <a:buNone/>
              <a:defRPr>
                <a:solidFill>
                  <a:schemeClr val="dk1"/>
                </a:solidFill>
              </a:defRPr>
            </a:lvl6pPr>
            <a:lvl7pPr lvl="6" rtl="0" algn="ctr">
              <a:spcBef>
                <a:spcPts val="1800"/>
              </a:spcBef>
              <a:spcAft>
                <a:spcPts val="0"/>
              </a:spcAft>
              <a:buClr>
                <a:schemeClr val="dk1"/>
              </a:buClr>
              <a:buSzPts val="2800"/>
              <a:buNone/>
              <a:defRPr>
                <a:solidFill>
                  <a:schemeClr val="dk1"/>
                </a:solidFill>
              </a:defRPr>
            </a:lvl7pPr>
            <a:lvl8pPr lvl="7" rtl="0" algn="ctr">
              <a:spcBef>
                <a:spcPts val="1800"/>
              </a:spcBef>
              <a:spcAft>
                <a:spcPts val="0"/>
              </a:spcAft>
              <a:buClr>
                <a:schemeClr val="dk1"/>
              </a:buClr>
              <a:buSzPts val="2800"/>
              <a:buNone/>
              <a:defRPr>
                <a:solidFill>
                  <a:schemeClr val="dk1"/>
                </a:solidFill>
              </a:defRPr>
            </a:lvl8pPr>
            <a:lvl9pPr lvl="8" rtl="0" algn="ctr">
              <a:spcBef>
                <a:spcPts val="1800"/>
              </a:spcBef>
              <a:spcAft>
                <a:spcPts val="1800"/>
              </a:spcAft>
              <a:buClr>
                <a:schemeClr val="dk1"/>
              </a:buClr>
              <a:buSzPts val="2800"/>
              <a:buNone/>
              <a:defRPr>
                <a:solidFill>
                  <a:schemeClr val="dk1"/>
                </a:solidFill>
              </a:defRPr>
            </a:lvl9pPr>
          </a:lstStyle>
          <a:p/>
        </p:txBody>
      </p:sp>
      <p:sp>
        <p:nvSpPr>
          <p:cNvPr id="312" name="Google Shape;312;p37"/>
          <p:cNvSpPr txBox="1"/>
          <p:nvPr>
            <p:ph idx="14" type="subTitle"/>
          </p:nvPr>
        </p:nvSpPr>
        <p:spPr>
          <a:xfrm>
            <a:off x="4793768" y="4019900"/>
            <a:ext cx="2031600" cy="931800"/>
          </a:xfrm>
          <a:prstGeom prst="rect">
            <a:avLst/>
          </a:prstGeom>
          <a:solidFill>
            <a:schemeClr val="dk1"/>
          </a:solidFill>
          <a:ln>
            <a:noFill/>
          </a:ln>
        </p:spPr>
        <p:txBody>
          <a:bodyPr anchorCtr="0" anchor="ctr" bIns="182850" lIns="182850" spcFirstLastPara="1" rIns="182850" wrap="square" tIns="182850">
            <a:normAutofit/>
          </a:bodyPr>
          <a:lstStyle>
            <a:lvl1pPr lvl="0" rtl="0" algn="ctr">
              <a:lnSpc>
                <a:spcPct val="90000"/>
              </a:lnSpc>
              <a:spcBef>
                <a:spcPts val="0"/>
              </a:spcBef>
              <a:spcAft>
                <a:spcPts val="0"/>
              </a:spcAft>
              <a:buClr>
                <a:srgbClr val="FFFFFF"/>
              </a:buClr>
              <a:buSzPts val="2000"/>
              <a:buNone/>
              <a:defRPr sz="2000">
                <a:solidFill>
                  <a:srgbClr val="FFFFFF"/>
                </a:solidFill>
              </a:defRPr>
            </a:lvl1pPr>
            <a:lvl2pPr lvl="1" rtl="0" algn="ctr">
              <a:spcBef>
                <a:spcPts val="2000"/>
              </a:spcBef>
              <a:spcAft>
                <a:spcPts val="0"/>
              </a:spcAft>
              <a:buClr>
                <a:srgbClr val="FFFFFF"/>
              </a:buClr>
              <a:buSzPts val="2800"/>
              <a:buNone/>
              <a:defRPr>
                <a:solidFill>
                  <a:srgbClr val="FFFFFF"/>
                </a:solidFill>
              </a:defRPr>
            </a:lvl2pPr>
            <a:lvl3pPr lvl="2" rtl="0" algn="ctr">
              <a:spcBef>
                <a:spcPts val="2500"/>
              </a:spcBef>
              <a:spcAft>
                <a:spcPts val="0"/>
              </a:spcAft>
              <a:buClr>
                <a:srgbClr val="FFFFFF"/>
              </a:buClr>
              <a:buSzPts val="2800"/>
              <a:buNone/>
              <a:defRPr>
                <a:solidFill>
                  <a:srgbClr val="FFFFFF"/>
                </a:solidFill>
              </a:defRPr>
            </a:lvl3pPr>
            <a:lvl4pPr lvl="3" rtl="0" algn="ctr">
              <a:spcBef>
                <a:spcPts val="2000"/>
              </a:spcBef>
              <a:spcAft>
                <a:spcPts val="0"/>
              </a:spcAft>
              <a:buClr>
                <a:srgbClr val="FFFFFF"/>
              </a:buClr>
              <a:buSzPts val="2800"/>
              <a:buNone/>
              <a:defRPr>
                <a:solidFill>
                  <a:srgbClr val="FFFFFF"/>
                </a:solidFill>
              </a:defRPr>
            </a:lvl4pPr>
            <a:lvl5pPr lvl="4" rtl="0" algn="ctr">
              <a:spcBef>
                <a:spcPts val="1800"/>
              </a:spcBef>
              <a:spcAft>
                <a:spcPts val="0"/>
              </a:spcAft>
              <a:buClr>
                <a:srgbClr val="FFFFFF"/>
              </a:buClr>
              <a:buSzPts val="2800"/>
              <a:buNone/>
              <a:defRPr>
                <a:solidFill>
                  <a:srgbClr val="FFFFFF"/>
                </a:solidFill>
              </a:defRPr>
            </a:lvl5pPr>
            <a:lvl6pPr lvl="5" rtl="0" algn="ctr">
              <a:spcBef>
                <a:spcPts val="1800"/>
              </a:spcBef>
              <a:spcAft>
                <a:spcPts val="0"/>
              </a:spcAft>
              <a:buClr>
                <a:srgbClr val="FFFFFF"/>
              </a:buClr>
              <a:buSzPts val="2800"/>
              <a:buNone/>
              <a:defRPr>
                <a:solidFill>
                  <a:srgbClr val="FFFFFF"/>
                </a:solidFill>
              </a:defRPr>
            </a:lvl6pPr>
            <a:lvl7pPr lvl="6" rtl="0" algn="ctr">
              <a:spcBef>
                <a:spcPts val="1800"/>
              </a:spcBef>
              <a:spcAft>
                <a:spcPts val="0"/>
              </a:spcAft>
              <a:buClr>
                <a:srgbClr val="FFFFFF"/>
              </a:buClr>
              <a:buSzPts val="2800"/>
              <a:buNone/>
              <a:defRPr>
                <a:solidFill>
                  <a:srgbClr val="FFFFFF"/>
                </a:solidFill>
              </a:defRPr>
            </a:lvl7pPr>
            <a:lvl8pPr lvl="7" rtl="0" algn="ctr">
              <a:spcBef>
                <a:spcPts val="1800"/>
              </a:spcBef>
              <a:spcAft>
                <a:spcPts val="0"/>
              </a:spcAft>
              <a:buClr>
                <a:srgbClr val="FFFFFF"/>
              </a:buClr>
              <a:buSzPts val="2800"/>
              <a:buNone/>
              <a:defRPr>
                <a:solidFill>
                  <a:srgbClr val="FFFFFF"/>
                </a:solidFill>
              </a:defRPr>
            </a:lvl8pPr>
            <a:lvl9pPr lvl="8" rtl="0" algn="ctr">
              <a:spcBef>
                <a:spcPts val="1800"/>
              </a:spcBef>
              <a:spcAft>
                <a:spcPts val="1800"/>
              </a:spcAft>
              <a:buClr>
                <a:srgbClr val="FFFFFF"/>
              </a:buClr>
              <a:buSzPts val="2800"/>
              <a:buNone/>
              <a:defRPr>
                <a:solidFill>
                  <a:srgbClr val="FFFFFF"/>
                </a:solidFill>
              </a:defRPr>
            </a:lvl9pPr>
          </a:lstStyle>
          <a:p/>
        </p:txBody>
      </p:sp>
      <p:sp>
        <p:nvSpPr>
          <p:cNvPr id="313" name="Google Shape;313;p37"/>
          <p:cNvSpPr txBox="1"/>
          <p:nvPr>
            <p:ph idx="15" type="subTitle"/>
          </p:nvPr>
        </p:nvSpPr>
        <p:spPr>
          <a:xfrm>
            <a:off x="4793768" y="3011900"/>
            <a:ext cx="2031600" cy="931800"/>
          </a:xfrm>
          <a:prstGeom prst="rect">
            <a:avLst/>
          </a:prstGeom>
          <a:noFill/>
          <a:ln>
            <a:noFill/>
          </a:ln>
        </p:spPr>
        <p:txBody>
          <a:bodyPr anchorCtr="0" anchor="b" bIns="182850" lIns="182850" spcFirstLastPara="1" rIns="182850" wrap="square" tIns="182850">
            <a:normAutofit/>
          </a:bodyPr>
          <a:lstStyle>
            <a:lvl1pPr lvl="0" rtl="0" algn="ctr">
              <a:lnSpc>
                <a:spcPct val="90000"/>
              </a:lnSpc>
              <a:spcBef>
                <a:spcPts val="0"/>
              </a:spcBef>
              <a:spcAft>
                <a:spcPts val="0"/>
              </a:spcAft>
              <a:buClr>
                <a:schemeClr val="dk1"/>
              </a:buClr>
              <a:buSzPts val="2000"/>
              <a:buNone/>
              <a:defRPr sz="2000">
                <a:solidFill>
                  <a:schemeClr val="dk1"/>
                </a:solidFill>
              </a:defRPr>
            </a:lvl1pPr>
            <a:lvl2pPr lvl="1" rtl="0" algn="ctr">
              <a:spcBef>
                <a:spcPts val="2000"/>
              </a:spcBef>
              <a:spcAft>
                <a:spcPts val="0"/>
              </a:spcAft>
              <a:buClr>
                <a:schemeClr val="dk1"/>
              </a:buClr>
              <a:buSzPts val="2800"/>
              <a:buNone/>
              <a:defRPr>
                <a:solidFill>
                  <a:schemeClr val="dk1"/>
                </a:solidFill>
              </a:defRPr>
            </a:lvl2pPr>
            <a:lvl3pPr lvl="2" rtl="0" algn="ctr">
              <a:spcBef>
                <a:spcPts val="2500"/>
              </a:spcBef>
              <a:spcAft>
                <a:spcPts val="0"/>
              </a:spcAft>
              <a:buClr>
                <a:schemeClr val="dk1"/>
              </a:buClr>
              <a:buSzPts val="2800"/>
              <a:buNone/>
              <a:defRPr>
                <a:solidFill>
                  <a:schemeClr val="dk1"/>
                </a:solidFill>
              </a:defRPr>
            </a:lvl3pPr>
            <a:lvl4pPr lvl="3" rtl="0" algn="ctr">
              <a:spcBef>
                <a:spcPts val="2000"/>
              </a:spcBef>
              <a:spcAft>
                <a:spcPts val="0"/>
              </a:spcAft>
              <a:buClr>
                <a:schemeClr val="dk1"/>
              </a:buClr>
              <a:buSzPts val="2800"/>
              <a:buNone/>
              <a:defRPr>
                <a:solidFill>
                  <a:schemeClr val="dk1"/>
                </a:solidFill>
              </a:defRPr>
            </a:lvl4pPr>
            <a:lvl5pPr lvl="4" rtl="0" algn="ctr">
              <a:spcBef>
                <a:spcPts val="1800"/>
              </a:spcBef>
              <a:spcAft>
                <a:spcPts val="0"/>
              </a:spcAft>
              <a:buClr>
                <a:schemeClr val="dk1"/>
              </a:buClr>
              <a:buSzPts val="2800"/>
              <a:buNone/>
              <a:defRPr>
                <a:solidFill>
                  <a:schemeClr val="dk1"/>
                </a:solidFill>
              </a:defRPr>
            </a:lvl5pPr>
            <a:lvl6pPr lvl="5" rtl="0" algn="ctr">
              <a:spcBef>
                <a:spcPts val="1800"/>
              </a:spcBef>
              <a:spcAft>
                <a:spcPts val="0"/>
              </a:spcAft>
              <a:buClr>
                <a:schemeClr val="dk1"/>
              </a:buClr>
              <a:buSzPts val="2800"/>
              <a:buNone/>
              <a:defRPr>
                <a:solidFill>
                  <a:schemeClr val="dk1"/>
                </a:solidFill>
              </a:defRPr>
            </a:lvl6pPr>
            <a:lvl7pPr lvl="6" rtl="0" algn="ctr">
              <a:spcBef>
                <a:spcPts val="1800"/>
              </a:spcBef>
              <a:spcAft>
                <a:spcPts val="0"/>
              </a:spcAft>
              <a:buClr>
                <a:schemeClr val="dk1"/>
              </a:buClr>
              <a:buSzPts val="2800"/>
              <a:buNone/>
              <a:defRPr>
                <a:solidFill>
                  <a:schemeClr val="dk1"/>
                </a:solidFill>
              </a:defRPr>
            </a:lvl7pPr>
            <a:lvl8pPr lvl="7" rtl="0" algn="ctr">
              <a:spcBef>
                <a:spcPts val="1800"/>
              </a:spcBef>
              <a:spcAft>
                <a:spcPts val="0"/>
              </a:spcAft>
              <a:buClr>
                <a:schemeClr val="dk1"/>
              </a:buClr>
              <a:buSzPts val="2800"/>
              <a:buNone/>
              <a:defRPr>
                <a:solidFill>
                  <a:schemeClr val="dk1"/>
                </a:solidFill>
              </a:defRPr>
            </a:lvl8pPr>
            <a:lvl9pPr lvl="8" rtl="0" algn="ctr">
              <a:spcBef>
                <a:spcPts val="1800"/>
              </a:spcBef>
              <a:spcAft>
                <a:spcPts val="1800"/>
              </a:spcAft>
              <a:buClr>
                <a:schemeClr val="dk1"/>
              </a:buClr>
              <a:buSzPts val="2800"/>
              <a:buNone/>
              <a:defRPr>
                <a:solidFill>
                  <a:schemeClr val="dk1"/>
                </a:solidFill>
              </a:defRPr>
            </a:lvl9pPr>
          </a:lstStyle>
          <a:p/>
        </p:txBody>
      </p:sp>
      <p:sp>
        <p:nvSpPr>
          <p:cNvPr id="314" name="Google Shape;314;p37"/>
          <p:cNvSpPr txBox="1"/>
          <p:nvPr>
            <p:ph idx="16" type="subTitle"/>
          </p:nvPr>
        </p:nvSpPr>
        <p:spPr>
          <a:xfrm>
            <a:off x="8131193" y="4019900"/>
            <a:ext cx="2031600" cy="931800"/>
          </a:xfrm>
          <a:prstGeom prst="rect">
            <a:avLst/>
          </a:prstGeom>
          <a:solidFill>
            <a:schemeClr val="dk1"/>
          </a:solidFill>
          <a:ln>
            <a:noFill/>
          </a:ln>
        </p:spPr>
        <p:txBody>
          <a:bodyPr anchorCtr="0" anchor="ctr" bIns="182850" lIns="182850" spcFirstLastPara="1" rIns="182850" wrap="square" tIns="182850">
            <a:normAutofit/>
          </a:bodyPr>
          <a:lstStyle>
            <a:lvl1pPr lvl="0" rtl="0" algn="ctr">
              <a:lnSpc>
                <a:spcPct val="90000"/>
              </a:lnSpc>
              <a:spcBef>
                <a:spcPts val="0"/>
              </a:spcBef>
              <a:spcAft>
                <a:spcPts val="0"/>
              </a:spcAft>
              <a:buClr>
                <a:srgbClr val="FFFFFF"/>
              </a:buClr>
              <a:buSzPts val="2000"/>
              <a:buNone/>
              <a:defRPr sz="2000">
                <a:solidFill>
                  <a:srgbClr val="FFFFFF"/>
                </a:solidFill>
              </a:defRPr>
            </a:lvl1pPr>
            <a:lvl2pPr lvl="1" rtl="0" algn="ctr">
              <a:spcBef>
                <a:spcPts val="2000"/>
              </a:spcBef>
              <a:spcAft>
                <a:spcPts val="0"/>
              </a:spcAft>
              <a:buClr>
                <a:srgbClr val="FFFFFF"/>
              </a:buClr>
              <a:buSzPts val="2800"/>
              <a:buNone/>
              <a:defRPr>
                <a:solidFill>
                  <a:srgbClr val="FFFFFF"/>
                </a:solidFill>
              </a:defRPr>
            </a:lvl2pPr>
            <a:lvl3pPr lvl="2" rtl="0" algn="ctr">
              <a:spcBef>
                <a:spcPts val="2500"/>
              </a:spcBef>
              <a:spcAft>
                <a:spcPts val="0"/>
              </a:spcAft>
              <a:buClr>
                <a:srgbClr val="FFFFFF"/>
              </a:buClr>
              <a:buSzPts val="2800"/>
              <a:buNone/>
              <a:defRPr>
                <a:solidFill>
                  <a:srgbClr val="FFFFFF"/>
                </a:solidFill>
              </a:defRPr>
            </a:lvl3pPr>
            <a:lvl4pPr lvl="3" rtl="0" algn="ctr">
              <a:spcBef>
                <a:spcPts val="2000"/>
              </a:spcBef>
              <a:spcAft>
                <a:spcPts val="0"/>
              </a:spcAft>
              <a:buClr>
                <a:srgbClr val="FFFFFF"/>
              </a:buClr>
              <a:buSzPts val="2800"/>
              <a:buNone/>
              <a:defRPr>
                <a:solidFill>
                  <a:srgbClr val="FFFFFF"/>
                </a:solidFill>
              </a:defRPr>
            </a:lvl4pPr>
            <a:lvl5pPr lvl="4" rtl="0" algn="ctr">
              <a:spcBef>
                <a:spcPts val="1800"/>
              </a:spcBef>
              <a:spcAft>
                <a:spcPts val="0"/>
              </a:spcAft>
              <a:buClr>
                <a:srgbClr val="FFFFFF"/>
              </a:buClr>
              <a:buSzPts val="2800"/>
              <a:buNone/>
              <a:defRPr>
                <a:solidFill>
                  <a:srgbClr val="FFFFFF"/>
                </a:solidFill>
              </a:defRPr>
            </a:lvl5pPr>
            <a:lvl6pPr lvl="5" rtl="0" algn="ctr">
              <a:spcBef>
                <a:spcPts val="1800"/>
              </a:spcBef>
              <a:spcAft>
                <a:spcPts val="0"/>
              </a:spcAft>
              <a:buClr>
                <a:srgbClr val="FFFFFF"/>
              </a:buClr>
              <a:buSzPts val="2800"/>
              <a:buNone/>
              <a:defRPr>
                <a:solidFill>
                  <a:srgbClr val="FFFFFF"/>
                </a:solidFill>
              </a:defRPr>
            </a:lvl6pPr>
            <a:lvl7pPr lvl="6" rtl="0" algn="ctr">
              <a:spcBef>
                <a:spcPts val="1800"/>
              </a:spcBef>
              <a:spcAft>
                <a:spcPts val="0"/>
              </a:spcAft>
              <a:buClr>
                <a:srgbClr val="FFFFFF"/>
              </a:buClr>
              <a:buSzPts val="2800"/>
              <a:buNone/>
              <a:defRPr>
                <a:solidFill>
                  <a:srgbClr val="FFFFFF"/>
                </a:solidFill>
              </a:defRPr>
            </a:lvl7pPr>
            <a:lvl8pPr lvl="7" rtl="0" algn="ctr">
              <a:spcBef>
                <a:spcPts val="1800"/>
              </a:spcBef>
              <a:spcAft>
                <a:spcPts val="0"/>
              </a:spcAft>
              <a:buClr>
                <a:srgbClr val="FFFFFF"/>
              </a:buClr>
              <a:buSzPts val="2800"/>
              <a:buNone/>
              <a:defRPr>
                <a:solidFill>
                  <a:srgbClr val="FFFFFF"/>
                </a:solidFill>
              </a:defRPr>
            </a:lvl8pPr>
            <a:lvl9pPr lvl="8" rtl="0" algn="ctr">
              <a:spcBef>
                <a:spcPts val="1800"/>
              </a:spcBef>
              <a:spcAft>
                <a:spcPts val="1800"/>
              </a:spcAft>
              <a:buClr>
                <a:srgbClr val="FFFFFF"/>
              </a:buClr>
              <a:buSzPts val="2800"/>
              <a:buNone/>
              <a:defRPr>
                <a:solidFill>
                  <a:srgbClr val="FFFFFF"/>
                </a:solidFill>
              </a:defRPr>
            </a:lvl9pPr>
          </a:lstStyle>
          <a:p/>
        </p:txBody>
      </p:sp>
      <p:sp>
        <p:nvSpPr>
          <p:cNvPr id="315" name="Google Shape;315;p37"/>
          <p:cNvSpPr txBox="1"/>
          <p:nvPr>
            <p:ph idx="17" type="subTitle"/>
          </p:nvPr>
        </p:nvSpPr>
        <p:spPr>
          <a:xfrm>
            <a:off x="8131193" y="3011900"/>
            <a:ext cx="2031600" cy="931800"/>
          </a:xfrm>
          <a:prstGeom prst="rect">
            <a:avLst/>
          </a:prstGeom>
          <a:noFill/>
          <a:ln>
            <a:noFill/>
          </a:ln>
        </p:spPr>
        <p:txBody>
          <a:bodyPr anchorCtr="0" anchor="b" bIns="182850" lIns="182850" spcFirstLastPara="1" rIns="182850" wrap="square" tIns="182850">
            <a:normAutofit/>
          </a:bodyPr>
          <a:lstStyle>
            <a:lvl1pPr lvl="0" rtl="0" algn="ctr">
              <a:lnSpc>
                <a:spcPct val="90000"/>
              </a:lnSpc>
              <a:spcBef>
                <a:spcPts val="0"/>
              </a:spcBef>
              <a:spcAft>
                <a:spcPts val="0"/>
              </a:spcAft>
              <a:buClr>
                <a:schemeClr val="dk1"/>
              </a:buClr>
              <a:buSzPts val="2000"/>
              <a:buNone/>
              <a:defRPr sz="2000">
                <a:solidFill>
                  <a:schemeClr val="dk1"/>
                </a:solidFill>
              </a:defRPr>
            </a:lvl1pPr>
            <a:lvl2pPr lvl="1" rtl="0" algn="ctr">
              <a:spcBef>
                <a:spcPts val="2000"/>
              </a:spcBef>
              <a:spcAft>
                <a:spcPts val="0"/>
              </a:spcAft>
              <a:buClr>
                <a:schemeClr val="dk1"/>
              </a:buClr>
              <a:buSzPts val="2800"/>
              <a:buNone/>
              <a:defRPr>
                <a:solidFill>
                  <a:schemeClr val="dk1"/>
                </a:solidFill>
              </a:defRPr>
            </a:lvl2pPr>
            <a:lvl3pPr lvl="2" rtl="0" algn="ctr">
              <a:spcBef>
                <a:spcPts val="2500"/>
              </a:spcBef>
              <a:spcAft>
                <a:spcPts val="0"/>
              </a:spcAft>
              <a:buClr>
                <a:schemeClr val="dk1"/>
              </a:buClr>
              <a:buSzPts val="2800"/>
              <a:buNone/>
              <a:defRPr>
                <a:solidFill>
                  <a:schemeClr val="dk1"/>
                </a:solidFill>
              </a:defRPr>
            </a:lvl3pPr>
            <a:lvl4pPr lvl="3" rtl="0" algn="ctr">
              <a:spcBef>
                <a:spcPts val="2000"/>
              </a:spcBef>
              <a:spcAft>
                <a:spcPts val="0"/>
              </a:spcAft>
              <a:buClr>
                <a:schemeClr val="dk1"/>
              </a:buClr>
              <a:buSzPts val="2800"/>
              <a:buNone/>
              <a:defRPr>
                <a:solidFill>
                  <a:schemeClr val="dk1"/>
                </a:solidFill>
              </a:defRPr>
            </a:lvl4pPr>
            <a:lvl5pPr lvl="4" rtl="0" algn="ctr">
              <a:spcBef>
                <a:spcPts val="1800"/>
              </a:spcBef>
              <a:spcAft>
                <a:spcPts val="0"/>
              </a:spcAft>
              <a:buClr>
                <a:schemeClr val="dk1"/>
              </a:buClr>
              <a:buSzPts val="2800"/>
              <a:buNone/>
              <a:defRPr>
                <a:solidFill>
                  <a:schemeClr val="dk1"/>
                </a:solidFill>
              </a:defRPr>
            </a:lvl5pPr>
            <a:lvl6pPr lvl="5" rtl="0" algn="ctr">
              <a:spcBef>
                <a:spcPts val="1800"/>
              </a:spcBef>
              <a:spcAft>
                <a:spcPts val="0"/>
              </a:spcAft>
              <a:buClr>
                <a:schemeClr val="dk1"/>
              </a:buClr>
              <a:buSzPts val="2800"/>
              <a:buNone/>
              <a:defRPr>
                <a:solidFill>
                  <a:schemeClr val="dk1"/>
                </a:solidFill>
              </a:defRPr>
            </a:lvl6pPr>
            <a:lvl7pPr lvl="6" rtl="0" algn="ctr">
              <a:spcBef>
                <a:spcPts val="1800"/>
              </a:spcBef>
              <a:spcAft>
                <a:spcPts val="0"/>
              </a:spcAft>
              <a:buClr>
                <a:schemeClr val="dk1"/>
              </a:buClr>
              <a:buSzPts val="2800"/>
              <a:buNone/>
              <a:defRPr>
                <a:solidFill>
                  <a:schemeClr val="dk1"/>
                </a:solidFill>
              </a:defRPr>
            </a:lvl7pPr>
            <a:lvl8pPr lvl="7" rtl="0" algn="ctr">
              <a:spcBef>
                <a:spcPts val="1800"/>
              </a:spcBef>
              <a:spcAft>
                <a:spcPts val="0"/>
              </a:spcAft>
              <a:buClr>
                <a:schemeClr val="dk1"/>
              </a:buClr>
              <a:buSzPts val="2800"/>
              <a:buNone/>
              <a:defRPr>
                <a:solidFill>
                  <a:schemeClr val="dk1"/>
                </a:solidFill>
              </a:defRPr>
            </a:lvl8pPr>
            <a:lvl9pPr lvl="8" rtl="0" algn="ctr">
              <a:spcBef>
                <a:spcPts val="1800"/>
              </a:spcBef>
              <a:spcAft>
                <a:spcPts val="1800"/>
              </a:spcAft>
              <a:buClr>
                <a:schemeClr val="dk1"/>
              </a:buClr>
              <a:buSzPts val="2800"/>
              <a:buNone/>
              <a:defRPr>
                <a:solidFill>
                  <a:schemeClr val="dk1"/>
                </a:solidFill>
              </a:defRPr>
            </a:lvl9pPr>
          </a:lstStyle>
          <a:p/>
        </p:txBody>
      </p:sp>
      <p:sp>
        <p:nvSpPr>
          <p:cNvPr id="316" name="Google Shape;316;p37"/>
          <p:cNvSpPr txBox="1"/>
          <p:nvPr>
            <p:ph idx="18" type="subTitle"/>
          </p:nvPr>
        </p:nvSpPr>
        <p:spPr>
          <a:xfrm>
            <a:off x="11311143" y="4019900"/>
            <a:ext cx="2031600" cy="931800"/>
          </a:xfrm>
          <a:prstGeom prst="rect">
            <a:avLst/>
          </a:prstGeom>
          <a:solidFill>
            <a:schemeClr val="dk1"/>
          </a:solidFill>
          <a:ln>
            <a:noFill/>
          </a:ln>
        </p:spPr>
        <p:txBody>
          <a:bodyPr anchorCtr="0" anchor="ctr" bIns="182850" lIns="182850" spcFirstLastPara="1" rIns="182850" wrap="square" tIns="182850">
            <a:normAutofit/>
          </a:bodyPr>
          <a:lstStyle>
            <a:lvl1pPr lvl="0" rtl="0" algn="ctr">
              <a:lnSpc>
                <a:spcPct val="90000"/>
              </a:lnSpc>
              <a:spcBef>
                <a:spcPts val="0"/>
              </a:spcBef>
              <a:spcAft>
                <a:spcPts val="0"/>
              </a:spcAft>
              <a:buClr>
                <a:srgbClr val="FFFFFF"/>
              </a:buClr>
              <a:buSzPts val="2000"/>
              <a:buNone/>
              <a:defRPr sz="2000">
                <a:solidFill>
                  <a:srgbClr val="FFFFFF"/>
                </a:solidFill>
              </a:defRPr>
            </a:lvl1pPr>
            <a:lvl2pPr lvl="1" rtl="0" algn="ctr">
              <a:spcBef>
                <a:spcPts val="2000"/>
              </a:spcBef>
              <a:spcAft>
                <a:spcPts val="0"/>
              </a:spcAft>
              <a:buClr>
                <a:srgbClr val="FFFFFF"/>
              </a:buClr>
              <a:buSzPts val="2800"/>
              <a:buNone/>
              <a:defRPr>
                <a:solidFill>
                  <a:srgbClr val="FFFFFF"/>
                </a:solidFill>
              </a:defRPr>
            </a:lvl2pPr>
            <a:lvl3pPr lvl="2" rtl="0" algn="ctr">
              <a:spcBef>
                <a:spcPts val="2500"/>
              </a:spcBef>
              <a:spcAft>
                <a:spcPts val="0"/>
              </a:spcAft>
              <a:buClr>
                <a:srgbClr val="FFFFFF"/>
              </a:buClr>
              <a:buSzPts val="2800"/>
              <a:buNone/>
              <a:defRPr>
                <a:solidFill>
                  <a:srgbClr val="FFFFFF"/>
                </a:solidFill>
              </a:defRPr>
            </a:lvl3pPr>
            <a:lvl4pPr lvl="3" rtl="0" algn="ctr">
              <a:spcBef>
                <a:spcPts val="2000"/>
              </a:spcBef>
              <a:spcAft>
                <a:spcPts val="0"/>
              </a:spcAft>
              <a:buClr>
                <a:srgbClr val="FFFFFF"/>
              </a:buClr>
              <a:buSzPts val="2800"/>
              <a:buNone/>
              <a:defRPr>
                <a:solidFill>
                  <a:srgbClr val="FFFFFF"/>
                </a:solidFill>
              </a:defRPr>
            </a:lvl4pPr>
            <a:lvl5pPr lvl="4" rtl="0" algn="ctr">
              <a:spcBef>
                <a:spcPts val="1800"/>
              </a:spcBef>
              <a:spcAft>
                <a:spcPts val="0"/>
              </a:spcAft>
              <a:buClr>
                <a:srgbClr val="FFFFFF"/>
              </a:buClr>
              <a:buSzPts val="2800"/>
              <a:buNone/>
              <a:defRPr>
                <a:solidFill>
                  <a:srgbClr val="FFFFFF"/>
                </a:solidFill>
              </a:defRPr>
            </a:lvl5pPr>
            <a:lvl6pPr lvl="5" rtl="0" algn="ctr">
              <a:spcBef>
                <a:spcPts val="1800"/>
              </a:spcBef>
              <a:spcAft>
                <a:spcPts val="0"/>
              </a:spcAft>
              <a:buClr>
                <a:srgbClr val="FFFFFF"/>
              </a:buClr>
              <a:buSzPts val="2800"/>
              <a:buNone/>
              <a:defRPr>
                <a:solidFill>
                  <a:srgbClr val="FFFFFF"/>
                </a:solidFill>
              </a:defRPr>
            </a:lvl6pPr>
            <a:lvl7pPr lvl="6" rtl="0" algn="ctr">
              <a:spcBef>
                <a:spcPts val="1800"/>
              </a:spcBef>
              <a:spcAft>
                <a:spcPts val="0"/>
              </a:spcAft>
              <a:buClr>
                <a:srgbClr val="FFFFFF"/>
              </a:buClr>
              <a:buSzPts val="2800"/>
              <a:buNone/>
              <a:defRPr>
                <a:solidFill>
                  <a:srgbClr val="FFFFFF"/>
                </a:solidFill>
              </a:defRPr>
            </a:lvl7pPr>
            <a:lvl8pPr lvl="7" rtl="0" algn="ctr">
              <a:spcBef>
                <a:spcPts val="1800"/>
              </a:spcBef>
              <a:spcAft>
                <a:spcPts val="0"/>
              </a:spcAft>
              <a:buClr>
                <a:srgbClr val="FFFFFF"/>
              </a:buClr>
              <a:buSzPts val="2800"/>
              <a:buNone/>
              <a:defRPr>
                <a:solidFill>
                  <a:srgbClr val="FFFFFF"/>
                </a:solidFill>
              </a:defRPr>
            </a:lvl8pPr>
            <a:lvl9pPr lvl="8" rtl="0" algn="ctr">
              <a:spcBef>
                <a:spcPts val="1800"/>
              </a:spcBef>
              <a:spcAft>
                <a:spcPts val="1800"/>
              </a:spcAft>
              <a:buClr>
                <a:srgbClr val="FFFFFF"/>
              </a:buClr>
              <a:buSzPts val="2800"/>
              <a:buNone/>
              <a:defRPr>
                <a:solidFill>
                  <a:srgbClr val="FFFFFF"/>
                </a:solidFill>
              </a:defRPr>
            </a:lvl9pPr>
          </a:lstStyle>
          <a:p/>
        </p:txBody>
      </p:sp>
      <p:sp>
        <p:nvSpPr>
          <p:cNvPr id="317" name="Google Shape;317;p37"/>
          <p:cNvSpPr txBox="1"/>
          <p:nvPr>
            <p:ph idx="19" type="subTitle"/>
          </p:nvPr>
        </p:nvSpPr>
        <p:spPr>
          <a:xfrm>
            <a:off x="11311143" y="3011900"/>
            <a:ext cx="2031600" cy="931800"/>
          </a:xfrm>
          <a:prstGeom prst="rect">
            <a:avLst/>
          </a:prstGeom>
          <a:noFill/>
          <a:ln>
            <a:noFill/>
          </a:ln>
        </p:spPr>
        <p:txBody>
          <a:bodyPr anchorCtr="0" anchor="b" bIns="182850" lIns="182850" spcFirstLastPara="1" rIns="182850" wrap="square" tIns="182850">
            <a:normAutofit/>
          </a:bodyPr>
          <a:lstStyle>
            <a:lvl1pPr lvl="0" rtl="0" algn="ctr">
              <a:lnSpc>
                <a:spcPct val="90000"/>
              </a:lnSpc>
              <a:spcBef>
                <a:spcPts val="0"/>
              </a:spcBef>
              <a:spcAft>
                <a:spcPts val="0"/>
              </a:spcAft>
              <a:buClr>
                <a:schemeClr val="dk1"/>
              </a:buClr>
              <a:buSzPts val="2000"/>
              <a:buNone/>
              <a:defRPr sz="2000">
                <a:solidFill>
                  <a:schemeClr val="dk1"/>
                </a:solidFill>
              </a:defRPr>
            </a:lvl1pPr>
            <a:lvl2pPr lvl="1" rtl="0" algn="ctr">
              <a:spcBef>
                <a:spcPts val="2000"/>
              </a:spcBef>
              <a:spcAft>
                <a:spcPts val="0"/>
              </a:spcAft>
              <a:buClr>
                <a:schemeClr val="dk1"/>
              </a:buClr>
              <a:buSzPts val="2800"/>
              <a:buNone/>
              <a:defRPr>
                <a:solidFill>
                  <a:schemeClr val="dk1"/>
                </a:solidFill>
              </a:defRPr>
            </a:lvl2pPr>
            <a:lvl3pPr lvl="2" rtl="0" algn="ctr">
              <a:spcBef>
                <a:spcPts val="2500"/>
              </a:spcBef>
              <a:spcAft>
                <a:spcPts val="0"/>
              </a:spcAft>
              <a:buClr>
                <a:schemeClr val="dk1"/>
              </a:buClr>
              <a:buSzPts val="2800"/>
              <a:buNone/>
              <a:defRPr>
                <a:solidFill>
                  <a:schemeClr val="dk1"/>
                </a:solidFill>
              </a:defRPr>
            </a:lvl3pPr>
            <a:lvl4pPr lvl="3" rtl="0" algn="ctr">
              <a:spcBef>
                <a:spcPts val="2000"/>
              </a:spcBef>
              <a:spcAft>
                <a:spcPts val="0"/>
              </a:spcAft>
              <a:buClr>
                <a:schemeClr val="dk1"/>
              </a:buClr>
              <a:buSzPts val="2800"/>
              <a:buNone/>
              <a:defRPr>
                <a:solidFill>
                  <a:schemeClr val="dk1"/>
                </a:solidFill>
              </a:defRPr>
            </a:lvl4pPr>
            <a:lvl5pPr lvl="4" rtl="0" algn="ctr">
              <a:spcBef>
                <a:spcPts val="1800"/>
              </a:spcBef>
              <a:spcAft>
                <a:spcPts val="0"/>
              </a:spcAft>
              <a:buClr>
                <a:schemeClr val="dk1"/>
              </a:buClr>
              <a:buSzPts val="2800"/>
              <a:buNone/>
              <a:defRPr>
                <a:solidFill>
                  <a:schemeClr val="dk1"/>
                </a:solidFill>
              </a:defRPr>
            </a:lvl5pPr>
            <a:lvl6pPr lvl="5" rtl="0" algn="ctr">
              <a:spcBef>
                <a:spcPts val="1800"/>
              </a:spcBef>
              <a:spcAft>
                <a:spcPts val="0"/>
              </a:spcAft>
              <a:buClr>
                <a:schemeClr val="dk1"/>
              </a:buClr>
              <a:buSzPts val="2800"/>
              <a:buNone/>
              <a:defRPr>
                <a:solidFill>
                  <a:schemeClr val="dk1"/>
                </a:solidFill>
              </a:defRPr>
            </a:lvl6pPr>
            <a:lvl7pPr lvl="6" rtl="0" algn="ctr">
              <a:spcBef>
                <a:spcPts val="1800"/>
              </a:spcBef>
              <a:spcAft>
                <a:spcPts val="0"/>
              </a:spcAft>
              <a:buClr>
                <a:schemeClr val="dk1"/>
              </a:buClr>
              <a:buSzPts val="2800"/>
              <a:buNone/>
              <a:defRPr>
                <a:solidFill>
                  <a:schemeClr val="dk1"/>
                </a:solidFill>
              </a:defRPr>
            </a:lvl7pPr>
            <a:lvl8pPr lvl="7" rtl="0" algn="ctr">
              <a:spcBef>
                <a:spcPts val="1800"/>
              </a:spcBef>
              <a:spcAft>
                <a:spcPts val="0"/>
              </a:spcAft>
              <a:buClr>
                <a:schemeClr val="dk1"/>
              </a:buClr>
              <a:buSzPts val="2800"/>
              <a:buNone/>
              <a:defRPr>
                <a:solidFill>
                  <a:schemeClr val="dk1"/>
                </a:solidFill>
              </a:defRPr>
            </a:lvl8pPr>
            <a:lvl9pPr lvl="8" rtl="0" algn="ctr">
              <a:spcBef>
                <a:spcPts val="1800"/>
              </a:spcBef>
              <a:spcAft>
                <a:spcPts val="1800"/>
              </a:spcAft>
              <a:buClr>
                <a:schemeClr val="dk1"/>
              </a:buClr>
              <a:buSzPts val="2800"/>
              <a:buNone/>
              <a:defRPr>
                <a:solidFill>
                  <a:schemeClr val="dk1"/>
                </a:solidFill>
              </a:defRPr>
            </a:lvl9pPr>
          </a:lstStyle>
          <a:p/>
        </p:txBody>
      </p:sp>
      <p:sp>
        <p:nvSpPr>
          <p:cNvPr id="318" name="Google Shape;318;p37"/>
          <p:cNvSpPr txBox="1"/>
          <p:nvPr>
            <p:ph idx="20" type="subTitle"/>
          </p:nvPr>
        </p:nvSpPr>
        <p:spPr>
          <a:xfrm>
            <a:off x="14690343" y="3011900"/>
            <a:ext cx="2031600" cy="931800"/>
          </a:xfrm>
          <a:prstGeom prst="rect">
            <a:avLst/>
          </a:prstGeom>
          <a:noFill/>
          <a:ln>
            <a:noFill/>
          </a:ln>
        </p:spPr>
        <p:txBody>
          <a:bodyPr anchorCtr="0" anchor="b" bIns="182850" lIns="182850" spcFirstLastPara="1" rIns="182850" wrap="square" tIns="182850">
            <a:normAutofit/>
          </a:bodyPr>
          <a:lstStyle>
            <a:lvl1pPr lvl="0" rtl="0" algn="ctr">
              <a:lnSpc>
                <a:spcPct val="90000"/>
              </a:lnSpc>
              <a:spcBef>
                <a:spcPts val="0"/>
              </a:spcBef>
              <a:spcAft>
                <a:spcPts val="0"/>
              </a:spcAft>
              <a:buClr>
                <a:schemeClr val="dk1"/>
              </a:buClr>
              <a:buSzPts val="2000"/>
              <a:buNone/>
              <a:defRPr sz="2000">
                <a:solidFill>
                  <a:schemeClr val="dk1"/>
                </a:solidFill>
              </a:defRPr>
            </a:lvl1pPr>
            <a:lvl2pPr lvl="1" rtl="0" algn="ctr">
              <a:spcBef>
                <a:spcPts val="2000"/>
              </a:spcBef>
              <a:spcAft>
                <a:spcPts val="0"/>
              </a:spcAft>
              <a:buClr>
                <a:schemeClr val="dk1"/>
              </a:buClr>
              <a:buSzPts val="2800"/>
              <a:buNone/>
              <a:defRPr>
                <a:solidFill>
                  <a:schemeClr val="dk1"/>
                </a:solidFill>
              </a:defRPr>
            </a:lvl2pPr>
            <a:lvl3pPr lvl="2" rtl="0" algn="ctr">
              <a:spcBef>
                <a:spcPts val="2500"/>
              </a:spcBef>
              <a:spcAft>
                <a:spcPts val="0"/>
              </a:spcAft>
              <a:buClr>
                <a:schemeClr val="dk1"/>
              </a:buClr>
              <a:buSzPts val="2800"/>
              <a:buNone/>
              <a:defRPr>
                <a:solidFill>
                  <a:schemeClr val="dk1"/>
                </a:solidFill>
              </a:defRPr>
            </a:lvl3pPr>
            <a:lvl4pPr lvl="3" rtl="0" algn="ctr">
              <a:spcBef>
                <a:spcPts val="2000"/>
              </a:spcBef>
              <a:spcAft>
                <a:spcPts val="0"/>
              </a:spcAft>
              <a:buClr>
                <a:schemeClr val="dk1"/>
              </a:buClr>
              <a:buSzPts val="2800"/>
              <a:buNone/>
              <a:defRPr>
                <a:solidFill>
                  <a:schemeClr val="dk1"/>
                </a:solidFill>
              </a:defRPr>
            </a:lvl4pPr>
            <a:lvl5pPr lvl="4" rtl="0" algn="ctr">
              <a:spcBef>
                <a:spcPts val="1800"/>
              </a:spcBef>
              <a:spcAft>
                <a:spcPts val="0"/>
              </a:spcAft>
              <a:buClr>
                <a:schemeClr val="dk1"/>
              </a:buClr>
              <a:buSzPts val="2800"/>
              <a:buNone/>
              <a:defRPr>
                <a:solidFill>
                  <a:schemeClr val="dk1"/>
                </a:solidFill>
              </a:defRPr>
            </a:lvl5pPr>
            <a:lvl6pPr lvl="5" rtl="0" algn="ctr">
              <a:spcBef>
                <a:spcPts val="1800"/>
              </a:spcBef>
              <a:spcAft>
                <a:spcPts val="0"/>
              </a:spcAft>
              <a:buClr>
                <a:schemeClr val="dk1"/>
              </a:buClr>
              <a:buSzPts val="2800"/>
              <a:buNone/>
              <a:defRPr>
                <a:solidFill>
                  <a:schemeClr val="dk1"/>
                </a:solidFill>
              </a:defRPr>
            </a:lvl6pPr>
            <a:lvl7pPr lvl="6" rtl="0" algn="ctr">
              <a:spcBef>
                <a:spcPts val="1800"/>
              </a:spcBef>
              <a:spcAft>
                <a:spcPts val="0"/>
              </a:spcAft>
              <a:buClr>
                <a:schemeClr val="dk1"/>
              </a:buClr>
              <a:buSzPts val="2800"/>
              <a:buNone/>
              <a:defRPr>
                <a:solidFill>
                  <a:schemeClr val="dk1"/>
                </a:solidFill>
              </a:defRPr>
            </a:lvl7pPr>
            <a:lvl8pPr lvl="7" rtl="0" algn="ctr">
              <a:spcBef>
                <a:spcPts val="1800"/>
              </a:spcBef>
              <a:spcAft>
                <a:spcPts val="0"/>
              </a:spcAft>
              <a:buClr>
                <a:schemeClr val="dk1"/>
              </a:buClr>
              <a:buSzPts val="2800"/>
              <a:buNone/>
              <a:defRPr>
                <a:solidFill>
                  <a:schemeClr val="dk1"/>
                </a:solidFill>
              </a:defRPr>
            </a:lvl8pPr>
            <a:lvl9pPr lvl="8" rtl="0" algn="ctr">
              <a:spcBef>
                <a:spcPts val="1800"/>
              </a:spcBef>
              <a:spcAft>
                <a:spcPts val="1800"/>
              </a:spcAft>
              <a:buClr>
                <a:schemeClr val="dk1"/>
              </a:buClr>
              <a:buSzPts val="2800"/>
              <a:buNone/>
              <a:defRPr>
                <a:solidFill>
                  <a:schemeClr val="dk1"/>
                </a:solidFill>
              </a:defRPr>
            </a:lvl9pPr>
          </a:lstStyle>
          <a:p/>
        </p:txBody>
      </p:sp>
      <p:sp>
        <p:nvSpPr>
          <p:cNvPr id="319" name="Google Shape;319;p37"/>
          <p:cNvSpPr txBox="1"/>
          <p:nvPr>
            <p:ph idx="21" type="subTitle"/>
          </p:nvPr>
        </p:nvSpPr>
        <p:spPr>
          <a:xfrm>
            <a:off x="14690343" y="4019900"/>
            <a:ext cx="2031600" cy="931800"/>
          </a:xfrm>
          <a:prstGeom prst="rect">
            <a:avLst/>
          </a:prstGeom>
          <a:solidFill>
            <a:schemeClr val="dk1"/>
          </a:solidFill>
          <a:ln>
            <a:noFill/>
          </a:ln>
        </p:spPr>
        <p:txBody>
          <a:bodyPr anchorCtr="0" anchor="ctr" bIns="182850" lIns="182850" spcFirstLastPara="1" rIns="182850" wrap="square" tIns="182850">
            <a:normAutofit/>
          </a:bodyPr>
          <a:lstStyle>
            <a:lvl1pPr lvl="0" rtl="0" algn="ctr">
              <a:lnSpc>
                <a:spcPct val="90000"/>
              </a:lnSpc>
              <a:spcBef>
                <a:spcPts val="0"/>
              </a:spcBef>
              <a:spcAft>
                <a:spcPts val="0"/>
              </a:spcAft>
              <a:buClr>
                <a:srgbClr val="FFFFFF"/>
              </a:buClr>
              <a:buSzPts val="2000"/>
              <a:buNone/>
              <a:defRPr sz="2000">
                <a:solidFill>
                  <a:srgbClr val="FFFFFF"/>
                </a:solidFill>
              </a:defRPr>
            </a:lvl1pPr>
            <a:lvl2pPr lvl="1" rtl="0" algn="ctr">
              <a:spcBef>
                <a:spcPts val="2000"/>
              </a:spcBef>
              <a:spcAft>
                <a:spcPts val="0"/>
              </a:spcAft>
              <a:buClr>
                <a:srgbClr val="FFFFFF"/>
              </a:buClr>
              <a:buSzPts val="2800"/>
              <a:buNone/>
              <a:defRPr>
                <a:solidFill>
                  <a:srgbClr val="FFFFFF"/>
                </a:solidFill>
              </a:defRPr>
            </a:lvl2pPr>
            <a:lvl3pPr lvl="2" rtl="0" algn="ctr">
              <a:spcBef>
                <a:spcPts val="2500"/>
              </a:spcBef>
              <a:spcAft>
                <a:spcPts val="0"/>
              </a:spcAft>
              <a:buClr>
                <a:srgbClr val="FFFFFF"/>
              </a:buClr>
              <a:buSzPts val="2800"/>
              <a:buNone/>
              <a:defRPr>
                <a:solidFill>
                  <a:srgbClr val="FFFFFF"/>
                </a:solidFill>
              </a:defRPr>
            </a:lvl3pPr>
            <a:lvl4pPr lvl="3" rtl="0" algn="ctr">
              <a:spcBef>
                <a:spcPts val="2000"/>
              </a:spcBef>
              <a:spcAft>
                <a:spcPts val="0"/>
              </a:spcAft>
              <a:buClr>
                <a:srgbClr val="FFFFFF"/>
              </a:buClr>
              <a:buSzPts val="2800"/>
              <a:buNone/>
              <a:defRPr>
                <a:solidFill>
                  <a:srgbClr val="FFFFFF"/>
                </a:solidFill>
              </a:defRPr>
            </a:lvl4pPr>
            <a:lvl5pPr lvl="4" rtl="0" algn="ctr">
              <a:spcBef>
                <a:spcPts val="1800"/>
              </a:spcBef>
              <a:spcAft>
                <a:spcPts val="0"/>
              </a:spcAft>
              <a:buClr>
                <a:srgbClr val="FFFFFF"/>
              </a:buClr>
              <a:buSzPts val="2800"/>
              <a:buNone/>
              <a:defRPr>
                <a:solidFill>
                  <a:srgbClr val="FFFFFF"/>
                </a:solidFill>
              </a:defRPr>
            </a:lvl5pPr>
            <a:lvl6pPr lvl="5" rtl="0" algn="ctr">
              <a:spcBef>
                <a:spcPts val="1800"/>
              </a:spcBef>
              <a:spcAft>
                <a:spcPts val="0"/>
              </a:spcAft>
              <a:buClr>
                <a:srgbClr val="FFFFFF"/>
              </a:buClr>
              <a:buSzPts val="2800"/>
              <a:buNone/>
              <a:defRPr>
                <a:solidFill>
                  <a:srgbClr val="FFFFFF"/>
                </a:solidFill>
              </a:defRPr>
            </a:lvl6pPr>
            <a:lvl7pPr lvl="6" rtl="0" algn="ctr">
              <a:spcBef>
                <a:spcPts val="1800"/>
              </a:spcBef>
              <a:spcAft>
                <a:spcPts val="0"/>
              </a:spcAft>
              <a:buClr>
                <a:srgbClr val="FFFFFF"/>
              </a:buClr>
              <a:buSzPts val="2800"/>
              <a:buNone/>
              <a:defRPr>
                <a:solidFill>
                  <a:srgbClr val="FFFFFF"/>
                </a:solidFill>
              </a:defRPr>
            </a:lvl7pPr>
            <a:lvl8pPr lvl="7" rtl="0" algn="ctr">
              <a:spcBef>
                <a:spcPts val="1800"/>
              </a:spcBef>
              <a:spcAft>
                <a:spcPts val="0"/>
              </a:spcAft>
              <a:buClr>
                <a:srgbClr val="FFFFFF"/>
              </a:buClr>
              <a:buSzPts val="2800"/>
              <a:buNone/>
              <a:defRPr>
                <a:solidFill>
                  <a:srgbClr val="FFFFFF"/>
                </a:solidFill>
              </a:defRPr>
            </a:lvl8pPr>
            <a:lvl9pPr lvl="8" rtl="0" algn="ctr">
              <a:spcBef>
                <a:spcPts val="1800"/>
              </a:spcBef>
              <a:spcAft>
                <a:spcPts val="1800"/>
              </a:spcAft>
              <a:buClr>
                <a:srgbClr val="FFFFFF"/>
              </a:buClr>
              <a:buSzPts val="2800"/>
              <a:buNone/>
              <a:defRPr>
                <a:solidFill>
                  <a:srgbClr val="FFFFFF"/>
                </a:solidFill>
              </a:defRPr>
            </a:lvl9pPr>
          </a:lstStyle>
          <a:p/>
        </p:txBody>
      </p:sp>
      <p:pic>
        <p:nvPicPr>
          <p:cNvPr id="320" name="Google Shape;320;p37"/>
          <p:cNvPicPr preferRelativeResize="0"/>
          <p:nvPr/>
        </p:nvPicPr>
        <p:blipFill rotWithShape="1">
          <a:blip r:embed="rId3">
            <a:alphaModFix amt="78000"/>
          </a:blip>
          <a:srcRect b="15368" l="28407" r="0" t="0"/>
          <a:stretch/>
        </p:blipFill>
        <p:spPr>
          <a:xfrm>
            <a:off x="22950" y="7189375"/>
            <a:ext cx="18288000" cy="3097626"/>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B">
  <p:cSld name="BLANK_4_1_1_1_1_1_1_1_1_1_1_2">
    <p:bg>
      <p:bgPr>
        <a:solidFill>
          <a:srgbClr val="FAFAFA"/>
        </a:solidFill>
      </p:bgPr>
    </p:bg>
    <p:spTree>
      <p:nvGrpSpPr>
        <p:cNvPr id="321" name="Shape 321"/>
        <p:cNvGrpSpPr/>
        <p:nvPr/>
      </p:nvGrpSpPr>
      <p:grpSpPr>
        <a:xfrm>
          <a:off x="0" y="0"/>
          <a:ext cx="0" cy="0"/>
          <a:chOff x="0" y="0"/>
          <a:chExt cx="0" cy="0"/>
        </a:xfrm>
      </p:grpSpPr>
      <p:pic>
        <p:nvPicPr>
          <p:cNvPr id="322" name="Google Shape;322;p38"/>
          <p:cNvPicPr preferRelativeResize="0"/>
          <p:nvPr/>
        </p:nvPicPr>
        <p:blipFill>
          <a:blip r:embed="rId2">
            <a:alphaModFix/>
          </a:blip>
          <a:stretch>
            <a:fillRect/>
          </a:stretch>
        </p:blipFill>
        <p:spPr>
          <a:xfrm>
            <a:off x="0" y="931675"/>
            <a:ext cx="18288000" cy="9095999"/>
          </a:xfrm>
          <a:prstGeom prst="rect">
            <a:avLst/>
          </a:prstGeom>
          <a:noFill/>
          <a:ln>
            <a:noFill/>
          </a:ln>
        </p:spPr>
      </p:pic>
      <p:cxnSp>
        <p:nvCxnSpPr>
          <p:cNvPr id="323" name="Google Shape;323;p38"/>
          <p:cNvCxnSpPr/>
          <p:nvPr/>
        </p:nvCxnSpPr>
        <p:spPr>
          <a:xfrm>
            <a:off x="-12200" y="5371025"/>
            <a:ext cx="17683800" cy="0"/>
          </a:xfrm>
          <a:prstGeom prst="straightConnector1">
            <a:avLst/>
          </a:prstGeom>
          <a:noFill/>
          <a:ln cap="flat" cmpd="sng" w="114300">
            <a:solidFill>
              <a:schemeClr val="dk1"/>
            </a:solidFill>
            <a:prstDash val="solid"/>
            <a:round/>
            <a:headEnd len="med" w="med" type="none"/>
            <a:tailEnd len="med" w="med" type="triangle"/>
          </a:ln>
        </p:spPr>
      </p:cxnSp>
      <p:sp>
        <p:nvSpPr>
          <p:cNvPr id="324" name="Google Shape;324;p38"/>
          <p:cNvSpPr txBox="1"/>
          <p:nvPr>
            <p:ph type="title"/>
          </p:nvPr>
        </p:nvSpPr>
        <p:spPr>
          <a:xfrm>
            <a:off x="829415" y="740275"/>
            <a:ext cx="9866100" cy="1324200"/>
          </a:xfrm>
          <a:prstGeom prst="rect">
            <a:avLst/>
          </a:prstGeom>
        </p:spPr>
        <p:txBody>
          <a:bodyPr anchorCtr="0" anchor="t" bIns="182850" lIns="182850" spcFirstLastPara="1" rIns="182850" wrap="square" tIns="182850">
            <a:noAutofit/>
          </a:bodyPr>
          <a:lstStyle>
            <a:lvl1pPr lvl="0" rtl="0">
              <a:spcBef>
                <a:spcPts val="0"/>
              </a:spcBef>
              <a:spcAft>
                <a:spcPts val="0"/>
              </a:spcAft>
              <a:buSzPts val="5000"/>
              <a:buNone/>
              <a:defRPr sz="50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325" name="Google Shape;325;p38"/>
          <p:cNvSpPr txBox="1"/>
          <p:nvPr>
            <p:ph idx="12" type="sldNum"/>
          </p:nvPr>
        </p:nvSpPr>
        <p:spPr>
          <a:xfrm>
            <a:off x="13859403" y="9044886"/>
            <a:ext cx="1097400" cy="720000"/>
          </a:xfrm>
          <a:prstGeom prst="rect">
            <a:avLst/>
          </a:prstGeom>
          <a:noFill/>
          <a:ln>
            <a:noFill/>
          </a:ln>
        </p:spPr>
        <p:txBody>
          <a:bodyPr anchorCtr="0" anchor="ctr" bIns="91425" lIns="91425" spcFirstLastPara="1" rIns="91425" wrap="square" tIns="91425">
            <a:noAutofit/>
          </a:bodyPr>
          <a:lstStyle>
            <a:lvl1pPr lvl="0" rtl="0" algn="r">
              <a:buClr>
                <a:srgbClr val="000000"/>
              </a:buClr>
              <a:buSzPts val="2000"/>
              <a:buFont typeface="Arial"/>
              <a:buNone/>
              <a:defRPr/>
            </a:lvl1pPr>
            <a:lvl2pPr lvl="1" rtl="0" algn="r">
              <a:buClr>
                <a:srgbClr val="000000"/>
              </a:buClr>
              <a:buSzPts val="2000"/>
              <a:buFont typeface="Arial"/>
              <a:buNone/>
              <a:defRPr/>
            </a:lvl2pPr>
            <a:lvl3pPr lvl="2" rtl="0" algn="r">
              <a:buClr>
                <a:srgbClr val="000000"/>
              </a:buClr>
              <a:buSzPts val="2000"/>
              <a:buFont typeface="Arial"/>
              <a:buNone/>
              <a:defRPr/>
            </a:lvl3pPr>
            <a:lvl4pPr lvl="3" rtl="0" algn="r">
              <a:buClr>
                <a:srgbClr val="000000"/>
              </a:buClr>
              <a:buSzPts val="2000"/>
              <a:buFont typeface="Arial"/>
              <a:buNone/>
              <a:defRPr/>
            </a:lvl4pPr>
            <a:lvl5pPr lvl="4" rtl="0" algn="r">
              <a:buClr>
                <a:srgbClr val="000000"/>
              </a:buClr>
              <a:buSzPts val="2000"/>
              <a:buFont typeface="Arial"/>
              <a:buNone/>
              <a:defRPr/>
            </a:lvl5pPr>
            <a:lvl6pPr lvl="5" rtl="0" algn="r">
              <a:buClr>
                <a:srgbClr val="000000"/>
              </a:buClr>
              <a:buSzPts val="2000"/>
              <a:buFont typeface="Arial"/>
              <a:buNone/>
              <a:defRPr/>
            </a:lvl6pPr>
            <a:lvl7pPr lvl="6" rtl="0" algn="r">
              <a:buClr>
                <a:srgbClr val="000000"/>
              </a:buClr>
              <a:buSzPts val="2000"/>
              <a:buFont typeface="Arial"/>
              <a:buNone/>
              <a:defRPr/>
            </a:lvl7pPr>
            <a:lvl8pPr lvl="7" rtl="0" algn="r">
              <a:buClr>
                <a:srgbClr val="000000"/>
              </a:buClr>
              <a:buSzPts val="2000"/>
              <a:buFont typeface="Arial"/>
              <a:buNone/>
              <a:defRPr/>
            </a:lvl8pPr>
            <a:lvl9pPr lvl="8" rtl="0" algn="r">
              <a:buClr>
                <a:srgbClr val="000000"/>
              </a:buClr>
              <a:buSzPts val="2000"/>
              <a:buFont typeface="Arial"/>
              <a:buNone/>
              <a:defRPr/>
            </a:lvl9pPr>
          </a:lstStyle>
          <a:p>
            <a:pPr indent="0" lvl="0" marL="0" rtl="0" algn="r">
              <a:spcBef>
                <a:spcPts val="0"/>
              </a:spcBef>
              <a:spcAft>
                <a:spcPts val="0"/>
              </a:spcAft>
              <a:buNone/>
            </a:pPr>
            <a:fld id="{00000000-1234-1234-1234-123412341234}" type="slidenum">
              <a:rPr lang="en-GB"/>
              <a:t>‹#›</a:t>
            </a:fld>
            <a:endParaRPr/>
          </a:p>
        </p:txBody>
      </p:sp>
      <p:pic>
        <p:nvPicPr>
          <p:cNvPr id="326" name="Google Shape;326;p38"/>
          <p:cNvPicPr preferRelativeResize="0"/>
          <p:nvPr/>
        </p:nvPicPr>
        <p:blipFill rotWithShape="1">
          <a:blip r:embed="rId3">
            <a:alphaModFix/>
          </a:blip>
          <a:srcRect b="19869" l="10092" r="10568" t="19050"/>
          <a:stretch/>
        </p:blipFill>
        <p:spPr>
          <a:xfrm>
            <a:off x="15339225" y="8894875"/>
            <a:ext cx="2519049" cy="1040274"/>
          </a:xfrm>
          <a:prstGeom prst="rect">
            <a:avLst/>
          </a:prstGeom>
          <a:noFill/>
          <a:ln>
            <a:noFill/>
          </a:ln>
        </p:spPr>
      </p:pic>
      <p:sp>
        <p:nvSpPr>
          <p:cNvPr id="327" name="Google Shape;327;p38"/>
          <p:cNvSpPr txBox="1"/>
          <p:nvPr>
            <p:ph idx="1" type="subTitle"/>
          </p:nvPr>
        </p:nvSpPr>
        <p:spPr>
          <a:xfrm>
            <a:off x="3278600" y="5842700"/>
            <a:ext cx="2031600" cy="931800"/>
          </a:xfrm>
          <a:prstGeom prst="rect">
            <a:avLst/>
          </a:prstGeom>
          <a:solidFill>
            <a:schemeClr val="dk1"/>
          </a:solidFill>
          <a:ln>
            <a:noFill/>
          </a:ln>
        </p:spPr>
        <p:txBody>
          <a:bodyPr anchorCtr="0" anchor="ctr" bIns="182850" lIns="182850" spcFirstLastPara="1" rIns="182850" wrap="square" tIns="182850">
            <a:normAutofit/>
          </a:bodyPr>
          <a:lstStyle>
            <a:lvl1pPr lvl="0" rtl="0" algn="ctr">
              <a:lnSpc>
                <a:spcPct val="90000"/>
              </a:lnSpc>
              <a:spcBef>
                <a:spcPts val="0"/>
              </a:spcBef>
              <a:spcAft>
                <a:spcPts val="0"/>
              </a:spcAft>
              <a:buClr>
                <a:srgbClr val="FFFFFF"/>
              </a:buClr>
              <a:buSzPts val="2000"/>
              <a:buNone/>
              <a:defRPr sz="2000">
                <a:solidFill>
                  <a:srgbClr val="FFFFFF"/>
                </a:solidFill>
              </a:defRPr>
            </a:lvl1pPr>
            <a:lvl2pPr lvl="1" rtl="0" algn="ctr">
              <a:spcBef>
                <a:spcPts val="2000"/>
              </a:spcBef>
              <a:spcAft>
                <a:spcPts val="0"/>
              </a:spcAft>
              <a:buClr>
                <a:srgbClr val="FFFFFF"/>
              </a:buClr>
              <a:buSzPts val="2800"/>
              <a:buNone/>
              <a:defRPr>
                <a:solidFill>
                  <a:srgbClr val="FFFFFF"/>
                </a:solidFill>
              </a:defRPr>
            </a:lvl2pPr>
            <a:lvl3pPr lvl="2" rtl="0" algn="ctr">
              <a:spcBef>
                <a:spcPts val="2500"/>
              </a:spcBef>
              <a:spcAft>
                <a:spcPts val="0"/>
              </a:spcAft>
              <a:buClr>
                <a:srgbClr val="FFFFFF"/>
              </a:buClr>
              <a:buSzPts val="2800"/>
              <a:buNone/>
              <a:defRPr>
                <a:solidFill>
                  <a:srgbClr val="FFFFFF"/>
                </a:solidFill>
              </a:defRPr>
            </a:lvl3pPr>
            <a:lvl4pPr lvl="3" rtl="0" algn="ctr">
              <a:spcBef>
                <a:spcPts val="2000"/>
              </a:spcBef>
              <a:spcAft>
                <a:spcPts val="0"/>
              </a:spcAft>
              <a:buClr>
                <a:srgbClr val="FFFFFF"/>
              </a:buClr>
              <a:buSzPts val="2800"/>
              <a:buNone/>
              <a:defRPr>
                <a:solidFill>
                  <a:srgbClr val="FFFFFF"/>
                </a:solidFill>
              </a:defRPr>
            </a:lvl4pPr>
            <a:lvl5pPr lvl="4" rtl="0" algn="ctr">
              <a:spcBef>
                <a:spcPts val="1800"/>
              </a:spcBef>
              <a:spcAft>
                <a:spcPts val="0"/>
              </a:spcAft>
              <a:buClr>
                <a:srgbClr val="FFFFFF"/>
              </a:buClr>
              <a:buSzPts val="2800"/>
              <a:buNone/>
              <a:defRPr>
                <a:solidFill>
                  <a:srgbClr val="FFFFFF"/>
                </a:solidFill>
              </a:defRPr>
            </a:lvl5pPr>
            <a:lvl6pPr lvl="5" rtl="0" algn="ctr">
              <a:spcBef>
                <a:spcPts val="1800"/>
              </a:spcBef>
              <a:spcAft>
                <a:spcPts val="0"/>
              </a:spcAft>
              <a:buClr>
                <a:srgbClr val="FFFFFF"/>
              </a:buClr>
              <a:buSzPts val="2800"/>
              <a:buNone/>
              <a:defRPr>
                <a:solidFill>
                  <a:srgbClr val="FFFFFF"/>
                </a:solidFill>
              </a:defRPr>
            </a:lvl6pPr>
            <a:lvl7pPr lvl="6" rtl="0" algn="ctr">
              <a:spcBef>
                <a:spcPts val="1800"/>
              </a:spcBef>
              <a:spcAft>
                <a:spcPts val="0"/>
              </a:spcAft>
              <a:buClr>
                <a:srgbClr val="FFFFFF"/>
              </a:buClr>
              <a:buSzPts val="2800"/>
              <a:buNone/>
              <a:defRPr>
                <a:solidFill>
                  <a:srgbClr val="FFFFFF"/>
                </a:solidFill>
              </a:defRPr>
            </a:lvl7pPr>
            <a:lvl8pPr lvl="7" rtl="0" algn="ctr">
              <a:spcBef>
                <a:spcPts val="1800"/>
              </a:spcBef>
              <a:spcAft>
                <a:spcPts val="0"/>
              </a:spcAft>
              <a:buClr>
                <a:srgbClr val="FFFFFF"/>
              </a:buClr>
              <a:buSzPts val="2800"/>
              <a:buNone/>
              <a:defRPr>
                <a:solidFill>
                  <a:srgbClr val="FFFFFF"/>
                </a:solidFill>
              </a:defRPr>
            </a:lvl8pPr>
            <a:lvl9pPr lvl="8" rtl="0" algn="ctr">
              <a:spcBef>
                <a:spcPts val="1800"/>
              </a:spcBef>
              <a:spcAft>
                <a:spcPts val="1800"/>
              </a:spcAft>
              <a:buClr>
                <a:srgbClr val="FFFFFF"/>
              </a:buClr>
              <a:buSzPts val="2800"/>
              <a:buNone/>
              <a:defRPr>
                <a:solidFill>
                  <a:srgbClr val="FFFFFF"/>
                </a:solidFill>
              </a:defRPr>
            </a:lvl9pPr>
          </a:lstStyle>
          <a:p/>
        </p:txBody>
      </p:sp>
      <p:sp>
        <p:nvSpPr>
          <p:cNvPr id="328" name="Google Shape;328;p38"/>
          <p:cNvSpPr txBox="1"/>
          <p:nvPr>
            <p:ph idx="2" type="subTitle"/>
          </p:nvPr>
        </p:nvSpPr>
        <p:spPr>
          <a:xfrm>
            <a:off x="3278600" y="6813900"/>
            <a:ext cx="2031600" cy="931800"/>
          </a:xfrm>
          <a:prstGeom prst="rect">
            <a:avLst/>
          </a:prstGeom>
          <a:noFill/>
          <a:ln>
            <a:noFill/>
          </a:ln>
        </p:spPr>
        <p:txBody>
          <a:bodyPr anchorCtr="0" anchor="t" bIns="182850" lIns="182850" spcFirstLastPara="1" rIns="182850" wrap="square" tIns="182850">
            <a:normAutofit/>
          </a:bodyPr>
          <a:lstStyle>
            <a:lvl1pPr lvl="0" rtl="0" algn="ctr">
              <a:lnSpc>
                <a:spcPct val="90000"/>
              </a:lnSpc>
              <a:spcBef>
                <a:spcPts val="0"/>
              </a:spcBef>
              <a:spcAft>
                <a:spcPts val="0"/>
              </a:spcAft>
              <a:buClr>
                <a:schemeClr val="dk1"/>
              </a:buClr>
              <a:buSzPts val="2000"/>
              <a:buNone/>
              <a:defRPr sz="2000">
                <a:solidFill>
                  <a:schemeClr val="dk1"/>
                </a:solidFill>
              </a:defRPr>
            </a:lvl1pPr>
            <a:lvl2pPr lvl="1" rtl="0" algn="ctr">
              <a:spcBef>
                <a:spcPts val="2000"/>
              </a:spcBef>
              <a:spcAft>
                <a:spcPts val="0"/>
              </a:spcAft>
              <a:buClr>
                <a:schemeClr val="dk1"/>
              </a:buClr>
              <a:buSzPts val="2800"/>
              <a:buNone/>
              <a:defRPr>
                <a:solidFill>
                  <a:schemeClr val="dk1"/>
                </a:solidFill>
              </a:defRPr>
            </a:lvl2pPr>
            <a:lvl3pPr lvl="2" rtl="0" algn="ctr">
              <a:spcBef>
                <a:spcPts val="2500"/>
              </a:spcBef>
              <a:spcAft>
                <a:spcPts val="0"/>
              </a:spcAft>
              <a:buClr>
                <a:schemeClr val="dk1"/>
              </a:buClr>
              <a:buSzPts val="2800"/>
              <a:buNone/>
              <a:defRPr>
                <a:solidFill>
                  <a:schemeClr val="dk1"/>
                </a:solidFill>
              </a:defRPr>
            </a:lvl3pPr>
            <a:lvl4pPr lvl="3" rtl="0" algn="ctr">
              <a:spcBef>
                <a:spcPts val="2000"/>
              </a:spcBef>
              <a:spcAft>
                <a:spcPts val="0"/>
              </a:spcAft>
              <a:buClr>
                <a:schemeClr val="dk1"/>
              </a:buClr>
              <a:buSzPts val="2800"/>
              <a:buNone/>
              <a:defRPr>
                <a:solidFill>
                  <a:schemeClr val="dk1"/>
                </a:solidFill>
              </a:defRPr>
            </a:lvl4pPr>
            <a:lvl5pPr lvl="4" rtl="0" algn="ctr">
              <a:spcBef>
                <a:spcPts val="1800"/>
              </a:spcBef>
              <a:spcAft>
                <a:spcPts val="0"/>
              </a:spcAft>
              <a:buClr>
                <a:schemeClr val="dk1"/>
              </a:buClr>
              <a:buSzPts val="2800"/>
              <a:buNone/>
              <a:defRPr>
                <a:solidFill>
                  <a:schemeClr val="dk1"/>
                </a:solidFill>
              </a:defRPr>
            </a:lvl5pPr>
            <a:lvl6pPr lvl="5" rtl="0" algn="ctr">
              <a:spcBef>
                <a:spcPts val="1800"/>
              </a:spcBef>
              <a:spcAft>
                <a:spcPts val="0"/>
              </a:spcAft>
              <a:buClr>
                <a:schemeClr val="dk1"/>
              </a:buClr>
              <a:buSzPts val="2800"/>
              <a:buNone/>
              <a:defRPr>
                <a:solidFill>
                  <a:schemeClr val="dk1"/>
                </a:solidFill>
              </a:defRPr>
            </a:lvl6pPr>
            <a:lvl7pPr lvl="6" rtl="0" algn="ctr">
              <a:spcBef>
                <a:spcPts val="1800"/>
              </a:spcBef>
              <a:spcAft>
                <a:spcPts val="0"/>
              </a:spcAft>
              <a:buClr>
                <a:schemeClr val="dk1"/>
              </a:buClr>
              <a:buSzPts val="2800"/>
              <a:buNone/>
              <a:defRPr>
                <a:solidFill>
                  <a:schemeClr val="dk1"/>
                </a:solidFill>
              </a:defRPr>
            </a:lvl7pPr>
            <a:lvl8pPr lvl="7" rtl="0" algn="ctr">
              <a:spcBef>
                <a:spcPts val="1800"/>
              </a:spcBef>
              <a:spcAft>
                <a:spcPts val="0"/>
              </a:spcAft>
              <a:buClr>
                <a:schemeClr val="dk1"/>
              </a:buClr>
              <a:buSzPts val="2800"/>
              <a:buNone/>
              <a:defRPr>
                <a:solidFill>
                  <a:schemeClr val="dk1"/>
                </a:solidFill>
              </a:defRPr>
            </a:lvl8pPr>
            <a:lvl9pPr lvl="8" rtl="0" algn="ctr">
              <a:spcBef>
                <a:spcPts val="1800"/>
              </a:spcBef>
              <a:spcAft>
                <a:spcPts val="1800"/>
              </a:spcAft>
              <a:buClr>
                <a:schemeClr val="dk1"/>
              </a:buClr>
              <a:buSzPts val="2800"/>
              <a:buNone/>
              <a:defRPr>
                <a:solidFill>
                  <a:schemeClr val="dk1"/>
                </a:solidFill>
              </a:defRPr>
            </a:lvl9pPr>
          </a:lstStyle>
          <a:p/>
        </p:txBody>
      </p:sp>
      <p:sp>
        <p:nvSpPr>
          <p:cNvPr id="329" name="Google Shape;329;p38"/>
          <p:cNvSpPr txBox="1"/>
          <p:nvPr>
            <p:ph idx="3" type="subTitle"/>
          </p:nvPr>
        </p:nvSpPr>
        <p:spPr>
          <a:xfrm>
            <a:off x="6470100" y="5842700"/>
            <a:ext cx="2031600" cy="931800"/>
          </a:xfrm>
          <a:prstGeom prst="rect">
            <a:avLst/>
          </a:prstGeom>
          <a:solidFill>
            <a:schemeClr val="dk1"/>
          </a:solidFill>
          <a:ln>
            <a:noFill/>
          </a:ln>
        </p:spPr>
        <p:txBody>
          <a:bodyPr anchorCtr="0" anchor="ctr" bIns="182850" lIns="182850" spcFirstLastPara="1" rIns="182850" wrap="square" tIns="182850">
            <a:normAutofit/>
          </a:bodyPr>
          <a:lstStyle>
            <a:lvl1pPr lvl="0" rtl="0" algn="ctr">
              <a:lnSpc>
                <a:spcPct val="90000"/>
              </a:lnSpc>
              <a:spcBef>
                <a:spcPts val="0"/>
              </a:spcBef>
              <a:spcAft>
                <a:spcPts val="0"/>
              </a:spcAft>
              <a:buClr>
                <a:srgbClr val="FFFFFF"/>
              </a:buClr>
              <a:buSzPts val="2000"/>
              <a:buNone/>
              <a:defRPr sz="2000">
                <a:solidFill>
                  <a:srgbClr val="FFFFFF"/>
                </a:solidFill>
              </a:defRPr>
            </a:lvl1pPr>
            <a:lvl2pPr lvl="1" rtl="0" algn="ctr">
              <a:spcBef>
                <a:spcPts val="2000"/>
              </a:spcBef>
              <a:spcAft>
                <a:spcPts val="0"/>
              </a:spcAft>
              <a:buClr>
                <a:srgbClr val="FFFFFF"/>
              </a:buClr>
              <a:buSzPts val="2800"/>
              <a:buNone/>
              <a:defRPr>
                <a:solidFill>
                  <a:srgbClr val="FFFFFF"/>
                </a:solidFill>
              </a:defRPr>
            </a:lvl2pPr>
            <a:lvl3pPr lvl="2" rtl="0" algn="ctr">
              <a:spcBef>
                <a:spcPts val="2500"/>
              </a:spcBef>
              <a:spcAft>
                <a:spcPts val="0"/>
              </a:spcAft>
              <a:buClr>
                <a:srgbClr val="FFFFFF"/>
              </a:buClr>
              <a:buSzPts val="2800"/>
              <a:buNone/>
              <a:defRPr>
                <a:solidFill>
                  <a:srgbClr val="FFFFFF"/>
                </a:solidFill>
              </a:defRPr>
            </a:lvl3pPr>
            <a:lvl4pPr lvl="3" rtl="0" algn="ctr">
              <a:spcBef>
                <a:spcPts val="2000"/>
              </a:spcBef>
              <a:spcAft>
                <a:spcPts val="0"/>
              </a:spcAft>
              <a:buClr>
                <a:srgbClr val="FFFFFF"/>
              </a:buClr>
              <a:buSzPts val="2800"/>
              <a:buNone/>
              <a:defRPr>
                <a:solidFill>
                  <a:srgbClr val="FFFFFF"/>
                </a:solidFill>
              </a:defRPr>
            </a:lvl4pPr>
            <a:lvl5pPr lvl="4" rtl="0" algn="ctr">
              <a:spcBef>
                <a:spcPts val="1800"/>
              </a:spcBef>
              <a:spcAft>
                <a:spcPts val="0"/>
              </a:spcAft>
              <a:buClr>
                <a:srgbClr val="FFFFFF"/>
              </a:buClr>
              <a:buSzPts val="2800"/>
              <a:buNone/>
              <a:defRPr>
                <a:solidFill>
                  <a:srgbClr val="FFFFFF"/>
                </a:solidFill>
              </a:defRPr>
            </a:lvl5pPr>
            <a:lvl6pPr lvl="5" rtl="0" algn="ctr">
              <a:spcBef>
                <a:spcPts val="1800"/>
              </a:spcBef>
              <a:spcAft>
                <a:spcPts val="0"/>
              </a:spcAft>
              <a:buClr>
                <a:srgbClr val="FFFFFF"/>
              </a:buClr>
              <a:buSzPts val="2800"/>
              <a:buNone/>
              <a:defRPr>
                <a:solidFill>
                  <a:srgbClr val="FFFFFF"/>
                </a:solidFill>
              </a:defRPr>
            </a:lvl6pPr>
            <a:lvl7pPr lvl="6" rtl="0" algn="ctr">
              <a:spcBef>
                <a:spcPts val="1800"/>
              </a:spcBef>
              <a:spcAft>
                <a:spcPts val="0"/>
              </a:spcAft>
              <a:buClr>
                <a:srgbClr val="FFFFFF"/>
              </a:buClr>
              <a:buSzPts val="2800"/>
              <a:buNone/>
              <a:defRPr>
                <a:solidFill>
                  <a:srgbClr val="FFFFFF"/>
                </a:solidFill>
              </a:defRPr>
            </a:lvl7pPr>
            <a:lvl8pPr lvl="7" rtl="0" algn="ctr">
              <a:spcBef>
                <a:spcPts val="1800"/>
              </a:spcBef>
              <a:spcAft>
                <a:spcPts val="0"/>
              </a:spcAft>
              <a:buClr>
                <a:srgbClr val="FFFFFF"/>
              </a:buClr>
              <a:buSzPts val="2800"/>
              <a:buNone/>
              <a:defRPr>
                <a:solidFill>
                  <a:srgbClr val="FFFFFF"/>
                </a:solidFill>
              </a:defRPr>
            </a:lvl8pPr>
            <a:lvl9pPr lvl="8" rtl="0" algn="ctr">
              <a:spcBef>
                <a:spcPts val="1800"/>
              </a:spcBef>
              <a:spcAft>
                <a:spcPts val="1800"/>
              </a:spcAft>
              <a:buClr>
                <a:srgbClr val="FFFFFF"/>
              </a:buClr>
              <a:buSzPts val="2800"/>
              <a:buNone/>
              <a:defRPr>
                <a:solidFill>
                  <a:srgbClr val="FFFFFF"/>
                </a:solidFill>
              </a:defRPr>
            </a:lvl9pPr>
          </a:lstStyle>
          <a:p/>
        </p:txBody>
      </p:sp>
      <p:sp>
        <p:nvSpPr>
          <p:cNvPr id="330" name="Google Shape;330;p38"/>
          <p:cNvSpPr txBox="1"/>
          <p:nvPr>
            <p:ph idx="4" type="subTitle"/>
          </p:nvPr>
        </p:nvSpPr>
        <p:spPr>
          <a:xfrm>
            <a:off x="6470100" y="6813900"/>
            <a:ext cx="2031600" cy="931800"/>
          </a:xfrm>
          <a:prstGeom prst="rect">
            <a:avLst/>
          </a:prstGeom>
          <a:noFill/>
          <a:ln>
            <a:noFill/>
          </a:ln>
        </p:spPr>
        <p:txBody>
          <a:bodyPr anchorCtr="0" anchor="t" bIns="182850" lIns="182850" spcFirstLastPara="1" rIns="182850" wrap="square" tIns="182850">
            <a:normAutofit/>
          </a:bodyPr>
          <a:lstStyle>
            <a:lvl1pPr lvl="0" rtl="0" algn="ctr">
              <a:lnSpc>
                <a:spcPct val="90000"/>
              </a:lnSpc>
              <a:spcBef>
                <a:spcPts val="0"/>
              </a:spcBef>
              <a:spcAft>
                <a:spcPts val="0"/>
              </a:spcAft>
              <a:buClr>
                <a:schemeClr val="dk1"/>
              </a:buClr>
              <a:buSzPts val="2000"/>
              <a:buNone/>
              <a:defRPr sz="2000">
                <a:solidFill>
                  <a:schemeClr val="dk1"/>
                </a:solidFill>
              </a:defRPr>
            </a:lvl1pPr>
            <a:lvl2pPr lvl="1" rtl="0" algn="ctr">
              <a:spcBef>
                <a:spcPts val="2000"/>
              </a:spcBef>
              <a:spcAft>
                <a:spcPts val="0"/>
              </a:spcAft>
              <a:buClr>
                <a:schemeClr val="dk1"/>
              </a:buClr>
              <a:buSzPts val="2800"/>
              <a:buNone/>
              <a:defRPr>
                <a:solidFill>
                  <a:schemeClr val="dk1"/>
                </a:solidFill>
              </a:defRPr>
            </a:lvl2pPr>
            <a:lvl3pPr lvl="2" rtl="0" algn="ctr">
              <a:spcBef>
                <a:spcPts val="2500"/>
              </a:spcBef>
              <a:spcAft>
                <a:spcPts val="0"/>
              </a:spcAft>
              <a:buClr>
                <a:schemeClr val="dk1"/>
              </a:buClr>
              <a:buSzPts val="2800"/>
              <a:buNone/>
              <a:defRPr>
                <a:solidFill>
                  <a:schemeClr val="dk1"/>
                </a:solidFill>
              </a:defRPr>
            </a:lvl3pPr>
            <a:lvl4pPr lvl="3" rtl="0" algn="ctr">
              <a:spcBef>
                <a:spcPts val="2000"/>
              </a:spcBef>
              <a:spcAft>
                <a:spcPts val="0"/>
              </a:spcAft>
              <a:buClr>
                <a:schemeClr val="dk1"/>
              </a:buClr>
              <a:buSzPts val="2800"/>
              <a:buNone/>
              <a:defRPr>
                <a:solidFill>
                  <a:schemeClr val="dk1"/>
                </a:solidFill>
              </a:defRPr>
            </a:lvl4pPr>
            <a:lvl5pPr lvl="4" rtl="0" algn="ctr">
              <a:spcBef>
                <a:spcPts val="1800"/>
              </a:spcBef>
              <a:spcAft>
                <a:spcPts val="0"/>
              </a:spcAft>
              <a:buClr>
                <a:schemeClr val="dk1"/>
              </a:buClr>
              <a:buSzPts val="2800"/>
              <a:buNone/>
              <a:defRPr>
                <a:solidFill>
                  <a:schemeClr val="dk1"/>
                </a:solidFill>
              </a:defRPr>
            </a:lvl5pPr>
            <a:lvl6pPr lvl="5" rtl="0" algn="ctr">
              <a:spcBef>
                <a:spcPts val="1800"/>
              </a:spcBef>
              <a:spcAft>
                <a:spcPts val="0"/>
              </a:spcAft>
              <a:buClr>
                <a:schemeClr val="dk1"/>
              </a:buClr>
              <a:buSzPts val="2800"/>
              <a:buNone/>
              <a:defRPr>
                <a:solidFill>
                  <a:schemeClr val="dk1"/>
                </a:solidFill>
              </a:defRPr>
            </a:lvl6pPr>
            <a:lvl7pPr lvl="6" rtl="0" algn="ctr">
              <a:spcBef>
                <a:spcPts val="1800"/>
              </a:spcBef>
              <a:spcAft>
                <a:spcPts val="0"/>
              </a:spcAft>
              <a:buClr>
                <a:schemeClr val="dk1"/>
              </a:buClr>
              <a:buSzPts val="2800"/>
              <a:buNone/>
              <a:defRPr>
                <a:solidFill>
                  <a:schemeClr val="dk1"/>
                </a:solidFill>
              </a:defRPr>
            </a:lvl7pPr>
            <a:lvl8pPr lvl="7" rtl="0" algn="ctr">
              <a:spcBef>
                <a:spcPts val="1800"/>
              </a:spcBef>
              <a:spcAft>
                <a:spcPts val="0"/>
              </a:spcAft>
              <a:buClr>
                <a:schemeClr val="dk1"/>
              </a:buClr>
              <a:buSzPts val="2800"/>
              <a:buNone/>
              <a:defRPr>
                <a:solidFill>
                  <a:schemeClr val="dk1"/>
                </a:solidFill>
              </a:defRPr>
            </a:lvl8pPr>
            <a:lvl9pPr lvl="8" rtl="0" algn="ctr">
              <a:spcBef>
                <a:spcPts val="1800"/>
              </a:spcBef>
              <a:spcAft>
                <a:spcPts val="1800"/>
              </a:spcAft>
              <a:buClr>
                <a:schemeClr val="dk1"/>
              </a:buClr>
              <a:buSzPts val="2800"/>
              <a:buNone/>
              <a:defRPr>
                <a:solidFill>
                  <a:schemeClr val="dk1"/>
                </a:solidFill>
              </a:defRPr>
            </a:lvl9pPr>
          </a:lstStyle>
          <a:p/>
        </p:txBody>
      </p:sp>
      <p:sp>
        <p:nvSpPr>
          <p:cNvPr id="331" name="Google Shape;331;p38"/>
          <p:cNvSpPr txBox="1"/>
          <p:nvPr>
            <p:ph idx="5" type="subTitle"/>
          </p:nvPr>
        </p:nvSpPr>
        <p:spPr>
          <a:xfrm>
            <a:off x="9861775" y="5842700"/>
            <a:ext cx="2031600" cy="931800"/>
          </a:xfrm>
          <a:prstGeom prst="rect">
            <a:avLst/>
          </a:prstGeom>
          <a:solidFill>
            <a:schemeClr val="dk1"/>
          </a:solidFill>
          <a:ln>
            <a:noFill/>
          </a:ln>
        </p:spPr>
        <p:txBody>
          <a:bodyPr anchorCtr="0" anchor="ctr" bIns="182850" lIns="182850" spcFirstLastPara="1" rIns="182850" wrap="square" tIns="182850">
            <a:normAutofit/>
          </a:bodyPr>
          <a:lstStyle>
            <a:lvl1pPr lvl="0" rtl="0" algn="ctr">
              <a:lnSpc>
                <a:spcPct val="90000"/>
              </a:lnSpc>
              <a:spcBef>
                <a:spcPts val="0"/>
              </a:spcBef>
              <a:spcAft>
                <a:spcPts val="0"/>
              </a:spcAft>
              <a:buClr>
                <a:srgbClr val="FFFFFF"/>
              </a:buClr>
              <a:buSzPts val="2000"/>
              <a:buNone/>
              <a:defRPr sz="2000">
                <a:solidFill>
                  <a:srgbClr val="FFFFFF"/>
                </a:solidFill>
              </a:defRPr>
            </a:lvl1pPr>
            <a:lvl2pPr lvl="1" rtl="0" algn="ctr">
              <a:spcBef>
                <a:spcPts val="2000"/>
              </a:spcBef>
              <a:spcAft>
                <a:spcPts val="0"/>
              </a:spcAft>
              <a:buClr>
                <a:srgbClr val="FFFFFF"/>
              </a:buClr>
              <a:buSzPts val="2800"/>
              <a:buNone/>
              <a:defRPr>
                <a:solidFill>
                  <a:srgbClr val="FFFFFF"/>
                </a:solidFill>
              </a:defRPr>
            </a:lvl2pPr>
            <a:lvl3pPr lvl="2" rtl="0" algn="ctr">
              <a:spcBef>
                <a:spcPts val="2500"/>
              </a:spcBef>
              <a:spcAft>
                <a:spcPts val="0"/>
              </a:spcAft>
              <a:buClr>
                <a:srgbClr val="FFFFFF"/>
              </a:buClr>
              <a:buSzPts val="2800"/>
              <a:buNone/>
              <a:defRPr>
                <a:solidFill>
                  <a:srgbClr val="FFFFFF"/>
                </a:solidFill>
              </a:defRPr>
            </a:lvl3pPr>
            <a:lvl4pPr lvl="3" rtl="0" algn="ctr">
              <a:spcBef>
                <a:spcPts val="2000"/>
              </a:spcBef>
              <a:spcAft>
                <a:spcPts val="0"/>
              </a:spcAft>
              <a:buClr>
                <a:srgbClr val="FFFFFF"/>
              </a:buClr>
              <a:buSzPts val="2800"/>
              <a:buNone/>
              <a:defRPr>
                <a:solidFill>
                  <a:srgbClr val="FFFFFF"/>
                </a:solidFill>
              </a:defRPr>
            </a:lvl4pPr>
            <a:lvl5pPr lvl="4" rtl="0" algn="ctr">
              <a:spcBef>
                <a:spcPts val="1800"/>
              </a:spcBef>
              <a:spcAft>
                <a:spcPts val="0"/>
              </a:spcAft>
              <a:buClr>
                <a:srgbClr val="FFFFFF"/>
              </a:buClr>
              <a:buSzPts val="2800"/>
              <a:buNone/>
              <a:defRPr>
                <a:solidFill>
                  <a:srgbClr val="FFFFFF"/>
                </a:solidFill>
              </a:defRPr>
            </a:lvl5pPr>
            <a:lvl6pPr lvl="5" rtl="0" algn="ctr">
              <a:spcBef>
                <a:spcPts val="1800"/>
              </a:spcBef>
              <a:spcAft>
                <a:spcPts val="0"/>
              </a:spcAft>
              <a:buClr>
                <a:srgbClr val="FFFFFF"/>
              </a:buClr>
              <a:buSzPts val="2800"/>
              <a:buNone/>
              <a:defRPr>
                <a:solidFill>
                  <a:srgbClr val="FFFFFF"/>
                </a:solidFill>
              </a:defRPr>
            </a:lvl6pPr>
            <a:lvl7pPr lvl="6" rtl="0" algn="ctr">
              <a:spcBef>
                <a:spcPts val="1800"/>
              </a:spcBef>
              <a:spcAft>
                <a:spcPts val="0"/>
              </a:spcAft>
              <a:buClr>
                <a:srgbClr val="FFFFFF"/>
              </a:buClr>
              <a:buSzPts val="2800"/>
              <a:buNone/>
              <a:defRPr>
                <a:solidFill>
                  <a:srgbClr val="FFFFFF"/>
                </a:solidFill>
              </a:defRPr>
            </a:lvl7pPr>
            <a:lvl8pPr lvl="7" rtl="0" algn="ctr">
              <a:spcBef>
                <a:spcPts val="1800"/>
              </a:spcBef>
              <a:spcAft>
                <a:spcPts val="0"/>
              </a:spcAft>
              <a:buClr>
                <a:srgbClr val="FFFFFF"/>
              </a:buClr>
              <a:buSzPts val="2800"/>
              <a:buNone/>
              <a:defRPr>
                <a:solidFill>
                  <a:srgbClr val="FFFFFF"/>
                </a:solidFill>
              </a:defRPr>
            </a:lvl8pPr>
            <a:lvl9pPr lvl="8" rtl="0" algn="ctr">
              <a:spcBef>
                <a:spcPts val="1800"/>
              </a:spcBef>
              <a:spcAft>
                <a:spcPts val="1800"/>
              </a:spcAft>
              <a:buClr>
                <a:srgbClr val="FFFFFF"/>
              </a:buClr>
              <a:buSzPts val="2800"/>
              <a:buNone/>
              <a:defRPr>
                <a:solidFill>
                  <a:srgbClr val="FFFFFF"/>
                </a:solidFill>
              </a:defRPr>
            </a:lvl9pPr>
          </a:lstStyle>
          <a:p/>
        </p:txBody>
      </p:sp>
      <p:sp>
        <p:nvSpPr>
          <p:cNvPr id="332" name="Google Shape;332;p38"/>
          <p:cNvSpPr txBox="1"/>
          <p:nvPr>
            <p:ph idx="6" type="subTitle"/>
          </p:nvPr>
        </p:nvSpPr>
        <p:spPr>
          <a:xfrm>
            <a:off x="9861775" y="6813900"/>
            <a:ext cx="2031600" cy="931800"/>
          </a:xfrm>
          <a:prstGeom prst="rect">
            <a:avLst/>
          </a:prstGeom>
          <a:noFill/>
          <a:ln>
            <a:noFill/>
          </a:ln>
        </p:spPr>
        <p:txBody>
          <a:bodyPr anchorCtr="0" anchor="t" bIns="182850" lIns="182850" spcFirstLastPara="1" rIns="182850" wrap="square" tIns="182850">
            <a:normAutofit/>
          </a:bodyPr>
          <a:lstStyle>
            <a:lvl1pPr lvl="0" rtl="0" algn="ctr">
              <a:lnSpc>
                <a:spcPct val="90000"/>
              </a:lnSpc>
              <a:spcBef>
                <a:spcPts val="0"/>
              </a:spcBef>
              <a:spcAft>
                <a:spcPts val="0"/>
              </a:spcAft>
              <a:buClr>
                <a:schemeClr val="dk1"/>
              </a:buClr>
              <a:buSzPts val="2000"/>
              <a:buNone/>
              <a:defRPr sz="2000">
                <a:solidFill>
                  <a:schemeClr val="dk1"/>
                </a:solidFill>
              </a:defRPr>
            </a:lvl1pPr>
            <a:lvl2pPr lvl="1" rtl="0" algn="ctr">
              <a:spcBef>
                <a:spcPts val="2000"/>
              </a:spcBef>
              <a:spcAft>
                <a:spcPts val="0"/>
              </a:spcAft>
              <a:buClr>
                <a:schemeClr val="dk1"/>
              </a:buClr>
              <a:buSzPts val="2800"/>
              <a:buNone/>
              <a:defRPr>
                <a:solidFill>
                  <a:schemeClr val="dk1"/>
                </a:solidFill>
              </a:defRPr>
            </a:lvl2pPr>
            <a:lvl3pPr lvl="2" rtl="0" algn="ctr">
              <a:spcBef>
                <a:spcPts val="2500"/>
              </a:spcBef>
              <a:spcAft>
                <a:spcPts val="0"/>
              </a:spcAft>
              <a:buClr>
                <a:schemeClr val="dk1"/>
              </a:buClr>
              <a:buSzPts val="2800"/>
              <a:buNone/>
              <a:defRPr>
                <a:solidFill>
                  <a:schemeClr val="dk1"/>
                </a:solidFill>
              </a:defRPr>
            </a:lvl3pPr>
            <a:lvl4pPr lvl="3" rtl="0" algn="ctr">
              <a:spcBef>
                <a:spcPts val="2000"/>
              </a:spcBef>
              <a:spcAft>
                <a:spcPts val="0"/>
              </a:spcAft>
              <a:buClr>
                <a:schemeClr val="dk1"/>
              </a:buClr>
              <a:buSzPts val="2800"/>
              <a:buNone/>
              <a:defRPr>
                <a:solidFill>
                  <a:schemeClr val="dk1"/>
                </a:solidFill>
              </a:defRPr>
            </a:lvl4pPr>
            <a:lvl5pPr lvl="4" rtl="0" algn="ctr">
              <a:spcBef>
                <a:spcPts val="1800"/>
              </a:spcBef>
              <a:spcAft>
                <a:spcPts val="0"/>
              </a:spcAft>
              <a:buClr>
                <a:schemeClr val="dk1"/>
              </a:buClr>
              <a:buSzPts val="2800"/>
              <a:buNone/>
              <a:defRPr>
                <a:solidFill>
                  <a:schemeClr val="dk1"/>
                </a:solidFill>
              </a:defRPr>
            </a:lvl5pPr>
            <a:lvl6pPr lvl="5" rtl="0" algn="ctr">
              <a:spcBef>
                <a:spcPts val="1800"/>
              </a:spcBef>
              <a:spcAft>
                <a:spcPts val="0"/>
              </a:spcAft>
              <a:buClr>
                <a:schemeClr val="dk1"/>
              </a:buClr>
              <a:buSzPts val="2800"/>
              <a:buNone/>
              <a:defRPr>
                <a:solidFill>
                  <a:schemeClr val="dk1"/>
                </a:solidFill>
              </a:defRPr>
            </a:lvl6pPr>
            <a:lvl7pPr lvl="6" rtl="0" algn="ctr">
              <a:spcBef>
                <a:spcPts val="1800"/>
              </a:spcBef>
              <a:spcAft>
                <a:spcPts val="0"/>
              </a:spcAft>
              <a:buClr>
                <a:schemeClr val="dk1"/>
              </a:buClr>
              <a:buSzPts val="2800"/>
              <a:buNone/>
              <a:defRPr>
                <a:solidFill>
                  <a:schemeClr val="dk1"/>
                </a:solidFill>
              </a:defRPr>
            </a:lvl7pPr>
            <a:lvl8pPr lvl="7" rtl="0" algn="ctr">
              <a:spcBef>
                <a:spcPts val="1800"/>
              </a:spcBef>
              <a:spcAft>
                <a:spcPts val="0"/>
              </a:spcAft>
              <a:buClr>
                <a:schemeClr val="dk1"/>
              </a:buClr>
              <a:buSzPts val="2800"/>
              <a:buNone/>
              <a:defRPr>
                <a:solidFill>
                  <a:schemeClr val="dk1"/>
                </a:solidFill>
              </a:defRPr>
            </a:lvl8pPr>
            <a:lvl9pPr lvl="8" rtl="0" algn="ctr">
              <a:spcBef>
                <a:spcPts val="1800"/>
              </a:spcBef>
              <a:spcAft>
                <a:spcPts val="1800"/>
              </a:spcAft>
              <a:buClr>
                <a:schemeClr val="dk1"/>
              </a:buClr>
              <a:buSzPts val="2800"/>
              <a:buNone/>
              <a:defRPr>
                <a:solidFill>
                  <a:schemeClr val="dk1"/>
                </a:solidFill>
              </a:defRPr>
            </a:lvl9pPr>
          </a:lstStyle>
          <a:p/>
        </p:txBody>
      </p:sp>
      <p:sp>
        <p:nvSpPr>
          <p:cNvPr id="333" name="Google Shape;333;p38"/>
          <p:cNvSpPr txBox="1"/>
          <p:nvPr>
            <p:ph idx="7" type="subTitle"/>
          </p:nvPr>
        </p:nvSpPr>
        <p:spPr>
          <a:xfrm>
            <a:off x="13060625" y="5842700"/>
            <a:ext cx="2031600" cy="931800"/>
          </a:xfrm>
          <a:prstGeom prst="rect">
            <a:avLst/>
          </a:prstGeom>
          <a:solidFill>
            <a:schemeClr val="dk1"/>
          </a:solidFill>
          <a:ln>
            <a:noFill/>
          </a:ln>
        </p:spPr>
        <p:txBody>
          <a:bodyPr anchorCtr="0" anchor="ctr" bIns="182850" lIns="182850" spcFirstLastPara="1" rIns="182850" wrap="square" tIns="182850">
            <a:normAutofit/>
          </a:bodyPr>
          <a:lstStyle>
            <a:lvl1pPr lvl="0" rtl="0" algn="ctr">
              <a:lnSpc>
                <a:spcPct val="90000"/>
              </a:lnSpc>
              <a:spcBef>
                <a:spcPts val="0"/>
              </a:spcBef>
              <a:spcAft>
                <a:spcPts val="0"/>
              </a:spcAft>
              <a:buClr>
                <a:srgbClr val="FFFFFF"/>
              </a:buClr>
              <a:buSzPts val="2000"/>
              <a:buNone/>
              <a:defRPr sz="2000">
                <a:solidFill>
                  <a:srgbClr val="FFFFFF"/>
                </a:solidFill>
              </a:defRPr>
            </a:lvl1pPr>
            <a:lvl2pPr lvl="1" rtl="0" algn="ctr">
              <a:spcBef>
                <a:spcPts val="2000"/>
              </a:spcBef>
              <a:spcAft>
                <a:spcPts val="0"/>
              </a:spcAft>
              <a:buClr>
                <a:srgbClr val="FFFFFF"/>
              </a:buClr>
              <a:buSzPts val="2800"/>
              <a:buNone/>
              <a:defRPr>
                <a:solidFill>
                  <a:srgbClr val="FFFFFF"/>
                </a:solidFill>
              </a:defRPr>
            </a:lvl2pPr>
            <a:lvl3pPr lvl="2" rtl="0" algn="ctr">
              <a:spcBef>
                <a:spcPts val="2500"/>
              </a:spcBef>
              <a:spcAft>
                <a:spcPts val="0"/>
              </a:spcAft>
              <a:buClr>
                <a:srgbClr val="FFFFFF"/>
              </a:buClr>
              <a:buSzPts val="2800"/>
              <a:buNone/>
              <a:defRPr>
                <a:solidFill>
                  <a:srgbClr val="FFFFFF"/>
                </a:solidFill>
              </a:defRPr>
            </a:lvl3pPr>
            <a:lvl4pPr lvl="3" rtl="0" algn="ctr">
              <a:spcBef>
                <a:spcPts val="2000"/>
              </a:spcBef>
              <a:spcAft>
                <a:spcPts val="0"/>
              </a:spcAft>
              <a:buClr>
                <a:srgbClr val="FFFFFF"/>
              </a:buClr>
              <a:buSzPts val="2800"/>
              <a:buNone/>
              <a:defRPr>
                <a:solidFill>
                  <a:srgbClr val="FFFFFF"/>
                </a:solidFill>
              </a:defRPr>
            </a:lvl4pPr>
            <a:lvl5pPr lvl="4" rtl="0" algn="ctr">
              <a:spcBef>
                <a:spcPts val="1800"/>
              </a:spcBef>
              <a:spcAft>
                <a:spcPts val="0"/>
              </a:spcAft>
              <a:buClr>
                <a:srgbClr val="FFFFFF"/>
              </a:buClr>
              <a:buSzPts val="2800"/>
              <a:buNone/>
              <a:defRPr>
                <a:solidFill>
                  <a:srgbClr val="FFFFFF"/>
                </a:solidFill>
              </a:defRPr>
            </a:lvl5pPr>
            <a:lvl6pPr lvl="5" rtl="0" algn="ctr">
              <a:spcBef>
                <a:spcPts val="1800"/>
              </a:spcBef>
              <a:spcAft>
                <a:spcPts val="0"/>
              </a:spcAft>
              <a:buClr>
                <a:srgbClr val="FFFFFF"/>
              </a:buClr>
              <a:buSzPts val="2800"/>
              <a:buNone/>
              <a:defRPr>
                <a:solidFill>
                  <a:srgbClr val="FFFFFF"/>
                </a:solidFill>
              </a:defRPr>
            </a:lvl6pPr>
            <a:lvl7pPr lvl="6" rtl="0" algn="ctr">
              <a:spcBef>
                <a:spcPts val="1800"/>
              </a:spcBef>
              <a:spcAft>
                <a:spcPts val="0"/>
              </a:spcAft>
              <a:buClr>
                <a:srgbClr val="FFFFFF"/>
              </a:buClr>
              <a:buSzPts val="2800"/>
              <a:buNone/>
              <a:defRPr>
                <a:solidFill>
                  <a:srgbClr val="FFFFFF"/>
                </a:solidFill>
              </a:defRPr>
            </a:lvl7pPr>
            <a:lvl8pPr lvl="7" rtl="0" algn="ctr">
              <a:spcBef>
                <a:spcPts val="1800"/>
              </a:spcBef>
              <a:spcAft>
                <a:spcPts val="0"/>
              </a:spcAft>
              <a:buClr>
                <a:srgbClr val="FFFFFF"/>
              </a:buClr>
              <a:buSzPts val="2800"/>
              <a:buNone/>
              <a:defRPr>
                <a:solidFill>
                  <a:srgbClr val="FFFFFF"/>
                </a:solidFill>
              </a:defRPr>
            </a:lvl8pPr>
            <a:lvl9pPr lvl="8" rtl="0" algn="ctr">
              <a:spcBef>
                <a:spcPts val="1800"/>
              </a:spcBef>
              <a:spcAft>
                <a:spcPts val="1800"/>
              </a:spcAft>
              <a:buClr>
                <a:srgbClr val="FFFFFF"/>
              </a:buClr>
              <a:buSzPts val="2800"/>
              <a:buNone/>
              <a:defRPr>
                <a:solidFill>
                  <a:srgbClr val="FFFFFF"/>
                </a:solidFill>
              </a:defRPr>
            </a:lvl9pPr>
          </a:lstStyle>
          <a:p/>
        </p:txBody>
      </p:sp>
      <p:sp>
        <p:nvSpPr>
          <p:cNvPr id="334" name="Google Shape;334;p38"/>
          <p:cNvSpPr txBox="1"/>
          <p:nvPr>
            <p:ph idx="8" type="subTitle"/>
          </p:nvPr>
        </p:nvSpPr>
        <p:spPr>
          <a:xfrm>
            <a:off x="13060625" y="6813900"/>
            <a:ext cx="2031600" cy="931800"/>
          </a:xfrm>
          <a:prstGeom prst="rect">
            <a:avLst/>
          </a:prstGeom>
          <a:noFill/>
          <a:ln>
            <a:noFill/>
          </a:ln>
        </p:spPr>
        <p:txBody>
          <a:bodyPr anchorCtr="0" anchor="t" bIns="182850" lIns="182850" spcFirstLastPara="1" rIns="182850" wrap="square" tIns="182850">
            <a:normAutofit/>
          </a:bodyPr>
          <a:lstStyle>
            <a:lvl1pPr lvl="0" rtl="0" algn="ctr">
              <a:lnSpc>
                <a:spcPct val="90000"/>
              </a:lnSpc>
              <a:spcBef>
                <a:spcPts val="0"/>
              </a:spcBef>
              <a:spcAft>
                <a:spcPts val="0"/>
              </a:spcAft>
              <a:buClr>
                <a:schemeClr val="dk1"/>
              </a:buClr>
              <a:buSzPts val="2000"/>
              <a:buNone/>
              <a:defRPr sz="2000">
                <a:solidFill>
                  <a:schemeClr val="dk1"/>
                </a:solidFill>
              </a:defRPr>
            </a:lvl1pPr>
            <a:lvl2pPr lvl="1" rtl="0" algn="ctr">
              <a:spcBef>
                <a:spcPts val="2000"/>
              </a:spcBef>
              <a:spcAft>
                <a:spcPts val="0"/>
              </a:spcAft>
              <a:buClr>
                <a:schemeClr val="dk1"/>
              </a:buClr>
              <a:buSzPts val="2800"/>
              <a:buNone/>
              <a:defRPr>
                <a:solidFill>
                  <a:schemeClr val="dk1"/>
                </a:solidFill>
              </a:defRPr>
            </a:lvl2pPr>
            <a:lvl3pPr lvl="2" rtl="0" algn="ctr">
              <a:spcBef>
                <a:spcPts val="2500"/>
              </a:spcBef>
              <a:spcAft>
                <a:spcPts val="0"/>
              </a:spcAft>
              <a:buClr>
                <a:schemeClr val="dk1"/>
              </a:buClr>
              <a:buSzPts val="2800"/>
              <a:buNone/>
              <a:defRPr>
                <a:solidFill>
                  <a:schemeClr val="dk1"/>
                </a:solidFill>
              </a:defRPr>
            </a:lvl3pPr>
            <a:lvl4pPr lvl="3" rtl="0" algn="ctr">
              <a:spcBef>
                <a:spcPts val="2000"/>
              </a:spcBef>
              <a:spcAft>
                <a:spcPts val="0"/>
              </a:spcAft>
              <a:buClr>
                <a:schemeClr val="dk1"/>
              </a:buClr>
              <a:buSzPts val="2800"/>
              <a:buNone/>
              <a:defRPr>
                <a:solidFill>
                  <a:schemeClr val="dk1"/>
                </a:solidFill>
              </a:defRPr>
            </a:lvl4pPr>
            <a:lvl5pPr lvl="4" rtl="0" algn="ctr">
              <a:spcBef>
                <a:spcPts val="1800"/>
              </a:spcBef>
              <a:spcAft>
                <a:spcPts val="0"/>
              </a:spcAft>
              <a:buClr>
                <a:schemeClr val="dk1"/>
              </a:buClr>
              <a:buSzPts val="2800"/>
              <a:buNone/>
              <a:defRPr>
                <a:solidFill>
                  <a:schemeClr val="dk1"/>
                </a:solidFill>
              </a:defRPr>
            </a:lvl5pPr>
            <a:lvl6pPr lvl="5" rtl="0" algn="ctr">
              <a:spcBef>
                <a:spcPts val="1800"/>
              </a:spcBef>
              <a:spcAft>
                <a:spcPts val="0"/>
              </a:spcAft>
              <a:buClr>
                <a:schemeClr val="dk1"/>
              </a:buClr>
              <a:buSzPts val="2800"/>
              <a:buNone/>
              <a:defRPr>
                <a:solidFill>
                  <a:schemeClr val="dk1"/>
                </a:solidFill>
              </a:defRPr>
            </a:lvl6pPr>
            <a:lvl7pPr lvl="6" rtl="0" algn="ctr">
              <a:spcBef>
                <a:spcPts val="1800"/>
              </a:spcBef>
              <a:spcAft>
                <a:spcPts val="0"/>
              </a:spcAft>
              <a:buClr>
                <a:schemeClr val="dk1"/>
              </a:buClr>
              <a:buSzPts val="2800"/>
              <a:buNone/>
              <a:defRPr>
                <a:solidFill>
                  <a:schemeClr val="dk1"/>
                </a:solidFill>
              </a:defRPr>
            </a:lvl7pPr>
            <a:lvl8pPr lvl="7" rtl="0" algn="ctr">
              <a:spcBef>
                <a:spcPts val="1800"/>
              </a:spcBef>
              <a:spcAft>
                <a:spcPts val="0"/>
              </a:spcAft>
              <a:buClr>
                <a:schemeClr val="dk1"/>
              </a:buClr>
              <a:buSzPts val="2800"/>
              <a:buNone/>
              <a:defRPr>
                <a:solidFill>
                  <a:schemeClr val="dk1"/>
                </a:solidFill>
              </a:defRPr>
            </a:lvl8pPr>
            <a:lvl9pPr lvl="8" rtl="0" algn="ctr">
              <a:spcBef>
                <a:spcPts val="1800"/>
              </a:spcBef>
              <a:spcAft>
                <a:spcPts val="1800"/>
              </a:spcAft>
              <a:buClr>
                <a:schemeClr val="dk1"/>
              </a:buClr>
              <a:buSzPts val="2800"/>
              <a:buNone/>
              <a:defRPr>
                <a:solidFill>
                  <a:schemeClr val="dk1"/>
                </a:solidFill>
              </a:defRPr>
            </a:lvl9pPr>
          </a:lstStyle>
          <a:p/>
        </p:txBody>
      </p:sp>
      <p:sp>
        <p:nvSpPr>
          <p:cNvPr id="335" name="Google Shape;335;p38"/>
          <p:cNvSpPr txBox="1"/>
          <p:nvPr>
            <p:ph idx="9" type="subTitle"/>
          </p:nvPr>
        </p:nvSpPr>
        <p:spPr>
          <a:xfrm>
            <a:off x="1572050" y="4019900"/>
            <a:ext cx="2031600" cy="931800"/>
          </a:xfrm>
          <a:prstGeom prst="rect">
            <a:avLst/>
          </a:prstGeom>
          <a:solidFill>
            <a:schemeClr val="dk1"/>
          </a:solidFill>
          <a:ln>
            <a:noFill/>
          </a:ln>
        </p:spPr>
        <p:txBody>
          <a:bodyPr anchorCtr="0" anchor="ctr" bIns="182850" lIns="182850" spcFirstLastPara="1" rIns="182850" wrap="square" tIns="182850">
            <a:normAutofit/>
          </a:bodyPr>
          <a:lstStyle>
            <a:lvl1pPr lvl="0" rtl="0" algn="ctr">
              <a:lnSpc>
                <a:spcPct val="90000"/>
              </a:lnSpc>
              <a:spcBef>
                <a:spcPts val="0"/>
              </a:spcBef>
              <a:spcAft>
                <a:spcPts val="0"/>
              </a:spcAft>
              <a:buClr>
                <a:srgbClr val="FFFFFF"/>
              </a:buClr>
              <a:buSzPts val="2000"/>
              <a:buNone/>
              <a:defRPr sz="2000">
                <a:solidFill>
                  <a:srgbClr val="FFFFFF"/>
                </a:solidFill>
              </a:defRPr>
            </a:lvl1pPr>
            <a:lvl2pPr lvl="1" rtl="0" algn="ctr">
              <a:spcBef>
                <a:spcPts val="2000"/>
              </a:spcBef>
              <a:spcAft>
                <a:spcPts val="0"/>
              </a:spcAft>
              <a:buClr>
                <a:srgbClr val="FFFFFF"/>
              </a:buClr>
              <a:buSzPts val="2800"/>
              <a:buNone/>
              <a:defRPr>
                <a:solidFill>
                  <a:srgbClr val="FFFFFF"/>
                </a:solidFill>
              </a:defRPr>
            </a:lvl2pPr>
            <a:lvl3pPr lvl="2" rtl="0" algn="ctr">
              <a:spcBef>
                <a:spcPts val="2500"/>
              </a:spcBef>
              <a:spcAft>
                <a:spcPts val="0"/>
              </a:spcAft>
              <a:buClr>
                <a:srgbClr val="FFFFFF"/>
              </a:buClr>
              <a:buSzPts val="2800"/>
              <a:buNone/>
              <a:defRPr>
                <a:solidFill>
                  <a:srgbClr val="FFFFFF"/>
                </a:solidFill>
              </a:defRPr>
            </a:lvl3pPr>
            <a:lvl4pPr lvl="3" rtl="0" algn="ctr">
              <a:spcBef>
                <a:spcPts val="2000"/>
              </a:spcBef>
              <a:spcAft>
                <a:spcPts val="0"/>
              </a:spcAft>
              <a:buClr>
                <a:srgbClr val="FFFFFF"/>
              </a:buClr>
              <a:buSzPts val="2800"/>
              <a:buNone/>
              <a:defRPr>
                <a:solidFill>
                  <a:srgbClr val="FFFFFF"/>
                </a:solidFill>
              </a:defRPr>
            </a:lvl4pPr>
            <a:lvl5pPr lvl="4" rtl="0" algn="ctr">
              <a:spcBef>
                <a:spcPts val="1800"/>
              </a:spcBef>
              <a:spcAft>
                <a:spcPts val="0"/>
              </a:spcAft>
              <a:buClr>
                <a:srgbClr val="FFFFFF"/>
              </a:buClr>
              <a:buSzPts val="2800"/>
              <a:buNone/>
              <a:defRPr>
                <a:solidFill>
                  <a:srgbClr val="FFFFFF"/>
                </a:solidFill>
              </a:defRPr>
            </a:lvl5pPr>
            <a:lvl6pPr lvl="5" rtl="0" algn="ctr">
              <a:spcBef>
                <a:spcPts val="1800"/>
              </a:spcBef>
              <a:spcAft>
                <a:spcPts val="0"/>
              </a:spcAft>
              <a:buClr>
                <a:srgbClr val="FFFFFF"/>
              </a:buClr>
              <a:buSzPts val="2800"/>
              <a:buNone/>
              <a:defRPr>
                <a:solidFill>
                  <a:srgbClr val="FFFFFF"/>
                </a:solidFill>
              </a:defRPr>
            </a:lvl6pPr>
            <a:lvl7pPr lvl="6" rtl="0" algn="ctr">
              <a:spcBef>
                <a:spcPts val="1800"/>
              </a:spcBef>
              <a:spcAft>
                <a:spcPts val="0"/>
              </a:spcAft>
              <a:buClr>
                <a:srgbClr val="FFFFFF"/>
              </a:buClr>
              <a:buSzPts val="2800"/>
              <a:buNone/>
              <a:defRPr>
                <a:solidFill>
                  <a:srgbClr val="FFFFFF"/>
                </a:solidFill>
              </a:defRPr>
            </a:lvl7pPr>
            <a:lvl8pPr lvl="7" rtl="0" algn="ctr">
              <a:spcBef>
                <a:spcPts val="1800"/>
              </a:spcBef>
              <a:spcAft>
                <a:spcPts val="0"/>
              </a:spcAft>
              <a:buClr>
                <a:srgbClr val="FFFFFF"/>
              </a:buClr>
              <a:buSzPts val="2800"/>
              <a:buNone/>
              <a:defRPr>
                <a:solidFill>
                  <a:srgbClr val="FFFFFF"/>
                </a:solidFill>
              </a:defRPr>
            </a:lvl8pPr>
            <a:lvl9pPr lvl="8" rtl="0" algn="ctr">
              <a:spcBef>
                <a:spcPts val="1800"/>
              </a:spcBef>
              <a:spcAft>
                <a:spcPts val="1800"/>
              </a:spcAft>
              <a:buClr>
                <a:srgbClr val="FFFFFF"/>
              </a:buClr>
              <a:buSzPts val="2800"/>
              <a:buNone/>
              <a:defRPr>
                <a:solidFill>
                  <a:srgbClr val="FFFFFF"/>
                </a:solidFill>
              </a:defRPr>
            </a:lvl9pPr>
          </a:lstStyle>
          <a:p/>
        </p:txBody>
      </p:sp>
      <p:sp>
        <p:nvSpPr>
          <p:cNvPr id="336" name="Google Shape;336;p38"/>
          <p:cNvSpPr txBox="1"/>
          <p:nvPr>
            <p:ph idx="13" type="subTitle"/>
          </p:nvPr>
        </p:nvSpPr>
        <p:spPr>
          <a:xfrm>
            <a:off x="1572050" y="3011900"/>
            <a:ext cx="2031600" cy="931800"/>
          </a:xfrm>
          <a:prstGeom prst="rect">
            <a:avLst/>
          </a:prstGeom>
          <a:noFill/>
          <a:ln>
            <a:noFill/>
          </a:ln>
        </p:spPr>
        <p:txBody>
          <a:bodyPr anchorCtr="0" anchor="b" bIns="182850" lIns="182850" spcFirstLastPara="1" rIns="182850" wrap="square" tIns="182850">
            <a:normAutofit/>
          </a:bodyPr>
          <a:lstStyle>
            <a:lvl1pPr lvl="0" rtl="0" algn="ctr">
              <a:lnSpc>
                <a:spcPct val="90000"/>
              </a:lnSpc>
              <a:spcBef>
                <a:spcPts val="0"/>
              </a:spcBef>
              <a:spcAft>
                <a:spcPts val="0"/>
              </a:spcAft>
              <a:buClr>
                <a:schemeClr val="dk1"/>
              </a:buClr>
              <a:buSzPts val="2000"/>
              <a:buNone/>
              <a:defRPr sz="2000">
                <a:solidFill>
                  <a:schemeClr val="dk1"/>
                </a:solidFill>
              </a:defRPr>
            </a:lvl1pPr>
            <a:lvl2pPr lvl="1" rtl="0" algn="ctr">
              <a:spcBef>
                <a:spcPts val="2000"/>
              </a:spcBef>
              <a:spcAft>
                <a:spcPts val="0"/>
              </a:spcAft>
              <a:buClr>
                <a:schemeClr val="dk1"/>
              </a:buClr>
              <a:buSzPts val="2800"/>
              <a:buNone/>
              <a:defRPr>
                <a:solidFill>
                  <a:schemeClr val="dk1"/>
                </a:solidFill>
              </a:defRPr>
            </a:lvl2pPr>
            <a:lvl3pPr lvl="2" rtl="0" algn="ctr">
              <a:spcBef>
                <a:spcPts val="2500"/>
              </a:spcBef>
              <a:spcAft>
                <a:spcPts val="0"/>
              </a:spcAft>
              <a:buClr>
                <a:schemeClr val="dk1"/>
              </a:buClr>
              <a:buSzPts val="2800"/>
              <a:buNone/>
              <a:defRPr>
                <a:solidFill>
                  <a:schemeClr val="dk1"/>
                </a:solidFill>
              </a:defRPr>
            </a:lvl3pPr>
            <a:lvl4pPr lvl="3" rtl="0" algn="ctr">
              <a:spcBef>
                <a:spcPts val="2000"/>
              </a:spcBef>
              <a:spcAft>
                <a:spcPts val="0"/>
              </a:spcAft>
              <a:buClr>
                <a:schemeClr val="dk1"/>
              </a:buClr>
              <a:buSzPts val="2800"/>
              <a:buNone/>
              <a:defRPr>
                <a:solidFill>
                  <a:schemeClr val="dk1"/>
                </a:solidFill>
              </a:defRPr>
            </a:lvl4pPr>
            <a:lvl5pPr lvl="4" rtl="0" algn="ctr">
              <a:spcBef>
                <a:spcPts val="1800"/>
              </a:spcBef>
              <a:spcAft>
                <a:spcPts val="0"/>
              </a:spcAft>
              <a:buClr>
                <a:schemeClr val="dk1"/>
              </a:buClr>
              <a:buSzPts val="2800"/>
              <a:buNone/>
              <a:defRPr>
                <a:solidFill>
                  <a:schemeClr val="dk1"/>
                </a:solidFill>
              </a:defRPr>
            </a:lvl5pPr>
            <a:lvl6pPr lvl="5" rtl="0" algn="ctr">
              <a:spcBef>
                <a:spcPts val="1800"/>
              </a:spcBef>
              <a:spcAft>
                <a:spcPts val="0"/>
              </a:spcAft>
              <a:buClr>
                <a:schemeClr val="dk1"/>
              </a:buClr>
              <a:buSzPts val="2800"/>
              <a:buNone/>
              <a:defRPr>
                <a:solidFill>
                  <a:schemeClr val="dk1"/>
                </a:solidFill>
              </a:defRPr>
            </a:lvl6pPr>
            <a:lvl7pPr lvl="6" rtl="0" algn="ctr">
              <a:spcBef>
                <a:spcPts val="1800"/>
              </a:spcBef>
              <a:spcAft>
                <a:spcPts val="0"/>
              </a:spcAft>
              <a:buClr>
                <a:schemeClr val="dk1"/>
              </a:buClr>
              <a:buSzPts val="2800"/>
              <a:buNone/>
              <a:defRPr>
                <a:solidFill>
                  <a:schemeClr val="dk1"/>
                </a:solidFill>
              </a:defRPr>
            </a:lvl7pPr>
            <a:lvl8pPr lvl="7" rtl="0" algn="ctr">
              <a:spcBef>
                <a:spcPts val="1800"/>
              </a:spcBef>
              <a:spcAft>
                <a:spcPts val="0"/>
              </a:spcAft>
              <a:buClr>
                <a:schemeClr val="dk1"/>
              </a:buClr>
              <a:buSzPts val="2800"/>
              <a:buNone/>
              <a:defRPr>
                <a:solidFill>
                  <a:schemeClr val="dk1"/>
                </a:solidFill>
              </a:defRPr>
            </a:lvl8pPr>
            <a:lvl9pPr lvl="8" rtl="0" algn="ctr">
              <a:spcBef>
                <a:spcPts val="1800"/>
              </a:spcBef>
              <a:spcAft>
                <a:spcPts val="1800"/>
              </a:spcAft>
              <a:buClr>
                <a:schemeClr val="dk1"/>
              </a:buClr>
              <a:buSzPts val="2800"/>
              <a:buNone/>
              <a:defRPr>
                <a:solidFill>
                  <a:schemeClr val="dk1"/>
                </a:solidFill>
              </a:defRPr>
            </a:lvl9pPr>
          </a:lstStyle>
          <a:p/>
        </p:txBody>
      </p:sp>
      <p:sp>
        <p:nvSpPr>
          <p:cNvPr id="337" name="Google Shape;337;p38"/>
          <p:cNvSpPr txBox="1"/>
          <p:nvPr>
            <p:ph idx="14" type="subTitle"/>
          </p:nvPr>
        </p:nvSpPr>
        <p:spPr>
          <a:xfrm>
            <a:off x="4793768" y="4019900"/>
            <a:ext cx="2031600" cy="931800"/>
          </a:xfrm>
          <a:prstGeom prst="rect">
            <a:avLst/>
          </a:prstGeom>
          <a:solidFill>
            <a:schemeClr val="dk1"/>
          </a:solidFill>
          <a:ln>
            <a:noFill/>
          </a:ln>
        </p:spPr>
        <p:txBody>
          <a:bodyPr anchorCtr="0" anchor="ctr" bIns="182850" lIns="182850" spcFirstLastPara="1" rIns="182850" wrap="square" tIns="182850">
            <a:normAutofit/>
          </a:bodyPr>
          <a:lstStyle>
            <a:lvl1pPr lvl="0" rtl="0" algn="ctr">
              <a:lnSpc>
                <a:spcPct val="90000"/>
              </a:lnSpc>
              <a:spcBef>
                <a:spcPts val="0"/>
              </a:spcBef>
              <a:spcAft>
                <a:spcPts val="0"/>
              </a:spcAft>
              <a:buClr>
                <a:srgbClr val="FFFFFF"/>
              </a:buClr>
              <a:buSzPts val="2000"/>
              <a:buNone/>
              <a:defRPr sz="2000">
                <a:solidFill>
                  <a:srgbClr val="FFFFFF"/>
                </a:solidFill>
              </a:defRPr>
            </a:lvl1pPr>
            <a:lvl2pPr lvl="1" rtl="0" algn="ctr">
              <a:spcBef>
                <a:spcPts val="2000"/>
              </a:spcBef>
              <a:spcAft>
                <a:spcPts val="0"/>
              </a:spcAft>
              <a:buClr>
                <a:srgbClr val="FFFFFF"/>
              </a:buClr>
              <a:buSzPts val="2800"/>
              <a:buNone/>
              <a:defRPr>
                <a:solidFill>
                  <a:srgbClr val="FFFFFF"/>
                </a:solidFill>
              </a:defRPr>
            </a:lvl2pPr>
            <a:lvl3pPr lvl="2" rtl="0" algn="ctr">
              <a:spcBef>
                <a:spcPts val="2500"/>
              </a:spcBef>
              <a:spcAft>
                <a:spcPts val="0"/>
              </a:spcAft>
              <a:buClr>
                <a:srgbClr val="FFFFFF"/>
              </a:buClr>
              <a:buSzPts val="2800"/>
              <a:buNone/>
              <a:defRPr>
                <a:solidFill>
                  <a:srgbClr val="FFFFFF"/>
                </a:solidFill>
              </a:defRPr>
            </a:lvl3pPr>
            <a:lvl4pPr lvl="3" rtl="0" algn="ctr">
              <a:spcBef>
                <a:spcPts val="2000"/>
              </a:spcBef>
              <a:spcAft>
                <a:spcPts val="0"/>
              </a:spcAft>
              <a:buClr>
                <a:srgbClr val="FFFFFF"/>
              </a:buClr>
              <a:buSzPts val="2800"/>
              <a:buNone/>
              <a:defRPr>
                <a:solidFill>
                  <a:srgbClr val="FFFFFF"/>
                </a:solidFill>
              </a:defRPr>
            </a:lvl4pPr>
            <a:lvl5pPr lvl="4" rtl="0" algn="ctr">
              <a:spcBef>
                <a:spcPts val="1800"/>
              </a:spcBef>
              <a:spcAft>
                <a:spcPts val="0"/>
              </a:spcAft>
              <a:buClr>
                <a:srgbClr val="FFFFFF"/>
              </a:buClr>
              <a:buSzPts val="2800"/>
              <a:buNone/>
              <a:defRPr>
                <a:solidFill>
                  <a:srgbClr val="FFFFFF"/>
                </a:solidFill>
              </a:defRPr>
            </a:lvl5pPr>
            <a:lvl6pPr lvl="5" rtl="0" algn="ctr">
              <a:spcBef>
                <a:spcPts val="1800"/>
              </a:spcBef>
              <a:spcAft>
                <a:spcPts val="0"/>
              </a:spcAft>
              <a:buClr>
                <a:srgbClr val="FFFFFF"/>
              </a:buClr>
              <a:buSzPts val="2800"/>
              <a:buNone/>
              <a:defRPr>
                <a:solidFill>
                  <a:srgbClr val="FFFFFF"/>
                </a:solidFill>
              </a:defRPr>
            </a:lvl6pPr>
            <a:lvl7pPr lvl="6" rtl="0" algn="ctr">
              <a:spcBef>
                <a:spcPts val="1800"/>
              </a:spcBef>
              <a:spcAft>
                <a:spcPts val="0"/>
              </a:spcAft>
              <a:buClr>
                <a:srgbClr val="FFFFFF"/>
              </a:buClr>
              <a:buSzPts val="2800"/>
              <a:buNone/>
              <a:defRPr>
                <a:solidFill>
                  <a:srgbClr val="FFFFFF"/>
                </a:solidFill>
              </a:defRPr>
            </a:lvl7pPr>
            <a:lvl8pPr lvl="7" rtl="0" algn="ctr">
              <a:spcBef>
                <a:spcPts val="1800"/>
              </a:spcBef>
              <a:spcAft>
                <a:spcPts val="0"/>
              </a:spcAft>
              <a:buClr>
                <a:srgbClr val="FFFFFF"/>
              </a:buClr>
              <a:buSzPts val="2800"/>
              <a:buNone/>
              <a:defRPr>
                <a:solidFill>
                  <a:srgbClr val="FFFFFF"/>
                </a:solidFill>
              </a:defRPr>
            </a:lvl8pPr>
            <a:lvl9pPr lvl="8" rtl="0" algn="ctr">
              <a:spcBef>
                <a:spcPts val="1800"/>
              </a:spcBef>
              <a:spcAft>
                <a:spcPts val="1800"/>
              </a:spcAft>
              <a:buClr>
                <a:srgbClr val="FFFFFF"/>
              </a:buClr>
              <a:buSzPts val="2800"/>
              <a:buNone/>
              <a:defRPr>
                <a:solidFill>
                  <a:srgbClr val="FFFFFF"/>
                </a:solidFill>
              </a:defRPr>
            </a:lvl9pPr>
          </a:lstStyle>
          <a:p/>
        </p:txBody>
      </p:sp>
      <p:sp>
        <p:nvSpPr>
          <p:cNvPr id="338" name="Google Shape;338;p38"/>
          <p:cNvSpPr txBox="1"/>
          <p:nvPr>
            <p:ph idx="15" type="subTitle"/>
          </p:nvPr>
        </p:nvSpPr>
        <p:spPr>
          <a:xfrm>
            <a:off x="4793768" y="3011900"/>
            <a:ext cx="2031600" cy="931800"/>
          </a:xfrm>
          <a:prstGeom prst="rect">
            <a:avLst/>
          </a:prstGeom>
          <a:noFill/>
          <a:ln>
            <a:noFill/>
          </a:ln>
        </p:spPr>
        <p:txBody>
          <a:bodyPr anchorCtr="0" anchor="b" bIns="182850" lIns="182850" spcFirstLastPara="1" rIns="182850" wrap="square" tIns="182850">
            <a:normAutofit/>
          </a:bodyPr>
          <a:lstStyle>
            <a:lvl1pPr lvl="0" rtl="0" algn="ctr">
              <a:lnSpc>
                <a:spcPct val="90000"/>
              </a:lnSpc>
              <a:spcBef>
                <a:spcPts val="0"/>
              </a:spcBef>
              <a:spcAft>
                <a:spcPts val="0"/>
              </a:spcAft>
              <a:buClr>
                <a:schemeClr val="dk1"/>
              </a:buClr>
              <a:buSzPts val="2000"/>
              <a:buNone/>
              <a:defRPr sz="2000">
                <a:solidFill>
                  <a:schemeClr val="dk1"/>
                </a:solidFill>
              </a:defRPr>
            </a:lvl1pPr>
            <a:lvl2pPr lvl="1" rtl="0" algn="ctr">
              <a:spcBef>
                <a:spcPts val="2000"/>
              </a:spcBef>
              <a:spcAft>
                <a:spcPts val="0"/>
              </a:spcAft>
              <a:buClr>
                <a:schemeClr val="dk1"/>
              </a:buClr>
              <a:buSzPts val="2800"/>
              <a:buNone/>
              <a:defRPr>
                <a:solidFill>
                  <a:schemeClr val="dk1"/>
                </a:solidFill>
              </a:defRPr>
            </a:lvl2pPr>
            <a:lvl3pPr lvl="2" rtl="0" algn="ctr">
              <a:spcBef>
                <a:spcPts val="2500"/>
              </a:spcBef>
              <a:spcAft>
                <a:spcPts val="0"/>
              </a:spcAft>
              <a:buClr>
                <a:schemeClr val="dk1"/>
              </a:buClr>
              <a:buSzPts val="2800"/>
              <a:buNone/>
              <a:defRPr>
                <a:solidFill>
                  <a:schemeClr val="dk1"/>
                </a:solidFill>
              </a:defRPr>
            </a:lvl3pPr>
            <a:lvl4pPr lvl="3" rtl="0" algn="ctr">
              <a:spcBef>
                <a:spcPts val="2000"/>
              </a:spcBef>
              <a:spcAft>
                <a:spcPts val="0"/>
              </a:spcAft>
              <a:buClr>
                <a:schemeClr val="dk1"/>
              </a:buClr>
              <a:buSzPts val="2800"/>
              <a:buNone/>
              <a:defRPr>
                <a:solidFill>
                  <a:schemeClr val="dk1"/>
                </a:solidFill>
              </a:defRPr>
            </a:lvl4pPr>
            <a:lvl5pPr lvl="4" rtl="0" algn="ctr">
              <a:spcBef>
                <a:spcPts val="1800"/>
              </a:spcBef>
              <a:spcAft>
                <a:spcPts val="0"/>
              </a:spcAft>
              <a:buClr>
                <a:schemeClr val="dk1"/>
              </a:buClr>
              <a:buSzPts val="2800"/>
              <a:buNone/>
              <a:defRPr>
                <a:solidFill>
                  <a:schemeClr val="dk1"/>
                </a:solidFill>
              </a:defRPr>
            </a:lvl5pPr>
            <a:lvl6pPr lvl="5" rtl="0" algn="ctr">
              <a:spcBef>
                <a:spcPts val="1800"/>
              </a:spcBef>
              <a:spcAft>
                <a:spcPts val="0"/>
              </a:spcAft>
              <a:buClr>
                <a:schemeClr val="dk1"/>
              </a:buClr>
              <a:buSzPts val="2800"/>
              <a:buNone/>
              <a:defRPr>
                <a:solidFill>
                  <a:schemeClr val="dk1"/>
                </a:solidFill>
              </a:defRPr>
            </a:lvl6pPr>
            <a:lvl7pPr lvl="6" rtl="0" algn="ctr">
              <a:spcBef>
                <a:spcPts val="1800"/>
              </a:spcBef>
              <a:spcAft>
                <a:spcPts val="0"/>
              </a:spcAft>
              <a:buClr>
                <a:schemeClr val="dk1"/>
              </a:buClr>
              <a:buSzPts val="2800"/>
              <a:buNone/>
              <a:defRPr>
                <a:solidFill>
                  <a:schemeClr val="dk1"/>
                </a:solidFill>
              </a:defRPr>
            </a:lvl7pPr>
            <a:lvl8pPr lvl="7" rtl="0" algn="ctr">
              <a:spcBef>
                <a:spcPts val="1800"/>
              </a:spcBef>
              <a:spcAft>
                <a:spcPts val="0"/>
              </a:spcAft>
              <a:buClr>
                <a:schemeClr val="dk1"/>
              </a:buClr>
              <a:buSzPts val="2800"/>
              <a:buNone/>
              <a:defRPr>
                <a:solidFill>
                  <a:schemeClr val="dk1"/>
                </a:solidFill>
              </a:defRPr>
            </a:lvl8pPr>
            <a:lvl9pPr lvl="8" rtl="0" algn="ctr">
              <a:spcBef>
                <a:spcPts val="1800"/>
              </a:spcBef>
              <a:spcAft>
                <a:spcPts val="1800"/>
              </a:spcAft>
              <a:buClr>
                <a:schemeClr val="dk1"/>
              </a:buClr>
              <a:buSzPts val="2800"/>
              <a:buNone/>
              <a:defRPr>
                <a:solidFill>
                  <a:schemeClr val="dk1"/>
                </a:solidFill>
              </a:defRPr>
            </a:lvl9pPr>
          </a:lstStyle>
          <a:p/>
        </p:txBody>
      </p:sp>
      <p:sp>
        <p:nvSpPr>
          <p:cNvPr id="339" name="Google Shape;339;p38"/>
          <p:cNvSpPr txBox="1"/>
          <p:nvPr>
            <p:ph idx="16" type="subTitle"/>
          </p:nvPr>
        </p:nvSpPr>
        <p:spPr>
          <a:xfrm>
            <a:off x="8131193" y="4019900"/>
            <a:ext cx="2031600" cy="931800"/>
          </a:xfrm>
          <a:prstGeom prst="rect">
            <a:avLst/>
          </a:prstGeom>
          <a:solidFill>
            <a:schemeClr val="dk1"/>
          </a:solidFill>
          <a:ln>
            <a:noFill/>
          </a:ln>
        </p:spPr>
        <p:txBody>
          <a:bodyPr anchorCtr="0" anchor="ctr" bIns="182850" lIns="182850" spcFirstLastPara="1" rIns="182850" wrap="square" tIns="182850">
            <a:normAutofit/>
          </a:bodyPr>
          <a:lstStyle>
            <a:lvl1pPr lvl="0" rtl="0" algn="ctr">
              <a:lnSpc>
                <a:spcPct val="90000"/>
              </a:lnSpc>
              <a:spcBef>
                <a:spcPts val="0"/>
              </a:spcBef>
              <a:spcAft>
                <a:spcPts val="0"/>
              </a:spcAft>
              <a:buClr>
                <a:srgbClr val="FFFFFF"/>
              </a:buClr>
              <a:buSzPts val="2000"/>
              <a:buNone/>
              <a:defRPr sz="2000">
                <a:solidFill>
                  <a:srgbClr val="FFFFFF"/>
                </a:solidFill>
              </a:defRPr>
            </a:lvl1pPr>
            <a:lvl2pPr lvl="1" rtl="0" algn="ctr">
              <a:spcBef>
                <a:spcPts val="2000"/>
              </a:spcBef>
              <a:spcAft>
                <a:spcPts val="0"/>
              </a:spcAft>
              <a:buClr>
                <a:srgbClr val="FFFFFF"/>
              </a:buClr>
              <a:buSzPts val="2800"/>
              <a:buNone/>
              <a:defRPr>
                <a:solidFill>
                  <a:srgbClr val="FFFFFF"/>
                </a:solidFill>
              </a:defRPr>
            </a:lvl2pPr>
            <a:lvl3pPr lvl="2" rtl="0" algn="ctr">
              <a:spcBef>
                <a:spcPts val="2500"/>
              </a:spcBef>
              <a:spcAft>
                <a:spcPts val="0"/>
              </a:spcAft>
              <a:buClr>
                <a:srgbClr val="FFFFFF"/>
              </a:buClr>
              <a:buSzPts val="2800"/>
              <a:buNone/>
              <a:defRPr>
                <a:solidFill>
                  <a:srgbClr val="FFFFFF"/>
                </a:solidFill>
              </a:defRPr>
            </a:lvl3pPr>
            <a:lvl4pPr lvl="3" rtl="0" algn="ctr">
              <a:spcBef>
                <a:spcPts val="2000"/>
              </a:spcBef>
              <a:spcAft>
                <a:spcPts val="0"/>
              </a:spcAft>
              <a:buClr>
                <a:srgbClr val="FFFFFF"/>
              </a:buClr>
              <a:buSzPts val="2800"/>
              <a:buNone/>
              <a:defRPr>
                <a:solidFill>
                  <a:srgbClr val="FFFFFF"/>
                </a:solidFill>
              </a:defRPr>
            </a:lvl4pPr>
            <a:lvl5pPr lvl="4" rtl="0" algn="ctr">
              <a:spcBef>
                <a:spcPts val="1800"/>
              </a:spcBef>
              <a:spcAft>
                <a:spcPts val="0"/>
              </a:spcAft>
              <a:buClr>
                <a:srgbClr val="FFFFFF"/>
              </a:buClr>
              <a:buSzPts val="2800"/>
              <a:buNone/>
              <a:defRPr>
                <a:solidFill>
                  <a:srgbClr val="FFFFFF"/>
                </a:solidFill>
              </a:defRPr>
            </a:lvl5pPr>
            <a:lvl6pPr lvl="5" rtl="0" algn="ctr">
              <a:spcBef>
                <a:spcPts val="1800"/>
              </a:spcBef>
              <a:spcAft>
                <a:spcPts val="0"/>
              </a:spcAft>
              <a:buClr>
                <a:srgbClr val="FFFFFF"/>
              </a:buClr>
              <a:buSzPts val="2800"/>
              <a:buNone/>
              <a:defRPr>
                <a:solidFill>
                  <a:srgbClr val="FFFFFF"/>
                </a:solidFill>
              </a:defRPr>
            </a:lvl6pPr>
            <a:lvl7pPr lvl="6" rtl="0" algn="ctr">
              <a:spcBef>
                <a:spcPts val="1800"/>
              </a:spcBef>
              <a:spcAft>
                <a:spcPts val="0"/>
              </a:spcAft>
              <a:buClr>
                <a:srgbClr val="FFFFFF"/>
              </a:buClr>
              <a:buSzPts val="2800"/>
              <a:buNone/>
              <a:defRPr>
                <a:solidFill>
                  <a:srgbClr val="FFFFFF"/>
                </a:solidFill>
              </a:defRPr>
            </a:lvl7pPr>
            <a:lvl8pPr lvl="7" rtl="0" algn="ctr">
              <a:spcBef>
                <a:spcPts val="1800"/>
              </a:spcBef>
              <a:spcAft>
                <a:spcPts val="0"/>
              </a:spcAft>
              <a:buClr>
                <a:srgbClr val="FFFFFF"/>
              </a:buClr>
              <a:buSzPts val="2800"/>
              <a:buNone/>
              <a:defRPr>
                <a:solidFill>
                  <a:srgbClr val="FFFFFF"/>
                </a:solidFill>
              </a:defRPr>
            </a:lvl8pPr>
            <a:lvl9pPr lvl="8" rtl="0" algn="ctr">
              <a:spcBef>
                <a:spcPts val="1800"/>
              </a:spcBef>
              <a:spcAft>
                <a:spcPts val="1800"/>
              </a:spcAft>
              <a:buClr>
                <a:srgbClr val="FFFFFF"/>
              </a:buClr>
              <a:buSzPts val="2800"/>
              <a:buNone/>
              <a:defRPr>
                <a:solidFill>
                  <a:srgbClr val="FFFFFF"/>
                </a:solidFill>
              </a:defRPr>
            </a:lvl9pPr>
          </a:lstStyle>
          <a:p/>
        </p:txBody>
      </p:sp>
      <p:sp>
        <p:nvSpPr>
          <p:cNvPr id="340" name="Google Shape;340;p38"/>
          <p:cNvSpPr txBox="1"/>
          <p:nvPr>
            <p:ph idx="17" type="subTitle"/>
          </p:nvPr>
        </p:nvSpPr>
        <p:spPr>
          <a:xfrm>
            <a:off x="8131193" y="3011900"/>
            <a:ext cx="2031600" cy="931800"/>
          </a:xfrm>
          <a:prstGeom prst="rect">
            <a:avLst/>
          </a:prstGeom>
          <a:noFill/>
          <a:ln>
            <a:noFill/>
          </a:ln>
        </p:spPr>
        <p:txBody>
          <a:bodyPr anchorCtr="0" anchor="b" bIns="182850" lIns="182850" spcFirstLastPara="1" rIns="182850" wrap="square" tIns="182850">
            <a:normAutofit/>
          </a:bodyPr>
          <a:lstStyle>
            <a:lvl1pPr lvl="0" rtl="0" algn="ctr">
              <a:lnSpc>
                <a:spcPct val="90000"/>
              </a:lnSpc>
              <a:spcBef>
                <a:spcPts val="0"/>
              </a:spcBef>
              <a:spcAft>
                <a:spcPts val="0"/>
              </a:spcAft>
              <a:buClr>
                <a:schemeClr val="dk1"/>
              </a:buClr>
              <a:buSzPts val="2000"/>
              <a:buNone/>
              <a:defRPr sz="2000">
                <a:solidFill>
                  <a:schemeClr val="dk1"/>
                </a:solidFill>
              </a:defRPr>
            </a:lvl1pPr>
            <a:lvl2pPr lvl="1" rtl="0" algn="ctr">
              <a:spcBef>
                <a:spcPts val="2000"/>
              </a:spcBef>
              <a:spcAft>
                <a:spcPts val="0"/>
              </a:spcAft>
              <a:buClr>
                <a:schemeClr val="dk1"/>
              </a:buClr>
              <a:buSzPts val="2800"/>
              <a:buNone/>
              <a:defRPr>
                <a:solidFill>
                  <a:schemeClr val="dk1"/>
                </a:solidFill>
              </a:defRPr>
            </a:lvl2pPr>
            <a:lvl3pPr lvl="2" rtl="0" algn="ctr">
              <a:spcBef>
                <a:spcPts val="2500"/>
              </a:spcBef>
              <a:spcAft>
                <a:spcPts val="0"/>
              </a:spcAft>
              <a:buClr>
                <a:schemeClr val="dk1"/>
              </a:buClr>
              <a:buSzPts val="2800"/>
              <a:buNone/>
              <a:defRPr>
                <a:solidFill>
                  <a:schemeClr val="dk1"/>
                </a:solidFill>
              </a:defRPr>
            </a:lvl3pPr>
            <a:lvl4pPr lvl="3" rtl="0" algn="ctr">
              <a:spcBef>
                <a:spcPts val="2000"/>
              </a:spcBef>
              <a:spcAft>
                <a:spcPts val="0"/>
              </a:spcAft>
              <a:buClr>
                <a:schemeClr val="dk1"/>
              </a:buClr>
              <a:buSzPts val="2800"/>
              <a:buNone/>
              <a:defRPr>
                <a:solidFill>
                  <a:schemeClr val="dk1"/>
                </a:solidFill>
              </a:defRPr>
            </a:lvl4pPr>
            <a:lvl5pPr lvl="4" rtl="0" algn="ctr">
              <a:spcBef>
                <a:spcPts val="1800"/>
              </a:spcBef>
              <a:spcAft>
                <a:spcPts val="0"/>
              </a:spcAft>
              <a:buClr>
                <a:schemeClr val="dk1"/>
              </a:buClr>
              <a:buSzPts val="2800"/>
              <a:buNone/>
              <a:defRPr>
                <a:solidFill>
                  <a:schemeClr val="dk1"/>
                </a:solidFill>
              </a:defRPr>
            </a:lvl5pPr>
            <a:lvl6pPr lvl="5" rtl="0" algn="ctr">
              <a:spcBef>
                <a:spcPts val="1800"/>
              </a:spcBef>
              <a:spcAft>
                <a:spcPts val="0"/>
              </a:spcAft>
              <a:buClr>
                <a:schemeClr val="dk1"/>
              </a:buClr>
              <a:buSzPts val="2800"/>
              <a:buNone/>
              <a:defRPr>
                <a:solidFill>
                  <a:schemeClr val="dk1"/>
                </a:solidFill>
              </a:defRPr>
            </a:lvl6pPr>
            <a:lvl7pPr lvl="6" rtl="0" algn="ctr">
              <a:spcBef>
                <a:spcPts val="1800"/>
              </a:spcBef>
              <a:spcAft>
                <a:spcPts val="0"/>
              </a:spcAft>
              <a:buClr>
                <a:schemeClr val="dk1"/>
              </a:buClr>
              <a:buSzPts val="2800"/>
              <a:buNone/>
              <a:defRPr>
                <a:solidFill>
                  <a:schemeClr val="dk1"/>
                </a:solidFill>
              </a:defRPr>
            </a:lvl7pPr>
            <a:lvl8pPr lvl="7" rtl="0" algn="ctr">
              <a:spcBef>
                <a:spcPts val="1800"/>
              </a:spcBef>
              <a:spcAft>
                <a:spcPts val="0"/>
              </a:spcAft>
              <a:buClr>
                <a:schemeClr val="dk1"/>
              </a:buClr>
              <a:buSzPts val="2800"/>
              <a:buNone/>
              <a:defRPr>
                <a:solidFill>
                  <a:schemeClr val="dk1"/>
                </a:solidFill>
              </a:defRPr>
            </a:lvl8pPr>
            <a:lvl9pPr lvl="8" rtl="0" algn="ctr">
              <a:spcBef>
                <a:spcPts val="1800"/>
              </a:spcBef>
              <a:spcAft>
                <a:spcPts val="1800"/>
              </a:spcAft>
              <a:buClr>
                <a:schemeClr val="dk1"/>
              </a:buClr>
              <a:buSzPts val="2800"/>
              <a:buNone/>
              <a:defRPr>
                <a:solidFill>
                  <a:schemeClr val="dk1"/>
                </a:solidFill>
              </a:defRPr>
            </a:lvl9pPr>
          </a:lstStyle>
          <a:p/>
        </p:txBody>
      </p:sp>
      <p:sp>
        <p:nvSpPr>
          <p:cNvPr id="341" name="Google Shape;341;p38"/>
          <p:cNvSpPr txBox="1"/>
          <p:nvPr>
            <p:ph idx="18" type="subTitle"/>
          </p:nvPr>
        </p:nvSpPr>
        <p:spPr>
          <a:xfrm>
            <a:off x="11311143" y="4019900"/>
            <a:ext cx="2031600" cy="931800"/>
          </a:xfrm>
          <a:prstGeom prst="rect">
            <a:avLst/>
          </a:prstGeom>
          <a:solidFill>
            <a:schemeClr val="dk1"/>
          </a:solidFill>
          <a:ln>
            <a:noFill/>
          </a:ln>
        </p:spPr>
        <p:txBody>
          <a:bodyPr anchorCtr="0" anchor="ctr" bIns="182850" lIns="182850" spcFirstLastPara="1" rIns="182850" wrap="square" tIns="182850">
            <a:normAutofit/>
          </a:bodyPr>
          <a:lstStyle>
            <a:lvl1pPr lvl="0" rtl="0" algn="ctr">
              <a:lnSpc>
                <a:spcPct val="90000"/>
              </a:lnSpc>
              <a:spcBef>
                <a:spcPts val="0"/>
              </a:spcBef>
              <a:spcAft>
                <a:spcPts val="0"/>
              </a:spcAft>
              <a:buClr>
                <a:srgbClr val="FFFFFF"/>
              </a:buClr>
              <a:buSzPts val="2000"/>
              <a:buNone/>
              <a:defRPr sz="2000">
                <a:solidFill>
                  <a:srgbClr val="FFFFFF"/>
                </a:solidFill>
              </a:defRPr>
            </a:lvl1pPr>
            <a:lvl2pPr lvl="1" rtl="0" algn="ctr">
              <a:spcBef>
                <a:spcPts val="2000"/>
              </a:spcBef>
              <a:spcAft>
                <a:spcPts val="0"/>
              </a:spcAft>
              <a:buClr>
                <a:srgbClr val="FFFFFF"/>
              </a:buClr>
              <a:buSzPts val="2800"/>
              <a:buNone/>
              <a:defRPr>
                <a:solidFill>
                  <a:srgbClr val="FFFFFF"/>
                </a:solidFill>
              </a:defRPr>
            </a:lvl2pPr>
            <a:lvl3pPr lvl="2" rtl="0" algn="ctr">
              <a:spcBef>
                <a:spcPts val="2500"/>
              </a:spcBef>
              <a:spcAft>
                <a:spcPts val="0"/>
              </a:spcAft>
              <a:buClr>
                <a:srgbClr val="FFFFFF"/>
              </a:buClr>
              <a:buSzPts val="2800"/>
              <a:buNone/>
              <a:defRPr>
                <a:solidFill>
                  <a:srgbClr val="FFFFFF"/>
                </a:solidFill>
              </a:defRPr>
            </a:lvl3pPr>
            <a:lvl4pPr lvl="3" rtl="0" algn="ctr">
              <a:spcBef>
                <a:spcPts val="2000"/>
              </a:spcBef>
              <a:spcAft>
                <a:spcPts val="0"/>
              </a:spcAft>
              <a:buClr>
                <a:srgbClr val="FFFFFF"/>
              </a:buClr>
              <a:buSzPts val="2800"/>
              <a:buNone/>
              <a:defRPr>
                <a:solidFill>
                  <a:srgbClr val="FFFFFF"/>
                </a:solidFill>
              </a:defRPr>
            </a:lvl4pPr>
            <a:lvl5pPr lvl="4" rtl="0" algn="ctr">
              <a:spcBef>
                <a:spcPts val="1800"/>
              </a:spcBef>
              <a:spcAft>
                <a:spcPts val="0"/>
              </a:spcAft>
              <a:buClr>
                <a:srgbClr val="FFFFFF"/>
              </a:buClr>
              <a:buSzPts val="2800"/>
              <a:buNone/>
              <a:defRPr>
                <a:solidFill>
                  <a:srgbClr val="FFFFFF"/>
                </a:solidFill>
              </a:defRPr>
            </a:lvl5pPr>
            <a:lvl6pPr lvl="5" rtl="0" algn="ctr">
              <a:spcBef>
                <a:spcPts val="1800"/>
              </a:spcBef>
              <a:spcAft>
                <a:spcPts val="0"/>
              </a:spcAft>
              <a:buClr>
                <a:srgbClr val="FFFFFF"/>
              </a:buClr>
              <a:buSzPts val="2800"/>
              <a:buNone/>
              <a:defRPr>
                <a:solidFill>
                  <a:srgbClr val="FFFFFF"/>
                </a:solidFill>
              </a:defRPr>
            </a:lvl6pPr>
            <a:lvl7pPr lvl="6" rtl="0" algn="ctr">
              <a:spcBef>
                <a:spcPts val="1800"/>
              </a:spcBef>
              <a:spcAft>
                <a:spcPts val="0"/>
              </a:spcAft>
              <a:buClr>
                <a:srgbClr val="FFFFFF"/>
              </a:buClr>
              <a:buSzPts val="2800"/>
              <a:buNone/>
              <a:defRPr>
                <a:solidFill>
                  <a:srgbClr val="FFFFFF"/>
                </a:solidFill>
              </a:defRPr>
            </a:lvl7pPr>
            <a:lvl8pPr lvl="7" rtl="0" algn="ctr">
              <a:spcBef>
                <a:spcPts val="1800"/>
              </a:spcBef>
              <a:spcAft>
                <a:spcPts val="0"/>
              </a:spcAft>
              <a:buClr>
                <a:srgbClr val="FFFFFF"/>
              </a:buClr>
              <a:buSzPts val="2800"/>
              <a:buNone/>
              <a:defRPr>
                <a:solidFill>
                  <a:srgbClr val="FFFFFF"/>
                </a:solidFill>
              </a:defRPr>
            </a:lvl8pPr>
            <a:lvl9pPr lvl="8" rtl="0" algn="ctr">
              <a:spcBef>
                <a:spcPts val="1800"/>
              </a:spcBef>
              <a:spcAft>
                <a:spcPts val="1800"/>
              </a:spcAft>
              <a:buClr>
                <a:srgbClr val="FFFFFF"/>
              </a:buClr>
              <a:buSzPts val="2800"/>
              <a:buNone/>
              <a:defRPr>
                <a:solidFill>
                  <a:srgbClr val="FFFFFF"/>
                </a:solidFill>
              </a:defRPr>
            </a:lvl9pPr>
          </a:lstStyle>
          <a:p/>
        </p:txBody>
      </p:sp>
      <p:sp>
        <p:nvSpPr>
          <p:cNvPr id="342" name="Google Shape;342;p38"/>
          <p:cNvSpPr txBox="1"/>
          <p:nvPr>
            <p:ph idx="19" type="subTitle"/>
          </p:nvPr>
        </p:nvSpPr>
        <p:spPr>
          <a:xfrm>
            <a:off x="11311143" y="3011900"/>
            <a:ext cx="2031600" cy="931800"/>
          </a:xfrm>
          <a:prstGeom prst="rect">
            <a:avLst/>
          </a:prstGeom>
          <a:noFill/>
          <a:ln>
            <a:noFill/>
          </a:ln>
        </p:spPr>
        <p:txBody>
          <a:bodyPr anchorCtr="0" anchor="b" bIns="182850" lIns="182850" spcFirstLastPara="1" rIns="182850" wrap="square" tIns="182850">
            <a:normAutofit/>
          </a:bodyPr>
          <a:lstStyle>
            <a:lvl1pPr lvl="0" rtl="0" algn="ctr">
              <a:lnSpc>
                <a:spcPct val="90000"/>
              </a:lnSpc>
              <a:spcBef>
                <a:spcPts val="0"/>
              </a:spcBef>
              <a:spcAft>
                <a:spcPts val="0"/>
              </a:spcAft>
              <a:buClr>
                <a:schemeClr val="dk1"/>
              </a:buClr>
              <a:buSzPts val="2000"/>
              <a:buNone/>
              <a:defRPr sz="2000">
                <a:solidFill>
                  <a:schemeClr val="dk1"/>
                </a:solidFill>
              </a:defRPr>
            </a:lvl1pPr>
            <a:lvl2pPr lvl="1" rtl="0" algn="ctr">
              <a:spcBef>
                <a:spcPts val="2000"/>
              </a:spcBef>
              <a:spcAft>
                <a:spcPts val="0"/>
              </a:spcAft>
              <a:buClr>
                <a:schemeClr val="dk1"/>
              </a:buClr>
              <a:buSzPts val="2800"/>
              <a:buNone/>
              <a:defRPr>
                <a:solidFill>
                  <a:schemeClr val="dk1"/>
                </a:solidFill>
              </a:defRPr>
            </a:lvl2pPr>
            <a:lvl3pPr lvl="2" rtl="0" algn="ctr">
              <a:spcBef>
                <a:spcPts val="2500"/>
              </a:spcBef>
              <a:spcAft>
                <a:spcPts val="0"/>
              </a:spcAft>
              <a:buClr>
                <a:schemeClr val="dk1"/>
              </a:buClr>
              <a:buSzPts val="2800"/>
              <a:buNone/>
              <a:defRPr>
                <a:solidFill>
                  <a:schemeClr val="dk1"/>
                </a:solidFill>
              </a:defRPr>
            </a:lvl3pPr>
            <a:lvl4pPr lvl="3" rtl="0" algn="ctr">
              <a:spcBef>
                <a:spcPts val="2000"/>
              </a:spcBef>
              <a:spcAft>
                <a:spcPts val="0"/>
              </a:spcAft>
              <a:buClr>
                <a:schemeClr val="dk1"/>
              </a:buClr>
              <a:buSzPts val="2800"/>
              <a:buNone/>
              <a:defRPr>
                <a:solidFill>
                  <a:schemeClr val="dk1"/>
                </a:solidFill>
              </a:defRPr>
            </a:lvl4pPr>
            <a:lvl5pPr lvl="4" rtl="0" algn="ctr">
              <a:spcBef>
                <a:spcPts val="1800"/>
              </a:spcBef>
              <a:spcAft>
                <a:spcPts val="0"/>
              </a:spcAft>
              <a:buClr>
                <a:schemeClr val="dk1"/>
              </a:buClr>
              <a:buSzPts val="2800"/>
              <a:buNone/>
              <a:defRPr>
                <a:solidFill>
                  <a:schemeClr val="dk1"/>
                </a:solidFill>
              </a:defRPr>
            </a:lvl5pPr>
            <a:lvl6pPr lvl="5" rtl="0" algn="ctr">
              <a:spcBef>
                <a:spcPts val="1800"/>
              </a:spcBef>
              <a:spcAft>
                <a:spcPts val="0"/>
              </a:spcAft>
              <a:buClr>
                <a:schemeClr val="dk1"/>
              </a:buClr>
              <a:buSzPts val="2800"/>
              <a:buNone/>
              <a:defRPr>
                <a:solidFill>
                  <a:schemeClr val="dk1"/>
                </a:solidFill>
              </a:defRPr>
            </a:lvl6pPr>
            <a:lvl7pPr lvl="6" rtl="0" algn="ctr">
              <a:spcBef>
                <a:spcPts val="1800"/>
              </a:spcBef>
              <a:spcAft>
                <a:spcPts val="0"/>
              </a:spcAft>
              <a:buClr>
                <a:schemeClr val="dk1"/>
              </a:buClr>
              <a:buSzPts val="2800"/>
              <a:buNone/>
              <a:defRPr>
                <a:solidFill>
                  <a:schemeClr val="dk1"/>
                </a:solidFill>
              </a:defRPr>
            </a:lvl7pPr>
            <a:lvl8pPr lvl="7" rtl="0" algn="ctr">
              <a:spcBef>
                <a:spcPts val="1800"/>
              </a:spcBef>
              <a:spcAft>
                <a:spcPts val="0"/>
              </a:spcAft>
              <a:buClr>
                <a:schemeClr val="dk1"/>
              </a:buClr>
              <a:buSzPts val="2800"/>
              <a:buNone/>
              <a:defRPr>
                <a:solidFill>
                  <a:schemeClr val="dk1"/>
                </a:solidFill>
              </a:defRPr>
            </a:lvl8pPr>
            <a:lvl9pPr lvl="8" rtl="0" algn="ctr">
              <a:spcBef>
                <a:spcPts val="1800"/>
              </a:spcBef>
              <a:spcAft>
                <a:spcPts val="1800"/>
              </a:spcAft>
              <a:buClr>
                <a:schemeClr val="dk1"/>
              </a:buClr>
              <a:buSzPts val="2800"/>
              <a:buNone/>
              <a:defRPr>
                <a:solidFill>
                  <a:schemeClr val="dk1"/>
                </a:solidFill>
              </a:defRPr>
            </a:lvl9pPr>
          </a:lstStyle>
          <a:p/>
        </p:txBody>
      </p:sp>
      <p:sp>
        <p:nvSpPr>
          <p:cNvPr id="343" name="Google Shape;343;p38"/>
          <p:cNvSpPr txBox="1"/>
          <p:nvPr>
            <p:ph idx="20" type="subTitle"/>
          </p:nvPr>
        </p:nvSpPr>
        <p:spPr>
          <a:xfrm>
            <a:off x="14690343" y="3011900"/>
            <a:ext cx="2031600" cy="931800"/>
          </a:xfrm>
          <a:prstGeom prst="rect">
            <a:avLst/>
          </a:prstGeom>
          <a:noFill/>
          <a:ln>
            <a:noFill/>
          </a:ln>
        </p:spPr>
        <p:txBody>
          <a:bodyPr anchorCtr="0" anchor="b" bIns="182850" lIns="182850" spcFirstLastPara="1" rIns="182850" wrap="square" tIns="182850">
            <a:normAutofit/>
          </a:bodyPr>
          <a:lstStyle>
            <a:lvl1pPr lvl="0" rtl="0" algn="ctr">
              <a:lnSpc>
                <a:spcPct val="90000"/>
              </a:lnSpc>
              <a:spcBef>
                <a:spcPts val="0"/>
              </a:spcBef>
              <a:spcAft>
                <a:spcPts val="0"/>
              </a:spcAft>
              <a:buClr>
                <a:schemeClr val="dk1"/>
              </a:buClr>
              <a:buSzPts val="2000"/>
              <a:buNone/>
              <a:defRPr sz="2000">
                <a:solidFill>
                  <a:schemeClr val="dk1"/>
                </a:solidFill>
              </a:defRPr>
            </a:lvl1pPr>
            <a:lvl2pPr lvl="1" rtl="0" algn="ctr">
              <a:spcBef>
                <a:spcPts val="2000"/>
              </a:spcBef>
              <a:spcAft>
                <a:spcPts val="0"/>
              </a:spcAft>
              <a:buClr>
                <a:schemeClr val="dk1"/>
              </a:buClr>
              <a:buSzPts val="2800"/>
              <a:buNone/>
              <a:defRPr>
                <a:solidFill>
                  <a:schemeClr val="dk1"/>
                </a:solidFill>
              </a:defRPr>
            </a:lvl2pPr>
            <a:lvl3pPr lvl="2" rtl="0" algn="ctr">
              <a:spcBef>
                <a:spcPts val="2500"/>
              </a:spcBef>
              <a:spcAft>
                <a:spcPts val="0"/>
              </a:spcAft>
              <a:buClr>
                <a:schemeClr val="dk1"/>
              </a:buClr>
              <a:buSzPts val="2800"/>
              <a:buNone/>
              <a:defRPr>
                <a:solidFill>
                  <a:schemeClr val="dk1"/>
                </a:solidFill>
              </a:defRPr>
            </a:lvl3pPr>
            <a:lvl4pPr lvl="3" rtl="0" algn="ctr">
              <a:spcBef>
                <a:spcPts val="2000"/>
              </a:spcBef>
              <a:spcAft>
                <a:spcPts val="0"/>
              </a:spcAft>
              <a:buClr>
                <a:schemeClr val="dk1"/>
              </a:buClr>
              <a:buSzPts val="2800"/>
              <a:buNone/>
              <a:defRPr>
                <a:solidFill>
                  <a:schemeClr val="dk1"/>
                </a:solidFill>
              </a:defRPr>
            </a:lvl4pPr>
            <a:lvl5pPr lvl="4" rtl="0" algn="ctr">
              <a:spcBef>
                <a:spcPts val="1800"/>
              </a:spcBef>
              <a:spcAft>
                <a:spcPts val="0"/>
              </a:spcAft>
              <a:buClr>
                <a:schemeClr val="dk1"/>
              </a:buClr>
              <a:buSzPts val="2800"/>
              <a:buNone/>
              <a:defRPr>
                <a:solidFill>
                  <a:schemeClr val="dk1"/>
                </a:solidFill>
              </a:defRPr>
            </a:lvl5pPr>
            <a:lvl6pPr lvl="5" rtl="0" algn="ctr">
              <a:spcBef>
                <a:spcPts val="1800"/>
              </a:spcBef>
              <a:spcAft>
                <a:spcPts val="0"/>
              </a:spcAft>
              <a:buClr>
                <a:schemeClr val="dk1"/>
              </a:buClr>
              <a:buSzPts val="2800"/>
              <a:buNone/>
              <a:defRPr>
                <a:solidFill>
                  <a:schemeClr val="dk1"/>
                </a:solidFill>
              </a:defRPr>
            </a:lvl6pPr>
            <a:lvl7pPr lvl="6" rtl="0" algn="ctr">
              <a:spcBef>
                <a:spcPts val="1800"/>
              </a:spcBef>
              <a:spcAft>
                <a:spcPts val="0"/>
              </a:spcAft>
              <a:buClr>
                <a:schemeClr val="dk1"/>
              </a:buClr>
              <a:buSzPts val="2800"/>
              <a:buNone/>
              <a:defRPr>
                <a:solidFill>
                  <a:schemeClr val="dk1"/>
                </a:solidFill>
              </a:defRPr>
            </a:lvl7pPr>
            <a:lvl8pPr lvl="7" rtl="0" algn="ctr">
              <a:spcBef>
                <a:spcPts val="1800"/>
              </a:spcBef>
              <a:spcAft>
                <a:spcPts val="0"/>
              </a:spcAft>
              <a:buClr>
                <a:schemeClr val="dk1"/>
              </a:buClr>
              <a:buSzPts val="2800"/>
              <a:buNone/>
              <a:defRPr>
                <a:solidFill>
                  <a:schemeClr val="dk1"/>
                </a:solidFill>
              </a:defRPr>
            </a:lvl8pPr>
            <a:lvl9pPr lvl="8" rtl="0" algn="ctr">
              <a:spcBef>
                <a:spcPts val="1800"/>
              </a:spcBef>
              <a:spcAft>
                <a:spcPts val="1800"/>
              </a:spcAft>
              <a:buClr>
                <a:schemeClr val="dk1"/>
              </a:buClr>
              <a:buSzPts val="2800"/>
              <a:buNone/>
              <a:defRPr>
                <a:solidFill>
                  <a:schemeClr val="dk1"/>
                </a:solidFill>
              </a:defRPr>
            </a:lvl9pPr>
          </a:lstStyle>
          <a:p/>
        </p:txBody>
      </p:sp>
      <p:sp>
        <p:nvSpPr>
          <p:cNvPr id="344" name="Google Shape;344;p38"/>
          <p:cNvSpPr txBox="1"/>
          <p:nvPr>
            <p:ph idx="21" type="subTitle"/>
          </p:nvPr>
        </p:nvSpPr>
        <p:spPr>
          <a:xfrm>
            <a:off x="14690343" y="4019900"/>
            <a:ext cx="2031600" cy="931800"/>
          </a:xfrm>
          <a:prstGeom prst="rect">
            <a:avLst/>
          </a:prstGeom>
          <a:solidFill>
            <a:schemeClr val="dk1"/>
          </a:solidFill>
          <a:ln>
            <a:noFill/>
          </a:ln>
        </p:spPr>
        <p:txBody>
          <a:bodyPr anchorCtr="0" anchor="ctr" bIns="182850" lIns="182850" spcFirstLastPara="1" rIns="182850" wrap="square" tIns="182850">
            <a:normAutofit/>
          </a:bodyPr>
          <a:lstStyle>
            <a:lvl1pPr lvl="0" rtl="0" algn="ctr">
              <a:lnSpc>
                <a:spcPct val="90000"/>
              </a:lnSpc>
              <a:spcBef>
                <a:spcPts val="0"/>
              </a:spcBef>
              <a:spcAft>
                <a:spcPts val="0"/>
              </a:spcAft>
              <a:buClr>
                <a:srgbClr val="FFFFFF"/>
              </a:buClr>
              <a:buSzPts val="2000"/>
              <a:buNone/>
              <a:defRPr sz="2000">
                <a:solidFill>
                  <a:srgbClr val="FFFFFF"/>
                </a:solidFill>
              </a:defRPr>
            </a:lvl1pPr>
            <a:lvl2pPr lvl="1" rtl="0" algn="ctr">
              <a:spcBef>
                <a:spcPts val="2000"/>
              </a:spcBef>
              <a:spcAft>
                <a:spcPts val="0"/>
              </a:spcAft>
              <a:buClr>
                <a:srgbClr val="FFFFFF"/>
              </a:buClr>
              <a:buSzPts val="2800"/>
              <a:buNone/>
              <a:defRPr>
                <a:solidFill>
                  <a:srgbClr val="FFFFFF"/>
                </a:solidFill>
              </a:defRPr>
            </a:lvl2pPr>
            <a:lvl3pPr lvl="2" rtl="0" algn="ctr">
              <a:spcBef>
                <a:spcPts val="2500"/>
              </a:spcBef>
              <a:spcAft>
                <a:spcPts val="0"/>
              </a:spcAft>
              <a:buClr>
                <a:srgbClr val="FFFFFF"/>
              </a:buClr>
              <a:buSzPts val="2800"/>
              <a:buNone/>
              <a:defRPr>
                <a:solidFill>
                  <a:srgbClr val="FFFFFF"/>
                </a:solidFill>
              </a:defRPr>
            </a:lvl3pPr>
            <a:lvl4pPr lvl="3" rtl="0" algn="ctr">
              <a:spcBef>
                <a:spcPts val="2000"/>
              </a:spcBef>
              <a:spcAft>
                <a:spcPts val="0"/>
              </a:spcAft>
              <a:buClr>
                <a:srgbClr val="FFFFFF"/>
              </a:buClr>
              <a:buSzPts val="2800"/>
              <a:buNone/>
              <a:defRPr>
                <a:solidFill>
                  <a:srgbClr val="FFFFFF"/>
                </a:solidFill>
              </a:defRPr>
            </a:lvl4pPr>
            <a:lvl5pPr lvl="4" rtl="0" algn="ctr">
              <a:spcBef>
                <a:spcPts val="1800"/>
              </a:spcBef>
              <a:spcAft>
                <a:spcPts val="0"/>
              </a:spcAft>
              <a:buClr>
                <a:srgbClr val="FFFFFF"/>
              </a:buClr>
              <a:buSzPts val="2800"/>
              <a:buNone/>
              <a:defRPr>
                <a:solidFill>
                  <a:srgbClr val="FFFFFF"/>
                </a:solidFill>
              </a:defRPr>
            </a:lvl5pPr>
            <a:lvl6pPr lvl="5" rtl="0" algn="ctr">
              <a:spcBef>
                <a:spcPts val="1800"/>
              </a:spcBef>
              <a:spcAft>
                <a:spcPts val="0"/>
              </a:spcAft>
              <a:buClr>
                <a:srgbClr val="FFFFFF"/>
              </a:buClr>
              <a:buSzPts val="2800"/>
              <a:buNone/>
              <a:defRPr>
                <a:solidFill>
                  <a:srgbClr val="FFFFFF"/>
                </a:solidFill>
              </a:defRPr>
            </a:lvl6pPr>
            <a:lvl7pPr lvl="6" rtl="0" algn="ctr">
              <a:spcBef>
                <a:spcPts val="1800"/>
              </a:spcBef>
              <a:spcAft>
                <a:spcPts val="0"/>
              </a:spcAft>
              <a:buClr>
                <a:srgbClr val="FFFFFF"/>
              </a:buClr>
              <a:buSzPts val="2800"/>
              <a:buNone/>
              <a:defRPr>
                <a:solidFill>
                  <a:srgbClr val="FFFFFF"/>
                </a:solidFill>
              </a:defRPr>
            </a:lvl7pPr>
            <a:lvl8pPr lvl="7" rtl="0" algn="ctr">
              <a:spcBef>
                <a:spcPts val="1800"/>
              </a:spcBef>
              <a:spcAft>
                <a:spcPts val="0"/>
              </a:spcAft>
              <a:buClr>
                <a:srgbClr val="FFFFFF"/>
              </a:buClr>
              <a:buSzPts val="2800"/>
              <a:buNone/>
              <a:defRPr>
                <a:solidFill>
                  <a:srgbClr val="FFFFFF"/>
                </a:solidFill>
              </a:defRPr>
            </a:lvl8pPr>
            <a:lvl9pPr lvl="8" rtl="0" algn="ctr">
              <a:spcBef>
                <a:spcPts val="1800"/>
              </a:spcBef>
              <a:spcAft>
                <a:spcPts val="1800"/>
              </a:spcAft>
              <a:buClr>
                <a:srgbClr val="FFFFFF"/>
              </a:buClr>
              <a:buSzPts val="2800"/>
              <a:buNone/>
              <a:defRPr>
                <a:solidFill>
                  <a:srgbClr val="FFFFFF"/>
                </a:solidFill>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B">
  <p:cSld name="BLANK_4_1_1_1_1_1_1_1_1_1_1_1">
    <p:bg>
      <p:bgPr>
        <a:solidFill>
          <a:srgbClr val="FAFAFA"/>
        </a:solidFill>
      </p:bgPr>
    </p:bg>
    <p:spTree>
      <p:nvGrpSpPr>
        <p:cNvPr id="345" name="Shape 345"/>
        <p:cNvGrpSpPr/>
        <p:nvPr/>
      </p:nvGrpSpPr>
      <p:grpSpPr>
        <a:xfrm>
          <a:off x="0" y="0"/>
          <a:ext cx="0" cy="0"/>
          <a:chOff x="0" y="0"/>
          <a:chExt cx="0" cy="0"/>
        </a:xfrm>
      </p:grpSpPr>
      <p:cxnSp>
        <p:nvCxnSpPr>
          <p:cNvPr id="346" name="Google Shape;346;p39"/>
          <p:cNvCxnSpPr/>
          <p:nvPr/>
        </p:nvCxnSpPr>
        <p:spPr>
          <a:xfrm>
            <a:off x="-12200" y="5371025"/>
            <a:ext cx="17683800" cy="0"/>
          </a:xfrm>
          <a:prstGeom prst="straightConnector1">
            <a:avLst/>
          </a:prstGeom>
          <a:noFill/>
          <a:ln cap="flat" cmpd="sng" w="114300">
            <a:solidFill>
              <a:schemeClr val="dk1"/>
            </a:solidFill>
            <a:prstDash val="solid"/>
            <a:round/>
            <a:headEnd len="med" w="med" type="none"/>
            <a:tailEnd len="med" w="med" type="triangle"/>
          </a:ln>
        </p:spPr>
      </p:cxnSp>
      <p:sp>
        <p:nvSpPr>
          <p:cNvPr id="347" name="Google Shape;347;p39"/>
          <p:cNvSpPr txBox="1"/>
          <p:nvPr>
            <p:ph type="title"/>
          </p:nvPr>
        </p:nvSpPr>
        <p:spPr>
          <a:xfrm>
            <a:off x="829415" y="740275"/>
            <a:ext cx="9866100" cy="1324200"/>
          </a:xfrm>
          <a:prstGeom prst="rect">
            <a:avLst/>
          </a:prstGeom>
        </p:spPr>
        <p:txBody>
          <a:bodyPr anchorCtr="0" anchor="t" bIns="182850" lIns="182850" spcFirstLastPara="1" rIns="182850" wrap="square" tIns="182850">
            <a:noAutofit/>
          </a:bodyPr>
          <a:lstStyle>
            <a:lvl1pPr lvl="0" rtl="0">
              <a:spcBef>
                <a:spcPts val="0"/>
              </a:spcBef>
              <a:spcAft>
                <a:spcPts val="0"/>
              </a:spcAft>
              <a:buSzPts val="5000"/>
              <a:buNone/>
              <a:defRPr sz="50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348" name="Google Shape;348;p39"/>
          <p:cNvSpPr txBox="1"/>
          <p:nvPr>
            <p:ph idx="1" type="subTitle"/>
          </p:nvPr>
        </p:nvSpPr>
        <p:spPr>
          <a:xfrm>
            <a:off x="3278600" y="5842700"/>
            <a:ext cx="2031600" cy="931800"/>
          </a:xfrm>
          <a:prstGeom prst="rect">
            <a:avLst/>
          </a:prstGeom>
          <a:solidFill>
            <a:schemeClr val="dk1"/>
          </a:solidFill>
          <a:ln>
            <a:noFill/>
          </a:ln>
        </p:spPr>
        <p:txBody>
          <a:bodyPr anchorCtr="0" anchor="ctr" bIns="182850" lIns="182850" spcFirstLastPara="1" rIns="182850" wrap="square" tIns="182850">
            <a:normAutofit/>
          </a:bodyPr>
          <a:lstStyle>
            <a:lvl1pPr lvl="0" rtl="0" algn="ctr">
              <a:lnSpc>
                <a:spcPct val="90000"/>
              </a:lnSpc>
              <a:spcBef>
                <a:spcPts val="0"/>
              </a:spcBef>
              <a:spcAft>
                <a:spcPts val="0"/>
              </a:spcAft>
              <a:buClr>
                <a:srgbClr val="FFFFFF"/>
              </a:buClr>
              <a:buSzPts val="2000"/>
              <a:buNone/>
              <a:defRPr sz="2000">
                <a:solidFill>
                  <a:srgbClr val="FFFFFF"/>
                </a:solidFill>
              </a:defRPr>
            </a:lvl1pPr>
            <a:lvl2pPr lvl="1" rtl="0" algn="ctr">
              <a:spcBef>
                <a:spcPts val="2000"/>
              </a:spcBef>
              <a:spcAft>
                <a:spcPts val="0"/>
              </a:spcAft>
              <a:buClr>
                <a:srgbClr val="FFFFFF"/>
              </a:buClr>
              <a:buSzPts val="2800"/>
              <a:buNone/>
              <a:defRPr>
                <a:solidFill>
                  <a:srgbClr val="FFFFFF"/>
                </a:solidFill>
              </a:defRPr>
            </a:lvl2pPr>
            <a:lvl3pPr lvl="2" rtl="0" algn="ctr">
              <a:spcBef>
                <a:spcPts val="2500"/>
              </a:spcBef>
              <a:spcAft>
                <a:spcPts val="0"/>
              </a:spcAft>
              <a:buClr>
                <a:srgbClr val="FFFFFF"/>
              </a:buClr>
              <a:buSzPts val="2800"/>
              <a:buNone/>
              <a:defRPr>
                <a:solidFill>
                  <a:srgbClr val="FFFFFF"/>
                </a:solidFill>
              </a:defRPr>
            </a:lvl3pPr>
            <a:lvl4pPr lvl="3" rtl="0" algn="ctr">
              <a:spcBef>
                <a:spcPts val="2000"/>
              </a:spcBef>
              <a:spcAft>
                <a:spcPts val="0"/>
              </a:spcAft>
              <a:buClr>
                <a:srgbClr val="FFFFFF"/>
              </a:buClr>
              <a:buSzPts val="2800"/>
              <a:buNone/>
              <a:defRPr>
                <a:solidFill>
                  <a:srgbClr val="FFFFFF"/>
                </a:solidFill>
              </a:defRPr>
            </a:lvl4pPr>
            <a:lvl5pPr lvl="4" rtl="0" algn="ctr">
              <a:spcBef>
                <a:spcPts val="1800"/>
              </a:spcBef>
              <a:spcAft>
                <a:spcPts val="0"/>
              </a:spcAft>
              <a:buClr>
                <a:srgbClr val="FFFFFF"/>
              </a:buClr>
              <a:buSzPts val="2800"/>
              <a:buNone/>
              <a:defRPr>
                <a:solidFill>
                  <a:srgbClr val="FFFFFF"/>
                </a:solidFill>
              </a:defRPr>
            </a:lvl5pPr>
            <a:lvl6pPr lvl="5" rtl="0" algn="ctr">
              <a:spcBef>
                <a:spcPts val="1800"/>
              </a:spcBef>
              <a:spcAft>
                <a:spcPts val="0"/>
              </a:spcAft>
              <a:buClr>
                <a:srgbClr val="FFFFFF"/>
              </a:buClr>
              <a:buSzPts val="2800"/>
              <a:buNone/>
              <a:defRPr>
                <a:solidFill>
                  <a:srgbClr val="FFFFFF"/>
                </a:solidFill>
              </a:defRPr>
            </a:lvl6pPr>
            <a:lvl7pPr lvl="6" rtl="0" algn="ctr">
              <a:spcBef>
                <a:spcPts val="1800"/>
              </a:spcBef>
              <a:spcAft>
                <a:spcPts val="0"/>
              </a:spcAft>
              <a:buClr>
                <a:srgbClr val="FFFFFF"/>
              </a:buClr>
              <a:buSzPts val="2800"/>
              <a:buNone/>
              <a:defRPr>
                <a:solidFill>
                  <a:srgbClr val="FFFFFF"/>
                </a:solidFill>
              </a:defRPr>
            </a:lvl7pPr>
            <a:lvl8pPr lvl="7" rtl="0" algn="ctr">
              <a:spcBef>
                <a:spcPts val="1800"/>
              </a:spcBef>
              <a:spcAft>
                <a:spcPts val="0"/>
              </a:spcAft>
              <a:buClr>
                <a:srgbClr val="FFFFFF"/>
              </a:buClr>
              <a:buSzPts val="2800"/>
              <a:buNone/>
              <a:defRPr>
                <a:solidFill>
                  <a:srgbClr val="FFFFFF"/>
                </a:solidFill>
              </a:defRPr>
            </a:lvl8pPr>
            <a:lvl9pPr lvl="8" rtl="0" algn="ctr">
              <a:spcBef>
                <a:spcPts val="1800"/>
              </a:spcBef>
              <a:spcAft>
                <a:spcPts val="1800"/>
              </a:spcAft>
              <a:buClr>
                <a:srgbClr val="FFFFFF"/>
              </a:buClr>
              <a:buSzPts val="2800"/>
              <a:buNone/>
              <a:defRPr>
                <a:solidFill>
                  <a:srgbClr val="FFFFFF"/>
                </a:solidFill>
              </a:defRPr>
            </a:lvl9pPr>
          </a:lstStyle>
          <a:p/>
        </p:txBody>
      </p:sp>
      <p:sp>
        <p:nvSpPr>
          <p:cNvPr id="349" name="Google Shape;349;p39"/>
          <p:cNvSpPr txBox="1"/>
          <p:nvPr>
            <p:ph idx="2" type="subTitle"/>
          </p:nvPr>
        </p:nvSpPr>
        <p:spPr>
          <a:xfrm>
            <a:off x="3278600" y="6813900"/>
            <a:ext cx="2031600" cy="931800"/>
          </a:xfrm>
          <a:prstGeom prst="rect">
            <a:avLst/>
          </a:prstGeom>
          <a:noFill/>
          <a:ln>
            <a:noFill/>
          </a:ln>
        </p:spPr>
        <p:txBody>
          <a:bodyPr anchorCtr="0" anchor="t" bIns="182850" lIns="182850" spcFirstLastPara="1" rIns="182850" wrap="square" tIns="182850">
            <a:normAutofit/>
          </a:bodyPr>
          <a:lstStyle>
            <a:lvl1pPr lvl="0" rtl="0" algn="ctr">
              <a:lnSpc>
                <a:spcPct val="90000"/>
              </a:lnSpc>
              <a:spcBef>
                <a:spcPts val="0"/>
              </a:spcBef>
              <a:spcAft>
                <a:spcPts val="0"/>
              </a:spcAft>
              <a:buClr>
                <a:schemeClr val="dk1"/>
              </a:buClr>
              <a:buSzPts val="2000"/>
              <a:buNone/>
              <a:defRPr sz="2000">
                <a:solidFill>
                  <a:schemeClr val="dk1"/>
                </a:solidFill>
              </a:defRPr>
            </a:lvl1pPr>
            <a:lvl2pPr lvl="1" rtl="0" algn="ctr">
              <a:spcBef>
                <a:spcPts val="2000"/>
              </a:spcBef>
              <a:spcAft>
                <a:spcPts val="0"/>
              </a:spcAft>
              <a:buClr>
                <a:schemeClr val="dk1"/>
              </a:buClr>
              <a:buSzPts val="2800"/>
              <a:buNone/>
              <a:defRPr>
                <a:solidFill>
                  <a:schemeClr val="dk1"/>
                </a:solidFill>
              </a:defRPr>
            </a:lvl2pPr>
            <a:lvl3pPr lvl="2" rtl="0" algn="ctr">
              <a:spcBef>
                <a:spcPts val="2500"/>
              </a:spcBef>
              <a:spcAft>
                <a:spcPts val="0"/>
              </a:spcAft>
              <a:buClr>
                <a:schemeClr val="dk1"/>
              </a:buClr>
              <a:buSzPts val="2800"/>
              <a:buNone/>
              <a:defRPr>
                <a:solidFill>
                  <a:schemeClr val="dk1"/>
                </a:solidFill>
              </a:defRPr>
            </a:lvl3pPr>
            <a:lvl4pPr lvl="3" rtl="0" algn="ctr">
              <a:spcBef>
                <a:spcPts val="2000"/>
              </a:spcBef>
              <a:spcAft>
                <a:spcPts val="0"/>
              </a:spcAft>
              <a:buClr>
                <a:schemeClr val="dk1"/>
              </a:buClr>
              <a:buSzPts val="2800"/>
              <a:buNone/>
              <a:defRPr>
                <a:solidFill>
                  <a:schemeClr val="dk1"/>
                </a:solidFill>
              </a:defRPr>
            </a:lvl4pPr>
            <a:lvl5pPr lvl="4" rtl="0" algn="ctr">
              <a:spcBef>
                <a:spcPts val="1800"/>
              </a:spcBef>
              <a:spcAft>
                <a:spcPts val="0"/>
              </a:spcAft>
              <a:buClr>
                <a:schemeClr val="dk1"/>
              </a:buClr>
              <a:buSzPts val="2800"/>
              <a:buNone/>
              <a:defRPr>
                <a:solidFill>
                  <a:schemeClr val="dk1"/>
                </a:solidFill>
              </a:defRPr>
            </a:lvl5pPr>
            <a:lvl6pPr lvl="5" rtl="0" algn="ctr">
              <a:spcBef>
                <a:spcPts val="1800"/>
              </a:spcBef>
              <a:spcAft>
                <a:spcPts val="0"/>
              </a:spcAft>
              <a:buClr>
                <a:schemeClr val="dk1"/>
              </a:buClr>
              <a:buSzPts val="2800"/>
              <a:buNone/>
              <a:defRPr>
                <a:solidFill>
                  <a:schemeClr val="dk1"/>
                </a:solidFill>
              </a:defRPr>
            </a:lvl6pPr>
            <a:lvl7pPr lvl="6" rtl="0" algn="ctr">
              <a:spcBef>
                <a:spcPts val="1800"/>
              </a:spcBef>
              <a:spcAft>
                <a:spcPts val="0"/>
              </a:spcAft>
              <a:buClr>
                <a:schemeClr val="dk1"/>
              </a:buClr>
              <a:buSzPts val="2800"/>
              <a:buNone/>
              <a:defRPr>
                <a:solidFill>
                  <a:schemeClr val="dk1"/>
                </a:solidFill>
              </a:defRPr>
            </a:lvl7pPr>
            <a:lvl8pPr lvl="7" rtl="0" algn="ctr">
              <a:spcBef>
                <a:spcPts val="1800"/>
              </a:spcBef>
              <a:spcAft>
                <a:spcPts val="0"/>
              </a:spcAft>
              <a:buClr>
                <a:schemeClr val="dk1"/>
              </a:buClr>
              <a:buSzPts val="2800"/>
              <a:buNone/>
              <a:defRPr>
                <a:solidFill>
                  <a:schemeClr val="dk1"/>
                </a:solidFill>
              </a:defRPr>
            </a:lvl8pPr>
            <a:lvl9pPr lvl="8" rtl="0" algn="ctr">
              <a:spcBef>
                <a:spcPts val="1800"/>
              </a:spcBef>
              <a:spcAft>
                <a:spcPts val="1800"/>
              </a:spcAft>
              <a:buClr>
                <a:schemeClr val="dk1"/>
              </a:buClr>
              <a:buSzPts val="2800"/>
              <a:buNone/>
              <a:defRPr>
                <a:solidFill>
                  <a:schemeClr val="dk1"/>
                </a:solidFill>
              </a:defRPr>
            </a:lvl9pPr>
          </a:lstStyle>
          <a:p/>
        </p:txBody>
      </p:sp>
      <p:sp>
        <p:nvSpPr>
          <p:cNvPr id="350" name="Google Shape;350;p39"/>
          <p:cNvSpPr txBox="1"/>
          <p:nvPr>
            <p:ph idx="3" type="subTitle"/>
          </p:nvPr>
        </p:nvSpPr>
        <p:spPr>
          <a:xfrm>
            <a:off x="6470100" y="5842700"/>
            <a:ext cx="2031600" cy="931800"/>
          </a:xfrm>
          <a:prstGeom prst="rect">
            <a:avLst/>
          </a:prstGeom>
          <a:solidFill>
            <a:schemeClr val="dk1"/>
          </a:solidFill>
          <a:ln>
            <a:noFill/>
          </a:ln>
        </p:spPr>
        <p:txBody>
          <a:bodyPr anchorCtr="0" anchor="ctr" bIns="182850" lIns="182850" spcFirstLastPara="1" rIns="182850" wrap="square" tIns="182850">
            <a:normAutofit/>
          </a:bodyPr>
          <a:lstStyle>
            <a:lvl1pPr lvl="0" rtl="0" algn="ctr">
              <a:lnSpc>
                <a:spcPct val="90000"/>
              </a:lnSpc>
              <a:spcBef>
                <a:spcPts val="0"/>
              </a:spcBef>
              <a:spcAft>
                <a:spcPts val="0"/>
              </a:spcAft>
              <a:buClr>
                <a:srgbClr val="FFFFFF"/>
              </a:buClr>
              <a:buSzPts val="2000"/>
              <a:buNone/>
              <a:defRPr sz="2000">
                <a:solidFill>
                  <a:srgbClr val="FFFFFF"/>
                </a:solidFill>
              </a:defRPr>
            </a:lvl1pPr>
            <a:lvl2pPr lvl="1" rtl="0" algn="ctr">
              <a:spcBef>
                <a:spcPts val="2000"/>
              </a:spcBef>
              <a:spcAft>
                <a:spcPts val="0"/>
              </a:spcAft>
              <a:buClr>
                <a:srgbClr val="FFFFFF"/>
              </a:buClr>
              <a:buSzPts val="2800"/>
              <a:buNone/>
              <a:defRPr>
                <a:solidFill>
                  <a:srgbClr val="FFFFFF"/>
                </a:solidFill>
              </a:defRPr>
            </a:lvl2pPr>
            <a:lvl3pPr lvl="2" rtl="0" algn="ctr">
              <a:spcBef>
                <a:spcPts val="2500"/>
              </a:spcBef>
              <a:spcAft>
                <a:spcPts val="0"/>
              </a:spcAft>
              <a:buClr>
                <a:srgbClr val="FFFFFF"/>
              </a:buClr>
              <a:buSzPts val="2800"/>
              <a:buNone/>
              <a:defRPr>
                <a:solidFill>
                  <a:srgbClr val="FFFFFF"/>
                </a:solidFill>
              </a:defRPr>
            </a:lvl3pPr>
            <a:lvl4pPr lvl="3" rtl="0" algn="ctr">
              <a:spcBef>
                <a:spcPts val="2000"/>
              </a:spcBef>
              <a:spcAft>
                <a:spcPts val="0"/>
              </a:spcAft>
              <a:buClr>
                <a:srgbClr val="FFFFFF"/>
              </a:buClr>
              <a:buSzPts val="2800"/>
              <a:buNone/>
              <a:defRPr>
                <a:solidFill>
                  <a:srgbClr val="FFFFFF"/>
                </a:solidFill>
              </a:defRPr>
            </a:lvl4pPr>
            <a:lvl5pPr lvl="4" rtl="0" algn="ctr">
              <a:spcBef>
                <a:spcPts val="1800"/>
              </a:spcBef>
              <a:spcAft>
                <a:spcPts val="0"/>
              </a:spcAft>
              <a:buClr>
                <a:srgbClr val="FFFFFF"/>
              </a:buClr>
              <a:buSzPts val="2800"/>
              <a:buNone/>
              <a:defRPr>
                <a:solidFill>
                  <a:srgbClr val="FFFFFF"/>
                </a:solidFill>
              </a:defRPr>
            </a:lvl5pPr>
            <a:lvl6pPr lvl="5" rtl="0" algn="ctr">
              <a:spcBef>
                <a:spcPts val="1800"/>
              </a:spcBef>
              <a:spcAft>
                <a:spcPts val="0"/>
              </a:spcAft>
              <a:buClr>
                <a:srgbClr val="FFFFFF"/>
              </a:buClr>
              <a:buSzPts val="2800"/>
              <a:buNone/>
              <a:defRPr>
                <a:solidFill>
                  <a:srgbClr val="FFFFFF"/>
                </a:solidFill>
              </a:defRPr>
            </a:lvl6pPr>
            <a:lvl7pPr lvl="6" rtl="0" algn="ctr">
              <a:spcBef>
                <a:spcPts val="1800"/>
              </a:spcBef>
              <a:spcAft>
                <a:spcPts val="0"/>
              </a:spcAft>
              <a:buClr>
                <a:srgbClr val="FFFFFF"/>
              </a:buClr>
              <a:buSzPts val="2800"/>
              <a:buNone/>
              <a:defRPr>
                <a:solidFill>
                  <a:srgbClr val="FFFFFF"/>
                </a:solidFill>
              </a:defRPr>
            </a:lvl7pPr>
            <a:lvl8pPr lvl="7" rtl="0" algn="ctr">
              <a:spcBef>
                <a:spcPts val="1800"/>
              </a:spcBef>
              <a:spcAft>
                <a:spcPts val="0"/>
              </a:spcAft>
              <a:buClr>
                <a:srgbClr val="FFFFFF"/>
              </a:buClr>
              <a:buSzPts val="2800"/>
              <a:buNone/>
              <a:defRPr>
                <a:solidFill>
                  <a:srgbClr val="FFFFFF"/>
                </a:solidFill>
              </a:defRPr>
            </a:lvl8pPr>
            <a:lvl9pPr lvl="8" rtl="0" algn="ctr">
              <a:spcBef>
                <a:spcPts val="1800"/>
              </a:spcBef>
              <a:spcAft>
                <a:spcPts val="1800"/>
              </a:spcAft>
              <a:buClr>
                <a:srgbClr val="FFFFFF"/>
              </a:buClr>
              <a:buSzPts val="2800"/>
              <a:buNone/>
              <a:defRPr>
                <a:solidFill>
                  <a:srgbClr val="FFFFFF"/>
                </a:solidFill>
              </a:defRPr>
            </a:lvl9pPr>
          </a:lstStyle>
          <a:p/>
        </p:txBody>
      </p:sp>
      <p:sp>
        <p:nvSpPr>
          <p:cNvPr id="351" name="Google Shape;351;p39"/>
          <p:cNvSpPr txBox="1"/>
          <p:nvPr>
            <p:ph idx="4" type="subTitle"/>
          </p:nvPr>
        </p:nvSpPr>
        <p:spPr>
          <a:xfrm>
            <a:off x="6470100" y="6813900"/>
            <a:ext cx="2031600" cy="931800"/>
          </a:xfrm>
          <a:prstGeom prst="rect">
            <a:avLst/>
          </a:prstGeom>
          <a:noFill/>
          <a:ln>
            <a:noFill/>
          </a:ln>
        </p:spPr>
        <p:txBody>
          <a:bodyPr anchorCtr="0" anchor="t" bIns="182850" lIns="182850" spcFirstLastPara="1" rIns="182850" wrap="square" tIns="182850">
            <a:normAutofit/>
          </a:bodyPr>
          <a:lstStyle>
            <a:lvl1pPr lvl="0" rtl="0" algn="ctr">
              <a:lnSpc>
                <a:spcPct val="90000"/>
              </a:lnSpc>
              <a:spcBef>
                <a:spcPts val="0"/>
              </a:spcBef>
              <a:spcAft>
                <a:spcPts val="0"/>
              </a:spcAft>
              <a:buClr>
                <a:schemeClr val="dk1"/>
              </a:buClr>
              <a:buSzPts val="2000"/>
              <a:buNone/>
              <a:defRPr sz="2000">
                <a:solidFill>
                  <a:schemeClr val="dk1"/>
                </a:solidFill>
              </a:defRPr>
            </a:lvl1pPr>
            <a:lvl2pPr lvl="1" rtl="0" algn="ctr">
              <a:spcBef>
                <a:spcPts val="2000"/>
              </a:spcBef>
              <a:spcAft>
                <a:spcPts val="0"/>
              </a:spcAft>
              <a:buClr>
                <a:schemeClr val="dk1"/>
              </a:buClr>
              <a:buSzPts val="2800"/>
              <a:buNone/>
              <a:defRPr>
                <a:solidFill>
                  <a:schemeClr val="dk1"/>
                </a:solidFill>
              </a:defRPr>
            </a:lvl2pPr>
            <a:lvl3pPr lvl="2" rtl="0" algn="ctr">
              <a:spcBef>
                <a:spcPts val="2500"/>
              </a:spcBef>
              <a:spcAft>
                <a:spcPts val="0"/>
              </a:spcAft>
              <a:buClr>
                <a:schemeClr val="dk1"/>
              </a:buClr>
              <a:buSzPts val="2800"/>
              <a:buNone/>
              <a:defRPr>
                <a:solidFill>
                  <a:schemeClr val="dk1"/>
                </a:solidFill>
              </a:defRPr>
            </a:lvl3pPr>
            <a:lvl4pPr lvl="3" rtl="0" algn="ctr">
              <a:spcBef>
                <a:spcPts val="2000"/>
              </a:spcBef>
              <a:spcAft>
                <a:spcPts val="0"/>
              </a:spcAft>
              <a:buClr>
                <a:schemeClr val="dk1"/>
              </a:buClr>
              <a:buSzPts val="2800"/>
              <a:buNone/>
              <a:defRPr>
                <a:solidFill>
                  <a:schemeClr val="dk1"/>
                </a:solidFill>
              </a:defRPr>
            </a:lvl4pPr>
            <a:lvl5pPr lvl="4" rtl="0" algn="ctr">
              <a:spcBef>
                <a:spcPts val="1800"/>
              </a:spcBef>
              <a:spcAft>
                <a:spcPts val="0"/>
              </a:spcAft>
              <a:buClr>
                <a:schemeClr val="dk1"/>
              </a:buClr>
              <a:buSzPts val="2800"/>
              <a:buNone/>
              <a:defRPr>
                <a:solidFill>
                  <a:schemeClr val="dk1"/>
                </a:solidFill>
              </a:defRPr>
            </a:lvl5pPr>
            <a:lvl6pPr lvl="5" rtl="0" algn="ctr">
              <a:spcBef>
                <a:spcPts val="1800"/>
              </a:spcBef>
              <a:spcAft>
                <a:spcPts val="0"/>
              </a:spcAft>
              <a:buClr>
                <a:schemeClr val="dk1"/>
              </a:buClr>
              <a:buSzPts val="2800"/>
              <a:buNone/>
              <a:defRPr>
                <a:solidFill>
                  <a:schemeClr val="dk1"/>
                </a:solidFill>
              </a:defRPr>
            </a:lvl6pPr>
            <a:lvl7pPr lvl="6" rtl="0" algn="ctr">
              <a:spcBef>
                <a:spcPts val="1800"/>
              </a:spcBef>
              <a:spcAft>
                <a:spcPts val="0"/>
              </a:spcAft>
              <a:buClr>
                <a:schemeClr val="dk1"/>
              </a:buClr>
              <a:buSzPts val="2800"/>
              <a:buNone/>
              <a:defRPr>
                <a:solidFill>
                  <a:schemeClr val="dk1"/>
                </a:solidFill>
              </a:defRPr>
            </a:lvl7pPr>
            <a:lvl8pPr lvl="7" rtl="0" algn="ctr">
              <a:spcBef>
                <a:spcPts val="1800"/>
              </a:spcBef>
              <a:spcAft>
                <a:spcPts val="0"/>
              </a:spcAft>
              <a:buClr>
                <a:schemeClr val="dk1"/>
              </a:buClr>
              <a:buSzPts val="2800"/>
              <a:buNone/>
              <a:defRPr>
                <a:solidFill>
                  <a:schemeClr val="dk1"/>
                </a:solidFill>
              </a:defRPr>
            </a:lvl8pPr>
            <a:lvl9pPr lvl="8" rtl="0" algn="ctr">
              <a:spcBef>
                <a:spcPts val="1800"/>
              </a:spcBef>
              <a:spcAft>
                <a:spcPts val="1800"/>
              </a:spcAft>
              <a:buClr>
                <a:schemeClr val="dk1"/>
              </a:buClr>
              <a:buSzPts val="2800"/>
              <a:buNone/>
              <a:defRPr>
                <a:solidFill>
                  <a:schemeClr val="dk1"/>
                </a:solidFill>
              </a:defRPr>
            </a:lvl9pPr>
          </a:lstStyle>
          <a:p/>
        </p:txBody>
      </p:sp>
      <p:sp>
        <p:nvSpPr>
          <p:cNvPr id="352" name="Google Shape;352;p39"/>
          <p:cNvSpPr txBox="1"/>
          <p:nvPr>
            <p:ph idx="5" type="subTitle"/>
          </p:nvPr>
        </p:nvSpPr>
        <p:spPr>
          <a:xfrm>
            <a:off x="9861775" y="5842700"/>
            <a:ext cx="2031600" cy="931800"/>
          </a:xfrm>
          <a:prstGeom prst="rect">
            <a:avLst/>
          </a:prstGeom>
          <a:solidFill>
            <a:schemeClr val="dk1"/>
          </a:solidFill>
          <a:ln>
            <a:noFill/>
          </a:ln>
        </p:spPr>
        <p:txBody>
          <a:bodyPr anchorCtr="0" anchor="ctr" bIns="182850" lIns="182850" spcFirstLastPara="1" rIns="182850" wrap="square" tIns="182850">
            <a:normAutofit/>
          </a:bodyPr>
          <a:lstStyle>
            <a:lvl1pPr lvl="0" rtl="0" algn="ctr">
              <a:lnSpc>
                <a:spcPct val="90000"/>
              </a:lnSpc>
              <a:spcBef>
                <a:spcPts val="0"/>
              </a:spcBef>
              <a:spcAft>
                <a:spcPts val="0"/>
              </a:spcAft>
              <a:buClr>
                <a:srgbClr val="FFFFFF"/>
              </a:buClr>
              <a:buSzPts val="2000"/>
              <a:buNone/>
              <a:defRPr sz="2000">
                <a:solidFill>
                  <a:srgbClr val="FFFFFF"/>
                </a:solidFill>
              </a:defRPr>
            </a:lvl1pPr>
            <a:lvl2pPr lvl="1" rtl="0" algn="ctr">
              <a:spcBef>
                <a:spcPts val="2000"/>
              </a:spcBef>
              <a:spcAft>
                <a:spcPts val="0"/>
              </a:spcAft>
              <a:buClr>
                <a:srgbClr val="FFFFFF"/>
              </a:buClr>
              <a:buSzPts val="2800"/>
              <a:buNone/>
              <a:defRPr>
                <a:solidFill>
                  <a:srgbClr val="FFFFFF"/>
                </a:solidFill>
              </a:defRPr>
            </a:lvl2pPr>
            <a:lvl3pPr lvl="2" rtl="0" algn="ctr">
              <a:spcBef>
                <a:spcPts val="2500"/>
              </a:spcBef>
              <a:spcAft>
                <a:spcPts val="0"/>
              </a:spcAft>
              <a:buClr>
                <a:srgbClr val="FFFFFF"/>
              </a:buClr>
              <a:buSzPts val="2800"/>
              <a:buNone/>
              <a:defRPr>
                <a:solidFill>
                  <a:srgbClr val="FFFFFF"/>
                </a:solidFill>
              </a:defRPr>
            </a:lvl3pPr>
            <a:lvl4pPr lvl="3" rtl="0" algn="ctr">
              <a:spcBef>
                <a:spcPts val="2000"/>
              </a:spcBef>
              <a:spcAft>
                <a:spcPts val="0"/>
              </a:spcAft>
              <a:buClr>
                <a:srgbClr val="FFFFFF"/>
              </a:buClr>
              <a:buSzPts val="2800"/>
              <a:buNone/>
              <a:defRPr>
                <a:solidFill>
                  <a:srgbClr val="FFFFFF"/>
                </a:solidFill>
              </a:defRPr>
            </a:lvl4pPr>
            <a:lvl5pPr lvl="4" rtl="0" algn="ctr">
              <a:spcBef>
                <a:spcPts val="1800"/>
              </a:spcBef>
              <a:spcAft>
                <a:spcPts val="0"/>
              </a:spcAft>
              <a:buClr>
                <a:srgbClr val="FFFFFF"/>
              </a:buClr>
              <a:buSzPts val="2800"/>
              <a:buNone/>
              <a:defRPr>
                <a:solidFill>
                  <a:srgbClr val="FFFFFF"/>
                </a:solidFill>
              </a:defRPr>
            </a:lvl5pPr>
            <a:lvl6pPr lvl="5" rtl="0" algn="ctr">
              <a:spcBef>
                <a:spcPts val="1800"/>
              </a:spcBef>
              <a:spcAft>
                <a:spcPts val="0"/>
              </a:spcAft>
              <a:buClr>
                <a:srgbClr val="FFFFFF"/>
              </a:buClr>
              <a:buSzPts val="2800"/>
              <a:buNone/>
              <a:defRPr>
                <a:solidFill>
                  <a:srgbClr val="FFFFFF"/>
                </a:solidFill>
              </a:defRPr>
            </a:lvl6pPr>
            <a:lvl7pPr lvl="6" rtl="0" algn="ctr">
              <a:spcBef>
                <a:spcPts val="1800"/>
              </a:spcBef>
              <a:spcAft>
                <a:spcPts val="0"/>
              </a:spcAft>
              <a:buClr>
                <a:srgbClr val="FFFFFF"/>
              </a:buClr>
              <a:buSzPts val="2800"/>
              <a:buNone/>
              <a:defRPr>
                <a:solidFill>
                  <a:srgbClr val="FFFFFF"/>
                </a:solidFill>
              </a:defRPr>
            </a:lvl7pPr>
            <a:lvl8pPr lvl="7" rtl="0" algn="ctr">
              <a:spcBef>
                <a:spcPts val="1800"/>
              </a:spcBef>
              <a:spcAft>
                <a:spcPts val="0"/>
              </a:spcAft>
              <a:buClr>
                <a:srgbClr val="FFFFFF"/>
              </a:buClr>
              <a:buSzPts val="2800"/>
              <a:buNone/>
              <a:defRPr>
                <a:solidFill>
                  <a:srgbClr val="FFFFFF"/>
                </a:solidFill>
              </a:defRPr>
            </a:lvl8pPr>
            <a:lvl9pPr lvl="8" rtl="0" algn="ctr">
              <a:spcBef>
                <a:spcPts val="1800"/>
              </a:spcBef>
              <a:spcAft>
                <a:spcPts val="1800"/>
              </a:spcAft>
              <a:buClr>
                <a:srgbClr val="FFFFFF"/>
              </a:buClr>
              <a:buSzPts val="2800"/>
              <a:buNone/>
              <a:defRPr>
                <a:solidFill>
                  <a:srgbClr val="FFFFFF"/>
                </a:solidFill>
              </a:defRPr>
            </a:lvl9pPr>
          </a:lstStyle>
          <a:p/>
        </p:txBody>
      </p:sp>
      <p:sp>
        <p:nvSpPr>
          <p:cNvPr id="353" name="Google Shape;353;p39"/>
          <p:cNvSpPr txBox="1"/>
          <p:nvPr>
            <p:ph idx="6" type="subTitle"/>
          </p:nvPr>
        </p:nvSpPr>
        <p:spPr>
          <a:xfrm>
            <a:off x="9861775" y="6813900"/>
            <a:ext cx="2031600" cy="931800"/>
          </a:xfrm>
          <a:prstGeom prst="rect">
            <a:avLst/>
          </a:prstGeom>
          <a:noFill/>
          <a:ln>
            <a:noFill/>
          </a:ln>
        </p:spPr>
        <p:txBody>
          <a:bodyPr anchorCtr="0" anchor="t" bIns="182850" lIns="182850" spcFirstLastPara="1" rIns="182850" wrap="square" tIns="182850">
            <a:normAutofit/>
          </a:bodyPr>
          <a:lstStyle>
            <a:lvl1pPr lvl="0" rtl="0" algn="ctr">
              <a:lnSpc>
                <a:spcPct val="90000"/>
              </a:lnSpc>
              <a:spcBef>
                <a:spcPts val="0"/>
              </a:spcBef>
              <a:spcAft>
                <a:spcPts val="0"/>
              </a:spcAft>
              <a:buClr>
                <a:schemeClr val="dk1"/>
              </a:buClr>
              <a:buSzPts val="2000"/>
              <a:buNone/>
              <a:defRPr sz="2000">
                <a:solidFill>
                  <a:schemeClr val="dk1"/>
                </a:solidFill>
              </a:defRPr>
            </a:lvl1pPr>
            <a:lvl2pPr lvl="1" rtl="0" algn="ctr">
              <a:spcBef>
                <a:spcPts val="2000"/>
              </a:spcBef>
              <a:spcAft>
                <a:spcPts val="0"/>
              </a:spcAft>
              <a:buClr>
                <a:schemeClr val="dk1"/>
              </a:buClr>
              <a:buSzPts val="2800"/>
              <a:buNone/>
              <a:defRPr>
                <a:solidFill>
                  <a:schemeClr val="dk1"/>
                </a:solidFill>
              </a:defRPr>
            </a:lvl2pPr>
            <a:lvl3pPr lvl="2" rtl="0" algn="ctr">
              <a:spcBef>
                <a:spcPts val="2500"/>
              </a:spcBef>
              <a:spcAft>
                <a:spcPts val="0"/>
              </a:spcAft>
              <a:buClr>
                <a:schemeClr val="dk1"/>
              </a:buClr>
              <a:buSzPts val="2800"/>
              <a:buNone/>
              <a:defRPr>
                <a:solidFill>
                  <a:schemeClr val="dk1"/>
                </a:solidFill>
              </a:defRPr>
            </a:lvl3pPr>
            <a:lvl4pPr lvl="3" rtl="0" algn="ctr">
              <a:spcBef>
                <a:spcPts val="2000"/>
              </a:spcBef>
              <a:spcAft>
                <a:spcPts val="0"/>
              </a:spcAft>
              <a:buClr>
                <a:schemeClr val="dk1"/>
              </a:buClr>
              <a:buSzPts val="2800"/>
              <a:buNone/>
              <a:defRPr>
                <a:solidFill>
                  <a:schemeClr val="dk1"/>
                </a:solidFill>
              </a:defRPr>
            </a:lvl4pPr>
            <a:lvl5pPr lvl="4" rtl="0" algn="ctr">
              <a:spcBef>
                <a:spcPts val="1800"/>
              </a:spcBef>
              <a:spcAft>
                <a:spcPts val="0"/>
              </a:spcAft>
              <a:buClr>
                <a:schemeClr val="dk1"/>
              </a:buClr>
              <a:buSzPts val="2800"/>
              <a:buNone/>
              <a:defRPr>
                <a:solidFill>
                  <a:schemeClr val="dk1"/>
                </a:solidFill>
              </a:defRPr>
            </a:lvl5pPr>
            <a:lvl6pPr lvl="5" rtl="0" algn="ctr">
              <a:spcBef>
                <a:spcPts val="1800"/>
              </a:spcBef>
              <a:spcAft>
                <a:spcPts val="0"/>
              </a:spcAft>
              <a:buClr>
                <a:schemeClr val="dk1"/>
              </a:buClr>
              <a:buSzPts val="2800"/>
              <a:buNone/>
              <a:defRPr>
                <a:solidFill>
                  <a:schemeClr val="dk1"/>
                </a:solidFill>
              </a:defRPr>
            </a:lvl6pPr>
            <a:lvl7pPr lvl="6" rtl="0" algn="ctr">
              <a:spcBef>
                <a:spcPts val="1800"/>
              </a:spcBef>
              <a:spcAft>
                <a:spcPts val="0"/>
              </a:spcAft>
              <a:buClr>
                <a:schemeClr val="dk1"/>
              </a:buClr>
              <a:buSzPts val="2800"/>
              <a:buNone/>
              <a:defRPr>
                <a:solidFill>
                  <a:schemeClr val="dk1"/>
                </a:solidFill>
              </a:defRPr>
            </a:lvl7pPr>
            <a:lvl8pPr lvl="7" rtl="0" algn="ctr">
              <a:spcBef>
                <a:spcPts val="1800"/>
              </a:spcBef>
              <a:spcAft>
                <a:spcPts val="0"/>
              </a:spcAft>
              <a:buClr>
                <a:schemeClr val="dk1"/>
              </a:buClr>
              <a:buSzPts val="2800"/>
              <a:buNone/>
              <a:defRPr>
                <a:solidFill>
                  <a:schemeClr val="dk1"/>
                </a:solidFill>
              </a:defRPr>
            </a:lvl8pPr>
            <a:lvl9pPr lvl="8" rtl="0" algn="ctr">
              <a:spcBef>
                <a:spcPts val="1800"/>
              </a:spcBef>
              <a:spcAft>
                <a:spcPts val="1800"/>
              </a:spcAft>
              <a:buClr>
                <a:schemeClr val="dk1"/>
              </a:buClr>
              <a:buSzPts val="2800"/>
              <a:buNone/>
              <a:defRPr>
                <a:solidFill>
                  <a:schemeClr val="dk1"/>
                </a:solidFill>
              </a:defRPr>
            </a:lvl9pPr>
          </a:lstStyle>
          <a:p/>
        </p:txBody>
      </p:sp>
      <p:sp>
        <p:nvSpPr>
          <p:cNvPr id="354" name="Google Shape;354;p39"/>
          <p:cNvSpPr txBox="1"/>
          <p:nvPr>
            <p:ph idx="7" type="subTitle"/>
          </p:nvPr>
        </p:nvSpPr>
        <p:spPr>
          <a:xfrm>
            <a:off x="13060625" y="5842700"/>
            <a:ext cx="2031600" cy="931800"/>
          </a:xfrm>
          <a:prstGeom prst="rect">
            <a:avLst/>
          </a:prstGeom>
          <a:solidFill>
            <a:schemeClr val="dk1"/>
          </a:solidFill>
          <a:ln>
            <a:noFill/>
          </a:ln>
        </p:spPr>
        <p:txBody>
          <a:bodyPr anchorCtr="0" anchor="ctr" bIns="182850" lIns="182850" spcFirstLastPara="1" rIns="182850" wrap="square" tIns="182850">
            <a:normAutofit/>
          </a:bodyPr>
          <a:lstStyle>
            <a:lvl1pPr lvl="0" rtl="0" algn="ctr">
              <a:lnSpc>
                <a:spcPct val="90000"/>
              </a:lnSpc>
              <a:spcBef>
                <a:spcPts val="0"/>
              </a:spcBef>
              <a:spcAft>
                <a:spcPts val="0"/>
              </a:spcAft>
              <a:buClr>
                <a:srgbClr val="FFFFFF"/>
              </a:buClr>
              <a:buSzPts val="2000"/>
              <a:buNone/>
              <a:defRPr sz="2000">
                <a:solidFill>
                  <a:srgbClr val="FFFFFF"/>
                </a:solidFill>
              </a:defRPr>
            </a:lvl1pPr>
            <a:lvl2pPr lvl="1" rtl="0" algn="ctr">
              <a:spcBef>
                <a:spcPts val="2000"/>
              </a:spcBef>
              <a:spcAft>
                <a:spcPts val="0"/>
              </a:spcAft>
              <a:buClr>
                <a:srgbClr val="FFFFFF"/>
              </a:buClr>
              <a:buSzPts val="2800"/>
              <a:buNone/>
              <a:defRPr>
                <a:solidFill>
                  <a:srgbClr val="FFFFFF"/>
                </a:solidFill>
              </a:defRPr>
            </a:lvl2pPr>
            <a:lvl3pPr lvl="2" rtl="0" algn="ctr">
              <a:spcBef>
                <a:spcPts val="2500"/>
              </a:spcBef>
              <a:spcAft>
                <a:spcPts val="0"/>
              </a:spcAft>
              <a:buClr>
                <a:srgbClr val="FFFFFF"/>
              </a:buClr>
              <a:buSzPts val="2800"/>
              <a:buNone/>
              <a:defRPr>
                <a:solidFill>
                  <a:srgbClr val="FFFFFF"/>
                </a:solidFill>
              </a:defRPr>
            </a:lvl3pPr>
            <a:lvl4pPr lvl="3" rtl="0" algn="ctr">
              <a:spcBef>
                <a:spcPts val="2000"/>
              </a:spcBef>
              <a:spcAft>
                <a:spcPts val="0"/>
              </a:spcAft>
              <a:buClr>
                <a:srgbClr val="FFFFFF"/>
              </a:buClr>
              <a:buSzPts val="2800"/>
              <a:buNone/>
              <a:defRPr>
                <a:solidFill>
                  <a:srgbClr val="FFFFFF"/>
                </a:solidFill>
              </a:defRPr>
            </a:lvl4pPr>
            <a:lvl5pPr lvl="4" rtl="0" algn="ctr">
              <a:spcBef>
                <a:spcPts val="1800"/>
              </a:spcBef>
              <a:spcAft>
                <a:spcPts val="0"/>
              </a:spcAft>
              <a:buClr>
                <a:srgbClr val="FFFFFF"/>
              </a:buClr>
              <a:buSzPts val="2800"/>
              <a:buNone/>
              <a:defRPr>
                <a:solidFill>
                  <a:srgbClr val="FFFFFF"/>
                </a:solidFill>
              </a:defRPr>
            </a:lvl5pPr>
            <a:lvl6pPr lvl="5" rtl="0" algn="ctr">
              <a:spcBef>
                <a:spcPts val="1800"/>
              </a:spcBef>
              <a:spcAft>
                <a:spcPts val="0"/>
              </a:spcAft>
              <a:buClr>
                <a:srgbClr val="FFFFFF"/>
              </a:buClr>
              <a:buSzPts val="2800"/>
              <a:buNone/>
              <a:defRPr>
                <a:solidFill>
                  <a:srgbClr val="FFFFFF"/>
                </a:solidFill>
              </a:defRPr>
            </a:lvl6pPr>
            <a:lvl7pPr lvl="6" rtl="0" algn="ctr">
              <a:spcBef>
                <a:spcPts val="1800"/>
              </a:spcBef>
              <a:spcAft>
                <a:spcPts val="0"/>
              </a:spcAft>
              <a:buClr>
                <a:srgbClr val="FFFFFF"/>
              </a:buClr>
              <a:buSzPts val="2800"/>
              <a:buNone/>
              <a:defRPr>
                <a:solidFill>
                  <a:srgbClr val="FFFFFF"/>
                </a:solidFill>
              </a:defRPr>
            </a:lvl7pPr>
            <a:lvl8pPr lvl="7" rtl="0" algn="ctr">
              <a:spcBef>
                <a:spcPts val="1800"/>
              </a:spcBef>
              <a:spcAft>
                <a:spcPts val="0"/>
              </a:spcAft>
              <a:buClr>
                <a:srgbClr val="FFFFFF"/>
              </a:buClr>
              <a:buSzPts val="2800"/>
              <a:buNone/>
              <a:defRPr>
                <a:solidFill>
                  <a:srgbClr val="FFFFFF"/>
                </a:solidFill>
              </a:defRPr>
            </a:lvl8pPr>
            <a:lvl9pPr lvl="8" rtl="0" algn="ctr">
              <a:spcBef>
                <a:spcPts val="1800"/>
              </a:spcBef>
              <a:spcAft>
                <a:spcPts val="1800"/>
              </a:spcAft>
              <a:buClr>
                <a:srgbClr val="FFFFFF"/>
              </a:buClr>
              <a:buSzPts val="2800"/>
              <a:buNone/>
              <a:defRPr>
                <a:solidFill>
                  <a:srgbClr val="FFFFFF"/>
                </a:solidFill>
              </a:defRPr>
            </a:lvl9pPr>
          </a:lstStyle>
          <a:p/>
        </p:txBody>
      </p:sp>
      <p:sp>
        <p:nvSpPr>
          <p:cNvPr id="355" name="Google Shape;355;p39"/>
          <p:cNvSpPr txBox="1"/>
          <p:nvPr>
            <p:ph idx="8" type="subTitle"/>
          </p:nvPr>
        </p:nvSpPr>
        <p:spPr>
          <a:xfrm>
            <a:off x="13060625" y="6813900"/>
            <a:ext cx="2031600" cy="931800"/>
          </a:xfrm>
          <a:prstGeom prst="rect">
            <a:avLst/>
          </a:prstGeom>
          <a:noFill/>
          <a:ln>
            <a:noFill/>
          </a:ln>
        </p:spPr>
        <p:txBody>
          <a:bodyPr anchorCtr="0" anchor="t" bIns="182850" lIns="182850" spcFirstLastPara="1" rIns="182850" wrap="square" tIns="182850">
            <a:normAutofit/>
          </a:bodyPr>
          <a:lstStyle>
            <a:lvl1pPr lvl="0" rtl="0" algn="ctr">
              <a:lnSpc>
                <a:spcPct val="90000"/>
              </a:lnSpc>
              <a:spcBef>
                <a:spcPts val="0"/>
              </a:spcBef>
              <a:spcAft>
                <a:spcPts val="0"/>
              </a:spcAft>
              <a:buClr>
                <a:schemeClr val="dk1"/>
              </a:buClr>
              <a:buSzPts val="2000"/>
              <a:buNone/>
              <a:defRPr sz="2000">
                <a:solidFill>
                  <a:schemeClr val="dk1"/>
                </a:solidFill>
              </a:defRPr>
            </a:lvl1pPr>
            <a:lvl2pPr lvl="1" rtl="0" algn="ctr">
              <a:spcBef>
                <a:spcPts val="2000"/>
              </a:spcBef>
              <a:spcAft>
                <a:spcPts val="0"/>
              </a:spcAft>
              <a:buClr>
                <a:schemeClr val="dk1"/>
              </a:buClr>
              <a:buSzPts val="2800"/>
              <a:buNone/>
              <a:defRPr>
                <a:solidFill>
                  <a:schemeClr val="dk1"/>
                </a:solidFill>
              </a:defRPr>
            </a:lvl2pPr>
            <a:lvl3pPr lvl="2" rtl="0" algn="ctr">
              <a:spcBef>
                <a:spcPts val="2500"/>
              </a:spcBef>
              <a:spcAft>
                <a:spcPts val="0"/>
              </a:spcAft>
              <a:buClr>
                <a:schemeClr val="dk1"/>
              </a:buClr>
              <a:buSzPts val="2800"/>
              <a:buNone/>
              <a:defRPr>
                <a:solidFill>
                  <a:schemeClr val="dk1"/>
                </a:solidFill>
              </a:defRPr>
            </a:lvl3pPr>
            <a:lvl4pPr lvl="3" rtl="0" algn="ctr">
              <a:spcBef>
                <a:spcPts val="2000"/>
              </a:spcBef>
              <a:spcAft>
                <a:spcPts val="0"/>
              </a:spcAft>
              <a:buClr>
                <a:schemeClr val="dk1"/>
              </a:buClr>
              <a:buSzPts val="2800"/>
              <a:buNone/>
              <a:defRPr>
                <a:solidFill>
                  <a:schemeClr val="dk1"/>
                </a:solidFill>
              </a:defRPr>
            </a:lvl4pPr>
            <a:lvl5pPr lvl="4" rtl="0" algn="ctr">
              <a:spcBef>
                <a:spcPts val="1800"/>
              </a:spcBef>
              <a:spcAft>
                <a:spcPts val="0"/>
              </a:spcAft>
              <a:buClr>
                <a:schemeClr val="dk1"/>
              </a:buClr>
              <a:buSzPts val="2800"/>
              <a:buNone/>
              <a:defRPr>
                <a:solidFill>
                  <a:schemeClr val="dk1"/>
                </a:solidFill>
              </a:defRPr>
            </a:lvl5pPr>
            <a:lvl6pPr lvl="5" rtl="0" algn="ctr">
              <a:spcBef>
                <a:spcPts val="1800"/>
              </a:spcBef>
              <a:spcAft>
                <a:spcPts val="0"/>
              </a:spcAft>
              <a:buClr>
                <a:schemeClr val="dk1"/>
              </a:buClr>
              <a:buSzPts val="2800"/>
              <a:buNone/>
              <a:defRPr>
                <a:solidFill>
                  <a:schemeClr val="dk1"/>
                </a:solidFill>
              </a:defRPr>
            </a:lvl6pPr>
            <a:lvl7pPr lvl="6" rtl="0" algn="ctr">
              <a:spcBef>
                <a:spcPts val="1800"/>
              </a:spcBef>
              <a:spcAft>
                <a:spcPts val="0"/>
              </a:spcAft>
              <a:buClr>
                <a:schemeClr val="dk1"/>
              </a:buClr>
              <a:buSzPts val="2800"/>
              <a:buNone/>
              <a:defRPr>
                <a:solidFill>
                  <a:schemeClr val="dk1"/>
                </a:solidFill>
              </a:defRPr>
            </a:lvl7pPr>
            <a:lvl8pPr lvl="7" rtl="0" algn="ctr">
              <a:spcBef>
                <a:spcPts val="1800"/>
              </a:spcBef>
              <a:spcAft>
                <a:spcPts val="0"/>
              </a:spcAft>
              <a:buClr>
                <a:schemeClr val="dk1"/>
              </a:buClr>
              <a:buSzPts val="2800"/>
              <a:buNone/>
              <a:defRPr>
                <a:solidFill>
                  <a:schemeClr val="dk1"/>
                </a:solidFill>
              </a:defRPr>
            </a:lvl8pPr>
            <a:lvl9pPr lvl="8" rtl="0" algn="ctr">
              <a:spcBef>
                <a:spcPts val="1800"/>
              </a:spcBef>
              <a:spcAft>
                <a:spcPts val="1800"/>
              </a:spcAft>
              <a:buClr>
                <a:schemeClr val="dk1"/>
              </a:buClr>
              <a:buSzPts val="2800"/>
              <a:buNone/>
              <a:defRPr>
                <a:solidFill>
                  <a:schemeClr val="dk1"/>
                </a:solidFill>
              </a:defRPr>
            </a:lvl9pPr>
          </a:lstStyle>
          <a:p/>
        </p:txBody>
      </p:sp>
      <p:sp>
        <p:nvSpPr>
          <p:cNvPr id="356" name="Google Shape;356;p39"/>
          <p:cNvSpPr txBox="1"/>
          <p:nvPr>
            <p:ph idx="9" type="subTitle"/>
          </p:nvPr>
        </p:nvSpPr>
        <p:spPr>
          <a:xfrm>
            <a:off x="1572050" y="4019900"/>
            <a:ext cx="2031600" cy="931800"/>
          </a:xfrm>
          <a:prstGeom prst="rect">
            <a:avLst/>
          </a:prstGeom>
          <a:solidFill>
            <a:schemeClr val="dk1"/>
          </a:solidFill>
          <a:ln>
            <a:noFill/>
          </a:ln>
        </p:spPr>
        <p:txBody>
          <a:bodyPr anchorCtr="0" anchor="ctr" bIns="182850" lIns="182850" spcFirstLastPara="1" rIns="182850" wrap="square" tIns="182850">
            <a:normAutofit/>
          </a:bodyPr>
          <a:lstStyle>
            <a:lvl1pPr lvl="0" rtl="0" algn="ctr">
              <a:lnSpc>
                <a:spcPct val="90000"/>
              </a:lnSpc>
              <a:spcBef>
                <a:spcPts val="0"/>
              </a:spcBef>
              <a:spcAft>
                <a:spcPts val="0"/>
              </a:spcAft>
              <a:buClr>
                <a:srgbClr val="FFFFFF"/>
              </a:buClr>
              <a:buSzPts val="2000"/>
              <a:buNone/>
              <a:defRPr sz="2000">
                <a:solidFill>
                  <a:srgbClr val="FFFFFF"/>
                </a:solidFill>
              </a:defRPr>
            </a:lvl1pPr>
            <a:lvl2pPr lvl="1" rtl="0" algn="ctr">
              <a:spcBef>
                <a:spcPts val="2000"/>
              </a:spcBef>
              <a:spcAft>
                <a:spcPts val="0"/>
              </a:spcAft>
              <a:buClr>
                <a:srgbClr val="FFFFFF"/>
              </a:buClr>
              <a:buSzPts val="2800"/>
              <a:buNone/>
              <a:defRPr>
                <a:solidFill>
                  <a:srgbClr val="FFFFFF"/>
                </a:solidFill>
              </a:defRPr>
            </a:lvl2pPr>
            <a:lvl3pPr lvl="2" rtl="0" algn="ctr">
              <a:spcBef>
                <a:spcPts val="2500"/>
              </a:spcBef>
              <a:spcAft>
                <a:spcPts val="0"/>
              </a:spcAft>
              <a:buClr>
                <a:srgbClr val="FFFFFF"/>
              </a:buClr>
              <a:buSzPts val="2800"/>
              <a:buNone/>
              <a:defRPr>
                <a:solidFill>
                  <a:srgbClr val="FFFFFF"/>
                </a:solidFill>
              </a:defRPr>
            </a:lvl3pPr>
            <a:lvl4pPr lvl="3" rtl="0" algn="ctr">
              <a:spcBef>
                <a:spcPts val="2000"/>
              </a:spcBef>
              <a:spcAft>
                <a:spcPts val="0"/>
              </a:spcAft>
              <a:buClr>
                <a:srgbClr val="FFFFFF"/>
              </a:buClr>
              <a:buSzPts val="2800"/>
              <a:buNone/>
              <a:defRPr>
                <a:solidFill>
                  <a:srgbClr val="FFFFFF"/>
                </a:solidFill>
              </a:defRPr>
            </a:lvl4pPr>
            <a:lvl5pPr lvl="4" rtl="0" algn="ctr">
              <a:spcBef>
                <a:spcPts val="1800"/>
              </a:spcBef>
              <a:spcAft>
                <a:spcPts val="0"/>
              </a:spcAft>
              <a:buClr>
                <a:srgbClr val="FFFFFF"/>
              </a:buClr>
              <a:buSzPts val="2800"/>
              <a:buNone/>
              <a:defRPr>
                <a:solidFill>
                  <a:srgbClr val="FFFFFF"/>
                </a:solidFill>
              </a:defRPr>
            </a:lvl5pPr>
            <a:lvl6pPr lvl="5" rtl="0" algn="ctr">
              <a:spcBef>
                <a:spcPts val="1800"/>
              </a:spcBef>
              <a:spcAft>
                <a:spcPts val="0"/>
              </a:spcAft>
              <a:buClr>
                <a:srgbClr val="FFFFFF"/>
              </a:buClr>
              <a:buSzPts val="2800"/>
              <a:buNone/>
              <a:defRPr>
                <a:solidFill>
                  <a:srgbClr val="FFFFFF"/>
                </a:solidFill>
              </a:defRPr>
            </a:lvl6pPr>
            <a:lvl7pPr lvl="6" rtl="0" algn="ctr">
              <a:spcBef>
                <a:spcPts val="1800"/>
              </a:spcBef>
              <a:spcAft>
                <a:spcPts val="0"/>
              </a:spcAft>
              <a:buClr>
                <a:srgbClr val="FFFFFF"/>
              </a:buClr>
              <a:buSzPts val="2800"/>
              <a:buNone/>
              <a:defRPr>
                <a:solidFill>
                  <a:srgbClr val="FFFFFF"/>
                </a:solidFill>
              </a:defRPr>
            </a:lvl7pPr>
            <a:lvl8pPr lvl="7" rtl="0" algn="ctr">
              <a:spcBef>
                <a:spcPts val="1800"/>
              </a:spcBef>
              <a:spcAft>
                <a:spcPts val="0"/>
              </a:spcAft>
              <a:buClr>
                <a:srgbClr val="FFFFFF"/>
              </a:buClr>
              <a:buSzPts val="2800"/>
              <a:buNone/>
              <a:defRPr>
                <a:solidFill>
                  <a:srgbClr val="FFFFFF"/>
                </a:solidFill>
              </a:defRPr>
            </a:lvl8pPr>
            <a:lvl9pPr lvl="8" rtl="0" algn="ctr">
              <a:spcBef>
                <a:spcPts val="1800"/>
              </a:spcBef>
              <a:spcAft>
                <a:spcPts val="1800"/>
              </a:spcAft>
              <a:buClr>
                <a:srgbClr val="FFFFFF"/>
              </a:buClr>
              <a:buSzPts val="2800"/>
              <a:buNone/>
              <a:defRPr>
                <a:solidFill>
                  <a:srgbClr val="FFFFFF"/>
                </a:solidFill>
              </a:defRPr>
            </a:lvl9pPr>
          </a:lstStyle>
          <a:p/>
        </p:txBody>
      </p:sp>
      <p:sp>
        <p:nvSpPr>
          <p:cNvPr id="357" name="Google Shape;357;p39"/>
          <p:cNvSpPr txBox="1"/>
          <p:nvPr>
            <p:ph idx="13" type="subTitle"/>
          </p:nvPr>
        </p:nvSpPr>
        <p:spPr>
          <a:xfrm>
            <a:off x="1572050" y="3011900"/>
            <a:ext cx="2031600" cy="931800"/>
          </a:xfrm>
          <a:prstGeom prst="rect">
            <a:avLst/>
          </a:prstGeom>
          <a:noFill/>
          <a:ln>
            <a:noFill/>
          </a:ln>
        </p:spPr>
        <p:txBody>
          <a:bodyPr anchorCtr="0" anchor="b" bIns="182850" lIns="182850" spcFirstLastPara="1" rIns="182850" wrap="square" tIns="182850">
            <a:normAutofit/>
          </a:bodyPr>
          <a:lstStyle>
            <a:lvl1pPr lvl="0" rtl="0" algn="ctr">
              <a:lnSpc>
                <a:spcPct val="90000"/>
              </a:lnSpc>
              <a:spcBef>
                <a:spcPts val="0"/>
              </a:spcBef>
              <a:spcAft>
                <a:spcPts val="0"/>
              </a:spcAft>
              <a:buClr>
                <a:schemeClr val="dk1"/>
              </a:buClr>
              <a:buSzPts val="2000"/>
              <a:buNone/>
              <a:defRPr sz="2000">
                <a:solidFill>
                  <a:schemeClr val="dk1"/>
                </a:solidFill>
              </a:defRPr>
            </a:lvl1pPr>
            <a:lvl2pPr lvl="1" rtl="0" algn="ctr">
              <a:spcBef>
                <a:spcPts val="2000"/>
              </a:spcBef>
              <a:spcAft>
                <a:spcPts val="0"/>
              </a:spcAft>
              <a:buClr>
                <a:schemeClr val="dk1"/>
              </a:buClr>
              <a:buSzPts val="2800"/>
              <a:buNone/>
              <a:defRPr>
                <a:solidFill>
                  <a:schemeClr val="dk1"/>
                </a:solidFill>
              </a:defRPr>
            </a:lvl2pPr>
            <a:lvl3pPr lvl="2" rtl="0" algn="ctr">
              <a:spcBef>
                <a:spcPts val="2500"/>
              </a:spcBef>
              <a:spcAft>
                <a:spcPts val="0"/>
              </a:spcAft>
              <a:buClr>
                <a:schemeClr val="dk1"/>
              </a:buClr>
              <a:buSzPts val="2800"/>
              <a:buNone/>
              <a:defRPr>
                <a:solidFill>
                  <a:schemeClr val="dk1"/>
                </a:solidFill>
              </a:defRPr>
            </a:lvl3pPr>
            <a:lvl4pPr lvl="3" rtl="0" algn="ctr">
              <a:spcBef>
                <a:spcPts val="2000"/>
              </a:spcBef>
              <a:spcAft>
                <a:spcPts val="0"/>
              </a:spcAft>
              <a:buClr>
                <a:schemeClr val="dk1"/>
              </a:buClr>
              <a:buSzPts val="2800"/>
              <a:buNone/>
              <a:defRPr>
                <a:solidFill>
                  <a:schemeClr val="dk1"/>
                </a:solidFill>
              </a:defRPr>
            </a:lvl4pPr>
            <a:lvl5pPr lvl="4" rtl="0" algn="ctr">
              <a:spcBef>
                <a:spcPts val="1800"/>
              </a:spcBef>
              <a:spcAft>
                <a:spcPts val="0"/>
              </a:spcAft>
              <a:buClr>
                <a:schemeClr val="dk1"/>
              </a:buClr>
              <a:buSzPts val="2800"/>
              <a:buNone/>
              <a:defRPr>
                <a:solidFill>
                  <a:schemeClr val="dk1"/>
                </a:solidFill>
              </a:defRPr>
            </a:lvl5pPr>
            <a:lvl6pPr lvl="5" rtl="0" algn="ctr">
              <a:spcBef>
                <a:spcPts val="1800"/>
              </a:spcBef>
              <a:spcAft>
                <a:spcPts val="0"/>
              </a:spcAft>
              <a:buClr>
                <a:schemeClr val="dk1"/>
              </a:buClr>
              <a:buSzPts val="2800"/>
              <a:buNone/>
              <a:defRPr>
                <a:solidFill>
                  <a:schemeClr val="dk1"/>
                </a:solidFill>
              </a:defRPr>
            </a:lvl6pPr>
            <a:lvl7pPr lvl="6" rtl="0" algn="ctr">
              <a:spcBef>
                <a:spcPts val="1800"/>
              </a:spcBef>
              <a:spcAft>
                <a:spcPts val="0"/>
              </a:spcAft>
              <a:buClr>
                <a:schemeClr val="dk1"/>
              </a:buClr>
              <a:buSzPts val="2800"/>
              <a:buNone/>
              <a:defRPr>
                <a:solidFill>
                  <a:schemeClr val="dk1"/>
                </a:solidFill>
              </a:defRPr>
            </a:lvl7pPr>
            <a:lvl8pPr lvl="7" rtl="0" algn="ctr">
              <a:spcBef>
                <a:spcPts val="1800"/>
              </a:spcBef>
              <a:spcAft>
                <a:spcPts val="0"/>
              </a:spcAft>
              <a:buClr>
                <a:schemeClr val="dk1"/>
              </a:buClr>
              <a:buSzPts val="2800"/>
              <a:buNone/>
              <a:defRPr>
                <a:solidFill>
                  <a:schemeClr val="dk1"/>
                </a:solidFill>
              </a:defRPr>
            </a:lvl8pPr>
            <a:lvl9pPr lvl="8" rtl="0" algn="ctr">
              <a:spcBef>
                <a:spcPts val="1800"/>
              </a:spcBef>
              <a:spcAft>
                <a:spcPts val="1800"/>
              </a:spcAft>
              <a:buClr>
                <a:schemeClr val="dk1"/>
              </a:buClr>
              <a:buSzPts val="2800"/>
              <a:buNone/>
              <a:defRPr>
                <a:solidFill>
                  <a:schemeClr val="dk1"/>
                </a:solidFill>
              </a:defRPr>
            </a:lvl9pPr>
          </a:lstStyle>
          <a:p/>
        </p:txBody>
      </p:sp>
      <p:sp>
        <p:nvSpPr>
          <p:cNvPr id="358" name="Google Shape;358;p39"/>
          <p:cNvSpPr txBox="1"/>
          <p:nvPr>
            <p:ph idx="14" type="subTitle"/>
          </p:nvPr>
        </p:nvSpPr>
        <p:spPr>
          <a:xfrm>
            <a:off x="4793768" y="4019900"/>
            <a:ext cx="2031600" cy="931800"/>
          </a:xfrm>
          <a:prstGeom prst="rect">
            <a:avLst/>
          </a:prstGeom>
          <a:solidFill>
            <a:schemeClr val="dk1"/>
          </a:solidFill>
          <a:ln>
            <a:noFill/>
          </a:ln>
        </p:spPr>
        <p:txBody>
          <a:bodyPr anchorCtr="0" anchor="ctr" bIns="182850" lIns="182850" spcFirstLastPara="1" rIns="182850" wrap="square" tIns="182850">
            <a:normAutofit/>
          </a:bodyPr>
          <a:lstStyle>
            <a:lvl1pPr lvl="0" rtl="0" algn="ctr">
              <a:lnSpc>
                <a:spcPct val="90000"/>
              </a:lnSpc>
              <a:spcBef>
                <a:spcPts val="0"/>
              </a:spcBef>
              <a:spcAft>
                <a:spcPts val="0"/>
              </a:spcAft>
              <a:buClr>
                <a:srgbClr val="FFFFFF"/>
              </a:buClr>
              <a:buSzPts val="2000"/>
              <a:buNone/>
              <a:defRPr sz="2000">
                <a:solidFill>
                  <a:srgbClr val="FFFFFF"/>
                </a:solidFill>
              </a:defRPr>
            </a:lvl1pPr>
            <a:lvl2pPr lvl="1" rtl="0" algn="ctr">
              <a:spcBef>
                <a:spcPts val="2000"/>
              </a:spcBef>
              <a:spcAft>
                <a:spcPts val="0"/>
              </a:spcAft>
              <a:buClr>
                <a:srgbClr val="FFFFFF"/>
              </a:buClr>
              <a:buSzPts val="2800"/>
              <a:buNone/>
              <a:defRPr>
                <a:solidFill>
                  <a:srgbClr val="FFFFFF"/>
                </a:solidFill>
              </a:defRPr>
            </a:lvl2pPr>
            <a:lvl3pPr lvl="2" rtl="0" algn="ctr">
              <a:spcBef>
                <a:spcPts val="2500"/>
              </a:spcBef>
              <a:spcAft>
                <a:spcPts val="0"/>
              </a:spcAft>
              <a:buClr>
                <a:srgbClr val="FFFFFF"/>
              </a:buClr>
              <a:buSzPts val="2800"/>
              <a:buNone/>
              <a:defRPr>
                <a:solidFill>
                  <a:srgbClr val="FFFFFF"/>
                </a:solidFill>
              </a:defRPr>
            </a:lvl3pPr>
            <a:lvl4pPr lvl="3" rtl="0" algn="ctr">
              <a:spcBef>
                <a:spcPts val="2000"/>
              </a:spcBef>
              <a:spcAft>
                <a:spcPts val="0"/>
              </a:spcAft>
              <a:buClr>
                <a:srgbClr val="FFFFFF"/>
              </a:buClr>
              <a:buSzPts val="2800"/>
              <a:buNone/>
              <a:defRPr>
                <a:solidFill>
                  <a:srgbClr val="FFFFFF"/>
                </a:solidFill>
              </a:defRPr>
            </a:lvl4pPr>
            <a:lvl5pPr lvl="4" rtl="0" algn="ctr">
              <a:spcBef>
                <a:spcPts val="1800"/>
              </a:spcBef>
              <a:spcAft>
                <a:spcPts val="0"/>
              </a:spcAft>
              <a:buClr>
                <a:srgbClr val="FFFFFF"/>
              </a:buClr>
              <a:buSzPts val="2800"/>
              <a:buNone/>
              <a:defRPr>
                <a:solidFill>
                  <a:srgbClr val="FFFFFF"/>
                </a:solidFill>
              </a:defRPr>
            </a:lvl5pPr>
            <a:lvl6pPr lvl="5" rtl="0" algn="ctr">
              <a:spcBef>
                <a:spcPts val="1800"/>
              </a:spcBef>
              <a:spcAft>
                <a:spcPts val="0"/>
              </a:spcAft>
              <a:buClr>
                <a:srgbClr val="FFFFFF"/>
              </a:buClr>
              <a:buSzPts val="2800"/>
              <a:buNone/>
              <a:defRPr>
                <a:solidFill>
                  <a:srgbClr val="FFFFFF"/>
                </a:solidFill>
              </a:defRPr>
            </a:lvl6pPr>
            <a:lvl7pPr lvl="6" rtl="0" algn="ctr">
              <a:spcBef>
                <a:spcPts val="1800"/>
              </a:spcBef>
              <a:spcAft>
                <a:spcPts val="0"/>
              </a:spcAft>
              <a:buClr>
                <a:srgbClr val="FFFFFF"/>
              </a:buClr>
              <a:buSzPts val="2800"/>
              <a:buNone/>
              <a:defRPr>
                <a:solidFill>
                  <a:srgbClr val="FFFFFF"/>
                </a:solidFill>
              </a:defRPr>
            </a:lvl7pPr>
            <a:lvl8pPr lvl="7" rtl="0" algn="ctr">
              <a:spcBef>
                <a:spcPts val="1800"/>
              </a:spcBef>
              <a:spcAft>
                <a:spcPts val="0"/>
              </a:spcAft>
              <a:buClr>
                <a:srgbClr val="FFFFFF"/>
              </a:buClr>
              <a:buSzPts val="2800"/>
              <a:buNone/>
              <a:defRPr>
                <a:solidFill>
                  <a:srgbClr val="FFFFFF"/>
                </a:solidFill>
              </a:defRPr>
            </a:lvl8pPr>
            <a:lvl9pPr lvl="8" rtl="0" algn="ctr">
              <a:spcBef>
                <a:spcPts val="1800"/>
              </a:spcBef>
              <a:spcAft>
                <a:spcPts val="1800"/>
              </a:spcAft>
              <a:buClr>
                <a:srgbClr val="FFFFFF"/>
              </a:buClr>
              <a:buSzPts val="2800"/>
              <a:buNone/>
              <a:defRPr>
                <a:solidFill>
                  <a:srgbClr val="FFFFFF"/>
                </a:solidFill>
              </a:defRPr>
            </a:lvl9pPr>
          </a:lstStyle>
          <a:p/>
        </p:txBody>
      </p:sp>
      <p:sp>
        <p:nvSpPr>
          <p:cNvPr id="359" name="Google Shape;359;p39"/>
          <p:cNvSpPr txBox="1"/>
          <p:nvPr>
            <p:ph idx="15" type="subTitle"/>
          </p:nvPr>
        </p:nvSpPr>
        <p:spPr>
          <a:xfrm>
            <a:off x="4793768" y="3011900"/>
            <a:ext cx="2031600" cy="931800"/>
          </a:xfrm>
          <a:prstGeom prst="rect">
            <a:avLst/>
          </a:prstGeom>
          <a:noFill/>
          <a:ln>
            <a:noFill/>
          </a:ln>
        </p:spPr>
        <p:txBody>
          <a:bodyPr anchorCtr="0" anchor="b" bIns="182850" lIns="182850" spcFirstLastPara="1" rIns="182850" wrap="square" tIns="182850">
            <a:normAutofit/>
          </a:bodyPr>
          <a:lstStyle>
            <a:lvl1pPr lvl="0" rtl="0" algn="ctr">
              <a:lnSpc>
                <a:spcPct val="90000"/>
              </a:lnSpc>
              <a:spcBef>
                <a:spcPts val="0"/>
              </a:spcBef>
              <a:spcAft>
                <a:spcPts val="0"/>
              </a:spcAft>
              <a:buClr>
                <a:schemeClr val="dk1"/>
              </a:buClr>
              <a:buSzPts val="2000"/>
              <a:buNone/>
              <a:defRPr sz="2000">
                <a:solidFill>
                  <a:schemeClr val="dk1"/>
                </a:solidFill>
              </a:defRPr>
            </a:lvl1pPr>
            <a:lvl2pPr lvl="1" rtl="0" algn="ctr">
              <a:spcBef>
                <a:spcPts val="2000"/>
              </a:spcBef>
              <a:spcAft>
                <a:spcPts val="0"/>
              </a:spcAft>
              <a:buClr>
                <a:schemeClr val="dk1"/>
              </a:buClr>
              <a:buSzPts val="2800"/>
              <a:buNone/>
              <a:defRPr>
                <a:solidFill>
                  <a:schemeClr val="dk1"/>
                </a:solidFill>
              </a:defRPr>
            </a:lvl2pPr>
            <a:lvl3pPr lvl="2" rtl="0" algn="ctr">
              <a:spcBef>
                <a:spcPts val="2500"/>
              </a:spcBef>
              <a:spcAft>
                <a:spcPts val="0"/>
              </a:spcAft>
              <a:buClr>
                <a:schemeClr val="dk1"/>
              </a:buClr>
              <a:buSzPts val="2800"/>
              <a:buNone/>
              <a:defRPr>
                <a:solidFill>
                  <a:schemeClr val="dk1"/>
                </a:solidFill>
              </a:defRPr>
            </a:lvl3pPr>
            <a:lvl4pPr lvl="3" rtl="0" algn="ctr">
              <a:spcBef>
                <a:spcPts val="2000"/>
              </a:spcBef>
              <a:spcAft>
                <a:spcPts val="0"/>
              </a:spcAft>
              <a:buClr>
                <a:schemeClr val="dk1"/>
              </a:buClr>
              <a:buSzPts val="2800"/>
              <a:buNone/>
              <a:defRPr>
                <a:solidFill>
                  <a:schemeClr val="dk1"/>
                </a:solidFill>
              </a:defRPr>
            </a:lvl4pPr>
            <a:lvl5pPr lvl="4" rtl="0" algn="ctr">
              <a:spcBef>
                <a:spcPts val="1800"/>
              </a:spcBef>
              <a:spcAft>
                <a:spcPts val="0"/>
              </a:spcAft>
              <a:buClr>
                <a:schemeClr val="dk1"/>
              </a:buClr>
              <a:buSzPts val="2800"/>
              <a:buNone/>
              <a:defRPr>
                <a:solidFill>
                  <a:schemeClr val="dk1"/>
                </a:solidFill>
              </a:defRPr>
            </a:lvl5pPr>
            <a:lvl6pPr lvl="5" rtl="0" algn="ctr">
              <a:spcBef>
                <a:spcPts val="1800"/>
              </a:spcBef>
              <a:spcAft>
                <a:spcPts val="0"/>
              </a:spcAft>
              <a:buClr>
                <a:schemeClr val="dk1"/>
              </a:buClr>
              <a:buSzPts val="2800"/>
              <a:buNone/>
              <a:defRPr>
                <a:solidFill>
                  <a:schemeClr val="dk1"/>
                </a:solidFill>
              </a:defRPr>
            </a:lvl6pPr>
            <a:lvl7pPr lvl="6" rtl="0" algn="ctr">
              <a:spcBef>
                <a:spcPts val="1800"/>
              </a:spcBef>
              <a:spcAft>
                <a:spcPts val="0"/>
              </a:spcAft>
              <a:buClr>
                <a:schemeClr val="dk1"/>
              </a:buClr>
              <a:buSzPts val="2800"/>
              <a:buNone/>
              <a:defRPr>
                <a:solidFill>
                  <a:schemeClr val="dk1"/>
                </a:solidFill>
              </a:defRPr>
            </a:lvl7pPr>
            <a:lvl8pPr lvl="7" rtl="0" algn="ctr">
              <a:spcBef>
                <a:spcPts val="1800"/>
              </a:spcBef>
              <a:spcAft>
                <a:spcPts val="0"/>
              </a:spcAft>
              <a:buClr>
                <a:schemeClr val="dk1"/>
              </a:buClr>
              <a:buSzPts val="2800"/>
              <a:buNone/>
              <a:defRPr>
                <a:solidFill>
                  <a:schemeClr val="dk1"/>
                </a:solidFill>
              </a:defRPr>
            </a:lvl8pPr>
            <a:lvl9pPr lvl="8" rtl="0" algn="ctr">
              <a:spcBef>
                <a:spcPts val="1800"/>
              </a:spcBef>
              <a:spcAft>
                <a:spcPts val="1800"/>
              </a:spcAft>
              <a:buClr>
                <a:schemeClr val="dk1"/>
              </a:buClr>
              <a:buSzPts val="2800"/>
              <a:buNone/>
              <a:defRPr>
                <a:solidFill>
                  <a:schemeClr val="dk1"/>
                </a:solidFill>
              </a:defRPr>
            </a:lvl9pPr>
          </a:lstStyle>
          <a:p/>
        </p:txBody>
      </p:sp>
      <p:sp>
        <p:nvSpPr>
          <p:cNvPr id="360" name="Google Shape;360;p39"/>
          <p:cNvSpPr txBox="1"/>
          <p:nvPr>
            <p:ph idx="16" type="subTitle"/>
          </p:nvPr>
        </p:nvSpPr>
        <p:spPr>
          <a:xfrm>
            <a:off x="8131193" y="4019900"/>
            <a:ext cx="2031600" cy="931800"/>
          </a:xfrm>
          <a:prstGeom prst="rect">
            <a:avLst/>
          </a:prstGeom>
          <a:solidFill>
            <a:schemeClr val="dk1"/>
          </a:solidFill>
          <a:ln>
            <a:noFill/>
          </a:ln>
        </p:spPr>
        <p:txBody>
          <a:bodyPr anchorCtr="0" anchor="ctr" bIns="182850" lIns="182850" spcFirstLastPara="1" rIns="182850" wrap="square" tIns="182850">
            <a:normAutofit/>
          </a:bodyPr>
          <a:lstStyle>
            <a:lvl1pPr lvl="0" rtl="0" algn="ctr">
              <a:lnSpc>
                <a:spcPct val="90000"/>
              </a:lnSpc>
              <a:spcBef>
                <a:spcPts val="0"/>
              </a:spcBef>
              <a:spcAft>
                <a:spcPts val="0"/>
              </a:spcAft>
              <a:buClr>
                <a:srgbClr val="FFFFFF"/>
              </a:buClr>
              <a:buSzPts val="2000"/>
              <a:buNone/>
              <a:defRPr sz="2000">
                <a:solidFill>
                  <a:srgbClr val="FFFFFF"/>
                </a:solidFill>
              </a:defRPr>
            </a:lvl1pPr>
            <a:lvl2pPr lvl="1" rtl="0" algn="ctr">
              <a:spcBef>
                <a:spcPts val="2000"/>
              </a:spcBef>
              <a:spcAft>
                <a:spcPts val="0"/>
              </a:spcAft>
              <a:buClr>
                <a:srgbClr val="FFFFFF"/>
              </a:buClr>
              <a:buSzPts val="2800"/>
              <a:buNone/>
              <a:defRPr>
                <a:solidFill>
                  <a:srgbClr val="FFFFFF"/>
                </a:solidFill>
              </a:defRPr>
            </a:lvl2pPr>
            <a:lvl3pPr lvl="2" rtl="0" algn="ctr">
              <a:spcBef>
                <a:spcPts val="2500"/>
              </a:spcBef>
              <a:spcAft>
                <a:spcPts val="0"/>
              </a:spcAft>
              <a:buClr>
                <a:srgbClr val="FFFFFF"/>
              </a:buClr>
              <a:buSzPts val="2800"/>
              <a:buNone/>
              <a:defRPr>
                <a:solidFill>
                  <a:srgbClr val="FFFFFF"/>
                </a:solidFill>
              </a:defRPr>
            </a:lvl3pPr>
            <a:lvl4pPr lvl="3" rtl="0" algn="ctr">
              <a:spcBef>
                <a:spcPts val="2000"/>
              </a:spcBef>
              <a:spcAft>
                <a:spcPts val="0"/>
              </a:spcAft>
              <a:buClr>
                <a:srgbClr val="FFFFFF"/>
              </a:buClr>
              <a:buSzPts val="2800"/>
              <a:buNone/>
              <a:defRPr>
                <a:solidFill>
                  <a:srgbClr val="FFFFFF"/>
                </a:solidFill>
              </a:defRPr>
            </a:lvl4pPr>
            <a:lvl5pPr lvl="4" rtl="0" algn="ctr">
              <a:spcBef>
                <a:spcPts val="1800"/>
              </a:spcBef>
              <a:spcAft>
                <a:spcPts val="0"/>
              </a:spcAft>
              <a:buClr>
                <a:srgbClr val="FFFFFF"/>
              </a:buClr>
              <a:buSzPts val="2800"/>
              <a:buNone/>
              <a:defRPr>
                <a:solidFill>
                  <a:srgbClr val="FFFFFF"/>
                </a:solidFill>
              </a:defRPr>
            </a:lvl5pPr>
            <a:lvl6pPr lvl="5" rtl="0" algn="ctr">
              <a:spcBef>
                <a:spcPts val="1800"/>
              </a:spcBef>
              <a:spcAft>
                <a:spcPts val="0"/>
              </a:spcAft>
              <a:buClr>
                <a:srgbClr val="FFFFFF"/>
              </a:buClr>
              <a:buSzPts val="2800"/>
              <a:buNone/>
              <a:defRPr>
                <a:solidFill>
                  <a:srgbClr val="FFFFFF"/>
                </a:solidFill>
              </a:defRPr>
            </a:lvl6pPr>
            <a:lvl7pPr lvl="6" rtl="0" algn="ctr">
              <a:spcBef>
                <a:spcPts val="1800"/>
              </a:spcBef>
              <a:spcAft>
                <a:spcPts val="0"/>
              </a:spcAft>
              <a:buClr>
                <a:srgbClr val="FFFFFF"/>
              </a:buClr>
              <a:buSzPts val="2800"/>
              <a:buNone/>
              <a:defRPr>
                <a:solidFill>
                  <a:srgbClr val="FFFFFF"/>
                </a:solidFill>
              </a:defRPr>
            </a:lvl7pPr>
            <a:lvl8pPr lvl="7" rtl="0" algn="ctr">
              <a:spcBef>
                <a:spcPts val="1800"/>
              </a:spcBef>
              <a:spcAft>
                <a:spcPts val="0"/>
              </a:spcAft>
              <a:buClr>
                <a:srgbClr val="FFFFFF"/>
              </a:buClr>
              <a:buSzPts val="2800"/>
              <a:buNone/>
              <a:defRPr>
                <a:solidFill>
                  <a:srgbClr val="FFFFFF"/>
                </a:solidFill>
              </a:defRPr>
            </a:lvl8pPr>
            <a:lvl9pPr lvl="8" rtl="0" algn="ctr">
              <a:spcBef>
                <a:spcPts val="1800"/>
              </a:spcBef>
              <a:spcAft>
                <a:spcPts val="1800"/>
              </a:spcAft>
              <a:buClr>
                <a:srgbClr val="FFFFFF"/>
              </a:buClr>
              <a:buSzPts val="2800"/>
              <a:buNone/>
              <a:defRPr>
                <a:solidFill>
                  <a:srgbClr val="FFFFFF"/>
                </a:solidFill>
              </a:defRPr>
            </a:lvl9pPr>
          </a:lstStyle>
          <a:p/>
        </p:txBody>
      </p:sp>
      <p:sp>
        <p:nvSpPr>
          <p:cNvPr id="361" name="Google Shape;361;p39"/>
          <p:cNvSpPr txBox="1"/>
          <p:nvPr>
            <p:ph idx="17" type="subTitle"/>
          </p:nvPr>
        </p:nvSpPr>
        <p:spPr>
          <a:xfrm>
            <a:off x="8131193" y="3011900"/>
            <a:ext cx="2031600" cy="931800"/>
          </a:xfrm>
          <a:prstGeom prst="rect">
            <a:avLst/>
          </a:prstGeom>
          <a:noFill/>
          <a:ln>
            <a:noFill/>
          </a:ln>
        </p:spPr>
        <p:txBody>
          <a:bodyPr anchorCtr="0" anchor="b" bIns="182850" lIns="182850" spcFirstLastPara="1" rIns="182850" wrap="square" tIns="182850">
            <a:normAutofit/>
          </a:bodyPr>
          <a:lstStyle>
            <a:lvl1pPr lvl="0" rtl="0" algn="ctr">
              <a:lnSpc>
                <a:spcPct val="90000"/>
              </a:lnSpc>
              <a:spcBef>
                <a:spcPts val="0"/>
              </a:spcBef>
              <a:spcAft>
                <a:spcPts val="0"/>
              </a:spcAft>
              <a:buClr>
                <a:schemeClr val="dk1"/>
              </a:buClr>
              <a:buSzPts val="2000"/>
              <a:buNone/>
              <a:defRPr sz="2000">
                <a:solidFill>
                  <a:schemeClr val="dk1"/>
                </a:solidFill>
              </a:defRPr>
            </a:lvl1pPr>
            <a:lvl2pPr lvl="1" rtl="0" algn="ctr">
              <a:spcBef>
                <a:spcPts val="2000"/>
              </a:spcBef>
              <a:spcAft>
                <a:spcPts val="0"/>
              </a:spcAft>
              <a:buClr>
                <a:schemeClr val="dk1"/>
              </a:buClr>
              <a:buSzPts val="2800"/>
              <a:buNone/>
              <a:defRPr>
                <a:solidFill>
                  <a:schemeClr val="dk1"/>
                </a:solidFill>
              </a:defRPr>
            </a:lvl2pPr>
            <a:lvl3pPr lvl="2" rtl="0" algn="ctr">
              <a:spcBef>
                <a:spcPts val="2500"/>
              </a:spcBef>
              <a:spcAft>
                <a:spcPts val="0"/>
              </a:spcAft>
              <a:buClr>
                <a:schemeClr val="dk1"/>
              </a:buClr>
              <a:buSzPts val="2800"/>
              <a:buNone/>
              <a:defRPr>
                <a:solidFill>
                  <a:schemeClr val="dk1"/>
                </a:solidFill>
              </a:defRPr>
            </a:lvl3pPr>
            <a:lvl4pPr lvl="3" rtl="0" algn="ctr">
              <a:spcBef>
                <a:spcPts val="2000"/>
              </a:spcBef>
              <a:spcAft>
                <a:spcPts val="0"/>
              </a:spcAft>
              <a:buClr>
                <a:schemeClr val="dk1"/>
              </a:buClr>
              <a:buSzPts val="2800"/>
              <a:buNone/>
              <a:defRPr>
                <a:solidFill>
                  <a:schemeClr val="dk1"/>
                </a:solidFill>
              </a:defRPr>
            </a:lvl4pPr>
            <a:lvl5pPr lvl="4" rtl="0" algn="ctr">
              <a:spcBef>
                <a:spcPts val="1800"/>
              </a:spcBef>
              <a:spcAft>
                <a:spcPts val="0"/>
              </a:spcAft>
              <a:buClr>
                <a:schemeClr val="dk1"/>
              </a:buClr>
              <a:buSzPts val="2800"/>
              <a:buNone/>
              <a:defRPr>
                <a:solidFill>
                  <a:schemeClr val="dk1"/>
                </a:solidFill>
              </a:defRPr>
            </a:lvl5pPr>
            <a:lvl6pPr lvl="5" rtl="0" algn="ctr">
              <a:spcBef>
                <a:spcPts val="1800"/>
              </a:spcBef>
              <a:spcAft>
                <a:spcPts val="0"/>
              </a:spcAft>
              <a:buClr>
                <a:schemeClr val="dk1"/>
              </a:buClr>
              <a:buSzPts val="2800"/>
              <a:buNone/>
              <a:defRPr>
                <a:solidFill>
                  <a:schemeClr val="dk1"/>
                </a:solidFill>
              </a:defRPr>
            </a:lvl6pPr>
            <a:lvl7pPr lvl="6" rtl="0" algn="ctr">
              <a:spcBef>
                <a:spcPts val="1800"/>
              </a:spcBef>
              <a:spcAft>
                <a:spcPts val="0"/>
              </a:spcAft>
              <a:buClr>
                <a:schemeClr val="dk1"/>
              </a:buClr>
              <a:buSzPts val="2800"/>
              <a:buNone/>
              <a:defRPr>
                <a:solidFill>
                  <a:schemeClr val="dk1"/>
                </a:solidFill>
              </a:defRPr>
            </a:lvl7pPr>
            <a:lvl8pPr lvl="7" rtl="0" algn="ctr">
              <a:spcBef>
                <a:spcPts val="1800"/>
              </a:spcBef>
              <a:spcAft>
                <a:spcPts val="0"/>
              </a:spcAft>
              <a:buClr>
                <a:schemeClr val="dk1"/>
              </a:buClr>
              <a:buSzPts val="2800"/>
              <a:buNone/>
              <a:defRPr>
                <a:solidFill>
                  <a:schemeClr val="dk1"/>
                </a:solidFill>
              </a:defRPr>
            </a:lvl8pPr>
            <a:lvl9pPr lvl="8" rtl="0" algn="ctr">
              <a:spcBef>
                <a:spcPts val="1800"/>
              </a:spcBef>
              <a:spcAft>
                <a:spcPts val="1800"/>
              </a:spcAft>
              <a:buClr>
                <a:schemeClr val="dk1"/>
              </a:buClr>
              <a:buSzPts val="2800"/>
              <a:buNone/>
              <a:defRPr>
                <a:solidFill>
                  <a:schemeClr val="dk1"/>
                </a:solidFill>
              </a:defRPr>
            </a:lvl9pPr>
          </a:lstStyle>
          <a:p/>
        </p:txBody>
      </p:sp>
      <p:sp>
        <p:nvSpPr>
          <p:cNvPr id="362" name="Google Shape;362;p39"/>
          <p:cNvSpPr txBox="1"/>
          <p:nvPr>
            <p:ph idx="18" type="subTitle"/>
          </p:nvPr>
        </p:nvSpPr>
        <p:spPr>
          <a:xfrm>
            <a:off x="11311143" y="4019900"/>
            <a:ext cx="2031600" cy="931800"/>
          </a:xfrm>
          <a:prstGeom prst="rect">
            <a:avLst/>
          </a:prstGeom>
          <a:solidFill>
            <a:schemeClr val="dk1"/>
          </a:solidFill>
          <a:ln>
            <a:noFill/>
          </a:ln>
        </p:spPr>
        <p:txBody>
          <a:bodyPr anchorCtr="0" anchor="ctr" bIns="182850" lIns="182850" spcFirstLastPara="1" rIns="182850" wrap="square" tIns="182850">
            <a:normAutofit/>
          </a:bodyPr>
          <a:lstStyle>
            <a:lvl1pPr lvl="0" rtl="0" algn="ctr">
              <a:lnSpc>
                <a:spcPct val="90000"/>
              </a:lnSpc>
              <a:spcBef>
                <a:spcPts val="0"/>
              </a:spcBef>
              <a:spcAft>
                <a:spcPts val="0"/>
              </a:spcAft>
              <a:buClr>
                <a:srgbClr val="FFFFFF"/>
              </a:buClr>
              <a:buSzPts val="2000"/>
              <a:buNone/>
              <a:defRPr sz="2000">
                <a:solidFill>
                  <a:srgbClr val="FFFFFF"/>
                </a:solidFill>
              </a:defRPr>
            </a:lvl1pPr>
            <a:lvl2pPr lvl="1" rtl="0" algn="ctr">
              <a:spcBef>
                <a:spcPts val="2000"/>
              </a:spcBef>
              <a:spcAft>
                <a:spcPts val="0"/>
              </a:spcAft>
              <a:buClr>
                <a:srgbClr val="FFFFFF"/>
              </a:buClr>
              <a:buSzPts val="2800"/>
              <a:buNone/>
              <a:defRPr>
                <a:solidFill>
                  <a:srgbClr val="FFFFFF"/>
                </a:solidFill>
              </a:defRPr>
            </a:lvl2pPr>
            <a:lvl3pPr lvl="2" rtl="0" algn="ctr">
              <a:spcBef>
                <a:spcPts val="2500"/>
              </a:spcBef>
              <a:spcAft>
                <a:spcPts val="0"/>
              </a:spcAft>
              <a:buClr>
                <a:srgbClr val="FFFFFF"/>
              </a:buClr>
              <a:buSzPts val="2800"/>
              <a:buNone/>
              <a:defRPr>
                <a:solidFill>
                  <a:srgbClr val="FFFFFF"/>
                </a:solidFill>
              </a:defRPr>
            </a:lvl3pPr>
            <a:lvl4pPr lvl="3" rtl="0" algn="ctr">
              <a:spcBef>
                <a:spcPts val="2000"/>
              </a:spcBef>
              <a:spcAft>
                <a:spcPts val="0"/>
              </a:spcAft>
              <a:buClr>
                <a:srgbClr val="FFFFFF"/>
              </a:buClr>
              <a:buSzPts val="2800"/>
              <a:buNone/>
              <a:defRPr>
                <a:solidFill>
                  <a:srgbClr val="FFFFFF"/>
                </a:solidFill>
              </a:defRPr>
            </a:lvl4pPr>
            <a:lvl5pPr lvl="4" rtl="0" algn="ctr">
              <a:spcBef>
                <a:spcPts val="1800"/>
              </a:spcBef>
              <a:spcAft>
                <a:spcPts val="0"/>
              </a:spcAft>
              <a:buClr>
                <a:srgbClr val="FFFFFF"/>
              </a:buClr>
              <a:buSzPts val="2800"/>
              <a:buNone/>
              <a:defRPr>
                <a:solidFill>
                  <a:srgbClr val="FFFFFF"/>
                </a:solidFill>
              </a:defRPr>
            </a:lvl5pPr>
            <a:lvl6pPr lvl="5" rtl="0" algn="ctr">
              <a:spcBef>
                <a:spcPts val="1800"/>
              </a:spcBef>
              <a:spcAft>
                <a:spcPts val="0"/>
              </a:spcAft>
              <a:buClr>
                <a:srgbClr val="FFFFFF"/>
              </a:buClr>
              <a:buSzPts val="2800"/>
              <a:buNone/>
              <a:defRPr>
                <a:solidFill>
                  <a:srgbClr val="FFFFFF"/>
                </a:solidFill>
              </a:defRPr>
            </a:lvl6pPr>
            <a:lvl7pPr lvl="6" rtl="0" algn="ctr">
              <a:spcBef>
                <a:spcPts val="1800"/>
              </a:spcBef>
              <a:spcAft>
                <a:spcPts val="0"/>
              </a:spcAft>
              <a:buClr>
                <a:srgbClr val="FFFFFF"/>
              </a:buClr>
              <a:buSzPts val="2800"/>
              <a:buNone/>
              <a:defRPr>
                <a:solidFill>
                  <a:srgbClr val="FFFFFF"/>
                </a:solidFill>
              </a:defRPr>
            </a:lvl7pPr>
            <a:lvl8pPr lvl="7" rtl="0" algn="ctr">
              <a:spcBef>
                <a:spcPts val="1800"/>
              </a:spcBef>
              <a:spcAft>
                <a:spcPts val="0"/>
              </a:spcAft>
              <a:buClr>
                <a:srgbClr val="FFFFFF"/>
              </a:buClr>
              <a:buSzPts val="2800"/>
              <a:buNone/>
              <a:defRPr>
                <a:solidFill>
                  <a:srgbClr val="FFFFFF"/>
                </a:solidFill>
              </a:defRPr>
            </a:lvl8pPr>
            <a:lvl9pPr lvl="8" rtl="0" algn="ctr">
              <a:spcBef>
                <a:spcPts val="1800"/>
              </a:spcBef>
              <a:spcAft>
                <a:spcPts val="1800"/>
              </a:spcAft>
              <a:buClr>
                <a:srgbClr val="FFFFFF"/>
              </a:buClr>
              <a:buSzPts val="2800"/>
              <a:buNone/>
              <a:defRPr>
                <a:solidFill>
                  <a:srgbClr val="FFFFFF"/>
                </a:solidFill>
              </a:defRPr>
            </a:lvl9pPr>
          </a:lstStyle>
          <a:p/>
        </p:txBody>
      </p:sp>
      <p:sp>
        <p:nvSpPr>
          <p:cNvPr id="363" name="Google Shape;363;p39"/>
          <p:cNvSpPr txBox="1"/>
          <p:nvPr>
            <p:ph idx="19" type="subTitle"/>
          </p:nvPr>
        </p:nvSpPr>
        <p:spPr>
          <a:xfrm>
            <a:off x="11311143" y="3011900"/>
            <a:ext cx="2031600" cy="931800"/>
          </a:xfrm>
          <a:prstGeom prst="rect">
            <a:avLst/>
          </a:prstGeom>
          <a:noFill/>
          <a:ln>
            <a:noFill/>
          </a:ln>
        </p:spPr>
        <p:txBody>
          <a:bodyPr anchorCtr="0" anchor="b" bIns="182850" lIns="182850" spcFirstLastPara="1" rIns="182850" wrap="square" tIns="182850">
            <a:normAutofit/>
          </a:bodyPr>
          <a:lstStyle>
            <a:lvl1pPr lvl="0" rtl="0" algn="ctr">
              <a:lnSpc>
                <a:spcPct val="90000"/>
              </a:lnSpc>
              <a:spcBef>
                <a:spcPts val="0"/>
              </a:spcBef>
              <a:spcAft>
                <a:spcPts val="0"/>
              </a:spcAft>
              <a:buClr>
                <a:schemeClr val="dk1"/>
              </a:buClr>
              <a:buSzPts val="2000"/>
              <a:buNone/>
              <a:defRPr sz="2000">
                <a:solidFill>
                  <a:schemeClr val="dk1"/>
                </a:solidFill>
              </a:defRPr>
            </a:lvl1pPr>
            <a:lvl2pPr lvl="1" rtl="0" algn="ctr">
              <a:spcBef>
                <a:spcPts val="2000"/>
              </a:spcBef>
              <a:spcAft>
                <a:spcPts val="0"/>
              </a:spcAft>
              <a:buClr>
                <a:schemeClr val="dk1"/>
              </a:buClr>
              <a:buSzPts val="2800"/>
              <a:buNone/>
              <a:defRPr>
                <a:solidFill>
                  <a:schemeClr val="dk1"/>
                </a:solidFill>
              </a:defRPr>
            </a:lvl2pPr>
            <a:lvl3pPr lvl="2" rtl="0" algn="ctr">
              <a:spcBef>
                <a:spcPts val="2500"/>
              </a:spcBef>
              <a:spcAft>
                <a:spcPts val="0"/>
              </a:spcAft>
              <a:buClr>
                <a:schemeClr val="dk1"/>
              </a:buClr>
              <a:buSzPts val="2800"/>
              <a:buNone/>
              <a:defRPr>
                <a:solidFill>
                  <a:schemeClr val="dk1"/>
                </a:solidFill>
              </a:defRPr>
            </a:lvl3pPr>
            <a:lvl4pPr lvl="3" rtl="0" algn="ctr">
              <a:spcBef>
                <a:spcPts val="2000"/>
              </a:spcBef>
              <a:spcAft>
                <a:spcPts val="0"/>
              </a:spcAft>
              <a:buClr>
                <a:schemeClr val="dk1"/>
              </a:buClr>
              <a:buSzPts val="2800"/>
              <a:buNone/>
              <a:defRPr>
                <a:solidFill>
                  <a:schemeClr val="dk1"/>
                </a:solidFill>
              </a:defRPr>
            </a:lvl4pPr>
            <a:lvl5pPr lvl="4" rtl="0" algn="ctr">
              <a:spcBef>
                <a:spcPts val="1800"/>
              </a:spcBef>
              <a:spcAft>
                <a:spcPts val="0"/>
              </a:spcAft>
              <a:buClr>
                <a:schemeClr val="dk1"/>
              </a:buClr>
              <a:buSzPts val="2800"/>
              <a:buNone/>
              <a:defRPr>
                <a:solidFill>
                  <a:schemeClr val="dk1"/>
                </a:solidFill>
              </a:defRPr>
            </a:lvl5pPr>
            <a:lvl6pPr lvl="5" rtl="0" algn="ctr">
              <a:spcBef>
                <a:spcPts val="1800"/>
              </a:spcBef>
              <a:spcAft>
                <a:spcPts val="0"/>
              </a:spcAft>
              <a:buClr>
                <a:schemeClr val="dk1"/>
              </a:buClr>
              <a:buSzPts val="2800"/>
              <a:buNone/>
              <a:defRPr>
                <a:solidFill>
                  <a:schemeClr val="dk1"/>
                </a:solidFill>
              </a:defRPr>
            </a:lvl6pPr>
            <a:lvl7pPr lvl="6" rtl="0" algn="ctr">
              <a:spcBef>
                <a:spcPts val="1800"/>
              </a:spcBef>
              <a:spcAft>
                <a:spcPts val="0"/>
              </a:spcAft>
              <a:buClr>
                <a:schemeClr val="dk1"/>
              </a:buClr>
              <a:buSzPts val="2800"/>
              <a:buNone/>
              <a:defRPr>
                <a:solidFill>
                  <a:schemeClr val="dk1"/>
                </a:solidFill>
              </a:defRPr>
            </a:lvl7pPr>
            <a:lvl8pPr lvl="7" rtl="0" algn="ctr">
              <a:spcBef>
                <a:spcPts val="1800"/>
              </a:spcBef>
              <a:spcAft>
                <a:spcPts val="0"/>
              </a:spcAft>
              <a:buClr>
                <a:schemeClr val="dk1"/>
              </a:buClr>
              <a:buSzPts val="2800"/>
              <a:buNone/>
              <a:defRPr>
                <a:solidFill>
                  <a:schemeClr val="dk1"/>
                </a:solidFill>
              </a:defRPr>
            </a:lvl8pPr>
            <a:lvl9pPr lvl="8" rtl="0" algn="ctr">
              <a:spcBef>
                <a:spcPts val="1800"/>
              </a:spcBef>
              <a:spcAft>
                <a:spcPts val="1800"/>
              </a:spcAft>
              <a:buClr>
                <a:schemeClr val="dk1"/>
              </a:buClr>
              <a:buSzPts val="2800"/>
              <a:buNone/>
              <a:defRPr>
                <a:solidFill>
                  <a:schemeClr val="dk1"/>
                </a:solidFill>
              </a:defRPr>
            </a:lvl9pPr>
          </a:lstStyle>
          <a:p/>
        </p:txBody>
      </p:sp>
      <p:sp>
        <p:nvSpPr>
          <p:cNvPr id="364" name="Google Shape;364;p39"/>
          <p:cNvSpPr txBox="1"/>
          <p:nvPr>
            <p:ph idx="20" type="subTitle"/>
          </p:nvPr>
        </p:nvSpPr>
        <p:spPr>
          <a:xfrm>
            <a:off x="14690343" y="3011900"/>
            <a:ext cx="2031600" cy="931800"/>
          </a:xfrm>
          <a:prstGeom prst="rect">
            <a:avLst/>
          </a:prstGeom>
          <a:noFill/>
          <a:ln>
            <a:noFill/>
          </a:ln>
        </p:spPr>
        <p:txBody>
          <a:bodyPr anchorCtr="0" anchor="b" bIns="182850" lIns="182850" spcFirstLastPara="1" rIns="182850" wrap="square" tIns="182850">
            <a:normAutofit/>
          </a:bodyPr>
          <a:lstStyle>
            <a:lvl1pPr lvl="0" rtl="0" algn="ctr">
              <a:lnSpc>
                <a:spcPct val="90000"/>
              </a:lnSpc>
              <a:spcBef>
                <a:spcPts val="0"/>
              </a:spcBef>
              <a:spcAft>
                <a:spcPts val="0"/>
              </a:spcAft>
              <a:buClr>
                <a:schemeClr val="dk1"/>
              </a:buClr>
              <a:buSzPts val="2000"/>
              <a:buNone/>
              <a:defRPr sz="2000">
                <a:solidFill>
                  <a:schemeClr val="dk1"/>
                </a:solidFill>
              </a:defRPr>
            </a:lvl1pPr>
            <a:lvl2pPr lvl="1" rtl="0" algn="ctr">
              <a:spcBef>
                <a:spcPts val="2000"/>
              </a:spcBef>
              <a:spcAft>
                <a:spcPts val="0"/>
              </a:spcAft>
              <a:buClr>
                <a:schemeClr val="dk1"/>
              </a:buClr>
              <a:buSzPts val="2800"/>
              <a:buNone/>
              <a:defRPr>
                <a:solidFill>
                  <a:schemeClr val="dk1"/>
                </a:solidFill>
              </a:defRPr>
            </a:lvl2pPr>
            <a:lvl3pPr lvl="2" rtl="0" algn="ctr">
              <a:spcBef>
                <a:spcPts val="2500"/>
              </a:spcBef>
              <a:spcAft>
                <a:spcPts val="0"/>
              </a:spcAft>
              <a:buClr>
                <a:schemeClr val="dk1"/>
              </a:buClr>
              <a:buSzPts val="2800"/>
              <a:buNone/>
              <a:defRPr>
                <a:solidFill>
                  <a:schemeClr val="dk1"/>
                </a:solidFill>
              </a:defRPr>
            </a:lvl3pPr>
            <a:lvl4pPr lvl="3" rtl="0" algn="ctr">
              <a:spcBef>
                <a:spcPts val="2000"/>
              </a:spcBef>
              <a:spcAft>
                <a:spcPts val="0"/>
              </a:spcAft>
              <a:buClr>
                <a:schemeClr val="dk1"/>
              </a:buClr>
              <a:buSzPts val="2800"/>
              <a:buNone/>
              <a:defRPr>
                <a:solidFill>
                  <a:schemeClr val="dk1"/>
                </a:solidFill>
              </a:defRPr>
            </a:lvl4pPr>
            <a:lvl5pPr lvl="4" rtl="0" algn="ctr">
              <a:spcBef>
                <a:spcPts val="1800"/>
              </a:spcBef>
              <a:spcAft>
                <a:spcPts val="0"/>
              </a:spcAft>
              <a:buClr>
                <a:schemeClr val="dk1"/>
              </a:buClr>
              <a:buSzPts val="2800"/>
              <a:buNone/>
              <a:defRPr>
                <a:solidFill>
                  <a:schemeClr val="dk1"/>
                </a:solidFill>
              </a:defRPr>
            </a:lvl5pPr>
            <a:lvl6pPr lvl="5" rtl="0" algn="ctr">
              <a:spcBef>
                <a:spcPts val="1800"/>
              </a:spcBef>
              <a:spcAft>
                <a:spcPts val="0"/>
              </a:spcAft>
              <a:buClr>
                <a:schemeClr val="dk1"/>
              </a:buClr>
              <a:buSzPts val="2800"/>
              <a:buNone/>
              <a:defRPr>
                <a:solidFill>
                  <a:schemeClr val="dk1"/>
                </a:solidFill>
              </a:defRPr>
            </a:lvl6pPr>
            <a:lvl7pPr lvl="6" rtl="0" algn="ctr">
              <a:spcBef>
                <a:spcPts val="1800"/>
              </a:spcBef>
              <a:spcAft>
                <a:spcPts val="0"/>
              </a:spcAft>
              <a:buClr>
                <a:schemeClr val="dk1"/>
              </a:buClr>
              <a:buSzPts val="2800"/>
              <a:buNone/>
              <a:defRPr>
                <a:solidFill>
                  <a:schemeClr val="dk1"/>
                </a:solidFill>
              </a:defRPr>
            </a:lvl7pPr>
            <a:lvl8pPr lvl="7" rtl="0" algn="ctr">
              <a:spcBef>
                <a:spcPts val="1800"/>
              </a:spcBef>
              <a:spcAft>
                <a:spcPts val="0"/>
              </a:spcAft>
              <a:buClr>
                <a:schemeClr val="dk1"/>
              </a:buClr>
              <a:buSzPts val="2800"/>
              <a:buNone/>
              <a:defRPr>
                <a:solidFill>
                  <a:schemeClr val="dk1"/>
                </a:solidFill>
              </a:defRPr>
            </a:lvl8pPr>
            <a:lvl9pPr lvl="8" rtl="0" algn="ctr">
              <a:spcBef>
                <a:spcPts val="1800"/>
              </a:spcBef>
              <a:spcAft>
                <a:spcPts val="1800"/>
              </a:spcAft>
              <a:buClr>
                <a:schemeClr val="dk1"/>
              </a:buClr>
              <a:buSzPts val="2800"/>
              <a:buNone/>
              <a:defRPr>
                <a:solidFill>
                  <a:schemeClr val="dk1"/>
                </a:solidFill>
              </a:defRPr>
            </a:lvl9pPr>
          </a:lstStyle>
          <a:p/>
        </p:txBody>
      </p:sp>
      <p:sp>
        <p:nvSpPr>
          <p:cNvPr id="365" name="Google Shape;365;p39"/>
          <p:cNvSpPr txBox="1"/>
          <p:nvPr>
            <p:ph idx="21" type="subTitle"/>
          </p:nvPr>
        </p:nvSpPr>
        <p:spPr>
          <a:xfrm>
            <a:off x="14690343" y="4019900"/>
            <a:ext cx="2031600" cy="931800"/>
          </a:xfrm>
          <a:prstGeom prst="rect">
            <a:avLst/>
          </a:prstGeom>
          <a:solidFill>
            <a:schemeClr val="dk1"/>
          </a:solidFill>
          <a:ln>
            <a:noFill/>
          </a:ln>
        </p:spPr>
        <p:txBody>
          <a:bodyPr anchorCtr="0" anchor="ctr" bIns="182850" lIns="182850" spcFirstLastPara="1" rIns="182850" wrap="square" tIns="182850">
            <a:normAutofit/>
          </a:bodyPr>
          <a:lstStyle>
            <a:lvl1pPr lvl="0" rtl="0" algn="ctr">
              <a:lnSpc>
                <a:spcPct val="90000"/>
              </a:lnSpc>
              <a:spcBef>
                <a:spcPts val="0"/>
              </a:spcBef>
              <a:spcAft>
                <a:spcPts val="0"/>
              </a:spcAft>
              <a:buClr>
                <a:srgbClr val="FFFFFF"/>
              </a:buClr>
              <a:buSzPts val="2000"/>
              <a:buNone/>
              <a:defRPr sz="2000">
                <a:solidFill>
                  <a:srgbClr val="FFFFFF"/>
                </a:solidFill>
              </a:defRPr>
            </a:lvl1pPr>
            <a:lvl2pPr lvl="1" rtl="0" algn="ctr">
              <a:spcBef>
                <a:spcPts val="2000"/>
              </a:spcBef>
              <a:spcAft>
                <a:spcPts val="0"/>
              </a:spcAft>
              <a:buClr>
                <a:srgbClr val="FFFFFF"/>
              </a:buClr>
              <a:buSzPts val="2800"/>
              <a:buNone/>
              <a:defRPr>
                <a:solidFill>
                  <a:srgbClr val="FFFFFF"/>
                </a:solidFill>
              </a:defRPr>
            </a:lvl2pPr>
            <a:lvl3pPr lvl="2" rtl="0" algn="ctr">
              <a:spcBef>
                <a:spcPts val="2500"/>
              </a:spcBef>
              <a:spcAft>
                <a:spcPts val="0"/>
              </a:spcAft>
              <a:buClr>
                <a:srgbClr val="FFFFFF"/>
              </a:buClr>
              <a:buSzPts val="2800"/>
              <a:buNone/>
              <a:defRPr>
                <a:solidFill>
                  <a:srgbClr val="FFFFFF"/>
                </a:solidFill>
              </a:defRPr>
            </a:lvl3pPr>
            <a:lvl4pPr lvl="3" rtl="0" algn="ctr">
              <a:spcBef>
                <a:spcPts val="2000"/>
              </a:spcBef>
              <a:spcAft>
                <a:spcPts val="0"/>
              </a:spcAft>
              <a:buClr>
                <a:srgbClr val="FFFFFF"/>
              </a:buClr>
              <a:buSzPts val="2800"/>
              <a:buNone/>
              <a:defRPr>
                <a:solidFill>
                  <a:srgbClr val="FFFFFF"/>
                </a:solidFill>
              </a:defRPr>
            </a:lvl4pPr>
            <a:lvl5pPr lvl="4" rtl="0" algn="ctr">
              <a:spcBef>
                <a:spcPts val="1800"/>
              </a:spcBef>
              <a:spcAft>
                <a:spcPts val="0"/>
              </a:spcAft>
              <a:buClr>
                <a:srgbClr val="FFFFFF"/>
              </a:buClr>
              <a:buSzPts val="2800"/>
              <a:buNone/>
              <a:defRPr>
                <a:solidFill>
                  <a:srgbClr val="FFFFFF"/>
                </a:solidFill>
              </a:defRPr>
            </a:lvl5pPr>
            <a:lvl6pPr lvl="5" rtl="0" algn="ctr">
              <a:spcBef>
                <a:spcPts val="1800"/>
              </a:spcBef>
              <a:spcAft>
                <a:spcPts val="0"/>
              </a:spcAft>
              <a:buClr>
                <a:srgbClr val="FFFFFF"/>
              </a:buClr>
              <a:buSzPts val="2800"/>
              <a:buNone/>
              <a:defRPr>
                <a:solidFill>
                  <a:srgbClr val="FFFFFF"/>
                </a:solidFill>
              </a:defRPr>
            </a:lvl6pPr>
            <a:lvl7pPr lvl="6" rtl="0" algn="ctr">
              <a:spcBef>
                <a:spcPts val="1800"/>
              </a:spcBef>
              <a:spcAft>
                <a:spcPts val="0"/>
              </a:spcAft>
              <a:buClr>
                <a:srgbClr val="FFFFFF"/>
              </a:buClr>
              <a:buSzPts val="2800"/>
              <a:buNone/>
              <a:defRPr>
                <a:solidFill>
                  <a:srgbClr val="FFFFFF"/>
                </a:solidFill>
              </a:defRPr>
            </a:lvl7pPr>
            <a:lvl8pPr lvl="7" rtl="0" algn="ctr">
              <a:spcBef>
                <a:spcPts val="1800"/>
              </a:spcBef>
              <a:spcAft>
                <a:spcPts val="0"/>
              </a:spcAft>
              <a:buClr>
                <a:srgbClr val="FFFFFF"/>
              </a:buClr>
              <a:buSzPts val="2800"/>
              <a:buNone/>
              <a:defRPr>
                <a:solidFill>
                  <a:srgbClr val="FFFFFF"/>
                </a:solidFill>
              </a:defRPr>
            </a:lvl8pPr>
            <a:lvl9pPr lvl="8" rtl="0" algn="ctr">
              <a:spcBef>
                <a:spcPts val="1800"/>
              </a:spcBef>
              <a:spcAft>
                <a:spcPts val="1800"/>
              </a:spcAft>
              <a:buClr>
                <a:srgbClr val="FFFFFF"/>
              </a:buClr>
              <a:buSzPts val="2800"/>
              <a:buNone/>
              <a:defRPr>
                <a:solidFill>
                  <a:srgbClr val="FFFFFF"/>
                </a:solidFill>
              </a:defRPr>
            </a:lvl9pPr>
          </a:lstStyle>
          <a:p/>
        </p:txBody>
      </p:sp>
      <p:pic>
        <p:nvPicPr>
          <p:cNvPr id="366" name="Google Shape;366;p39"/>
          <p:cNvPicPr preferRelativeResize="0"/>
          <p:nvPr/>
        </p:nvPicPr>
        <p:blipFill>
          <a:blip r:embed="rId2">
            <a:alphaModFix/>
          </a:blip>
          <a:stretch>
            <a:fillRect/>
          </a:stretch>
        </p:blipFill>
        <p:spPr>
          <a:xfrm>
            <a:off x="13788575" y="4847324"/>
            <a:ext cx="4499425" cy="5439677"/>
          </a:xfrm>
          <a:prstGeom prst="rect">
            <a:avLst/>
          </a:prstGeom>
          <a:noFill/>
          <a:ln>
            <a:noFill/>
          </a:ln>
        </p:spPr>
      </p:pic>
      <p:sp>
        <p:nvSpPr>
          <p:cNvPr id="367" name="Google Shape;367;p39"/>
          <p:cNvSpPr txBox="1"/>
          <p:nvPr>
            <p:ph idx="12" type="sldNum"/>
          </p:nvPr>
        </p:nvSpPr>
        <p:spPr>
          <a:xfrm>
            <a:off x="13859403" y="9044886"/>
            <a:ext cx="1097400" cy="720000"/>
          </a:xfrm>
          <a:prstGeom prst="rect">
            <a:avLst/>
          </a:prstGeom>
          <a:noFill/>
          <a:ln>
            <a:noFill/>
          </a:ln>
        </p:spPr>
        <p:txBody>
          <a:bodyPr anchorCtr="0" anchor="ctr" bIns="91425" lIns="91425" spcFirstLastPara="1" rIns="91425" wrap="square" tIns="91425">
            <a:noAutofit/>
          </a:bodyPr>
          <a:lstStyle>
            <a:lvl1pPr lvl="0" algn="r">
              <a:buClr>
                <a:srgbClr val="000000"/>
              </a:buClr>
              <a:buSzPts val="2000"/>
              <a:buFont typeface="Arial"/>
              <a:buNone/>
              <a:defRPr>
                <a:solidFill>
                  <a:srgbClr val="FFFFFF"/>
                </a:solidFill>
              </a:defRPr>
            </a:lvl1pPr>
            <a:lvl2pPr lvl="1" algn="r">
              <a:buClr>
                <a:srgbClr val="000000"/>
              </a:buClr>
              <a:buSzPts val="2000"/>
              <a:buFont typeface="Arial"/>
              <a:buNone/>
              <a:defRPr>
                <a:solidFill>
                  <a:srgbClr val="FFFFFF"/>
                </a:solidFill>
              </a:defRPr>
            </a:lvl2pPr>
            <a:lvl3pPr lvl="2" algn="r">
              <a:buClr>
                <a:srgbClr val="000000"/>
              </a:buClr>
              <a:buSzPts val="2000"/>
              <a:buFont typeface="Arial"/>
              <a:buNone/>
              <a:defRPr>
                <a:solidFill>
                  <a:srgbClr val="FFFFFF"/>
                </a:solidFill>
              </a:defRPr>
            </a:lvl3pPr>
            <a:lvl4pPr lvl="3" algn="r">
              <a:buClr>
                <a:srgbClr val="000000"/>
              </a:buClr>
              <a:buSzPts val="2000"/>
              <a:buFont typeface="Arial"/>
              <a:buNone/>
              <a:defRPr>
                <a:solidFill>
                  <a:srgbClr val="FFFFFF"/>
                </a:solidFill>
              </a:defRPr>
            </a:lvl4pPr>
            <a:lvl5pPr lvl="4" algn="r">
              <a:buClr>
                <a:srgbClr val="000000"/>
              </a:buClr>
              <a:buSzPts val="2000"/>
              <a:buFont typeface="Arial"/>
              <a:buNone/>
              <a:defRPr>
                <a:solidFill>
                  <a:srgbClr val="FFFFFF"/>
                </a:solidFill>
              </a:defRPr>
            </a:lvl5pPr>
            <a:lvl6pPr lvl="5" algn="r">
              <a:buClr>
                <a:srgbClr val="000000"/>
              </a:buClr>
              <a:buSzPts val="2000"/>
              <a:buFont typeface="Arial"/>
              <a:buNone/>
              <a:defRPr>
                <a:solidFill>
                  <a:srgbClr val="FFFFFF"/>
                </a:solidFill>
              </a:defRPr>
            </a:lvl6pPr>
            <a:lvl7pPr lvl="6" algn="r">
              <a:buClr>
                <a:srgbClr val="000000"/>
              </a:buClr>
              <a:buSzPts val="2000"/>
              <a:buFont typeface="Arial"/>
              <a:buNone/>
              <a:defRPr>
                <a:solidFill>
                  <a:srgbClr val="FFFFFF"/>
                </a:solidFill>
              </a:defRPr>
            </a:lvl7pPr>
            <a:lvl8pPr lvl="7" algn="r">
              <a:buClr>
                <a:srgbClr val="000000"/>
              </a:buClr>
              <a:buSzPts val="2000"/>
              <a:buFont typeface="Arial"/>
              <a:buNone/>
              <a:defRPr>
                <a:solidFill>
                  <a:srgbClr val="FFFFFF"/>
                </a:solidFill>
              </a:defRPr>
            </a:lvl8pPr>
            <a:lvl9pPr lvl="8" algn="r">
              <a:buClr>
                <a:srgbClr val="000000"/>
              </a:buClr>
              <a:buSzPts val="2000"/>
              <a:buFont typeface="Arial"/>
              <a:buNone/>
              <a:defRPr>
                <a:solidFill>
                  <a:srgbClr val="FFFFFF"/>
                </a:solidFill>
              </a:defRPr>
            </a:lvl9pPr>
          </a:lstStyle>
          <a:p>
            <a:pPr indent="0" lvl="0" marL="0" rtl="0" algn="r">
              <a:spcBef>
                <a:spcPts val="0"/>
              </a:spcBef>
              <a:spcAft>
                <a:spcPts val="0"/>
              </a:spcAft>
              <a:buNone/>
            </a:pPr>
            <a:fld id="{00000000-1234-1234-1234-123412341234}" type="slidenum">
              <a:rPr lang="en-GB"/>
              <a:t>‹#›</a:t>
            </a:fld>
            <a:endParaRPr/>
          </a:p>
        </p:txBody>
      </p:sp>
      <p:pic>
        <p:nvPicPr>
          <p:cNvPr id="368" name="Google Shape;368;p39"/>
          <p:cNvPicPr preferRelativeResize="0"/>
          <p:nvPr/>
        </p:nvPicPr>
        <p:blipFill>
          <a:blip r:embed="rId3">
            <a:alphaModFix/>
          </a:blip>
          <a:stretch>
            <a:fillRect/>
          </a:stretch>
        </p:blipFill>
        <p:spPr>
          <a:xfrm>
            <a:off x="15005662" y="8558675"/>
            <a:ext cx="3187624" cy="1709974"/>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ith Subtitle and Speaker Info - Black">
  <p:cSld name="CUSTOM_1_2_1">
    <p:spTree>
      <p:nvGrpSpPr>
        <p:cNvPr id="369" name="Shape 369"/>
        <p:cNvGrpSpPr/>
        <p:nvPr/>
      </p:nvGrpSpPr>
      <p:grpSpPr>
        <a:xfrm>
          <a:off x="0" y="0"/>
          <a:ext cx="0" cy="0"/>
          <a:chOff x="0" y="0"/>
          <a:chExt cx="0" cy="0"/>
        </a:xfrm>
      </p:grpSpPr>
      <p:sp>
        <p:nvSpPr>
          <p:cNvPr id="370" name="Google Shape;370;p40"/>
          <p:cNvSpPr/>
          <p:nvPr/>
        </p:nvSpPr>
        <p:spPr>
          <a:xfrm>
            <a:off x="-106500" y="-106500"/>
            <a:ext cx="18511500" cy="10523400"/>
          </a:xfrm>
          <a:prstGeom prst="rect">
            <a:avLst/>
          </a:prstGeom>
          <a:solidFill>
            <a:srgbClr val="202A4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71" name="Google Shape;371;p40"/>
          <p:cNvPicPr preferRelativeResize="0"/>
          <p:nvPr/>
        </p:nvPicPr>
        <p:blipFill>
          <a:blip r:embed="rId2">
            <a:alphaModFix/>
          </a:blip>
          <a:stretch>
            <a:fillRect/>
          </a:stretch>
        </p:blipFill>
        <p:spPr>
          <a:xfrm>
            <a:off x="963025" y="964650"/>
            <a:ext cx="3807425" cy="1503901"/>
          </a:xfrm>
          <a:prstGeom prst="rect">
            <a:avLst/>
          </a:prstGeom>
          <a:noFill/>
          <a:ln>
            <a:noFill/>
          </a:ln>
        </p:spPr>
      </p:pic>
      <p:sp>
        <p:nvSpPr>
          <p:cNvPr id="372" name="Google Shape;372;p40"/>
          <p:cNvSpPr txBox="1"/>
          <p:nvPr>
            <p:ph type="title"/>
          </p:nvPr>
        </p:nvSpPr>
        <p:spPr>
          <a:xfrm>
            <a:off x="2433750" y="4692425"/>
            <a:ext cx="13420500" cy="1503900"/>
          </a:xfrm>
          <a:prstGeom prst="rect">
            <a:avLst/>
          </a:prstGeom>
        </p:spPr>
        <p:txBody>
          <a:bodyPr anchorCtr="0" anchor="t" bIns="91425" lIns="0" spcFirstLastPara="1" rIns="91425" wrap="square" tIns="91425">
            <a:noAutofit/>
          </a:bodyPr>
          <a:lstStyle>
            <a:lvl1pPr lvl="0">
              <a:spcBef>
                <a:spcPts val="0"/>
              </a:spcBef>
              <a:spcAft>
                <a:spcPts val="0"/>
              </a:spcAft>
              <a:buClr>
                <a:schemeClr val="lt1"/>
              </a:buClr>
              <a:buSzPts val="7100"/>
              <a:buNone/>
              <a:defRPr sz="7100">
                <a:solidFill>
                  <a:schemeClr val="lt1"/>
                </a:solidFill>
              </a:defRPr>
            </a:lvl1pPr>
            <a:lvl2pPr lvl="1">
              <a:spcBef>
                <a:spcPts val="0"/>
              </a:spcBef>
              <a:spcAft>
                <a:spcPts val="0"/>
              </a:spcAft>
              <a:buClr>
                <a:schemeClr val="lt1"/>
              </a:buClr>
              <a:buSzPts val="5600"/>
              <a:buNone/>
              <a:defRPr>
                <a:solidFill>
                  <a:schemeClr val="lt1"/>
                </a:solidFill>
              </a:defRPr>
            </a:lvl2pPr>
            <a:lvl3pPr lvl="2">
              <a:spcBef>
                <a:spcPts val="0"/>
              </a:spcBef>
              <a:spcAft>
                <a:spcPts val="0"/>
              </a:spcAft>
              <a:buClr>
                <a:schemeClr val="lt1"/>
              </a:buClr>
              <a:buSzPts val="5600"/>
              <a:buNone/>
              <a:defRPr>
                <a:solidFill>
                  <a:schemeClr val="lt1"/>
                </a:solidFill>
              </a:defRPr>
            </a:lvl3pPr>
            <a:lvl4pPr lvl="3">
              <a:spcBef>
                <a:spcPts val="0"/>
              </a:spcBef>
              <a:spcAft>
                <a:spcPts val="0"/>
              </a:spcAft>
              <a:buClr>
                <a:schemeClr val="lt1"/>
              </a:buClr>
              <a:buSzPts val="5600"/>
              <a:buNone/>
              <a:defRPr>
                <a:solidFill>
                  <a:schemeClr val="lt1"/>
                </a:solidFill>
              </a:defRPr>
            </a:lvl4pPr>
            <a:lvl5pPr lvl="4">
              <a:spcBef>
                <a:spcPts val="0"/>
              </a:spcBef>
              <a:spcAft>
                <a:spcPts val="0"/>
              </a:spcAft>
              <a:buClr>
                <a:schemeClr val="lt1"/>
              </a:buClr>
              <a:buSzPts val="5600"/>
              <a:buNone/>
              <a:defRPr>
                <a:solidFill>
                  <a:schemeClr val="lt1"/>
                </a:solidFill>
              </a:defRPr>
            </a:lvl5pPr>
            <a:lvl6pPr lvl="5">
              <a:spcBef>
                <a:spcPts val="0"/>
              </a:spcBef>
              <a:spcAft>
                <a:spcPts val="0"/>
              </a:spcAft>
              <a:buClr>
                <a:schemeClr val="lt1"/>
              </a:buClr>
              <a:buSzPts val="5600"/>
              <a:buNone/>
              <a:defRPr>
                <a:solidFill>
                  <a:schemeClr val="lt1"/>
                </a:solidFill>
              </a:defRPr>
            </a:lvl6pPr>
            <a:lvl7pPr lvl="6">
              <a:spcBef>
                <a:spcPts val="0"/>
              </a:spcBef>
              <a:spcAft>
                <a:spcPts val="0"/>
              </a:spcAft>
              <a:buClr>
                <a:schemeClr val="lt1"/>
              </a:buClr>
              <a:buSzPts val="5600"/>
              <a:buNone/>
              <a:defRPr>
                <a:solidFill>
                  <a:schemeClr val="lt1"/>
                </a:solidFill>
              </a:defRPr>
            </a:lvl7pPr>
            <a:lvl8pPr lvl="7">
              <a:spcBef>
                <a:spcPts val="0"/>
              </a:spcBef>
              <a:spcAft>
                <a:spcPts val="0"/>
              </a:spcAft>
              <a:buClr>
                <a:schemeClr val="lt1"/>
              </a:buClr>
              <a:buSzPts val="5600"/>
              <a:buNone/>
              <a:defRPr>
                <a:solidFill>
                  <a:schemeClr val="lt1"/>
                </a:solidFill>
              </a:defRPr>
            </a:lvl8pPr>
            <a:lvl9pPr lvl="8">
              <a:spcBef>
                <a:spcPts val="0"/>
              </a:spcBef>
              <a:spcAft>
                <a:spcPts val="0"/>
              </a:spcAft>
              <a:buClr>
                <a:schemeClr val="lt1"/>
              </a:buClr>
              <a:buSzPts val="5600"/>
              <a:buNone/>
              <a:defRPr>
                <a:solidFill>
                  <a:schemeClr val="lt1"/>
                </a:solidFill>
              </a:defRPr>
            </a:lvl9pPr>
          </a:lstStyle>
          <a:p/>
        </p:txBody>
      </p:sp>
      <p:sp>
        <p:nvSpPr>
          <p:cNvPr id="373" name="Google Shape;373;p40"/>
          <p:cNvSpPr txBox="1"/>
          <p:nvPr>
            <p:ph idx="1" type="subTitle"/>
          </p:nvPr>
        </p:nvSpPr>
        <p:spPr>
          <a:xfrm>
            <a:off x="2433750" y="6004600"/>
            <a:ext cx="12483000" cy="894600"/>
          </a:xfrm>
          <a:prstGeom prst="rect">
            <a:avLst/>
          </a:prstGeom>
        </p:spPr>
        <p:txBody>
          <a:bodyPr anchorCtr="0" anchor="t" bIns="91425" lIns="0" spcFirstLastPara="1" rIns="91425" wrap="square" tIns="91425">
            <a:noAutofit/>
          </a:bodyPr>
          <a:lstStyle>
            <a:lvl1pPr lvl="0">
              <a:spcBef>
                <a:spcPts val="0"/>
              </a:spcBef>
              <a:spcAft>
                <a:spcPts val="0"/>
              </a:spcAft>
              <a:buClr>
                <a:schemeClr val="lt1"/>
              </a:buClr>
              <a:buSzPts val="3600"/>
              <a:buNone/>
              <a:defRPr>
                <a:solidFill>
                  <a:schemeClr val="lt1"/>
                </a:solidFill>
              </a:defRPr>
            </a:lvl1pPr>
            <a:lvl2pPr lvl="1">
              <a:spcBef>
                <a:spcPts val="2000"/>
              </a:spcBef>
              <a:spcAft>
                <a:spcPts val="0"/>
              </a:spcAft>
              <a:buClr>
                <a:schemeClr val="lt1"/>
              </a:buClr>
              <a:buSzPts val="2800"/>
              <a:buNone/>
              <a:defRPr>
                <a:solidFill>
                  <a:schemeClr val="lt1"/>
                </a:solidFill>
              </a:defRPr>
            </a:lvl2pPr>
            <a:lvl3pPr lvl="2">
              <a:spcBef>
                <a:spcPts val="2500"/>
              </a:spcBef>
              <a:spcAft>
                <a:spcPts val="0"/>
              </a:spcAft>
              <a:buClr>
                <a:schemeClr val="lt1"/>
              </a:buClr>
              <a:buSzPts val="2800"/>
              <a:buNone/>
              <a:defRPr>
                <a:solidFill>
                  <a:schemeClr val="lt1"/>
                </a:solidFill>
              </a:defRPr>
            </a:lvl3pPr>
            <a:lvl4pPr lvl="3">
              <a:spcBef>
                <a:spcPts val="2000"/>
              </a:spcBef>
              <a:spcAft>
                <a:spcPts val="0"/>
              </a:spcAft>
              <a:buClr>
                <a:schemeClr val="lt1"/>
              </a:buClr>
              <a:buSzPts val="2800"/>
              <a:buNone/>
              <a:defRPr>
                <a:solidFill>
                  <a:schemeClr val="lt1"/>
                </a:solidFill>
              </a:defRPr>
            </a:lvl4pPr>
            <a:lvl5pPr lvl="4">
              <a:spcBef>
                <a:spcPts val="1800"/>
              </a:spcBef>
              <a:spcAft>
                <a:spcPts val="0"/>
              </a:spcAft>
              <a:buClr>
                <a:schemeClr val="lt1"/>
              </a:buClr>
              <a:buSzPts val="2800"/>
              <a:buNone/>
              <a:defRPr>
                <a:solidFill>
                  <a:schemeClr val="lt1"/>
                </a:solidFill>
              </a:defRPr>
            </a:lvl5pPr>
            <a:lvl6pPr lvl="5">
              <a:spcBef>
                <a:spcPts val="1800"/>
              </a:spcBef>
              <a:spcAft>
                <a:spcPts val="0"/>
              </a:spcAft>
              <a:buClr>
                <a:schemeClr val="lt1"/>
              </a:buClr>
              <a:buSzPts val="2800"/>
              <a:buNone/>
              <a:defRPr>
                <a:solidFill>
                  <a:schemeClr val="lt1"/>
                </a:solidFill>
              </a:defRPr>
            </a:lvl6pPr>
            <a:lvl7pPr lvl="6">
              <a:spcBef>
                <a:spcPts val="1800"/>
              </a:spcBef>
              <a:spcAft>
                <a:spcPts val="0"/>
              </a:spcAft>
              <a:buClr>
                <a:schemeClr val="lt1"/>
              </a:buClr>
              <a:buSzPts val="2800"/>
              <a:buNone/>
              <a:defRPr>
                <a:solidFill>
                  <a:schemeClr val="lt1"/>
                </a:solidFill>
              </a:defRPr>
            </a:lvl7pPr>
            <a:lvl8pPr lvl="7">
              <a:spcBef>
                <a:spcPts val="1800"/>
              </a:spcBef>
              <a:spcAft>
                <a:spcPts val="0"/>
              </a:spcAft>
              <a:buClr>
                <a:schemeClr val="lt1"/>
              </a:buClr>
              <a:buSzPts val="2800"/>
              <a:buNone/>
              <a:defRPr>
                <a:solidFill>
                  <a:schemeClr val="lt1"/>
                </a:solidFill>
              </a:defRPr>
            </a:lvl8pPr>
            <a:lvl9pPr lvl="8">
              <a:spcBef>
                <a:spcPts val="1800"/>
              </a:spcBef>
              <a:spcAft>
                <a:spcPts val="1800"/>
              </a:spcAft>
              <a:buClr>
                <a:schemeClr val="lt1"/>
              </a:buClr>
              <a:buSzPts val="2800"/>
              <a:buNone/>
              <a:defRPr>
                <a:solidFill>
                  <a:schemeClr val="lt1"/>
                </a:solidFill>
              </a:defRPr>
            </a:lvl9pPr>
          </a:lstStyle>
          <a:p/>
        </p:txBody>
      </p:sp>
      <p:sp>
        <p:nvSpPr>
          <p:cNvPr id="374" name="Google Shape;374;p40"/>
          <p:cNvSpPr/>
          <p:nvPr/>
        </p:nvSpPr>
        <p:spPr>
          <a:xfrm>
            <a:off x="2480325" y="8057100"/>
            <a:ext cx="1746900" cy="106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40"/>
          <p:cNvSpPr txBox="1"/>
          <p:nvPr>
            <p:ph idx="2" type="subTitle"/>
          </p:nvPr>
        </p:nvSpPr>
        <p:spPr>
          <a:xfrm>
            <a:off x="2433750" y="8398950"/>
            <a:ext cx="12483000" cy="894600"/>
          </a:xfrm>
          <a:prstGeom prst="rect">
            <a:avLst/>
          </a:prstGeom>
        </p:spPr>
        <p:txBody>
          <a:bodyPr anchorCtr="0" anchor="t" bIns="91425" lIns="0" spcFirstLastPara="1" rIns="91425" wrap="square" tIns="91425">
            <a:noAutofit/>
          </a:bodyPr>
          <a:lstStyle>
            <a:lvl1pPr lvl="0">
              <a:spcBef>
                <a:spcPts val="0"/>
              </a:spcBef>
              <a:spcAft>
                <a:spcPts val="0"/>
              </a:spcAft>
              <a:buClr>
                <a:schemeClr val="lt1"/>
              </a:buClr>
              <a:buSzPts val="2600"/>
              <a:buNone/>
              <a:defRPr sz="2600">
                <a:solidFill>
                  <a:schemeClr val="lt1"/>
                </a:solidFill>
              </a:defRPr>
            </a:lvl1pPr>
            <a:lvl2pPr lvl="1">
              <a:spcBef>
                <a:spcPts val="2000"/>
              </a:spcBef>
              <a:spcAft>
                <a:spcPts val="0"/>
              </a:spcAft>
              <a:buClr>
                <a:schemeClr val="lt1"/>
              </a:buClr>
              <a:buSzPts val="1800"/>
              <a:buNone/>
              <a:defRPr sz="1800">
                <a:solidFill>
                  <a:schemeClr val="lt1"/>
                </a:solidFill>
              </a:defRPr>
            </a:lvl2pPr>
            <a:lvl3pPr lvl="2">
              <a:spcBef>
                <a:spcPts val="2500"/>
              </a:spcBef>
              <a:spcAft>
                <a:spcPts val="0"/>
              </a:spcAft>
              <a:buClr>
                <a:schemeClr val="lt1"/>
              </a:buClr>
              <a:buSzPts val="1800"/>
              <a:buNone/>
              <a:defRPr sz="1800">
                <a:solidFill>
                  <a:schemeClr val="lt1"/>
                </a:solidFill>
              </a:defRPr>
            </a:lvl3pPr>
            <a:lvl4pPr lvl="3">
              <a:spcBef>
                <a:spcPts val="2000"/>
              </a:spcBef>
              <a:spcAft>
                <a:spcPts val="0"/>
              </a:spcAft>
              <a:buClr>
                <a:schemeClr val="lt1"/>
              </a:buClr>
              <a:buSzPts val="1800"/>
              <a:buNone/>
              <a:defRPr sz="1800">
                <a:solidFill>
                  <a:schemeClr val="lt1"/>
                </a:solidFill>
              </a:defRPr>
            </a:lvl4pPr>
            <a:lvl5pPr lvl="4">
              <a:spcBef>
                <a:spcPts val="1800"/>
              </a:spcBef>
              <a:spcAft>
                <a:spcPts val="0"/>
              </a:spcAft>
              <a:buClr>
                <a:schemeClr val="lt1"/>
              </a:buClr>
              <a:buSzPts val="1800"/>
              <a:buNone/>
              <a:defRPr sz="1800">
                <a:solidFill>
                  <a:schemeClr val="lt1"/>
                </a:solidFill>
              </a:defRPr>
            </a:lvl5pPr>
            <a:lvl6pPr lvl="5">
              <a:spcBef>
                <a:spcPts val="1800"/>
              </a:spcBef>
              <a:spcAft>
                <a:spcPts val="0"/>
              </a:spcAft>
              <a:buClr>
                <a:schemeClr val="lt1"/>
              </a:buClr>
              <a:buSzPts val="1800"/>
              <a:buNone/>
              <a:defRPr sz="1800">
                <a:solidFill>
                  <a:schemeClr val="lt1"/>
                </a:solidFill>
              </a:defRPr>
            </a:lvl6pPr>
            <a:lvl7pPr lvl="6">
              <a:spcBef>
                <a:spcPts val="1800"/>
              </a:spcBef>
              <a:spcAft>
                <a:spcPts val="0"/>
              </a:spcAft>
              <a:buClr>
                <a:schemeClr val="lt1"/>
              </a:buClr>
              <a:buSzPts val="1800"/>
              <a:buNone/>
              <a:defRPr sz="1800">
                <a:solidFill>
                  <a:schemeClr val="lt1"/>
                </a:solidFill>
              </a:defRPr>
            </a:lvl7pPr>
            <a:lvl8pPr lvl="7">
              <a:spcBef>
                <a:spcPts val="1800"/>
              </a:spcBef>
              <a:spcAft>
                <a:spcPts val="0"/>
              </a:spcAft>
              <a:buClr>
                <a:schemeClr val="lt1"/>
              </a:buClr>
              <a:buSzPts val="1800"/>
              <a:buNone/>
              <a:defRPr sz="1800">
                <a:solidFill>
                  <a:schemeClr val="lt1"/>
                </a:solidFill>
              </a:defRPr>
            </a:lvl8pPr>
            <a:lvl9pPr lvl="8">
              <a:spcBef>
                <a:spcPts val="1800"/>
              </a:spcBef>
              <a:spcAft>
                <a:spcPts val="1800"/>
              </a:spcAft>
              <a:buClr>
                <a:schemeClr val="lt1"/>
              </a:buClr>
              <a:buSzPts val="1800"/>
              <a:buNone/>
              <a:defRPr sz="1800">
                <a:solidFill>
                  <a:schemeClr val="lt1"/>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 COVER">
  <p:cSld name="CUSTOM_3_1_1">
    <p:bg>
      <p:bgPr>
        <a:solidFill>
          <a:schemeClr val="lt1"/>
        </a:solidFill>
      </p:bgPr>
    </p:bg>
    <p:spTree>
      <p:nvGrpSpPr>
        <p:cNvPr id="17" name="Shape 17"/>
        <p:cNvGrpSpPr/>
        <p:nvPr/>
      </p:nvGrpSpPr>
      <p:grpSpPr>
        <a:xfrm>
          <a:off x="0" y="0"/>
          <a:ext cx="0" cy="0"/>
          <a:chOff x="0" y="0"/>
          <a:chExt cx="0" cy="0"/>
        </a:xfrm>
      </p:grpSpPr>
      <p:pic>
        <p:nvPicPr>
          <p:cNvPr id="18" name="Google Shape;18;p5"/>
          <p:cNvPicPr preferRelativeResize="0"/>
          <p:nvPr/>
        </p:nvPicPr>
        <p:blipFill rotWithShape="1">
          <a:blip r:embed="rId2">
            <a:alphaModFix/>
          </a:blip>
          <a:srcRect b="15763" l="9728" r="10328" t="16901"/>
          <a:stretch/>
        </p:blipFill>
        <p:spPr>
          <a:xfrm>
            <a:off x="4108625" y="2755425"/>
            <a:ext cx="9943075" cy="4492824"/>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76" name="Shape 376"/>
        <p:cNvGrpSpPr/>
        <p:nvPr/>
      </p:nvGrpSpPr>
      <p:grpSpPr>
        <a:xfrm>
          <a:off x="0" y="0"/>
          <a:ext cx="0" cy="0"/>
          <a:chOff x="0" y="0"/>
          <a:chExt cx="0" cy="0"/>
        </a:xfrm>
      </p:grpSpPr>
      <p:sp>
        <p:nvSpPr>
          <p:cNvPr id="377" name="Google Shape;377;p41"/>
          <p:cNvSpPr txBox="1"/>
          <p:nvPr>
            <p:ph type="title"/>
          </p:nvPr>
        </p:nvSpPr>
        <p:spPr>
          <a:xfrm>
            <a:off x="1170000" y="0"/>
            <a:ext cx="16013100" cy="1145400"/>
          </a:xfrm>
          <a:prstGeom prst="rect">
            <a:avLst/>
          </a:prstGeom>
        </p:spPr>
        <p:txBody>
          <a:bodyPr anchorCtr="0" anchor="t" bIns="182850" lIns="182850" spcFirstLastPara="1" rIns="182850" wrap="square" tIns="182850">
            <a:noAutofit/>
          </a:bodyPr>
          <a:lstStyle>
            <a:lvl1pPr lvl="0">
              <a:spcBef>
                <a:spcPts val="0"/>
              </a:spcBef>
              <a:spcAft>
                <a:spcPts val="0"/>
              </a:spcAft>
              <a:buSzPts val="52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p:txBody>
      </p:sp>
      <p:sp>
        <p:nvSpPr>
          <p:cNvPr id="378" name="Google Shape;378;p41"/>
          <p:cNvSpPr txBox="1"/>
          <p:nvPr>
            <p:ph idx="1" type="body"/>
          </p:nvPr>
        </p:nvSpPr>
        <p:spPr>
          <a:xfrm>
            <a:off x="1170000" y="1134300"/>
            <a:ext cx="16013100" cy="8018400"/>
          </a:xfrm>
          <a:prstGeom prst="rect">
            <a:avLst/>
          </a:prstGeom>
        </p:spPr>
        <p:txBody>
          <a:bodyPr anchorCtr="0" anchor="t" bIns="182850" lIns="182850" spcFirstLastPara="1" rIns="182850" wrap="square" tIns="182850">
            <a:noAutofit/>
          </a:bodyPr>
          <a:lstStyle>
            <a:lvl1pPr indent="-457200" lvl="0" marL="457200">
              <a:spcBef>
                <a:spcPts val="0"/>
              </a:spcBef>
              <a:spcAft>
                <a:spcPts val="0"/>
              </a:spcAft>
              <a:buClr>
                <a:schemeClr val="accent1"/>
              </a:buClr>
              <a:buSzPts val="3600"/>
              <a:buChar char="●"/>
              <a:defRPr/>
            </a:lvl1pPr>
            <a:lvl2pPr indent="-406400" lvl="1" marL="914400">
              <a:spcBef>
                <a:spcPts val="2000"/>
              </a:spcBef>
              <a:spcAft>
                <a:spcPts val="0"/>
              </a:spcAft>
              <a:buClr>
                <a:schemeClr val="accent1"/>
              </a:buClr>
              <a:buSzPts val="2800"/>
              <a:buChar char="—"/>
              <a:defRPr/>
            </a:lvl2pPr>
            <a:lvl3pPr indent="-381000" lvl="2" marL="1371600">
              <a:spcBef>
                <a:spcPts val="2500"/>
              </a:spcBef>
              <a:spcAft>
                <a:spcPts val="0"/>
              </a:spcAft>
              <a:buClr>
                <a:schemeClr val="accent1"/>
              </a:buClr>
              <a:buSzPts val="2400"/>
              <a:buChar char="●"/>
              <a:defRPr sz="2400"/>
            </a:lvl3pPr>
            <a:lvl4pPr indent="-355600" lvl="3" marL="1828800">
              <a:spcBef>
                <a:spcPts val="2000"/>
              </a:spcBef>
              <a:spcAft>
                <a:spcPts val="0"/>
              </a:spcAft>
              <a:buClr>
                <a:schemeClr val="accent1"/>
              </a:buClr>
              <a:buSzPts val="2000"/>
              <a:buChar char="●"/>
              <a:defRPr sz="2000"/>
            </a:lvl4pPr>
            <a:lvl5pPr indent="-355600" lvl="4" marL="2286000">
              <a:spcBef>
                <a:spcPts val="1800"/>
              </a:spcBef>
              <a:spcAft>
                <a:spcPts val="0"/>
              </a:spcAft>
              <a:buClr>
                <a:schemeClr val="accent1"/>
              </a:buClr>
              <a:buSzPts val="2000"/>
              <a:buChar char="—"/>
              <a:defRPr sz="2000"/>
            </a:lvl5pPr>
            <a:lvl6pPr indent="-355600" lvl="5" marL="2743200">
              <a:spcBef>
                <a:spcPts val="1800"/>
              </a:spcBef>
              <a:spcAft>
                <a:spcPts val="0"/>
              </a:spcAft>
              <a:buClr>
                <a:schemeClr val="accent1"/>
              </a:buClr>
              <a:buSzPts val="2000"/>
              <a:buChar char="●"/>
              <a:defRPr sz="2000"/>
            </a:lvl6pPr>
            <a:lvl7pPr indent="-355600" lvl="6" marL="3200400">
              <a:spcBef>
                <a:spcPts val="1800"/>
              </a:spcBef>
              <a:spcAft>
                <a:spcPts val="0"/>
              </a:spcAft>
              <a:buClr>
                <a:schemeClr val="accent1"/>
              </a:buClr>
              <a:buSzPts val="2000"/>
              <a:buChar char="●"/>
              <a:defRPr sz="2000"/>
            </a:lvl7pPr>
            <a:lvl8pPr indent="-355600" lvl="7" marL="3657600">
              <a:spcBef>
                <a:spcPts val="1800"/>
              </a:spcBef>
              <a:spcAft>
                <a:spcPts val="0"/>
              </a:spcAft>
              <a:buClr>
                <a:schemeClr val="accent1"/>
              </a:buClr>
              <a:buSzPts val="2000"/>
              <a:buChar char="○"/>
              <a:defRPr sz="2000"/>
            </a:lvl8pPr>
            <a:lvl9pPr indent="-355600" lvl="8" marL="4114800">
              <a:spcBef>
                <a:spcPts val="1800"/>
              </a:spcBef>
              <a:spcAft>
                <a:spcPts val="1800"/>
              </a:spcAft>
              <a:buClr>
                <a:schemeClr val="accent1"/>
              </a:buClr>
              <a:buSzPts val="2000"/>
              <a:buChar char="■"/>
              <a:defRPr sz="2000"/>
            </a:lvl9pPr>
          </a:lstStyle>
          <a:p/>
        </p:txBody>
      </p:sp>
      <p:sp>
        <p:nvSpPr>
          <p:cNvPr id="379" name="Google Shape;379;p41"/>
          <p:cNvSpPr/>
          <p:nvPr/>
        </p:nvSpPr>
        <p:spPr>
          <a:xfrm>
            <a:off x="0" y="9602400"/>
            <a:ext cx="18288000" cy="720000"/>
          </a:xfrm>
          <a:prstGeom prst="rect">
            <a:avLst/>
          </a:prstGeom>
          <a:solidFill>
            <a:schemeClr val="dk2"/>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pic>
        <p:nvPicPr>
          <p:cNvPr id="380" name="Google Shape;380;p41"/>
          <p:cNvPicPr preferRelativeResize="0"/>
          <p:nvPr/>
        </p:nvPicPr>
        <p:blipFill>
          <a:blip r:embed="rId2">
            <a:alphaModFix/>
          </a:blip>
          <a:stretch>
            <a:fillRect/>
          </a:stretch>
        </p:blipFill>
        <p:spPr>
          <a:xfrm>
            <a:off x="1170000" y="9794825"/>
            <a:ext cx="3426148" cy="335150"/>
          </a:xfrm>
          <a:prstGeom prst="rect">
            <a:avLst/>
          </a:prstGeom>
          <a:noFill/>
          <a:ln>
            <a:noFill/>
          </a:ln>
        </p:spPr>
      </p:pic>
      <p:sp>
        <p:nvSpPr>
          <p:cNvPr id="381" name="Google Shape;381;p41"/>
          <p:cNvSpPr txBox="1"/>
          <p:nvPr>
            <p:ph idx="12" type="sldNum"/>
          </p:nvPr>
        </p:nvSpPr>
        <p:spPr>
          <a:xfrm>
            <a:off x="16085700" y="9602400"/>
            <a:ext cx="1097400" cy="720000"/>
          </a:xfrm>
          <a:prstGeom prst="rect">
            <a:avLst/>
          </a:prstGeom>
          <a:noFill/>
          <a:ln>
            <a:noFill/>
          </a:ln>
        </p:spPr>
        <p:txBody>
          <a:bodyPr anchorCtr="0" anchor="ctr" bIns="72000" lIns="72000" spcFirstLastPara="1" rIns="72000" wrap="square" tIns="72000">
            <a:noAutofit/>
          </a:bodyPr>
          <a:lstStyle>
            <a:lvl1pPr lvl="0" algn="r">
              <a:buNone/>
              <a:defRPr b="1" sz="2000">
                <a:solidFill>
                  <a:schemeClr val="lt2"/>
                </a:solidFill>
                <a:latin typeface="Red Hat Display"/>
                <a:ea typeface="Red Hat Display"/>
                <a:cs typeface="Red Hat Display"/>
                <a:sym typeface="Red Hat Display"/>
              </a:defRPr>
            </a:lvl1pPr>
            <a:lvl2pPr lvl="1" algn="r">
              <a:buNone/>
              <a:defRPr b="1" sz="2000">
                <a:solidFill>
                  <a:schemeClr val="lt2"/>
                </a:solidFill>
                <a:latin typeface="Red Hat Display"/>
                <a:ea typeface="Red Hat Display"/>
                <a:cs typeface="Red Hat Display"/>
                <a:sym typeface="Red Hat Display"/>
              </a:defRPr>
            </a:lvl2pPr>
            <a:lvl3pPr lvl="2" algn="r">
              <a:buNone/>
              <a:defRPr b="1" sz="2000">
                <a:solidFill>
                  <a:schemeClr val="lt2"/>
                </a:solidFill>
                <a:latin typeface="Red Hat Display"/>
                <a:ea typeface="Red Hat Display"/>
                <a:cs typeface="Red Hat Display"/>
                <a:sym typeface="Red Hat Display"/>
              </a:defRPr>
            </a:lvl3pPr>
            <a:lvl4pPr lvl="3" algn="r">
              <a:buNone/>
              <a:defRPr b="1" sz="2000">
                <a:solidFill>
                  <a:schemeClr val="lt2"/>
                </a:solidFill>
                <a:latin typeface="Red Hat Display"/>
                <a:ea typeface="Red Hat Display"/>
                <a:cs typeface="Red Hat Display"/>
                <a:sym typeface="Red Hat Display"/>
              </a:defRPr>
            </a:lvl4pPr>
            <a:lvl5pPr lvl="4" algn="r">
              <a:buNone/>
              <a:defRPr b="1" sz="2000">
                <a:solidFill>
                  <a:schemeClr val="lt2"/>
                </a:solidFill>
                <a:latin typeface="Red Hat Display"/>
                <a:ea typeface="Red Hat Display"/>
                <a:cs typeface="Red Hat Display"/>
                <a:sym typeface="Red Hat Display"/>
              </a:defRPr>
            </a:lvl5pPr>
            <a:lvl6pPr lvl="5" algn="r">
              <a:buNone/>
              <a:defRPr b="1" sz="2000">
                <a:solidFill>
                  <a:schemeClr val="lt2"/>
                </a:solidFill>
                <a:latin typeface="Red Hat Display"/>
                <a:ea typeface="Red Hat Display"/>
                <a:cs typeface="Red Hat Display"/>
                <a:sym typeface="Red Hat Display"/>
              </a:defRPr>
            </a:lvl6pPr>
            <a:lvl7pPr lvl="6" algn="r">
              <a:buNone/>
              <a:defRPr b="1" sz="2000">
                <a:solidFill>
                  <a:schemeClr val="lt2"/>
                </a:solidFill>
                <a:latin typeface="Red Hat Display"/>
                <a:ea typeface="Red Hat Display"/>
                <a:cs typeface="Red Hat Display"/>
                <a:sym typeface="Red Hat Display"/>
              </a:defRPr>
            </a:lvl7pPr>
            <a:lvl8pPr lvl="7" algn="r">
              <a:buNone/>
              <a:defRPr b="1" sz="2000">
                <a:solidFill>
                  <a:schemeClr val="lt2"/>
                </a:solidFill>
                <a:latin typeface="Red Hat Display"/>
                <a:ea typeface="Red Hat Display"/>
                <a:cs typeface="Red Hat Display"/>
                <a:sym typeface="Red Hat Display"/>
              </a:defRPr>
            </a:lvl8pPr>
            <a:lvl9pPr lvl="8" algn="r">
              <a:buNone/>
              <a:defRPr b="1" sz="2000">
                <a:solidFill>
                  <a:schemeClr val="lt2"/>
                </a:solidFill>
                <a:latin typeface="Red Hat Display"/>
                <a:ea typeface="Red Hat Display"/>
                <a:cs typeface="Red Hat Display"/>
                <a:sym typeface="Red Hat Display"/>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Orange">
  <p:cSld name="SECTION_HEADER_2">
    <p:bg>
      <p:bgPr>
        <a:solidFill>
          <a:schemeClr val="accent1"/>
        </a:solidFill>
      </p:bgPr>
    </p:bg>
    <p:spTree>
      <p:nvGrpSpPr>
        <p:cNvPr id="382" name="Shape 382"/>
        <p:cNvGrpSpPr/>
        <p:nvPr/>
      </p:nvGrpSpPr>
      <p:grpSpPr>
        <a:xfrm>
          <a:off x="0" y="0"/>
          <a:ext cx="0" cy="0"/>
          <a:chOff x="0" y="0"/>
          <a:chExt cx="0" cy="0"/>
        </a:xfrm>
      </p:grpSpPr>
      <p:sp>
        <p:nvSpPr>
          <p:cNvPr id="383" name="Google Shape;383;p42"/>
          <p:cNvSpPr txBox="1"/>
          <p:nvPr>
            <p:ph type="title"/>
          </p:nvPr>
        </p:nvSpPr>
        <p:spPr>
          <a:xfrm>
            <a:off x="1170000" y="1133475"/>
            <a:ext cx="11880000" cy="1683600"/>
          </a:xfrm>
          <a:prstGeom prst="rect">
            <a:avLst/>
          </a:prstGeom>
        </p:spPr>
        <p:txBody>
          <a:bodyPr anchorCtr="0" anchor="t" bIns="182850" lIns="182850" spcFirstLastPara="1" rIns="182850" wrap="square" tIns="182850">
            <a:noAutofit/>
          </a:bodyPr>
          <a:lstStyle>
            <a:lvl1pPr lvl="0">
              <a:lnSpc>
                <a:spcPct val="90000"/>
              </a:lnSpc>
              <a:spcBef>
                <a:spcPts val="0"/>
              </a:spcBef>
              <a:spcAft>
                <a:spcPts val="0"/>
              </a:spcAft>
              <a:buSzPts val="8200"/>
              <a:buNone/>
              <a:defRPr sz="8200"/>
            </a:lvl1pPr>
            <a:lvl2pPr lvl="1" algn="ctr">
              <a:spcBef>
                <a:spcPts val="0"/>
              </a:spcBef>
              <a:spcAft>
                <a:spcPts val="0"/>
              </a:spcAft>
              <a:buSzPts val="7200"/>
              <a:buNone/>
              <a:defRPr sz="7200"/>
            </a:lvl2pPr>
            <a:lvl3pPr lvl="2" algn="ctr">
              <a:spcBef>
                <a:spcPts val="0"/>
              </a:spcBef>
              <a:spcAft>
                <a:spcPts val="0"/>
              </a:spcAft>
              <a:buSzPts val="7200"/>
              <a:buNone/>
              <a:defRPr sz="7200"/>
            </a:lvl3pPr>
            <a:lvl4pPr lvl="3" algn="ctr">
              <a:spcBef>
                <a:spcPts val="0"/>
              </a:spcBef>
              <a:spcAft>
                <a:spcPts val="0"/>
              </a:spcAft>
              <a:buSzPts val="7200"/>
              <a:buNone/>
              <a:defRPr sz="7200"/>
            </a:lvl4pPr>
            <a:lvl5pPr lvl="4" algn="ctr">
              <a:spcBef>
                <a:spcPts val="0"/>
              </a:spcBef>
              <a:spcAft>
                <a:spcPts val="0"/>
              </a:spcAft>
              <a:buSzPts val="7200"/>
              <a:buNone/>
              <a:defRPr sz="7200"/>
            </a:lvl5pPr>
            <a:lvl6pPr lvl="5" algn="ctr">
              <a:spcBef>
                <a:spcPts val="0"/>
              </a:spcBef>
              <a:spcAft>
                <a:spcPts val="0"/>
              </a:spcAft>
              <a:buSzPts val="7200"/>
              <a:buNone/>
              <a:defRPr sz="7200"/>
            </a:lvl6pPr>
            <a:lvl7pPr lvl="6" algn="ctr">
              <a:spcBef>
                <a:spcPts val="0"/>
              </a:spcBef>
              <a:spcAft>
                <a:spcPts val="0"/>
              </a:spcAft>
              <a:buSzPts val="7200"/>
              <a:buNone/>
              <a:defRPr sz="7200"/>
            </a:lvl7pPr>
            <a:lvl8pPr lvl="7" algn="ctr">
              <a:spcBef>
                <a:spcPts val="0"/>
              </a:spcBef>
              <a:spcAft>
                <a:spcPts val="0"/>
              </a:spcAft>
              <a:buSzPts val="7200"/>
              <a:buNone/>
              <a:defRPr sz="7200"/>
            </a:lvl8pPr>
            <a:lvl9pPr lvl="8" algn="ctr">
              <a:spcBef>
                <a:spcPts val="0"/>
              </a:spcBef>
              <a:spcAft>
                <a:spcPts val="0"/>
              </a:spcAft>
              <a:buSzPts val="7200"/>
              <a:buNone/>
              <a:defRPr sz="7200"/>
            </a:lvl9pPr>
          </a:lstStyle>
          <a:p/>
        </p:txBody>
      </p:sp>
      <p:sp>
        <p:nvSpPr>
          <p:cNvPr id="384" name="Google Shape;384;p42"/>
          <p:cNvSpPr txBox="1"/>
          <p:nvPr>
            <p:ph idx="1" type="subTitle"/>
          </p:nvPr>
        </p:nvSpPr>
        <p:spPr>
          <a:xfrm>
            <a:off x="1170000" y="5143500"/>
            <a:ext cx="11880000" cy="2367300"/>
          </a:xfrm>
          <a:prstGeom prst="rect">
            <a:avLst/>
          </a:prstGeom>
        </p:spPr>
        <p:txBody>
          <a:bodyPr anchorCtr="0" anchor="t" bIns="182850" lIns="182850" spcFirstLastPara="1" rIns="182850" wrap="square" tIns="182850">
            <a:noAutofit/>
          </a:bodyPr>
          <a:lstStyle>
            <a:lvl1pPr lvl="0">
              <a:spcBef>
                <a:spcPts val="0"/>
              </a:spcBef>
              <a:spcAft>
                <a:spcPts val="0"/>
              </a:spcAft>
              <a:buSzPts val="3600"/>
              <a:buFont typeface="Red Hat Display Medium"/>
              <a:buNone/>
              <a:defRPr>
                <a:latin typeface="Red Hat Display Medium"/>
                <a:ea typeface="Red Hat Display Medium"/>
                <a:cs typeface="Red Hat Display Medium"/>
                <a:sym typeface="Red Hat Display Medium"/>
              </a:defRPr>
            </a:lvl1pPr>
            <a:lvl2pPr lvl="1">
              <a:spcBef>
                <a:spcPts val="2000"/>
              </a:spcBef>
              <a:spcAft>
                <a:spcPts val="0"/>
              </a:spcAft>
              <a:buSzPts val="3600"/>
              <a:buFont typeface="Red Hat Display Medium"/>
              <a:buNone/>
              <a:defRPr sz="3600">
                <a:latin typeface="Red Hat Display Medium"/>
                <a:ea typeface="Red Hat Display Medium"/>
                <a:cs typeface="Red Hat Display Medium"/>
                <a:sym typeface="Red Hat Display Medium"/>
              </a:defRPr>
            </a:lvl2pPr>
            <a:lvl3pPr lvl="2">
              <a:spcBef>
                <a:spcPts val="2500"/>
              </a:spcBef>
              <a:spcAft>
                <a:spcPts val="0"/>
              </a:spcAft>
              <a:buSzPts val="3600"/>
              <a:buFont typeface="Red Hat Display Medium"/>
              <a:buNone/>
              <a:defRPr sz="3600">
                <a:latin typeface="Red Hat Display Medium"/>
                <a:ea typeface="Red Hat Display Medium"/>
                <a:cs typeface="Red Hat Display Medium"/>
                <a:sym typeface="Red Hat Display Medium"/>
              </a:defRPr>
            </a:lvl3pPr>
            <a:lvl4pPr lvl="3">
              <a:spcBef>
                <a:spcPts val="2000"/>
              </a:spcBef>
              <a:spcAft>
                <a:spcPts val="0"/>
              </a:spcAft>
              <a:buSzPts val="3600"/>
              <a:buFont typeface="Red Hat Display Medium"/>
              <a:buNone/>
              <a:defRPr sz="3600">
                <a:latin typeface="Red Hat Display Medium"/>
                <a:ea typeface="Red Hat Display Medium"/>
                <a:cs typeface="Red Hat Display Medium"/>
                <a:sym typeface="Red Hat Display Medium"/>
              </a:defRPr>
            </a:lvl4pPr>
            <a:lvl5pPr lvl="4">
              <a:spcBef>
                <a:spcPts val="1800"/>
              </a:spcBef>
              <a:spcAft>
                <a:spcPts val="0"/>
              </a:spcAft>
              <a:buSzPts val="3600"/>
              <a:buFont typeface="Red Hat Display Medium"/>
              <a:buNone/>
              <a:defRPr sz="3600">
                <a:latin typeface="Red Hat Display Medium"/>
                <a:ea typeface="Red Hat Display Medium"/>
                <a:cs typeface="Red Hat Display Medium"/>
                <a:sym typeface="Red Hat Display Medium"/>
              </a:defRPr>
            </a:lvl5pPr>
            <a:lvl6pPr lvl="5">
              <a:spcBef>
                <a:spcPts val="1800"/>
              </a:spcBef>
              <a:spcAft>
                <a:spcPts val="0"/>
              </a:spcAft>
              <a:buSzPts val="3600"/>
              <a:buFont typeface="Red Hat Display Medium"/>
              <a:buNone/>
              <a:defRPr sz="3600">
                <a:latin typeface="Red Hat Display Medium"/>
                <a:ea typeface="Red Hat Display Medium"/>
                <a:cs typeface="Red Hat Display Medium"/>
                <a:sym typeface="Red Hat Display Medium"/>
              </a:defRPr>
            </a:lvl6pPr>
            <a:lvl7pPr lvl="6">
              <a:spcBef>
                <a:spcPts val="1800"/>
              </a:spcBef>
              <a:spcAft>
                <a:spcPts val="0"/>
              </a:spcAft>
              <a:buSzPts val="3600"/>
              <a:buFont typeface="Red Hat Display Medium"/>
              <a:buNone/>
              <a:defRPr sz="3600">
                <a:latin typeface="Red Hat Display Medium"/>
                <a:ea typeface="Red Hat Display Medium"/>
                <a:cs typeface="Red Hat Display Medium"/>
                <a:sym typeface="Red Hat Display Medium"/>
              </a:defRPr>
            </a:lvl7pPr>
            <a:lvl8pPr lvl="7">
              <a:spcBef>
                <a:spcPts val="1800"/>
              </a:spcBef>
              <a:spcAft>
                <a:spcPts val="0"/>
              </a:spcAft>
              <a:buSzPts val="3600"/>
              <a:buFont typeface="Red Hat Display Medium"/>
              <a:buNone/>
              <a:defRPr sz="3600">
                <a:latin typeface="Red Hat Display Medium"/>
                <a:ea typeface="Red Hat Display Medium"/>
                <a:cs typeface="Red Hat Display Medium"/>
                <a:sym typeface="Red Hat Display Medium"/>
              </a:defRPr>
            </a:lvl8pPr>
            <a:lvl9pPr lvl="8">
              <a:spcBef>
                <a:spcPts val="1800"/>
              </a:spcBef>
              <a:spcAft>
                <a:spcPts val="1800"/>
              </a:spcAft>
              <a:buSzPts val="3600"/>
              <a:buFont typeface="Red Hat Display Medium"/>
              <a:buNone/>
              <a:defRPr sz="3600">
                <a:latin typeface="Red Hat Display Medium"/>
                <a:ea typeface="Red Hat Display Medium"/>
                <a:cs typeface="Red Hat Display Medium"/>
                <a:sym typeface="Red Hat Display Medium"/>
              </a:defRPr>
            </a:lvl9pPr>
          </a:lstStyle>
          <a:p/>
        </p:txBody>
      </p:sp>
      <p:pic>
        <p:nvPicPr>
          <p:cNvPr id="385" name="Google Shape;385;p42"/>
          <p:cNvPicPr preferRelativeResize="0"/>
          <p:nvPr/>
        </p:nvPicPr>
        <p:blipFill>
          <a:blip r:embed="rId2">
            <a:alphaModFix/>
          </a:blip>
          <a:stretch>
            <a:fillRect/>
          </a:stretch>
        </p:blipFill>
        <p:spPr>
          <a:xfrm>
            <a:off x="1170000" y="7540700"/>
            <a:ext cx="1236825" cy="1613250"/>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Sky Blue">
  <p:cSld name="SECTION_HEADER_5">
    <p:bg>
      <p:bgPr>
        <a:solidFill>
          <a:schemeClr val="accent4"/>
        </a:solidFill>
      </p:bgPr>
    </p:bg>
    <p:spTree>
      <p:nvGrpSpPr>
        <p:cNvPr id="386" name="Shape 386"/>
        <p:cNvGrpSpPr/>
        <p:nvPr/>
      </p:nvGrpSpPr>
      <p:grpSpPr>
        <a:xfrm>
          <a:off x="0" y="0"/>
          <a:ext cx="0" cy="0"/>
          <a:chOff x="0" y="0"/>
          <a:chExt cx="0" cy="0"/>
        </a:xfrm>
      </p:grpSpPr>
      <p:pic>
        <p:nvPicPr>
          <p:cNvPr id="387" name="Google Shape;387;p43"/>
          <p:cNvPicPr preferRelativeResize="0"/>
          <p:nvPr/>
        </p:nvPicPr>
        <p:blipFill rotWithShape="1">
          <a:blip r:embed="rId2">
            <a:alphaModFix/>
          </a:blip>
          <a:srcRect b="0" l="0" r="0" t="0"/>
          <a:stretch/>
        </p:blipFill>
        <p:spPr>
          <a:xfrm>
            <a:off x="893050" y="8173750"/>
            <a:ext cx="1045450" cy="1363625"/>
          </a:xfrm>
          <a:prstGeom prst="rect">
            <a:avLst/>
          </a:prstGeom>
          <a:noFill/>
          <a:ln>
            <a:noFill/>
          </a:ln>
        </p:spPr>
      </p:pic>
      <p:sp>
        <p:nvSpPr>
          <p:cNvPr id="388" name="Google Shape;388;p43"/>
          <p:cNvSpPr txBox="1"/>
          <p:nvPr>
            <p:ph type="title"/>
          </p:nvPr>
        </p:nvSpPr>
        <p:spPr>
          <a:xfrm>
            <a:off x="2433750" y="3201275"/>
            <a:ext cx="13420500" cy="1503900"/>
          </a:xfrm>
          <a:prstGeom prst="rect">
            <a:avLst/>
          </a:prstGeom>
        </p:spPr>
        <p:txBody>
          <a:bodyPr anchorCtr="0" anchor="t" bIns="91425" lIns="0" spcFirstLastPara="1" rIns="91425" wrap="square" tIns="91425">
            <a:noAutofit/>
          </a:bodyPr>
          <a:lstStyle>
            <a:lvl1pPr lvl="0">
              <a:spcBef>
                <a:spcPts val="0"/>
              </a:spcBef>
              <a:spcAft>
                <a:spcPts val="0"/>
              </a:spcAft>
              <a:buSzPts val="7100"/>
              <a:buNone/>
              <a:defRPr sz="7100"/>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p:txBody>
      </p:sp>
      <p:sp>
        <p:nvSpPr>
          <p:cNvPr id="389" name="Google Shape;389;p43"/>
          <p:cNvSpPr txBox="1"/>
          <p:nvPr>
            <p:ph idx="1" type="subTitle"/>
          </p:nvPr>
        </p:nvSpPr>
        <p:spPr>
          <a:xfrm>
            <a:off x="2433750" y="4513450"/>
            <a:ext cx="12483000" cy="894600"/>
          </a:xfrm>
          <a:prstGeom prst="rect">
            <a:avLst/>
          </a:prstGeom>
        </p:spPr>
        <p:txBody>
          <a:bodyPr anchorCtr="0" anchor="t" bIns="91425" lIns="0" spcFirstLastPara="1" rIns="91425" wrap="square" tIns="91425">
            <a:noAutofit/>
          </a:bodyPr>
          <a:lstStyle>
            <a:lvl1pPr lvl="0">
              <a:spcBef>
                <a:spcPts val="0"/>
              </a:spcBef>
              <a:spcAft>
                <a:spcPts val="0"/>
              </a:spcAft>
              <a:buClr>
                <a:schemeClr val="dk1"/>
              </a:buClr>
              <a:buSzPts val="3600"/>
              <a:buNone/>
              <a:defRPr>
                <a:solidFill>
                  <a:schemeClr val="dk1"/>
                </a:solidFill>
              </a:defRPr>
            </a:lvl1pPr>
            <a:lvl2pPr lvl="1">
              <a:spcBef>
                <a:spcPts val="2000"/>
              </a:spcBef>
              <a:spcAft>
                <a:spcPts val="0"/>
              </a:spcAft>
              <a:buClr>
                <a:schemeClr val="dk1"/>
              </a:buClr>
              <a:buSzPts val="2800"/>
              <a:buNone/>
              <a:defRPr>
                <a:solidFill>
                  <a:schemeClr val="dk1"/>
                </a:solidFill>
              </a:defRPr>
            </a:lvl2pPr>
            <a:lvl3pPr lvl="2">
              <a:spcBef>
                <a:spcPts val="2500"/>
              </a:spcBef>
              <a:spcAft>
                <a:spcPts val="0"/>
              </a:spcAft>
              <a:buClr>
                <a:schemeClr val="dk1"/>
              </a:buClr>
              <a:buSzPts val="2800"/>
              <a:buNone/>
              <a:defRPr>
                <a:solidFill>
                  <a:schemeClr val="dk1"/>
                </a:solidFill>
              </a:defRPr>
            </a:lvl3pPr>
            <a:lvl4pPr lvl="3">
              <a:spcBef>
                <a:spcPts val="2000"/>
              </a:spcBef>
              <a:spcAft>
                <a:spcPts val="0"/>
              </a:spcAft>
              <a:buClr>
                <a:schemeClr val="dk1"/>
              </a:buClr>
              <a:buSzPts val="2800"/>
              <a:buNone/>
              <a:defRPr>
                <a:solidFill>
                  <a:schemeClr val="dk1"/>
                </a:solidFill>
              </a:defRPr>
            </a:lvl4pPr>
            <a:lvl5pPr lvl="4">
              <a:spcBef>
                <a:spcPts val="1800"/>
              </a:spcBef>
              <a:spcAft>
                <a:spcPts val="0"/>
              </a:spcAft>
              <a:buClr>
                <a:schemeClr val="dk1"/>
              </a:buClr>
              <a:buSzPts val="2800"/>
              <a:buNone/>
              <a:defRPr>
                <a:solidFill>
                  <a:schemeClr val="dk1"/>
                </a:solidFill>
              </a:defRPr>
            </a:lvl5pPr>
            <a:lvl6pPr lvl="5">
              <a:spcBef>
                <a:spcPts val="1800"/>
              </a:spcBef>
              <a:spcAft>
                <a:spcPts val="0"/>
              </a:spcAft>
              <a:buClr>
                <a:schemeClr val="dk1"/>
              </a:buClr>
              <a:buSzPts val="2800"/>
              <a:buNone/>
              <a:defRPr>
                <a:solidFill>
                  <a:schemeClr val="dk1"/>
                </a:solidFill>
              </a:defRPr>
            </a:lvl6pPr>
            <a:lvl7pPr lvl="6">
              <a:spcBef>
                <a:spcPts val="1800"/>
              </a:spcBef>
              <a:spcAft>
                <a:spcPts val="0"/>
              </a:spcAft>
              <a:buClr>
                <a:schemeClr val="dk1"/>
              </a:buClr>
              <a:buSzPts val="2800"/>
              <a:buNone/>
              <a:defRPr>
                <a:solidFill>
                  <a:schemeClr val="dk1"/>
                </a:solidFill>
              </a:defRPr>
            </a:lvl7pPr>
            <a:lvl8pPr lvl="7">
              <a:spcBef>
                <a:spcPts val="1800"/>
              </a:spcBef>
              <a:spcAft>
                <a:spcPts val="0"/>
              </a:spcAft>
              <a:buClr>
                <a:schemeClr val="dk1"/>
              </a:buClr>
              <a:buSzPts val="2800"/>
              <a:buNone/>
              <a:defRPr>
                <a:solidFill>
                  <a:schemeClr val="dk1"/>
                </a:solidFill>
              </a:defRPr>
            </a:lvl8pPr>
            <a:lvl9pPr lvl="8">
              <a:spcBef>
                <a:spcPts val="1800"/>
              </a:spcBef>
              <a:spcAft>
                <a:spcPts val="1800"/>
              </a:spcAft>
              <a:buClr>
                <a:schemeClr val="dk1"/>
              </a:buClr>
              <a:buSzPts val="2800"/>
              <a:buNone/>
              <a:defRPr>
                <a:solidFill>
                  <a:schemeClr val="dk1"/>
                </a:solidFill>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7">
    <p:bg>
      <p:bgPr>
        <a:solidFill>
          <a:srgbClr val="FAFAFA"/>
        </a:solidFill>
      </p:bgPr>
    </p:bg>
    <p:spTree>
      <p:nvGrpSpPr>
        <p:cNvPr id="390" name="Shape 390"/>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1">
  <p:cSld name="TITLE_3">
    <p:bg>
      <p:bgPr>
        <a:solidFill>
          <a:schemeClr val="dk1"/>
        </a:solidFill>
      </p:bgPr>
    </p:bg>
    <p:spTree>
      <p:nvGrpSpPr>
        <p:cNvPr id="391" name="Shape 391"/>
        <p:cNvGrpSpPr/>
        <p:nvPr/>
      </p:nvGrpSpPr>
      <p:grpSpPr>
        <a:xfrm>
          <a:off x="0" y="0"/>
          <a:ext cx="0" cy="0"/>
          <a:chOff x="0" y="0"/>
          <a:chExt cx="0" cy="0"/>
        </a:xfrm>
      </p:grpSpPr>
      <p:sp>
        <p:nvSpPr>
          <p:cNvPr id="392" name="Google Shape;392;p45"/>
          <p:cNvSpPr txBox="1"/>
          <p:nvPr>
            <p:ph type="ctrTitle"/>
          </p:nvPr>
        </p:nvSpPr>
        <p:spPr>
          <a:xfrm>
            <a:off x="1170000" y="1134300"/>
            <a:ext cx="11880000" cy="4009200"/>
          </a:xfrm>
          <a:prstGeom prst="rect">
            <a:avLst/>
          </a:prstGeom>
        </p:spPr>
        <p:txBody>
          <a:bodyPr anchorCtr="0" anchor="t" bIns="182850" lIns="182850" spcFirstLastPara="1" rIns="182850" wrap="square" tIns="182850">
            <a:noAutofit/>
          </a:bodyPr>
          <a:lstStyle>
            <a:lvl1pPr lvl="0">
              <a:lnSpc>
                <a:spcPct val="90000"/>
              </a:lnSpc>
              <a:spcBef>
                <a:spcPts val="0"/>
              </a:spcBef>
              <a:spcAft>
                <a:spcPts val="0"/>
              </a:spcAft>
              <a:buClr>
                <a:schemeClr val="lt1"/>
              </a:buClr>
              <a:buSzPts val="8200"/>
              <a:buNone/>
              <a:defRPr sz="8200">
                <a:solidFill>
                  <a:schemeClr val="lt1"/>
                </a:solidFill>
              </a:defRPr>
            </a:lvl1pPr>
            <a:lvl2pPr lvl="1" algn="ctr">
              <a:spcBef>
                <a:spcPts val="0"/>
              </a:spcBef>
              <a:spcAft>
                <a:spcPts val="0"/>
              </a:spcAft>
              <a:buSzPts val="10400"/>
              <a:buNone/>
              <a:defRPr sz="10400"/>
            </a:lvl2pPr>
            <a:lvl3pPr lvl="2" algn="ctr">
              <a:spcBef>
                <a:spcPts val="0"/>
              </a:spcBef>
              <a:spcAft>
                <a:spcPts val="0"/>
              </a:spcAft>
              <a:buSzPts val="10400"/>
              <a:buNone/>
              <a:defRPr sz="10400"/>
            </a:lvl3pPr>
            <a:lvl4pPr lvl="3" algn="ctr">
              <a:spcBef>
                <a:spcPts val="0"/>
              </a:spcBef>
              <a:spcAft>
                <a:spcPts val="0"/>
              </a:spcAft>
              <a:buSzPts val="10400"/>
              <a:buNone/>
              <a:defRPr sz="10400"/>
            </a:lvl4pPr>
            <a:lvl5pPr lvl="4" algn="ctr">
              <a:spcBef>
                <a:spcPts val="0"/>
              </a:spcBef>
              <a:spcAft>
                <a:spcPts val="0"/>
              </a:spcAft>
              <a:buSzPts val="10400"/>
              <a:buNone/>
              <a:defRPr sz="10400"/>
            </a:lvl5pPr>
            <a:lvl6pPr lvl="5" algn="ctr">
              <a:spcBef>
                <a:spcPts val="0"/>
              </a:spcBef>
              <a:spcAft>
                <a:spcPts val="0"/>
              </a:spcAft>
              <a:buSzPts val="10400"/>
              <a:buNone/>
              <a:defRPr sz="10400"/>
            </a:lvl6pPr>
            <a:lvl7pPr lvl="6" algn="ctr">
              <a:spcBef>
                <a:spcPts val="0"/>
              </a:spcBef>
              <a:spcAft>
                <a:spcPts val="0"/>
              </a:spcAft>
              <a:buSzPts val="10400"/>
              <a:buNone/>
              <a:defRPr sz="10400"/>
            </a:lvl7pPr>
            <a:lvl8pPr lvl="7" algn="ctr">
              <a:spcBef>
                <a:spcPts val="0"/>
              </a:spcBef>
              <a:spcAft>
                <a:spcPts val="0"/>
              </a:spcAft>
              <a:buSzPts val="10400"/>
              <a:buNone/>
              <a:defRPr sz="10400"/>
            </a:lvl8pPr>
            <a:lvl9pPr lvl="8" algn="ctr">
              <a:spcBef>
                <a:spcPts val="0"/>
              </a:spcBef>
              <a:spcAft>
                <a:spcPts val="0"/>
              </a:spcAft>
              <a:buSzPts val="10400"/>
              <a:buNone/>
              <a:defRPr sz="10400"/>
            </a:lvl9pPr>
          </a:lstStyle>
          <a:p/>
        </p:txBody>
      </p:sp>
      <p:sp>
        <p:nvSpPr>
          <p:cNvPr id="393" name="Google Shape;393;p45"/>
          <p:cNvSpPr txBox="1"/>
          <p:nvPr>
            <p:ph idx="1" type="subTitle"/>
          </p:nvPr>
        </p:nvSpPr>
        <p:spPr>
          <a:xfrm>
            <a:off x="1170000" y="5143500"/>
            <a:ext cx="11880000" cy="2705400"/>
          </a:xfrm>
          <a:prstGeom prst="rect">
            <a:avLst/>
          </a:prstGeom>
        </p:spPr>
        <p:txBody>
          <a:bodyPr anchorCtr="0" anchor="t" bIns="182850" lIns="182850" spcFirstLastPara="1" rIns="182850" wrap="square" tIns="182850">
            <a:noAutofit/>
          </a:bodyPr>
          <a:lstStyle>
            <a:lvl1pPr lvl="0">
              <a:lnSpc>
                <a:spcPct val="100000"/>
              </a:lnSpc>
              <a:spcBef>
                <a:spcPts val="0"/>
              </a:spcBef>
              <a:spcAft>
                <a:spcPts val="0"/>
              </a:spcAft>
              <a:buClr>
                <a:schemeClr val="lt1"/>
              </a:buClr>
              <a:buSzPts val="3600"/>
              <a:buNone/>
              <a:defRPr>
                <a:solidFill>
                  <a:schemeClr val="lt1"/>
                </a:solidFill>
              </a:defRPr>
            </a:lvl1pPr>
            <a:lvl2pPr lvl="1" algn="ctr">
              <a:lnSpc>
                <a:spcPct val="100000"/>
              </a:lnSpc>
              <a:spcBef>
                <a:spcPts val="2000"/>
              </a:spcBef>
              <a:spcAft>
                <a:spcPts val="0"/>
              </a:spcAft>
              <a:buSzPts val="5600"/>
              <a:buNone/>
              <a:defRPr sz="5600"/>
            </a:lvl2pPr>
            <a:lvl3pPr lvl="2" algn="ctr">
              <a:lnSpc>
                <a:spcPct val="100000"/>
              </a:lnSpc>
              <a:spcBef>
                <a:spcPts val="2500"/>
              </a:spcBef>
              <a:spcAft>
                <a:spcPts val="0"/>
              </a:spcAft>
              <a:buSzPts val="5600"/>
              <a:buNone/>
              <a:defRPr sz="5600"/>
            </a:lvl3pPr>
            <a:lvl4pPr lvl="3" algn="ctr">
              <a:lnSpc>
                <a:spcPct val="100000"/>
              </a:lnSpc>
              <a:spcBef>
                <a:spcPts val="2000"/>
              </a:spcBef>
              <a:spcAft>
                <a:spcPts val="0"/>
              </a:spcAft>
              <a:buSzPts val="5600"/>
              <a:buNone/>
              <a:defRPr sz="5600"/>
            </a:lvl4pPr>
            <a:lvl5pPr lvl="4" algn="ctr">
              <a:lnSpc>
                <a:spcPct val="100000"/>
              </a:lnSpc>
              <a:spcBef>
                <a:spcPts val="1800"/>
              </a:spcBef>
              <a:spcAft>
                <a:spcPts val="0"/>
              </a:spcAft>
              <a:buSzPts val="5600"/>
              <a:buNone/>
              <a:defRPr sz="5600"/>
            </a:lvl5pPr>
            <a:lvl6pPr lvl="5" algn="ctr">
              <a:lnSpc>
                <a:spcPct val="100000"/>
              </a:lnSpc>
              <a:spcBef>
                <a:spcPts val="1800"/>
              </a:spcBef>
              <a:spcAft>
                <a:spcPts val="0"/>
              </a:spcAft>
              <a:buSzPts val="5600"/>
              <a:buNone/>
              <a:defRPr sz="5600"/>
            </a:lvl6pPr>
            <a:lvl7pPr lvl="6" algn="ctr">
              <a:lnSpc>
                <a:spcPct val="100000"/>
              </a:lnSpc>
              <a:spcBef>
                <a:spcPts val="1800"/>
              </a:spcBef>
              <a:spcAft>
                <a:spcPts val="0"/>
              </a:spcAft>
              <a:buSzPts val="5600"/>
              <a:buNone/>
              <a:defRPr sz="5600"/>
            </a:lvl7pPr>
            <a:lvl8pPr lvl="7" algn="ctr">
              <a:lnSpc>
                <a:spcPct val="100000"/>
              </a:lnSpc>
              <a:spcBef>
                <a:spcPts val="1800"/>
              </a:spcBef>
              <a:spcAft>
                <a:spcPts val="0"/>
              </a:spcAft>
              <a:buSzPts val="5600"/>
              <a:buNone/>
              <a:defRPr sz="5600"/>
            </a:lvl8pPr>
            <a:lvl9pPr lvl="8" algn="ctr">
              <a:lnSpc>
                <a:spcPct val="100000"/>
              </a:lnSpc>
              <a:spcBef>
                <a:spcPts val="1800"/>
              </a:spcBef>
              <a:spcAft>
                <a:spcPts val="0"/>
              </a:spcAft>
              <a:buSzPts val="5600"/>
              <a:buNone/>
              <a:defRPr sz="5600"/>
            </a:lvl9pPr>
          </a:lstStyle>
          <a:p/>
        </p:txBody>
      </p:sp>
      <p:sp>
        <p:nvSpPr>
          <p:cNvPr id="394" name="Google Shape;394;p45"/>
          <p:cNvSpPr/>
          <p:nvPr/>
        </p:nvSpPr>
        <p:spPr>
          <a:xfrm>
            <a:off x="-13050" y="9165725"/>
            <a:ext cx="18288000" cy="11214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95" name="Google Shape;395;p45"/>
          <p:cNvPicPr preferRelativeResize="0"/>
          <p:nvPr/>
        </p:nvPicPr>
        <p:blipFill>
          <a:blip r:embed="rId2">
            <a:alphaModFix/>
          </a:blip>
          <a:stretch>
            <a:fillRect/>
          </a:stretch>
        </p:blipFill>
        <p:spPr>
          <a:xfrm>
            <a:off x="1170000" y="9332825"/>
            <a:ext cx="1996333" cy="787200"/>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CW Logo - Black">
  <p:cSld name="CUSTOM_4">
    <p:bg>
      <p:bgPr>
        <a:solidFill>
          <a:srgbClr val="FAFAFA"/>
        </a:solidFill>
      </p:bgPr>
    </p:bg>
    <p:spTree>
      <p:nvGrpSpPr>
        <p:cNvPr id="396" name="Shape 396"/>
        <p:cNvGrpSpPr/>
        <p:nvPr/>
      </p:nvGrpSpPr>
      <p:grpSpPr>
        <a:xfrm>
          <a:off x="0" y="0"/>
          <a:ext cx="0" cy="0"/>
          <a:chOff x="0" y="0"/>
          <a:chExt cx="0" cy="0"/>
        </a:xfrm>
      </p:grpSpPr>
      <p:sp>
        <p:nvSpPr>
          <p:cNvPr id="397" name="Google Shape;397;p46"/>
          <p:cNvSpPr/>
          <p:nvPr/>
        </p:nvSpPr>
        <p:spPr>
          <a:xfrm>
            <a:off x="0" y="0"/>
            <a:ext cx="18288000" cy="10287000"/>
          </a:xfrm>
          <a:prstGeom prst="rect">
            <a:avLst/>
          </a:prstGeom>
          <a:solidFill>
            <a:srgbClr val="202A4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98" name="Google Shape;398;p46"/>
          <p:cNvPicPr preferRelativeResize="0"/>
          <p:nvPr/>
        </p:nvPicPr>
        <p:blipFill>
          <a:blip r:embed="rId2">
            <a:alphaModFix/>
          </a:blip>
          <a:stretch>
            <a:fillRect/>
          </a:stretch>
        </p:blipFill>
        <p:spPr>
          <a:xfrm>
            <a:off x="4045424" y="3050150"/>
            <a:ext cx="9616150" cy="3798325"/>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99" name="Shape 399"/>
        <p:cNvGrpSpPr/>
        <p:nvPr/>
      </p:nvGrpSpPr>
      <p:grpSpPr>
        <a:xfrm>
          <a:off x="0" y="0"/>
          <a:ext cx="0" cy="0"/>
          <a:chOff x="0" y="0"/>
          <a:chExt cx="0" cy="0"/>
        </a:xfrm>
      </p:grpSpPr>
      <p:sp>
        <p:nvSpPr>
          <p:cNvPr id="400" name="Google Shape;400;p47"/>
          <p:cNvSpPr txBox="1"/>
          <p:nvPr>
            <p:ph idx="1" type="body"/>
          </p:nvPr>
        </p:nvSpPr>
        <p:spPr>
          <a:xfrm>
            <a:off x="1170000" y="7942500"/>
            <a:ext cx="11880000" cy="1210200"/>
          </a:xfrm>
          <a:prstGeom prst="rect">
            <a:avLst/>
          </a:prstGeom>
        </p:spPr>
        <p:txBody>
          <a:bodyPr anchorCtr="0" anchor="b" bIns="182850" lIns="182850" spcFirstLastPara="1" rIns="182850" wrap="square" tIns="182850">
            <a:noAutofit/>
          </a:bodyPr>
          <a:lstStyle>
            <a:lvl1pPr indent="-228600" lvl="0" marL="457200">
              <a:lnSpc>
                <a:spcPct val="100000"/>
              </a:lnSpc>
              <a:spcBef>
                <a:spcPts val="0"/>
              </a:spcBef>
              <a:spcAft>
                <a:spcPts val="0"/>
              </a:spcAft>
              <a:buSzPts val="3600"/>
              <a:buNone/>
              <a:defRPr/>
            </a:lvl1pPr>
          </a:lstStyle>
          <a:p/>
        </p:txBody>
      </p:sp>
      <p:sp>
        <p:nvSpPr>
          <p:cNvPr id="401" name="Google Shape;401;p47"/>
          <p:cNvSpPr/>
          <p:nvPr/>
        </p:nvSpPr>
        <p:spPr>
          <a:xfrm>
            <a:off x="0" y="9602400"/>
            <a:ext cx="18288000" cy="720000"/>
          </a:xfrm>
          <a:prstGeom prst="rect">
            <a:avLst/>
          </a:prstGeom>
          <a:solidFill>
            <a:schemeClr val="dk2"/>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pic>
        <p:nvPicPr>
          <p:cNvPr id="402" name="Google Shape;402;p47"/>
          <p:cNvPicPr preferRelativeResize="0"/>
          <p:nvPr/>
        </p:nvPicPr>
        <p:blipFill>
          <a:blip r:embed="rId2">
            <a:alphaModFix/>
          </a:blip>
          <a:stretch>
            <a:fillRect/>
          </a:stretch>
        </p:blipFill>
        <p:spPr>
          <a:xfrm>
            <a:off x="1170000" y="9794825"/>
            <a:ext cx="3426148" cy="335150"/>
          </a:xfrm>
          <a:prstGeom prst="rect">
            <a:avLst/>
          </a:prstGeom>
          <a:noFill/>
          <a:ln>
            <a:noFill/>
          </a:ln>
        </p:spPr>
      </p:pic>
      <p:sp>
        <p:nvSpPr>
          <p:cNvPr id="403" name="Google Shape;403;p47"/>
          <p:cNvSpPr txBox="1"/>
          <p:nvPr>
            <p:ph idx="12" type="sldNum"/>
          </p:nvPr>
        </p:nvSpPr>
        <p:spPr>
          <a:xfrm>
            <a:off x="16085700" y="9602400"/>
            <a:ext cx="1097400" cy="720000"/>
          </a:xfrm>
          <a:prstGeom prst="rect">
            <a:avLst/>
          </a:prstGeom>
          <a:noFill/>
          <a:ln>
            <a:noFill/>
          </a:ln>
        </p:spPr>
        <p:txBody>
          <a:bodyPr anchorCtr="0" anchor="ctr" bIns="72000" lIns="72000" spcFirstLastPara="1" rIns="72000" wrap="square" tIns="72000">
            <a:noAutofit/>
          </a:bodyPr>
          <a:lstStyle>
            <a:lvl1pPr lvl="0" algn="r">
              <a:buNone/>
              <a:defRPr b="1" sz="2000">
                <a:solidFill>
                  <a:schemeClr val="lt2"/>
                </a:solidFill>
                <a:latin typeface="Red Hat Display"/>
                <a:ea typeface="Red Hat Display"/>
                <a:cs typeface="Red Hat Display"/>
                <a:sym typeface="Red Hat Display"/>
              </a:defRPr>
            </a:lvl1pPr>
            <a:lvl2pPr lvl="1" algn="r">
              <a:buNone/>
              <a:defRPr b="1" sz="2000">
                <a:solidFill>
                  <a:schemeClr val="lt2"/>
                </a:solidFill>
                <a:latin typeface="Red Hat Display"/>
                <a:ea typeface="Red Hat Display"/>
                <a:cs typeface="Red Hat Display"/>
                <a:sym typeface="Red Hat Display"/>
              </a:defRPr>
            </a:lvl2pPr>
            <a:lvl3pPr lvl="2" algn="r">
              <a:buNone/>
              <a:defRPr b="1" sz="2000">
                <a:solidFill>
                  <a:schemeClr val="lt2"/>
                </a:solidFill>
                <a:latin typeface="Red Hat Display"/>
                <a:ea typeface="Red Hat Display"/>
                <a:cs typeface="Red Hat Display"/>
                <a:sym typeface="Red Hat Display"/>
              </a:defRPr>
            </a:lvl3pPr>
            <a:lvl4pPr lvl="3" algn="r">
              <a:buNone/>
              <a:defRPr b="1" sz="2000">
                <a:solidFill>
                  <a:schemeClr val="lt2"/>
                </a:solidFill>
                <a:latin typeface="Red Hat Display"/>
                <a:ea typeface="Red Hat Display"/>
                <a:cs typeface="Red Hat Display"/>
                <a:sym typeface="Red Hat Display"/>
              </a:defRPr>
            </a:lvl4pPr>
            <a:lvl5pPr lvl="4" algn="r">
              <a:buNone/>
              <a:defRPr b="1" sz="2000">
                <a:solidFill>
                  <a:schemeClr val="lt2"/>
                </a:solidFill>
                <a:latin typeface="Red Hat Display"/>
                <a:ea typeface="Red Hat Display"/>
                <a:cs typeface="Red Hat Display"/>
                <a:sym typeface="Red Hat Display"/>
              </a:defRPr>
            </a:lvl5pPr>
            <a:lvl6pPr lvl="5" algn="r">
              <a:buNone/>
              <a:defRPr b="1" sz="2000">
                <a:solidFill>
                  <a:schemeClr val="lt2"/>
                </a:solidFill>
                <a:latin typeface="Red Hat Display"/>
                <a:ea typeface="Red Hat Display"/>
                <a:cs typeface="Red Hat Display"/>
                <a:sym typeface="Red Hat Display"/>
              </a:defRPr>
            </a:lvl6pPr>
            <a:lvl7pPr lvl="6" algn="r">
              <a:buNone/>
              <a:defRPr b="1" sz="2000">
                <a:solidFill>
                  <a:schemeClr val="lt2"/>
                </a:solidFill>
                <a:latin typeface="Red Hat Display"/>
                <a:ea typeface="Red Hat Display"/>
                <a:cs typeface="Red Hat Display"/>
                <a:sym typeface="Red Hat Display"/>
              </a:defRPr>
            </a:lvl7pPr>
            <a:lvl8pPr lvl="7" algn="r">
              <a:buNone/>
              <a:defRPr b="1" sz="2000">
                <a:solidFill>
                  <a:schemeClr val="lt2"/>
                </a:solidFill>
                <a:latin typeface="Red Hat Display"/>
                <a:ea typeface="Red Hat Display"/>
                <a:cs typeface="Red Hat Display"/>
                <a:sym typeface="Red Hat Display"/>
              </a:defRPr>
            </a:lvl8pPr>
            <a:lvl9pPr lvl="8" algn="r">
              <a:buNone/>
              <a:defRPr b="1" sz="2000">
                <a:solidFill>
                  <a:schemeClr val="lt2"/>
                </a:solidFill>
                <a:latin typeface="Red Hat Display"/>
                <a:ea typeface="Red Hat Display"/>
                <a:cs typeface="Red Hat Display"/>
                <a:sym typeface="Red Hat Display"/>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Teal">
  <p:cSld name="SECTION_HEADER_3_4">
    <p:bg>
      <p:bgPr>
        <a:solidFill>
          <a:schemeClr val="accent5"/>
        </a:solidFill>
      </p:bgPr>
    </p:bg>
    <p:spTree>
      <p:nvGrpSpPr>
        <p:cNvPr id="404" name="Shape 404"/>
        <p:cNvGrpSpPr/>
        <p:nvPr/>
      </p:nvGrpSpPr>
      <p:grpSpPr>
        <a:xfrm>
          <a:off x="0" y="0"/>
          <a:ext cx="0" cy="0"/>
          <a:chOff x="0" y="0"/>
          <a:chExt cx="0" cy="0"/>
        </a:xfrm>
      </p:grpSpPr>
      <p:sp>
        <p:nvSpPr>
          <p:cNvPr id="405" name="Google Shape;405;p48"/>
          <p:cNvSpPr txBox="1"/>
          <p:nvPr>
            <p:ph type="title"/>
          </p:nvPr>
        </p:nvSpPr>
        <p:spPr>
          <a:xfrm>
            <a:off x="1170000" y="1133475"/>
            <a:ext cx="11880000" cy="1683600"/>
          </a:xfrm>
          <a:prstGeom prst="rect">
            <a:avLst/>
          </a:prstGeom>
        </p:spPr>
        <p:txBody>
          <a:bodyPr anchorCtr="0" anchor="t" bIns="182850" lIns="182850" spcFirstLastPara="1" rIns="182850" wrap="square" tIns="182850">
            <a:noAutofit/>
          </a:bodyPr>
          <a:lstStyle>
            <a:lvl1pPr lvl="0">
              <a:lnSpc>
                <a:spcPct val="90000"/>
              </a:lnSpc>
              <a:spcBef>
                <a:spcPts val="0"/>
              </a:spcBef>
              <a:spcAft>
                <a:spcPts val="0"/>
              </a:spcAft>
              <a:buSzPts val="8200"/>
              <a:buNone/>
              <a:defRPr sz="8200"/>
            </a:lvl1pPr>
            <a:lvl2pPr lvl="1" algn="ctr">
              <a:spcBef>
                <a:spcPts val="0"/>
              </a:spcBef>
              <a:spcAft>
                <a:spcPts val="0"/>
              </a:spcAft>
              <a:buSzPts val="7200"/>
              <a:buNone/>
              <a:defRPr sz="7200"/>
            </a:lvl2pPr>
            <a:lvl3pPr lvl="2" algn="ctr">
              <a:spcBef>
                <a:spcPts val="0"/>
              </a:spcBef>
              <a:spcAft>
                <a:spcPts val="0"/>
              </a:spcAft>
              <a:buSzPts val="7200"/>
              <a:buNone/>
              <a:defRPr sz="7200"/>
            </a:lvl3pPr>
            <a:lvl4pPr lvl="3" algn="ctr">
              <a:spcBef>
                <a:spcPts val="0"/>
              </a:spcBef>
              <a:spcAft>
                <a:spcPts val="0"/>
              </a:spcAft>
              <a:buSzPts val="7200"/>
              <a:buNone/>
              <a:defRPr sz="7200"/>
            </a:lvl4pPr>
            <a:lvl5pPr lvl="4" algn="ctr">
              <a:spcBef>
                <a:spcPts val="0"/>
              </a:spcBef>
              <a:spcAft>
                <a:spcPts val="0"/>
              </a:spcAft>
              <a:buSzPts val="7200"/>
              <a:buNone/>
              <a:defRPr sz="7200"/>
            </a:lvl5pPr>
            <a:lvl6pPr lvl="5" algn="ctr">
              <a:spcBef>
                <a:spcPts val="0"/>
              </a:spcBef>
              <a:spcAft>
                <a:spcPts val="0"/>
              </a:spcAft>
              <a:buSzPts val="7200"/>
              <a:buNone/>
              <a:defRPr sz="7200"/>
            </a:lvl6pPr>
            <a:lvl7pPr lvl="6" algn="ctr">
              <a:spcBef>
                <a:spcPts val="0"/>
              </a:spcBef>
              <a:spcAft>
                <a:spcPts val="0"/>
              </a:spcAft>
              <a:buSzPts val="7200"/>
              <a:buNone/>
              <a:defRPr sz="7200"/>
            </a:lvl7pPr>
            <a:lvl8pPr lvl="7" algn="ctr">
              <a:spcBef>
                <a:spcPts val="0"/>
              </a:spcBef>
              <a:spcAft>
                <a:spcPts val="0"/>
              </a:spcAft>
              <a:buSzPts val="7200"/>
              <a:buNone/>
              <a:defRPr sz="7200"/>
            </a:lvl8pPr>
            <a:lvl9pPr lvl="8" algn="ctr">
              <a:spcBef>
                <a:spcPts val="0"/>
              </a:spcBef>
              <a:spcAft>
                <a:spcPts val="0"/>
              </a:spcAft>
              <a:buSzPts val="7200"/>
              <a:buNone/>
              <a:defRPr sz="7200"/>
            </a:lvl9pPr>
          </a:lstStyle>
          <a:p/>
        </p:txBody>
      </p:sp>
      <p:sp>
        <p:nvSpPr>
          <p:cNvPr id="406" name="Google Shape;406;p48"/>
          <p:cNvSpPr txBox="1"/>
          <p:nvPr>
            <p:ph idx="1" type="subTitle"/>
          </p:nvPr>
        </p:nvSpPr>
        <p:spPr>
          <a:xfrm>
            <a:off x="1170000" y="5143500"/>
            <a:ext cx="11880000" cy="2367300"/>
          </a:xfrm>
          <a:prstGeom prst="rect">
            <a:avLst/>
          </a:prstGeom>
        </p:spPr>
        <p:txBody>
          <a:bodyPr anchorCtr="0" anchor="t" bIns="182850" lIns="182850" spcFirstLastPara="1" rIns="182850" wrap="square" tIns="182850">
            <a:noAutofit/>
          </a:bodyPr>
          <a:lstStyle>
            <a:lvl1pPr lvl="0">
              <a:spcBef>
                <a:spcPts val="0"/>
              </a:spcBef>
              <a:spcAft>
                <a:spcPts val="0"/>
              </a:spcAft>
              <a:buSzPts val="3600"/>
              <a:buFont typeface="Red Hat Display Medium"/>
              <a:buNone/>
              <a:defRPr>
                <a:latin typeface="Red Hat Display Medium"/>
                <a:ea typeface="Red Hat Display Medium"/>
                <a:cs typeface="Red Hat Display Medium"/>
                <a:sym typeface="Red Hat Display Medium"/>
              </a:defRPr>
            </a:lvl1pPr>
            <a:lvl2pPr lvl="1">
              <a:spcBef>
                <a:spcPts val="2000"/>
              </a:spcBef>
              <a:spcAft>
                <a:spcPts val="0"/>
              </a:spcAft>
              <a:buSzPts val="3600"/>
              <a:buFont typeface="Red Hat Display Medium"/>
              <a:buNone/>
              <a:defRPr sz="3600">
                <a:latin typeface="Red Hat Display Medium"/>
                <a:ea typeface="Red Hat Display Medium"/>
                <a:cs typeface="Red Hat Display Medium"/>
                <a:sym typeface="Red Hat Display Medium"/>
              </a:defRPr>
            </a:lvl2pPr>
            <a:lvl3pPr lvl="2">
              <a:spcBef>
                <a:spcPts val="2500"/>
              </a:spcBef>
              <a:spcAft>
                <a:spcPts val="0"/>
              </a:spcAft>
              <a:buSzPts val="3600"/>
              <a:buFont typeface="Red Hat Display Medium"/>
              <a:buNone/>
              <a:defRPr sz="3600">
                <a:latin typeface="Red Hat Display Medium"/>
                <a:ea typeface="Red Hat Display Medium"/>
                <a:cs typeface="Red Hat Display Medium"/>
                <a:sym typeface="Red Hat Display Medium"/>
              </a:defRPr>
            </a:lvl3pPr>
            <a:lvl4pPr lvl="3">
              <a:spcBef>
                <a:spcPts val="2000"/>
              </a:spcBef>
              <a:spcAft>
                <a:spcPts val="0"/>
              </a:spcAft>
              <a:buSzPts val="3600"/>
              <a:buFont typeface="Red Hat Display Medium"/>
              <a:buNone/>
              <a:defRPr sz="3600">
                <a:latin typeface="Red Hat Display Medium"/>
                <a:ea typeface="Red Hat Display Medium"/>
                <a:cs typeface="Red Hat Display Medium"/>
                <a:sym typeface="Red Hat Display Medium"/>
              </a:defRPr>
            </a:lvl4pPr>
            <a:lvl5pPr lvl="4">
              <a:spcBef>
                <a:spcPts val="1800"/>
              </a:spcBef>
              <a:spcAft>
                <a:spcPts val="0"/>
              </a:spcAft>
              <a:buSzPts val="3600"/>
              <a:buFont typeface="Red Hat Display Medium"/>
              <a:buNone/>
              <a:defRPr sz="3600">
                <a:latin typeface="Red Hat Display Medium"/>
                <a:ea typeface="Red Hat Display Medium"/>
                <a:cs typeface="Red Hat Display Medium"/>
                <a:sym typeface="Red Hat Display Medium"/>
              </a:defRPr>
            </a:lvl5pPr>
            <a:lvl6pPr lvl="5">
              <a:spcBef>
                <a:spcPts val="1800"/>
              </a:spcBef>
              <a:spcAft>
                <a:spcPts val="0"/>
              </a:spcAft>
              <a:buSzPts val="3600"/>
              <a:buFont typeface="Red Hat Display Medium"/>
              <a:buNone/>
              <a:defRPr sz="3600">
                <a:latin typeface="Red Hat Display Medium"/>
                <a:ea typeface="Red Hat Display Medium"/>
                <a:cs typeface="Red Hat Display Medium"/>
                <a:sym typeface="Red Hat Display Medium"/>
              </a:defRPr>
            </a:lvl6pPr>
            <a:lvl7pPr lvl="6">
              <a:spcBef>
                <a:spcPts val="1800"/>
              </a:spcBef>
              <a:spcAft>
                <a:spcPts val="0"/>
              </a:spcAft>
              <a:buSzPts val="3600"/>
              <a:buFont typeface="Red Hat Display Medium"/>
              <a:buNone/>
              <a:defRPr sz="3600">
                <a:latin typeface="Red Hat Display Medium"/>
                <a:ea typeface="Red Hat Display Medium"/>
                <a:cs typeface="Red Hat Display Medium"/>
                <a:sym typeface="Red Hat Display Medium"/>
              </a:defRPr>
            </a:lvl7pPr>
            <a:lvl8pPr lvl="7">
              <a:spcBef>
                <a:spcPts val="1800"/>
              </a:spcBef>
              <a:spcAft>
                <a:spcPts val="0"/>
              </a:spcAft>
              <a:buSzPts val="3600"/>
              <a:buFont typeface="Red Hat Display Medium"/>
              <a:buNone/>
              <a:defRPr sz="3600">
                <a:latin typeface="Red Hat Display Medium"/>
                <a:ea typeface="Red Hat Display Medium"/>
                <a:cs typeface="Red Hat Display Medium"/>
                <a:sym typeface="Red Hat Display Medium"/>
              </a:defRPr>
            </a:lvl8pPr>
            <a:lvl9pPr lvl="8">
              <a:spcBef>
                <a:spcPts val="1800"/>
              </a:spcBef>
              <a:spcAft>
                <a:spcPts val="1800"/>
              </a:spcAft>
              <a:buSzPts val="3600"/>
              <a:buFont typeface="Red Hat Display Medium"/>
              <a:buNone/>
              <a:defRPr sz="3600">
                <a:latin typeface="Red Hat Display Medium"/>
                <a:ea typeface="Red Hat Display Medium"/>
                <a:cs typeface="Red Hat Display Medium"/>
                <a:sym typeface="Red Hat Display Medium"/>
              </a:defRPr>
            </a:lvl9pPr>
          </a:lstStyle>
          <a:p/>
        </p:txBody>
      </p:sp>
      <p:pic>
        <p:nvPicPr>
          <p:cNvPr id="407" name="Google Shape;407;p48"/>
          <p:cNvPicPr preferRelativeResize="0"/>
          <p:nvPr/>
        </p:nvPicPr>
        <p:blipFill>
          <a:blip r:embed="rId2">
            <a:alphaModFix/>
          </a:blip>
          <a:stretch>
            <a:fillRect/>
          </a:stretch>
        </p:blipFill>
        <p:spPr>
          <a:xfrm>
            <a:off x="1170000" y="7540700"/>
            <a:ext cx="1236825" cy="1613250"/>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1">
  <p:cSld name="CUSTOM_10">
    <p:spTree>
      <p:nvGrpSpPr>
        <p:cNvPr id="408" name="Shape 408"/>
        <p:cNvGrpSpPr/>
        <p:nvPr/>
      </p:nvGrpSpPr>
      <p:grpSpPr>
        <a:xfrm>
          <a:off x="0" y="0"/>
          <a:ext cx="0" cy="0"/>
          <a:chOff x="0" y="0"/>
          <a:chExt cx="0" cy="0"/>
        </a:xfrm>
      </p:grpSpPr>
      <p:sp>
        <p:nvSpPr>
          <p:cNvPr id="409" name="Google Shape;409;p49"/>
          <p:cNvSpPr/>
          <p:nvPr/>
        </p:nvSpPr>
        <p:spPr>
          <a:xfrm>
            <a:off x="18208200" y="-5450"/>
            <a:ext cx="79800" cy="104550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TITLE">
  <p:cSld name="CUSTOM_1_2_1_1_1">
    <p:bg>
      <p:bgPr>
        <a:solidFill>
          <a:schemeClr val="dk1"/>
        </a:solidFill>
      </p:bgPr>
    </p:bg>
    <p:spTree>
      <p:nvGrpSpPr>
        <p:cNvPr id="19" name="Shape 19"/>
        <p:cNvGrpSpPr/>
        <p:nvPr/>
      </p:nvGrpSpPr>
      <p:grpSpPr>
        <a:xfrm>
          <a:off x="0" y="0"/>
          <a:ext cx="0" cy="0"/>
          <a:chOff x="0" y="0"/>
          <a:chExt cx="0" cy="0"/>
        </a:xfrm>
      </p:grpSpPr>
      <p:sp>
        <p:nvSpPr>
          <p:cNvPr id="20" name="Google Shape;20;p6"/>
          <p:cNvSpPr txBox="1"/>
          <p:nvPr>
            <p:ph type="title"/>
          </p:nvPr>
        </p:nvSpPr>
        <p:spPr>
          <a:xfrm>
            <a:off x="2433750" y="4540025"/>
            <a:ext cx="13420500" cy="1503900"/>
          </a:xfrm>
          <a:prstGeom prst="rect">
            <a:avLst/>
          </a:prstGeom>
        </p:spPr>
        <p:txBody>
          <a:bodyPr anchorCtr="0" anchor="b" bIns="91425" lIns="0" spcFirstLastPara="1" rIns="91425" wrap="square" tIns="91425">
            <a:noAutofit/>
          </a:bodyPr>
          <a:lstStyle>
            <a:lvl1pPr lvl="0" rtl="0">
              <a:spcBef>
                <a:spcPts val="0"/>
              </a:spcBef>
              <a:spcAft>
                <a:spcPts val="0"/>
              </a:spcAft>
              <a:buClr>
                <a:srgbClr val="FFFFFF"/>
              </a:buClr>
              <a:buSzPts val="7100"/>
              <a:buNone/>
              <a:defRPr sz="7100">
                <a:solidFill>
                  <a:srgbClr val="FFFFFF"/>
                </a:solidFill>
              </a:defRPr>
            </a:lvl1pPr>
            <a:lvl2pPr lvl="1" rtl="0">
              <a:spcBef>
                <a:spcPts val="0"/>
              </a:spcBef>
              <a:spcAft>
                <a:spcPts val="0"/>
              </a:spcAft>
              <a:buClr>
                <a:schemeClr val="lt1"/>
              </a:buClr>
              <a:buSzPts val="5600"/>
              <a:buNone/>
              <a:defRPr>
                <a:solidFill>
                  <a:schemeClr val="lt1"/>
                </a:solidFill>
              </a:defRPr>
            </a:lvl2pPr>
            <a:lvl3pPr lvl="2" rtl="0">
              <a:spcBef>
                <a:spcPts val="0"/>
              </a:spcBef>
              <a:spcAft>
                <a:spcPts val="0"/>
              </a:spcAft>
              <a:buClr>
                <a:schemeClr val="lt1"/>
              </a:buClr>
              <a:buSzPts val="5600"/>
              <a:buNone/>
              <a:defRPr>
                <a:solidFill>
                  <a:schemeClr val="lt1"/>
                </a:solidFill>
              </a:defRPr>
            </a:lvl3pPr>
            <a:lvl4pPr lvl="3" rtl="0">
              <a:spcBef>
                <a:spcPts val="0"/>
              </a:spcBef>
              <a:spcAft>
                <a:spcPts val="0"/>
              </a:spcAft>
              <a:buClr>
                <a:schemeClr val="lt1"/>
              </a:buClr>
              <a:buSzPts val="5600"/>
              <a:buNone/>
              <a:defRPr>
                <a:solidFill>
                  <a:schemeClr val="lt1"/>
                </a:solidFill>
              </a:defRPr>
            </a:lvl4pPr>
            <a:lvl5pPr lvl="4" rtl="0">
              <a:spcBef>
                <a:spcPts val="0"/>
              </a:spcBef>
              <a:spcAft>
                <a:spcPts val="0"/>
              </a:spcAft>
              <a:buClr>
                <a:schemeClr val="lt1"/>
              </a:buClr>
              <a:buSzPts val="5600"/>
              <a:buNone/>
              <a:defRPr>
                <a:solidFill>
                  <a:schemeClr val="lt1"/>
                </a:solidFill>
              </a:defRPr>
            </a:lvl5pPr>
            <a:lvl6pPr lvl="5" rtl="0">
              <a:spcBef>
                <a:spcPts val="0"/>
              </a:spcBef>
              <a:spcAft>
                <a:spcPts val="0"/>
              </a:spcAft>
              <a:buClr>
                <a:schemeClr val="lt1"/>
              </a:buClr>
              <a:buSzPts val="5600"/>
              <a:buNone/>
              <a:defRPr>
                <a:solidFill>
                  <a:schemeClr val="lt1"/>
                </a:solidFill>
              </a:defRPr>
            </a:lvl6pPr>
            <a:lvl7pPr lvl="6" rtl="0">
              <a:spcBef>
                <a:spcPts val="0"/>
              </a:spcBef>
              <a:spcAft>
                <a:spcPts val="0"/>
              </a:spcAft>
              <a:buClr>
                <a:schemeClr val="lt1"/>
              </a:buClr>
              <a:buSzPts val="5600"/>
              <a:buNone/>
              <a:defRPr>
                <a:solidFill>
                  <a:schemeClr val="lt1"/>
                </a:solidFill>
              </a:defRPr>
            </a:lvl7pPr>
            <a:lvl8pPr lvl="7" rtl="0">
              <a:spcBef>
                <a:spcPts val="0"/>
              </a:spcBef>
              <a:spcAft>
                <a:spcPts val="0"/>
              </a:spcAft>
              <a:buClr>
                <a:schemeClr val="lt1"/>
              </a:buClr>
              <a:buSzPts val="5600"/>
              <a:buNone/>
              <a:defRPr>
                <a:solidFill>
                  <a:schemeClr val="lt1"/>
                </a:solidFill>
              </a:defRPr>
            </a:lvl8pPr>
            <a:lvl9pPr lvl="8" rtl="0">
              <a:spcBef>
                <a:spcPts val="0"/>
              </a:spcBef>
              <a:spcAft>
                <a:spcPts val="0"/>
              </a:spcAft>
              <a:buClr>
                <a:schemeClr val="lt1"/>
              </a:buClr>
              <a:buSzPts val="5600"/>
              <a:buNone/>
              <a:defRPr>
                <a:solidFill>
                  <a:schemeClr val="lt1"/>
                </a:solidFill>
              </a:defRPr>
            </a:lvl9pPr>
          </a:lstStyle>
          <a:p/>
        </p:txBody>
      </p:sp>
      <p:sp>
        <p:nvSpPr>
          <p:cNvPr id="21" name="Google Shape;21;p6"/>
          <p:cNvSpPr txBox="1"/>
          <p:nvPr>
            <p:ph idx="1" type="subTitle"/>
          </p:nvPr>
        </p:nvSpPr>
        <p:spPr>
          <a:xfrm>
            <a:off x="2433750" y="6004600"/>
            <a:ext cx="12483000" cy="894600"/>
          </a:xfrm>
          <a:prstGeom prst="rect">
            <a:avLst/>
          </a:prstGeom>
        </p:spPr>
        <p:txBody>
          <a:bodyPr anchorCtr="0" anchor="t" bIns="91425" lIns="0" spcFirstLastPara="1" rIns="91425" wrap="square" tIns="91425">
            <a:noAutofit/>
          </a:bodyPr>
          <a:lstStyle>
            <a:lvl1pPr lvl="0" rtl="0">
              <a:spcBef>
                <a:spcPts val="0"/>
              </a:spcBef>
              <a:spcAft>
                <a:spcPts val="0"/>
              </a:spcAft>
              <a:buClr>
                <a:srgbClr val="FFFFFF"/>
              </a:buClr>
              <a:buSzPts val="3600"/>
              <a:buNone/>
              <a:defRPr>
                <a:solidFill>
                  <a:srgbClr val="FFFFFF"/>
                </a:solidFill>
              </a:defRPr>
            </a:lvl1pPr>
            <a:lvl2pPr lvl="1" rtl="0">
              <a:spcBef>
                <a:spcPts val="2000"/>
              </a:spcBef>
              <a:spcAft>
                <a:spcPts val="0"/>
              </a:spcAft>
              <a:buClr>
                <a:schemeClr val="lt1"/>
              </a:buClr>
              <a:buSzPts val="2800"/>
              <a:buNone/>
              <a:defRPr>
                <a:solidFill>
                  <a:schemeClr val="lt1"/>
                </a:solidFill>
              </a:defRPr>
            </a:lvl2pPr>
            <a:lvl3pPr lvl="2" rtl="0">
              <a:spcBef>
                <a:spcPts val="2500"/>
              </a:spcBef>
              <a:spcAft>
                <a:spcPts val="0"/>
              </a:spcAft>
              <a:buClr>
                <a:schemeClr val="lt1"/>
              </a:buClr>
              <a:buSzPts val="2800"/>
              <a:buNone/>
              <a:defRPr>
                <a:solidFill>
                  <a:schemeClr val="lt1"/>
                </a:solidFill>
              </a:defRPr>
            </a:lvl3pPr>
            <a:lvl4pPr lvl="3" rtl="0">
              <a:spcBef>
                <a:spcPts val="2000"/>
              </a:spcBef>
              <a:spcAft>
                <a:spcPts val="0"/>
              </a:spcAft>
              <a:buClr>
                <a:schemeClr val="lt1"/>
              </a:buClr>
              <a:buSzPts val="2800"/>
              <a:buNone/>
              <a:defRPr>
                <a:solidFill>
                  <a:schemeClr val="lt1"/>
                </a:solidFill>
              </a:defRPr>
            </a:lvl4pPr>
            <a:lvl5pPr lvl="4" rtl="0">
              <a:spcBef>
                <a:spcPts val="1800"/>
              </a:spcBef>
              <a:spcAft>
                <a:spcPts val="0"/>
              </a:spcAft>
              <a:buClr>
                <a:schemeClr val="lt1"/>
              </a:buClr>
              <a:buSzPts val="2800"/>
              <a:buNone/>
              <a:defRPr>
                <a:solidFill>
                  <a:schemeClr val="lt1"/>
                </a:solidFill>
              </a:defRPr>
            </a:lvl5pPr>
            <a:lvl6pPr lvl="5" rtl="0">
              <a:spcBef>
                <a:spcPts val="1800"/>
              </a:spcBef>
              <a:spcAft>
                <a:spcPts val="0"/>
              </a:spcAft>
              <a:buClr>
                <a:schemeClr val="lt1"/>
              </a:buClr>
              <a:buSzPts val="2800"/>
              <a:buNone/>
              <a:defRPr>
                <a:solidFill>
                  <a:schemeClr val="lt1"/>
                </a:solidFill>
              </a:defRPr>
            </a:lvl6pPr>
            <a:lvl7pPr lvl="6" rtl="0">
              <a:spcBef>
                <a:spcPts val="1800"/>
              </a:spcBef>
              <a:spcAft>
                <a:spcPts val="0"/>
              </a:spcAft>
              <a:buClr>
                <a:schemeClr val="lt1"/>
              </a:buClr>
              <a:buSzPts val="2800"/>
              <a:buNone/>
              <a:defRPr>
                <a:solidFill>
                  <a:schemeClr val="lt1"/>
                </a:solidFill>
              </a:defRPr>
            </a:lvl7pPr>
            <a:lvl8pPr lvl="7" rtl="0">
              <a:spcBef>
                <a:spcPts val="1800"/>
              </a:spcBef>
              <a:spcAft>
                <a:spcPts val="0"/>
              </a:spcAft>
              <a:buClr>
                <a:schemeClr val="lt1"/>
              </a:buClr>
              <a:buSzPts val="2800"/>
              <a:buNone/>
              <a:defRPr>
                <a:solidFill>
                  <a:schemeClr val="lt1"/>
                </a:solidFill>
              </a:defRPr>
            </a:lvl8pPr>
            <a:lvl9pPr lvl="8" rtl="0">
              <a:spcBef>
                <a:spcPts val="1800"/>
              </a:spcBef>
              <a:spcAft>
                <a:spcPts val="1800"/>
              </a:spcAft>
              <a:buClr>
                <a:schemeClr val="lt1"/>
              </a:buClr>
              <a:buSzPts val="2800"/>
              <a:buNone/>
              <a:defRPr>
                <a:solidFill>
                  <a:schemeClr val="lt1"/>
                </a:solidFill>
              </a:defRPr>
            </a:lvl9pPr>
          </a:lstStyle>
          <a:p/>
        </p:txBody>
      </p:sp>
      <p:sp>
        <p:nvSpPr>
          <p:cNvPr id="22" name="Google Shape;22;p6"/>
          <p:cNvSpPr/>
          <p:nvPr/>
        </p:nvSpPr>
        <p:spPr>
          <a:xfrm>
            <a:off x="2480325" y="8057100"/>
            <a:ext cx="1746900" cy="106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6"/>
          <p:cNvSpPr txBox="1"/>
          <p:nvPr>
            <p:ph idx="2" type="subTitle"/>
          </p:nvPr>
        </p:nvSpPr>
        <p:spPr>
          <a:xfrm>
            <a:off x="2433750" y="8398950"/>
            <a:ext cx="12483000" cy="894600"/>
          </a:xfrm>
          <a:prstGeom prst="rect">
            <a:avLst/>
          </a:prstGeom>
        </p:spPr>
        <p:txBody>
          <a:bodyPr anchorCtr="0" anchor="t" bIns="91425" lIns="0" spcFirstLastPara="1" rIns="91425" wrap="square" tIns="91425">
            <a:noAutofit/>
          </a:bodyPr>
          <a:lstStyle>
            <a:lvl1pPr lvl="0" rtl="0">
              <a:spcBef>
                <a:spcPts val="0"/>
              </a:spcBef>
              <a:spcAft>
                <a:spcPts val="0"/>
              </a:spcAft>
              <a:buClr>
                <a:srgbClr val="FFFFFF"/>
              </a:buClr>
              <a:buSzPts val="2600"/>
              <a:buNone/>
              <a:defRPr sz="2600">
                <a:solidFill>
                  <a:srgbClr val="FFFFFF"/>
                </a:solidFill>
              </a:defRPr>
            </a:lvl1pPr>
            <a:lvl2pPr lvl="1" rtl="0">
              <a:spcBef>
                <a:spcPts val="2000"/>
              </a:spcBef>
              <a:spcAft>
                <a:spcPts val="0"/>
              </a:spcAft>
              <a:buClr>
                <a:schemeClr val="lt1"/>
              </a:buClr>
              <a:buSzPts val="1800"/>
              <a:buNone/>
              <a:defRPr sz="1800">
                <a:solidFill>
                  <a:schemeClr val="lt1"/>
                </a:solidFill>
              </a:defRPr>
            </a:lvl2pPr>
            <a:lvl3pPr lvl="2" rtl="0">
              <a:spcBef>
                <a:spcPts val="2500"/>
              </a:spcBef>
              <a:spcAft>
                <a:spcPts val="0"/>
              </a:spcAft>
              <a:buClr>
                <a:schemeClr val="lt1"/>
              </a:buClr>
              <a:buSzPts val="1800"/>
              <a:buNone/>
              <a:defRPr sz="1800">
                <a:solidFill>
                  <a:schemeClr val="lt1"/>
                </a:solidFill>
              </a:defRPr>
            </a:lvl3pPr>
            <a:lvl4pPr lvl="3" rtl="0">
              <a:spcBef>
                <a:spcPts val="2000"/>
              </a:spcBef>
              <a:spcAft>
                <a:spcPts val="0"/>
              </a:spcAft>
              <a:buClr>
                <a:schemeClr val="lt1"/>
              </a:buClr>
              <a:buSzPts val="1800"/>
              <a:buNone/>
              <a:defRPr sz="1800">
                <a:solidFill>
                  <a:schemeClr val="lt1"/>
                </a:solidFill>
              </a:defRPr>
            </a:lvl4pPr>
            <a:lvl5pPr lvl="4" rtl="0">
              <a:spcBef>
                <a:spcPts val="1800"/>
              </a:spcBef>
              <a:spcAft>
                <a:spcPts val="0"/>
              </a:spcAft>
              <a:buClr>
                <a:schemeClr val="lt1"/>
              </a:buClr>
              <a:buSzPts val="1800"/>
              <a:buNone/>
              <a:defRPr sz="1800">
                <a:solidFill>
                  <a:schemeClr val="lt1"/>
                </a:solidFill>
              </a:defRPr>
            </a:lvl5pPr>
            <a:lvl6pPr lvl="5" rtl="0">
              <a:spcBef>
                <a:spcPts val="1800"/>
              </a:spcBef>
              <a:spcAft>
                <a:spcPts val="0"/>
              </a:spcAft>
              <a:buClr>
                <a:schemeClr val="lt1"/>
              </a:buClr>
              <a:buSzPts val="1800"/>
              <a:buNone/>
              <a:defRPr sz="1800">
                <a:solidFill>
                  <a:schemeClr val="lt1"/>
                </a:solidFill>
              </a:defRPr>
            </a:lvl6pPr>
            <a:lvl7pPr lvl="6" rtl="0">
              <a:spcBef>
                <a:spcPts val="1800"/>
              </a:spcBef>
              <a:spcAft>
                <a:spcPts val="0"/>
              </a:spcAft>
              <a:buClr>
                <a:schemeClr val="lt1"/>
              </a:buClr>
              <a:buSzPts val="1800"/>
              <a:buNone/>
              <a:defRPr sz="1800">
                <a:solidFill>
                  <a:schemeClr val="lt1"/>
                </a:solidFill>
              </a:defRPr>
            </a:lvl7pPr>
            <a:lvl8pPr lvl="7" rtl="0">
              <a:spcBef>
                <a:spcPts val="1800"/>
              </a:spcBef>
              <a:spcAft>
                <a:spcPts val="0"/>
              </a:spcAft>
              <a:buClr>
                <a:schemeClr val="lt1"/>
              </a:buClr>
              <a:buSzPts val="1800"/>
              <a:buNone/>
              <a:defRPr sz="1800">
                <a:solidFill>
                  <a:schemeClr val="lt1"/>
                </a:solidFill>
              </a:defRPr>
            </a:lvl8pPr>
            <a:lvl9pPr lvl="8" rtl="0">
              <a:spcBef>
                <a:spcPts val="1800"/>
              </a:spcBef>
              <a:spcAft>
                <a:spcPts val="1800"/>
              </a:spcAft>
              <a:buClr>
                <a:schemeClr val="lt1"/>
              </a:buClr>
              <a:buSzPts val="1800"/>
              <a:buNone/>
              <a:defRPr sz="1800">
                <a:solidFill>
                  <a:schemeClr val="lt1"/>
                </a:solidFill>
              </a:defRPr>
            </a:lvl9pPr>
          </a:lstStyle>
          <a:p/>
        </p:txBody>
      </p:sp>
      <p:pic>
        <p:nvPicPr>
          <p:cNvPr id="24" name="Google Shape;24;p6"/>
          <p:cNvPicPr preferRelativeResize="0"/>
          <p:nvPr/>
        </p:nvPicPr>
        <p:blipFill rotWithShape="1">
          <a:blip r:embed="rId2">
            <a:alphaModFix/>
          </a:blip>
          <a:srcRect b="15763" l="9728" r="10328" t="16901"/>
          <a:stretch/>
        </p:blipFill>
        <p:spPr>
          <a:xfrm>
            <a:off x="858650" y="808725"/>
            <a:ext cx="3981076" cy="179887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TITLE">
  <p:cSld name="CUSTOM_1_2_1_1_1_2">
    <p:bg>
      <p:bgPr>
        <a:solidFill>
          <a:schemeClr val="lt1"/>
        </a:solidFill>
      </p:bgPr>
    </p:bg>
    <p:spTree>
      <p:nvGrpSpPr>
        <p:cNvPr id="25" name="Shape 25"/>
        <p:cNvGrpSpPr/>
        <p:nvPr/>
      </p:nvGrpSpPr>
      <p:grpSpPr>
        <a:xfrm>
          <a:off x="0" y="0"/>
          <a:ext cx="0" cy="0"/>
          <a:chOff x="0" y="0"/>
          <a:chExt cx="0" cy="0"/>
        </a:xfrm>
      </p:grpSpPr>
      <p:sp>
        <p:nvSpPr>
          <p:cNvPr id="26" name="Google Shape;26;p7"/>
          <p:cNvSpPr txBox="1"/>
          <p:nvPr>
            <p:ph type="title"/>
          </p:nvPr>
        </p:nvSpPr>
        <p:spPr>
          <a:xfrm>
            <a:off x="2433750" y="4540025"/>
            <a:ext cx="13420500" cy="1503900"/>
          </a:xfrm>
          <a:prstGeom prst="rect">
            <a:avLst/>
          </a:prstGeom>
        </p:spPr>
        <p:txBody>
          <a:bodyPr anchorCtr="0" anchor="b" bIns="91425" lIns="0" spcFirstLastPara="1" rIns="91425" wrap="square" tIns="91425">
            <a:noAutofit/>
          </a:bodyPr>
          <a:lstStyle>
            <a:lvl1pPr lvl="0" rtl="0">
              <a:spcBef>
                <a:spcPts val="0"/>
              </a:spcBef>
              <a:spcAft>
                <a:spcPts val="0"/>
              </a:spcAft>
              <a:buClr>
                <a:srgbClr val="FFFFFF"/>
              </a:buClr>
              <a:buSzPts val="7100"/>
              <a:buNone/>
              <a:defRPr sz="7100">
                <a:solidFill>
                  <a:srgbClr val="FFFFFF"/>
                </a:solidFill>
              </a:defRPr>
            </a:lvl1pPr>
            <a:lvl2pPr lvl="1" rtl="0">
              <a:spcBef>
                <a:spcPts val="0"/>
              </a:spcBef>
              <a:spcAft>
                <a:spcPts val="0"/>
              </a:spcAft>
              <a:buClr>
                <a:schemeClr val="lt1"/>
              </a:buClr>
              <a:buSzPts val="5600"/>
              <a:buNone/>
              <a:defRPr>
                <a:solidFill>
                  <a:schemeClr val="lt1"/>
                </a:solidFill>
              </a:defRPr>
            </a:lvl2pPr>
            <a:lvl3pPr lvl="2" rtl="0">
              <a:spcBef>
                <a:spcPts val="0"/>
              </a:spcBef>
              <a:spcAft>
                <a:spcPts val="0"/>
              </a:spcAft>
              <a:buClr>
                <a:schemeClr val="lt1"/>
              </a:buClr>
              <a:buSzPts val="5600"/>
              <a:buNone/>
              <a:defRPr>
                <a:solidFill>
                  <a:schemeClr val="lt1"/>
                </a:solidFill>
              </a:defRPr>
            </a:lvl3pPr>
            <a:lvl4pPr lvl="3" rtl="0">
              <a:spcBef>
                <a:spcPts val="0"/>
              </a:spcBef>
              <a:spcAft>
                <a:spcPts val="0"/>
              </a:spcAft>
              <a:buClr>
                <a:schemeClr val="lt1"/>
              </a:buClr>
              <a:buSzPts val="5600"/>
              <a:buNone/>
              <a:defRPr>
                <a:solidFill>
                  <a:schemeClr val="lt1"/>
                </a:solidFill>
              </a:defRPr>
            </a:lvl4pPr>
            <a:lvl5pPr lvl="4" rtl="0">
              <a:spcBef>
                <a:spcPts val="0"/>
              </a:spcBef>
              <a:spcAft>
                <a:spcPts val="0"/>
              </a:spcAft>
              <a:buClr>
                <a:schemeClr val="lt1"/>
              </a:buClr>
              <a:buSzPts val="5600"/>
              <a:buNone/>
              <a:defRPr>
                <a:solidFill>
                  <a:schemeClr val="lt1"/>
                </a:solidFill>
              </a:defRPr>
            </a:lvl5pPr>
            <a:lvl6pPr lvl="5" rtl="0">
              <a:spcBef>
                <a:spcPts val="0"/>
              </a:spcBef>
              <a:spcAft>
                <a:spcPts val="0"/>
              </a:spcAft>
              <a:buClr>
                <a:schemeClr val="lt1"/>
              </a:buClr>
              <a:buSzPts val="5600"/>
              <a:buNone/>
              <a:defRPr>
                <a:solidFill>
                  <a:schemeClr val="lt1"/>
                </a:solidFill>
              </a:defRPr>
            </a:lvl6pPr>
            <a:lvl7pPr lvl="6" rtl="0">
              <a:spcBef>
                <a:spcPts val="0"/>
              </a:spcBef>
              <a:spcAft>
                <a:spcPts val="0"/>
              </a:spcAft>
              <a:buClr>
                <a:schemeClr val="lt1"/>
              </a:buClr>
              <a:buSzPts val="5600"/>
              <a:buNone/>
              <a:defRPr>
                <a:solidFill>
                  <a:schemeClr val="lt1"/>
                </a:solidFill>
              </a:defRPr>
            </a:lvl7pPr>
            <a:lvl8pPr lvl="7" rtl="0">
              <a:spcBef>
                <a:spcPts val="0"/>
              </a:spcBef>
              <a:spcAft>
                <a:spcPts val="0"/>
              </a:spcAft>
              <a:buClr>
                <a:schemeClr val="lt1"/>
              </a:buClr>
              <a:buSzPts val="5600"/>
              <a:buNone/>
              <a:defRPr>
                <a:solidFill>
                  <a:schemeClr val="lt1"/>
                </a:solidFill>
              </a:defRPr>
            </a:lvl8pPr>
            <a:lvl9pPr lvl="8" rtl="0">
              <a:spcBef>
                <a:spcPts val="0"/>
              </a:spcBef>
              <a:spcAft>
                <a:spcPts val="0"/>
              </a:spcAft>
              <a:buClr>
                <a:schemeClr val="lt1"/>
              </a:buClr>
              <a:buSzPts val="5600"/>
              <a:buNone/>
              <a:defRPr>
                <a:solidFill>
                  <a:schemeClr val="lt1"/>
                </a:solidFill>
              </a:defRPr>
            </a:lvl9pPr>
          </a:lstStyle>
          <a:p/>
        </p:txBody>
      </p:sp>
      <p:sp>
        <p:nvSpPr>
          <p:cNvPr id="27" name="Google Shape;27;p7"/>
          <p:cNvSpPr txBox="1"/>
          <p:nvPr>
            <p:ph idx="1" type="subTitle"/>
          </p:nvPr>
        </p:nvSpPr>
        <p:spPr>
          <a:xfrm>
            <a:off x="2433750" y="6004600"/>
            <a:ext cx="12483000" cy="894600"/>
          </a:xfrm>
          <a:prstGeom prst="rect">
            <a:avLst/>
          </a:prstGeom>
        </p:spPr>
        <p:txBody>
          <a:bodyPr anchorCtr="0" anchor="t" bIns="91425" lIns="0" spcFirstLastPara="1" rIns="91425" wrap="square" tIns="91425">
            <a:noAutofit/>
          </a:bodyPr>
          <a:lstStyle>
            <a:lvl1pPr lvl="0" rtl="0">
              <a:spcBef>
                <a:spcPts val="0"/>
              </a:spcBef>
              <a:spcAft>
                <a:spcPts val="0"/>
              </a:spcAft>
              <a:buClr>
                <a:srgbClr val="FFFFFF"/>
              </a:buClr>
              <a:buSzPts val="3600"/>
              <a:buNone/>
              <a:defRPr>
                <a:solidFill>
                  <a:srgbClr val="FFFFFF"/>
                </a:solidFill>
              </a:defRPr>
            </a:lvl1pPr>
            <a:lvl2pPr lvl="1" rtl="0">
              <a:spcBef>
                <a:spcPts val="2000"/>
              </a:spcBef>
              <a:spcAft>
                <a:spcPts val="0"/>
              </a:spcAft>
              <a:buClr>
                <a:schemeClr val="lt1"/>
              </a:buClr>
              <a:buSzPts val="2800"/>
              <a:buNone/>
              <a:defRPr>
                <a:solidFill>
                  <a:schemeClr val="lt1"/>
                </a:solidFill>
              </a:defRPr>
            </a:lvl2pPr>
            <a:lvl3pPr lvl="2" rtl="0">
              <a:spcBef>
                <a:spcPts val="2500"/>
              </a:spcBef>
              <a:spcAft>
                <a:spcPts val="0"/>
              </a:spcAft>
              <a:buClr>
                <a:schemeClr val="lt1"/>
              </a:buClr>
              <a:buSzPts val="2800"/>
              <a:buNone/>
              <a:defRPr>
                <a:solidFill>
                  <a:schemeClr val="lt1"/>
                </a:solidFill>
              </a:defRPr>
            </a:lvl3pPr>
            <a:lvl4pPr lvl="3" rtl="0">
              <a:spcBef>
                <a:spcPts val="2000"/>
              </a:spcBef>
              <a:spcAft>
                <a:spcPts val="0"/>
              </a:spcAft>
              <a:buClr>
                <a:schemeClr val="lt1"/>
              </a:buClr>
              <a:buSzPts val="2800"/>
              <a:buNone/>
              <a:defRPr>
                <a:solidFill>
                  <a:schemeClr val="lt1"/>
                </a:solidFill>
              </a:defRPr>
            </a:lvl4pPr>
            <a:lvl5pPr lvl="4" rtl="0">
              <a:spcBef>
                <a:spcPts val="1800"/>
              </a:spcBef>
              <a:spcAft>
                <a:spcPts val="0"/>
              </a:spcAft>
              <a:buClr>
                <a:schemeClr val="lt1"/>
              </a:buClr>
              <a:buSzPts val="2800"/>
              <a:buNone/>
              <a:defRPr>
                <a:solidFill>
                  <a:schemeClr val="lt1"/>
                </a:solidFill>
              </a:defRPr>
            </a:lvl5pPr>
            <a:lvl6pPr lvl="5" rtl="0">
              <a:spcBef>
                <a:spcPts val="1800"/>
              </a:spcBef>
              <a:spcAft>
                <a:spcPts val="0"/>
              </a:spcAft>
              <a:buClr>
                <a:schemeClr val="lt1"/>
              </a:buClr>
              <a:buSzPts val="2800"/>
              <a:buNone/>
              <a:defRPr>
                <a:solidFill>
                  <a:schemeClr val="lt1"/>
                </a:solidFill>
              </a:defRPr>
            </a:lvl6pPr>
            <a:lvl7pPr lvl="6" rtl="0">
              <a:spcBef>
                <a:spcPts val="1800"/>
              </a:spcBef>
              <a:spcAft>
                <a:spcPts val="0"/>
              </a:spcAft>
              <a:buClr>
                <a:schemeClr val="lt1"/>
              </a:buClr>
              <a:buSzPts val="2800"/>
              <a:buNone/>
              <a:defRPr>
                <a:solidFill>
                  <a:schemeClr val="lt1"/>
                </a:solidFill>
              </a:defRPr>
            </a:lvl7pPr>
            <a:lvl8pPr lvl="7" rtl="0">
              <a:spcBef>
                <a:spcPts val="1800"/>
              </a:spcBef>
              <a:spcAft>
                <a:spcPts val="0"/>
              </a:spcAft>
              <a:buClr>
                <a:schemeClr val="lt1"/>
              </a:buClr>
              <a:buSzPts val="2800"/>
              <a:buNone/>
              <a:defRPr>
                <a:solidFill>
                  <a:schemeClr val="lt1"/>
                </a:solidFill>
              </a:defRPr>
            </a:lvl8pPr>
            <a:lvl9pPr lvl="8" rtl="0">
              <a:spcBef>
                <a:spcPts val="1800"/>
              </a:spcBef>
              <a:spcAft>
                <a:spcPts val="1800"/>
              </a:spcAft>
              <a:buClr>
                <a:schemeClr val="lt1"/>
              </a:buClr>
              <a:buSzPts val="2800"/>
              <a:buNone/>
              <a:defRPr>
                <a:solidFill>
                  <a:schemeClr val="lt1"/>
                </a:solidFill>
              </a:defRPr>
            </a:lvl9pPr>
          </a:lstStyle>
          <a:p/>
        </p:txBody>
      </p:sp>
      <p:sp>
        <p:nvSpPr>
          <p:cNvPr id="28" name="Google Shape;28;p7"/>
          <p:cNvSpPr/>
          <p:nvPr/>
        </p:nvSpPr>
        <p:spPr>
          <a:xfrm>
            <a:off x="2480325" y="8057100"/>
            <a:ext cx="1746900" cy="106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7"/>
          <p:cNvSpPr txBox="1"/>
          <p:nvPr>
            <p:ph idx="2" type="subTitle"/>
          </p:nvPr>
        </p:nvSpPr>
        <p:spPr>
          <a:xfrm>
            <a:off x="2433750" y="8398950"/>
            <a:ext cx="12483000" cy="894600"/>
          </a:xfrm>
          <a:prstGeom prst="rect">
            <a:avLst/>
          </a:prstGeom>
        </p:spPr>
        <p:txBody>
          <a:bodyPr anchorCtr="0" anchor="t" bIns="91425" lIns="0" spcFirstLastPara="1" rIns="91425" wrap="square" tIns="91425">
            <a:noAutofit/>
          </a:bodyPr>
          <a:lstStyle>
            <a:lvl1pPr lvl="0" rtl="0">
              <a:spcBef>
                <a:spcPts val="0"/>
              </a:spcBef>
              <a:spcAft>
                <a:spcPts val="0"/>
              </a:spcAft>
              <a:buClr>
                <a:srgbClr val="FFFFFF"/>
              </a:buClr>
              <a:buSzPts val="2600"/>
              <a:buNone/>
              <a:defRPr sz="2600">
                <a:solidFill>
                  <a:srgbClr val="FFFFFF"/>
                </a:solidFill>
              </a:defRPr>
            </a:lvl1pPr>
            <a:lvl2pPr lvl="1" rtl="0">
              <a:spcBef>
                <a:spcPts val="2000"/>
              </a:spcBef>
              <a:spcAft>
                <a:spcPts val="0"/>
              </a:spcAft>
              <a:buClr>
                <a:schemeClr val="lt1"/>
              </a:buClr>
              <a:buSzPts val="1800"/>
              <a:buNone/>
              <a:defRPr sz="1800">
                <a:solidFill>
                  <a:schemeClr val="lt1"/>
                </a:solidFill>
              </a:defRPr>
            </a:lvl2pPr>
            <a:lvl3pPr lvl="2" rtl="0">
              <a:spcBef>
                <a:spcPts val="2500"/>
              </a:spcBef>
              <a:spcAft>
                <a:spcPts val="0"/>
              </a:spcAft>
              <a:buClr>
                <a:schemeClr val="lt1"/>
              </a:buClr>
              <a:buSzPts val="1800"/>
              <a:buNone/>
              <a:defRPr sz="1800">
                <a:solidFill>
                  <a:schemeClr val="lt1"/>
                </a:solidFill>
              </a:defRPr>
            </a:lvl3pPr>
            <a:lvl4pPr lvl="3" rtl="0">
              <a:spcBef>
                <a:spcPts val="2000"/>
              </a:spcBef>
              <a:spcAft>
                <a:spcPts val="0"/>
              </a:spcAft>
              <a:buClr>
                <a:schemeClr val="lt1"/>
              </a:buClr>
              <a:buSzPts val="1800"/>
              <a:buNone/>
              <a:defRPr sz="1800">
                <a:solidFill>
                  <a:schemeClr val="lt1"/>
                </a:solidFill>
              </a:defRPr>
            </a:lvl4pPr>
            <a:lvl5pPr lvl="4" rtl="0">
              <a:spcBef>
                <a:spcPts val="1800"/>
              </a:spcBef>
              <a:spcAft>
                <a:spcPts val="0"/>
              </a:spcAft>
              <a:buClr>
                <a:schemeClr val="lt1"/>
              </a:buClr>
              <a:buSzPts val="1800"/>
              <a:buNone/>
              <a:defRPr sz="1800">
                <a:solidFill>
                  <a:schemeClr val="lt1"/>
                </a:solidFill>
              </a:defRPr>
            </a:lvl5pPr>
            <a:lvl6pPr lvl="5" rtl="0">
              <a:spcBef>
                <a:spcPts val="1800"/>
              </a:spcBef>
              <a:spcAft>
                <a:spcPts val="0"/>
              </a:spcAft>
              <a:buClr>
                <a:schemeClr val="lt1"/>
              </a:buClr>
              <a:buSzPts val="1800"/>
              <a:buNone/>
              <a:defRPr sz="1800">
                <a:solidFill>
                  <a:schemeClr val="lt1"/>
                </a:solidFill>
              </a:defRPr>
            </a:lvl6pPr>
            <a:lvl7pPr lvl="6" rtl="0">
              <a:spcBef>
                <a:spcPts val="1800"/>
              </a:spcBef>
              <a:spcAft>
                <a:spcPts val="0"/>
              </a:spcAft>
              <a:buClr>
                <a:schemeClr val="lt1"/>
              </a:buClr>
              <a:buSzPts val="1800"/>
              <a:buNone/>
              <a:defRPr sz="1800">
                <a:solidFill>
                  <a:schemeClr val="lt1"/>
                </a:solidFill>
              </a:defRPr>
            </a:lvl7pPr>
            <a:lvl8pPr lvl="7" rtl="0">
              <a:spcBef>
                <a:spcPts val="1800"/>
              </a:spcBef>
              <a:spcAft>
                <a:spcPts val="0"/>
              </a:spcAft>
              <a:buClr>
                <a:schemeClr val="lt1"/>
              </a:buClr>
              <a:buSzPts val="1800"/>
              <a:buNone/>
              <a:defRPr sz="1800">
                <a:solidFill>
                  <a:schemeClr val="lt1"/>
                </a:solidFill>
              </a:defRPr>
            </a:lvl8pPr>
            <a:lvl9pPr lvl="8" rtl="0">
              <a:spcBef>
                <a:spcPts val="1800"/>
              </a:spcBef>
              <a:spcAft>
                <a:spcPts val="1800"/>
              </a:spcAft>
              <a:buClr>
                <a:schemeClr val="lt1"/>
              </a:buClr>
              <a:buSzPts val="1800"/>
              <a:buNone/>
              <a:defRPr sz="1800">
                <a:solidFill>
                  <a:schemeClr val="lt1"/>
                </a:solidFill>
              </a:defRPr>
            </a:lvl9pPr>
          </a:lstStyle>
          <a:p/>
        </p:txBody>
      </p:sp>
      <p:pic>
        <p:nvPicPr>
          <p:cNvPr id="30" name="Google Shape;30;p7"/>
          <p:cNvPicPr preferRelativeResize="0"/>
          <p:nvPr/>
        </p:nvPicPr>
        <p:blipFill rotWithShape="1">
          <a:blip r:embed="rId2">
            <a:alphaModFix/>
          </a:blip>
          <a:srcRect b="15763" l="9728" r="10328" t="16901"/>
          <a:stretch/>
        </p:blipFill>
        <p:spPr>
          <a:xfrm>
            <a:off x="858650" y="808725"/>
            <a:ext cx="3981076" cy="179887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TITLE">
  <p:cSld name="CUSTOM_1_2_1_1_1_1">
    <p:bg>
      <p:bgPr>
        <a:solidFill>
          <a:schemeClr val="dk1"/>
        </a:solidFill>
      </p:bgPr>
    </p:bg>
    <p:spTree>
      <p:nvGrpSpPr>
        <p:cNvPr id="31" name="Shape 31"/>
        <p:cNvGrpSpPr/>
        <p:nvPr/>
      </p:nvGrpSpPr>
      <p:grpSpPr>
        <a:xfrm>
          <a:off x="0" y="0"/>
          <a:ext cx="0" cy="0"/>
          <a:chOff x="0" y="0"/>
          <a:chExt cx="0" cy="0"/>
        </a:xfrm>
      </p:grpSpPr>
      <p:pic>
        <p:nvPicPr>
          <p:cNvPr id="32" name="Google Shape;32;p8"/>
          <p:cNvPicPr preferRelativeResize="0"/>
          <p:nvPr/>
        </p:nvPicPr>
        <p:blipFill rotWithShape="1">
          <a:blip r:embed="rId2">
            <a:alphaModFix/>
          </a:blip>
          <a:srcRect b="15763" l="9728" r="10328" t="16901"/>
          <a:stretch/>
        </p:blipFill>
        <p:spPr>
          <a:xfrm>
            <a:off x="1087250" y="8223225"/>
            <a:ext cx="3100126" cy="1400826"/>
          </a:xfrm>
          <a:prstGeom prst="rect">
            <a:avLst/>
          </a:prstGeom>
          <a:noFill/>
          <a:ln>
            <a:noFill/>
          </a:ln>
        </p:spPr>
      </p:pic>
      <p:sp>
        <p:nvSpPr>
          <p:cNvPr id="33" name="Google Shape;33;p8"/>
          <p:cNvSpPr txBox="1"/>
          <p:nvPr>
            <p:ph type="title"/>
          </p:nvPr>
        </p:nvSpPr>
        <p:spPr>
          <a:xfrm>
            <a:off x="1138350" y="4419075"/>
            <a:ext cx="10305000" cy="1503900"/>
          </a:xfrm>
          <a:prstGeom prst="rect">
            <a:avLst/>
          </a:prstGeom>
        </p:spPr>
        <p:txBody>
          <a:bodyPr anchorCtr="0" anchor="b" bIns="91425" lIns="0" spcFirstLastPara="1" rIns="91425" wrap="square" tIns="91425">
            <a:noAutofit/>
          </a:bodyPr>
          <a:lstStyle>
            <a:lvl1pPr lvl="0" rtl="0">
              <a:lnSpc>
                <a:spcPct val="90000"/>
              </a:lnSpc>
              <a:spcBef>
                <a:spcPts val="0"/>
              </a:spcBef>
              <a:spcAft>
                <a:spcPts val="0"/>
              </a:spcAft>
              <a:buClr>
                <a:schemeClr val="lt2"/>
              </a:buClr>
              <a:buSzPts val="10000"/>
              <a:buNone/>
              <a:defRPr sz="10000">
                <a:solidFill>
                  <a:schemeClr val="lt2"/>
                </a:solidFill>
              </a:defRPr>
            </a:lvl1pPr>
            <a:lvl2pPr lvl="1" rtl="0">
              <a:spcBef>
                <a:spcPts val="0"/>
              </a:spcBef>
              <a:spcAft>
                <a:spcPts val="0"/>
              </a:spcAft>
              <a:buClr>
                <a:schemeClr val="lt1"/>
              </a:buClr>
              <a:buSzPts val="9600"/>
              <a:buNone/>
              <a:defRPr sz="9600">
                <a:solidFill>
                  <a:schemeClr val="lt1"/>
                </a:solidFill>
              </a:defRPr>
            </a:lvl2pPr>
            <a:lvl3pPr lvl="2" rtl="0">
              <a:spcBef>
                <a:spcPts val="0"/>
              </a:spcBef>
              <a:spcAft>
                <a:spcPts val="0"/>
              </a:spcAft>
              <a:buClr>
                <a:schemeClr val="lt1"/>
              </a:buClr>
              <a:buSzPts val="9600"/>
              <a:buNone/>
              <a:defRPr sz="9600">
                <a:solidFill>
                  <a:schemeClr val="lt1"/>
                </a:solidFill>
              </a:defRPr>
            </a:lvl3pPr>
            <a:lvl4pPr lvl="3" rtl="0">
              <a:spcBef>
                <a:spcPts val="0"/>
              </a:spcBef>
              <a:spcAft>
                <a:spcPts val="0"/>
              </a:spcAft>
              <a:buClr>
                <a:schemeClr val="lt1"/>
              </a:buClr>
              <a:buSzPts val="9600"/>
              <a:buNone/>
              <a:defRPr sz="9600">
                <a:solidFill>
                  <a:schemeClr val="lt1"/>
                </a:solidFill>
              </a:defRPr>
            </a:lvl4pPr>
            <a:lvl5pPr lvl="4" rtl="0">
              <a:spcBef>
                <a:spcPts val="0"/>
              </a:spcBef>
              <a:spcAft>
                <a:spcPts val="0"/>
              </a:spcAft>
              <a:buClr>
                <a:schemeClr val="lt1"/>
              </a:buClr>
              <a:buSzPts val="9600"/>
              <a:buNone/>
              <a:defRPr sz="9600">
                <a:solidFill>
                  <a:schemeClr val="lt1"/>
                </a:solidFill>
              </a:defRPr>
            </a:lvl5pPr>
            <a:lvl6pPr lvl="5" rtl="0">
              <a:spcBef>
                <a:spcPts val="0"/>
              </a:spcBef>
              <a:spcAft>
                <a:spcPts val="0"/>
              </a:spcAft>
              <a:buClr>
                <a:schemeClr val="lt1"/>
              </a:buClr>
              <a:buSzPts val="9600"/>
              <a:buNone/>
              <a:defRPr sz="9600">
                <a:solidFill>
                  <a:schemeClr val="lt1"/>
                </a:solidFill>
              </a:defRPr>
            </a:lvl6pPr>
            <a:lvl7pPr lvl="6" rtl="0">
              <a:spcBef>
                <a:spcPts val="0"/>
              </a:spcBef>
              <a:spcAft>
                <a:spcPts val="0"/>
              </a:spcAft>
              <a:buClr>
                <a:schemeClr val="lt1"/>
              </a:buClr>
              <a:buSzPts val="9600"/>
              <a:buNone/>
              <a:defRPr sz="9600">
                <a:solidFill>
                  <a:schemeClr val="lt1"/>
                </a:solidFill>
              </a:defRPr>
            </a:lvl7pPr>
            <a:lvl8pPr lvl="7" rtl="0">
              <a:spcBef>
                <a:spcPts val="0"/>
              </a:spcBef>
              <a:spcAft>
                <a:spcPts val="0"/>
              </a:spcAft>
              <a:buClr>
                <a:schemeClr val="lt1"/>
              </a:buClr>
              <a:buSzPts val="9600"/>
              <a:buNone/>
              <a:defRPr sz="9600">
                <a:solidFill>
                  <a:schemeClr val="lt1"/>
                </a:solidFill>
              </a:defRPr>
            </a:lvl8pPr>
            <a:lvl9pPr lvl="8" rtl="0">
              <a:spcBef>
                <a:spcPts val="0"/>
              </a:spcBef>
              <a:spcAft>
                <a:spcPts val="0"/>
              </a:spcAft>
              <a:buClr>
                <a:schemeClr val="lt1"/>
              </a:buClr>
              <a:buSzPts val="9600"/>
              <a:buNone/>
              <a:defRPr sz="9600">
                <a:solidFill>
                  <a:schemeClr val="lt1"/>
                </a:solidFill>
              </a:defRPr>
            </a:lvl9pPr>
          </a:lstStyle>
          <a:p/>
        </p:txBody>
      </p:sp>
      <p:sp>
        <p:nvSpPr>
          <p:cNvPr id="34" name="Google Shape;34;p8"/>
          <p:cNvSpPr txBox="1"/>
          <p:nvPr>
            <p:ph idx="1" type="subTitle"/>
          </p:nvPr>
        </p:nvSpPr>
        <p:spPr>
          <a:xfrm>
            <a:off x="1138350" y="6112250"/>
            <a:ext cx="8853600" cy="894600"/>
          </a:xfrm>
          <a:prstGeom prst="rect">
            <a:avLst/>
          </a:prstGeom>
        </p:spPr>
        <p:txBody>
          <a:bodyPr anchorCtr="0" anchor="t" bIns="91425" lIns="0" spcFirstLastPara="1" rIns="91425" wrap="square" tIns="91425">
            <a:noAutofit/>
          </a:bodyPr>
          <a:lstStyle>
            <a:lvl1pPr lvl="0" rtl="0">
              <a:spcBef>
                <a:spcPts val="0"/>
              </a:spcBef>
              <a:spcAft>
                <a:spcPts val="0"/>
              </a:spcAft>
              <a:buClr>
                <a:srgbClr val="FFFFFF"/>
              </a:buClr>
              <a:buSzPts val="3400"/>
              <a:buNone/>
              <a:defRPr sz="3400">
                <a:solidFill>
                  <a:srgbClr val="FFFFFF"/>
                </a:solidFill>
              </a:defRPr>
            </a:lvl1pPr>
            <a:lvl2pPr lvl="1" rtl="0">
              <a:spcBef>
                <a:spcPts val="2000"/>
              </a:spcBef>
              <a:spcAft>
                <a:spcPts val="0"/>
              </a:spcAft>
              <a:buClr>
                <a:schemeClr val="lt1"/>
              </a:buClr>
              <a:buSzPts val="2800"/>
              <a:buNone/>
              <a:defRPr>
                <a:solidFill>
                  <a:schemeClr val="lt1"/>
                </a:solidFill>
              </a:defRPr>
            </a:lvl2pPr>
            <a:lvl3pPr lvl="2" rtl="0">
              <a:spcBef>
                <a:spcPts val="2500"/>
              </a:spcBef>
              <a:spcAft>
                <a:spcPts val="0"/>
              </a:spcAft>
              <a:buClr>
                <a:schemeClr val="lt1"/>
              </a:buClr>
              <a:buSzPts val="2800"/>
              <a:buNone/>
              <a:defRPr>
                <a:solidFill>
                  <a:schemeClr val="lt1"/>
                </a:solidFill>
              </a:defRPr>
            </a:lvl3pPr>
            <a:lvl4pPr lvl="3" rtl="0">
              <a:spcBef>
                <a:spcPts val="2000"/>
              </a:spcBef>
              <a:spcAft>
                <a:spcPts val="0"/>
              </a:spcAft>
              <a:buClr>
                <a:schemeClr val="lt1"/>
              </a:buClr>
              <a:buSzPts val="2800"/>
              <a:buNone/>
              <a:defRPr>
                <a:solidFill>
                  <a:schemeClr val="lt1"/>
                </a:solidFill>
              </a:defRPr>
            </a:lvl4pPr>
            <a:lvl5pPr lvl="4" rtl="0">
              <a:spcBef>
                <a:spcPts val="1800"/>
              </a:spcBef>
              <a:spcAft>
                <a:spcPts val="0"/>
              </a:spcAft>
              <a:buClr>
                <a:schemeClr val="lt1"/>
              </a:buClr>
              <a:buSzPts val="2800"/>
              <a:buNone/>
              <a:defRPr>
                <a:solidFill>
                  <a:schemeClr val="lt1"/>
                </a:solidFill>
              </a:defRPr>
            </a:lvl5pPr>
            <a:lvl6pPr lvl="5" rtl="0">
              <a:spcBef>
                <a:spcPts val="1800"/>
              </a:spcBef>
              <a:spcAft>
                <a:spcPts val="0"/>
              </a:spcAft>
              <a:buClr>
                <a:schemeClr val="lt1"/>
              </a:buClr>
              <a:buSzPts val="2800"/>
              <a:buNone/>
              <a:defRPr>
                <a:solidFill>
                  <a:schemeClr val="lt1"/>
                </a:solidFill>
              </a:defRPr>
            </a:lvl6pPr>
            <a:lvl7pPr lvl="6" rtl="0">
              <a:spcBef>
                <a:spcPts val="1800"/>
              </a:spcBef>
              <a:spcAft>
                <a:spcPts val="0"/>
              </a:spcAft>
              <a:buClr>
                <a:schemeClr val="lt1"/>
              </a:buClr>
              <a:buSzPts val="2800"/>
              <a:buNone/>
              <a:defRPr>
                <a:solidFill>
                  <a:schemeClr val="lt1"/>
                </a:solidFill>
              </a:defRPr>
            </a:lvl7pPr>
            <a:lvl8pPr lvl="7" rtl="0">
              <a:spcBef>
                <a:spcPts val="1800"/>
              </a:spcBef>
              <a:spcAft>
                <a:spcPts val="0"/>
              </a:spcAft>
              <a:buClr>
                <a:schemeClr val="lt1"/>
              </a:buClr>
              <a:buSzPts val="2800"/>
              <a:buNone/>
              <a:defRPr>
                <a:solidFill>
                  <a:schemeClr val="lt1"/>
                </a:solidFill>
              </a:defRPr>
            </a:lvl8pPr>
            <a:lvl9pPr lvl="8" rtl="0">
              <a:spcBef>
                <a:spcPts val="1800"/>
              </a:spcBef>
              <a:spcAft>
                <a:spcPts val="1800"/>
              </a:spcAft>
              <a:buClr>
                <a:schemeClr val="lt1"/>
              </a:buClr>
              <a:buSzPts val="2800"/>
              <a:buNone/>
              <a:defRPr>
                <a:solidFill>
                  <a:schemeClr val="lt1"/>
                </a:solidFill>
              </a:defRPr>
            </a:lvl9pPr>
          </a:lstStyle>
          <a:p/>
        </p:txBody>
      </p:sp>
      <p:sp>
        <p:nvSpPr>
          <p:cNvPr id="35" name="Google Shape;35;p8"/>
          <p:cNvSpPr txBox="1"/>
          <p:nvPr>
            <p:ph idx="2" type="subTitle"/>
          </p:nvPr>
        </p:nvSpPr>
        <p:spPr>
          <a:xfrm>
            <a:off x="1138350" y="754063"/>
            <a:ext cx="12483000" cy="894600"/>
          </a:xfrm>
          <a:prstGeom prst="rect">
            <a:avLst/>
          </a:prstGeom>
        </p:spPr>
        <p:txBody>
          <a:bodyPr anchorCtr="0" anchor="t" bIns="91425" lIns="0" spcFirstLastPara="1" rIns="91425" wrap="square" tIns="91425">
            <a:noAutofit/>
          </a:bodyPr>
          <a:lstStyle>
            <a:lvl1pPr lvl="0" rtl="0">
              <a:spcBef>
                <a:spcPts val="0"/>
              </a:spcBef>
              <a:spcAft>
                <a:spcPts val="0"/>
              </a:spcAft>
              <a:buClr>
                <a:schemeClr val="lt2"/>
              </a:buClr>
              <a:buSzPts val="2200"/>
              <a:buNone/>
              <a:defRPr sz="2200">
                <a:solidFill>
                  <a:schemeClr val="lt2"/>
                </a:solidFill>
              </a:defRPr>
            </a:lvl1pPr>
            <a:lvl2pPr lvl="1" rtl="0">
              <a:spcBef>
                <a:spcPts val="2000"/>
              </a:spcBef>
              <a:spcAft>
                <a:spcPts val="0"/>
              </a:spcAft>
              <a:buClr>
                <a:schemeClr val="lt1"/>
              </a:buClr>
              <a:buSzPts val="1800"/>
              <a:buNone/>
              <a:defRPr sz="1800">
                <a:solidFill>
                  <a:schemeClr val="lt1"/>
                </a:solidFill>
              </a:defRPr>
            </a:lvl2pPr>
            <a:lvl3pPr lvl="2" rtl="0">
              <a:spcBef>
                <a:spcPts val="2500"/>
              </a:spcBef>
              <a:spcAft>
                <a:spcPts val="0"/>
              </a:spcAft>
              <a:buClr>
                <a:schemeClr val="lt1"/>
              </a:buClr>
              <a:buSzPts val="1800"/>
              <a:buNone/>
              <a:defRPr sz="1800">
                <a:solidFill>
                  <a:schemeClr val="lt1"/>
                </a:solidFill>
              </a:defRPr>
            </a:lvl3pPr>
            <a:lvl4pPr lvl="3" rtl="0">
              <a:spcBef>
                <a:spcPts val="2000"/>
              </a:spcBef>
              <a:spcAft>
                <a:spcPts val="0"/>
              </a:spcAft>
              <a:buClr>
                <a:schemeClr val="lt1"/>
              </a:buClr>
              <a:buSzPts val="1800"/>
              <a:buNone/>
              <a:defRPr sz="1800">
                <a:solidFill>
                  <a:schemeClr val="lt1"/>
                </a:solidFill>
              </a:defRPr>
            </a:lvl4pPr>
            <a:lvl5pPr lvl="4" rtl="0">
              <a:spcBef>
                <a:spcPts val="1800"/>
              </a:spcBef>
              <a:spcAft>
                <a:spcPts val="0"/>
              </a:spcAft>
              <a:buClr>
                <a:schemeClr val="lt1"/>
              </a:buClr>
              <a:buSzPts val="1800"/>
              <a:buNone/>
              <a:defRPr sz="1800">
                <a:solidFill>
                  <a:schemeClr val="lt1"/>
                </a:solidFill>
              </a:defRPr>
            </a:lvl5pPr>
            <a:lvl6pPr lvl="5" rtl="0">
              <a:spcBef>
                <a:spcPts val="1800"/>
              </a:spcBef>
              <a:spcAft>
                <a:spcPts val="0"/>
              </a:spcAft>
              <a:buClr>
                <a:schemeClr val="lt1"/>
              </a:buClr>
              <a:buSzPts val="1800"/>
              <a:buNone/>
              <a:defRPr sz="1800">
                <a:solidFill>
                  <a:schemeClr val="lt1"/>
                </a:solidFill>
              </a:defRPr>
            </a:lvl6pPr>
            <a:lvl7pPr lvl="6" rtl="0">
              <a:spcBef>
                <a:spcPts val="1800"/>
              </a:spcBef>
              <a:spcAft>
                <a:spcPts val="0"/>
              </a:spcAft>
              <a:buClr>
                <a:schemeClr val="lt1"/>
              </a:buClr>
              <a:buSzPts val="1800"/>
              <a:buNone/>
              <a:defRPr sz="1800">
                <a:solidFill>
                  <a:schemeClr val="lt1"/>
                </a:solidFill>
              </a:defRPr>
            </a:lvl7pPr>
            <a:lvl8pPr lvl="7" rtl="0">
              <a:spcBef>
                <a:spcPts val="1800"/>
              </a:spcBef>
              <a:spcAft>
                <a:spcPts val="0"/>
              </a:spcAft>
              <a:buClr>
                <a:schemeClr val="lt1"/>
              </a:buClr>
              <a:buSzPts val="1800"/>
              <a:buNone/>
              <a:defRPr sz="1800">
                <a:solidFill>
                  <a:schemeClr val="lt1"/>
                </a:solidFill>
              </a:defRPr>
            </a:lvl8pPr>
            <a:lvl9pPr lvl="8" rtl="0">
              <a:spcBef>
                <a:spcPts val="1800"/>
              </a:spcBef>
              <a:spcAft>
                <a:spcPts val="1800"/>
              </a:spcAft>
              <a:buClr>
                <a:schemeClr val="lt1"/>
              </a:buClr>
              <a:buSzPts val="1800"/>
              <a:buNone/>
              <a:defRPr sz="1800">
                <a:solidFill>
                  <a:schemeClr val="lt1"/>
                </a:solidFill>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TITLE">
  <p:cSld name="CUSTOM_1_2_1_1_1_1_1">
    <p:bg>
      <p:bgPr>
        <a:solidFill>
          <a:schemeClr val="lt1"/>
        </a:solidFill>
      </p:bgPr>
    </p:bg>
    <p:spTree>
      <p:nvGrpSpPr>
        <p:cNvPr id="36" name="Shape 36"/>
        <p:cNvGrpSpPr/>
        <p:nvPr/>
      </p:nvGrpSpPr>
      <p:grpSpPr>
        <a:xfrm>
          <a:off x="0" y="0"/>
          <a:ext cx="0" cy="0"/>
          <a:chOff x="0" y="0"/>
          <a:chExt cx="0" cy="0"/>
        </a:xfrm>
      </p:grpSpPr>
      <p:pic>
        <p:nvPicPr>
          <p:cNvPr id="37" name="Google Shape;37;p9"/>
          <p:cNvPicPr preferRelativeResize="0"/>
          <p:nvPr/>
        </p:nvPicPr>
        <p:blipFill rotWithShape="1">
          <a:blip r:embed="rId2">
            <a:alphaModFix/>
          </a:blip>
          <a:srcRect b="15763" l="9728" r="10328" t="16901"/>
          <a:stretch/>
        </p:blipFill>
        <p:spPr>
          <a:xfrm>
            <a:off x="1087250" y="8223225"/>
            <a:ext cx="3100126" cy="1400826"/>
          </a:xfrm>
          <a:prstGeom prst="rect">
            <a:avLst/>
          </a:prstGeom>
          <a:noFill/>
          <a:ln>
            <a:noFill/>
          </a:ln>
        </p:spPr>
      </p:pic>
      <p:sp>
        <p:nvSpPr>
          <p:cNvPr id="38" name="Google Shape;38;p9"/>
          <p:cNvSpPr txBox="1"/>
          <p:nvPr>
            <p:ph type="title"/>
          </p:nvPr>
        </p:nvSpPr>
        <p:spPr>
          <a:xfrm>
            <a:off x="1138350" y="4419075"/>
            <a:ext cx="10305000" cy="1503900"/>
          </a:xfrm>
          <a:prstGeom prst="rect">
            <a:avLst/>
          </a:prstGeom>
        </p:spPr>
        <p:txBody>
          <a:bodyPr anchorCtr="0" anchor="b" bIns="91425" lIns="0" spcFirstLastPara="1" rIns="91425" wrap="square" tIns="91425">
            <a:noAutofit/>
          </a:bodyPr>
          <a:lstStyle>
            <a:lvl1pPr lvl="0" rtl="0">
              <a:lnSpc>
                <a:spcPct val="90000"/>
              </a:lnSpc>
              <a:spcBef>
                <a:spcPts val="0"/>
              </a:spcBef>
              <a:spcAft>
                <a:spcPts val="0"/>
              </a:spcAft>
              <a:buClr>
                <a:srgbClr val="FFFFFF"/>
              </a:buClr>
              <a:buSzPts val="10000"/>
              <a:buNone/>
              <a:defRPr sz="10000">
                <a:solidFill>
                  <a:srgbClr val="FFFFFF"/>
                </a:solidFill>
              </a:defRPr>
            </a:lvl1pPr>
            <a:lvl2pPr lvl="1" rtl="0">
              <a:spcBef>
                <a:spcPts val="0"/>
              </a:spcBef>
              <a:spcAft>
                <a:spcPts val="0"/>
              </a:spcAft>
              <a:buClr>
                <a:schemeClr val="lt1"/>
              </a:buClr>
              <a:buSzPts val="9600"/>
              <a:buNone/>
              <a:defRPr sz="9600">
                <a:solidFill>
                  <a:schemeClr val="lt1"/>
                </a:solidFill>
              </a:defRPr>
            </a:lvl2pPr>
            <a:lvl3pPr lvl="2" rtl="0">
              <a:spcBef>
                <a:spcPts val="0"/>
              </a:spcBef>
              <a:spcAft>
                <a:spcPts val="0"/>
              </a:spcAft>
              <a:buClr>
                <a:schemeClr val="lt1"/>
              </a:buClr>
              <a:buSzPts val="9600"/>
              <a:buNone/>
              <a:defRPr sz="9600">
                <a:solidFill>
                  <a:schemeClr val="lt1"/>
                </a:solidFill>
              </a:defRPr>
            </a:lvl3pPr>
            <a:lvl4pPr lvl="3" rtl="0">
              <a:spcBef>
                <a:spcPts val="0"/>
              </a:spcBef>
              <a:spcAft>
                <a:spcPts val="0"/>
              </a:spcAft>
              <a:buClr>
                <a:schemeClr val="lt1"/>
              </a:buClr>
              <a:buSzPts val="9600"/>
              <a:buNone/>
              <a:defRPr sz="9600">
                <a:solidFill>
                  <a:schemeClr val="lt1"/>
                </a:solidFill>
              </a:defRPr>
            </a:lvl4pPr>
            <a:lvl5pPr lvl="4" rtl="0">
              <a:spcBef>
                <a:spcPts val="0"/>
              </a:spcBef>
              <a:spcAft>
                <a:spcPts val="0"/>
              </a:spcAft>
              <a:buClr>
                <a:schemeClr val="lt1"/>
              </a:buClr>
              <a:buSzPts val="9600"/>
              <a:buNone/>
              <a:defRPr sz="9600">
                <a:solidFill>
                  <a:schemeClr val="lt1"/>
                </a:solidFill>
              </a:defRPr>
            </a:lvl5pPr>
            <a:lvl6pPr lvl="5" rtl="0">
              <a:spcBef>
                <a:spcPts val="0"/>
              </a:spcBef>
              <a:spcAft>
                <a:spcPts val="0"/>
              </a:spcAft>
              <a:buClr>
                <a:schemeClr val="lt1"/>
              </a:buClr>
              <a:buSzPts val="9600"/>
              <a:buNone/>
              <a:defRPr sz="9600">
                <a:solidFill>
                  <a:schemeClr val="lt1"/>
                </a:solidFill>
              </a:defRPr>
            </a:lvl6pPr>
            <a:lvl7pPr lvl="6" rtl="0">
              <a:spcBef>
                <a:spcPts val="0"/>
              </a:spcBef>
              <a:spcAft>
                <a:spcPts val="0"/>
              </a:spcAft>
              <a:buClr>
                <a:schemeClr val="lt1"/>
              </a:buClr>
              <a:buSzPts val="9600"/>
              <a:buNone/>
              <a:defRPr sz="9600">
                <a:solidFill>
                  <a:schemeClr val="lt1"/>
                </a:solidFill>
              </a:defRPr>
            </a:lvl7pPr>
            <a:lvl8pPr lvl="7" rtl="0">
              <a:spcBef>
                <a:spcPts val="0"/>
              </a:spcBef>
              <a:spcAft>
                <a:spcPts val="0"/>
              </a:spcAft>
              <a:buClr>
                <a:schemeClr val="lt1"/>
              </a:buClr>
              <a:buSzPts val="9600"/>
              <a:buNone/>
              <a:defRPr sz="9600">
                <a:solidFill>
                  <a:schemeClr val="lt1"/>
                </a:solidFill>
              </a:defRPr>
            </a:lvl8pPr>
            <a:lvl9pPr lvl="8" rtl="0">
              <a:spcBef>
                <a:spcPts val="0"/>
              </a:spcBef>
              <a:spcAft>
                <a:spcPts val="0"/>
              </a:spcAft>
              <a:buClr>
                <a:schemeClr val="lt1"/>
              </a:buClr>
              <a:buSzPts val="9600"/>
              <a:buNone/>
              <a:defRPr sz="9600">
                <a:solidFill>
                  <a:schemeClr val="lt1"/>
                </a:solidFill>
              </a:defRPr>
            </a:lvl9pPr>
          </a:lstStyle>
          <a:p/>
        </p:txBody>
      </p:sp>
      <p:sp>
        <p:nvSpPr>
          <p:cNvPr id="39" name="Google Shape;39;p9"/>
          <p:cNvSpPr txBox="1"/>
          <p:nvPr>
            <p:ph idx="1" type="subTitle"/>
          </p:nvPr>
        </p:nvSpPr>
        <p:spPr>
          <a:xfrm>
            <a:off x="1138350" y="6112250"/>
            <a:ext cx="8853600" cy="894600"/>
          </a:xfrm>
          <a:prstGeom prst="rect">
            <a:avLst/>
          </a:prstGeom>
        </p:spPr>
        <p:txBody>
          <a:bodyPr anchorCtr="0" anchor="t" bIns="91425" lIns="0" spcFirstLastPara="1" rIns="91425" wrap="square" tIns="91425">
            <a:noAutofit/>
          </a:bodyPr>
          <a:lstStyle>
            <a:lvl1pPr lvl="0" rtl="0">
              <a:spcBef>
                <a:spcPts val="0"/>
              </a:spcBef>
              <a:spcAft>
                <a:spcPts val="0"/>
              </a:spcAft>
              <a:buClr>
                <a:schemeClr val="lt2"/>
              </a:buClr>
              <a:buSzPts val="3400"/>
              <a:buNone/>
              <a:defRPr sz="3400">
                <a:solidFill>
                  <a:schemeClr val="lt2"/>
                </a:solidFill>
              </a:defRPr>
            </a:lvl1pPr>
            <a:lvl2pPr lvl="1" rtl="0">
              <a:spcBef>
                <a:spcPts val="2000"/>
              </a:spcBef>
              <a:spcAft>
                <a:spcPts val="0"/>
              </a:spcAft>
              <a:buClr>
                <a:schemeClr val="lt1"/>
              </a:buClr>
              <a:buSzPts val="2800"/>
              <a:buNone/>
              <a:defRPr>
                <a:solidFill>
                  <a:schemeClr val="lt1"/>
                </a:solidFill>
              </a:defRPr>
            </a:lvl2pPr>
            <a:lvl3pPr lvl="2" rtl="0">
              <a:spcBef>
                <a:spcPts val="2500"/>
              </a:spcBef>
              <a:spcAft>
                <a:spcPts val="0"/>
              </a:spcAft>
              <a:buClr>
                <a:schemeClr val="lt1"/>
              </a:buClr>
              <a:buSzPts val="2800"/>
              <a:buNone/>
              <a:defRPr>
                <a:solidFill>
                  <a:schemeClr val="lt1"/>
                </a:solidFill>
              </a:defRPr>
            </a:lvl3pPr>
            <a:lvl4pPr lvl="3" rtl="0">
              <a:spcBef>
                <a:spcPts val="2000"/>
              </a:spcBef>
              <a:spcAft>
                <a:spcPts val="0"/>
              </a:spcAft>
              <a:buClr>
                <a:schemeClr val="lt1"/>
              </a:buClr>
              <a:buSzPts val="2800"/>
              <a:buNone/>
              <a:defRPr>
                <a:solidFill>
                  <a:schemeClr val="lt1"/>
                </a:solidFill>
              </a:defRPr>
            </a:lvl4pPr>
            <a:lvl5pPr lvl="4" rtl="0">
              <a:spcBef>
                <a:spcPts val="1800"/>
              </a:spcBef>
              <a:spcAft>
                <a:spcPts val="0"/>
              </a:spcAft>
              <a:buClr>
                <a:schemeClr val="lt1"/>
              </a:buClr>
              <a:buSzPts val="2800"/>
              <a:buNone/>
              <a:defRPr>
                <a:solidFill>
                  <a:schemeClr val="lt1"/>
                </a:solidFill>
              </a:defRPr>
            </a:lvl5pPr>
            <a:lvl6pPr lvl="5" rtl="0">
              <a:spcBef>
                <a:spcPts val="1800"/>
              </a:spcBef>
              <a:spcAft>
                <a:spcPts val="0"/>
              </a:spcAft>
              <a:buClr>
                <a:schemeClr val="lt1"/>
              </a:buClr>
              <a:buSzPts val="2800"/>
              <a:buNone/>
              <a:defRPr>
                <a:solidFill>
                  <a:schemeClr val="lt1"/>
                </a:solidFill>
              </a:defRPr>
            </a:lvl6pPr>
            <a:lvl7pPr lvl="6" rtl="0">
              <a:spcBef>
                <a:spcPts val="1800"/>
              </a:spcBef>
              <a:spcAft>
                <a:spcPts val="0"/>
              </a:spcAft>
              <a:buClr>
                <a:schemeClr val="lt1"/>
              </a:buClr>
              <a:buSzPts val="2800"/>
              <a:buNone/>
              <a:defRPr>
                <a:solidFill>
                  <a:schemeClr val="lt1"/>
                </a:solidFill>
              </a:defRPr>
            </a:lvl7pPr>
            <a:lvl8pPr lvl="7" rtl="0">
              <a:spcBef>
                <a:spcPts val="1800"/>
              </a:spcBef>
              <a:spcAft>
                <a:spcPts val="0"/>
              </a:spcAft>
              <a:buClr>
                <a:schemeClr val="lt1"/>
              </a:buClr>
              <a:buSzPts val="2800"/>
              <a:buNone/>
              <a:defRPr>
                <a:solidFill>
                  <a:schemeClr val="lt1"/>
                </a:solidFill>
              </a:defRPr>
            </a:lvl8pPr>
            <a:lvl9pPr lvl="8" rtl="0">
              <a:spcBef>
                <a:spcPts val="1800"/>
              </a:spcBef>
              <a:spcAft>
                <a:spcPts val="1800"/>
              </a:spcAft>
              <a:buClr>
                <a:schemeClr val="lt1"/>
              </a:buClr>
              <a:buSzPts val="2800"/>
              <a:buNone/>
              <a:defRPr>
                <a:solidFill>
                  <a:schemeClr val="lt1"/>
                </a:solidFill>
              </a:defRPr>
            </a:lvl9pPr>
          </a:lstStyle>
          <a:p/>
        </p:txBody>
      </p:sp>
      <p:sp>
        <p:nvSpPr>
          <p:cNvPr id="40" name="Google Shape;40;p9"/>
          <p:cNvSpPr txBox="1"/>
          <p:nvPr>
            <p:ph idx="2" type="subTitle"/>
          </p:nvPr>
        </p:nvSpPr>
        <p:spPr>
          <a:xfrm>
            <a:off x="1138350" y="754063"/>
            <a:ext cx="12483000" cy="894600"/>
          </a:xfrm>
          <a:prstGeom prst="rect">
            <a:avLst/>
          </a:prstGeom>
        </p:spPr>
        <p:txBody>
          <a:bodyPr anchorCtr="0" anchor="t" bIns="91425" lIns="0" spcFirstLastPara="1" rIns="91425" wrap="square" tIns="91425">
            <a:noAutofit/>
          </a:bodyPr>
          <a:lstStyle>
            <a:lvl1pPr lvl="0" rtl="0">
              <a:spcBef>
                <a:spcPts val="0"/>
              </a:spcBef>
              <a:spcAft>
                <a:spcPts val="0"/>
              </a:spcAft>
              <a:buClr>
                <a:schemeClr val="lt2"/>
              </a:buClr>
              <a:buSzPts val="2200"/>
              <a:buNone/>
              <a:defRPr sz="2200">
                <a:solidFill>
                  <a:schemeClr val="lt2"/>
                </a:solidFill>
              </a:defRPr>
            </a:lvl1pPr>
            <a:lvl2pPr lvl="1" rtl="0">
              <a:spcBef>
                <a:spcPts val="2000"/>
              </a:spcBef>
              <a:spcAft>
                <a:spcPts val="0"/>
              </a:spcAft>
              <a:buClr>
                <a:schemeClr val="lt1"/>
              </a:buClr>
              <a:buSzPts val="1800"/>
              <a:buNone/>
              <a:defRPr sz="1800">
                <a:solidFill>
                  <a:schemeClr val="lt1"/>
                </a:solidFill>
              </a:defRPr>
            </a:lvl2pPr>
            <a:lvl3pPr lvl="2" rtl="0">
              <a:spcBef>
                <a:spcPts val="2500"/>
              </a:spcBef>
              <a:spcAft>
                <a:spcPts val="0"/>
              </a:spcAft>
              <a:buClr>
                <a:schemeClr val="lt1"/>
              </a:buClr>
              <a:buSzPts val="1800"/>
              <a:buNone/>
              <a:defRPr sz="1800">
                <a:solidFill>
                  <a:schemeClr val="lt1"/>
                </a:solidFill>
              </a:defRPr>
            </a:lvl3pPr>
            <a:lvl4pPr lvl="3" rtl="0">
              <a:spcBef>
                <a:spcPts val="2000"/>
              </a:spcBef>
              <a:spcAft>
                <a:spcPts val="0"/>
              </a:spcAft>
              <a:buClr>
                <a:schemeClr val="lt1"/>
              </a:buClr>
              <a:buSzPts val="1800"/>
              <a:buNone/>
              <a:defRPr sz="1800">
                <a:solidFill>
                  <a:schemeClr val="lt1"/>
                </a:solidFill>
              </a:defRPr>
            </a:lvl4pPr>
            <a:lvl5pPr lvl="4" rtl="0">
              <a:spcBef>
                <a:spcPts val="1800"/>
              </a:spcBef>
              <a:spcAft>
                <a:spcPts val="0"/>
              </a:spcAft>
              <a:buClr>
                <a:schemeClr val="lt1"/>
              </a:buClr>
              <a:buSzPts val="1800"/>
              <a:buNone/>
              <a:defRPr sz="1800">
                <a:solidFill>
                  <a:schemeClr val="lt1"/>
                </a:solidFill>
              </a:defRPr>
            </a:lvl5pPr>
            <a:lvl6pPr lvl="5" rtl="0">
              <a:spcBef>
                <a:spcPts val="1800"/>
              </a:spcBef>
              <a:spcAft>
                <a:spcPts val="0"/>
              </a:spcAft>
              <a:buClr>
                <a:schemeClr val="lt1"/>
              </a:buClr>
              <a:buSzPts val="1800"/>
              <a:buNone/>
              <a:defRPr sz="1800">
                <a:solidFill>
                  <a:schemeClr val="lt1"/>
                </a:solidFill>
              </a:defRPr>
            </a:lvl6pPr>
            <a:lvl7pPr lvl="6" rtl="0">
              <a:spcBef>
                <a:spcPts val="1800"/>
              </a:spcBef>
              <a:spcAft>
                <a:spcPts val="0"/>
              </a:spcAft>
              <a:buClr>
                <a:schemeClr val="lt1"/>
              </a:buClr>
              <a:buSzPts val="1800"/>
              <a:buNone/>
              <a:defRPr sz="1800">
                <a:solidFill>
                  <a:schemeClr val="lt1"/>
                </a:solidFill>
              </a:defRPr>
            </a:lvl7pPr>
            <a:lvl8pPr lvl="7" rtl="0">
              <a:spcBef>
                <a:spcPts val="1800"/>
              </a:spcBef>
              <a:spcAft>
                <a:spcPts val="0"/>
              </a:spcAft>
              <a:buClr>
                <a:schemeClr val="lt1"/>
              </a:buClr>
              <a:buSzPts val="1800"/>
              <a:buNone/>
              <a:defRPr sz="1800">
                <a:solidFill>
                  <a:schemeClr val="lt1"/>
                </a:solidFill>
              </a:defRPr>
            </a:lvl8pPr>
            <a:lvl9pPr lvl="8" rtl="0">
              <a:spcBef>
                <a:spcPts val="1800"/>
              </a:spcBef>
              <a:spcAft>
                <a:spcPts val="1800"/>
              </a:spcAft>
              <a:buClr>
                <a:schemeClr val="lt1"/>
              </a:buClr>
              <a:buSzPts val="1800"/>
              <a:buNone/>
              <a:defRPr sz="1800">
                <a:solidFill>
                  <a:schemeClr val="lt1"/>
                </a:solidFil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SECTION">
  <p:cSld name="BLANK_1_1_3">
    <p:bg>
      <p:bgPr>
        <a:solidFill>
          <a:schemeClr val="dk2"/>
        </a:solidFill>
      </p:bgPr>
    </p:bg>
    <p:spTree>
      <p:nvGrpSpPr>
        <p:cNvPr id="41" name="Shape 41"/>
        <p:cNvGrpSpPr/>
        <p:nvPr/>
      </p:nvGrpSpPr>
      <p:grpSpPr>
        <a:xfrm>
          <a:off x="0" y="0"/>
          <a:ext cx="0" cy="0"/>
          <a:chOff x="0" y="0"/>
          <a:chExt cx="0" cy="0"/>
        </a:xfrm>
      </p:grpSpPr>
      <p:sp>
        <p:nvSpPr>
          <p:cNvPr id="42" name="Google Shape;42;p10"/>
          <p:cNvSpPr txBox="1"/>
          <p:nvPr>
            <p:ph idx="12" type="sldNum"/>
          </p:nvPr>
        </p:nvSpPr>
        <p:spPr>
          <a:xfrm>
            <a:off x="13859403" y="9044886"/>
            <a:ext cx="1097400" cy="720000"/>
          </a:xfrm>
          <a:prstGeom prst="rect">
            <a:avLst/>
          </a:prstGeom>
          <a:noFill/>
          <a:ln>
            <a:noFill/>
          </a:ln>
        </p:spPr>
        <p:txBody>
          <a:bodyPr anchorCtr="0" anchor="ctr" bIns="91425" lIns="91425" spcFirstLastPara="1" rIns="91425" wrap="square" tIns="91425">
            <a:noAutofit/>
          </a:bodyPr>
          <a:lstStyle>
            <a:lvl1pPr lvl="0" rtl="0" algn="r">
              <a:buClr>
                <a:srgbClr val="000000"/>
              </a:buClr>
              <a:buSzPts val="2000"/>
              <a:buFont typeface="Arial"/>
              <a:buNone/>
              <a:defRPr/>
            </a:lvl1pPr>
            <a:lvl2pPr lvl="1" rtl="0" algn="r">
              <a:buClr>
                <a:srgbClr val="000000"/>
              </a:buClr>
              <a:buSzPts val="2000"/>
              <a:buFont typeface="Arial"/>
              <a:buNone/>
              <a:defRPr/>
            </a:lvl2pPr>
            <a:lvl3pPr lvl="2" rtl="0" algn="r">
              <a:buClr>
                <a:srgbClr val="000000"/>
              </a:buClr>
              <a:buSzPts val="2000"/>
              <a:buFont typeface="Arial"/>
              <a:buNone/>
              <a:defRPr/>
            </a:lvl3pPr>
            <a:lvl4pPr lvl="3" rtl="0" algn="r">
              <a:buClr>
                <a:srgbClr val="000000"/>
              </a:buClr>
              <a:buSzPts val="2000"/>
              <a:buFont typeface="Arial"/>
              <a:buNone/>
              <a:defRPr/>
            </a:lvl4pPr>
            <a:lvl5pPr lvl="4" rtl="0" algn="r">
              <a:buClr>
                <a:srgbClr val="000000"/>
              </a:buClr>
              <a:buSzPts val="2000"/>
              <a:buFont typeface="Arial"/>
              <a:buNone/>
              <a:defRPr/>
            </a:lvl5pPr>
            <a:lvl6pPr lvl="5" rtl="0" algn="r">
              <a:buClr>
                <a:srgbClr val="000000"/>
              </a:buClr>
              <a:buSzPts val="2000"/>
              <a:buFont typeface="Arial"/>
              <a:buNone/>
              <a:defRPr/>
            </a:lvl6pPr>
            <a:lvl7pPr lvl="6" rtl="0" algn="r">
              <a:buClr>
                <a:srgbClr val="000000"/>
              </a:buClr>
              <a:buSzPts val="2000"/>
              <a:buFont typeface="Arial"/>
              <a:buNone/>
              <a:defRPr/>
            </a:lvl7pPr>
            <a:lvl8pPr lvl="7" rtl="0" algn="r">
              <a:buClr>
                <a:srgbClr val="000000"/>
              </a:buClr>
              <a:buSzPts val="2000"/>
              <a:buFont typeface="Arial"/>
              <a:buNone/>
              <a:defRPr/>
            </a:lvl8pPr>
            <a:lvl9pPr lvl="8" rtl="0" algn="r">
              <a:buClr>
                <a:srgbClr val="000000"/>
              </a:buClr>
              <a:buSzPts val="2000"/>
              <a:buFont typeface="Arial"/>
              <a:buNone/>
              <a:defRPr/>
            </a:lvl9pPr>
          </a:lstStyle>
          <a:p>
            <a:pPr indent="0" lvl="0" marL="0" rtl="0" algn="r">
              <a:spcBef>
                <a:spcPts val="0"/>
              </a:spcBef>
              <a:spcAft>
                <a:spcPts val="0"/>
              </a:spcAft>
              <a:buNone/>
            </a:pPr>
            <a:fld id="{00000000-1234-1234-1234-123412341234}" type="slidenum">
              <a:rPr lang="en-GB"/>
              <a:t>‹#›</a:t>
            </a:fld>
            <a:endParaRPr/>
          </a:p>
        </p:txBody>
      </p:sp>
      <p:pic>
        <p:nvPicPr>
          <p:cNvPr id="43" name="Google Shape;43;p10"/>
          <p:cNvPicPr preferRelativeResize="0"/>
          <p:nvPr/>
        </p:nvPicPr>
        <p:blipFill rotWithShape="1">
          <a:blip r:embed="rId2">
            <a:alphaModFix/>
          </a:blip>
          <a:srcRect b="19869" l="10092" r="10568" t="19050"/>
          <a:stretch/>
        </p:blipFill>
        <p:spPr>
          <a:xfrm>
            <a:off x="15339225" y="8894875"/>
            <a:ext cx="2519049" cy="1040274"/>
          </a:xfrm>
          <a:prstGeom prst="rect">
            <a:avLst/>
          </a:prstGeom>
          <a:noFill/>
          <a:ln>
            <a:noFill/>
          </a:ln>
        </p:spPr>
      </p:pic>
      <p:sp>
        <p:nvSpPr>
          <p:cNvPr id="44" name="Google Shape;44;p10"/>
          <p:cNvSpPr txBox="1"/>
          <p:nvPr>
            <p:ph type="title"/>
          </p:nvPr>
        </p:nvSpPr>
        <p:spPr>
          <a:xfrm>
            <a:off x="981825" y="1933625"/>
            <a:ext cx="14004600" cy="6687300"/>
          </a:xfrm>
          <a:prstGeom prst="rect">
            <a:avLst/>
          </a:prstGeom>
        </p:spPr>
        <p:txBody>
          <a:bodyPr anchorCtr="0" anchor="t" bIns="182850" lIns="182850" spcFirstLastPara="1" rIns="182850" wrap="square" tIns="182850">
            <a:noAutofit/>
          </a:bodyPr>
          <a:lstStyle>
            <a:lvl1pPr lvl="0" rtl="0">
              <a:spcBef>
                <a:spcPts val="0"/>
              </a:spcBef>
              <a:spcAft>
                <a:spcPts val="0"/>
              </a:spcAft>
              <a:buClr>
                <a:srgbClr val="FFFFFF"/>
              </a:buClr>
              <a:buSzPts val="10000"/>
              <a:buNone/>
              <a:defRPr sz="10000">
                <a:solidFill>
                  <a:srgbClr val="FFFFFF"/>
                </a:solidFill>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45" name="Google Shape;45;p10"/>
          <p:cNvSpPr txBox="1"/>
          <p:nvPr>
            <p:ph idx="1" type="subTitle"/>
          </p:nvPr>
        </p:nvSpPr>
        <p:spPr>
          <a:xfrm>
            <a:off x="985600" y="713075"/>
            <a:ext cx="12944700" cy="1040400"/>
          </a:xfrm>
          <a:prstGeom prst="rect">
            <a:avLst/>
          </a:prstGeom>
        </p:spPr>
        <p:txBody>
          <a:bodyPr anchorCtr="0" anchor="t" bIns="182850" lIns="182850" spcFirstLastPara="1" rIns="182850" wrap="square" tIns="182850">
            <a:noAutofit/>
          </a:bodyPr>
          <a:lstStyle>
            <a:lvl1pPr lvl="0" rtl="0">
              <a:spcBef>
                <a:spcPts val="0"/>
              </a:spcBef>
              <a:spcAft>
                <a:spcPts val="0"/>
              </a:spcAft>
              <a:buClr>
                <a:schemeClr val="dk1"/>
              </a:buClr>
              <a:buSzPts val="3600"/>
              <a:buNone/>
              <a:defRPr>
                <a:solidFill>
                  <a:schemeClr val="dk1"/>
                </a:solidFill>
              </a:defRPr>
            </a:lvl1pPr>
            <a:lvl2pPr lvl="1" rtl="0">
              <a:spcBef>
                <a:spcPts val="2000"/>
              </a:spcBef>
              <a:spcAft>
                <a:spcPts val="0"/>
              </a:spcAft>
              <a:buSzPts val="2800"/>
              <a:buNone/>
              <a:defRPr/>
            </a:lvl2pPr>
            <a:lvl3pPr lvl="2" rtl="0">
              <a:spcBef>
                <a:spcPts val="2500"/>
              </a:spcBef>
              <a:spcAft>
                <a:spcPts val="0"/>
              </a:spcAft>
              <a:buSzPts val="2800"/>
              <a:buNone/>
              <a:defRPr/>
            </a:lvl3pPr>
            <a:lvl4pPr lvl="3" rtl="0">
              <a:spcBef>
                <a:spcPts val="2000"/>
              </a:spcBef>
              <a:spcAft>
                <a:spcPts val="0"/>
              </a:spcAft>
              <a:buSzPts val="2800"/>
              <a:buNone/>
              <a:defRPr/>
            </a:lvl4pPr>
            <a:lvl5pPr lvl="4" rtl="0">
              <a:spcBef>
                <a:spcPts val="1800"/>
              </a:spcBef>
              <a:spcAft>
                <a:spcPts val="0"/>
              </a:spcAft>
              <a:buSzPts val="2800"/>
              <a:buNone/>
              <a:defRPr/>
            </a:lvl5pPr>
            <a:lvl6pPr lvl="5" rtl="0">
              <a:spcBef>
                <a:spcPts val="1800"/>
              </a:spcBef>
              <a:spcAft>
                <a:spcPts val="0"/>
              </a:spcAft>
              <a:buSzPts val="2800"/>
              <a:buNone/>
              <a:defRPr/>
            </a:lvl6pPr>
            <a:lvl7pPr lvl="6" rtl="0">
              <a:spcBef>
                <a:spcPts val="1800"/>
              </a:spcBef>
              <a:spcAft>
                <a:spcPts val="0"/>
              </a:spcAft>
              <a:buSzPts val="2800"/>
              <a:buNone/>
              <a:defRPr/>
            </a:lvl7pPr>
            <a:lvl8pPr lvl="7" rtl="0">
              <a:spcBef>
                <a:spcPts val="1800"/>
              </a:spcBef>
              <a:spcAft>
                <a:spcPts val="0"/>
              </a:spcAft>
              <a:buSzPts val="2800"/>
              <a:buNone/>
              <a:defRPr/>
            </a:lvl8pPr>
            <a:lvl9pPr lvl="8" rtl="0">
              <a:spcBef>
                <a:spcPts val="1800"/>
              </a:spcBef>
              <a:spcAft>
                <a:spcPts val="1800"/>
              </a:spcAft>
              <a:buSzPts val="28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AFAFA"/>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44050" y="725175"/>
            <a:ext cx="16013100" cy="1145400"/>
          </a:xfrm>
          <a:prstGeom prst="rect">
            <a:avLst/>
          </a:prstGeom>
          <a:noFill/>
          <a:ln>
            <a:noFill/>
          </a:ln>
        </p:spPr>
        <p:txBody>
          <a:bodyPr anchorCtr="0" anchor="t" bIns="182850" lIns="182850" spcFirstLastPara="1" rIns="182850" wrap="square" tIns="182850">
            <a:noAutofit/>
          </a:bodyPr>
          <a:lstStyle>
            <a:lvl1pPr lvl="0" marR="0" rtl="0" algn="l">
              <a:lnSpc>
                <a:spcPct val="100000"/>
              </a:lnSpc>
              <a:spcBef>
                <a:spcPts val="0"/>
              </a:spcBef>
              <a:spcAft>
                <a:spcPts val="0"/>
              </a:spcAft>
              <a:buClr>
                <a:srgbClr val="202A42"/>
              </a:buClr>
              <a:buSzPts val="5200"/>
              <a:buFont typeface="Red Hat Display"/>
              <a:buNone/>
              <a:defRPr b="1" i="0" sz="5200" u="none" cap="none" strike="noStrike">
                <a:solidFill>
                  <a:srgbClr val="202A42"/>
                </a:solidFill>
                <a:latin typeface="Red Hat Display"/>
                <a:ea typeface="Red Hat Display"/>
                <a:cs typeface="Red Hat Display"/>
                <a:sym typeface="Red Hat Display"/>
              </a:defRPr>
            </a:lvl1pPr>
            <a:lvl2pPr lvl="1"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9pPr>
          </a:lstStyle>
          <a:p/>
        </p:txBody>
      </p:sp>
      <p:sp>
        <p:nvSpPr>
          <p:cNvPr id="7" name="Google Shape;7;p1"/>
          <p:cNvSpPr txBox="1"/>
          <p:nvPr>
            <p:ph idx="1" type="body"/>
          </p:nvPr>
        </p:nvSpPr>
        <p:spPr>
          <a:xfrm>
            <a:off x="846950" y="1987275"/>
            <a:ext cx="16013100" cy="8007300"/>
          </a:xfrm>
          <a:prstGeom prst="rect">
            <a:avLst/>
          </a:prstGeom>
          <a:noFill/>
          <a:ln>
            <a:noFill/>
          </a:ln>
        </p:spPr>
        <p:txBody>
          <a:bodyPr anchorCtr="0" anchor="t" bIns="182850" lIns="182850" spcFirstLastPara="1" rIns="182850" wrap="square" tIns="182850">
            <a:noAutofit/>
          </a:bodyPr>
          <a:lstStyle>
            <a:lvl1pPr indent="-457200" lvl="0" marL="457200" marR="0" rtl="0">
              <a:lnSpc>
                <a:spcPct val="115000"/>
              </a:lnSpc>
              <a:spcBef>
                <a:spcPts val="0"/>
              </a:spcBef>
              <a:spcAft>
                <a:spcPts val="0"/>
              </a:spcAft>
              <a:buClr>
                <a:srgbClr val="202A42"/>
              </a:buClr>
              <a:buSzPts val="3600"/>
              <a:buFont typeface="Red Hat Display"/>
              <a:buChar char="●"/>
              <a:defRPr b="1" i="0" sz="3600" u="none" cap="none" strike="noStrike">
                <a:solidFill>
                  <a:srgbClr val="202A42"/>
                </a:solidFill>
                <a:latin typeface="Red Hat Display"/>
                <a:ea typeface="Red Hat Display"/>
                <a:cs typeface="Red Hat Display"/>
                <a:sym typeface="Red Hat Display"/>
              </a:defRPr>
            </a:lvl1pPr>
            <a:lvl2pPr indent="-406400" lvl="1" marL="914400" marR="0" rtl="0">
              <a:lnSpc>
                <a:spcPct val="115000"/>
              </a:lnSpc>
              <a:spcBef>
                <a:spcPts val="2000"/>
              </a:spcBef>
              <a:spcAft>
                <a:spcPts val="0"/>
              </a:spcAft>
              <a:buClr>
                <a:srgbClr val="202A42"/>
              </a:buClr>
              <a:buSzPts val="2800"/>
              <a:buFont typeface="Red Hat Display"/>
              <a:buChar char="○"/>
              <a:defRPr b="0" i="0" sz="2800" u="none" cap="none" strike="noStrike">
                <a:solidFill>
                  <a:srgbClr val="202A42"/>
                </a:solidFill>
                <a:latin typeface="Red Hat Display"/>
                <a:ea typeface="Red Hat Display"/>
                <a:cs typeface="Red Hat Display"/>
                <a:sym typeface="Red Hat Display"/>
              </a:defRPr>
            </a:lvl2pPr>
            <a:lvl3pPr indent="-406400" lvl="2" marL="1371600" marR="0" rtl="0">
              <a:lnSpc>
                <a:spcPct val="115000"/>
              </a:lnSpc>
              <a:spcBef>
                <a:spcPts val="2500"/>
              </a:spcBef>
              <a:spcAft>
                <a:spcPts val="0"/>
              </a:spcAft>
              <a:buClr>
                <a:srgbClr val="202A42"/>
              </a:buClr>
              <a:buSzPts val="2800"/>
              <a:buFont typeface="Red Hat Display"/>
              <a:buChar char="■"/>
              <a:defRPr b="0" i="0" sz="2800" u="none" cap="none" strike="noStrike">
                <a:solidFill>
                  <a:srgbClr val="202A42"/>
                </a:solidFill>
                <a:latin typeface="Red Hat Display"/>
                <a:ea typeface="Red Hat Display"/>
                <a:cs typeface="Red Hat Display"/>
                <a:sym typeface="Red Hat Display"/>
              </a:defRPr>
            </a:lvl3pPr>
            <a:lvl4pPr indent="-406400" lvl="3" marL="1828800" marR="0" rtl="0">
              <a:lnSpc>
                <a:spcPct val="115000"/>
              </a:lnSpc>
              <a:spcBef>
                <a:spcPts val="2000"/>
              </a:spcBef>
              <a:spcAft>
                <a:spcPts val="0"/>
              </a:spcAft>
              <a:buClr>
                <a:srgbClr val="202A42"/>
              </a:buClr>
              <a:buSzPts val="2800"/>
              <a:buFont typeface="Red Hat Display"/>
              <a:buChar char="●"/>
              <a:defRPr b="0" i="0" sz="2800" u="none" cap="none" strike="noStrike">
                <a:solidFill>
                  <a:srgbClr val="202A42"/>
                </a:solidFill>
                <a:latin typeface="Red Hat Display"/>
                <a:ea typeface="Red Hat Display"/>
                <a:cs typeface="Red Hat Display"/>
                <a:sym typeface="Red Hat Display"/>
              </a:defRPr>
            </a:lvl4pPr>
            <a:lvl5pPr indent="-406400" lvl="4" marL="2286000" marR="0" rtl="0">
              <a:lnSpc>
                <a:spcPct val="115000"/>
              </a:lnSpc>
              <a:spcBef>
                <a:spcPts val="1800"/>
              </a:spcBef>
              <a:spcAft>
                <a:spcPts val="0"/>
              </a:spcAft>
              <a:buClr>
                <a:srgbClr val="202A42"/>
              </a:buClr>
              <a:buSzPts val="2800"/>
              <a:buFont typeface="Red Hat Display"/>
              <a:buChar char="○"/>
              <a:defRPr b="0" i="0" sz="2800" u="none" cap="none" strike="noStrike">
                <a:solidFill>
                  <a:srgbClr val="202A42"/>
                </a:solidFill>
                <a:latin typeface="Red Hat Display"/>
                <a:ea typeface="Red Hat Display"/>
                <a:cs typeface="Red Hat Display"/>
                <a:sym typeface="Red Hat Display"/>
              </a:defRPr>
            </a:lvl5pPr>
            <a:lvl6pPr indent="-406400" lvl="5" marL="2743200" marR="0" rtl="0">
              <a:lnSpc>
                <a:spcPct val="115000"/>
              </a:lnSpc>
              <a:spcBef>
                <a:spcPts val="1800"/>
              </a:spcBef>
              <a:spcAft>
                <a:spcPts val="0"/>
              </a:spcAft>
              <a:buClr>
                <a:srgbClr val="202A42"/>
              </a:buClr>
              <a:buSzPts val="2800"/>
              <a:buFont typeface="Red Hat Display"/>
              <a:buChar char="■"/>
              <a:defRPr b="0" i="0" sz="2800" u="none" cap="none" strike="noStrike">
                <a:solidFill>
                  <a:srgbClr val="202A42"/>
                </a:solidFill>
                <a:latin typeface="Red Hat Display"/>
                <a:ea typeface="Red Hat Display"/>
                <a:cs typeface="Red Hat Display"/>
                <a:sym typeface="Red Hat Display"/>
              </a:defRPr>
            </a:lvl6pPr>
            <a:lvl7pPr indent="-406400" lvl="6" marL="3200400" marR="0" rtl="0">
              <a:lnSpc>
                <a:spcPct val="115000"/>
              </a:lnSpc>
              <a:spcBef>
                <a:spcPts val="1800"/>
              </a:spcBef>
              <a:spcAft>
                <a:spcPts val="0"/>
              </a:spcAft>
              <a:buClr>
                <a:srgbClr val="202A42"/>
              </a:buClr>
              <a:buSzPts val="2800"/>
              <a:buFont typeface="Red Hat Display"/>
              <a:buChar char="●"/>
              <a:defRPr b="0" i="0" sz="2800" u="none" cap="none" strike="noStrike">
                <a:solidFill>
                  <a:srgbClr val="202A42"/>
                </a:solidFill>
                <a:latin typeface="Red Hat Display"/>
                <a:ea typeface="Red Hat Display"/>
                <a:cs typeface="Red Hat Display"/>
                <a:sym typeface="Red Hat Display"/>
              </a:defRPr>
            </a:lvl7pPr>
            <a:lvl8pPr indent="-406400" lvl="7" marL="3657600" marR="0" rtl="0">
              <a:lnSpc>
                <a:spcPct val="115000"/>
              </a:lnSpc>
              <a:spcBef>
                <a:spcPts val="1800"/>
              </a:spcBef>
              <a:spcAft>
                <a:spcPts val="0"/>
              </a:spcAft>
              <a:buClr>
                <a:srgbClr val="202A42"/>
              </a:buClr>
              <a:buSzPts val="2800"/>
              <a:buFont typeface="Red Hat Display"/>
              <a:buChar char="○"/>
              <a:defRPr b="0" i="0" sz="2800" u="none" cap="none" strike="noStrike">
                <a:solidFill>
                  <a:srgbClr val="202A42"/>
                </a:solidFill>
                <a:latin typeface="Red Hat Display"/>
                <a:ea typeface="Red Hat Display"/>
                <a:cs typeface="Red Hat Display"/>
                <a:sym typeface="Red Hat Display"/>
              </a:defRPr>
            </a:lvl8pPr>
            <a:lvl9pPr indent="-406400" lvl="8" marL="4114800" marR="0" rtl="0">
              <a:lnSpc>
                <a:spcPct val="115000"/>
              </a:lnSpc>
              <a:spcBef>
                <a:spcPts val="1800"/>
              </a:spcBef>
              <a:spcAft>
                <a:spcPts val="1800"/>
              </a:spcAft>
              <a:buClr>
                <a:srgbClr val="202A42"/>
              </a:buClr>
              <a:buSzPts val="2800"/>
              <a:buFont typeface="Red Hat Display"/>
              <a:buChar char="■"/>
              <a:defRPr b="0" i="0" sz="2800" u="none" cap="none" strike="noStrike">
                <a:solidFill>
                  <a:srgbClr val="202A42"/>
                </a:solidFill>
                <a:latin typeface="Red Hat Display"/>
                <a:ea typeface="Red Hat Display"/>
                <a:cs typeface="Red Hat Display"/>
                <a:sym typeface="Red Hat Display"/>
              </a:defRPr>
            </a:lvl9pPr>
          </a:lstStyle>
          <a:p/>
        </p:txBody>
      </p:sp>
      <p:sp>
        <p:nvSpPr>
          <p:cNvPr id="8" name="Google Shape;8;p1"/>
          <p:cNvSpPr/>
          <p:nvPr/>
        </p:nvSpPr>
        <p:spPr>
          <a:xfrm>
            <a:off x="16153875" y="199875"/>
            <a:ext cx="1884300" cy="5253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rgbClr val="202A42"/>
                </a:solidFill>
                <a:latin typeface="Red Hat Display"/>
                <a:ea typeface="Red Hat Display"/>
                <a:cs typeface="Red Hat Display"/>
                <a:sym typeface="Red Hat Display"/>
              </a:rPr>
              <a:t>Confidential</a:t>
            </a:r>
            <a:endParaRPr b="1">
              <a:solidFill>
                <a:srgbClr val="202A42"/>
              </a:solidFill>
              <a:latin typeface="Red Hat Display"/>
              <a:ea typeface="Red Hat Display"/>
              <a:cs typeface="Red Hat Display"/>
              <a:sym typeface="Red Hat Display"/>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737">
          <p15:clr>
            <a:srgbClr val="EA4335"/>
          </p15:clr>
        </p15:guide>
        <p15:guide id="2" pos="3005">
          <p15:clr>
            <a:srgbClr val="EA4335"/>
          </p15:clr>
        </p15:guide>
        <p15:guide id="3" pos="3345">
          <p15:clr>
            <a:srgbClr val="EA4335"/>
          </p15:clr>
        </p15:guide>
        <p15:guide id="4" pos="5577">
          <p15:clr>
            <a:srgbClr val="EA4335"/>
          </p15:clr>
        </p15:guide>
        <p15:guide id="5" pos="5943">
          <p15:clr>
            <a:srgbClr val="EA4335"/>
          </p15:clr>
        </p15:guide>
        <p15:guide id="6" pos="8220">
          <p15:clr>
            <a:srgbClr val="EA4335"/>
          </p15:clr>
        </p15:guide>
        <p15:guide id="7" pos="8542">
          <p15:clr>
            <a:srgbClr val="EA4335"/>
          </p15:clr>
        </p15:guide>
        <p15:guide id="8" pos="10824">
          <p15:clr>
            <a:srgbClr val="EA4335"/>
          </p15:clr>
        </p15:guide>
        <p15:guide id="9" orient="horz" pos="715">
          <p15:clr>
            <a:srgbClr val="EA4335"/>
          </p15:clr>
        </p15:guide>
        <p15:guide id="10" orient="horz" pos="1814">
          <p15:clr>
            <a:srgbClr val="EA4335"/>
          </p15:clr>
        </p15:guide>
        <p15:guide id="11" orient="horz" pos="3240">
          <p15:clr>
            <a:srgbClr val="EA4335"/>
          </p15:clr>
        </p15:guide>
        <p15:guide id="12" orient="horz" pos="5765">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xml"/><Relationship Id="rId3"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 Id="rId3"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 Id="rId3"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xml"/><Relationship Id="rId3"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7.xml"/><Relationship Id="rId3"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9.xml"/><Relationship Id="rId3"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0.xml"/><Relationship Id="rId3"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1.xml"/><Relationship Id="rId3"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2.xml"/><Relationship Id="rId3"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3.xml"/><Relationship Id="rId3"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4.xml"/><Relationship Id="rId3"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xml"/><Relationship Id="rId3" Type="http://schemas.openxmlformats.org/officeDocument/2006/relationships/image" Target="../media/image1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3.xml"/><Relationship Id="rId3" Type="http://schemas.openxmlformats.org/officeDocument/2006/relationships/image" Target="../media/image2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4.xml"/><Relationship Id="rId3" Type="http://schemas.openxmlformats.org/officeDocument/2006/relationships/image" Target="../media/image2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6.xml"/><Relationship Id="rId3" Type="http://schemas.openxmlformats.org/officeDocument/2006/relationships/image" Target="../media/image30.png"/><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7.xml"/><Relationship Id="rId3" Type="http://schemas.openxmlformats.org/officeDocument/2006/relationships/image" Target="../media/image3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38.xml"/><Relationship Id="rId3" Type="http://schemas.openxmlformats.org/officeDocument/2006/relationships/image" Target="../media/image3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4.xml"/><Relationship Id="rId3" Type="http://schemas.openxmlformats.org/officeDocument/2006/relationships/image" Target="../media/image28.png"/><Relationship Id="rId4" Type="http://schemas.openxmlformats.org/officeDocument/2006/relationships/image" Target="../media/image4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5.xml"/><Relationship Id="rId3" Type="http://schemas.openxmlformats.org/officeDocument/2006/relationships/image" Target="../media/image28.png"/><Relationship Id="rId4" Type="http://schemas.openxmlformats.org/officeDocument/2006/relationships/image" Target="../media/image4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6.xml"/><Relationship Id="rId3" Type="http://schemas.openxmlformats.org/officeDocument/2006/relationships/image" Target="../media/image38.png"/><Relationship Id="rId4" Type="http://schemas.openxmlformats.org/officeDocument/2006/relationships/image" Target="../media/image4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7.xml"/><Relationship Id="rId3" Type="http://schemas.openxmlformats.org/officeDocument/2006/relationships/image" Target="../media/image24.png"/><Relationship Id="rId4" Type="http://schemas.openxmlformats.org/officeDocument/2006/relationships/image" Target="../media/image2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8.xml"/><Relationship Id="rId3" Type="http://schemas.openxmlformats.org/officeDocument/2006/relationships/image" Target="../media/image37.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9.png"/><Relationship Id="rId7" Type="http://schemas.openxmlformats.org/officeDocument/2006/relationships/image" Target="../media/image3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xml"/><Relationship Id="rId3" Type="http://schemas.openxmlformats.org/officeDocument/2006/relationships/image" Target="../media/image1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0.xml"/><Relationship Id="rId3" Type="http://schemas.openxmlformats.org/officeDocument/2006/relationships/image" Target="../media/image5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1.xml"/><Relationship Id="rId3" Type="http://schemas.openxmlformats.org/officeDocument/2006/relationships/hyperlink" Target="https://github.blog/2024-02-14-fixing-security-vulnerabilities-with-ai/" TargetMode="External"/><Relationship Id="rId4" Type="http://schemas.openxmlformats.org/officeDocument/2006/relationships/image" Target="../media/image46.png"/><Relationship Id="rId5" Type="http://schemas.openxmlformats.org/officeDocument/2006/relationships/hyperlink" Target="https://securityboulevard.com/2023/12/autofix-automated-vulnerability-remediation-using-static-analysis-and-llms/" TargetMode="External"/><Relationship Id="rId6" Type="http://schemas.openxmlformats.org/officeDocument/2006/relationships/image" Target="../media/image45.png"/><Relationship Id="rId7" Type="http://schemas.openxmlformats.org/officeDocument/2006/relationships/image" Target="../media/image48.png"/><Relationship Id="rId8" Type="http://schemas.openxmlformats.org/officeDocument/2006/relationships/image" Target="../media/image4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2.xml"/><Relationship Id="rId3" Type="http://schemas.openxmlformats.org/officeDocument/2006/relationships/image" Target="../media/image49.png"/><Relationship Id="rId4" Type="http://schemas.openxmlformats.org/officeDocument/2006/relationships/image" Target="../media/image4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4.xml"/><Relationship Id="rId3" Type="http://schemas.openxmlformats.org/officeDocument/2006/relationships/image" Target="../media/image4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5.xml"/><Relationship Id="rId3" Type="http://schemas.openxmlformats.org/officeDocument/2006/relationships/hyperlink" Target="mailto:mm@scw.io" TargetMode="External"/><Relationship Id="rId4" Type="http://schemas.openxmlformats.org/officeDocument/2006/relationships/hyperlink" Target="https://www.linkedin.com/in/matiasmadou/"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6.xml"/><Relationship Id="rId3" Type="http://schemas.openxmlformats.org/officeDocument/2006/relationships/hyperlink" Target="mailto:mm@scw.io" TargetMode="External"/><Relationship Id="rId4" Type="http://schemas.openxmlformats.org/officeDocument/2006/relationships/hyperlink" Target="https://www.linkedin.com/in/matiasmadou/"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xml"/><Relationship Id="rId3"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xml"/><Relationship Id="rId3" Type="http://schemas.openxmlformats.org/officeDocument/2006/relationships/image" Target="../media/image20.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sp>
        <p:nvSpPr>
          <p:cNvPr id="504" name="Google Shape;504;p59"/>
          <p:cNvSpPr txBox="1"/>
          <p:nvPr>
            <p:ph idx="4294967295" type="title"/>
          </p:nvPr>
        </p:nvSpPr>
        <p:spPr>
          <a:xfrm>
            <a:off x="1170000" y="0"/>
            <a:ext cx="16013100" cy="11454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en-GB"/>
              <a:t>How does the human brain work?</a:t>
            </a:r>
            <a:endParaRPr/>
          </a:p>
        </p:txBody>
      </p:sp>
      <p:sp>
        <p:nvSpPr>
          <p:cNvPr id="505" name="Google Shape;505;p59"/>
          <p:cNvSpPr txBox="1"/>
          <p:nvPr>
            <p:ph idx="12" type="sldNum"/>
          </p:nvPr>
        </p:nvSpPr>
        <p:spPr>
          <a:xfrm>
            <a:off x="13859403" y="9044886"/>
            <a:ext cx="1097400" cy="7200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2000"/>
              <a:buFont typeface="Arial"/>
              <a:buNone/>
            </a:pPr>
            <a:fld id="{00000000-1234-1234-1234-123412341234}" type="slidenum">
              <a:rPr lang="en-GB">
                <a:solidFill>
                  <a:srgbClr val="FFFFFF"/>
                </a:solidFill>
              </a:rPr>
              <a:t>‹#›</a:t>
            </a:fld>
            <a:endParaRPr>
              <a:solidFill>
                <a:srgbClr val="FFFFFF"/>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p60"/>
          <p:cNvSpPr txBox="1"/>
          <p:nvPr>
            <p:ph idx="4294967295" type="title"/>
          </p:nvPr>
        </p:nvSpPr>
        <p:spPr>
          <a:xfrm>
            <a:off x="1170000" y="0"/>
            <a:ext cx="16013100" cy="11454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en-GB"/>
              <a:t>How does the human brain work?</a:t>
            </a:r>
            <a:endParaRPr/>
          </a:p>
        </p:txBody>
      </p:sp>
      <p:sp>
        <p:nvSpPr>
          <p:cNvPr id="511" name="Google Shape;511;p60"/>
          <p:cNvSpPr txBox="1"/>
          <p:nvPr>
            <p:ph idx="12" type="sldNum"/>
          </p:nvPr>
        </p:nvSpPr>
        <p:spPr>
          <a:xfrm>
            <a:off x="13859403" y="9044886"/>
            <a:ext cx="1097400" cy="7200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2000"/>
              <a:buFont typeface="Arial"/>
              <a:buNone/>
            </a:pPr>
            <a:fld id="{00000000-1234-1234-1234-123412341234}" type="slidenum">
              <a:rPr b="0" lang="en-GB" sz="1400">
                <a:solidFill>
                  <a:srgbClr val="000000"/>
                </a:solidFill>
                <a:latin typeface="Arial"/>
                <a:ea typeface="Arial"/>
                <a:cs typeface="Arial"/>
                <a:sym typeface="Arial"/>
              </a:rPr>
              <a:t>‹#›</a:t>
            </a:fld>
            <a:endParaRPr b="0" sz="1400">
              <a:solidFill>
                <a:srgbClr val="000000"/>
              </a:solidFill>
              <a:latin typeface="Arial"/>
              <a:ea typeface="Arial"/>
              <a:cs typeface="Arial"/>
              <a:sym typeface="Arial"/>
            </a:endParaRPr>
          </a:p>
        </p:txBody>
      </p:sp>
      <p:pic>
        <p:nvPicPr>
          <p:cNvPr id="512" name="Google Shape;512;p60"/>
          <p:cNvPicPr preferRelativeResize="0"/>
          <p:nvPr/>
        </p:nvPicPr>
        <p:blipFill rotWithShape="1">
          <a:blip r:embed="rId3">
            <a:alphaModFix/>
          </a:blip>
          <a:srcRect b="21323" l="49908" r="3420" t="10440"/>
          <a:stretch/>
        </p:blipFill>
        <p:spPr>
          <a:xfrm>
            <a:off x="5964187" y="2289975"/>
            <a:ext cx="5778624" cy="5277675"/>
          </a:xfrm>
          <a:prstGeom prst="rect">
            <a:avLst/>
          </a:prstGeom>
          <a:noFill/>
          <a:ln>
            <a:noFill/>
          </a:ln>
        </p:spPr>
      </p:pic>
      <p:sp>
        <p:nvSpPr>
          <p:cNvPr id="513" name="Google Shape;513;p60"/>
          <p:cNvSpPr/>
          <p:nvPr/>
        </p:nvSpPr>
        <p:spPr>
          <a:xfrm>
            <a:off x="1170000" y="4429013"/>
            <a:ext cx="3090000" cy="999600"/>
          </a:xfrm>
          <a:prstGeom prst="roundRect">
            <a:avLst>
              <a:gd fmla="val 16667" name="adj"/>
            </a:avLst>
          </a:prstGeom>
          <a:solidFill>
            <a:schemeClr val="accent1"/>
          </a:solidFill>
          <a:ln cap="flat" cmpd="sng" w="9525">
            <a:solidFill>
              <a:srgbClr val="F1890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chemeClr val="lt1"/>
                </a:solidFill>
              </a:rPr>
              <a:t>Information</a:t>
            </a:r>
            <a:endParaRPr b="1" sz="3000">
              <a:solidFill>
                <a:schemeClr val="lt1"/>
              </a:solidFill>
            </a:endParaRPr>
          </a:p>
        </p:txBody>
      </p:sp>
      <p:sp>
        <p:nvSpPr>
          <p:cNvPr id="514" name="Google Shape;514;p60"/>
          <p:cNvSpPr/>
          <p:nvPr/>
        </p:nvSpPr>
        <p:spPr>
          <a:xfrm>
            <a:off x="4563388" y="4606763"/>
            <a:ext cx="1097400" cy="644100"/>
          </a:xfrm>
          <a:prstGeom prst="rightArrow">
            <a:avLst>
              <a:gd fmla="val 50000" name="adj1"/>
              <a:gd fmla="val 50000" name="adj2"/>
            </a:avLst>
          </a:prstGeom>
          <a:solidFill>
            <a:schemeClr val="accent1"/>
          </a:solidFill>
          <a:ln cap="flat" cmpd="sng" w="9525">
            <a:solidFill>
              <a:srgbClr val="F1890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515" name="Google Shape;515;p60"/>
          <p:cNvSpPr/>
          <p:nvPr/>
        </p:nvSpPr>
        <p:spPr>
          <a:xfrm flipH="1" rot="10800000">
            <a:off x="11020500" y="3327563"/>
            <a:ext cx="1914300" cy="3202500"/>
          </a:xfrm>
          <a:prstGeom prst="curvedRightArrow">
            <a:avLst>
              <a:gd fmla="val 25000" name="adj1"/>
              <a:gd fmla="val 50000" name="adj2"/>
              <a:gd fmla="val 25000" name="adj3"/>
            </a:avLst>
          </a:prstGeom>
          <a:solidFill>
            <a:schemeClr val="accent1"/>
          </a:solidFill>
          <a:ln cap="flat" cmpd="sng" w="9525">
            <a:solidFill>
              <a:srgbClr val="F1890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516" name="Google Shape;516;p60"/>
          <p:cNvSpPr/>
          <p:nvPr/>
        </p:nvSpPr>
        <p:spPr>
          <a:xfrm>
            <a:off x="13362675" y="5780088"/>
            <a:ext cx="3090000" cy="999600"/>
          </a:xfrm>
          <a:prstGeom prst="roundRect">
            <a:avLst>
              <a:gd fmla="val 16667" name="adj"/>
            </a:avLst>
          </a:prstGeom>
          <a:solidFill>
            <a:schemeClr val="accent1"/>
          </a:solidFill>
          <a:ln cap="flat" cmpd="sng" w="9525">
            <a:solidFill>
              <a:srgbClr val="F1890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chemeClr val="lt1"/>
                </a:solidFill>
              </a:rPr>
              <a:t>Question</a:t>
            </a:r>
            <a:endParaRPr b="1" sz="3000">
              <a:solidFill>
                <a:schemeClr val="lt1"/>
              </a:solidFill>
            </a:endParaRPr>
          </a:p>
        </p:txBody>
      </p:sp>
      <p:sp>
        <p:nvSpPr>
          <p:cNvPr id="517" name="Google Shape;517;p60"/>
          <p:cNvSpPr/>
          <p:nvPr/>
        </p:nvSpPr>
        <p:spPr>
          <a:xfrm>
            <a:off x="13362675" y="3327563"/>
            <a:ext cx="3090000" cy="999600"/>
          </a:xfrm>
          <a:prstGeom prst="roundRect">
            <a:avLst>
              <a:gd fmla="val 16667" name="adj"/>
            </a:avLst>
          </a:prstGeom>
          <a:solidFill>
            <a:schemeClr val="accent1"/>
          </a:solidFill>
          <a:ln cap="flat" cmpd="sng" w="9525">
            <a:solidFill>
              <a:srgbClr val="F1890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chemeClr val="lt1"/>
                </a:solidFill>
              </a:rPr>
              <a:t>Answer</a:t>
            </a:r>
            <a:endParaRPr b="1" sz="3000">
              <a:solidFill>
                <a:schemeClr val="lt1"/>
              </a:solidFill>
            </a:endParaRPr>
          </a:p>
        </p:txBody>
      </p:sp>
      <p:sp>
        <p:nvSpPr>
          <p:cNvPr id="518" name="Google Shape;518;p60"/>
          <p:cNvSpPr txBox="1"/>
          <p:nvPr/>
        </p:nvSpPr>
        <p:spPr>
          <a:xfrm>
            <a:off x="5964175" y="7696788"/>
            <a:ext cx="103050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3600">
                <a:solidFill>
                  <a:srgbClr val="202A42"/>
                </a:solidFill>
                <a:latin typeface="Red Hat Display"/>
                <a:ea typeface="Red Hat Display"/>
                <a:cs typeface="Red Hat Display"/>
                <a:sym typeface="Red Hat Display"/>
              </a:rPr>
              <a:t>Neural network</a:t>
            </a:r>
            <a:endParaRPr sz="3600">
              <a:solidFill>
                <a:srgbClr val="202A42"/>
              </a:solidFill>
              <a:latin typeface="Red Hat Display"/>
              <a:ea typeface="Red Hat Display"/>
              <a:cs typeface="Red Hat Display"/>
              <a:sym typeface="Red Hat Display"/>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sp>
        <p:nvSpPr>
          <p:cNvPr id="523" name="Google Shape;523;p61"/>
          <p:cNvSpPr txBox="1"/>
          <p:nvPr>
            <p:ph idx="4294967295" type="title"/>
          </p:nvPr>
        </p:nvSpPr>
        <p:spPr>
          <a:xfrm>
            <a:off x="1170000" y="0"/>
            <a:ext cx="16013100" cy="11454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en-GB"/>
              <a:t>How does Generative AI work</a:t>
            </a:r>
            <a:endParaRPr/>
          </a:p>
        </p:txBody>
      </p:sp>
      <p:sp>
        <p:nvSpPr>
          <p:cNvPr id="524" name="Google Shape;524;p61"/>
          <p:cNvSpPr txBox="1"/>
          <p:nvPr>
            <p:ph idx="12" type="sldNum"/>
          </p:nvPr>
        </p:nvSpPr>
        <p:spPr>
          <a:xfrm>
            <a:off x="13859403" y="9044886"/>
            <a:ext cx="1097400" cy="7200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2000"/>
              <a:buFont typeface="Arial"/>
              <a:buNone/>
            </a:pPr>
            <a:fld id="{00000000-1234-1234-1234-123412341234}" type="slidenum">
              <a:rPr b="0" lang="en-GB" sz="1400">
                <a:solidFill>
                  <a:srgbClr val="000000"/>
                </a:solidFill>
                <a:latin typeface="Arial"/>
                <a:ea typeface="Arial"/>
                <a:cs typeface="Arial"/>
                <a:sym typeface="Arial"/>
              </a:rPr>
              <a:t>‹#›</a:t>
            </a:fld>
            <a:endParaRPr b="0" sz="1400">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sp>
        <p:nvSpPr>
          <p:cNvPr id="529" name="Google Shape;529;p62"/>
          <p:cNvSpPr txBox="1"/>
          <p:nvPr>
            <p:ph idx="4294967295" type="title"/>
          </p:nvPr>
        </p:nvSpPr>
        <p:spPr>
          <a:xfrm>
            <a:off x="1170000" y="0"/>
            <a:ext cx="16013100" cy="11454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en-GB"/>
              <a:t>How does Generative AI work</a:t>
            </a:r>
            <a:endParaRPr/>
          </a:p>
        </p:txBody>
      </p:sp>
      <p:sp>
        <p:nvSpPr>
          <p:cNvPr id="530" name="Google Shape;530;p62"/>
          <p:cNvSpPr txBox="1"/>
          <p:nvPr>
            <p:ph idx="12" type="sldNum"/>
          </p:nvPr>
        </p:nvSpPr>
        <p:spPr>
          <a:xfrm>
            <a:off x="13859403" y="9044886"/>
            <a:ext cx="1097400" cy="7200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2000"/>
              <a:buFont typeface="Arial"/>
              <a:buNone/>
            </a:pPr>
            <a:fld id="{00000000-1234-1234-1234-123412341234}" type="slidenum">
              <a:rPr b="0" lang="en-GB" sz="1400">
                <a:solidFill>
                  <a:srgbClr val="000000"/>
                </a:solidFill>
                <a:latin typeface="Arial"/>
                <a:ea typeface="Arial"/>
                <a:cs typeface="Arial"/>
                <a:sym typeface="Arial"/>
              </a:rPr>
              <a:t>‹#›</a:t>
            </a:fld>
            <a:endParaRPr b="0" sz="1400">
              <a:solidFill>
                <a:srgbClr val="000000"/>
              </a:solidFill>
              <a:latin typeface="Arial"/>
              <a:ea typeface="Arial"/>
              <a:cs typeface="Arial"/>
              <a:sym typeface="Arial"/>
            </a:endParaRPr>
          </a:p>
        </p:txBody>
      </p:sp>
      <p:pic>
        <p:nvPicPr>
          <p:cNvPr id="531" name="Google Shape;531;p62"/>
          <p:cNvPicPr preferRelativeResize="0"/>
          <p:nvPr/>
        </p:nvPicPr>
        <p:blipFill rotWithShape="1">
          <a:blip r:embed="rId3">
            <a:alphaModFix/>
          </a:blip>
          <a:srcRect b="21323" l="4107" r="51101" t="10440"/>
          <a:stretch/>
        </p:blipFill>
        <p:spPr>
          <a:xfrm>
            <a:off x="6080487" y="2218425"/>
            <a:ext cx="5546024" cy="5277675"/>
          </a:xfrm>
          <a:prstGeom prst="rect">
            <a:avLst/>
          </a:prstGeom>
          <a:noFill/>
          <a:ln>
            <a:noFill/>
          </a:ln>
        </p:spPr>
      </p:pic>
      <p:sp>
        <p:nvSpPr>
          <p:cNvPr id="532" name="Google Shape;532;p62"/>
          <p:cNvSpPr/>
          <p:nvPr/>
        </p:nvSpPr>
        <p:spPr>
          <a:xfrm>
            <a:off x="1170000" y="4429013"/>
            <a:ext cx="3090000" cy="999600"/>
          </a:xfrm>
          <a:prstGeom prst="roundRect">
            <a:avLst>
              <a:gd fmla="val 16667" name="adj"/>
            </a:avLst>
          </a:prstGeom>
          <a:solidFill>
            <a:schemeClr val="accent1"/>
          </a:solidFill>
          <a:ln cap="flat" cmpd="sng" w="9525">
            <a:solidFill>
              <a:srgbClr val="F1890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chemeClr val="lt1"/>
                </a:solidFill>
              </a:rPr>
              <a:t>Information</a:t>
            </a:r>
            <a:endParaRPr b="1" sz="3000">
              <a:solidFill>
                <a:schemeClr val="lt1"/>
              </a:solidFill>
            </a:endParaRPr>
          </a:p>
        </p:txBody>
      </p:sp>
      <p:sp>
        <p:nvSpPr>
          <p:cNvPr id="533" name="Google Shape;533;p62"/>
          <p:cNvSpPr/>
          <p:nvPr/>
        </p:nvSpPr>
        <p:spPr>
          <a:xfrm>
            <a:off x="4563388" y="4606763"/>
            <a:ext cx="1097400" cy="644100"/>
          </a:xfrm>
          <a:prstGeom prst="rightArrow">
            <a:avLst>
              <a:gd fmla="val 50000" name="adj1"/>
              <a:gd fmla="val 50000" name="adj2"/>
            </a:avLst>
          </a:prstGeom>
          <a:solidFill>
            <a:schemeClr val="accent1"/>
          </a:solidFill>
          <a:ln cap="flat" cmpd="sng" w="9525">
            <a:solidFill>
              <a:srgbClr val="F1890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534" name="Google Shape;534;p62"/>
          <p:cNvSpPr/>
          <p:nvPr/>
        </p:nvSpPr>
        <p:spPr>
          <a:xfrm flipH="1" rot="10800000">
            <a:off x="11020500" y="3327563"/>
            <a:ext cx="1914300" cy="3202500"/>
          </a:xfrm>
          <a:prstGeom prst="curvedRightArrow">
            <a:avLst>
              <a:gd fmla="val 25000" name="adj1"/>
              <a:gd fmla="val 50000" name="adj2"/>
              <a:gd fmla="val 25000" name="adj3"/>
            </a:avLst>
          </a:prstGeom>
          <a:solidFill>
            <a:schemeClr val="accent1"/>
          </a:solidFill>
          <a:ln cap="flat" cmpd="sng" w="9525">
            <a:solidFill>
              <a:srgbClr val="F1890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535" name="Google Shape;535;p62"/>
          <p:cNvSpPr/>
          <p:nvPr/>
        </p:nvSpPr>
        <p:spPr>
          <a:xfrm>
            <a:off x="13362675" y="5780088"/>
            <a:ext cx="3090000" cy="999600"/>
          </a:xfrm>
          <a:prstGeom prst="roundRect">
            <a:avLst>
              <a:gd fmla="val 16667" name="adj"/>
            </a:avLst>
          </a:prstGeom>
          <a:solidFill>
            <a:schemeClr val="accent1"/>
          </a:solidFill>
          <a:ln cap="flat" cmpd="sng" w="9525">
            <a:solidFill>
              <a:srgbClr val="F1890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chemeClr val="lt1"/>
                </a:solidFill>
              </a:rPr>
              <a:t>Question</a:t>
            </a:r>
            <a:endParaRPr b="1" sz="3000">
              <a:solidFill>
                <a:schemeClr val="lt1"/>
              </a:solidFill>
            </a:endParaRPr>
          </a:p>
        </p:txBody>
      </p:sp>
      <p:sp>
        <p:nvSpPr>
          <p:cNvPr id="536" name="Google Shape;536;p62"/>
          <p:cNvSpPr/>
          <p:nvPr/>
        </p:nvSpPr>
        <p:spPr>
          <a:xfrm>
            <a:off x="13362675" y="3327563"/>
            <a:ext cx="3090000" cy="999600"/>
          </a:xfrm>
          <a:prstGeom prst="roundRect">
            <a:avLst>
              <a:gd fmla="val 16667" name="adj"/>
            </a:avLst>
          </a:prstGeom>
          <a:solidFill>
            <a:schemeClr val="accent1"/>
          </a:solidFill>
          <a:ln cap="flat" cmpd="sng" w="9525">
            <a:solidFill>
              <a:srgbClr val="F1890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chemeClr val="lt1"/>
                </a:solidFill>
              </a:rPr>
              <a:t>Answer</a:t>
            </a:r>
            <a:endParaRPr b="1" sz="3000">
              <a:solidFill>
                <a:schemeClr val="lt1"/>
              </a:solidFill>
            </a:endParaRPr>
          </a:p>
        </p:txBody>
      </p:sp>
      <p:sp>
        <p:nvSpPr>
          <p:cNvPr id="537" name="Google Shape;537;p62"/>
          <p:cNvSpPr txBox="1"/>
          <p:nvPr/>
        </p:nvSpPr>
        <p:spPr>
          <a:xfrm>
            <a:off x="5964175" y="7696788"/>
            <a:ext cx="103050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3600">
                <a:solidFill>
                  <a:srgbClr val="202A42"/>
                </a:solidFill>
                <a:latin typeface="Red Hat Display"/>
                <a:ea typeface="Red Hat Display"/>
                <a:cs typeface="Red Hat Display"/>
                <a:sym typeface="Red Hat Display"/>
              </a:rPr>
              <a:t>Neural network</a:t>
            </a:r>
            <a:endParaRPr sz="3600">
              <a:solidFill>
                <a:srgbClr val="202A42"/>
              </a:solidFill>
              <a:latin typeface="Red Hat Display"/>
              <a:ea typeface="Red Hat Display"/>
              <a:cs typeface="Red Hat Display"/>
              <a:sym typeface="Red Hat Display"/>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sp>
        <p:nvSpPr>
          <p:cNvPr id="542" name="Google Shape;542;p63"/>
          <p:cNvSpPr txBox="1"/>
          <p:nvPr>
            <p:ph idx="4294967295" type="title"/>
          </p:nvPr>
        </p:nvSpPr>
        <p:spPr>
          <a:xfrm>
            <a:off x="1170000" y="0"/>
            <a:ext cx="16013100" cy="11454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en-GB"/>
              <a:t>Can we make better models?</a:t>
            </a:r>
            <a:endParaRPr/>
          </a:p>
        </p:txBody>
      </p:sp>
      <p:sp>
        <p:nvSpPr>
          <p:cNvPr id="543" name="Google Shape;543;p63"/>
          <p:cNvSpPr txBox="1"/>
          <p:nvPr>
            <p:ph idx="12" type="sldNum"/>
          </p:nvPr>
        </p:nvSpPr>
        <p:spPr>
          <a:xfrm>
            <a:off x="13859403" y="9044886"/>
            <a:ext cx="1097400" cy="7200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2000"/>
              <a:buFont typeface="Arial"/>
              <a:buNone/>
            </a:pPr>
            <a:fld id="{00000000-1234-1234-1234-123412341234}" type="slidenum">
              <a:rPr b="0" lang="en-GB" sz="1400">
                <a:solidFill>
                  <a:srgbClr val="000000"/>
                </a:solidFill>
                <a:latin typeface="Arial"/>
                <a:ea typeface="Arial"/>
                <a:cs typeface="Arial"/>
                <a:sym typeface="Arial"/>
              </a:rPr>
              <a:t>‹#›</a:t>
            </a:fld>
            <a:endParaRPr b="0" sz="1400">
              <a:solidFill>
                <a:srgbClr val="000000"/>
              </a:solidFill>
              <a:latin typeface="Arial"/>
              <a:ea typeface="Arial"/>
              <a:cs typeface="Arial"/>
              <a:sym typeface="Arial"/>
            </a:endParaRPr>
          </a:p>
        </p:txBody>
      </p:sp>
      <p:pic>
        <p:nvPicPr>
          <p:cNvPr id="544" name="Google Shape;544;p63"/>
          <p:cNvPicPr preferRelativeResize="0"/>
          <p:nvPr/>
        </p:nvPicPr>
        <p:blipFill rotWithShape="1">
          <a:blip r:embed="rId3">
            <a:alphaModFix/>
          </a:blip>
          <a:srcRect b="21323" l="3328" r="3422" t="10440"/>
          <a:stretch/>
        </p:blipFill>
        <p:spPr>
          <a:xfrm>
            <a:off x="3403540" y="1967950"/>
            <a:ext cx="11545999" cy="5277675"/>
          </a:xfrm>
          <a:prstGeom prst="rect">
            <a:avLst/>
          </a:prstGeom>
          <a:noFill/>
          <a:ln>
            <a:noFill/>
          </a:ln>
        </p:spPr>
      </p:pic>
      <p:sp>
        <p:nvSpPr>
          <p:cNvPr id="545" name="Google Shape;545;p63"/>
          <p:cNvSpPr/>
          <p:nvPr/>
        </p:nvSpPr>
        <p:spPr>
          <a:xfrm>
            <a:off x="8807995" y="4159500"/>
            <a:ext cx="672000" cy="644100"/>
          </a:xfrm>
          <a:prstGeom prst="rightArrow">
            <a:avLst>
              <a:gd fmla="val 50000" name="adj1"/>
              <a:gd fmla="val 50000" name="adj2"/>
            </a:avLst>
          </a:prstGeom>
          <a:solidFill>
            <a:schemeClr val="accent1"/>
          </a:solidFill>
          <a:ln cap="flat" cmpd="sng" w="9525">
            <a:solidFill>
              <a:srgbClr val="F1890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546" name="Google Shape;546;p63"/>
          <p:cNvSpPr txBox="1"/>
          <p:nvPr/>
        </p:nvSpPr>
        <p:spPr>
          <a:xfrm>
            <a:off x="10697150" y="8413050"/>
            <a:ext cx="66894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3600">
                <a:solidFill>
                  <a:srgbClr val="202A42"/>
                </a:solidFill>
                <a:latin typeface="Red Hat Display"/>
                <a:ea typeface="Red Hat Display"/>
                <a:cs typeface="Red Hat Display"/>
                <a:sym typeface="Red Hat Display"/>
              </a:rPr>
              <a:t>… and what if we </a:t>
            </a:r>
            <a:r>
              <a:rPr lang="en-GB" sz="3600">
                <a:solidFill>
                  <a:srgbClr val="202A42"/>
                </a:solidFill>
                <a:latin typeface="Red Hat Display"/>
                <a:ea typeface="Red Hat Display"/>
                <a:cs typeface="Red Hat Display"/>
                <a:sym typeface="Red Hat Display"/>
              </a:rPr>
              <a:t>succeed</a:t>
            </a:r>
            <a:r>
              <a:rPr lang="en-GB" sz="3600">
                <a:solidFill>
                  <a:srgbClr val="202A42"/>
                </a:solidFill>
                <a:latin typeface="Red Hat Display"/>
                <a:ea typeface="Red Hat Display"/>
                <a:cs typeface="Red Hat Display"/>
                <a:sym typeface="Red Hat Display"/>
              </a:rPr>
              <a:t>?</a:t>
            </a:r>
            <a:endParaRPr sz="3600">
              <a:solidFill>
                <a:srgbClr val="202A42"/>
              </a:solidFill>
              <a:latin typeface="Red Hat Display"/>
              <a:ea typeface="Red Hat Display"/>
              <a:cs typeface="Red Hat Display"/>
              <a:sym typeface="Red Hat Display"/>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sp>
        <p:nvSpPr>
          <p:cNvPr id="551" name="Google Shape;551;p64"/>
          <p:cNvSpPr txBox="1"/>
          <p:nvPr>
            <p:ph idx="4294967295" type="title"/>
          </p:nvPr>
        </p:nvSpPr>
        <p:spPr>
          <a:xfrm>
            <a:off x="1170000" y="0"/>
            <a:ext cx="16013100" cy="11454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en-GB"/>
              <a:t>Imagine we succeed, what would happen?</a:t>
            </a:r>
            <a:endParaRPr/>
          </a:p>
        </p:txBody>
      </p:sp>
      <p:sp>
        <p:nvSpPr>
          <p:cNvPr id="552" name="Google Shape;552;p64"/>
          <p:cNvSpPr txBox="1"/>
          <p:nvPr>
            <p:ph idx="12" type="sldNum"/>
          </p:nvPr>
        </p:nvSpPr>
        <p:spPr>
          <a:xfrm>
            <a:off x="13859403" y="9044886"/>
            <a:ext cx="1097400" cy="7200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2000"/>
              <a:buFont typeface="Arial"/>
              <a:buNone/>
            </a:pPr>
            <a:fld id="{00000000-1234-1234-1234-123412341234}" type="slidenum">
              <a:rPr b="0" lang="en-GB" sz="1400">
                <a:solidFill>
                  <a:srgbClr val="000000"/>
                </a:solidFill>
                <a:latin typeface="Arial"/>
                <a:ea typeface="Arial"/>
                <a:cs typeface="Arial"/>
                <a:sym typeface="Arial"/>
              </a:rPr>
              <a:t>‹#›</a:t>
            </a:fld>
            <a:endParaRPr b="0" sz="1400">
              <a:solidFill>
                <a:srgbClr val="000000"/>
              </a:solidFill>
              <a:latin typeface="Arial"/>
              <a:ea typeface="Arial"/>
              <a:cs typeface="Arial"/>
              <a:sym typeface="Arial"/>
            </a:endParaRPr>
          </a:p>
        </p:txBody>
      </p:sp>
      <p:pic>
        <p:nvPicPr>
          <p:cNvPr id="553" name="Google Shape;553;p64"/>
          <p:cNvPicPr preferRelativeResize="0"/>
          <p:nvPr/>
        </p:nvPicPr>
        <p:blipFill rotWithShape="1">
          <a:blip r:embed="rId3">
            <a:alphaModFix/>
          </a:blip>
          <a:srcRect b="0" l="4406" r="0" t="0"/>
          <a:stretch/>
        </p:blipFill>
        <p:spPr>
          <a:xfrm>
            <a:off x="7907600" y="2244938"/>
            <a:ext cx="9104900" cy="6257925"/>
          </a:xfrm>
          <a:prstGeom prst="rect">
            <a:avLst/>
          </a:prstGeom>
          <a:noFill/>
          <a:ln>
            <a:noFill/>
          </a:ln>
        </p:spPr>
      </p:pic>
      <p:sp>
        <p:nvSpPr>
          <p:cNvPr id="554" name="Google Shape;554;p64"/>
          <p:cNvSpPr txBox="1"/>
          <p:nvPr/>
        </p:nvSpPr>
        <p:spPr>
          <a:xfrm>
            <a:off x="1714100" y="4912213"/>
            <a:ext cx="35961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4800">
                <a:solidFill>
                  <a:srgbClr val="202A42"/>
                </a:solidFill>
                <a:latin typeface="Red Hat Display"/>
                <a:ea typeface="Red Hat Display"/>
                <a:cs typeface="Red Hat Display"/>
                <a:sym typeface="Red Hat Display"/>
              </a:rPr>
              <a:t>FREE TIME!!</a:t>
            </a:r>
            <a:endParaRPr sz="4800">
              <a:solidFill>
                <a:srgbClr val="202A42"/>
              </a:solidFill>
              <a:latin typeface="Red Hat Display"/>
              <a:ea typeface="Red Hat Display"/>
              <a:cs typeface="Red Hat Display"/>
              <a:sym typeface="Red Hat Display"/>
            </a:endParaRPr>
          </a:p>
        </p:txBody>
      </p:sp>
      <p:sp>
        <p:nvSpPr>
          <p:cNvPr id="555" name="Google Shape;555;p64"/>
          <p:cNvSpPr txBox="1"/>
          <p:nvPr/>
        </p:nvSpPr>
        <p:spPr>
          <a:xfrm>
            <a:off x="178925" y="9151950"/>
            <a:ext cx="64242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400"/>
              <a:t>Unfortunately, no free time any time soon</a:t>
            </a:r>
            <a:endParaRPr sz="24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sp>
        <p:nvSpPr>
          <p:cNvPr id="560" name="Google Shape;560;p65"/>
          <p:cNvSpPr txBox="1"/>
          <p:nvPr>
            <p:ph idx="4294967295" type="title"/>
          </p:nvPr>
        </p:nvSpPr>
        <p:spPr>
          <a:xfrm>
            <a:off x="1170000" y="0"/>
            <a:ext cx="16013100" cy="11454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en-GB"/>
              <a:t>Why are NN inferior to the human brain?</a:t>
            </a:r>
            <a:endParaRPr/>
          </a:p>
          <a:p>
            <a:pPr indent="0" lvl="0" marL="0" rtl="0" algn="l">
              <a:spcBef>
                <a:spcPts val="0"/>
              </a:spcBef>
              <a:spcAft>
                <a:spcPts val="0"/>
              </a:spcAft>
              <a:buNone/>
            </a:pPr>
            <a:r>
              <a:t/>
            </a:r>
            <a:endParaRPr/>
          </a:p>
        </p:txBody>
      </p:sp>
      <p:sp>
        <p:nvSpPr>
          <p:cNvPr id="561" name="Google Shape;561;p65"/>
          <p:cNvSpPr txBox="1"/>
          <p:nvPr>
            <p:ph idx="1" type="body"/>
          </p:nvPr>
        </p:nvSpPr>
        <p:spPr>
          <a:xfrm>
            <a:off x="829415" y="2113675"/>
            <a:ext cx="15001500" cy="6732000"/>
          </a:xfrm>
          <a:prstGeom prst="rect">
            <a:avLst/>
          </a:prstGeom>
        </p:spPr>
        <p:txBody>
          <a:bodyPr anchorCtr="0" anchor="t" bIns="182850" lIns="182850" spcFirstLastPara="1" rIns="182850" wrap="square" tIns="182850">
            <a:noAutofit/>
          </a:bodyPr>
          <a:lstStyle/>
          <a:p>
            <a:pPr indent="-457200" lvl="0" marL="457200" rtl="0" algn="l">
              <a:spcBef>
                <a:spcPts val="0"/>
              </a:spcBef>
              <a:spcAft>
                <a:spcPts val="0"/>
              </a:spcAft>
              <a:buSzPts val="3600"/>
              <a:buChar char="●"/>
            </a:pPr>
            <a:r>
              <a:rPr lang="en-GB"/>
              <a:t>Processing power</a:t>
            </a:r>
            <a:endParaRPr/>
          </a:p>
          <a:p>
            <a:pPr indent="-457200" lvl="0" marL="457200" rtl="0" algn="l">
              <a:spcBef>
                <a:spcPts val="0"/>
              </a:spcBef>
              <a:spcAft>
                <a:spcPts val="0"/>
              </a:spcAft>
              <a:buSzPts val="3600"/>
              <a:buChar char="●"/>
            </a:pPr>
            <a:r>
              <a:rPr lang="en-GB"/>
              <a:t>Learning efficiency</a:t>
            </a:r>
            <a:endParaRPr/>
          </a:p>
          <a:p>
            <a:pPr indent="-457200" lvl="0" marL="457200" rtl="0" algn="l">
              <a:spcBef>
                <a:spcPts val="0"/>
              </a:spcBef>
              <a:spcAft>
                <a:spcPts val="0"/>
              </a:spcAft>
              <a:buSzPts val="3600"/>
              <a:buChar char="●"/>
            </a:pPr>
            <a:r>
              <a:rPr lang="en-GB"/>
              <a:t>Flexibility and adaptability</a:t>
            </a:r>
            <a:endParaRPr/>
          </a:p>
          <a:p>
            <a:pPr indent="-457200" lvl="0" marL="457200" rtl="0" algn="l">
              <a:spcBef>
                <a:spcPts val="0"/>
              </a:spcBef>
              <a:spcAft>
                <a:spcPts val="0"/>
              </a:spcAft>
              <a:buSzPts val="3600"/>
              <a:buChar char="●"/>
            </a:pPr>
            <a:r>
              <a:rPr lang="en-GB"/>
              <a:t>Energy efficiency</a:t>
            </a:r>
            <a:endParaRPr/>
          </a:p>
          <a:p>
            <a:pPr indent="-457200" lvl="0" marL="457200" rtl="0" algn="l">
              <a:spcBef>
                <a:spcPts val="0"/>
              </a:spcBef>
              <a:spcAft>
                <a:spcPts val="0"/>
              </a:spcAft>
              <a:buSzPts val="3600"/>
              <a:buChar char="●"/>
            </a:pPr>
            <a:r>
              <a:rPr lang="en-GB"/>
              <a:t>Consciousness and emotion</a:t>
            </a:r>
            <a:endParaRPr/>
          </a:p>
        </p:txBody>
      </p:sp>
      <p:sp>
        <p:nvSpPr>
          <p:cNvPr id="562" name="Google Shape;562;p65"/>
          <p:cNvSpPr txBox="1"/>
          <p:nvPr>
            <p:ph idx="12" type="sldNum"/>
          </p:nvPr>
        </p:nvSpPr>
        <p:spPr>
          <a:xfrm>
            <a:off x="13859403" y="9044886"/>
            <a:ext cx="1097400" cy="7200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2000"/>
              <a:buFont typeface="Arial"/>
              <a:buNone/>
            </a:pPr>
            <a:fld id="{00000000-1234-1234-1234-123412341234}" type="slidenum">
              <a:rPr b="0" lang="en-GB" sz="1400">
                <a:solidFill>
                  <a:srgbClr val="000000"/>
                </a:solidFill>
                <a:latin typeface="Arial"/>
                <a:ea typeface="Arial"/>
                <a:cs typeface="Arial"/>
                <a:sym typeface="Arial"/>
              </a:rPr>
              <a:t>‹#›</a:t>
            </a:fld>
            <a:endParaRPr b="0" sz="1400">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sp>
        <p:nvSpPr>
          <p:cNvPr id="567" name="Google Shape;567;p66"/>
          <p:cNvSpPr txBox="1"/>
          <p:nvPr>
            <p:ph idx="12" type="sldNum"/>
          </p:nvPr>
        </p:nvSpPr>
        <p:spPr>
          <a:xfrm>
            <a:off x="13859403" y="9044886"/>
            <a:ext cx="1097400" cy="7200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2000"/>
              <a:buFont typeface="Arial"/>
              <a:buNone/>
            </a:pPr>
            <a:fld id="{00000000-1234-1234-1234-123412341234}" type="slidenum">
              <a:rPr b="0" lang="en-GB" sz="1400">
                <a:solidFill>
                  <a:srgbClr val="FFFFFF"/>
                </a:solidFill>
                <a:latin typeface="Arial"/>
                <a:ea typeface="Arial"/>
                <a:cs typeface="Arial"/>
                <a:sym typeface="Arial"/>
              </a:rPr>
              <a:t>‹#›</a:t>
            </a:fld>
            <a:endParaRPr b="0" sz="1400">
              <a:solidFill>
                <a:srgbClr val="FFFFFF"/>
              </a:solidFill>
              <a:latin typeface="Arial"/>
              <a:ea typeface="Arial"/>
              <a:cs typeface="Arial"/>
              <a:sym typeface="Arial"/>
            </a:endParaRPr>
          </a:p>
        </p:txBody>
      </p:sp>
      <p:pic>
        <p:nvPicPr>
          <p:cNvPr id="568" name="Google Shape;568;p66"/>
          <p:cNvPicPr preferRelativeResize="0"/>
          <p:nvPr/>
        </p:nvPicPr>
        <p:blipFill>
          <a:blip r:embed="rId3">
            <a:alphaModFix/>
          </a:blip>
          <a:stretch>
            <a:fillRect/>
          </a:stretch>
        </p:blipFill>
        <p:spPr>
          <a:xfrm>
            <a:off x="5310200" y="2529325"/>
            <a:ext cx="5715000" cy="41624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sp>
        <p:nvSpPr>
          <p:cNvPr id="573" name="Google Shape;573;p67"/>
          <p:cNvSpPr txBox="1"/>
          <p:nvPr>
            <p:ph idx="1" type="subTitle"/>
          </p:nvPr>
        </p:nvSpPr>
        <p:spPr>
          <a:xfrm>
            <a:off x="985600" y="4599275"/>
            <a:ext cx="12944700" cy="10404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en-GB">
                <a:solidFill>
                  <a:srgbClr val="FFFFFF"/>
                </a:solidFill>
              </a:rPr>
              <a:t>What it can and can’t do </a:t>
            </a:r>
            <a:endParaRPr>
              <a:solidFill>
                <a:srgbClr val="FFFFFF"/>
              </a:solidFill>
            </a:endParaRPr>
          </a:p>
        </p:txBody>
      </p:sp>
      <p:sp>
        <p:nvSpPr>
          <p:cNvPr id="574" name="Google Shape;574;p67"/>
          <p:cNvSpPr txBox="1"/>
          <p:nvPr>
            <p:ph idx="12" type="sldNum"/>
          </p:nvPr>
        </p:nvSpPr>
        <p:spPr>
          <a:xfrm>
            <a:off x="13859403" y="9044886"/>
            <a:ext cx="1097400" cy="7200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2000"/>
              <a:buFont typeface="Arial"/>
              <a:buNone/>
            </a:pPr>
            <a:fld id="{00000000-1234-1234-1234-123412341234}" type="slidenum">
              <a:rPr lang="en-GB"/>
              <a:t>‹#›</a:t>
            </a:fld>
            <a:endParaRPr/>
          </a:p>
        </p:txBody>
      </p:sp>
      <p:sp>
        <p:nvSpPr>
          <p:cNvPr id="575" name="Google Shape;575;p67"/>
          <p:cNvSpPr txBox="1"/>
          <p:nvPr>
            <p:ph type="title"/>
          </p:nvPr>
        </p:nvSpPr>
        <p:spPr>
          <a:xfrm>
            <a:off x="981825" y="1933625"/>
            <a:ext cx="14004600" cy="2665800"/>
          </a:xfrm>
          <a:prstGeom prst="rect">
            <a:avLst/>
          </a:prstGeom>
        </p:spPr>
        <p:txBody>
          <a:bodyPr anchorCtr="0" anchor="t" bIns="182850" lIns="182850" spcFirstLastPara="1" rIns="182850" wrap="square" tIns="182850">
            <a:noAutofit/>
          </a:bodyPr>
          <a:lstStyle/>
          <a:p>
            <a:pPr indent="0" lvl="0" marL="0" rtl="0" algn="l">
              <a:lnSpc>
                <a:spcPct val="90000"/>
              </a:lnSpc>
              <a:spcBef>
                <a:spcPts val="0"/>
              </a:spcBef>
              <a:spcAft>
                <a:spcPts val="0"/>
              </a:spcAft>
              <a:buNone/>
            </a:pPr>
            <a:r>
              <a:rPr lang="en-GB" sz="8200">
                <a:solidFill>
                  <a:srgbClr val="FFFFFF"/>
                </a:solidFill>
              </a:rPr>
              <a:t>AI state of the practice for AppSec</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sp>
        <p:nvSpPr>
          <p:cNvPr id="580" name="Google Shape;580;p68"/>
          <p:cNvSpPr/>
          <p:nvPr/>
        </p:nvSpPr>
        <p:spPr>
          <a:xfrm>
            <a:off x="2451000" y="2128950"/>
            <a:ext cx="13507200" cy="5331300"/>
          </a:xfrm>
          <a:prstGeom prst="roundRect">
            <a:avLst>
              <a:gd fmla="val 16667" name="adj"/>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581" name="Google Shape;581;p68"/>
          <p:cNvSpPr txBox="1"/>
          <p:nvPr>
            <p:ph idx="4294967295" type="title"/>
          </p:nvPr>
        </p:nvSpPr>
        <p:spPr>
          <a:xfrm>
            <a:off x="1170000" y="0"/>
            <a:ext cx="16013100" cy="11454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en-GB">
                <a:solidFill>
                  <a:schemeClr val="dk1"/>
                </a:solidFill>
              </a:rPr>
              <a:t>State of the practice: What is out there?</a:t>
            </a:r>
            <a:endParaRPr/>
          </a:p>
        </p:txBody>
      </p:sp>
      <p:sp>
        <p:nvSpPr>
          <p:cNvPr id="582" name="Google Shape;582;p68"/>
          <p:cNvSpPr txBox="1"/>
          <p:nvPr>
            <p:ph idx="12" type="sldNum"/>
          </p:nvPr>
        </p:nvSpPr>
        <p:spPr>
          <a:xfrm>
            <a:off x="13859403" y="9044886"/>
            <a:ext cx="1097400" cy="7200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2000"/>
              <a:buFont typeface="Arial"/>
              <a:buNone/>
            </a:pPr>
            <a:fld id="{00000000-1234-1234-1234-123412341234}" type="slidenum">
              <a:rPr b="0" lang="en-GB" sz="1400">
                <a:solidFill>
                  <a:srgbClr val="000000"/>
                </a:solidFill>
                <a:latin typeface="Arial"/>
                <a:ea typeface="Arial"/>
                <a:cs typeface="Arial"/>
                <a:sym typeface="Arial"/>
              </a:rPr>
              <a:t>‹#›</a:t>
            </a:fld>
            <a:endParaRPr b="0" sz="1400">
              <a:solidFill>
                <a:srgbClr val="000000"/>
              </a:solidFill>
              <a:latin typeface="Arial"/>
              <a:ea typeface="Arial"/>
              <a:cs typeface="Arial"/>
              <a:sym typeface="Arial"/>
            </a:endParaRPr>
          </a:p>
        </p:txBody>
      </p:sp>
      <p:pic>
        <p:nvPicPr>
          <p:cNvPr id="583" name="Google Shape;583;p68"/>
          <p:cNvPicPr preferRelativeResize="0"/>
          <p:nvPr/>
        </p:nvPicPr>
        <p:blipFill rotWithShape="1">
          <a:blip r:embed="rId3">
            <a:alphaModFix/>
          </a:blip>
          <a:srcRect b="21323" l="4107" r="51101" t="10440"/>
          <a:stretch/>
        </p:blipFill>
        <p:spPr>
          <a:xfrm>
            <a:off x="7511918" y="2679688"/>
            <a:ext cx="3298214" cy="3138626"/>
          </a:xfrm>
          <a:prstGeom prst="rect">
            <a:avLst/>
          </a:prstGeom>
          <a:noFill/>
          <a:ln>
            <a:noFill/>
          </a:ln>
        </p:spPr>
      </p:pic>
      <p:sp>
        <p:nvSpPr>
          <p:cNvPr id="584" name="Google Shape;584;p68"/>
          <p:cNvSpPr/>
          <p:nvPr/>
        </p:nvSpPr>
        <p:spPr>
          <a:xfrm>
            <a:off x="2850413" y="3749188"/>
            <a:ext cx="3090000" cy="999600"/>
          </a:xfrm>
          <a:prstGeom prst="roundRect">
            <a:avLst>
              <a:gd fmla="val 16667" name="adj"/>
            </a:avLst>
          </a:prstGeom>
          <a:solidFill>
            <a:schemeClr val="accent1"/>
          </a:solidFill>
          <a:ln cap="flat" cmpd="sng" w="9525">
            <a:solidFill>
              <a:srgbClr val="F1890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chemeClr val="lt1"/>
                </a:solidFill>
              </a:rPr>
              <a:t>All code</a:t>
            </a:r>
            <a:endParaRPr b="1" sz="3000">
              <a:solidFill>
                <a:schemeClr val="lt1"/>
              </a:solidFill>
            </a:endParaRPr>
          </a:p>
        </p:txBody>
      </p:sp>
      <p:sp>
        <p:nvSpPr>
          <p:cNvPr id="585" name="Google Shape;585;p68"/>
          <p:cNvSpPr/>
          <p:nvPr/>
        </p:nvSpPr>
        <p:spPr>
          <a:xfrm>
            <a:off x="6243800" y="3926938"/>
            <a:ext cx="1097400" cy="644100"/>
          </a:xfrm>
          <a:prstGeom prst="rightArrow">
            <a:avLst>
              <a:gd fmla="val 50000" name="adj1"/>
              <a:gd fmla="val 50000" name="adj2"/>
            </a:avLst>
          </a:prstGeom>
          <a:solidFill>
            <a:schemeClr val="accent1"/>
          </a:solidFill>
          <a:ln cap="flat" cmpd="sng" w="9525">
            <a:solidFill>
              <a:srgbClr val="F1890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586" name="Google Shape;586;p68"/>
          <p:cNvSpPr/>
          <p:nvPr/>
        </p:nvSpPr>
        <p:spPr>
          <a:xfrm>
            <a:off x="12412688" y="3749188"/>
            <a:ext cx="3090000" cy="999600"/>
          </a:xfrm>
          <a:prstGeom prst="roundRect">
            <a:avLst>
              <a:gd fmla="val 16667" name="adj"/>
            </a:avLst>
          </a:prstGeom>
          <a:solidFill>
            <a:schemeClr val="accent1"/>
          </a:solidFill>
          <a:ln cap="flat" cmpd="sng" w="9525">
            <a:solidFill>
              <a:srgbClr val="F1890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chemeClr val="lt1"/>
                </a:solidFill>
              </a:rPr>
              <a:t>Somewhat good answers</a:t>
            </a:r>
            <a:endParaRPr b="1" sz="3000">
              <a:solidFill>
                <a:schemeClr val="lt1"/>
              </a:solidFill>
            </a:endParaRPr>
          </a:p>
        </p:txBody>
      </p:sp>
      <p:sp>
        <p:nvSpPr>
          <p:cNvPr id="587" name="Google Shape;587;p68"/>
          <p:cNvSpPr/>
          <p:nvPr/>
        </p:nvSpPr>
        <p:spPr>
          <a:xfrm>
            <a:off x="10980825" y="3998488"/>
            <a:ext cx="1097400" cy="644100"/>
          </a:xfrm>
          <a:prstGeom prst="rightArrow">
            <a:avLst>
              <a:gd fmla="val 50000" name="adj1"/>
              <a:gd fmla="val 50000" name="adj2"/>
            </a:avLst>
          </a:prstGeom>
          <a:solidFill>
            <a:schemeClr val="accent1"/>
          </a:solidFill>
          <a:ln cap="flat" cmpd="sng" w="9525">
            <a:solidFill>
              <a:srgbClr val="F1890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588" name="Google Shape;588;p68"/>
          <p:cNvSpPr txBox="1"/>
          <p:nvPr/>
        </p:nvSpPr>
        <p:spPr>
          <a:xfrm>
            <a:off x="3018850" y="1398750"/>
            <a:ext cx="103050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3600">
                <a:solidFill>
                  <a:srgbClr val="202A42"/>
                </a:solidFill>
                <a:latin typeface="Red Hat Display"/>
                <a:ea typeface="Red Hat Display"/>
                <a:cs typeface="Red Hat Display"/>
                <a:sym typeface="Red Hat Display"/>
              </a:rPr>
              <a:t>Today: ChatGPT example</a:t>
            </a:r>
            <a:endParaRPr sz="3600">
              <a:solidFill>
                <a:srgbClr val="202A42"/>
              </a:solidFill>
              <a:latin typeface="Red Hat Display"/>
              <a:ea typeface="Red Hat Display"/>
              <a:cs typeface="Red Hat Display"/>
              <a:sym typeface="Red Hat Display"/>
            </a:endParaRPr>
          </a:p>
        </p:txBody>
      </p:sp>
      <p:sp>
        <p:nvSpPr>
          <p:cNvPr id="589" name="Google Shape;589;p68"/>
          <p:cNvSpPr txBox="1"/>
          <p:nvPr/>
        </p:nvSpPr>
        <p:spPr>
          <a:xfrm>
            <a:off x="1661600" y="7854425"/>
            <a:ext cx="14383800" cy="72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3500"/>
              <a:t>We did the test! </a:t>
            </a:r>
            <a:endParaRPr sz="35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p51"/>
          <p:cNvSpPr txBox="1"/>
          <p:nvPr>
            <p:ph type="title"/>
          </p:nvPr>
        </p:nvSpPr>
        <p:spPr>
          <a:xfrm>
            <a:off x="2433750" y="4540025"/>
            <a:ext cx="13420500" cy="1503900"/>
          </a:xfrm>
          <a:prstGeom prst="rect">
            <a:avLst/>
          </a:prstGeom>
        </p:spPr>
        <p:txBody>
          <a:bodyPr anchorCtr="0" anchor="b" bIns="91425" lIns="0" spcFirstLastPara="1" rIns="91425" wrap="square" tIns="91425">
            <a:noAutofit/>
          </a:bodyPr>
          <a:lstStyle/>
          <a:p>
            <a:pPr indent="0" lvl="0" marL="0" rtl="0" algn="l">
              <a:spcBef>
                <a:spcPts val="0"/>
              </a:spcBef>
              <a:spcAft>
                <a:spcPts val="0"/>
              </a:spcAft>
              <a:buNone/>
            </a:pPr>
            <a:r>
              <a:rPr lang="en-GB"/>
              <a:t>Will developers go extinct?</a:t>
            </a:r>
            <a:endParaRPr/>
          </a:p>
        </p:txBody>
      </p:sp>
      <p:sp>
        <p:nvSpPr>
          <p:cNvPr id="419" name="Google Shape;419;p51"/>
          <p:cNvSpPr txBox="1"/>
          <p:nvPr>
            <p:ph idx="1" type="subTitle"/>
          </p:nvPr>
        </p:nvSpPr>
        <p:spPr>
          <a:xfrm>
            <a:off x="2433750" y="6004600"/>
            <a:ext cx="12483000" cy="894600"/>
          </a:xfrm>
          <a:prstGeom prst="rect">
            <a:avLst/>
          </a:prstGeom>
        </p:spPr>
        <p:txBody>
          <a:bodyPr anchorCtr="0" anchor="t" bIns="91425" lIns="0" spcFirstLastPara="1" rIns="91425" wrap="square" tIns="91425">
            <a:noAutofit/>
          </a:bodyPr>
          <a:lstStyle/>
          <a:p>
            <a:pPr indent="0" lvl="0" marL="0" rtl="0" algn="l">
              <a:spcBef>
                <a:spcPts val="0"/>
              </a:spcBef>
              <a:spcAft>
                <a:spcPts val="0"/>
              </a:spcAft>
              <a:buNone/>
            </a:pPr>
            <a:r>
              <a:rPr lang="en-GB"/>
              <a:t>The impact of AI on the software security industry</a:t>
            </a:r>
            <a:endParaRPr/>
          </a:p>
        </p:txBody>
      </p:sp>
      <p:sp>
        <p:nvSpPr>
          <p:cNvPr id="420" name="Google Shape;420;p51"/>
          <p:cNvSpPr txBox="1"/>
          <p:nvPr>
            <p:ph idx="2" type="subTitle"/>
          </p:nvPr>
        </p:nvSpPr>
        <p:spPr>
          <a:xfrm>
            <a:off x="2433750" y="8398950"/>
            <a:ext cx="12483000" cy="894600"/>
          </a:xfrm>
          <a:prstGeom prst="rect">
            <a:avLst/>
          </a:prstGeom>
        </p:spPr>
        <p:txBody>
          <a:bodyPr anchorCtr="0" anchor="t" bIns="91425" lIns="0" spcFirstLastPara="1" rIns="91425" wrap="square" tIns="91425">
            <a:noAutofit/>
          </a:bodyPr>
          <a:lstStyle/>
          <a:p>
            <a:pPr indent="0" lvl="0" marL="0" rtl="0" algn="l">
              <a:spcBef>
                <a:spcPts val="0"/>
              </a:spcBef>
              <a:spcAft>
                <a:spcPts val="0"/>
              </a:spcAft>
              <a:buNone/>
            </a:pPr>
            <a:r>
              <a:rPr lang="en-GB"/>
              <a:t>Matias Madou, Ph.D.</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sp>
        <p:nvSpPr>
          <p:cNvPr id="594" name="Google Shape;594;p69"/>
          <p:cNvSpPr/>
          <p:nvPr/>
        </p:nvSpPr>
        <p:spPr>
          <a:xfrm>
            <a:off x="2451000" y="2128950"/>
            <a:ext cx="13507200" cy="5331300"/>
          </a:xfrm>
          <a:prstGeom prst="roundRect">
            <a:avLst>
              <a:gd fmla="val 16667" name="adj"/>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595" name="Google Shape;595;p69"/>
          <p:cNvSpPr txBox="1"/>
          <p:nvPr>
            <p:ph idx="4294967295" type="title"/>
          </p:nvPr>
        </p:nvSpPr>
        <p:spPr>
          <a:xfrm>
            <a:off x="1170000" y="0"/>
            <a:ext cx="16013100" cy="11454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en-GB">
                <a:solidFill>
                  <a:schemeClr val="dk1"/>
                </a:solidFill>
              </a:rPr>
              <a:t>State of the practice: What is out there?</a:t>
            </a:r>
            <a:endParaRPr/>
          </a:p>
        </p:txBody>
      </p:sp>
      <p:sp>
        <p:nvSpPr>
          <p:cNvPr id="596" name="Google Shape;596;p69"/>
          <p:cNvSpPr txBox="1"/>
          <p:nvPr>
            <p:ph idx="12" type="sldNum"/>
          </p:nvPr>
        </p:nvSpPr>
        <p:spPr>
          <a:xfrm>
            <a:off x="13859403" y="9044886"/>
            <a:ext cx="1097400" cy="7200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2000"/>
              <a:buFont typeface="Arial"/>
              <a:buNone/>
            </a:pPr>
            <a:fld id="{00000000-1234-1234-1234-123412341234}" type="slidenum">
              <a:rPr b="0" lang="en-GB" sz="1400">
                <a:solidFill>
                  <a:srgbClr val="000000"/>
                </a:solidFill>
                <a:latin typeface="Arial"/>
                <a:ea typeface="Arial"/>
                <a:cs typeface="Arial"/>
                <a:sym typeface="Arial"/>
              </a:rPr>
              <a:t>‹#›</a:t>
            </a:fld>
            <a:endParaRPr b="0" sz="1400">
              <a:solidFill>
                <a:srgbClr val="000000"/>
              </a:solidFill>
              <a:latin typeface="Arial"/>
              <a:ea typeface="Arial"/>
              <a:cs typeface="Arial"/>
              <a:sym typeface="Arial"/>
            </a:endParaRPr>
          </a:p>
        </p:txBody>
      </p:sp>
      <p:pic>
        <p:nvPicPr>
          <p:cNvPr id="597" name="Google Shape;597;p69"/>
          <p:cNvPicPr preferRelativeResize="0"/>
          <p:nvPr/>
        </p:nvPicPr>
        <p:blipFill rotWithShape="1">
          <a:blip r:embed="rId3">
            <a:alphaModFix/>
          </a:blip>
          <a:srcRect b="21323" l="4107" r="51101" t="10440"/>
          <a:stretch/>
        </p:blipFill>
        <p:spPr>
          <a:xfrm>
            <a:off x="7511918" y="2679688"/>
            <a:ext cx="3298214" cy="3138626"/>
          </a:xfrm>
          <a:prstGeom prst="rect">
            <a:avLst/>
          </a:prstGeom>
          <a:noFill/>
          <a:ln>
            <a:noFill/>
          </a:ln>
        </p:spPr>
      </p:pic>
      <p:sp>
        <p:nvSpPr>
          <p:cNvPr id="598" name="Google Shape;598;p69"/>
          <p:cNvSpPr/>
          <p:nvPr/>
        </p:nvSpPr>
        <p:spPr>
          <a:xfrm>
            <a:off x="2850413" y="3749188"/>
            <a:ext cx="3090000" cy="999600"/>
          </a:xfrm>
          <a:prstGeom prst="roundRect">
            <a:avLst>
              <a:gd fmla="val 16667" name="adj"/>
            </a:avLst>
          </a:prstGeom>
          <a:solidFill>
            <a:schemeClr val="accent1"/>
          </a:solidFill>
          <a:ln cap="flat" cmpd="sng" w="9525">
            <a:solidFill>
              <a:srgbClr val="F1890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chemeClr val="lt1"/>
                </a:solidFill>
              </a:rPr>
              <a:t>All code</a:t>
            </a:r>
            <a:endParaRPr b="1" sz="3000">
              <a:solidFill>
                <a:schemeClr val="lt1"/>
              </a:solidFill>
            </a:endParaRPr>
          </a:p>
        </p:txBody>
      </p:sp>
      <p:sp>
        <p:nvSpPr>
          <p:cNvPr id="599" name="Google Shape;599;p69"/>
          <p:cNvSpPr/>
          <p:nvPr/>
        </p:nvSpPr>
        <p:spPr>
          <a:xfrm>
            <a:off x="6243800" y="3926938"/>
            <a:ext cx="1097400" cy="644100"/>
          </a:xfrm>
          <a:prstGeom prst="rightArrow">
            <a:avLst>
              <a:gd fmla="val 50000" name="adj1"/>
              <a:gd fmla="val 50000" name="adj2"/>
            </a:avLst>
          </a:prstGeom>
          <a:solidFill>
            <a:schemeClr val="accent1"/>
          </a:solidFill>
          <a:ln cap="flat" cmpd="sng" w="9525">
            <a:solidFill>
              <a:srgbClr val="F1890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600" name="Google Shape;600;p69"/>
          <p:cNvSpPr/>
          <p:nvPr/>
        </p:nvSpPr>
        <p:spPr>
          <a:xfrm>
            <a:off x="12412688" y="3749188"/>
            <a:ext cx="3090000" cy="999600"/>
          </a:xfrm>
          <a:prstGeom prst="roundRect">
            <a:avLst>
              <a:gd fmla="val 16667" name="adj"/>
            </a:avLst>
          </a:prstGeom>
          <a:solidFill>
            <a:schemeClr val="accent1"/>
          </a:solidFill>
          <a:ln cap="flat" cmpd="sng" w="9525">
            <a:solidFill>
              <a:srgbClr val="F1890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chemeClr val="lt1"/>
                </a:solidFill>
              </a:rPr>
              <a:t>Somewhat good answers</a:t>
            </a:r>
            <a:endParaRPr b="1" sz="3000">
              <a:solidFill>
                <a:schemeClr val="lt1"/>
              </a:solidFill>
            </a:endParaRPr>
          </a:p>
        </p:txBody>
      </p:sp>
      <p:sp>
        <p:nvSpPr>
          <p:cNvPr id="601" name="Google Shape;601;p69"/>
          <p:cNvSpPr/>
          <p:nvPr/>
        </p:nvSpPr>
        <p:spPr>
          <a:xfrm>
            <a:off x="10980825" y="3998488"/>
            <a:ext cx="1097400" cy="644100"/>
          </a:xfrm>
          <a:prstGeom prst="rightArrow">
            <a:avLst>
              <a:gd fmla="val 50000" name="adj1"/>
              <a:gd fmla="val 50000" name="adj2"/>
            </a:avLst>
          </a:prstGeom>
          <a:solidFill>
            <a:schemeClr val="accent1"/>
          </a:solidFill>
          <a:ln cap="flat" cmpd="sng" w="9525">
            <a:solidFill>
              <a:srgbClr val="F1890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602" name="Google Shape;602;p69"/>
          <p:cNvSpPr txBox="1"/>
          <p:nvPr/>
        </p:nvSpPr>
        <p:spPr>
          <a:xfrm>
            <a:off x="3018850" y="1398750"/>
            <a:ext cx="103050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3600">
                <a:solidFill>
                  <a:srgbClr val="202A42"/>
                </a:solidFill>
                <a:latin typeface="Red Hat Display"/>
                <a:ea typeface="Red Hat Display"/>
                <a:cs typeface="Red Hat Display"/>
                <a:sym typeface="Red Hat Display"/>
              </a:rPr>
              <a:t>Today: ChatGPT example</a:t>
            </a:r>
            <a:endParaRPr sz="3600">
              <a:solidFill>
                <a:srgbClr val="202A42"/>
              </a:solidFill>
              <a:latin typeface="Red Hat Display"/>
              <a:ea typeface="Red Hat Display"/>
              <a:cs typeface="Red Hat Display"/>
              <a:sym typeface="Red Hat Display"/>
            </a:endParaRPr>
          </a:p>
        </p:txBody>
      </p:sp>
      <p:sp>
        <p:nvSpPr>
          <p:cNvPr id="603" name="Google Shape;603;p69"/>
          <p:cNvSpPr txBox="1"/>
          <p:nvPr/>
        </p:nvSpPr>
        <p:spPr>
          <a:xfrm>
            <a:off x="1661600" y="7854425"/>
            <a:ext cx="143838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3500"/>
              <a:t>We found that 76% of the time ChatGPT was able to correctly identify the vulnerability that was present.</a:t>
            </a:r>
            <a:endParaRPr sz="3500"/>
          </a:p>
        </p:txBody>
      </p:sp>
      <p:sp>
        <p:nvSpPr>
          <p:cNvPr id="604" name="Google Shape;604;p69"/>
          <p:cNvSpPr txBox="1"/>
          <p:nvPr>
            <p:ph type="title"/>
          </p:nvPr>
        </p:nvSpPr>
        <p:spPr>
          <a:xfrm>
            <a:off x="829415" y="740275"/>
            <a:ext cx="9866100" cy="13242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t/>
            </a:r>
            <a:endParaRPr/>
          </a:p>
        </p:txBody>
      </p:sp>
      <p:sp>
        <p:nvSpPr>
          <p:cNvPr id="605" name="Google Shape;605;p69"/>
          <p:cNvSpPr txBox="1"/>
          <p:nvPr>
            <p:ph idx="1" type="body"/>
          </p:nvPr>
        </p:nvSpPr>
        <p:spPr>
          <a:xfrm>
            <a:off x="829415" y="2113675"/>
            <a:ext cx="15001500" cy="67320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sp>
        <p:nvSpPr>
          <p:cNvPr id="610" name="Google Shape;610;p70"/>
          <p:cNvSpPr/>
          <p:nvPr/>
        </p:nvSpPr>
        <p:spPr>
          <a:xfrm>
            <a:off x="2451000" y="2128950"/>
            <a:ext cx="13507200" cy="5331300"/>
          </a:xfrm>
          <a:prstGeom prst="roundRect">
            <a:avLst>
              <a:gd fmla="val 16667" name="adj"/>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611" name="Google Shape;611;p70"/>
          <p:cNvSpPr txBox="1"/>
          <p:nvPr>
            <p:ph idx="4294967295" type="title"/>
          </p:nvPr>
        </p:nvSpPr>
        <p:spPr>
          <a:xfrm>
            <a:off x="1170000" y="0"/>
            <a:ext cx="16013100" cy="11454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en-GB">
                <a:solidFill>
                  <a:schemeClr val="dk1"/>
                </a:solidFill>
              </a:rPr>
              <a:t>State of the practice: Our experiment</a:t>
            </a:r>
            <a:endParaRPr/>
          </a:p>
        </p:txBody>
      </p:sp>
      <p:sp>
        <p:nvSpPr>
          <p:cNvPr id="612" name="Google Shape;612;p70"/>
          <p:cNvSpPr txBox="1"/>
          <p:nvPr>
            <p:ph idx="12" type="sldNum"/>
          </p:nvPr>
        </p:nvSpPr>
        <p:spPr>
          <a:xfrm>
            <a:off x="13859403" y="9044886"/>
            <a:ext cx="1097400" cy="7200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2000"/>
              <a:buFont typeface="Arial"/>
              <a:buNone/>
            </a:pPr>
            <a:fld id="{00000000-1234-1234-1234-123412341234}" type="slidenum">
              <a:rPr b="0" lang="en-GB" sz="1400">
                <a:solidFill>
                  <a:srgbClr val="000000"/>
                </a:solidFill>
                <a:latin typeface="Arial"/>
                <a:ea typeface="Arial"/>
                <a:cs typeface="Arial"/>
                <a:sym typeface="Arial"/>
              </a:rPr>
              <a:t>‹#›</a:t>
            </a:fld>
            <a:endParaRPr b="0" sz="1400">
              <a:solidFill>
                <a:srgbClr val="000000"/>
              </a:solidFill>
              <a:latin typeface="Arial"/>
              <a:ea typeface="Arial"/>
              <a:cs typeface="Arial"/>
              <a:sym typeface="Arial"/>
            </a:endParaRPr>
          </a:p>
        </p:txBody>
      </p:sp>
      <p:pic>
        <p:nvPicPr>
          <p:cNvPr id="613" name="Google Shape;613;p70"/>
          <p:cNvPicPr preferRelativeResize="0"/>
          <p:nvPr/>
        </p:nvPicPr>
        <p:blipFill rotWithShape="1">
          <a:blip r:embed="rId3">
            <a:alphaModFix/>
          </a:blip>
          <a:srcRect b="21323" l="4107" r="51101" t="10440"/>
          <a:stretch/>
        </p:blipFill>
        <p:spPr>
          <a:xfrm>
            <a:off x="7511918" y="2679688"/>
            <a:ext cx="3298214" cy="3138626"/>
          </a:xfrm>
          <a:prstGeom prst="rect">
            <a:avLst/>
          </a:prstGeom>
          <a:noFill/>
          <a:ln>
            <a:noFill/>
          </a:ln>
        </p:spPr>
      </p:pic>
      <p:sp>
        <p:nvSpPr>
          <p:cNvPr id="614" name="Google Shape;614;p70"/>
          <p:cNvSpPr/>
          <p:nvPr/>
        </p:nvSpPr>
        <p:spPr>
          <a:xfrm>
            <a:off x="2850413" y="3749188"/>
            <a:ext cx="3090000" cy="999600"/>
          </a:xfrm>
          <a:prstGeom prst="roundRect">
            <a:avLst>
              <a:gd fmla="val 16667" name="adj"/>
            </a:avLst>
          </a:prstGeom>
          <a:solidFill>
            <a:schemeClr val="accent1"/>
          </a:solidFill>
          <a:ln cap="flat" cmpd="sng" w="9525">
            <a:solidFill>
              <a:srgbClr val="F1890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chemeClr val="lt1"/>
                </a:solidFill>
              </a:rPr>
              <a:t>All good code</a:t>
            </a:r>
            <a:endParaRPr b="1" sz="3000">
              <a:solidFill>
                <a:schemeClr val="lt1"/>
              </a:solidFill>
            </a:endParaRPr>
          </a:p>
        </p:txBody>
      </p:sp>
      <p:sp>
        <p:nvSpPr>
          <p:cNvPr id="615" name="Google Shape;615;p70"/>
          <p:cNvSpPr/>
          <p:nvPr/>
        </p:nvSpPr>
        <p:spPr>
          <a:xfrm>
            <a:off x="6243800" y="3926938"/>
            <a:ext cx="1097400" cy="644100"/>
          </a:xfrm>
          <a:prstGeom prst="rightArrow">
            <a:avLst>
              <a:gd fmla="val 50000" name="adj1"/>
              <a:gd fmla="val 50000" name="adj2"/>
            </a:avLst>
          </a:prstGeom>
          <a:solidFill>
            <a:schemeClr val="accent1"/>
          </a:solidFill>
          <a:ln cap="flat" cmpd="sng" w="9525">
            <a:solidFill>
              <a:srgbClr val="F1890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616" name="Google Shape;616;p70"/>
          <p:cNvSpPr/>
          <p:nvPr/>
        </p:nvSpPr>
        <p:spPr>
          <a:xfrm>
            <a:off x="12412688" y="3749188"/>
            <a:ext cx="3090000" cy="999600"/>
          </a:xfrm>
          <a:prstGeom prst="roundRect">
            <a:avLst>
              <a:gd fmla="val 16667" name="adj"/>
            </a:avLst>
          </a:prstGeom>
          <a:solidFill>
            <a:schemeClr val="accent1"/>
          </a:solidFill>
          <a:ln cap="flat" cmpd="sng" w="9525">
            <a:solidFill>
              <a:srgbClr val="F1890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chemeClr val="lt1"/>
                </a:solidFill>
              </a:rPr>
              <a:t>Somewhat good answers</a:t>
            </a:r>
            <a:endParaRPr b="1" sz="3000">
              <a:solidFill>
                <a:schemeClr val="lt1"/>
              </a:solidFill>
            </a:endParaRPr>
          </a:p>
        </p:txBody>
      </p:sp>
      <p:sp>
        <p:nvSpPr>
          <p:cNvPr id="617" name="Google Shape;617;p70"/>
          <p:cNvSpPr/>
          <p:nvPr/>
        </p:nvSpPr>
        <p:spPr>
          <a:xfrm>
            <a:off x="10980825" y="3998488"/>
            <a:ext cx="1097400" cy="644100"/>
          </a:xfrm>
          <a:prstGeom prst="rightArrow">
            <a:avLst>
              <a:gd fmla="val 50000" name="adj1"/>
              <a:gd fmla="val 50000" name="adj2"/>
            </a:avLst>
          </a:prstGeom>
          <a:solidFill>
            <a:schemeClr val="accent1"/>
          </a:solidFill>
          <a:ln cap="flat" cmpd="sng" w="9525">
            <a:solidFill>
              <a:srgbClr val="F1890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618" name="Google Shape;618;p70"/>
          <p:cNvSpPr txBox="1"/>
          <p:nvPr/>
        </p:nvSpPr>
        <p:spPr>
          <a:xfrm>
            <a:off x="3018850" y="1398750"/>
            <a:ext cx="103050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3600">
                <a:solidFill>
                  <a:srgbClr val="202A42"/>
                </a:solidFill>
                <a:latin typeface="Red Hat Display"/>
                <a:ea typeface="Red Hat Display"/>
                <a:cs typeface="Red Hat Display"/>
                <a:sym typeface="Red Hat Display"/>
              </a:rPr>
              <a:t>Today</a:t>
            </a:r>
            <a:endParaRPr sz="3600">
              <a:solidFill>
                <a:srgbClr val="202A42"/>
              </a:solidFill>
              <a:latin typeface="Red Hat Display"/>
              <a:ea typeface="Red Hat Display"/>
              <a:cs typeface="Red Hat Display"/>
              <a:sym typeface="Red Hat Display"/>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sp>
        <p:nvSpPr>
          <p:cNvPr id="623" name="Google Shape;623;p71"/>
          <p:cNvSpPr/>
          <p:nvPr/>
        </p:nvSpPr>
        <p:spPr>
          <a:xfrm>
            <a:off x="2451000" y="2128950"/>
            <a:ext cx="13507200" cy="5331300"/>
          </a:xfrm>
          <a:prstGeom prst="roundRect">
            <a:avLst>
              <a:gd fmla="val 16667" name="adj"/>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624" name="Google Shape;624;p71"/>
          <p:cNvSpPr txBox="1"/>
          <p:nvPr>
            <p:ph idx="4294967295" type="title"/>
          </p:nvPr>
        </p:nvSpPr>
        <p:spPr>
          <a:xfrm>
            <a:off x="1170000" y="0"/>
            <a:ext cx="16013100" cy="11454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en-GB">
                <a:solidFill>
                  <a:schemeClr val="dk1"/>
                </a:solidFill>
              </a:rPr>
              <a:t>State of the practice: Our experiment</a:t>
            </a:r>
            <a:endParaRPr/>
          </a:p>
        </p:txBody>
      </p:sp>
      <p:sp>
        <p:nvSpPr>
          <p:cNvPr id="625" name="Google Shape;625;p71"/>
          <p:cNvSpPr txBox="1"/>
          <p:nvPr>
            <p:ph idx="12" type="sldNum"/>
          </p:nvPr>
        </p:nvSpPr>
        <p:spPr>
          <a:xfrm>
            <a:off x="13859403" y="9044886"/>
            <a:ext cx="1097400" cy="7200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2000"/>
              <a:buFont typeface="Arial"/>
              <a:buNone/>
            </a:pPr>
            <a:fld id="{00000000-1234-1234-1234-123412341234}" type="slidenum">
              <a:rPr b="0" lang="en-GB" sz="1400">
                <a:solidFill>
                  <a:srgbClr val="000000"/>
                </a:solidFill>
                <a:latin typeface="Arial"/>
                <a:ea typeface="Arial"/>
                <a:cs typeface="Arial"/>
                <a:sym typeface="Arial"/>
              </a:rPr>
              <a:t>‹#›</a:t>
            </a:fld>
            <a:endParaRPr b="0" sz="1400">
              <a:solidFill>
                <a:srgbClr val="000000"/>
              </a:solidFill>
              <a:latin typeface="Arial"/>
              <a:ea typeface="Arial"/>
              <a:cs typeface="Arial"/>
              <a:sym typeface="Arial"/>
            </a:endParaRPr>
          </a:p>
        </p:txBody>
      </p:sp>
      <p:pic>
        <p:nvPicPr>
          <p:cNvPr id="626" name="Google Shape;626;p71"/>
          <p:cNvPicPr preferRelativeResize="0"/>
          <p:nvPr/>
        </p:nvPicPr>
        <p:blipFill rotWithShape="1">
          <a:blip r:embed="rId3">
            <a:alphaModFix/>
          </a:blip>
          <a:srcRect b="21323" l="4107" r="51101" t="10440"/>
          <a:stretch/>
        </p:blipFill>
        <p:spPr>
          <a:xfrm>
            <a:off x="7511918" y="2679688"/>
            <a:ext cx="3298214" cy="3138626"/>
          </a:xfrm>
          <a:prstGeom prst="rect">
            <a:avLst/>
          </a:prstGeom>
          <a:noFill/>
          <a:ln>
            <a:noFill/>
          </a:ln>
        </p:spPr>
      </p:pic>
      <p:sp>
        <p:nvSpPr>
          <p:cNvPr id="627" name="Google Shape;627;p71"/>
          <p:cNvSpPr/>
          <p:nvPr/>
        </p:nvSpPr>
        <p:spPr>
          <a:xfrm>
            <a:off x="2850413" y="3749188"/>
            <a:ext cx="3090000" cy="999600"/>
          </a:xfrm>
          <a:prstGeom prst="roundRect">
            <a:avLst>
              <a:gd fmla="val 16667" name="adj"/>
            </a:avLst>
          </a:prstGeom>
          <a:solidFill>
            <a:schemeClr val="accent1"/>
          </a:solidFill>
          <a:ln cap="flat" cmpd="sng" w="9525">
            <a:solidFill>
              <a:srgbClr val="F1890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chemeClr val="lt1"/>
                </a:solidFill>
              </a:rPr>
              <a:t>All good code</a:t>
            </a:r>
            <a:endParaRPr b="1" sz="3000">
              <a:solidFill>
                <a:schemeClr val="lt1"/>
              </a:solidFill>
            </a:endParaRPr>
          </a:p>
        </p:txBody>
      </p:sp>
      <p:sp>
        <p:nvSpPr>
          <p:cNvPr id="628" name="Google Shape;628;p71"/>
          <p:cNvSpPr/>
          <p:nvPr/>
        </p:nvSpPr>
        <p:spPr>
          <a:xfrm>
            <a:off x="6243800" y="3926938"/>
            <a:ext cx="1097400" cy="644100"/>
          </a:xfrm>
          <a:prstGeom prst="rightArrow">
            <a:avLst>
              <a:gd fmla="val 50000" name="adj1"/>
              <a:gd fmla="val 50000" name="adj2"/>
            </a:avLst>
          </a:prstGeom>
          <a:solidFill>
            <a:schemeClr val="accent1"/>
          </a:solidFill>
          <a:ln cap="flat" cmpd="sng" w="9525">
            <a:solidFill>
              <a:srgbClr val="F1890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629" name="Google Shape;629;p71"/>
          <p:cNvSpPr/>
          <p:nvPr/>
        </p:nvSpPr>
        <p:spPr>
          <a:xfrm>
            <a:off x="12412688" y="3749188"/>
            <a:ext cx="3090000" cy="999600"/>
          </a:xfrm>
          <a:prstGeom prst="roundRect">
            <a:avLst>
              <a:gd fmla="val 16667" name="adj"/>
            </a:avLst>
          </a:prstGeom>
          <a:solidFill>
            <a:schemeClr val="accent1"/>
          </a:solidFill>
          <a:ln cap="flat" cmpd="sng" w="9525">
            <a:solidFill>
              <a:srgbClr val="F1890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chemeClr val="lt1"/>
                </a:solidFill>
              </a:rPr>
              <a:t>Somewhat good answers</a:t>
            </a:r>
            <a:endParaRPr b="1" sz="3000">
              <a:solidFill>
                <a:schemeClr val="lt1"/>
              </a:solidFill>
            </a:endParaRPr>
          </a:p>
        </p:txBody>
      </p:sp>
      <p:sp>
        <p:nvSpPr>
          <p:cNvPr id="630" name="Google Shape;630;p71"/>
          <p:cNvSpPr/>
          <p:nvPr/>
        </p:nvSpPr>
        <p:spPr>
          <a:xfrm>
            <a:off x="10980825" y="3998488"/>
            <a:ext cx="1097400" cy="644100"/>
          </a:xfrm>
          <a:prstGeom prst="rightArrow">
            <a:avLst>
              <a:gd fmla="val 50000" name="adj1"/>
              <a:gd fmla="val 50000" name="adj2"/>
            </a:avLst>
          </a:prstGeom>
          <a:solidFill>
            <a:schemeClr val="accent1"/>
          </a:solidFill>
          <a:ln cap="flat" cmpd="sng" w="9525">
            <a:solidFill>
              <a:srgbClr val="F1890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631" name="Google Shape;631;p71"/>
          <p:cNvSpPr txBox="1"/>
          <p:nvPr/>
        </p:nvSpPr>
        <p:spPr>
          <a:xfrm>
            <a:off x="3018850" y="1398750"/>
            <a:ext cx="103050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3600">
                <a:solidFill>
                  <a:srgbClr val="202A42"/>
                </a:solidFill>
                <a:latin typeface="Red Hat Display"/>
                <a:ea typeface="Red Hat Display"/>
                <a:cs typeface="Red Hat Display"/>
                <a:sym typeface="Red Hat Display"/>
              </a:rPr>
              <a:t>Today</a:t>
            </a:r>
            <a:endParaRPr sz="3600">
              <a:solidFill>
                <a:srgbClr val="202A42"/>
              </a:solidFill>
              <a:latin typeface="Red Hat Display"/>
              <a:ea typeface="Red Hat Display"/>
              <a:cs typeface="Red Hat Display"/>
              <a:sym typeface="Red Hat Display"/>
            </a:endParaRPr>
          </a:p>
        </p:txBody>
      </p:sp>
      <p:sp>
        <p:nvSpPr>
          <p:cNvPr id="632" name="Google Shape;632;p71"/>
          <p:cNvSpPr txBox="1"/>
          <p:nvPr/>
        </p:nvSpPr>
        <p:spPr>
          <a:xfrm>
            <a:off x="1661600" y="7854425"/>
            <a:ext cx="14383800" cy="72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3500"/>
              <a:t>Marginally better</a:t>
            </a:r>
            <a:endParaRPr sz="35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6" name="Shape 636"/>
        <p:cNvGrpSpPr/>
        <p:nvPr/>
      </p:nvGrpSpPr>
      <p:grpSpPr>
        <a:xfrm>
          <a:off x="0" y="0"/>
          <a:ext cx="0" cy="0"/>
          <a:chOff x="0" y="0"/>
          <a:chExt cx="0" cy="0"/>
        </a:xfrm>
      </p:grpSpPr>
      <p:sp>
        <p:nvSpPr>
          <p:cNvPr id="637" name="Google Shape;637;p72"/>
          <p:cNvSpPr/>
          <p:nvPr/>
        </p:nvSpPr>
        <p:spPr>
          <a:xfrm>
            <a:off x="2451000" y="2128950"/>
            <a:ext cx="13507200" cy="5331300"/>
          </a:xfrm>
          <a:prstGeom prst="roundRect">
            <a:avLst>
              <a:gd fmla="val 16667" name="adj"/>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638" name="Google Shape;638;p72"/>
          <p:cNvSpPr txBox="1"/>
          <p:nvPr>
            <p:ph idx="4294967295" type="title"/>
          </p:nvPr>
        </p:nvSpPr>
        <p:spPr>
          <a:xfrm>
            <a:off x="1170000" y="0"/>
            <a:ext cx="16013100" cy="11454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en-GB">
                <a:solidFill>
                  <a:schemeClr val="dk1"/>
                </a:solidFill>
              </a:rPr>
              <a:t>State of the practice: What are the blockers?</a:t>
            </a:r>
            <a:endParaRPr/>
          </a:p>
        </p:txBody>
      </p:sp>
      <p:sp>
        <p:nvSpPr>
          <p:cNvPr id="639" name="Google Shape;639;p72"/>
          <p:cNvSpPr txBox="1"/>
          <p:nvPr>
            <p:ph idx="12" type="sldNum"/>
          </p:nvPr>
        </p:nvSpPr>
        <p:spPr>
          <a:xfrm>
            <a:off x="13859403" y="9044886"/>
            <a:ext cx="1097400" cy="7200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2000"/>
              <a:buFont typeface="Arial"/>
              <a:buNone/>
            </a:pPr>
            <a:fld id="{00000000-1234-1234-1234-123412341234}" type="slidenum">
              <a:rPr b="0" lang="en-GB" sz="1400">
                <a:solidFill>
                  <a:srgbClr val="000000"/>
                </a:solidFill>
                <a:latin typeface="Arial"/>
                <a:ea typeface="Arial"/>
                <a:cs typeface="Arial"/>
                <a:sym typeface="Arial"/>
              </a:rPr>
              <a:t>‹#›</a:t>
            </a:fld>
            <a:endParaRPr b="0" sz="1400">
              <a:solidFill>
                <a:srgbClr val="000000"/>
              </a:solidFill>
              <a:latin typeface="Arial"/>
              <a:ea typeface="Arial"/>
              <a:cs typeface="Arial"/>
              <a:sym typeface="Arial"/>
            </a:endParaRPr>
          </a:p>
        </p:txBody>
      </p:sp>
      <p:pic>
        <p:nvPicPr>
          <p:cNvPr id="640" name="Google Shape;640;p72"/>
          <p:cNvPicPr preferRelativeResize="0"/>
          <p:nvPr/>
        </p:nvPicPr>
        <p:blipFill rotWithShape="1">
          <a:blip r:embed="rId3">
            <a:alphaModFix/>
          </a:blip>
          <a:srcRect b="21323" l="4107" r="51101" t="10440"/>
          <a:stretch/>
        </p:blipFill>
        <p:spPr>
          <a:xfrm>
            <a:off x="7511918" y="2679688"/>
            <a:ext cx="3298214" cy="3138626"/>
          </a:xfrm>
          <a:prstGeom prst="rect">
            <a:avLst/>
          </a:prstGeom>
          <a:noFill/>
          <a:ln>
            <a:noFill/>
          </a:ln>
        </p:spPr>
      </p:pic>
      <p:sp>
        <p:nvSpPr>
          <p:cNvPr id="641" name="Google Shape;641;p72"/>
          <p:cNvSpPr/>
          <p:nvPr/>
        </p:nvSpPr>
        <p:spPr>
          <a:xfrm>
            <a:off x="2850413" y="3749188"/>
            <a:ext cx="3090000" cy="999600"/>
          </a:xfrm>
          <a:prstGeom prst="roundRect">
            <a:avLst>
              <a:gd fmla="val 16667" name="adj"/>
            </a:avLst>
          </a:prstGeom>
          <a:solidFill>
            <a:schemeClr val="accent1"/>
          </a:solidFill>
          <a:ln cap="flat" cmpd="sng" w="9525">
            <a:solidFill>
              <a:srgbClr val="F1890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chemeClr val="lt1"/>
                </a:solidFill>
              </a:rPr>
              <a:t>All good code</a:t>
            </a:r>
            <a:endParaRPr b="1" sz="3000">
              <a:solidFill>
                <a:schemeClr val="lt1"/>
              </a:solidFill>
            </a:endParaRPr>
          </a:p>
        </p:txBody>
      </p:sp>
      <p:sp>
        <p:nvSpPr>
          <p:cNvPr id="642" name="Google Shape;642;p72"/>
          <p:cNvSpPr/>
          <p:nvPr/>
        </p:nvSpPr>
        <p:spPr>
          <a:xfrm>
            <a:off x="6243800" y="3926938"/>
            <a:ext cx="1097400" cy="644100"/>
          </a:xfrm>
          <a:prstGeom prst="rightArrow">
            <a:avLst>
              <a:gd fmla="val 50000" name="adj1"/>
              <a:gd fmla="val 50000" name="adj2"/>
            </a:avLst>
          </a:prstGeom>
          <a:solidFill>
            <a:schemeClr val="accent1"/>
          </a:solidFill>
          <a:ln cap="flat" cmpd="sng" w="9525">
            <a:solidFill>
              <a:srgbClr val="F1890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643" name="Google Shape;643;p72"/>
          <p:cNvSpPr/>
          <p:nvPr/>
        </p:nvSpPr>
        <p:spPr>
          <a:xfrm>
            <a:off x="12412688" y="3749188"/>
            <a:ext cx="3090000" cy="999600"/>
          </a:xfrm>
          <a:prstGeom prst="roundRect">
            <a:avLst>
              <a:gd fmla="val 16667" name="adj"/>
            </a:avLst>
          </a:prstGeom>
          <a:solidFill>
            <a:schemeClr val="accent1"/>
          </a:solidFill>
          <a:ln cap="flat" cmpd="sng" w="9525">
            <a:solidFill>
              <a:srgbClr val="F1890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chemeClr val="lt1"/>
                </a:solidFill>
              </a:rPr>
              <a:t>Somewhat good answers</a:t>
            </a:r>
            <a:endParaRPr b="1" sz="3000">
              <a:solidFill>
                <a:schemeClr val="lt1"/>
              </a:solidFill>
            </a:endParaRPr>
          </a:p>
        </p:txBody>
      </p:sp>
      <p:sp>
        <p:nvSpPr>
          <p:cNvPr id="644" name="Google Shape;644;p72"/>
          <p:cNvSpPr/>
          <p:nvPr/>
        </p:nvSpPr>
        <p:spPr>
          <a:xfrm>
            <a:off x="10980825" y="3998488"/>
            <a:ext cx="1097400" cy="644100"/>
          </a:xfrm>
          <a:prstGeom prst="rightArrow">
            <a:avLst>
              <a:gd fmla="val 50000" name="adj1"/>
              <a:gd fmla="val 50000" name="adj2"/>
            </a:avLst>
          </a:prstGeom>
          <a:solidFill>
            <a:schemeClr val="accent1"/>
          </a:solidFill>
          <a:ln cap="flat" cmpd="sng" w="9525">
            <a:solidFill>
              <a:srgbClr val="F1890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645" name="Google Shape;645;p72"/>
          <p:cNvSpPr txBox="1"/>
          <p:nvPr/>
        </p:nvSpPr>
        <p:spPr>
          <a:xfrm>
            <a:off x="2850425" y="5385025"/>
            <a:ext cx="60828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3600">
                <a:solidFill>
                  <a:srgbClr val="202A42"/>
                </a:solidFill>
                <a:latin typeface="Red Hat Display"/>
                <a:ea typeface="Red Hat Display"/>
                <a:cs typeface="Red Hat Display"/>
                <a:sym typeface="Red Hat Display"/>
              </a:rPr>
              <a:t>Lots of good code needed</a:t>
            </a:r>
            <a:endParaRPr sz="3600">
              <a:solidFill>
                <a:srgbClr val="202A42"/>
              </a:solidFill>
              <a:latin typeface="Red Hat Display"/>
              <a:ea typeface="Red Hat Display"/>
              <a:cs typeface="Red Hat Display"/>
              <a:sym typeface="Red Hat Display"/>
            </a:endParaRPr>
          </a:p>
        </p:txBody>
      </p:sp>
      <p:sp>
        <p:nvSpPr>
          <p:cNvPr id="646" name="Google Shape;646;p72"/>
          <p:cNvSpPr txBox="1"/>
          <p:nvPr/>
        </p:nvSpPr>
        <p:spPr>
          <a:xfrm>
            <a:off x="9336400" y="5385025"/>
            <a:ext cx="6082800" cy="738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GB" sz="3600">
                <a:solidFill>
                  <a:srgbClr val="202A42"/>
                </a:solidFill>
                <a:latin typeface="Red Hat Display"/>
                <a:ea typeface="Red Hat Display"/>
                <a:cs typeface="Red Hat Display"/>
                <a:sym typeface="Red Hat Display"/>
              </a:rPr>
              <a:t>No consistency</a:t>
            </a:r>
            <a:endParaRPr sz="3600">
              <a:solidFill>
                <a:srgbClr val="202A42"/>
              </a:solidFill>
              <a:latin typeface="Red Hat Display"/>
              <a:ea typeface="Red Hat Display"/>
              <a:cs typeface="Red Hat Display"/>
              <a:sym typeface="Red Hat Display"/>
            </a:endParaRPr>
          </a:p>
        </p:txBody>
      </p:sp>
      <p:sp>
        <p:nvSpPr>
          <p:cNvPr id="647" name="Google Shape;647;p72"/>
          <p:cNvSpPr txBox="1"/>
          <p:nvPr/>
        </p:nvSpPr>
        <p:spPr>
          <a:xfrm>
            <a:off x="3637600" y="6360375"/>
            <a:ext cx="60828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000">
                <a:solidFill>
                  <a:srgbClr val="202A42"/>
                </a:solidFill>
                <a:latin typeface="Red Hat Display"/>
                <a:ea typeface="Red Hat Display"/>
                <a:cs typeface="Red Hat Display"/>
                <a:sym typeface="Red Hat Display"/>
              </a:rPr>
              <a:t>Reverse engineer the intent?</a:t>
            </a:r>
            <a:endParaRPr sz="2000">
              <a:solidFill>
                <a:srgbClr val="202A42"/>
              </a:solidFill>
              <a:latin typeface="Red Hat Display"/>
              <a:ea typeface="Red Hat Display"/>
              <a:cs typeface="Red Hat Display"/>
              <a:sym typeface="Red Hat Display"/>
            </a:endParaRPr>
          </a:p>
        </p:txBody>
      </p:sp>
      <p:sp>
        <p:nvSpPr>
          <p:cNvPr id="648" name="Google Shape;648;p72"/>
          <p:cNvSpPr txBox="1"/>
          <p:nvPr/>
        </p:nvSpPr>
        <p:spPr>
          <a:xfrm>
            <a:off x="8628425" y="6360375"/>
            <a:ext cx="6082800" cy="4926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GB" sz="2000">
                <a:solidFill>
                  <a:srgbClr val="202A42"/>
                </a:solidFill>
                <a:latin typeface="Red Hat Display"/>
                <a:ea typeface="Red Hat Display"/>
                <a:cs typeface="Red Hat Display"/>
                <a:sym typeface="Red Hat Display"/>
              </a:rPr>
              <a:t>Better guidelines/prompt</a:t>
            </a:r>
            <a:endParaRPr sz="2000">
              <a:solidFill>
                <a:srgbClr val="202A42"/>
              </a:solidFill>
              <a:latin typeface="Red Hat Display"/>
              <a:ea typeface="Red Hat Display"/>
              <a:cs typeface="Red Hat Display"/>
              <a:sym typeface="Red Hat Display"/>
            </a:endParaRPr>
          </a:p>
        </p:txBody>
      </p:sp>
      <p:sp>
        <p:nvSpPr>
          <p:cNvPr id="649" name="Google Shape;649;p72"/>
          <p:cNvSpPr/>
          <p:nvPr/>
        </p:nvSpPr>
        <p:spPr>
          <a:xfrm flipH="1" rot="10800000">
            <a:off x="3010225" y="6185425"/>
            <a:ext cx="608400" cy="601200"/>
          </a:xfrm>
          <a:prstGeom prst="bentArrow">
            <a:avLst>
              <a:gd fmla="val 25000" name="adj1"/>
              <a:gd fmla="val 25000" name="adj2"/>
              <a:gd fmla="val 25000" name="adj3"/>
              <a:gd fmla="val 43750" name="adj4"/>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650" name="Google Shape;650;p72"/>
          <p:cNvSpPr/>
          <p:nvPr/>
        </p:nvSpPr>
        <p:spPr>
          <a:xfrm rot="10800000">
            <a:off x="14781100" y="6185425"/>
            <a:ext cx="638100" cy="601200"/>
          </a:xfrm>
          <a:prstGeom prst="bentArrow">
            <a:avLst>
              <a:gd fmla="val 25000" name="adj1"/>
              <a:gd fmla="val 25000" name="adj2"/>
              <a:gd fmla="val 25000" name="adj3"/>
              <a:gd fmla="val 43750" name="adj4"/>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651" name="Google Shape;651;p72"/>
          <p:cNvSpPr txBox="1"/>
          <p:nvPr/>
        </p:nvSpPr>
        <p:spPr>
          <a:xfrm>
            <a:off x="3018850" y="1398750"/>
            <a:ext cx="103050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3600">
                <a:solidFill>
                  <a:srgbClr val="202A42"/>
                </a:solidFill>
                <a:latin typeface="Red Hat Display"/>
                <a:ea typeface="Red Hat Display"/>
                <a:cs typeface="Red Hat Display"/>
                <a:sym typeface="Red Hat Display"/>
              </a:rPr>
              <a:t>Today</a:t>
            </a:r>
            <a:endParaRPr sz="3600">
              <a:solidFill>
                <a:srgbClr val="202A42"/>
              </a:solidFill>
              <a:latin typeface="Red Hat Display"/>
              <a:ea typeface="Red Hat Display"/>
              <a:cs typeface="Red Hat Display"/>
              <a:sym typeface="Red Hat Display"/>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5" name="Shape 655"/>
        <p:cNvGrpSpPr/>
        <p:nvPr/>
      </p:nvGrpSpPr>
      <p:grpSpPr>
        <a:xfrm>
          <a:off x="0" y="0"/>
          <a:ext cx="0" cy="0"/>
          <a:chOff x="0" y="0"/>
          <a:chExt cx="0" cy="0"/>
        </a:xfrm>
      </p:grpSpPr>
      <p:sp>
        <p:nvSpPr>
          <p:cNvPr id="656" name="Google Shape;656;p73"/>
          <p:cNvSpPr/>
          <p:nvPr/>
        </p:nvSpPr>
        <p:spPr>
          <a:xfrm>
            <a:off x="2451000" y="2128950"/>
            <a:ext cx="13507200" cy="5331300"/>
          </a:xfrm>
          <a:prstGeom prst="roundRect">
            <a:avLst>
              <a:gd fmla="val 16667" name="adj"/>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657" name="Google Shape;657;p73"/>
          <p:cNvSpPr txBox="1"/>
          <p:nvPr>
            <p:ph idx="4294967295" type="title"/>
          </p:nvPr>
        </p:nvSpPr>
        <p:spPr>
          <a:xfrm>
            <a:off x="1170000" y="0"/>
            <a:ext cx="16013100" cy="11454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en-GB">
                <a:solidFill>
                  <a:schemeClr val="dk1"/>
                </a:solidFill>
              </a:rPr>
              <a:t>State of the practice: Theory vs Practice</a:t>
            </a:r>
            <a:endParaRPr/>
          </a:p>
        </p:txBody>
      </p:sp>
      <p:sp>
        <p:nvSpPr>
          <p:cNvPr id="658" name="Google Shape;658;p73"/>
          <p:cNvSpPr txBox="1"/>
          <p:nvPr>
            <p:ph idx="12" type="sldNum"/>
          </p:nvPr>
        </p:nvSpPr>
        <p:spPr>
          <a:xfrm>
            <a:off x="13859403" y="9044886"/>
            <a:ext cx="1097400" cy="7200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2000"/>
              <a:buFont typeface="Arial"/>
              <a:buNone/>
            </a:pPr>
            <a:fld id="{00000000-1234-1234-1234-123412341234}" type="slidenum">
              <a:rPr b="0" lang="en-GB" sz="1400">
                <a:solidFill>
                  <a:srgbClr val="000000"/>
                </a:solidFill>
                <a:latin typeface="Arial"/>
                <a:ea typeface="Arial"/>
                <a:cs typeface="Arial"/>
                <a:sym typeface="Arial"/>
              </a:rPr>
              <a:t>‹#›</a:t>
            </a:fld>
            <a:endParaRPr b="0" sz="1400">
              <a:solidFill>
                <a:srgbClr val="000000"/>
              </a:solidFill>
              <a:latin typeface="Arial"/>
              <a:ea typeface="Arial"/>
              <a:cs typeface="Arial"/>
              <a:sym typeface="Arial"/>
            </a:endParaRPr>
          </a:p>
        </p:txBody>
      </p:sp>
      <p:pic>
        <p:nvPicPr>
          <p:cNvPr id="659" name="Google Shape;659;p73"/>
          <p:cNvPicPr preferRelativeResize="0"/>
          <p:nvPr/>
        </p:nvPicPr>
        <p:blipFill rotWithShape="1">
          <a:blip r:embed="rId3">
            <a:alphaModFix/>
          </a:blip>
          <a:srcRect b="21323" l="4107" r="51101" t="10440"/>
          <a:stretch/>
        </p:blipFill>
        <p:spPr>
          <a:xfrm>
            <a:off x="7511918" y="2679688"/>
            <a:ext cx="3298214" cy="3138626"/>
          </a:xfrm>
          <a:prstGeom prst="rect">
            <a:avLst/>
          </a:prstGeom>
          <a:noFill/>
          <a:ln>
            <a:noFill/>
          </a:ln>
        </p:spPr>
      </p:pic>
      <p:sp>
        <p:nvSpPr>
          <p:cNvPr id="660" name="Google Shape;660;p73"/>
          <p:cNvSpPr/>
          <p:nvPr/>
        </p:nvSpPr>
        <p:spPr>
          <a:xfrm>
            <a:off x="2850413" y="3749188"/>
            <a:ext cx="3090000" cy="999600"/>
          </a:xfrm>
          <a:prstGeom prst="roundRect">
            <a:avLst>
              <a:gd fmla="val 16667" name="adj"/>
            </a:avLst>
          </a:prstGeom>
          <a:solidFill>
            <a:schemeClr val="accent1"/>
          </a:solidFill>
          <a:ln cap="flat" cmpd="sng" w="9525">
            <a:solidFill>
              <a:srgbClr val="F1890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chemeClr val="lt1"/>
                </a:solidFill>
              </a:rPr>
              <a:t>All good code</a:t>
            </a:r>
            <a:endParaRPr b="1" sz="3000">
              <a:solidFill>
                <a:schemeClr val="lt1"/>
              </a:solidFill>
            </a:endParaRPr>
          </a:p>
        </p:txBody>
      </p:sp>
      <p:sp>
        <p:nvSpPr>
          <p:cNvPr id="661" name="Google Shape;661;p73"/>
          <p:cNvSpPr/>
          <p:nvPr/>
        </p:nvSpPr>
        <p:spPr>
          <a:xfrm>
            <a:off x="6243800" y="3926938"/>
            <a:ext cx="1097400" cy="644100"/>
          </a:xfrm>
          <a:prstGeom prst="rightArrow">
            <a:avLst>
              <a:gd fmla="val 50000" name="adj1"/>
              <a:gd fmla="val 50000" name="adj2"/>
            </a:avLst>
          </a:prstGeom>
          <a:solidFill>
            <a:schemeClr val="accent1"/>
          </a:solidFill>
          <a:ln cap="flat" cmpd="sng" w="9525">
            <a:solidFill>
              <a:srgbClr val="F1890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662" name="Google Shape;662;p73"/>
          <p:cNvSpPr/>
          <p:nvPr/>
        </p:nvSpPr>
        <p:spPr>
          <a:xfrm>
            <a:off x="12412688" y="3749188"/>
            <a:ext cx="3090000" cy="999600"/>
          </a:xfrm>
          <a:prstGeom prst="roundRect">
            <a:avLst>
              <a:gd fmla="val 16667" name="adj"/>
            </a:avLst>
          </a:prstGeom>
          <a:solidFill>
            <a:schemeClr val="accent1"/>
          </a:solidFill>
          <a:ln cap="flat" cmpd="sng" w="9525">
            <a:solidFill>
              <a:srgbClr val="F1890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chemeClr val="lt1"/>
                </a:solidFill>
              </a:rPr>
              <a:t>Somewhat good answers</a:t>
            </a:r>
            <a:endParaRPr b="1" sz="3000">
              <a:solidFill>
                <a:schemeClr val="lt1"/>
              </a:solidFill>
            </a:endParaRPr>
          </a:p>
        </p:txBody>
      </p:sp>
      <p:sp>
        <p:nvSpPr>
          <p:cNvPr id="663" name="Google Shape;663;p73"/>
          <p:cNvSpPr/>
          <p:nvPr/>
        </p:nvSpPr>
        <p:spPr>
          <a:xfrm>
            <a:off x="10980825" y="3998488"/>
            <a:ext cx="1097400" cy="644100"/>
          </a:xfrm>
          <a:prstGeom prst="rightArrow">
            <a:avLst>
              <a:gd fmla="val 50000" name="adj1"/>
              <a:gd fmla="val 50000" name="adj2"/>
            </a:avLst>
          </a:prstGeom>
          <a:solidFill>
            <a:schemeClr val="accent1"/>
          </a:solidFill>
          <a:ln cap="flat" cmpd="sng" w="9525">
            <a:solidFill>
              <a:srgbClr val="F1890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664" name="Google Shape;664;p73"/>
          <p:cNvSpPr txBox="1"/>
          <p:nvPr/>
        </p:nvSpPr>
        <p:spPr>
          <a:xfrm>
            <a:off x="2850425" y="5385025"/>
            <a:ext cx="60828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3600">
                <a:solidFill>
                  <a:srgbClr val="202A42"/>
                </a:solidFill>
                <a:latin typeface="Red Hat Display"/>
                <a:ea typeface="Red Hat Display"/>
                <a:cs typeface="Red Hat Display"/>
                <a:sym typeface="Red Hat Display"/>
              </a:rPr>
              <a:t>Lots of good code needed</a:t>
            </a:r>
            <a:endParaRPr sz="3600">
              <a:solidFill>
                <a:srgbClr val="202A42"/>
              </a:solidFill>
              <a:latin typeface="Red Hat Display"/>
              <a:ea typeface="Red Hat Display"/>
              <a:cs typeface="Red Hat Display"/>
              <a:sym typeface="Red Hat Display"/>
            </a:endParaRPr>
          </a:p>
        </p:txBody>
      </p:sp>
      <p:sp>
        <p:nvSpPr>
          <p:cNvPr id="665" name="Google Shape;665;p73"/>
          <p:cNvSpPr txBox="1"/>
          <p:nvPr/>
        </p:nvSpPr>
        <p:spPr>
          <a:xfrm>
            <a:off x="9336400" y="5385025"/>
            <a:ext cx="6082800" cy="738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GB" sz="3600">
                <a:solidFill>
                  <a:srgbClr val="202A42"/>
                </a:solidFill>
                <a:latin typeface="Red Hat Display"/>
                <a:ea typeface="Red Hat Display"/>
                <a:cs typeface="Red Hat Display"/>
                <a:sym typeface="Red Hat Display"/>
              </a:rPr>
              <a:t>No consistency</a:t>
            </a:r>
            <a:endParaRPr sz="3600">
              <a:solidFill>
                <a:srgbClr val="202A42"/>
              </a:solidFill>
              <a:latin typeface="Red Hat Display"/>
              <a:ea typeface="Red Hat Display"/>
              <a:cs typeface="Red Hat Display"/>
              <a:sym typeface="Red Hat Display"/>
            </a:endParaRPr>
          </a:p>
        </p:txBody>
      </p:sp>
      <p:sp>
        <p:nvSpPr>
          <p:cNvPr id="666" name="Google Shape;666;p73"/>
          <p:cNvSpPr txBox="1"/>
          <p:nvPr/>
        </p:nvSpPr>
        <p:spPr>
          <a:xfrm>
            <a:off x="3637600" y="6360375"/>
            <a:ext cx="60828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000">
                <a:solidFill>
                  <a:srgbClr val="202A42"/>
                </a:solidFill>
                <a:latin typeface="Red Hat Display"/>
                <a:ea typeface="Red Hat Display"/>
                <a:cs typeface="Red Hat Display"/>
                <a:sym typeface="Red Hat Display"/>
              </a:rPr>
              <a:t>Reverse engineer the intent?</a:t>
            </a:r>
            <a:endParaRPr sz="2000">
              <a:solidFill>
                <a:srgbClr val="202A42"/>
              </a:solidFill>
              <a:latin typeface="Red Hat Display"/>
              <a:ea typeface="Red Hat Display"/>
              <a:cs typeface="Red Hat Display"/>
              <a:sym typeface="Red Hat Display"/>
            </a:endParaRPr>
          </a:p>
        </p:txBody>
      </p:sp>
      <p:sp>
        <p:nvSpPr>
          <p:cNvPr id="667" name="Google Shape;667;p73"/>
          <p:cNvSpPr txBox="1"/>
          <p:nvPr/>
        </p:nvSpPr>
        <p:spPr>
          <a:xfrm>
            <a:off x="8628425" y="6360375"/>
            <a:ext cx="6082800" cy="4926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GB" sz="2000">
                <a:solidFill>
                  <a:srgbClr val="202A42"/>
                </a:solidFill>
                <a:latin typeface="Red Hat Display"/>
                <a:ea typeface="Red Hat Display"/>
                <a:cs typeface="Red Hat Display"/>
                <a:sym typeface="Red Hat Display"/>
              </a:rPr>
              <a:t>Better guidelines/prompt</a:t>
            </a:r>
            <a:endParaRPr sz="2000">
              <a:solidFill>
                <a:srgbClr val="202A42"/>
              </a:solidFill>
              <a:latin typeface="Red Hat Display"/>
              <a:ea typeface="Red Hat Display"/>
              <a:cs typeface="Red Hat Display"/>
              <a:sym typeface="Red Hat Display"/>
            </a:endParaRPr>
          </a:p>
        </p:txBody>
      </p:sp>
      <p:sp>
        <p:nvSpPr>
          <p:cNvPr id="668" name="Google Shape;668;p73"/>
          <p:cNvSpPr/>
          <p:nvPr/>
        </p:nvSpPr>
        <p:spPr>
          <a:xfrm flipH="1" rot="10800000">
            <a:off x="3010225" y="6185425"/>
            <a:ext cx="608400" cy="601200"/>
          </a:xfrm>
          <a:prstGeom prst="bentArrow">
            <a:avLst>
              <a:gd fmla="val 25000" name="adj1"/>
              <a:gd fmla="val 25000" name="adj2"/>
              <a:gd fmla="val 25000" name="adj3"/>
              <a:gd fmla="val 43750" name="adj4"/>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669" name="Google Shape;669;p73"/>
          <p:cNvSpPr/>
          <p:nvPr/>
        </p:nvSpPr>
        <p:spPr>
          <a:xfrm rot="10800000">
            <a:off x="14781100" y="6185425"/>
            <a:ext cx="638100" cy="601200"/>
          </a:xfrm>
          <a:prstGeom prst="bentArrow">
            <a:avLst>
              <a:gd fmla="val 25000" name="adj1"/>
              <a:gd fmla="val 25000" name="adj2"/>
              <a:gd fmla="val 25000" name="adj3"/>
              <a:gd fmla="val 43750" name="adj4"/>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670" name="Google Shape;670;p73"/>
          <p:cNvSpPr txBox="1"/>
          <p:nvPr/>
        </p:nvSpPr>
        <p:spPr>
          <a:xfrm>
            <a:off x="3279125" y="7755825"/>
            <a:ext cx="72582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400">
                <a:solidFill>
                  <a:srgbClr val="202A42"/>
                </a:solidFill>
                <a:latin typeface="Red Hat Display"/>
                <a:ea typeface="Red Hat Display"/>
                <a:cs typeface="Red Hat Display"/>
                <a:sym typeface="Red Hat Display"/>
              </a:rPr>
              <a:t>Does this work in theory/on small (test) apps: YES!</a:t>
            </a:r>
            <a:endParaRPr sz="2400">
              <a:solidFill>
                <a:srgbClr val="202A42"/>
              </a:solidFill>
              <a:latin typeface="Red Hat Display"/>
              <a:ea typeface="Red Hat Display"/>
              <a:cs typeface="Red Hat Display"/>
              <a:sym typeface="Red Hat Display"/>
            </a:endParaRPr>
          </a:p>
        </p:txBody>
      </p:sp>
      <p:sp>
        <p:nvSpPr>
          <p:cNvPr id="671" name="Google Shape;671;p73"/>
          <p:cNvSpPr txBox="1"/>
          <p:nvPr/>
        </p:nvSpPr>
        <p:spPr>
          <a:xfrm>
            <a:off x="4313650" y="8443800"/>
            <a:ext cx="72582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400">
                <a:solidFill>
                  <a:srgbClr val="202A42"/>
                </a:solidFill>
                <a:latin typeface="Red Hat Display"/>
                <a:ea typeface="Red Hat Display"/>
                <a:cs typeface="Red Hat Display"/>
                <a:sym typeface="Red Hat Display"/>
              </a:rPr>
              <a:t>Does this work on real code: No. </a:t>
            </a:r>
            <a:endParaRPr sz="2400">
              <a:solidFill>
                <a:srgbClr val="202A42"/>
              </a:solidFill>
              <a:latin typeface="Red Hat Display"/>
              <a:ea typeface="Red Hat Display"/>
              <a:cs typeface="Red Hat Display"/>
              <a:sym typeface="Red Hat Display"/>
            </a:endParaRPr>
          </a:p>
        </p:txBody>
      </p:sp>
      <p:sp>
        <p:nvSpPr>
          <p:cNvPr id="672" name="Google Shape;672;p73"/>
          <p:cNvSpPr/>
          <p:nvPr/>
        </p:nvSpPr>
        <p:spPr>
          <a:xfrm flipH="1" rot="10800000">
            <a:off x="3520450" y="8286375"/>
            <a:ext cx="608400" cy="601200"/>
          </a:xfrm>
          <a:prstGeom prst="bentArrow">
            <a:avLst>
              <a:gd fmla="val 25000" name="adj1"/>
              <a:gd fmla="val 25000" name="adj2"/>
              <a:gd fmla="val 25000" name="adj3"/>
              <a:gd fmla="val 43750" name="adj4"/>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673" name="Google Shape;673;p73"/>
          <p:cNvSpPr txBox="1"/>
          <p:nvPr/>
        </p:nvSpPr>
        <p:spPr>
          <a:xfrm>
            <a:off x="3018850" y="1398750"/>
            <a:ext cx="103050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3600">
                <a:solidFill>
                  <a:srgbClr val="202A42"/>
                </a:solidFill>
                <a:latin typeface="Red Hat Display"/>
                <a:ea typeface="Red Hat Display"/>
                <a:cs typeface="Red Hat Display"/>
                <a:sym typeface="Red Hat Display"/>
              </a:rPr>
              <a:t>Today</a:t>
            </a:r>
            <a:endParaRPr sz="3600">
              <a:solidFill>
                <a:srgbClr val="202A42"/>
              </a:solidFill>
              <a:latin typeface="Red Hat Display"/>
              <a:ea typeface="Red Hat Display"/>
              <a:cs typeface="Red Hat Display"/>
              <a:sym typeface="Red Hat Display"/>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7" name="Shape 677"/>
        <p:cNvGrpSpPr/>
        <p:nvPr/>
      </p:nvGrpSpPr>
      <p:grpSpPr>
        <a:xfrm>
          <a:off x="0" y="0"/>
          <a:ext cx="0" cy="0"/>
          <a:chOff x="0" y="0"/>
          <a:chExt cx="0" cy="0"/>
        </a:xfrm>
      </p:grpSpPr>
      <p:sp>
        <p:nvSpPr>
          <p:cNvPr id="678" name="Google Shape;678;p74"/>
          <p:cNvSpPr txBox="1"/>
          <p:nvPr>
            <p:ph idx="4294967295" type="title"/>
          </p:nvPr>
        </p:nvSpPr>
        <p:spPr>
          <a:xfrm>
            <a:off x="304800" y="0"/>
            <a:ext cx="18288000" cy="11454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en-GB"/>
              <a:t>Poll: </a:t>
            </a:r>
            <a:br>
              <a:rPr lang="en-GB"/>
            </a:br>
            <a:r>
              <a:rPr lang="en-GB"/>
              <a:t>	Are playing around with AI (personally/professionally)?</a:t>
            </a:r>
            <a:endParaRPr/>
          </a:p>
        </p:txBody>
      </p:sp>
      <p:sp>
        <p:nvSpPr>
          <p:cNvPr id="679" name="Google Shape;679;p74"/>
          <p:cNvSpPr txBox="1"/>
          <p:nvPr>
            <p:ph idx="1" type="body"/>
          </p:nvPr>
        </p:nvSpPr>
        <p:spPr>
          <a:xfrm>
            <a:off x="829415" y="2113675"/>
            <a:ext cx="15001500" cy="6732000"/>
          </a:xfrm>
          <a:prstGeom prst="rect">
            <a:avLst/>
          </a:prstGeom>
        </p:spPr>
        <p:txBody>
          <a:bodyPr anchorCtr="0" anchor="t" bIns="182850" lIns="182850" spcFirstLastPara="1" rIns="182850" wrap="square" tIns="182850">
            <a:noAutofit/>
          </a:bodyPr>
          <a:lstStyle/>
          <a:p>
            <a:pPr indent="0" lvl="0" marL="0" rtl="0" algn="ctr">
              <a:spcBef>
                <a:spcPts val="0"/>
              </a:spcBef>
              <a:spcAft>
                <a:spcPts val="0"/>
              </a:spcAft>
              <a:buNone/>
            </a:pPr>
            <a:r>
              <a:rPr lang="en-GB"/>
              <a:t>Yes</a:t>
            </a:r>
            <a:endParaRPr/>
          </a:p>
          <a:p>
            <a:pPr indent="0" lvl="0" marL="0" rtl="0" algn="ctr">
              <a:spcBef>
                <a:spcPts val="0"/>
              </a:spcBef>
              <a:spcAft>
                <a:spcPts val="0"/>
              </a:spcAft>
              <a:buNone/>
            </a:pPr>
            <a:r>
              <a:rPr lang="en-GB"/>
              <a:t>No</a:t>
            </a:r>
            <a:endParaRPr/>
          </a:p>
        </p:txBody>
      </p:sp>
      <p:sp>
        <p:nvSpPr>
          <p:cNvPr id="680" name="Google Shape;680;p74"/>
          <p:cNvSpPr txBox="1"/>
          <p:nvPr>
            <p:ph idx="12" type="sldNum"/>
          </p:nvPr>
        </p:nvSpPr>
        <p:spPr>
          <a:xfrm>
            <a:off x="13859403" y="9044886"/>
            <a:ext cx="1097400" cy="7200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2000"/>
              <a:buFont typeface="Arial"/>
              <a:buNone/>
            </a:pPr>
            <a:fld id="{00000000-1234-1234-1234-123412341234}" type="slidenum">
              <a:rPr b="0" lang="en-GB" sz="1400">
                <a:solidFill>
                  <a:srgbClr val="000000"/>
                </a:solidFill>
                <a:latin typeface="Arial"/>
                <a:ea typeface="Arial"/>
                <a:cs typeface="Arial"/>
                <a:sym typeface="Arial"/>
              </a:rPr>
              <a:t>‹#›</a:t>
            </a:fld>
            <a:endParaRPr b="0" sz="1400">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4" name="Shape 684"/>
        <p:cNvGrpSpPr/>
        <p:nvPr/>
      </p:nvGrpSpPr>
      <p:grpSpPr>
        <a:xfrm>
          <a:off x="0" y="0"/>
          <a:ext cx="0" cy="0"/>
          <a:chOff x="0" y="0"/>
          <a:chExt cx="0" cy="0"/>
        </a:xfrm>
      </p:grpSpPr>
      <p:sp>
        <p:nvSpPr>
          <p:cNvPr id="685" name="Google Shape;685;p75"/>
          <p:cNvSpPr txBox="1"/>
          <p:nvPr>
            <p:ph idx="1" type="subTitle"/>
          </p:nvPr>
        </p:nvSpPr>
        <p:spPr>
          <a:xfrm>
            <a:off x="985600" y="5056475"/>
            <a:ext cx="12944700" cy="10404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en-GB">
                <a:solidFill>
                  <a:srgbClr val="FFFFFF"/>
                </a:solidFill>
              </a:rPr>
              <a:t>Will there be more or less developers?</a:t>
            </a:r>
            <a:endParaRPr>
              <a:solidFill>
                <a:srgbClr val="FFFFFF"/>
              </a:solidFill>
            </a:endParaRPr>
          </a:p>
        </p:txBody>
      </p:sp>
      <p:sp>
        <p:nvSpPr>
          <p:cNvPr id="686" name="Google Shape;686;p75"/>
          <p:cNvSpPr txBox="1"/>
          <p:nvPr>
            <p:ph idx="12" type="sldNum"/>
          </p:nvPr>
        </p:nvSpPr>
        <p:spPr>
          <a:xfrm>
            <a:off x="13859403" y="9044886"/>
            <a:ext cx="1097400" cy="7200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2000"/>
              <a:buFont typeface="Arial"/>
              <a:buNone/>
            </a:pPr>
            <a:fld id="{00000000-1234-1234-1234-123412341234}" type="slidenum">
              <a:rPr lang="en-GB"/>
              <a:t>‹#›</a:t>
            </a:fld>
            <a:endParaRPr/>
          </a:p>
        </p:txBody>
      </p:sp>
      <p:sp>
        <p:nvSpPr>
          <p:cNvPr id="687" name="Google Shape;687;p75"/>
          <p:cNvSpPr txBox="1"/>
          <p:nvPr>
            <p:ph type="title"/>
          </p:nvPr>
        </p:nvSpPr>
        <p:spPr>
          <a:xfrm>
            <a:off x="981825" y="1933625"/>
            <a:ext cx="14004600" cy="2532600"/>
          </a:xfrm>
          <a:prstGeom prst="rect">
            <a:avLst/>
          </a:prstGeom>
        </p:spPr>
        <p:txBody>
          <a:bodyPr anchorCtr="0" anchor="t" bIns="182850" lIns="182850" spcFirstLastPara="1" rIns="182850" wrap="square" tIns="182850">
            <a:noAutofit/>
          </a:bodyPr>
          <a:lstStyle/>
          <a:p>
            <a:pPr indent="0" lvl="0" marL="0" rtl="0" algn="l">
              <a:lnSpc>
                <a:spcPct val="90000"/>
              </a:lnSpc>
              <a:spcBef>
                <a:spcPts val="0"/>
              </a:spcBef>
              <a:spcAft>
                <a:spcPts val="0"/>
              </a:spcAft>
              <a:buNone/>
            </a:pPr>
            <a:r>
              <a:rPr lang="en-GB" sz="8200">
                <a:solidFill>
                  <a:srgbClr val="FFFFFF"/>
                </a:solidFill>
              </a:rPr>
              <a:t>AI and the software (developer)</a:t>
            </a:r>
            <a:endParaRPr>
              <a:solidFill>
                <a:srgbClr val="FFFFFF"/>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1" name="Shape 691"/>
        <p:cNvGrpSpPr/>
        <p:nvPr/>
      </p:nvGrpSpPr>
      <p:grpSpPr>
        <a:xfrm>
          <a:off x="0" y="0"/>
          <a:ext cx="0" cy="0"/>
          <a:chOff x="0" y="0"/>
          <a:chExt cx="0" cy="0"/>
        </a:xfrm>
      </p:grpSpPr>
      <p:sp>
        <p:nvSpPr>
          <p:cNvPr id="692" name="Google Shape;692;p76"/>
          <p:cNvSpPr txBox="1"/>
          <p:nvPr>
            <p:ph idx="4294967295" type="title"/>
          </p:nvPr>
        </p:nvSpPr>
        <p:spPr>
          <a:xfrm>
            <a:off x="1170000" y="0"/>
            <a:ext cx="16013100" cy="11454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en-GB"/>
              <a:t>History repeats: We need less developers!</a:t>
            </a:r>
            <a:endParaRPr/>
          </a:p>
        </p:txBody>
      </p:sp>
      <p:sp>
        <p:nvSpPr>
          <p:cNvPr id="693" name="Google Shape;693;p76"/>
          <p:cNvSpPr txBox="1"/>
          <p:nvPr>
            <p:ph idx="12" type="sldNum"/>
          </p:nvPr>
        </p:nvSpPr>
        <p:spPr>
          <a:xfrm>
            <a:off x="13859403" y="9044886"/>
            <a:ext cx="1097400" cy="7200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2000"/>
              <a:buFont typeface="Arial"/>
              <a:buNone/>
            </a:pPr>
            <a:fld id="{00000000-1234-1234-1234-123412341234}" type="slidenum">
              <a:rPr b="0" lang="en-GB" sz="1400">
                <a:solidFill>
                  <a:srgbClr val="000000"/>
                </a:solidFill>
                <a:latin typeface="Arial"/>
                <a:ea typeface="Arial"/>
                <a:cs typeface="Arial"/>
                <a:sym typeface="Arial"/>
              </a:rPr>
              <a:t>‹#›</a:t>
            </a:fld>
            <a:endParaRPr b="0" sz="1400">
              <a:solidFill>
                <a:srgbClr val="000000"/>
              </a:solidFill>
              <a:latin typeface="Arial"/>
              <a:ea typeface="Arial"/>
              <a:cs typeface="Arial"/>
              <a:sym typeface="Arial"/>
            </a:endParaRPr>
          </a:p>
        </p:txBody>
      </p:sp>
      <p:sp>
        <p:nvSpPr>
          <p:cNvPr id="694" name="Google Shape;694;p76"/>
          <p:cNvSpPr/>
          <p:nvPr/>
        </p:nvSpPr>
        <p:spPr>
          <a:xfrm>
            <a:off x="769325" y="1428750"/>
            <a:ext cx="1318800" cy="76053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cxnSp>
        <p:nvCxnSpPr>
          <p:cNvPr id="695" name="Google Shape;695;p76"/>
          <p:cNvCxnSpPr/>
          <p:nvPr/>
        </p:nvCxnSpPr>
        <p:spPr>
          <a:xfrm>
            <a:off x="1626575" y="1912325"/>
            <a:ext cx="1187100" cy="0"/>
          </a:xfrm>
          <a:prstGeom prst="straightConnector1">
            <a:avLst/>
          </a:prstGeom>
          <a:noFill/>
          <a:ln cap="flat" cmpd="sng" w="38100">
            <a:solidFill>
              <a:schemeClr val="accent1"/>
            </a:solidFill>
            <a:prstDash val="solid"/>
            <a:round/>
            <a:headEnd len="med" w="med" type="none"/>
            <a:tailEnd len="med" w="med" type="none"/>
          </a:ln>
        </p:spPr>
      </p:cxnSp>
      <p:sp>
        <p:nvSpPr>
          <p:cNvPr id="696" name="Google Shape;696;p76"/>
          <p:cNvSpPr txBox="1"/>
          <p:nvPr/>
        </p:nvSpPr>
        <p:spPr>
          <a:xfrm>
            <a:off x="3104075" y="1542875"/>
            <a:ext cx="126609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3600">
                <a:solidFill>
                  <a:srgbClr val="202A42"/>
                </a:solidFill>
                <a:latin typeface="Red Hat Display"/>
                <a:ea typeface="Red Hat Display"/>
                <a:cs typeface="Red Hat Display"/>
                <a:sym typeface="Red Hat Display"/>
              </a:rPr>
              <a:t>1959: Growing concern of # developers and cost to develop</a:t>
            </a:r>
            <a:endParaRPr sz="3600">
              <a:solidFill>
                <a:srgbClr val="202A42"/>
              </a:solidFill>
              <a:latin typeface="Red Hat Display"/>
              <a:ea typeface="Red Hat Display"/>
              <a:cs typeface="Red Hat Display"/>
              <a:sym typeface="Red Hat Display"/>
            </a:endParaRPr>
          </a:p>
        </p:txBody>
      </p:sp>
      <p:sp>
        <p:nvSpPr>
          <p:cNvPr id="697" name="Google Shape;697;p76"/>
          <p:cNvSpPr/>
          <p:nvPr/>
        </p:nvSpPr>
        <p:spPr>
          <a:xfrm>
            <a:off x="7891100" y="2395900"/>
            <a:ext cx="2066100" cy="3297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698" name="Google Shape;698;p76"/>
          <p:cNvSpPr txBox="1"/>
          <p:nvPr/>
        </p:nvSpPr>
        <p:spPr>
          <a:xfrm>
            <a:off x="3104075" y="2679250"/>
            <a:ext cx="126609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3600">
                <a:solidFill>
                  <a:srgbClr val="202A42"/>
                </a:solidFill>
                <a:latin typeface="Red Hat Display"/>
                <a:ea typeface="Red Hat Display"/>
                <a:cs typeface="Red Hat Display"/>
                <a:sym typeface="Red Hat Display"/>
              </a:rPr>
              <a:t>Answer: COBOL: … it allowed anyone, with no programming experience, to write programs….</a:t>
            </a:r>
            <a:endParaRPr sz="3600">
              <a:solidFill>
                <a:srgbClr val="202A42"/>
              </a:solidFill>
              <a:latin typeface="Red Hat Display"/>
              <a:ea typeface="Red Hat Display"/>
              <a:cs typeface="Red Hat Display"/>
              <a:sym typeface="Red Hat Display"/>
            </a:endParaRPr>
          </a:p>
        </p:txBody>
      </p:sp>
      <p:sp>
        <p:nvSpPr>
          <p:cNvPr id="699" name="Google Shape;699;p76"/>
          <p:cNvSpPr/>
          <p:nvPr/>
        </p:nvSpPr>
        <p:spPr>
          <a:xfrm>
            <a:off x="7891100" y="3976100"/>
            <a:ext cx="2066100" cy="3297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700" name="Google Shape;700;p76"/>
          <p:cNvSpPr txBox="1"/>
          <p:nvPr/>
        </p:nvSpPr>
        <p:spPr>
          <a:xfrm>
            <a:off x="3104075" y="4309650"/>
            <a:ext cx="126609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3600">
                <a:solidFill>
                  <a:srgbClr val="202A42"/>
                </a:solidFill>
                <a:latin typeface="Red Hat Display"/>
                <a:ea typeface="Red Hat Display"/>
                <a:cs typeface="Red Hat Display"/>
                <a:sym typeface="Red Hat Display"/>
              </a:rPr>
              <a:t>Result: We know the answer … even worse, the demand in 2020 for COBOL developers soared! </a:t>
            </a:r>
            <a:endParaRPr sz="3600">
              <a:solidFill>
                <a:srgbClr val="202A42"/>
              </a:solidFill>
              <a:latin typeface="Red Hat Display"/>
              <a:ea typeface="Red Hat Display"/>
              <a:cs typeface="Red Hat Display"/>
              <a:sym typeface="Red Hat Display"/>
            </a:endParaRPr>
          </a:p>
        </p:txBody>
      </p:sp>
      <p:sp>
        <p:nvSpPr>
          <p:cNvPr id="701" name="Google Shape;701;p76"/>
          <p:cNvSpPr txBox="1"/>
          <p:nvPr>
            <p:ph idx="4294967295" type="title"/>
          </p:nvPr>
        </p:nvSpPr>
        <p:spPr>
          <a:xfrm>
            <a:off x="16085700" y="7268225"/>
            <a:ext cx="1666500" cy="11454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en-GB"/>
              <a:t>Not</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5" name="Shape 705"/>
        <p:cNvGrpSpPr/>
        <p:nvPr/>
      </p:nvGrpSpPr>
      <p:grpSpPr>
        <a:xfrm>
          <a:off x="0" y="0"/>
          <a:ext cx="0" cy="0"/>
          <a:chOff x="0" y="0"/>
          <a:chExt cx="0" cy="0"/>
        </a:xfrm>
      </p:grpSpPr>
      <p:sp>
        <p:nvSpPr>
          <p:cNvPr id="706" name="Google Shape;706;p77"/>
          <p:cNvSpPr txBox="1"/>
          <p:nvPr>
            <p:ph idx="4294967295" type="title"/>
          </p:nvPr>
        </p:nvSpPr>
        <p:spPr>
          <a:xfrm>
            <a:off x="1170000" y="0"/>
            <a:ext cx="16013100" cy="11454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en-GB"/>
              <a:t>History repeats: We need less developers!</a:t>
            </a:r>
            <a:endParaRPr/>
          </a:p>
        </p:txBody>
      </p:sp>
      <p:sp>
        <p:nvSpPr>
          <p:cNvPr id="707" name="Google Shape;707;p77"/>
          <p:cNvSpPr txBox="1"/>
          <p:nvPr>
            <p:ph idx="12" type="sldNum"/>
          </p:nvPr>
        </p:nvSpPr>
        <p:spPr>
          <a:xfrm>
            <a:off x="13859403" y="9044886"/>
            <a:ext cx="1097400" cy="7200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2000"/>
              <a:buFont typeface="Arial"/>
              <a:buNone/>
            </a:pPr>
            <a:fld id="{00000000-1234-1234-1234-123412341234}" type="slidenum">
              <a:rPr b="0" lang="en-GB" sz="1400">
                <a:solidFill>
                  <a:srgbClr val="000000"/>
                </a:solidFill>
                <a:latin typeface="Arial"/>
                <a:ea typeface="Arial"/>
                <a:cs typeface="Arial"/>
                <a:sym typeface="Arial"/>
              </a:rPr>
              <a:t>‹#›</a:t>
            </a:fld>
            <a:endParaRPr b="0" sz="1400">
              <a:solidFill>
                <a:srgbClr val="000000"/>
              </a:solidFill>
              <a:latin typeface="Arial"/>
              <a:ea typeface="Arial"/>
              <a:cs typeface="Arial"/>
              <a:sym typeface="Arial"/>
            </a:endParaRPr>
          </a:p>
        </p:txBody>
      </p:sp>
      <p:sp>
        <p:nvSpPr>
          <p:cNvPr id="708" name="Google Shape;708;p77"/>
          <p:cNvSpPr/>
          <p:nvPr/>
        </p:nvSpPr>
        <p:spPr>
          <a:xfrm>
            <a:off x="769325" y="1428750"/>
            <a:ext cx="1318800" cy="76053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cxnSp>
        <p:nvCxnSpPr>
          <p:cNvPr id="709" name="Google Shape;709;p77"/>
          <p:cNvCxnSpPr/>
          <p:nvPr/>
        </p:nvCxnSpPr>
        <p:spPr>
          <a:xfrm>
            <a:off x="1626575" y="1912325"/>
            <a:ext cx="1187100" cy="0"/>
          </a:xfrm>
          <a:prstGeom prst="straightConnector1">
            <a:avLst/>
          </a:prstGeom>
          <a:noFill/>
          <a:ln cap="flat" cmpd="sng" w="38100">
            <a:solidFill>
              <a:schemeClr val="accent1"/>
            </a:solidFill>
            <a:prstDash val="solid"/>
            <a:round/>
            <a:headEnd len="med" w="med" type="none"/>
            <a:tailEnd len="med" w="med" type="none"/>
          </a:ln>
        </p:spPr>
      </p:cxnSp>
      <p:sp>
        <p:nvSpPr>
          <p:cNvPr id="710" name="Google Shape;710;p77"/>
          <p:cNvSpPr txBox="1"/>
          <p:nvPr/>
        </p:nvSpPr>
        <p:spPr>
          <a:xfrm>
            <a:off x="3104075" y="1542875"/>
            <a:ext cx="126609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3600">
                <a:solidFill>
                  <a:srgbClr val="202A42"/>
                </a:solidFill>
                <a:latin typeface="Red Hat Display"/>
                <a:ea typeface="Red Hat Display"/>
                <a:cs typeface="Red Hat Display"/>
                <a:sym typeface="Red Hat Display"/>
              </a:rPr>
              <a:t>1990s: Make it easier to make apps</a:t>
            </a:r>
            <a:endParaRPr sz="3600">
              <a:solidFill>
                <a:srgbClr val="202A42"/>
              </a:solidFill>
              <a:latin typeface="Red Hat Display"/>
              <a:ea typeface="Red Hat Display"/>
              <a:cs typeface="Red Hat Display"/>
              <a:sym typeface="Red Hat Display"/>
            </a:endParaRPr>
          </a:p>
        </p:txBody>
      </p:sp>
      <p:sp>
        <p:nvSpPr>
          <p:cNvPr id="711" name="Google Shape;711;p77"/>
          <p:cNvSpPr/>
          <p:nvPr/>
        </p:nvSpPr>
        <p:spPr>
          <a:xfrm>
            <a:off x="7891100" y="2395900"/>
            <a:ext cx="2066100" cy="3297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712" name="Google Shape;712;p77"/>
          <p:cNvSpPr txBox="1"/>
          <p:nvPr/>
        </p:nvSpPr>
        <p:spPr>
          <a:xfrm>
            <a:off x="3104075" y="2831650"/>
            <a:ext cx="126609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3600">
                <a:solidFill>
                  <a:srgbClr val="202A42"/>
                </a:solidFill>
                <a:latin typeface="Red Hat Display"/>
                <a:ea typeface="Red Hat Display"/>
                <a:cs typeface="Red Hat Display"/>
                <a:sym typeface="Red Hat Display"/>
              </a:rPr>
              <a:t>Answer: Drag and drop app creation. All through UI’s</a:t>
            </a:r>
            <a:endParaRPr sz="3600">
              <a:solidFill>
                <a:srgbClr val="202A42"/>
              </a:solidFill>
              <a:latin typeface="Red Hat Display"/>
              <a:ea typeface="Red Hat Display"/>
              <a:cs typeface="Red Hat Display"/>
              <a:sym typeface="Red Hat Display"/>
            </a:endParaRPr>
          </a:p>
        </p:txBody>
      </p:sp>
      <p:sp>
        <p:nvSpPr>
          <p:cNvPr id="713" name="Google Shape;713;p77"/>
          <p:cNvSpPr/>
          <p:nvPr/>
        </p:nvSpPr>
        <p:spPr>
          <a:xfrm>
            <a:off x="7891100" y="3976100"/>
            <a:ext cx="2066100" cy="3297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714" name="Google Shape;714;p77"/>
          <p:cNvSpPr txBox="1"/>
          <p:nvPr/>
        </p:nvSpPr>
        <p:spPr>
          <a:xfrm>
            <a:off x="3104075" y="4309650"/>
            <a:ext cx="126609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3600">
                <a:solidFill>
                  <a:srgbClr val="202A42"/>
                </a:solidFill>
                <a:latin typeface="Red Hat Display"/>
                <a:ea typeface="Red Hat Display"/>
                <a:cs typeface="Red Hat Display"/>
                <a:sym typeface="Red Hat Display"/>
              </a:rPr>
              <a:t>Result: We know the answer, we need more people to maintain these apps.  </a:t>
            </a:r>
            <a:endParaRPr sz="3600">
              <a:solidFill>
                <a:srgbClr val="202A42"/>
              </a:solidFill>
              <a:latin typeface="Red Hat Display"/>
              <a:ea typeface="Red Hat Display"/>
              <a:cs typeface="Red Hat Display"/>
              <a:sym typeface="Red Hat Display"/>
            </a:endParaRPr>
          </a:p>
        </p:txBody>
      </p:sp>
      <p:sp>
        <p:nvSpPr>
          <p:cNvPr id="715" name="Google Shape;715;p77"/>
          <p:cNvSpPr txBox="1"/>
          <p:nvPr>
            <p:ph idx="4294967295" type="title"/>
          </p:nvPr>
        </p:nvSpPr>
        <p:spPr>
          <a:xfrm>
            <a:off x="16085700" y="7192025"/>
            <a:ext cx="1666500" cy="11454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en-GB"/>
              <a:t>Not</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9" name="Shape 719"/>
        <p:cNvGrpSpPr/>
        <p:nvPr/>
      </p:nvGrpSpPr>
      <p:grpSpPr>
        <a:xfrm>
          <a:off x="0" y="0"/>
          <a:ext cx="0" cy="0"/>
          <a:chOff x="0" y="0"/>
          <a:chExt cx="0" cy="0"/>
        </a:xfrm>
      </p:grpSpPr>
      <p:sp>
        <p:nvSpPr>
          <p:cNvPr id="720" name="Google Shape;720;p78"/>
          <p:cNvSpPr txBox="1"/>
          <p:nvPr>
            <p:ph idx="4294967295" type="title"/>
          </p:nvPr>
        </p:nvSpPr>
        <p:spPr>
          <a:xfrm>
            <a:off x="1170000" y="0"/>
            <a:ext cx="16013100" cy="11454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en-GB"/>
              <a:t>Today: We need less developers!</a:t>
            </a:r>
            <a:endParaRPr/>
          </a:p>
        </p:txBody>
      </p:sp>
      <p:sp>
        <p:nvSpPr>
          <p:cNvPr id="721" name="Google Shape;721;p78"/>
          <p:cNvSpPr txBox="1"/>
          <p:nvPr>
            <p:ph idx="12" type="sldNum"/>
          </p:nvPr>
        </p:nvSpPr>
        <p:spPr>
          <a:xfrm>
            <a:off x="13859403" y="9044886"/>
            <a:ext cx="1097400" cy="7200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2000"/>
              <a:buFont typeface="Arial"/>
              <a:buNone/>
            </a:pPr>
            <a:fld id="{00000000-1234-1234-1234-123412341234}" type="slidenum">
              <a:rPr b="0" lang="en-GB" sz="1400">
                <a:solidFill>
                  <a:srgbClr val="000000"/>
                </a:solidFill>
                <a:latin typeface="Arial"/>
                <a:ea typeface="Arial"/>
                <a:cs typeface="Arial"/>
                <a:sym typeface="Arial"/>
              </a:rPr>
              <a:t>‹#›</a:t>
            </a:fld>
            <a:endParaRPr b="0" sz="1400">
              <a:solidFill>
                <a:srgbClr val="000000"/>
              </a:solidFill>
              <a:latin typeface="Arial"/>
              <a:ea typeface="Arial"/>
              <a:cs typeface="Arial"/>
              <a:sym typeface="Arial"/>
            </a:endParaRPr>
          </a:p>
        </p:txBody>
      </p:sp>
      <p:sp>
        <p:nvSpPr>
          <p:cNvPr id="722" name="Google Shape;722;p78"/>
          <p:cNvSpPr/>
          <p:nvPr/>
        </p:nvSpPr>
        <p:spPr>
          <a:xfrm>
            <a:off x="769325" y="1428750"/>
            <a:ext cx="1318800" cy="76053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cxnSp>
        <p:nvCxnSpPr>
          <p:cNvPr id="723" name="Google Shape;723;p78"/>
          <p:cNvCxnSpPr/>
          <p:nvPr/>
        </p:nvCxnSpPr>
        <p:spPr>
          <a:xfrm>
            <a:off x="1626575" y="1912325"/>
            <a:ext cx="1187100" cy="0"/>
          </a:xfrm>
          <a:prstGeom prst="straightConnector1">
            <a:avLst/>
          </a:prstGeom>
          <a:noFill/>
          <a:ln cap="flat" cmpd="sng" w="38100">
            <a:solidFill>
              <a:schemeClr val="accent1"/>
            </a:solidFill>
            <a:prstDash val="solid"/>
            <a:round/>
            <a:headEnd len="med" w="med" type="none"/>
            <a:tailEnd len="med" w="med" type="none"/>
          </a:ln>
        </p:spPr>
      </p:cxnSp>
      <p:sp>
        <p:nvSpPr>
          <p:cNvPr id="724" name="Google Shape;724;p78"/>
          <p:cNvSpPr txBox="1"/>
          <p:nvPr/>
        </p:nvSpPr>
        <p:spPr>
          <a:xfrm>
            <a:off x="3104075" y="1542875"/>
            <a:ext cx="149103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3600">
                <a:solidFill>
                  <a:srgbClr val="202A42"/>
                </a:solidFill>
                <a:latin typeface="Red Hat Display"/>
                <a:ea typeface="Red Hat Display"/>
                <a:cs typeface="Red Hat Display"/>
                <a:sym typeface="Red Hat Display"/>
              </a:rPr>
              <a:t>2021: Software development is too expensive, more code, less people</a:t>
            </a:r>
            <a:endParaRPr sz="3600">
              <a:solidFill>
                <a:srgbClr val="202A42"/>
              </a:solidFill>
              <a:latin typeface="Red Hat Display"/>
              <a:ea typeface="Red Hat Display"/>
              <a:cs typeface="Red Hat Display"/>
              <a:sym typeface="Red Hat Display"/>
            </a:endParaRPr>
          </a:p>
        </p:txBody>
      </p:sp>
      <p:sp>
        <p:nvSpPr>
          <p:cNvPr id="725" name="Google Shape;725;p78"/>
          <p:cNvSpPr/>
          <p:nvPr/>
        </p:nvSpPr>
        <p:spPr>
          <a:xfrm>
            <a:off x="7891100" y="2395900"/>
            <a:ext cx="2066100" cy="3297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726" name="Google Shape;726;p78"/>
          <p:cNvSpPr txBox="1"/>
          <p:nvPr/>
        </p:nvSpPr>
        <p:spPr>
          <a:xfrm>
            <a:off x="3104075" y="2831650"/>
            <a:ext cx="126609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3600">
                <a:solidFill>
                  <a:srgbClr val="202A42"/>
                </a:solidFill>
                <a:latin typeface="Red Hat Display"/>
                <a:ea typeface="Red Hat Display"/>
                <a:cs typeface="Red Hat Display"/>
                <a:sym typeface="Red Hat Display"/>
              </a:rPr>
              <a:t>Answer: Train an AI and get the help</a:t>
            </a:r>
            <a:endParaRPr sz="3600">
              <a:solidFill>
                <a:srgbClr val="202A42"/>
              </a:solidFill>
              <a:latin typeface="Red Hat Display"/>
              <a:ea typeface="Red Hat Display"/>
              <a:cs typeface="Red Hat Display"/>
              <a:sym typeface="Red Hat Display"/>
            </a:endParaRPr>
          </a:p>
        </p:txBody>
      </p:sp>
      <p:sp>
        <p:nvSpPr>
          <p:cNvPr id="727" name="Google Shape;727;p78"/>
          <p:cNvSpPr/>
          <p:nvPr/>
        </p:nvSpPr>
        <p:spPr>
          <a:xfrm>
            <a:off x="7891100" y="3976100"/>
            <a:ext cx="2066100" cy="3297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728" name="Google Shape;728;p78"/>
          <p:cNvSpPr txBox="1"/>
          <p:nvPr/>
        </p:nvSpPr>
        <p:spPr>
          <a:xfrm>
            <a:off x="3104075" y="4309650"/>
            <a:ext cx="126609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3600">
                <a:solidFill>
                  <a:srgbClr val="202A42"/>
                </a:solidFill>
                <a:latin typeface="Red Hat Display"/>
                <a:ea typeface="Red Hat Display"/>
                <a:cs typeface="Red Hat Display"/>
                <a:sym typeface="Red Hat Display"/>
              </a:rPr>
              <a:t>Result: ? </a:t>
            </a:r>
            <a:endParaRPr sz="3600">
              <a:solidFill>
                <a:srgbClr val="202A42"/>
              </a:solidFill>
              <a:latin typeface="Red Hat Display"/>
              <a:ea typeface="Red Hat Display"/>
              <a:cs typeface="Red Hat Display"/>
              <a:sym typeface="Red Hat Display"/>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52"/>
          <p:cNvSpPr txBox="1"/>
          <p:nvPr>
            <p:ph idx="4294967295" type="title"/>
          </p:nvPr>
        </p:nvSpPr>
        <p:spPr>
          <a:xfrm>
            <a:off x="1170000" y="0"/>
            <a:ext cx="16013100" cy="11454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en-GB"/>
              <a:t>Hi! I’m Matias, and we’re Secure Code Warrior</a:t>
            </a:r>
            <a:endParaRPr/>
          </a:p>
        </p:txBody>
      </p:sp>
      <p:sp>
        <p:nvSpPr>
          <p:cNvPr id="426" name="Google Shape;426;p52"/>
          <p:cNvSpPr txBox="1"/>
          <p:nvPr>
            <p:ph idx="12" type="sldNum"/>
          </p:nvPr>
        </p:nvSpPr>
        <p:spPr>
          <a:xfrm>
            <a:off x="13859403" y="9044886"/>
            <a:ext cx="1097400" cy="7200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2000"/>
              <a:buFont typeface="Arial"/>
              <a:buNone/>
            </a:pPr>
            <a:fld id="{00000000-1234-1234-1234-123412341234}" type="slidenum">
              <a:rPr b="0" lang="en-GB" sz="1400">
                <a:solidFill>
                  <a:srgbClr val="000000"/>
                </a:solidFill>
                <a:latin typeface="Arial"/>
                <a:ea typeface="Arial"/>
                <a:cs typeface="Arial"/>
                <a:sym typeface="Arial"/>
              </a:rPr>
              <a:t>‹#›</a:t>
            </a:fld>
            <a:endParaRPr b="0" sz="1400">
              <a:solidFill>
                <a:srgbClr val="000000"/>
              </a:solidFill>
              <a:latin typeface="Arial"/>
              <a:ea typeface="Arial"/>
              <a:cs typeface="Arial"/>
              <a:sym typeface="Arial"/>
            </a:endParaRPr>
          </a:p>
        </p:txBody>
      </p:sp>
      <p:pic>
        <p:nvPicPr>
          <p:cNvPr id="427" name="Google Shape;427;p52"/>
          <p:cNvPicPr preferRelativeResize="0"/>
          <p:nvPr/>
        </p:nvPicPr>
        <p:blipFill>
          <a:blip r:embed="rId3">
            <a:alphaModFix/>
          </a:blip>
          <a:stretch>
            <a:fillRect/>
          </a:stretch>
        </p:blipFill>
        <p:spPr>
          <a:xfrm>
            <a:off x="1357300" y="1438275"/>
            <a:ext cx="9753600" cy="7315200"/>
          </a:xfrm>
          <a:prstGeom prst="rect">
            <a:avLst/>
          </a:prstGeom>
          <a:noFill/>
          <a:ln>
            <a:noFill/>
          </a:ln>
        </p:spPr>
      </p:pic>
      <p:sp>
        <p:nvSpPr>
          <p:cNvPr id="428" name="Google Shape;428;p52"/>
          <p:cNvSpPr txBox="1"/>
          <p:nvPr/>
        </p:nvSpPr>
        <p:spPr>
          <a:xfrm>
            <a:off x="1357300" y="8753475"/>
            <a:ext cx="119223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400">
                <a:solidFill>
                  <a:srgbClr val="202A42"/>
                </a:solidFill>
                <a:latin typeface="Red Hat Display"/>
                <a:ea typeface="Red Hat Display"/>
                <a:cs typeface="Red Hat Display"/>
                <a:sym typeface="Red Hat Display"/>
              </a:rPr>
              <a:t>Founders Secure Code Warrior</a:t>
            </a:r>
            <a:endParaRPr sz="2400">
              <a:solidFill>
                <a:srgbClr val="202A42"/>
              </a:solidFill>
              <a:latin typeface="Red Hat Display"/>
              <a:ea typeface="Red Hat Display"/>
              <a:cs typeface="Red Hat Display"/>
              <a:sym typeface="Red Hat Display"/>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2" name="Shape 732"/>
        <p:cNvGrpSpPr/>
        <p:nvPr/>
      </p:nvGrpSpPr>
      <p:grpSpPr>
        <a:xfrm>
          <a:off x="0" y="0"/>
          <a:ext cx="0" cy="0"/>
          <a:chOff x="0" y="0"/>
          <a:chExt cx="0" cy="0"/>
        </a:xfrm>
      </p:grpSpPr>
      <p:sp>
        <p:nvSpPr>
          <p:cNvPr id="733" name="Google Shape;733;p79"/>
          <p:cNvSpPr/>
          <p:nvPr/>
        </p:nvSpPr>
        <p:spPr>
          <a:xfrm>
            <a:off x="3297250" y="6060550"/>
            <a:ext cx="2197476" cy="1787076"/>
          </a:xfrm>
          <a:prstGeom prst="irregularSeal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734" name="Google Shape;734;p79"/>
          <p:cNvSpPr txBox="1"/>
          <p:nvPr>
            <p:ph idx="4294967295" type="title"/>
          </p:nvPr>
        </p:nvSpPr>
        <p:spPr>
          <a:xfrm>
            <a:off x="1170000" y="0"/>
            <a:ext cx="16013100" cy="11454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en-GB"/>
              <a:t>Today</a:t>
            </a:r>
            <a:r>
              <a:rPr lang="en-GB"/>
              <a:t>: My opinion…</a:t>
            </a:r>
            <a:endParaRPr/>
          </a:p>
        </p:txBody>
      </p:sp>
      <p:sp>
        <p:nvSpPr>
          <p:cNvPr id="735" name="Google Shape;735;p79"/>
          <p:cNvSpPr txBox="1"/>
          <p:nvPr>
            <p:ph idx="12" type="sldNum"/>
          </p:nvPr>
        </p:nvSpPr>
        <p:spPr>
          <a:xfrm>
            <a:off x="13859403" y="9044886"/>
            <a:ext cx="1097400" cy="7200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2000"/>
              <a:buFont typeface="Arial"/>
              <a:buNone/>
            </a:pPr>
            <a:fld id="{00000000-1234-1234-1234-123412341234}" type="slidenum">
              <a:rPr b="0" lang="en-GB" sz="1400">
                <a:solidFill>
                  <a:srgbClr val="000000"/>
                </a:solidFill>
                <a:latin typeface="Arial"/>
                <a:ea typeface="Arial"/>
                <a:cs typeface="Arial"/>
                <a:sym typeface="Arial"/>
              </a:rPr>
              <a:t>‹#›</a:t>
            </a:fld>
            <a:endParaRPr b="0" sz="1400">
              <a:solidFill>
                <a:srgbClr val="000000"/>
              </a:solidFill>
              <a:latin typeface="Arial"/>
              <a:ea typeface="Arial"/>
              <a:cs typeface="Arial"/>
              <a:sym typeface="Arial"/>
            </a:endParaRPr>
          </a:p>
        </p:txBody>
      </p:sp>
      <p:sp>
        <p:nvSpPr>
          <p:cNvPr id="736" name="Google Shape;736;p79"/>
          <p:cNvSpPr/>
          <p:nvPr/>
        </p:nvSpPr>
        <p:spPr>
          <a:xfrm>
            <a:off x="769325" y="1428750"/>
            <a:ext cx="1318800" cy="76053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cxnSp>
        <p:nvCxnSpPr>
          <p:cNvPr id="737" name="Google Shape;737;p79"/>
          <p:cNvCxnSpPr/>
          <p:nvPr/>
        </p:nvCxnSpPr>
        <p:spPr>
          <a:xfrm>
            <a:off x="1626575" y="1912325"/>
            <a:ext cx="1187100" cy="0"/>
          </a:xfrm>
          <a:prstGeom prst="straightConnector1">
            <a:avLst/>
          </a:prstGeom>
          <a:noFill/>
          <a:ln cap="flat" cmpd="sng" w="38100">
            <a:solidFill>
              <a:schemeClr val="accent1"/>
            </a:solidFill>
            <a:prstDash val="solid"/>
            <a:round/>
            <a:headEnd len="med" w="med" type="none"/>
            <a:tailEnd len="med" w="med" type="none"/>
          </a:ln>
        </p:spPr>
      </p:cxnSp>
      <p:sp>
        <p:nvSpPr>
          <p:cNvPr id="738" name="Google Shape;738;p79"/>
          <p:cNvSpPr txBox="1"/>
          <p:nvPr/>
        </p:nvSpPr>
        <p:spPr>
          <a:xfrm>
            <a:off x="3104075" y="1542875"/>
            <a:ext cx="149103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3600">
                <a:solidFill>
                  <a:srgbClr val="202A42"/>
                </a:solidFill>
                <a:latin typeface="Red Hat Display"/>
                <a:ea typeface="Red Hat Display"/>
                <a:cs typeface="Red Hat Display"/>
                <a:sym typeface="Red Hat Display"/>
              </a:rPr>
              <a:t>2021</a:t>
            </a:r>
            <a:r>
              <a:rPr lang="en-GB" sz="3600">
                <a:solidFill>
                  <a:srgbClr val="202A42"/>
                </a:solidFill>
                <a:latin typeface="Red Hat Display"/>
                <a:ea typeface="Red Hat Display"/>
                <a:cs typeface="Red Hat Display"/>
                <a:sym typeface="Red Hat Display"/>
              </a:rPr>
              <a:t>: Software </a:t>
            </a:r>
            <a:r>
              <a:rPr lang="en-GB" sz="3600">
                <a:solidFill>
                  <a:srgbClr val="202A42"/>
                </a:solidFill>
                <a:latin typeface="Red Hat Display"/>
                <a:ea typeface="Red Hat Display"/>
                <a:cs typeface="Red Hat Display"/>
                <a:sym typeface="Red Hat Display"/>
              </a:rPr>
              <a:t>development</a:t>
            </a:r>
            <a:r>
              <a:rPr lang="en-GB" sz="3600">
                <a:solidFill>
                  <a:srgbClr val="202A42"/>
                </a:solidFill>
                <a:latin typeface="Red Hat Display"/>
                <a:ea typeface="Red Hat Display"/>
                <a:cs typeface="Red Hat Display"/>
                <a:sym typeface="Red Hat Display"/>
              </a:rPr>
              <a:t> is too </a:t>
            </a:r>
            <a:r>
              <a:rPr lang="en-GB" sz="3600">
                <a:solidFill>
                  <a:srgbClr val="202A42"/>
                </a:solidFill>
                <a:latin typeface="Red Hat Display"/>
                <a:ea typeface="Red Hat Display"/>
                <a:cs typeface="Red Hat Display"/>
                <a:sym typeface="Red Hat Display"/>
              </a:rPr>
              <a:t>expensive, more code, less people</a:t>
            </a:r>
            <a:endParaRPr sz="3600">
              <a:solidFill>
                <a:srgbClr val="202A42"/>
              </a:solidFill>
              <a:latin typeface="Red Hat Display"/>
              <a:ea typeface="Red Hat Display"/>
              <a:cs typeface="Red Hat Display"/>
              <a:sym typeface="Red Hat Display"/>
            </a:endParaRPr>
          </a:p>
        </p:txBody>
      </p:sp>
      <p:sp>
        <p:nvSpPr>
          <p:cNvPr id="739" name="Google Shape;739;p79"/>
          <p:cNvSpPr/>
          <p:nvPr/>
        </p:nvSpPr>
        <p:spPr>
          <a:xfrm>
            <a:off x="7891100" y="2395900"/>
            <a:ext cx="2066100" cy="3297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740" name="Google Shape;740;p79"/>
          <p:cNvSpPr txBox="1"/>
          <p:nvPr/>
        </p:nvSpPr>
        <p:spPr>
          <a:xfrm>
            <a:off x="3104075" y="2831650"/>
            <a:ext cx="126609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3600">
                <a:solidFill>
                  <a:srgbClr val="202A42"/>
                </a:solidFill>
                <a:latin typeface="Red Hat Display"/>
                <a:ea typeface="Red Hat Display"/>
                <a:cs typeface="Red Hat Display"/>
                <a:sym typeface="Red Hat Display"/>
              </a:rPr>
              <a:t>Answer: Train an AI and get the help</a:t>
            </a:r>
            <a:endParaRPr sz="3600">
              <a:solidFill>
                <a:srgbClr val="202A42"/>
              </a:solidFill>
              <a:latin typeface="Red Hat Display"/>
              <a:ea typeface="Red Hat Display"/>
              <a:cs typeface="Red Hat Display"/>
              <a:sym typeface="Red Hat Display"/>
            </a:endParaRPr>
          </a:p>
        </p:txBody>
      </p:sp>
      <p:sp>
        <p:nvSpPr>
          <p:cNvPr id="741" name="Google Shape;741;p79"/>
          <p:cNvSpPr/>
          <p:nvPr/>
        </p:nvSpPr>
        <p:spPr>
          <a:xfrm>
            <a:off x="7891100" y="3976100"/>
            <a:ext cx="2066100" cy="3297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742" name="Google Shape;742;p79"/>
          <p:cNvSpPr txBox="1"/>
          <p:nvPr/>
        </p:nvSpPr>
        <p:spPr>
          <a:xfrm>
            <a:off x="3104075" y="4309650"/>
            <a:ext cx="126609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3600">
                <a:solidFill>
                  <a:srgbClr val="202A42"/>
                </a:solidFill>
                <a:latin typeface="Red Hat Display"/>
                <a:ea typeface="Red Hat Display"/>
                <a:cs typeface="Red Hat Display"/>
                <a:sym typeface="Red Hat Display"/>
              </a:rPr>
              <a:t>Result: ? </a:t>
            </a:r>
            <a:endParaRPr sz="3600">
              <a:solidFill>
                <a:srgbClr val="202A42"/>
              </a:solidFill>
              <a:latin typeface="Red Hat Display"/>
              <a:ea typeface="Red Hat Display"/>
              <a:cs typeface="Red Hat Display"/>
              <a:sym typeface="Red Hat Display"/>
            </a:endParaRPr>
          </a:p>
        </p:txBody>
      </p:sp>
      <p:sp>
        <p:nvSpPr>
          <p:cNvPr id="743" name="Google Shape;743;p79"/>
          <p:cNvSpPr/>
          <p:nvPr/>
        </p:nvSpPr>
        <p:spPr>
          <a:xfrm>
            <a:off x="2704575" y="6181850"/>
            <a:ext cx="1014300" cy="16905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744" name="Google Shape;744;p79"/>
          <p:cNvSpPr txBox="1"/>
          <p:nvPr/>
        </p:nvSpPr>
        <p:spPr>
          <a:xfrm>
            <a:off x="3960250" y="6584650"/>
            <a:ext cx="13909200" cy="184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3600">
                <a:solidFill>
                  <a:srgbClr val="202A42"/>
                </a:solidFill>
                <a:latin typeface="Red Hat Display"/>
                <a:ea typeface="Red Hat Display"/>
                <a:cs typeface="Red Hat Display"/>
                <a:sym typeface="Red Hat Display"/>
              </a:rPr>
              <a:t>If all developers were good developers, we would succeed!! </a:t>
            </a:r>
            <a:br>
              <a:rPr lang="en-GB" sz="3600">
                <a:solidFill>
                  <a:srgbClr val="202A42"/>
                </a:solidFill>
                <a:latin typeface="Red Hat Display"/>
                <a:ea typeface="Red Hat Display"/>
                <a:cs typeface="Red Hat Display"/>
                <a:sym typeface="Red Hat Display"/>
              </a:rPr>
            </a:br>
            <a:r>
              <a:rPr lang="en-GB" sz="3600">
                <a:solidFill>
                  <a:srgbClr val="202A42"/>
                </a:solidFill>
                <a:latin typeface="Red Hat Display"/>
                <a:ea typeface="Red Hat Display"/>
                <a:cs typeface="Red Hat Display"/>
                <a:sym typeface="Red Hat Display"/>
              </a:rPr>
              <a:t>				We would go faster in secure code development</a:t>
            </a:r>
            <a:endParaRPr sz="3600">
              <a:solidFill>
                <a:srgbClr val="202A42"/>
              </a:solidFill>
              <a:latin typeface="Red Hat Display"/>
              <a:ea typeface="Red Hat Display"/>
              <a:cs typeface="Red Hat Display"/>
              <a:sym typeface="Red Hat Display"/>
            </a:endParaRPr>
          </a:p>
          <a:p>
            <a:pPr indent="0" lvl="0" marL="0" rtl="0" algn="l">
              <a:spcBef>
                <a:spcPts val="0"/>
              </a:spcBef>
              <a:spcAft>
                <a:spcPts val="0"/>
              </a:spcAft>
              <a:buNone/>
            </a:pPr>
            <a:r>
              <a:rPr lang="en-GB" sz="3600">
                <a:solidFill>
                  <a:srgbClr val="202A42"/>
                </a:solidFill>
                <a:latin typeface="Red Hat Display"/>
                <a:ea typeface="Red Hat Display"/>
                <a:cs typeface="Red Hat Display"/>
                <a:sym typeface="Red Hat Display"/>
              </a:rPr>
              <a:t>				We would need less developers</a:t>
            </a:r>
            <a:endParaRPr sz="3600">
              <a:solidFill>
                <a:srgbClr val="202A42"/>
              </a:solidFill>
              <a:latin typeface="Red Hat Display"/>
              <a:ea typeface="Red Hat Display"/>
              <a:cs typeface="Red Hat Display"/>
              <a:sym typeface="Red Hat Display"/>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8" name="Shape 748"/>
        <p:cNvGrpSpPr/>
        <p:nvPr/>
      </p:nvGrpSpPr>
      <p:grpSpPr>
        <a:xfrm>
          <a:off x="0" y="0"/>
          <a:ext cx="0" cy="0"/>
          <a:chOff x="0" y="0"/>
          <a:chExt cx="0" cy="0"/>
        </a:xfrm>
      </p:grpSpPr>
      <p:sp>
        <p:nvSpPr>
          <p:cNvPr id="749" name="Google Shape;749;p80"/>
          <p:cNvSpPr txBox="1"/>
          <p:nvPr>
            <p:ph idx="1" type="subTitle"/>
          </p:nvPr>
        </p:nvSpPr>
        <p:spPr>
          <a:xfrm>
            <a:off x="985600" y="5361275"/>
            <a:ext cx="12944700" cy="10404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en-GB">
                <a:solidFill>
                  <a:srgbClr val="FFFFFF"/>
                </a:solidFill>
              </a:rPr>
              <a:t>The development organization, quite often the black box of an organization</a:t>
            </a:r>
            <a:endParaRPr>
              <a:solidFill>
                <a:srgbClr val="FFFFFF"/>
              </a:solidFill>
            </a:endParaRPr>
          </a:p>
        </p:txBody>
      </p:sp>
      <p:sp>
        <p:nvSpPr>
          <p:cNvPr id="750" name="Google Shape;750;p80"/>
          <p:cNvSpPr txBox="1"/>
          <p:nvPr>
            <p:ph idx="12" type="sldNum"/>
          </p:nvPr>
        </p:nvSpPr>
        <p:spPr>
          <a:xfrm>
            <a:off x="13859403" y="9044886"/>
            <a:ext cx="1097400" cy="7200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2000"/>
              <a:buFont typeface="Arial"/>
              <a:buNone/>
            </a:pPr>
            <a:fld id="{00000000-1234-1234-1234-123412341234}" type="slidenum">
              <a:rPr lang="en-GB"/>
              <a:t>‹#›</a:t>
            </a:fld>
            <a:endParaRPr/>
          </a:p>
        </p:txBody>
      </p:sp>
      <p:sp>
        <p:nvSpPr>
          <p:cNvPr id="751" name="Google Shape;751;p80"/>
          <p:cNvSpPr txBox="1"/>
          <p:nvPr>
            <p:ph type="title"/>
          </p:nvPr>
        </p:nvSpPr>
        <p:spPr>
          <a:xfrm>
            <a:off x="981825" y="1933625"/>
            <a:ext cx="14004600" cy="66873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en-GB"/>
              <a:t>How good are developers?</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5" name="Shape 755"/>
        <p:cNvGrpSpPr/>
        <p:nvPr/>
      </p:nvGrpSpPr>
      <p:grpSpPr>
        <a:xfrm>
          <a:off x="0" y="0"/>
          <a:ext cx="0" cy="0"/>
          <a:chOff x="0" y="0"/>
          <a:chExt cx="0" cy="0"/>
        </a:xfrm>
      </p:grpSpPr>
      <p:sp>
        <p:nvSpPr>
          <p:cNvPr id="756" name="Google Shape;756;p81"/>
          <p:cNvSpPr txBox="1"/>
          <p:nvPr>
            <p:ph idx="4294967295" type="title"/>
          </p:nvPr>
        </p:nvSpPr>
        <p:spPr>
          <a:xfrm>
            <a:off x="381000" y="0"/>
            <a:ext cx="18288000" cy="11454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en-GB"/>
              <a:t>Poll: </a:t>
            </a:r>
            <a:br>
              <a:rPr lang="en-GB"/>
            </a:br>
            <a:r>
              <a:rPr lang="en-GB"/>
              <a:t>	Are you a better than average developer?</a:t>
            </a:r>
            <a:endParaRPr/>
          </a:p>
        </p:txBody>
      </p:sp>
      <p:sp>
        <p:nvSpPr>
          <p:cNvPr id="757" name="Google Shape;757;p81"/>
          <p:cNvSpPr txBox="1"/>
          <p:nvPr>
            <p:ph idx="1" type="body"/>
          </p:nvPr>
        </p:nvSpPr>
        <p:spPr>
          <a:xfrm>
            <a:off x="829415" y="2113675"/>
            <a:ext cx="15001500" cy="6732000"/>
          </a:xfrm>
          <a:prstGeom prst="rect">
            <a:avLst/>
          </a:prstGeom>
        </p:spPr>
        <p:txBody>
          <a:bodyPr anchorCtr="0" anchor="t" bIns="182850" lIns="182850" spcFirstLastPara="1" rIns="182850" wrap="square" tIns="182850">
            <a:noAutofit/>
          </a:bodyPr>
          <a:lstStyle/>
          <a:p>
            <a:pPr indent="0" lvl="0" marL="0" rtl="0" algn="ctr">
              <a:spcBef>
                <a:spcPts val="0"/>
              </a:spcBef>
              <a:spcAft>
                <a:spcPts val="0"/>
              </a:spcAft>
              <a:buNone/>
            </a:pPr>
            <a:r>
              <a:rPr lang="en-GB"/>
              <a:t>Yes</a:t>
            </a:r>
            <a:endParaRPr/>
          </a:p>
          <a:p>
            <a:pPr indent="0" lvl="0" marL="0" rtl="0" algn="ctr">
              <a:spcBef>
                <a:spcPts val="0"/>
              </a:spcBef>
              <a:spcAft>
                <a:spcPts val="0"/>
              </a:spcAft>
              <a:buNone/>
            </a:pPr>
            <a:r>
              <a:rPr lang="en-GB"/>
              <a:t>No</a:t>
            </a:r>
            <a:endParaRPr/>
          </a:p>
        </p:txBody>
      </p:sp>
      <p:sp>
        <p:nvSpPr>
          <p:cNvPr id="758" name="Google Shape;758;p81"/>
          <p:cNvSpPr txBox="1"/>
          <p:nvPr>
            <p:ph idx="12" type="sldNum"/>
          </p:nvPr>
        </p:nvSpPr>
        <p:spPr>
          <a:xfrm>
            <a:off x="13859403" y="9044886"/>
            <a:ext cx="1097400" cy="7200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2000"/>
              <a:buFont typeface="Arial"/>
              <a:buNone/>
            </a:pPr>
            <a:fld id="{00000000-1234-1234-1234-123412341234}" type="slidenum">
              <a:rPr b="0" lang="en-GB" sz="1400">
                <a:solidFill>
                  <a:srgbClr val="FFFFFF"/>
                </a:solidFill>
                <a:latin typeface="Arial"/>
                <a:ea typeface="Arial"/>
                <a:cs typeface="Arial"/>
                <a:sym typeface="Arial"/>
              </a:rPr>
              <a:t>‹#›</a:t>
            </a:fld>
            <a:endParaRPr b="0" sz="1400">
              <a:solidFill>
                <a:srgbClr val="FFFFFF"/>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2" name="Shape 762"/>
        <p:cNvGrpSpPr/>
        <p:nvPr/>
      </p:nvGrpSpPr>
      <p:grpSpPr>
        <a:xfrm>
          <a:off x="0" y="0"/>
          <a:ext cx="0" cy="0"/>
          <a:chOff x="0" y="0"/>
          <a:chExt cx="0" cy="0"/>
        </a:xfrm>
      </p:grpSpPr>
      <p:sp>
        <p:nvSpPr>
          <p:cNvPr id="763" name="Google Shape;763;p82"/>
          <p:cNvSpPr txBox="1"/>
          <p:nvPr>
            <p:ph idx="4294967295" type="title"/>
          </p:nvPr>
        </p:nvSpPr>
        <p:spPr>
          <a:xfrm>
            <a:off x="1170000" y="0"/>
            <a:ext cx="16013100" cy="11454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en-GB"/>
              <a:t>Skill and self reflection</a:t>
            </a:r>
            <a:endParaRPr/>
          </a:p>
        </p:txBody>
      </p:sp>
      <p:sp>
        <p:nvSpPr>
          <p:cNvPr id="764" name="Google Shape;764;p82"/>
          <p:cNvSpPr txBox="1"/>
          <p:nvPr>
            <p:ph idx="12" type="sldNum"/>
          </p:nvPr>
        </p:nvSpPr>
        <p:spPr>
          <a:xfrm>
            <a:off x="13859403" y="9044886"/>
            <a:ext cx="1097400" cy="7200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2000"/>
              <a:buFont typeface="Arial"/>
              <a:buNone/>
            </a:pPr>
            <a:fld id="{00000000-1234-1234-1234-123412341234}" type="slidenum">
              <a:rPr b="0" lang="en-GB" sz="1400">
                <a:solidFill>
                  <a:srgbClr val="000000"/>
                </a:solidFill>
                <a:latin typeface="Arial"/>
                <a:ea typeface="Arial"/>
                <a:cs typeface="Arial"/>
                <a:sym typeface="Arial"/>
              </a:rPr>
              <a:t>‹#›</a:t>
            </a:fld>
            <a:endParaRPr b="0" sz="1400">
              <a:solidFill>
                <a:srgbClr val="000000"/>
              </a:solidFill>
              <a:latin typeface="Arial"/>
              <a:ea typeface="Arial"/>
              <a:cs typeface="Arial"/>
              <a:sym typeface="Arial"/>
            </a:endParaRPr>
          </a:p>
        </p:txBody>
      </p:sp>
      <p:sp>
        <p:nvSpPr>
          <p:cNvPr id="765" name="Google Shape;765;p82"/>
          <p:cNvSpPr txBox="1"/>
          <p:nvPr/>
        </p:nvSpPr>
        <p:spPr>
          <a:xfrm>
            <a:off x="2680550" y="4035300"/>
            <a:ext cx="14670000" cy="1108200"/>
          </a:xfrm>
          <a:prstGeom prst="rect">
            <a:avLst/>
          </a:prstGeom>
          <a:noFill/>
          <a:ln>
            <a:noFill/>
          </a:ln>
        </p:spPr>
        <p:txBody>
          <a:bodyPr anchorCtr="0" anchor="t" bIns="91425" lIns="91425" spcFirstLastPara="1" rIns="91425" wrap="square" tIns="91425">
            <a:spAutoFit/>
          </a:bodyPr>
          <a:lstStyle/>
          <a:p>
            <a:pPr indent="457200" lvl="0" marL="0" rtl="0" algn="l">
              <a:lnSpc>
                <a:spcPct val="115000"/>
              </a:lnSpc>
              <a:spcBef>
                <a:spcPts val="0"/>
              </a:spcBef>
              <a:spcAft>
                <a:spcPts val="0"/>
              </a:spcAft>
              <a:buNone/>
            </a:pPr>
            <a:r>
              <a:rPr lang="en-GB" sz="6000">
                <a:solidFill>
                  <a:schemeClr val="dk1"/>
                </a:solidFill>
                <a:latin typeface="Red Hat Display"/>
                <a:ea typeface="Red Hat Display"/>
                <a:cs typeface="Red Hat Display"/>
                <a:sym typeface="Red Hat Display"/>
              </a:rPr>
              <a:t>Q: Are you a better than average drivers?</a:t>
            </a:r>
            <a:endParaRPr/>
          </a:p>
        </p:txBody>
      </p:sp>
      <p:pic>
        <p:nvPicPr>
          <p:cNvPr id="766" name="Google Shape;766;p82"/>
          <p:cNvPicPr preferRelativeResize="0"/>
          <p:nvPr/>
        </p:nvPicPr>
        <p:blipFill>
          <a:blip r:embed="rId3">
            <a:alphaModFix/>
          </a:blip>
          <a:stretch>
            <a:fillRect/>
          </a:stretch>
        </p:blipFill>
        <p:spPr>
          <a:xfrm>
            <a:off x="937438" y="3704325"/>
            <a:ext cx="2143125" cy="21431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0" name="Shape 770"/>
        <p:cNvGrpSpPr/>
        <p:nvPr/>
      </p:nvGrpSpPr>
      <p:grpSpPr>
        <a:xfrm>
          <a:off x="0" y="0"/>
          <a:ext cx="0" cy="0"/>
          <a:chOff x="0" y="0"/>
          <a:chExt cx="0" cy="0"/>
        </a:xfrm>
      </p:grpSpPr>
      <p:pic>
        <p:nvPicPr>
          <p:cNvPr id="771" name="Google Shape;771;p83"/>
          <p:cNvPicPr preferRelativeResize="0"/>
          <p:nvPr/>
        </p:nvPicPr>
        <p:blipFill>
          <a:blip r:embed="rId3">
            <a:alphaModFix/>
          </a:blip>
          <a:stretch>
            <a:fillRect/>
          </a:stretch>
        </p:blipFill>
        <p:spPr>
          <a:xfrm>
            <a:off x="1170000" y="1050625"/>
            <a:ext cx="16013101" cy="8406878"/>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5" name="Shape 775"/>
        <p:cNvGrpSpPr/>
        <p:nvPr/>
      </p:nvGrpSpPr>
      <p:grpSpPr>
        <a:xfrm>
          <a:off x="0" y="0"/>
          <a:ext cx="0" cy="0"/>
          <a:chOff x="0" y="0"/>
          <a:chExt cx="0" cy="0"/>
        </a:xfrm>
      </p:grpSpPr>
      <p:sp>
        <p:nvSpPr>
          <p:cNvPr id="776" name="Google Shape;776;p84"/>
          <p:cNvSpPr txBox="1"/>
          <p:nvPr>
            <p:ph idx="4294967295" type="title"/>
          </p:nvPr>
        </p:nvSpPr>
        <p:spPr>
          <a:xfrm>
            <a:off x="1170000" y="0"/>
            <a:ext cx="16013100" cy="11454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en-GB"/>
              <a:t>Let’s do some self reflection</a:t>
            </a:r>
            <a:endParaRPr/>
          </a:p>
        </p:txBody>
      </p:sp>
      <p:sp>
        <p:nvSpPr>
          <p:cNvPr id="777" name="Google Shape;777;p84"/>
          <p:cNvSpPr txBox="1"/>
          <p:nvPr>
            <p:ph idx="12" type="sldNum"/>
          </p:nvPr>
        </p:nvSpPr>
        <p:spPr>
          <a:xfrm>
            <a:off x="13859403" y="9044886"/>
            <a:ext cx="1097400" cy="7200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2000"/>
              <a:buFont typeface="Arial"/>
              <a:buNone/>
            </a:pPr>
            <a:fld id="{00000000-1234-1234-1234-123412341234}" type="slidenum">
              <a:rPr b="0" lang="en-GB" sz="1400">
                <a:solidFill>
                  <a:srgbClr val="000000"/>
                </a:solidFill>
                <a:latin typeface="Arial"/>
                <a:ea typeface="Arial"/>
                <a:cs typeface="Arial"/>
                <a:sym typeface="Arial"/>
              </a:rPr>
              <a:t>‹#›</a:t>
            </a:fld>
            <a:endParaRPr b="0" sz="1400">
              <a:solidFill>
                <a:srgbClr val="000000"/>
              </a:solidFill>
              <a:latin typeface="Arial"/>
              <a:ea typeface="Arial"/>
              <a:cs typeface="Arial"/>
              <a:sym typeface="Arial"/>
            </a:endParaRPr>
          </a:p>
        </p:txBody>
      </p:sp>
      <p:sp>
        <p:nvSpPr>
          <p:cNvPr id="778" name="Google Shape;778;p84"/>
          <p:cNvSpPr txBox="1"/>
          <p:nvPr/>
        </p:nvSpPr>
        <p:spPr>
          <a:xfrm>
            <a:off x="896375" y="3484950"/>
            <a:ext cx="17076300" cy="1108200"/>
          </a:xfrm>
          <a:prstGeom prst="rect">
            <a:avLst/>
          </a:prstGeom>
          <a:noFill/>
          <a:ln>
            <a:noFill/>
          </a:ln>
        </p:spPr>
        <p:txBody>
          <a:bodyPr anchorCtr="0" anchor="t" bIns="91425" lIns="91425" spcFirstLastPara="1" rIns="91425" wrap="square" tIns="91425">
            <a:spAutoFit/>
          </a:bodyPr>
          <a:lstStyle/>
          <a:p>
            <a:pPr indent="457200" lvl="0" marL="0" rtl="0" algn="l">
              <a:lnSpc>
                <a:spcPct val="115000"/>
              </a:lnSpc>
              <a:spcBef>
                <a:spcPts val="0"/>
              </a:spcBef>
              <a:spcAft>
                <a:spcPts val="0"/>
              </a:spcAft>
              <a:buNone/>
            </a:pPr>
            <a:r>
              <a:rPr lang="en-GB" sz="6000">
                <a:solidFill>
                  <a:schemeClr val="dk1"/>
                </a:solidFill>
                <a:latin typeface="Red Hat Display"/>
                <a:ea typeface="Red Hat Display"/>
                <a:cs typeface="Red Hat Display"/>
                <a:sym typeface="Red Hat Display"/>
              </a:rPr>
              <a:t>Q: Are you a better than average developer?</a:t>
            </a:r>
            <a:endParaRPr sz="6000">
              <a:solidFill>
                <a:schemeClr val="dk1"/>
              </a:solidFill>
              <a:latin typeface="Red Hat Display"/>
              <a:ea typeface="Red Hat Display"/>
              <a:cs typeface="Red Hat Display"/>
              <a:sym typeface="Red Hat Display"/>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2" name="Shape 782"/>
        <p:cNvGrpSpPr/>
        <p:nvPr/>
      </p:nvGrpSpPr>
      <p:grpSpPr>
        <a:xfrm>
          <a:off x="0" y="0"/>
          <a:ext cx="0" cy="0"/>
          <a:chOff x="0" y="0"/>
          <a:chExt cx="0" cy="0"/>
        </a:xfrm>
      </p:grpSpPr>
      <p:sp>
        <p:nvSpPr>
          <p:cNvPr id="783" name="Google Shape;783;p85"/>
          <p:cNvSpPr txBox="1"/>
          <p:nvPr>
            <p:ph idx="4294967295" type="title"/>
          </p:nvPr>
        </p:nvSpPr>
        <p:spPr>
          <a:xfrm>
            <a:off x="1170000" y="0"/>
            <a:ext cx="16013100" cy="11454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en-GB"/>
              <a:t>Impact of under/overshooting</a:t>
            </a:r>
            <a:endParaRPr/>
          </a:p>
        </p:txBody>
      </p:sp>
      <p:sp>
        <p:nvSpPr>
          <p:cNvPr id="784" name="Google Shape;784;p85"/>
          <p:cNvSpPr txBox="1"/>
          <p:nvPr>
            <p:ph idx="12" type="sldNum"/>
          </p:nvPr>
        </p:nvSpPr>
        <p:spPr>
          <a:xfrm>
            <a:off x="13859403" y="9044886"/>
            <a:ext cx="1097400" cy="7200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2000"/>
              <a:buFont typeface="Arial"/>
              <a:buNone/>
            </a:pPr>
            <a:fld id="{00000000-1234-1234-1234-123412341234}" type="slidenum">
              <a:rPr b="0" lang="en-GB" sz="1400">
                <a:solidFill>
                  <a:srgbClr val="000000"/>
                </a:solidFill>
                <a:latin typeface="Arial"/>
                <a:ea typeface="Arial"/>
                <a:cs typeface="Arial"/>
                <a:sym typeface="Arial"/>
              </a:rPr>
              <a:t>‹#›</a:t>
            </a:fld>
            <a:endParaRPr b="0" sz="1400">
              <a:solidFill>
                <a:srgbClr val="000000"/>
              </a:solidFill>
              <a:latin typeface="Arial"/>
              <a:ea typeface="Arial"/>
              <a:cs typeface="Arial"/>
              <a:sym typeface="Arial"/>
            </a:endParaRPr>
          </a:p>
        </p:txBody>
      </p:sp>
      <p:sp>
        <p:nvSpPr>
          <p:cNvPr id="785" name="Google Shape;785;p85"/>
          <p:cNvSpPr txBox="1"/>
          <p:nvPr/>
        </p:nvSpPr>
        <p:spPr>
          <a:xfrm>
            <a:off x="9412050" y="6795375"/>
            <a:ext cx="7274400" cy="13761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GB" sz="3600">
                <a:solidFill>
                  <a:srgbClr val="202A42"/>
                </a:solidFill>
                <a:latin typeface="Red Hat Display"/>
                <a:ea typeface="Red Hat Display"/>
                <a:cs typeface="Red Hat Display"/>
                <a:sym typeface="Red Hat Display"/>
              </a:rPr>
              <a:t>Impact on speed of development (good vs bad developers)</a:t>
            </a:r>
            <a:endParaRPr/>
          </a:p>
        </p:txBody>
      </p:sp>
      <p:sp>
        <p:nvSpPr>
          <p:cNvPr id="786" name="Google Shape;786;p85"/>
          <p:cNvSpPr txBox="1"/>
          <p:nvPr/>
        </p:nvSpPr>
        <p:spPr>
          <a:xfrm>
            <a:off x="1570675" y="6902675"/>
            <a:ext cx="5484900" cy="13761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GB" sz="3600">
                <a:solidFill>
                  <a:srgbClr val="202A42"/>
                </a:solidFill>
                <a:latin typeface="Red Hat Display"/>
                <a:ea typeface="Red Hat Display"/>
                <a:cs typeface="Red Hat Display"/>
                <a:sym typeface="Red Hat Display"/>
              </a:rPr>
              <a:t>Impact on training data (your codebase as input)</a:t>
            </a:r>
            <a:endParaRPr sz="3600">
              <a:solidFill>
                <a:srgbClr val="202A42"/>
              </a:solidFill>
              <a:latin typeface="Red Hat Display"/>
              <a:ea typeface="Red Hat Display"/>
              <a:cs typeface="Red Hat Display"/>
              <a:sym typeface="Red Hat Display"/>
            </a:endParaRPr>
          </a:p>
        </p:txBody>
      </p:sp>
      <p:pic>
        <p:nvPicPr>
          <p:cNvPr id="787" name="Google Shape;787;p85"/>
          <p:cNvPicPr preferRelativeResize="0"/>
          <p:nvPr/>
        </p:nvPicPr>
        <p:blipFill>
          <a:blip r:embed="rId3">
            <a:alphaModFix/>
          </a:blip>
          <a:stretch>
            <a:fillRect/>
          </a:stretch>
        </p:blipFill>
        <p:spPr>
          <a:xfrm>
            <a:off x="10511050" y="3573912"/>
            <a:ext cx="5076400" cy="2855475"/>
          </a:xfrm>
          <a:prstGeom prst="rect">
            <a:avLst/>
          </a:prstGeom>
          <a:noFill/>
          <a:ln>
            <a:noFill/>
          </a:ln>
        </p:spPr>
      </p:pic>
      <p:pic>
        <p:nvPicPr>
          <p:cNvPr id="788" name="Google Shape;788;p85"/>
          <p:cNvPicPr preferRelativeResize="0"/>
          <p:nvPr/>
        </p:nvPicPr>
        <p:blipFill>
          <a:blip r:embed="rId4">
            <a:alphaModFix/>
          </a:blip>
          <a:stretch>
            <a:fillRect/>
          </a:stretch>
        </p:blipFill>
        <p:spPr>
          <a:xfrm>
            <a:off x="1855675" y="3115688"/>
            <a:ext cx="4914900" cy="37719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2" name="Shape 792"/>
        <p:cNvGrpSpPr/>
        <p:nvPr/>
      </p:nvGrpSpPr>
      <p:grpSpPr>
        <a:xfrm>
          <a:off x="0" y="0"/>
          <a:ext cx="0" cy="0"/>
          <a:chOff x="0" y="0"/>
          <a:chExt cx="0" cy="0"/>
        </a:xfrm>
      </p:grpSpPr>
      <p:sp>
        <p:nvSpPr>
          <p:cNvPr id="793" name="Google Shape;793;p86"/>
          <p:cNvSpPr txBox="1"/>
          <p:nvPr>
            <p:ph idx="4294967295" type="title"/>
          </p:nvPr>
        </p:nvSpPr>
        <p:spPr>
          <a:xfrm>
            <a:off x="1170000" y="0"/>
            <a:ext cx="16013100" cy="11454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en-GB"/>
              <a:t>The Stanford study</a:t>
            </a:r>
            <a:endParaRPr/>
          </a:p>
        </p:txBody>
      </p:sp>
      <p:sp>
        <p:nvSpPr>
          <p:cNvPr id="794" name="Google Shape;794;p86"/>
          <p:cNvSpPr txBox="1"/>
          <p:nvPr>
            <p:ph idx="12" type="sldNum"/>
          </p:nvPr>
        </p:nvSpPr>
        <p:spPr>
          <a:xfrm>
            <a:off x="13859403" y="9044886"/>
            <a:ext cx="1097400" cy="7200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2000"/>
              <a:buFont typeface="Arial"/>
              <a:buNone/>
            </a:pPr>
            <a:fld id="{00000000-1234-1234-1234-123412341234}" type="slidenum">
              <a:rPr b="0" lang="en-GB" sz="1400">
                <a:solidFill>
                  <a:srgbClr val="000000"/>
                </a:solidFill>
                <a:latin typeface="Arial"/>
                <a:ea typeface="Arial"/>
                <a:cs typeface="Arial"/>
                <a:sym typeface="Arial"/>
              </a:rPr>
              <a:t>‹#›</a:t>
            </a:fld>
            <a:endParaRPr b="0" sz="1400">
              <a:solidFill>
                <a:srgbClr val="000000"/>
              </a:solidFill>
              <a:latin typeface="Arial"/>
              <a:ea typeface="Arial"/>
              <a:cs typeface="Arial"/>
              <a:sym typeface="Arial"/>
            </a:endParaRPr>
          </a:p>
        </p:txBody>
      </p:sp>
      <p:pic>
        <p:nvPicPr>
          <p:cNvPr id="795" name="Google Shape;795;p86"/>
          <p:cNvPicPr preferRelativeResize="0"/>
          <p:nvPr/>
        </p:nvPicPr>
        <p:blipFill>
          <a:blip r:embed="rId3">
            <a:alphaModFix/>
          </a:blip>
          <a:stretch>
            <a:fillRect/>
          </a:stretch>
        </p:blipFill>
        <p:spPr>
          <a:xfrm>
            <a:off x="957900" y="1134309"/>
            <a:ext cx="14213402" cy="8307342"/>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9" name="Shape 799"/>
        <p:cNvGrpSpPr/>
        <p:nvPr/>
      </p:nvGrpSpPr>
      <p:grpSpPr>
        <a:xfrm>
          <a:off x="0" y="0"/>
          <a:ext cx="0" cy="0"/>
          <a:chOff x="0" y="0"/>
          <a:chExt cx="0" cy="0"/>
        </a:xfrm>
      </p:grpSpPr>
      <p:sp>
        <p:nvSpPr>
          <p:cNvPr id="800" name="Google Shape;800;p87"/>
          <p:cNvSpPr txBox="1"/>
          <p:nvPr>
            <p:ph idx="4294967295" type="title"/>
          </p:nvPr>
        </p:nvSpPr>
        <p:spPr>
          <a:xfrm>
            <a:off x="1170000" y="0"/>
            <a:ext cx="16013100" cy="11454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en-GB"/>
              <a:t>Critical thinking on AI responses</a:t>
            </a:r>
            <a:endParaRPr/>
          </a:p>
        </p:txBody>
      </p:sp>
      <p:pic>
        <p:nvPicPr>
          <p:cNvPr id="801" name="Google Shape;801;p87"/>
          <p:cNvPicPr preferRelativeResize="0"/>
          <p:nvPr/>
        </p:nvPicPr>
        <p:blipFill>
          <a:blip r:embed="rId3">
            <a:alphaModFix/>
          </a:blip>
          <a:stretch>
            <a:fillRect/>
          </a:stretch>
        </p:blipFill>
        <p:spPr>
          <a:xfrm>
            <a:off x="1170000" y="1237712"/>
            <a:ext cx="16013102" cy="8272378"/>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5" name="Shape 805"/>
        <p:cNvGrpSpPr/>
        <p:nvPr/>
      </p:nvGrpSpPr>
      <p:grpSpPr>
        <a:xfrm>
          <a:off x="0" y="0"/>
          <a:ext cx="0" cy="0"/>
          <a:chOff x="0" y="0"/>
          <a:chExt cx="0" cy="0"/>
        </a:xfrm>
      </p:grpSpPr>
      <p:sp>
        <p:nvSpPr>
          <p:cNvPr id="806" name="Google Shape;806;p88"/>
          <p:cNvSpPr txBox="1"/>
          <p:nvPr>
            <p:ph idx="1" type="subTitle"/>
          </p:nvPr>
        </p:nvSpPr>
        <p:spPr>
          <a:xfrm>
            <a:off x="985600" y="5589875"/>
            <a:ext cx="12944700" cy="10404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en-GB">
                <a:solidFill>
                  <a:srgbClr val="FFFFFF"/>
                </a:solidFill>
              </a:rPr>
              <a:t>We need an </a:t>
            </a:r>
            <a:r>
              <a:rPr lang="en-GB">
                <a:solidFill>
                  <a:srgbClr val="FFFFFF"/>
                </a:solidFill>
              </a:rPr>
              <a:t>enormous</a:t>
            </a:r>
            <a:r>
              <a:rPr lang="en-GB">
                <a:solidFill>
                  <a:srgbClr val="FFFFFF"/>
                </a:solidFill>
              </a:rPr>
              <a:t> amount of “good” data</a:t>
            </a:r>
            <a:endParaRPr>
              <a:solidFill>
                <a:srgbClr val="FFFFFF"/>
              </a:solidFill>
            </a:endParaRPr>
          </a:p>
        </p:txBody>
      </p:sp>
      <p:sp>
        <p:nvSpPr>
          <p:cNvPr id="807" name="Google Shape;807;p88"/>
          <p:cNvSpPr txBox="1"/>
          <p:nvPr>
            <p:ph idx="12" type="sldNum"/>
          </p:nvPr>
        </p:nvSpPr>
        <p:spPr>
          <a:xfrm>
            <a:off x="13859403" y="9044886"/>
            <a:ext cx="1097400" cy="7200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2000"/>
              <a:buFont typeface="Arial"/>
              <a:buNone/>
            </a:pPr>
            <a:fld id="{00000000-1234-1234-1234-123412341234}" type="slidenum">
              <a:rPr lang="en-GB"/>
              <a:t>‹#›</a:t>
            </a:fld>
            <a:endParaRPr/>
          </a:p>
        </p:txBody>
      </p:sp>
      <p:sp>
        <p:nvSpPr>
          <p:cNvPr id="808" name="Google Shape;808;p88"/>
          <p:cNvSpPr txBox="1"/>
          <p:nvPr>
            <p:ph type="title"/>
          </p:nvPr>
        </p:nvSpPr>
        <p:spPr>
          <a:xfrm>
            <a:off x="981825" y="1933625"/>
            <a:ext cx="14004600" cy="66873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en-GB"/>
              <a:t>Let’s talk about the data</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53"/>
          <p:cNvSpPr txBox="1"/>
          <p:nvPr>
            <p:ph idx="1" type="subTitle"/>
          </p:nvPr>
        </p:nvSpPr>
        <p:spPr>
          <a:xfrm>
            <a:off x="985600" y="3837275"/>
            <a:ext cx="12944700" cy="10404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en-GB">
                <a:solidFill>
                  <a:srgbClr val="FFFFFF"/>
                </a:solidFill>
              </a:rPr>
              <a:t>What will the workforce look like?</a:t>
            </a:r>
            <a:endParaRPr>
              <a:solidFill>
                <a:srgbClr val="FFFFFF"/>
              </a:solidFill>
            </a:endParaRPr>
          </a:p>
        </p:txBody>
      </p:sp>
      <p:sp>
        <p:nvSpPr>
          <p:cNvPr id="434" name="Google Shape;434;p53"/>
          <p:cNvSpPr txBox="1"/>
          <p:nvPr>
            <p:ph idx="12" type="sldNum"/>
          </p:nvPr>
        </p:nvSpPr>
        <p:spPr>
          <a:xfrm>
            <a:off x="13859403" y="9044886"/>
            <a:ext cx="1097400" cy="7200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2000"/>
              <a:buFont typeface="Arial"/>
              <a:buNone/>
            </a:pPr>
            <a:fld id="{00000000-1234-1234-1234-123412341234}" type="slidenum">
              <a:rPr lang="en-GB"/>
              <a:t>‹#›</a:t>
            </a:fld>
            <a:endParaRPr/>
          </a:p>
        </p:txBody>
      </p:sp>
      <p:sp>
        <p:nvSpPr>
          <p:cNvPr id="435" name="Google Shape;435;p53"/>
          <p:cNvSpPr txBox="1"/>
          <p:nvPr>
            <p:ph type="title"/>
          </p:nvPr>
        </p:nvSpPr>
        <p:spPr>
          <a:xfrm>
            <a:off x="981825" y="1933625"/>
            <a:ext cx="14004600" cy="19038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en-GB"/>
              <a:t>AI and the people</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2" name="Shape 812"/>
        <p:cNvGrpSpPr/>
        <p:nvPr/>
      </p:nvGrpSpPr>
      <p:grpSpPr>
        <a:xfrm>
          <a:off x="0" y="0"/>
          <a:ext cx="0" cy="0"/>
          <a:chOff x="0" y="0"/>
          <a:chExt cx="0" cy="0"/>
        </a:xfrm>
      </p:grpSpPr>
      <p:sp>
        <p:nvSpPr>
          <p:cNvPr id="813" name="Google Shape;813;p89"/>
          <p:cNvSpPr txBox="1"/>
          <p:nvPr>
            <p:ph idx="4294967295" type="title"/>
          </p:nvPr>
        </p:nvSpPr>
        <p:spPr>
          <a:xfrm>
            <a:off x="1170000" y="0"/>
            <a:ext cx="16013100" cy="11454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en-GB"/>
              <a:t>If all the data was good… </a:t>
            </a:r>
            <a:endParaRPr/>
          </a:p>
        </p:txBody>
      </p:sp>
      <p:sp>
        <p:nvSpPr>
          <p:cNvPr id="814" name="Google Shape;814;p89"/>
          <p:cNvSpPr txBox="1"/>
          <p:nvPr>
            <p:ph idx="12" type="sldNum"/>
          </p:nvPr>
        </p:nvSpPr>
        <p:spPr>
          <a:xfrm>
            <a:off x="13859403" y="9044886"/>
            <a:ext cx="1097400" cy="7200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2000"/>
              <a:buFont typeface="Arial"/>
              <a:buNone/>
            </a:pPr>
            <a:fld id="{00000000-1234-1234-1234-123412341234}" type="slidenum">
              <a:rPr b="0" lang="en-GB" sz="1400">
                <a:solidFill>
                  <a:srgbClr val="000000"/>
                </a:solidFill>
                <a:latin typeface="Arial"/>
                <a:ea typeface="Arial"/>
                <a:cs typeface="Arial"/>
                <a:sym typeface="Arial"/>
              </a:rPr>
              <a:t>‹#›</a:t>
            </a:fld>
            <a:endParaRPr b="0" sz="1400">
              <a:solidFill>
                <a:srgbClr val="000000"/>
              </a:solidFill>
              <a:latin typeface="Arial"/>
              <a:ea typeface="Arial"/>
              <a:cs typeface="Arial"/>
              <a:sym typeface="Arial"/>
            </a:endParaRPr>
          </a:p>
        </p:txBody>
      </p:sp>
      <p:sp>
        <p:nvSpPr>
          <p:cNvPr id="815" name="Google Shape;815;p89"/>
          <p:cNvSpPr/>
          <p:nvPr/>
        </p:nvSpPr>
        <p:spPr>
          <a:xfrm>
            <a:off x="739475" y="1692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816" name="Google Shape;816;p89"/>
          <p:cNvSpPr/>
          <p:nvPr/>
        </p:nvSpPr>
        <p:spPr>
          <a:xfrm>
            <a:off x="891875" y="1844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817" name="Google Shape;817;p89"/>
          <p:cNvSpPr/>
          <p:nvPr/>
        </p:nvSpPr>
        <p:spPr>
          <a:xfrm>
            <a:off x="1044275" y="1997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818" name="Google Shape;818;p89"/>
          <p:cNvSpPr/>
          <p:nvPr/>
        </p:nvSpPr>
        <p:spPr>
          <a:xfrm>
            <a:off x="1196675" y="2149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819" name="Google Shape;819;p89"/>
          <p:cNvSpPr/>
          <p:nvPr/>
        </p:nvSpPr>
        <p:spPr>
          <a:xfrm>
            <a:off x="1349075" y="2301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820" name="Google Shape;820;p89"/>
          <p:cNvSpPr/>
          <p:nvPr/>
        </p:nvSpPr>
        <p:spPr>
          <a:xfrm>
            <a:off x="1501475" y="2454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821" name="Google Shape;821;p89"/>
          <p:cNvSpPr/>
          <p:nvPr/>
        </p:nvSpPr>
        <p:spPr>
          <a:xfrm>
            <a:off x="891875" y="1616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822" name="Google Shape;822;p89"/>
          <p:cNvSpPr/>
          <p:nvPr/>
        </p:nvSpPr>
        <p:spPr>
          <a:xfrm>
            <a:off x="1044275" y="1768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823" name="Google Shape;823;p89"/>
          <p:cNvSpPr/>
          <p:nvPr/>
        </p:nvSpPr>
        <p:spPr>
          <a:xfrm>
            <a:off x="1196675" y="1920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824" name="Google Shape;824;p89"/>
          <p:cNvSpPr/>
          <p:nvPr/>
        </p:nvSpPr>
        <p:spPr>
          <a:xfrm>
            <a:off x="1349075" y="2073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825" name="Google Shape;825;p89"/>
          <p:cNvSpPr/>
          <p:nvPr/>
        </p:nvSpPr>
        <p:spPr>
          <a:xfrm>
            <a:off x="1501475" y="2225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826" name="Google Shape;826;p89"/>
          <p:cNvSpPr/>
          <p:nvPr/>
        </p:nvSpPr>
        <p:spPr>
          <a:xfrm>
            <a:off x="1653875" y="2378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827" name="Google Shape;827;p89"/>
          <p:cNvSpPr/>
          <p:nvPr/>
        </p:nvSpPr>
        <p:spPr>
          <a:xfrm>
            <a:off x="1806275" y="2530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828" name="Google Shape;828;p89"/>
          <p:cNvSpPr/>
          <p:nvPr/>
        </p:nvSpPr>
        <p:spPr>
          <a:xfrm>
            <a:off x="1196675" y="1616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829" name="Google Shape;829;p89"/>
          <p:cNvSpPr/>
          <p:nvPr/>
        </p:nvSpPr>
        <p:spPr>
          <a:xfrm>
            <a:off x="1349075" y="1768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830" name="Google Shape;830;p89"/>
          <p:cNvSpPr/>
          <p:nvPr/>
        </p:nvSpPr>
        <p:spPr>
          <a:xfrm>
            <a:off x="1501475" y="1920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831" name="Google Shape;831;p89"/>
          <p:cNvSpPr/>
          <p:nvPr/>
        </p:nvSpPr>
        <p:spPr>
          <a:xfrm>
            <a:off x="1653875" y="2073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832" name="Google Shape;832;p89"/>
          <p:cNvSpPr/>
          <p:nvPr/>
        </p:nvSpPr>
        <p:spPr>
          <a:xfrm>
            <a:off x="1806275" y="2225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833" name="Google Shape;833;p89"/>
          <p:cNvSpPr/>
          <p:nvPr/>
        </p:nvSpPr>
        <p:spPr>
          <a:xfrm>
            <a:off x="1958675" y="2378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834" name="Google Shape;834;p89"/>
          <p:cNvSpPr/>
          <p:nvPr/>
        </p:nvSpPr>
        <p:spPr>
          <a:xfrm>
            <a:off x="2111075" y="2530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835" name="Google Shape;835;p89"/>
          <p:cNvSpPr/>
          <p:nvPr/>
        </p:nvSpPr>
        <p:spPr>
          <a:xfrm>
            <a:off x="1501475" y="1616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836" name="Google Shape;836;p89"/>
          <p:cNvSpPr/>
          <p:nvPr/>
        </p:nvSpPr>
        <p:spPr>
          <a:xfrm>
            <a:off x="1653875" y="1768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837" name="Google Shape;837;p89"/>
          <p:cNvSpPr/>
          <p:nvPr/>
        </p:nvSpPr>
        <p:spPr>
          <a:xfrm>
            <a:off x="1806275" y="1920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838" name="Google Shape;838;p89"/>
          <p:cNvSpPr/>
          <p:nvPr/>
        </p:nvSpPr>
        <p:spPr>
          <a:xfrm>
            <a:off x="1958675" y="2073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839" name="Google Shape;839;p89"/>
          <p:cNvSpPr/>
          <p:nvPr/>
        </p:nvSpPr>
        <p:spPr>
          <a:xfrm>
            <a:off x="2111075" y="2225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840" name="Google Shape;840;p89"/>
          <p:cNvSpPr/>
          <p:nvPr/>
        </p:nvSpPr>
        <p:spPr>
          <a:xfrm>
            <a:off x="2263475" y="2378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841" name="Google Shape;841;p89"/>
          <p:cNvSpPr/>
          <p:nvPr/>
        </p:nvSpPr>
        <p:spPr>
          <a:xfrm>
            <a:off x="2415875" y="2530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842" name="Google Shape;842;p89"/>
          <p:cNvSpPr/>
          <p:nvPr/>
        </p:nvSpPr>
        <p:spPr>
          <a:xfrm>
            <a:off x="1806275" y="1616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843" name="Google Shape;843;p89"/>
          <p:cNvSpPr/>
          <p:nvPr/>
        </p:nvSpPr>
        <p:spPr>
          <a:xfrm>
            <a:off x="1958675" y="1768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844" name="Google Shape;844;p89"/>
          <p:cNvSpPr/>
          <p:nvPr/>
        </p:nvSpPr>
        <p:spPr>
          <a:xfrm>
            <a:off x="2111075" y="1920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845" name="Google Shape;845;p89"/>
          <p:cNvSpPr/>
          <p:nvPr/>
        </p:nvSpPr>
        <p:spPr>
          <a:xfrm>
            <a:off x="2263475" y="2073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846" name="Google Shape;846;p89"/>
          <p:cNvSpPr/>
          <p:nvPr/>
        </p:nvSpPr>
        <p:spPr>
          <a:xfrm>
            <a:off x="2415875" y="2225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847" name="Google Shape;847;p89"/>
          <p:cNvSpPr/>
          <p:nvPr/>
        </p:nvSpPr>
        <p:spPr>
          <a:xfrm>
            <a:off x="2568275" y="2378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848" name="Google Shape;848;p89"/>
          <p:cNvSpPr/>
          <p:nvPr/>
        </p:nvSpPr>
        <p:spPr>
          <a:xfrm>
            <a:off x="2720675" y="2530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849" name="Google Shape;849;p89"/>
          <p:cNvSpPr/>
          <p:nvPr/>
        </p:nvSpPr>
        <p:spPr>
          <a:xfrm>
            <a:off x="2111075" y="1616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850" name="Google Shape;850;p89"/>
          <p:cNvSpPr/>
          <p:nvPr/>
        </p:nvSpPr>
        <p:spPr>
          <a:xfrm>
            <a:off x="2263475" y="1768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851" name="Google Shape;851;p89"/>
          <p:cNvSpPr/>
          <p:nvPr/>
        </p:nvSpPr>
        <p:spPr>
          <a:xfrm>
            <a:off x="2415875" y="1920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852" name="Google Shape;852;p89"/>
          <p:cNvSpPr/>
          <p:nvPr/>
        </p:nvSpPr>
        <p:spPr>
          <a:xfrm>
            <a:off x="2568275" y="2073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853" name="Google Shape;853;p89"/>
          <p:cNvSpPr/>
          <p:nvPr/>
        </p:nvSpPr>
        <p:spPr>
          <a:xfrm>
            <a:off x="2720675" y="2225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854" name="Google Shape;854;p89"/>
          <p:cNvSpPr/>
          <p:nvPr/>
        </p:nvSpPr>
        <p:spPr>
          <a:xfrm>
            <a:off x="2873075" y="2378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855" name="Google Shape;855;p89"/>
          <p:cNvSpPr/>
          <p:nvPr/>
        </p:nvSpPr>
        <p:spPr>
          <a:xfrm>
            <a:off x="3025475" y="2530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856" name="Google Shape;856;p89"/>
          <p:cNvSpPr/>
          <p:nvPr/>
        </p:nvSpPr>
        <p:spPr>
          <a:xfrm>
            <a:off x="2415875" y="1616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857" name="Google Shape;857;p89"/>
          <p:cNvSpPr/>
          <p:nvPr/>
        </p:nvSpPr>
        <p:spPr>
          <a:xfrm>
            <a:off x="2568275" y="1768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858" name="Google Shape;858;p89"/>
          <p:cNvSpPr/>
          <p:nvPr/>
        </p:nvSpPr>
        <p:spPr>
          <a:xfrm>
            <a:off x="2720675" y="1920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859" name="Google Shape;859;p89"/>
          <p:cNvSpPr/>
          <p:nvPr/>
        </p:nvSpPr>
        <p:spPr>
          <a:xfrm>
            <a:off x="2873075" y="2073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860" name="Google Shape;860;p89"/>
          <p:cNvSpPr/>
          <p:nvPr/>
        </p:nvSpPr>
        <p:spPr>
          <a:xfrm>
            <a:off x="3025475" y="2225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861" name="Google Shape;861;p89"/>
          <p:cNvSpPr/>
          <p:nvPr/>
        </p:nvSpPr>
        <p:spPr>
          <a:xfrm>
            <a:off x="3177875" y="2378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862" name="Google Shape;862;p89"/>
          <p:cNvSpPr/>
          <p:nvPr/>
        </p:nvSpPr>
        <p:spPr>
          <a:xfrm>
            <a:off x="3330275" y="2530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863" name="Google Shape;863;p89"/>
          <p:cNvSpPr/>
          <p:nvPr/>
        </p:nvSpPr>
        <p:spPr>
          <a:xfrm>
            <a:off x="2720675" y="1616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864" name="Google Shape;864;p89"/>
          <p:cNvSpPr/>
          <p:nvPr/>
        </p:nvSpPr>
        <p:spPr>
          <a:xfrm>
            <a:off x="2873075" y="1768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865" name="Google Shape;865;p89"/>
          <p:cNvSpPr/>
          <p:nvPr/>
        </p:nvSpPr>
        <p:spPr>
          <a:xfrm>
            <a:off x="3025475" y="1920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866" name="Google Shape;866;p89"/>
          <p:cNvSpPr/>
          <p:nvPr/>
        </p:nvSpPr>
        <p:spPr>
          <a:xfrm>
            <a:off x="3177875" y="2073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867" name="Google Shape;867;p89"/>
          <p:cNvSpPr/>
          <p:nvPr/>
        </p:nvSpPr>
        <p:spPr>
          <a:xfrm>
            <a:off x="3330275" y="2225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868" name="Google Shape;868;p89"/>
          <p:cNvSpPr/>
          <p:nvPr/>
        </p:nvSpPr>
        <p:spPr>
          <a:xfrm>
            <a:off x="3482675" y="2378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869" name="Google Shape;869;p89"/>
          <p:cNvSpPr/>
          <p:nvPr/>
        </p:nvSpPr>
        <p:spPr>
          <a:xfrm>
            <a:off x="3025475" y="1616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870" name="Google Shape;870;p89"/>
          <p:cNvSpPr/>
          <p:nvPr/>
        </p:nvSpPr>
        <p:spPr>
          <a:xfrm>
            <a:off x="3177875" y="1768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871" name="Google Shape;871;p89"/>
          <p:cNvSpPr/>
          <p:nvPr/>
        </p:nvSpPr>
        <p:spPr>
          <a:xfrm>
            <a:off x="3330275" y="1920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872" name="Google Shape;872;p89"/>
          <p:cNvSpPr/>
          <p:nvPr/>
        </p:nvSpPr>
        <p:spPr>
          <a:xfrm>
            <a:off x="3482675" y="2073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873" name="Google Shape;873;p89"/>
          <p:cNvSpPr/>
          <p:nvPr/>
        </p:nvSpPr>
        <p:spPr>
          <a:xfrm>
            <a:off x="3330275" y="1616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874" name="Google Shape;874;p89"/>
          <p:cNvSpPr/>
          <p:nvPr/>
        </p:nvSpPr>
        <p:spPr>
          <a:xfrm>
            <a:off x="3482675" y="1768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875" name="Google Shape;875;p89"/>
          <p:cNvSpPr/>
          <p:nvPr/>
        </p:nvSpPr>
        <p:spPr>
          <a:xfrm>
            <a:off x="739475" y="2301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876" name="Google Shape;876;p89"/>
          <p:cNvSpPr/>
          <p:nvPr/>
        </p:nvSpPr>
        <p:spPr>
          <a:xfrm>
            <a:off x="891875" y="2454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877" name="Google Shape;877;p89"/>
          <p:cNvSpPr/>
          <p:nvPr/>
        </p:nvSpPr>
        <p:spPr>
          <a:xfrm>
            <a:off x="739475" y="1997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878" name="Google Shape;878;p89"/>
          <p:cNvSpPr/>
          <p:nvPr/>
        </p:nvSpPr>
        <p:spPr>
          <a:xfrm>
            <a:off x="891875" y="2149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879" name="Google Shape;879;p89"/>
          <p:cNvSpPr/>
          <p:nvPr/>
        </p:nvSpPr>
        <p:spPr>
          <a:xfrm>
            <a:off x="1044275" y="2301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880" name="Google Shape;880;p89"/>
          <p:cNvSpPr/>
          <p:nvPr/>
        </p:nvSpPr>
        <p:spPr>
          <a:xfrm>
            <a:off x="1196675" y="2454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881" name="Google Shape;881;p89"/>
          <p:cNvSpPr/>
          <p:nvPr/>
        </p:nvSpPr>
        <p:spPr>
          <a:xfrm>
            <a:off x="8018850" y="1850225"/>
            <a:ext cx="834600" cy="18615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882" name="Google Shape;882;p89"/>
          <p:cNvSpPr/>
          <p:nvPr/>
        </p:nvSpPr>
        <p:spPr>
          <a:xfrm>
            <a:off x="9474925" y="3102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883" name="Google Shape;883;p89"/>
          <p:cNvSpPr/>
          <p:nvPr/>
        </p:nvSpPr>
        <p:spPr>
          <a:xfrm>
            <a:off x="9627325" y="3254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884" name="Google Shape;884;p89"/>
          <p:cNvSpPr/>
          <p:nvPr/>
        </p:nvSpPr>
        <p:spPr>
          <a:xfrm>
            <a:off x="9474925" y="2873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885" name="Google Shape;885;p89"/>
          <p:cNvSpPr/>
          <p:nvPr/>
        </p:nvSpPr>
        <p:spPr>
          <a:xfrm>
            <a:off x="9627325" y="3025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886" name="Google Shape;886;p89"/>
          <p:cNvSpPr/>
          <p:nvPr/>
        </p:nvSpPr>
        <p:spPr>
          <a:xfrm>
            <a:off x="9779725" y="3178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887" name="Google Shape;887;p89"/>
          <p:cNvSpPr/>
          <p:nvPr/>
        </p:nvSpPr>
        <p:spPr>
          <a:xfrm>
            <a:off x="9932125" y="3330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888" name="Google Shape;888;p89"/>
          <p:cNvSpPr/>
          <p:nvPr/>
        </p:nvSpPr>
        <p:spPr>
          <a:xfrm>
            <a:off x="9474925" y="2568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889" name="Google Shape;889;p89"/>
          <p:cNvSpPr/>
          <p:nvPr/>
        </p:nvSpPr>
        <p:spPr>
          <a:xfrm>
            <a:off x="9627325" y="2721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890" name="Google Shape;890;p89"/>
          <p:cNvSpPr/>
          <p:nvPr/>
        </p:nvSpPr>
        <p:spPr>
          <a:xfrm>
            <a:off x="9779725" y="2873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891" name="Google Shape;891;p89"/>
          <p:cNvSpPr/>
          <p:nvPr/>
        </p:nvSpPr>
        <p:spPr>
          <a:xfrm>
            <a:off x="9932125" y="3025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892" name="Google Shape;892;p89"/>
          <p:cNvSpPr/>
          <p:nvPr/>
        </p:nvSpPr>
        <p:spPr>
          <a:xfrm>
            <a:off x="10084525" y="3178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893" name="Google Shape;893;p89"/>
          <p:cNvSpPr/>
          <p:nvPr/>
        </p:nvSpPr>
        <p:spPr>
          <a:xfrm>
            <a:off x="10236925" y="3330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894" name="Google Shape;894;p89"/>
          <p:cNvSpPr/>
          <p:nvPr/>
        </p:nvSpPr>
        <p:spPr>
          <a:xfrm>
            <a:off x="9474925" y="2263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895" name="Google Shape;895;p89"/>
          <p:cNvSpPr/>
          <p:nvPr/>
        </p:nvSpPr>
        <p:spPr>
          <a:xfrm>
            <a:off x="9627325" y="2416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896" name="Google Shape;896;p89"/>
          <p:cNvSpPr/>
          <p:nvPr/>
        </p:nvSpPr>
        <p:spPr>
          <a:xfrm>
            <a:off x="9779725" y="2568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897" name="Google Shape;897;p89"/>
          <p:cNvSpPr/>
          <p:nvPr/>
        </p:nvSpPr>
        <p:spPr>
          <a:xfrm>
            <a:off x="9932125" y="2721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898" name="Google Shape;898;p89"/>
          <p:cNvSpPr/>
          <p:nvPr/>
        </p:nvSpPr>
        <p:spPr>
          <a:xfrm>
            <a:off x="10084525" y="2873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899" name="Google Shape;899;p89"/>
          <p:cNvSpPr/>
          <p:nvPr/>
        </p:nvSpPr>
        <p:spPr>
          <a:xfrm>
            <a:off x="10236925" y="3025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900" name="Google Shape;900;p89"/>
          <p:cNvSpPr/>
          <p:nvPr/>
        </p:nvSpPr>
        <p:spPr>
          <a:xfrm>
            <a:off x="10389325" y="3178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901" name="Google Shape;901;p89"/>
          <p:cNvSpPr/>
          <p:nvPr/>
        </p:nvSpPr>
        <p:spPr>
          <a:xfrm>
            <a:off x="10541725" y="3330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902" name="Google Shape;902;p89"/>
          <p:cNvSpPr/>
          <p:nvPr/>
        </p:nvSpPr>
        <p:spPr>
          <a:xfrm>
            <a:off x="9779725" y="2263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903" name="Google Shape;903;p89"/>
          <p:cNvSpPr/>
          <p:nvPr/>
        </p:nvSpPr>
        <p:spPr>
          <a:xfrm>
            <a:off x="9932125" y="2416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904" name="Google Shape;904;p89"/>
          <p:cNvSpPr/>
          <p:nvPr/>
        </p:nvSpPr>
        <p:spPr>
          <a:xfrm>
            <a:off x="10084525" y="2568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905" name="Google Shape;905;p89"/>
          <p:cNvSpPr/>
          <p:nvPr/>
        </p:nvSpPr>
        <p:spPr>
          <a:xfrm>
            <a:off x="10236925" y="2721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906" name="Google Shape;906;p89"/>
          <p:cNvSpPr/>
          <p:nvPr/>
        </p:nvSpPr>
        <p:spPr>
          <a:xfrm>
            <a:off x="10389325" y="2873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907" name="Google Shape;907;p89"/>
          <p:cNvSpPr/>
          <p:nvPr/>
        </p:nvSpPr>
        <p:spPr>
          <a:xfrm>
            <a:off x="10541725" y="3025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908" name="Google Shape;908;p89"/>
          <p:cNvSpPr/>
          <p:nvPr/>
        </p:nvSpPr>
        <p:spPr>
          <a:xfrm>
            <a:off x="10694125" y="3178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909" name="Google Shape;909;p89"/>
          <p:cNvSpPr/>
          <p:nvPr/>
        </p:nvSpPr>
        <p:spPr>
          <a:xfrm>
            <a:off x="10084525" y="2263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910" name="Google Shape;910;p89"/>
          <p:cNvSpPr/>
          <p:nvPr/>
        </p:nvSpPr>
        <p:spPr>
          <a:xfrm>
            <a:off x="10236925" y="2416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911" name="Google Shape;911;p89"/>
          <p:cNvSpPr/>
          <p:nvPr/>
        </p:nvSpPr>
        <p:spPr>
          <a:xfrm>
            <a:off x="10389325" y="2568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912" name="Google Shape;912;p89"/>
          <p:cNvSpPr/>
          <p:nvPr/>
        </p:nvSpPr>
        <p:spPr>
          <a:xfrm>
            <a:off x="10541725" y="2721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913" name="Google Shape;913;p89"/>
          <p:cNvSpPr/>
          <p:nvPr/>
        </p:nvSpPr>
        <p:spPr>
          <a:xfrm>
            <a:off x="10694125" y="2873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914" name="Google Shape;914;p89"/>
          <p:cNvSpPr/>
          <p:nvPr/>
        </p:nvSpPr>
        <p:spPr>
          <a:xfrm>
            <a:off x="10389325" y="2263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915" name="Google Shape;915;p89"/>
          <p:cNvSpPr/>
          <p:nvPr/>
        </p:nvSpPr>
        <p:spPr>
          <a:xfrm>
            <a:off x="10541725" y="2416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916" name="Google Shape;916;p89"/>
          <p:cNvSpPr/>
          <p:nvPr/>
        </p:nvSpPr>
        <p:spPr>
          <a:xfrm>
            <a:off x="10694125" y="2568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917" name="Google Shape;917;p89"/>
          <p:cNvSpPr/>
          <p:nvPr/>
        </p:nvSpPr>
        <p:spPr>
          <a:xfrm>
            <a:off x="10694125" y="2263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918" name="Google Shape;918;p89"/>
          <p:cNvSpPr txBox="1"/>
          <p:nvPr/>
        </p:nvSpPr>
        <p:spPr>
          <a:xfrm>
            <a:off x="9322525" y="3635475"/>
            <a:ext cx="73155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3600">
                <a:solidFill>
                  <a:srgbClr val="202A42"/>
                </a:solidFill>
                <a:latin typeface="Red Hat Display"/>
                <a:ea typeface="Red Hat Display"/>
                <a:cs typeface="Red Hat Display"/>
                <a:sym typeface="Red Hat Display"/>
              </a:rPr>
              <a:t>… the output would be perfect!</a:t>
            </a:r>
            <a:endParaRPr sz="3600">
              <a:solidFill>
                <a:srgbClr val="202A42"/>
              </a:solidFill>
              <a:latin typeface="Red Hat Display"/>
              <a:ea typeface="Red Hat Display"/>
              <a:cs typeface="Red Hat Display"/>
              <a:sym typeface="Red Hat Display"/>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2" name="Shape 922"/>
        <p:cNvGrpSpPr/>
        <p:nvPr/>
      </p:nvGrpSpPr>
      <p:grpSpPr>
        <a:xfrm>
          <a:off x="0" y="0"/>
          <a:ext cx="0" cy="0"/>
          <a:chOff x="0" y="0"/>
          <a:chExt cx="0" cy="0"/>
        </a:xfrm>
      </p:grpSpPr>
      <p:sp>
        <p:nvSpPr>
          <p:cNvPr id="923" name="Google Shape;923;p90"/>
          <p:cNvSpPr txBox="1"/>
          <p:nvPr>
            <p:ph idx="4294967295" type="title"/>
          </p:nvPr>
        </p:nvSpPr>
        <p:spPr>
          <a:xfrm>
            <a:off x="1170000" y="0"/>
            <a:ext cx="16013100" cy="11454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en-GB"/>
              <a:t>… but we need vast amounts of data</a:t>
            </a:r>
            <a:endParaRPr/>
          </a:p>
        </p:txBody>
      </p:sp>
      <p:sp>
        <p:nvSpPr>
          <p:cNvPr id="924" name="Google Shape;924;p90"/>
          <p:cNvSpPr txBox="1"/>
          <p:nvPr>
            <p:ph idx="12" type="sldNum"/>
          </p:nvPr>
        </p:nvSpPr>
        <p:spPr>
          <a:xfrm>
            <a:off x="13859403" y="9044886"/>
            <a:ext cx="1097400" cy="7200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2000"/>
              <a:buFont typeface="Arial"/>
              <a:buNone/>
            </a:pPr>
            <a:fld id="{00000000-1234-1234-1234-123412341234}" type="slidenum">
              <a:rPr b="0" lang="en-GB" sz="1400">
                <a:solidFill>
                  <a:srgbClr val="000000"/>
                </a:solidFill>
                <a:latin typeface="Arial"/>
                <a:ea typeface="Arial"/>
                <a:cs typeface="Arial"/>
                <a:sym typeface="Arial"/>
              </a:rPr>
              <a:t>‹#›</a:t>
            </a:fld>
            <a:endParaRPr b="0" sz="1400">
              <a:solidFill>
                <a:srgbClr val="000000"/>
              </a:solidFill>
              <a:latin typeface="Arial"/>
              <a:ea typeface="Arial"/>
              <a:cs typeface="Arial"/>
              <a:sym typeface="Arial"/>
            </a:endParaRPr>
          </a:p>
        </p:txBody>
      </p:sp>
      <p:sp>
        <p:nvSpPr>
          <p:cNvPr id="925" name="Google Shape;925;p90"/>
          <p:cNvSpPr/>
          <p:nvPr/>
        </p:nvSpPr>
        <p:spPr>
          <a:xfrm>
            <a:off x="739475" y="1692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926" name="Google Shape;926;p90"/>
          <p:cNvSpPr/>
          <p:nvPr/>
        </p:nvSpPr>
        <p:spPr>
          <a:xfrm>
            <a:off x="891875" y="1844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927" name="Google Shape;927;p90"/>
          <p:cNvSpPr/>
          <p:nvPr/>
        </p:nvSpPr>
        <p:spPr>
          <a:xfrm>
            <a:off x="1044275" y="1997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928" name="Google Shape;928;p90"/>
          <p:cNvSpPr/>
          <p:nvPr/>
        </p:nvSpPr>
        <p:spPr>
          <a:xfrm>
            <a:off x="1196675" y="2149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929" name="Google Shape;929;p90"/>
          <p:cNvSpPr/>
          <p:nvPr/>
        </p:nvSpPr>
        <p:spPr>
          <a:xfrm>
            <a:off x="1349075" y="2301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930" name="Google Shape;930;p90"/>
          <p:cNvSpPr/>
          <p:nvPr/>
        </p:nvSpPr>
        <p:spPr>
          <a:xfrm>
            <a:off x="1501475" y="2454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931" name="Google Shape;931;p90"/>
          <p:cNvSpPr/>
          <p:nvPr/>
        </p:nvSpPr>
        <p:spPr>
          <a:xfrm>
            <a:off x="1653875" y="2606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932" name="Google Shape;932;p90"/>
          <p:cNvSpPr/>
          <p:nvPr/>
        </p:nvSpPr>
        <p:spPr>
          <a:xfrm>
            <a:off x="1806275" y="2759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933" name="Google Shape;933;p90"/>
          <p:cNvSpPr/>
          <p:nvPr/>
        </p:nvSpPr>
        <p:spPr>
          <a:xfrm>
            <a:off x="1958675" y="2911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934" name="Google Shape;934;p90"/>
          <p:cNvSpPr/>
          <p:nvPr/>
        </p:nvSpPr>
        <p:spPr>
          <a:xfrm>
            <a:off x="2111075" y="3063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935" name="Google Shape;935;p90"/>
          <p:cNvSpPr/>
          <p:nvPr/>
        </p:nvSpPr>
        <p:spPr>
          <a:xfrm>
            <a:off x="2263475" y="3216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936" name="Google Shape;936;p90"/>
          <p:cNvSpPr/>
          <p:nvPr/>
        </p:nvSpPr>
        <p:spPr>
          <a:xfrm>
            <a:off x="2415875" y="3368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937" name="Google Shape;937;p90"/>
          <p:cNvSpPr/>
          <p:nvPr/>
        </p:nvSpPr>
        <p:spPr>
          <a:xfrm>
            <a:off x="2568275" y="3521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938" name="Google Shape;938;p90"/>
          <p:cNvSpPr/>
          <p:nvPr/>
        </p:nvSpPr>
        <p:spPr>
          <a:xfrm>
            <a:off x="2720675" y="3673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939" name="Google Shape;939;p90"/>
          <p:cNvSpPr/>
          <p:nvPr/>
        </p:nvSpPr>
        <p:spPr>
          <a:xfrm>
            <a:off x="2873075" y="3825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940" name="Google Shape;940;p90"/>
          <p:cNvSpPr/>
          <p:nvPr/>
        </p:nvSpPr>
        <p:spPr>
          <a:xfrm>
            <a:off x="3025475" y="3978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941" name="Google Shape;941;p90"/>
          <p:cNvSpPr/>
          <p:nvPr/>
        </p:nvSpPr>
        <p:spPr>
          <a:xfrm>
            <a:off x="3177875" y="4130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942" name="Google Shape;942;p90"/>
          <p:cNvSpPr/>
          <p:nvPr/>
        </p:nvSpPr>
        <p:spPr>
          <a:xfrm>
            <a:off x="3330275" y="4283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943" name="Google Shape;943;p90"/>
          <p:cNvSpPr/>
          <p:nvPr/>
        </p:nvSpPr>
        <p:spPr>
          <a:xfrm>
            <a:off x="3482675" y="4435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944" name="Google Shape;944;p90"/>
          <p:cNvSpPr/>
          <p:nvPr/>
        </p:nvSpPr>
        <p:spPr>
          <a:xfrm>
            <a:off x="3635075" y="4587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945" name="Google Shape;945;p90"/>
          <p:cNvSpPr/>
          <p:nvPr/>
        </p:nvSpPr>
        <p:spPr>
          <a:xfrm>
            <a:off x="3787475" y="4740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946" name="Google Shape;946;p90"/>
          <p:cNvSpPr/>
          <p:nvPr/>
        </p:nvSpPr>
        <p:spPr>
          <a:xfrm>
            <a:off x="3939875" y="4892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947" name="Google Shape;947;p90"/>
          <p:cNvSpPr/>
          <p:nvPr/>
        </p:nvSpPr>
        <p:spPr>
          <a:xfrm>
            <a:off x="4092275" y="5045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948" name="Google Shape;948;p90"/>
          <p:cNvSpPr/>
          <p:nvPr/>
        </p:nvSpPr>
        <p:spPr>
          <a:xfrm>
            <a:off x="739475" y="5273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949" name="Google Shape;949;p90"/>
          <p:cNvSpPr/>
          <p:nvPr/>
        </p:nvSpPr>
        <p:spPr>
          <a:xfrm>
            <a:off x="891875" y="5426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950" name="Google Shape;950;p90"/>
          <p:cNvSpPr/>
          <p:nvPr/>
        </p:nvSpPr>
        <p:spPr>
          <a:xfrm>
            <a:off x="1044275" y="5578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951" name="Google Shape;951;p90"/>
          <p:cNvSpPr/>
          <p:nvPr/>
        </p:nvSpPr>
        <p:spPr>
          <a:xfrm>
            <a:off x="1196675" y="5730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952" name="Google Shape;952;p90"/>
          <p:cNvSpPr/>
          <p:nvPr/>
        </p:nvSpPr>
        <p:spPr>
          <a:xfrm>
            <a:off x="1349075" y="5883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953" name="Google Shape;953;p90"/>
          <p:cNvSpPr/>
          <p:nvPr/>
        </p:nvSpPr>
        <p:spPr>
          <a:xfrm>
            <a:off x="1501475" y="6035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954" name="Google Shape;954;p90"/>
          <p:cNvSpPr/>
          <p:nvPr/>
        </p:nvSpPr>
        <p:spPr>
          <a:xfrm>
            <a:off x="1653875" y="6188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955" name="Google Shape;955;p90"/>
          <p:cNvSpPr/>
          <p:nvPr/>
        </p:nvSpPr>
        <p:spPr>
          <a:xfrm>
            <a:off x="1806275" y="6340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956" name="Google Shape;956;p90"/>
          <p:cNvSpPr/>
          <p:nvPr/>
        </p:nvSpPr>
        <p:spPr>
          <a:xfrm>
            <a:off x="1958675" y="6492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957" name="Google Shape;957;p90"/>
          <p:cNvSpPr/>
          <p:nvPr/>
        </p:nvSpPr>
        <p:spPr>
          <a:xfrm>
            <a:off x="2111075" y="6645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958" name="Google Shape;958;p90"/>
          <p:cNvSpPr/>
          <p:nvPr/>
        </p:nvSpPr>
        <p:spPr>
          <a:xfrm>
            <a:off x="2263475" y="6797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959" name="Google Shape;959;p90"/>
          <p:cNvSpPr/>
          <p:nvPr/>
        </p:nvSpPr>
        <p:spPr>
          <a:xfrm>
            <a:off x="2415875" y="6950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960" name="Google Shape;960;p90"/>
          <p:cNvSpPr/>
          <p:nvPr/>
        </p:nvSpPr>
        <p:spPr>
          <a:xfrm>
            <a:off x="891875" y="1616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961" name="Google Shape;961;p90"/>
          <p:cNvSpPr/>
          <p:nvPr/>
        </p:nvSpPr>
        <p:spPr>
          <a:xfrm>
            <a:off x="1044275" y="1768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962" name="Google Shape;962;p90"/>
          <p:cNvSpPr/>
          <p:nvPr/>
        </p:nvSpPr>
        <p:spPr>
          <a:xfrm>
            <a:off x="1196675" y="1920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963" name="Google Shape;963;p90"/>
          <p:cNvSpPr/>
          <p:nvPr/>
        </p:nvSpPr>
        <p:spPr>
          <a:xfrm>
            <a:off x="1349075" y="2073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964" name="Google Shape;964;p90"/>
          <p:cNvSpPr/>
          <p:nvPr/>
        </p:nvSpPr>
        <p:spPr>
          <a:xfrm>
            <a:off x="1501475" y="2225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965" name="Google Shape;965;p90"/>
          <p:cNvSpPr/>
          <p:nvPr/>
        </p:nvSpPr>
        <p:spPr>
          <a:xfrm>
            <a:off x="1653875" y="2378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966" name="Google Shape;966;p90"/>
          <p:cNvSpPr/>
          <p:nvPr/>
        </p:nvSpPr>
        <p:spPr>
          <a:xfrm>
            <a:off x="1806275" y="2530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967" name="Google Shape;967;p90"/>
          <p:cNvSpPr/>
          <p:nvPr/>
        </p:nvSpPr>
        <p:spPr>
          <a:xfrm>
            <a:off x="1958675" y="2682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968" name="Google Shape;968;p90"/>
          <p:cNvSpPr/>
          <p:nvPr/>
        </p:nvSpPr>
        <p:spPr>
          <a:xfrm>
            <a:off x="2111075" y="2835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969" name="Google Shape;969;p90"/>
          <p:cNvSpPr/>
          <p:nvPr/>
        </p:nvSpPr>
        <p:spPr>
          <a:xfrm>
            <a:off x="2263475" y="2987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970" name="Google Shape;970;p90"/>
          <p:cNvSpPr/>
          <p:nvPr/>
        </p:nvSpPr>
        <p:spPr>
          <a:xfrm>
            <a:off x="2415875" y="3140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971" name="Google Shape;971;p90"/>
          <p:cNvSpPr/>
          <p:nvPr/>
        </p:nvSpPr>
        <p:spPr>
          <a:xfrm>
            <a:off x="2568275" y="3292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972" name="Google Shape;972;p90"/>
          <p:cNvSpPr/>
          <p:nvPr/>
        </p:nvSpPr>
        <p:spPr>
          <a:xfrm>
            <a:off x="2720675" y="3444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973" name="Google Shape;973;p90"/>
          <p:cNvSpPr/>
          <p:nvPr/>
        </p:nvSpPr>
        <p:spPr>
          <a:xfrm>
            <a:off x="2873075" y="3597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974" name="Google Shape;974;p90"/>
          <p:cNvSpPr/>
          <p:nvPr/>
        </p:nvSpPr>
        <p:spPr>
          <a:xfrm>
            <a:off x="3025475" y="3749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975" name="Google Shape;975;p90"/>
          <p:cNvSpPr/>
          <p:nvPr/>
        </p:nvSpPr>
        <p:spPr>
          <a:xfrm>
            <a:off x="3177875" y="3902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976" name="Google Shape;976;p90"/>
          <p:cNvSpPr/>
          <p:nvPr/>
        </p:nvSpPr>
        <p:spPr>
          <a:xfrm>
            <a:off x="3330275" y="4054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977" name="Google Shape;977;p90"/>
          <p:cNvSpPr/>
          <p:nvPr/>
        </p:nvSpPr>
        <p:spPr>
          <a:xfrm>
            <a:off x="3482675" y="4206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978" name="Google Shape;978;p90"/>
          <p:cNvSpPr/>
          <p:nvPr/>
        </p:nvSpPr>
        <p:spPr>
          <a:xfrm>
            <a:off x="3635075" y="4359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979" name="Google Shape;979;p90"/>
          <p:cNvSpPr/>
          <p:nvPr/>
        </p:nvSpPr>
        <p:spPr>
          <a:xfrm>
            <a:off x="3787475" y="4511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980" name="Google Shape;980;p90"/>
          <p:cNvSpPr/>
          <p:nvPr/>
        </p:nvSpPr>
        <p:spPr>
          <a:xfrm>
            <a:off x="3939875" y="4664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981" name="Google Shape;981;p90"/>
          <p:cNvSpPr/>
          <p:nvPr/>
        </p:nvSpPr>
        <p:spPr>
          <a:xfrm>
            <a:off x="4092275" y="4816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982" name="Google Shape;982;p90"/>
          <p:cNvSpPr/>
          <p:nvPr/>
        </p:nvSpPr>
        <p:spPr>
          <a:xfrm>
            <a:off x="739475" y="5045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983" name="Google Shape;983;p90"/>
          <p:cNvSpPr/>
          <p:nvPr/>
        </p:nvSpPr>
        <p:spPr>
          <a:xfrm>
            <a:off x="891875" y="5197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984" name="Google Shape;984;p90"/>
          <p:cNvSpPr/>
          <p:nvPr/>
        </p:nvSpPr>
        <p:spPr>
          <a:xfrm>
            <a:off x="1044275" y="5349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985" name="Google Shape;985;p90"/>
          <p:cNvSpPr/>
          <p:nvPr/>
        </p:nvSpPr>
        <p:spPr>
          <a:xfrm>
            <a:off x="1196675" y="5502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986" name="Google Shape;986;p90"/>
          <p:cNvSpPr/>
          <p:nvPr/>
        </p:nvSpPr>
        <p:spPr>
          <a:xfrm>
            <a:off x="1349075" y="5654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987" name="Google Shape;987;p90"/>
          <p:cNvSpPr/>
          <p:nvPr/>
        </p:nvSpPr>
        <p:spPr>
          <a:xfrm>
            <a:off x="1501475" y="5807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988" name="Google Shape;988;p90"/>
          <p:cNvSpPr/>
          <p:nvPr/>
        </p:nvSpPr>
        <p:spPr>
          <a:xfrm>
            <a:off x="1653875" y="5959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989" name="Google Shape;989;p90"/>
          <p:cNvSpPr/>
          <p:nvPr/>
        </p:nvSpPr>
        <p:spPr>
          <a:xfrm>
            <a:off x="1806275" y="6111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990" name="Google Shape;990;p90"/>
          <p:cNvSpPr/>
          <p:nvPr/>
        </p:nvSpPr>
        <p:spPr>
          <a:xfrm>
            <a:off x="1958675" y="6264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991" name="Google Shape;991;p90"/>
          <p:cNvSpPr/>
          <p:nvPr/>
        </p:nvSpPr>
        <p:spPr>
          <a:xfrm>
            <a:off x="2111075" y="6416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992" name="Google Shape;992;p90"/>
          <p:cNvSpPr/>
          <p:nvPr/>
        </p:nvSpPr>
        <p:spPr>
          <a:xfrm>
            <a:off x="2263475" y="6569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993" name="Google Shape;993;p90"/>
          <p:cNvSpPr/>
          <p:nvPr/>
        </p:nvSpPr>
        <p:spPr>
          <a:xfrm>
            <a:off x="2415875" y="6721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994" name="Google Shape;994;p90"/>
          <p:cNvSpPr/>
          <p:nvPr/>
        </p:nvSpPr>
        <p:spPr>
          <a:xfrm>
            <a:off x="2568275" y="6873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995" name="Google Shape;995;p90"/>
          <p:cNvSpPr/>
          <p:nvPr/>
        </p:nvSpPr>
        <p:spPr>
          <a:xfrm>
            <a:off x="2720675" y="7026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996" name="Google Shape;996;p90"/>
          <p:cNvSpPr/>
          <p:nvPr/>
        </p:nvSpPr>
        <p:spPr>
          <a:xfrm>
            <a:off x="1196675" y="1616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997" name="Google Shape;997;p90"/>
          <p:cNvSpPr/>
          <p:nvPr/>
        </p:nvSpPr>
        <p:spPr>
          <a:xfrm>
            <a:off x="1349075" y="1768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998" name="Google Shape;998;p90"/>
          <p:cNvSpPr/>
          <p:nvPr/>
        </p:nvSpPr>
        <p:spPr>
          <a:xfrm>
            <a:off x="1501475" y="1920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999" name="Google Shape;999;p90"/>
          <p:cNvSpPr/>
          <p:nvPr/>
        </p:nvSpPr>
        <p:spPr>
          <a:xfrm>
            <a:off x="1653875" y="2073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000" name="Google Shape;1000;p90"/>
          <p:cNvSpPr/>
          <p:nvPr/>
        </p:nvSpPr>
        <p:spPr>
          <a:xfrm>
            <a:off x="1806275" y="2225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001" name="Google Shape;1001;p90"/>
          <p:cNvSpPr/>
          <p:nvPr/>
        </p:nvSpPr>
        <p:spPr>
          <a:xfrm>
            <a:off x="1958675" y="2378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002" name="Google Shape;1002;p90"/>
          <p:cNvSpPr/>
          <p:nvPr/>
        </p:nvSpPr>
        <p:spPr>
          <a:xfrm>
            <a:off x="2111075" y="2530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003" name="Google Shape;1003;p90"/>
          <p:cNvSpPr/>
          <p:nvPr/>
        </p:nvSpPr>
        <p:spPr>
          <a:xfrm>
            <a:off x="2263475" y="2682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004" name="Google Shape;1004;p90"/>
          <p:cNvSpPr/>
          <p:nvPr/>
        </p:nvSpPr>
        <p:spPr>
          <a:xfrm>
            <a:off x="2415875" y="2835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005" name="Google Shape;1005;p90"/>
          <p:cNvSpPr/>
          <p:nvPr/>
        </p:nvSpPr>
        <p:spPr>
          <a:xfrm>
            <a:off x="2568275" y="2987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006" name="Google Shape;1006;p90"/>
          <p:cNvSpPr/>
          <p:nvPr/>
        </p:nvSpPr>
        <p:spPr>
          <a:xfrm>
            <a:off x="2720675" y="3140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007" name="Google Shape;1007;p90"/>
          <p:cNvSpPr/>
          <p:nvPr/>
        </p:nvSpPr>
        <p:spPr>
          <a:xfrm>
            <a:off x="2873075" y="3292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008" name="Google Shape;1008;p90"/>
          <p:cNvSpPr/>
          <p:nvPr/>
        </p:nvSpPr>
        <p:spPr>
          <a:xfrm>
            <a:off x="3025475" y="3444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009" name="Google Shape;1009;p90"/>
          <p:cNvSpPr/>
          <p:nvPr/>
        </p:nvSpPr>
        <p:spPr>
          <a:xfrm>
            <a:off x="3177875" y="3597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010" name="Google Shape;1010;p90"/>
          <p:cNvSpPr/>
          <p:nvPr/>
        </p:nvSpPr>
        <p:spPr>
          <a:xfrm>
            <a:off x="3330275" y="3749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011" name="Google Shape;1011;p90"/>
          <p:cNvSpPr/>
          <p:nvPr/>
        </p:nvSpPr>
        <p:spPr>
          <a:xfrm>
            <a:off x="3482675" y="3902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012" name="Google Shape;1012;p90"/>
          <p:cNvSpPr/>
          <p:nvPr/>
        </p:nvSpPr>
        <p:spPr>
          <a:xfrm>
            <a:off x="3635075" y="4054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013" name="Google Shape;1013;p90"/>
          <p:cNvSpPr/>
          <p:nvPr/>
        </p:nvSpPr>
        <p:spPr>
          <a:xfrm>
            <a:off x="3787475" y="4206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014" name="Google Shape;1014;p90"/>
          <p:cNvSpPr/>
          <p:nvPr/>
        </p:nvSpPr>
        <p:spPr>
          <a:xfrm>
            <a:off x="3939875" y="4359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015" name="Google Shape;1015;p90"/>
          <p:cNvSpPr/>
          <p:nvPr/>
        </p:nvSpPr>
        <p:spPr>
          <a:xfrm>
            <a:off x="4092275" y="4511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016" name="Google Shape;1016;p90"/>
          <p:cNvSpPr/>
          <p:nvPr/>
        </p:nvSpPr>
        <p:spPr>
          <a:xfrm>
            <a:off x="739475" y="4740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017" name="Google Shape;1017;p90"/>
          <p:cNvSpPr/>
          <p:nvPr/>
        </p:nvSpPr>
        <p:spPr>
          <a:xfrm>
            <a:off x="891875" y="4892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018" name="Google Shape;1018;p90"/>
          <p:cNvSpPr/>
          <p:nvPr/>
        </p:nvSpPr>
        <p:spPr>
          <a:xfrm>
            <a:off x="1044275" y="5045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019" name="Google Shape;1019;p90"/>
          <p:cNvSpPr/>
          <p:nvPr/>
        </p:nvSpPr>
        <p:spPr>
          <a:xfrm>
            <a:off x="1196675" y="5197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020" name="Google Shape;1020;p90"/>
          <p:cNvSpPr/>
          <p:nvPr/>
        </p:nvSpPr>
        <p:spPr>
          <a:xfrm>
            <a:off x="1349075" y="5349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021" name="Google Shape;1021;p90"/>
          <p:cNvSpPr/>
          <p:nvPr/>
        </p:nvSpPr>
        <p:spPr>
          <a:xfrm>
            <a:off x="1501475" y="5502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022" name="Google Shape;1022;p90"/>
          <p:cNvSpPr/>
          <p:nvPr/>
        </p:nvSpPr>
        <p:spPr>
          <a:xfrm>
            <a:off x="1653875" y="5654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023" name="Google Shape;1023;p90"/>
          <p:cNvSpPr/>
          <p:nvPr/>
        </p:nvSpPr>
        <p:spPr>
          <a:xfrm>
            <a:off x="1806275" y="5807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024" name="Google Shape;1024;p90"/>
          <p:cNvSpPr/>
          <p:nvPr/>
        </p:nvSpPr>
        <p:spPr>
          <a:xfrm>
            <a:off x="1958675" y="5959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025" name="Google Shape;1025;p90"/>
          <p:cNvSpPr/>
          <p:nvPr/>
        </p:nvSpPr>
        <p:spPr>
          <a:xfrm>
            <a:off x="2111075" y="6111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026" name="Google Shape;1026;p90"/>
          <p:cNvSpPr/>
          <p:nvPr/>
        </p:nvSpPr>
        <p:spPr>
          <a:xfrm>
            <a:off x="2263475" y="6264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027" name="Google Shape;1027;p90"/>
          <p:cNvSpPr/>
          <p:nvPr/>
        </p:nvSpPr>
        <p:spPr>
          <a:xfrm>
            <a:off x="2415875" y="6416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028" name="Google Shape;1028;p90"/>
          <p:cNvSpPr/>
          <p:nvPr/>
        </p:nvSpPr>
        <p:spPr>
          <a:xfrm>
            <a:off x="2568275" y="6569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029" name="Google Shape;1029;p90"/>
          <p:cNvSpPr/>
          <p:nvPr/>
        </p:nvSpPr>
        <p:spPr>
          <a:xfrm>
            <a:off x="2720675" y="6721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030" name="Google Shape;1030;p90"/>
          <p:cNvSpPr/>
          <p:nvPr/>
        </p:nvSpPr>
        <p:spPr>
          <a:xfrm>
            <a:off x="2873075" y="6873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031" name="Google Shape;1031;p90"/>
          <p:cNvSpPr/>
          <p:nvPr/>
        </p:nvSpPr>
        <p:spPr>
          <a:xfrm>
            <a:off x="3025475" y="7026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032" name="Google Shape;1032;p90"/>
          <p:cNvSpPr/>
          <p:nvPr/>
        </p:nvSpPr>
        <p:spPr>
          <a:xfrm>
            <a:off x="1501475" y="1616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033" name="Google Shape;1033;p90"/>
          <p:cNvSpPr/>
          <p:nvPr/>
        </p:nvSpPr>
        <p:spPr>
          <a:xfrm>
            <a:off x="1653875" y="1768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034" name="Google Shape;1034;p90"/>
          <p:cNvSpPr/>
          <p:nvPr/>
        </p:nvSpPr>
        <p:spPr>
          <a:xfrm>
            <a:off x="1806275" y="1920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035" name="Google Shape;1035;p90"/>
          <p:cNvSpPr/>
          <p:nvPr/>
        </p:nvSpPr>
        <p:spPr>
          <a:xfrm>
            <a:off x="1958675" y="2073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036" name="Google Shape;1036;p90"/>
          <p:cNvSpPr/>
          <p:nvPr/>
        </p:nvSpPr>
        <p:spPr>
          <a:xfrm>
            <a:off x="2111075" y="2225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037" name="Google Shape;1037;p90"/>
          <p:cNvSpPr/>
          <p:nvPr/>
        </p:nvSpPr>
        <p:spPr>
          <a:xfrm>
            <a:off x="2263475" y="2378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038" name="Google Shape;1038;p90"/>
          <p:cNvSpPr/>
          <p:nvPr/>
        </p:nvSpPr>
        <p:spPr>
          <a:xfrm>
            <a:off x="2415875" y="2530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039" name="Google Shape;1039;p90"/>
          <p:cNvSpPr/>
          <p:nvPr/>
        </p:nvSpPr>
        <p:spPr>
          <a:xfrm>
            <a:off x="2568275" y="2682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040" name="Google Shape;1040;p90"/>
          <p:cNvSpPr/>
          <p:nvPr/>
        </p:nvSpPr>
        <p:spPr>
          <a:xfrm>
            <a:off x="2720675" y="2835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041" name="Google Shape;1041;p90"/>
          <p:cNvSpPr/>
          <p:nvPr/>
        </p:nvSpPr>
        <p:spPr>
          <a:xfrm>
            <a:off x="2873075" y="2987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042" name="Google Shape;1042;p90"/>
          <p:cNvSpPr/>
          <p:nvPr/>
        </p:nvSpPr>
        <p:spPr>
          <a:xfrm>
            <a:off x="3025475" y="3140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043" name="Google Shape;1043;p90"/>
          <p:cNvSpPr/>
          <p:nvPr/>
        </p:nvSpPr>
        <p:spPr>
          <a:xfrm>
            <a:off x="3177875" y="3292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044" name="Google Shape;1044;p90"/>
          <p:cNvSpPr/>
          <p:nvPr/>
        </p:nvSpPr>
        <p:spPr>
          <a:xfrm>
            <a:off x="3330275" y="3444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045" name="Google Shape;1045;p90"/>
          <p:cNvSpPr/>
          <p:nvPr/>
        </p:nvSpPr>
        <p:spPr>
          <a:xfrm>
            <a:off x="3482675" y="3597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046" name="Google Shape;1046;p90"/>
          <p:cNvSpPr/>
          <p:nvPr/>
        </p:nvSpPr>
        <p:spPr>
          <a:xfrm>
            <a:off x="3635075" y="3749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047" name="Google Shape;1047;p90"/>
          <p:cNvSpPr/>
          <p:nvPr/>
        </p:nvSpPr>
        <p:spPr>
          <a:xfrm>
            <a:off x="3787475" y="3902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048" name="Google Shape;1048;p90"/>
          <p:cNvSpPr/>
          <p:nvPr/>
        </p:nvSpPr>
        <p:spPr>
          <a:xfrm>
            <a:off x="3939875" y="4054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049" name="Google Shape;1049;p90"/>
          <p:cNvSpPr/>
          <p:nvPr/>
        </p:nvSpPr>
        <p:spPr>
          <a:xfrm>
            <a:off x="4092275" y="4206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050" name="Google Shape;1050;p90"/>
          <p:cNvSpPr/>
          <p:nvPr/>
        </p:nvSpPr>
        <p:spPr>
          <a:xfrm>
            <a:off x="739475" y="4435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051" name="Google Shape;1051;p90"/>
          <p:cNvSpPr/>
          <p:nvPr/>
        </p:nvSpPr>
        <p:spPr>
          <a:xfrm>
            <a:off x="891875" y="4587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052" name="Google Shape;1052;p90"/>
          <p:cNvSpPr/>
          <p:nvPr/>
        </p:nvSpPr>
        <p:spPr>
          <a:xfrm>
            <a:off x="1044275" y="4740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053" name="Google Shape;1053;p90"/>
          <p:cNvSpPr/>
          <p:nvPr/>
        </p:nvSpPr>
        <p:spPr>
          <a:xfrm>
            <a:off x="1196675" y="4892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054" name="Google Shape;1054;p90"/>
          <p:cNvSpPr/>
          <p:nvPr/>
        </p:nvSpPr>
        <p:spPr>
          <a:xfrm>
            <a:off x="1349075" y="5045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055" name="Google Shape;1055;p90"/>
          <p:cNvSpPr/>
          <p:nvPr/>
        </p:nvSpPr>
        <p:spPr>
          <a:xfrm>
            <a:off x="1501475" y="5197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056" name="Google Shape;1056;p90"/>
          <p:cNvSpPr/>
          <p:nvPr/>
        </p:nvSpPr>
        <p:spPr>
          <a:xfrm>
            <a:off x="1653875" y="5349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057" name="Google Shape;1057;p90"/>
          <p:cNvSpPr/>
          <p:nvPr/>
        </p:nvSpPr>
        <p:spPr>
          <a:xfrm>
            <a:off x="1806275" y="5502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058" name="Google Shape;1058;p90"/>
          <p:cNvSpPr/>
          <p:nvPr/>
        </p:nvSpPr>
        <p:spPr>
          <a:xfrm>
            <a:off x="1958675" y="5654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059" name="Google Shape;1059;p90"/>
          <p:cNvSpPr/>
          <p:nvPr/>
        </p:nvSpPr>
        <p:spPr>
          <a:xfrm>
            <a:off x="2111075" y="5807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060" name="Google Shape;1060;p90"/>
          <p:cNvSpPr/>
          <p:nvPr/>
        </p:nvSpPr>
        <p:spPr>
          <a:xfrm>
            <a:off x="2263475" y="5959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061" name="Google Shape;1061;p90"/>
          <p:cNvSpPr/>
          <p:nvPr/>
        </p:nvSpPr>
        <p:spPr>
          <a:xfrm>
            <a:off x="2415875" y="6111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062" name="Google Shape;1062;p90"/>
          <p:cNvSpPr/>
          <p:nvPr/>
        </p:nvSpPr>
        <p:spPr>
          <a:xfrm>
            <a:off x="2568275" y="6264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063" name="Google Shape;1063;p90"/>
          <p:cNvSpPr/>
          <p:nvPr/>
        </p:nvSpPr>
        <p:spPr>
          <a:xfrm>
            <a:off x="2720675" y="6416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064" name="Google Shape;1064;p90"/>
          <p:cNvSpPr/>
          <p:nvPr/>
        </p:nvSpPr>
        <p:spPr>
          <a:xfrm>
            <a:off x="2873075" y="6569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065" name="Google Shape;1065;p90"/>
          <p:cNvSpPr/>
          <p:nvPr/>
        </p:nvSpPr>
        <p:spPr>
          <a:xfrm>
            <a:off x="3025475" y="6721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066" name="Google Shape;1066;p90"/>
          <p:cNvSpPr/>
          <p:nvPr/>
        </p:nvSpPr>
        <p:spPr>
          <a:xfrm>
            <a:off x="3177875" y="6873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067" name="Google Shape;1067;p90"/>
          <p:cNvSpPr/>
          <p:nvPr/>
        </p:nvSpPr>
        <p:spPr>
          <a:xfrm>
            <a:off x="3330275" y="7026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068" name="Google Shape;1068;p90"/>
          <p:cNvSpPr/>
          <p:nvPr/>
        </p:nvSpPr>
        <p:spPr>
          <a:xfrm>
            <a:off x="1806275" y="1616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069" name="Google Shape;1069;p90"/>
          <p:cNvSpPr/>
          <p:nvPr/>
        </p:nvSpPr>
        <p:spPr>
          <a:xfrm>
            <a:off x="1958675" y="1768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070" name="Google Shape;1070;p90"/>
          <p:cNvSpPr/>
          <p:nvPr/>
        </p:nvSpPr>
        <p:spPr>
          <a:xfrm>
            <a:off x="2111075" y="1920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071" name="Google Shape;1071;p90"/>
          <p:cNvSpPr/>
          <p:nvPr/>
        </p:nvSpPr>
        <p:spPr>
          <a:xfrm>
            <a:off x="2263475" y="2073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072" name="Google Shape;1072;p90"/>
          <p:cNvSpPr/>
          <p:nvPr/>
        </p:nvSpPr>
        <p:spPr>
          <a:xfrm>
            <a:off x="2415875" y="2225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073" name="Google Shape;1073;p90"/>
          <p:cNvSpPr/>
          <p:nvPr/>
        </p:nvSpPr>
        <p:spPr>
          <a:xfrm>
            <a:off x="2568275" y="2378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074" name="Google Shape;1074;p90"/>
          <p:cNvSpPr/>
          <p:nvPr/>
        </p:nvSpPr>
        <p:spPr>
          <a:xfrm>
            <a:off x="2720675" y="2530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075" name="Google Shape;1075;p90"/>
          <p:cNvSpPr/>
          <p:nvPr/>
        </p:nvSpPr>
        <p:spPr>
          <a:xfrm>
            <a:off x="2873075" y="2682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076" name="Google Shape;1076;p90"/>
          <p:cNvSpPr/>
          <p:nvPr/>
        </p:nvSpPr>
        <p:spPr>
          <a:xfrm>
            <a:off x="3025475" y="2835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077" name="Google Shape;1077;p90"/>
          <p:cNvSpPr/>
          <p:nvPr/>
        </p:nvSpPr>
        <p:spPr>
          <a:xfrm>
            <a:off x="3177875" y="2987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078" name="Google Shape;1078;p90"/>
          <p:cNvSpPr/>
          <p:nvPr/>
        </p:nvSpPr>
        <p:spPr>
          <a:xfrm>
            <a:off x="3330275" y="3140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079" name="Google Shape;1079;p90"/>
          <p:cNvSpPr/>
          <p:nvPr/>
        </p:nvSpPr>
        <p:spPr>
          <a:xfrm>
            <a:off x="3482675" y="3292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080" name="Google Shape;1080;p90"/>
          <p:cNvSpPr/>
          <p:nvPr/>
        </p:nvSpPr>
        <p:spPr>
          <a:xfrm>
            <a:off x="3635075" y="3444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081" name="Google Shape;1081;p90"/>
          <p:cNvSpPr/>
          <p:nvPr/>
        </p:nvSpPr>
        <p:spPr>
          <a:xfrm>
            <a:off x="3787475" y="3597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082" name="Google Shape;1082;p90"/>
          <p:cNvSpPr/>
          <p:nvPr/>
        </p:nvSpPr>
        <p:spPr>
          <a:xfrm>
            <a:off x="3939875" y="3749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083" name="Google Shape;1083;p90"/>
          <p:cNvSpPr/>
          <p:nvPr/>
        </p:nvSpPr>
        <p:spPr>
          <a:xfrm>
            <a:off x="4092275" y="3902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084" name="Google Shape;1084;p90"/>
          <p:cNvSpPr/>
          <p:nvPr/>
        </p:nvSpPr>
        <p:spPr>
          <a:xfrm>
            <a:off x="739475" y="4130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085" name="Google Shape;1085;p90"/>
          <p:cNvSpPr/>
          <p:nvPr/>
        </p:nvSpPr>
        <p:spPr>
          <a:xfrm>
            <a:off x="891875" y="4283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086" name="Google Shape;1086;p90"/>
          <p:cNvSpPr/>
          <p:nvPr/>
        </p:nvSpPr>
        <p:spPr>
          <a:xfrm>
            <a:off x="1044275" y="4435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087" name="Google Shape;1087;p90"/>
          <p:cNvSpPr/>
          <p:nvPr/>
        </p:nvSpPr>
        <p:spPr>
          <a:xfrm>
            <a:off x="1196675" y="4587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088" name="Google Shape;1088;p90"/>
          <p:cNvSpPr/>
          <p:nvPr/>
        </p:nvSpPr>
        <p:spPr>
          <a:xfrm>
            <a:off x="1349075" y="4740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089" name="Google Shape;1089;p90"/>
          <p:cNvSpPr/>
          <p:nvPr/>
        </p:nvSpPr>
        <p:spPr>
          <a:xfrm>
            <a:off x="1501475" y="4892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090" name="Google Shape;1090;p90"/>
          <p:cNvSpPr/>
          <p:nvPr/>
        </p:nvSpPr>
        <p:spPr>
          <a:xfrm>
            <a:off x="1653875" y="5045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091" name="Google Shape;1091;p90"/>
          <p:cNvSpPr/>
          <p:nvPr/>
        </p:nvSpPr>
        <p:spPr>
          <a:xfrm>
            <a:off x="1806275" y="5197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092" name="Google Shape;1092;p90"/>
          <p:cNvSpPr/>
          <p:nvPr/>
        </p:nvSpPr>
        <p:spPr>
          <a:xfrm>
            <a:off x="1958675" y="5349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093" name="Google Shape;1093;p90"/>
          <p:cNvSpPr/>
          <p:nvPr/>
        </p:nvSpPr>
        <p:spPr>
          <a:xfrm>
            <a:off x="2111075" y="5502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094" name="Google Shape;1094;p90"/>
          <p:cNvSpPr/>
          <p:nvPr/>
        </p:nvSpPr>
        <p:spPr>
          <a:xfrm>
            <a:off x="2263475" y="5654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095" name="Google Shape;1095;p90"/>
          <p:cNvSpPr/>
          <p:nvPr/>
        </p:nvSpPr>
        <p:spPr>
          <a:xfrm>
            <a:off x="2415875" y="5807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096" name="Google Shape;1096;p90"/>
          <p:cNvSpPr/>
          <p:nvPr/>
        </p:nvSpPr>
        <p:spPr>
          <a:xfrm>
            <a:off x="2568275" y="5959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097" name="Google Shape;1097;p90"/>
          <p:cNvSpPr/>
          <p:nvPr/>
        </p:nvSpPr>
        <p:spPr>
          <a:xfrm>
            <a:off x="2720675" y="6111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098" name="Google Shape;1098;p90"/>
          <p:cNvSpPr/>
          <p:nvPr/>
        </p:nvSpPr>
        <p:spPr>
          <a:xfrm>
            <a:off x="2873075" y="6264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099" name="Google Shape;1099;p90"/>
          <p:cNvSpPr/>
          <p:nvPr/>
        </p:nvSpPr>
        <p:spPr>
          <a:xfrm>
            <a:off x="3025475" y="6416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100" name="Google Shape;1100;p90"/>
          <p:cNvSpPr/>
          <p:nvPr/>
        </p:nvSpPr>
        <p:spPr>
          <a:xfrm>
            <a:off x="3177875" y="6569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101" name="Google Shape;1101;p90"/>
          <p:cNvSpPr/>
          <p:nvPr/>
        </p:nvSpPr>
        <p:spPr>
          <a:xfrm>
            <a:off x="3330275" y="6721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102" name="Google Shape;1102;p90"/>
          <p:cNvSpPr/>
          <p:nvPr/>
        </p:nvSpPr>
        <p:spPr>
          <a:xfrm>
            <a:off x="3482675" y="6873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103" name="Google Shape;1103;p90"/>
          <p:cNvSpPr/>
          <p:nvPr/>
        </p:nvSpPr>
        <p:spPr>
          <a:xfrm>
            <a:off x="3635075" y="7026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104" name="Google Shape;1104;p90"/>
          <p:cNvSpPr/>
          <p:nvPr/>
        </p:nvSpPr>
        <p:spPr>
          <a:xfrm>
            <a:off x="2111075" y="1616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105" name="Google Shape;1105;p90"/>
          <p:cNvSpPr/>
          <p:nvPr/>
        </p:nvSpPr>
        <p:spPr>
          <a:xfrm>
            <a:off x="2263475" y="1768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106" name="Google Shape;1106;p90"/>
          <p:cNvSpPr/>
          <p:nvPr/>
        </p:nvSpPr>
        <p:spPr>
          <a:xfrm>
            <a:off x="2415875" y="1920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107" name="Google Shape;1107;p90"/>
          <p:cNvSpPr/>
          <p:nvPr/>
        </p:nvSpPr>
        <p:spPr>
          <a:xfrm>
            <a:off x="2568275" y="2073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108" name="Google Shape;1108;p90"/>
          <p:cNvSpPr/>
          <p:nvPr/>
        </p:nvSpPr>
        <p:spPr>
          <a:xfrm>
            <a:off x="2720675" y="2225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109" name="Google Shape;1109;p90"/>
          <p:cNvSpPr/>
          <p:nvPr/>
        </p:nvSpPr>
        <p:spPr>
          <a:xfrm>
            <a:off x="2873075" y="2378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110" name="Google Shape;1110;p90"/>
          <p:cNvSpPr/>
          <p:nvPr/>
        </p:nvSpPr>
        <p:spPr>
          <a:xfrm>
            <a:off x="3025475" y="2530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111" name="Google Shape;1111;p90"/>
          <p:cNvSpPr/>
          <p:nvPr/>
        </p:nvSpPr>
        <p:spPr>
          <a:xfrm>
            <a:off x="3177875" y="2682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112" name="Google Shape;1112;p90"/>
          <p:cNvSpPr/>
          <p:nvPr/>
        </p:nvSpPr>
        <p:spPr>
          <a:xfrm>
            <a:off x="3330275" y="2835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113" name="Google Shape;1113;p90"/>
          <p:cNvSpPr/>
          <p:nvPr/>
        </p:nvSpPr>
        <p:spPr>
          <a:xfrm>
            <a:off x="3482675" y="2987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114" name="Google Shape;1114;p90"/>
          <p:cNvSpPr/>
          <p:nvPr/>
        </p:nvSpPr>
        <p:spPr>
          <a:xfrm>
            <a:off x="3635075" y="3140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115" name="Google Shape;1115;p90"/>
          <p:cNvSpPr/>
          <p:nvPr/>
        </p:nvSpPr>
        <p:spPr>
          <a:xfrm>
            <a:off x="3787475" y="3292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116" name="Google Shape;1116;p90"/>
          <p:cNvSpPr/>
          <p:nvPr/>
        </p:nvSpPr>
        <p:spPr>
          <a:xfrm>
            <a:off x="3939875" y="3444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117" name="Google Shape;1117;p90"/>
          <p:cNvSpPr/>
          <p:nvPr/>
        </p:nvSpPr>
        <p:spPr>
          <a:xfrm>
            <a:off x="4092275" y="3597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118" name="Google Shape;1118;p90"/>
          <p:cNvSpPr/>
          <p:nvPr/>
        </p:nvSpPr>
        <p:spPr>
          <a:xfrm>
            <a:off x="739475" y="3825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119" name="Google Shape;1119;p90"/>
          <p:cNvSpPr/>
          <p:nvPr/>
        </p:nvSpPr>
        <p:spPr>
          <a:xfrm>
            <a:off x="891875" y="3978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120" name="Google Shape;1120;p90"/>
          <p:cNvSpPr/>
          <p:nvPr/>
        </p:nvSpPr>
        <p:spPr>
          <a:xfrm>
            <a:off x="1044275" y="4130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121" name="Google Shape;1121;p90"/>
          <p:cNvSpPr/>
          <p:nvPr/>
        </p:nvSpPr>
        <p:spPr>
          <a:xfrm>
            <a:off x="1196675" y="4283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122" name="Google Shape;1122;p90"/>
          <p:cNvSpPr/>
          <p:nvPr/>
        </p:nvSpPr>
        <p:spPr>
          <a:xfrm>
            <a:off x="1349075" y="4435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123" name="Google Shape;1123;p90"/>
          <p:cNvSpPr/>
          <p:nvPr/>
        </p:nvSpPr>
        <p:spPr>
          <a:xfrm>
            <a:off x="1501475" y="4587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124" name="Google Shape;1124;p90"/>
          <p:cNvSpPr/>
          <p:nvPr/>
        </p:nvSpPr>
        <p:spPr>
          <a:xfrm>
            <a:off x="1653875" y="4740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125" name="Google Shape;1125;p90"/>
          <p:cNvSpPr/>
          <p:nvPr/>
        </p:nvSpPr>
        <p:spPr>
          <a:xfrm>
            <a:off x="1806275" y="4892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126" name="Google Shape;1126;p90"/>
          <p:cNvSpPr/>
          <p:nvPr/>
        </p:nvSpPr>
        <p:spPr>
          <a:xfrm>
            <a:off x="1958675" y="5045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127" name="Google Shape;1127;p90"/>
          <p:cNvSpPr/>
          <p:nvPr/>
        </p:nvSpPr>
        <p:spPr>
          <a:xfrm>
            <a:off x="2111075" y="5197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128" name="Google Shape;1128;p90"/>
          <p:cNvSpPr/>
          <p:nvPr/>
        </p:nvSpPr>
        <p:spPr>
          <a:xfrm>
            <a:off x="2263475" y="5349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129" name="Google Shape;1129;p90"/>
          <p:cNvSpPr/>
          <p:nvPr/>
        </p:nvSpPr>
        <p:spPr>
          <a:xfrm>
            <a:off x="2415875" y="5502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130" name="Google Shape;1130;p90"/>
          <p:cNvSpPr/>
          <p:nvPr/>
        </p:nvSpPr>
        <p:spPr>
          <a:xfrm>
            <a:off x="2568275" y="5654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131" name="Google Shape;1131;p90"/>
          <p:cNvSpPr/>
          <p:nvPr/>
        </p:nvSpPr>
        <p:spPr>
          <a:xfrm>
            <a:off x="2720675" y="5807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132" name="Google Shape;1132;p90"/>
          <p:cNvSpPr/>
          <p:nvPr/>
        </p:nvSpPr>
        <p:spPr>
          <a:xfrm>
            <a:off x="2873075" y="5959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133" name="Google Shape;1133;p90"/>
          <p:cNvSpPr/>
          <p:nvPr/>
        </p:nvSpPr>
        <p:spPr>
          <a:xfrm>
            <a:off x="3025475" y="6111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134" name="Google Shape;1134;p90"/>
          <p:cNvSpPr/>
          <p:nvPr/>
        </p:nvSpPr>
        <p:spPr>
          <a:xfrm>
            <a:off x="3177875" y="6264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135" name="Google Shape;1135;p90"/>
          <p:cNvSpPr/>
          <p:nvPr/>
        </p:nvSpPr>
        <p:spPr>
          <a:xfrm>
            <a:off x="3330275" y="6416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136" name="Google Shape;1136;p90"/>
          <p:cNvSpPr/>
          <p:nvPr/>
        </p:nvSpPr>
        <p:spPr>
          <a:xfrm>
            <a:off x="3482675" y="6569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137" name="Google Shape;1137;p90"/>
          <p:cNvSpPr/>
          <p:nvPr/>
        </p:nvSpPr>
        <p:spPr>
          <a:xfrm>
            <a:off x="3635075" y="6721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138" name="Google Shape;1138;p90"/>
          <p:cNvSpPr/>
          <p:nvPr/>
        </p:nvSpPr>
        <p:spPr>
          <a:xfrm>
            <a:off x="3787475" y="6873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139" name="Google Shape;1139;p90"/>
          <p:cNvSpPr/>
          <p:nvPr/>
        </p:nvSpPr>
        <p:spPr>
          <a:xfrm>
            <a:off x="3939875" y="7026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140" name="Google Shape;1140;p90"/>
          <p:cNvSpPr/>
          <p:nvPr/>
        </p:nvSpPr>
        <p:spPr>
          <a:xfrm>
            <a:off x="2415875" y="1616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141" name="Google Shape;1141;p90"/>
          <p:cNvSpPr/>
          <p:nvPr/>
        </p:nvSpPr>
        <p:spPr>
          <a:xfrm>
            <a:off x="2568275" y="1768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142" name="Google Shape;1142;p90"/>
          <p:cNvSpPr/>
          <p:nvPr/>
        </p:nvSpPr>
        <p:spPr>
          <a:xfrm>
            <a:off x="2720675" y="1920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143" name="Google Shape;1143;p90"/>
          <p:cNvSpPr/>
          <p:nvPr/>
        </p:nvSpPr>
        <p:spPr>
          <a:xfrm>
            <a:off x="2873075" y="2073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144" name="Google Shape;1144;p90"/>
          <p:cNvSpPr/>
          <p:nvPr/>
        </p:nvSpPr>
        <p:spPr>
          <a:xfrm>
            <a:off x="3025475" y="2225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145" name="Google Shape;1145;p90"/>
          <p:cNvSpPr/>
          <p:nvPr/>
        </p:nvSpPr>
        <p:spPr>
          <a:xfrm>
            <a:off x="3177875" y="2378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146" name="Google Shape;1146;p90"/>
          <p:cNvSpPr/>
          <p:nvPr/>
        </p:nvSpPr>
        <p:spPr>
          <a:xfrm>
            <a:off x="3330275" y="2530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147" name="Google Shape;1147;p90"/>
          <p:cNvSpPr/>
          <p:nvPr/>
        </p:nvSpPr>
        <p:spPr>
          <a:xfrm>
            <a:off x="3482675" y="2682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148" name="Google Shape;1148;p90"/>
          <p:cNvSpPr/>
          <p:nvPr/>
        </p:nvSpPr>
        <p:spPr>
          <a:xfrm>
            <a:off x="3635075" y="2835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149" name="Google Shape;1149;p90"/>
          <p:cNvSpPr/>
          <p:nvPr/>
        </p:nvSpPr>
        <p:spPr>
          <a:xfrm>
            <a:off x="3787475" y="2987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150" name="Google Shape;1150;p90"/>
          <p:cNvSpPr/>
          <p:nvPr/>
        </p:nvSpPr>
        <p:spPr>
          <a:xfrm>
            <a:off x="3939875" y="3140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151" name="Google Shape;1151;p90"/>
          <p:cNvSpPr/>
          <p:nvPr/>
        </p:nvSpPr>
        <p:spPr>
          <a:xfrm>
            <a:off x="4092275" y="3292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152" name="Google Shape;1152;p90"/>
          <p:cNvSpPr/>
          <p:nvPr/>
        </p:nvSpPr>
        <p:spPr>
          <a:xfrm>
            <a:off x="739475" y="3521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153" name="Google Shape;1153;p90"/>
          <p:cNvSpPr/>
          <p:nvPr/>
        </p:nvSpPr>
        <p:spPr>
          <a:xfrm>
            <a:off x="891875" y="3673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154" name="Google Shape;1154;p90"/>
          <p:cNvSpPr/>
          <p:nvPr/>
        </p:nvSpPr>
        <p:spPr>
          <a:xfrm>
            <a:off x="1044275" y="3825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155" name="Google Shape;1155;p90"/>
          <p:cNvSpPr/>
          <p:nvPr/>
        </p:nvSpPr>
        <p:spPr>
          <a:xfrm>
            <a:off x="1196675" y="3978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156" name="Google Shape;1156;p90"/>
          <p:cNvSpPr/>
          <p:nvPr/>
        </p:nvSpPr>
        <p:spPr>
          <a:xfrm>
            <a:off x="1349075" y="4130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157" name="Google Shape;1157;p90"/>
          <p:cNvSpPr/>
          <p:nvPr/>
        </p:nvSpPr>
        <p:spPr>
          <a:xfrm>
            <a:off x="1501475" y="4283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158" name="Google Shape;1158;p90"/>
          <p:cNvSpPr/>
          <p:nvPr/>
        </p:nvSpPr>
        <p:spPr>
          <a:xfrm>
            <a:off x="1653875" y="4435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159" name="Google Shape;1159;p90"/>
          <p:cNvSpPr/>
          <p:nvPr/>
        </p:nvSpPr>
        <p:spPr>
          <a:xfrm>
            <a:off x="1806275" y="4587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160" name="Google Shape;1160;p90"/>
          <p:cNvSpPr/>
          <p:nvPr/>
        </p:nvSpPr>
        <p:spPr>
          <a:xfrm>
            <a:off x="1958675" y="4740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161" name="Google Shape;1161;p90"/>
          <p:cNvSpPr/>
          <p:nvPr/>
        </p:nvSpPr>
        <p:spPr>
          <a:xfrm>
            <a:off x="2111075" y="4892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162" name="Google Shape;1162;p90"/>
          <p:cNvSpPr/>
          <p:nvPr/>
        </p:nvSpPr>
        <p:spPr>
          <a:xfrm>
            <a:off x="2263475" y="5045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163" name="Google Shape;1163;p90"/>
          <p:cNvSpPr/>
          <p:nvPr/>
        </p:nvSpPr>
        <p:spPr>
          <a:xfrm>
            <a:off x="2415875" y="5197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164" name="Google Shape;1164;p90"/>
          <p:cNvSpPr/>
          <p:nvPr/>
        </p:nvSpPr>
        <p:spPr>
          <a:xfrm>
            <a:off x="2568275" y="5349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165" name="Google Shape;1165;p90"/>
          <p:cNvSpPr/>
          <p:nvPr/>
        </p:nvSpPr>
        <p:spPr>
          <a:xfrm>
            <a:off x="2720675" y="5502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166" name="Google Shape;1166;p90"/>
          <p:cNvSpPr/>
          <p:nvPr/>
        </p:nvSpPr>
        <p:spPr>
          <a:xfrm>
            <a:off x="2873075" y="5654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167" name="Google Shape;1167;p90"/>
          <p:cNvSpPr/>
          <p:nvPr/>
        </p:nvSpPr>
        <p:spPr>
          <a:xfrm>
            <a:off x="3025475" y="5807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168" name="Google Shape;1168;p90"/>
          <p:cNvSpPr/>
          <p:nvPr/>
        </p:nvSpPr>
        <p:spPr>
          <a:xfrm>
            <a:off x="3177875" y="5959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169" name="Google Shape;1169;p90"/>
          <p:cNvSpPr/>
          <p:nvPr/>
        </p:nvSpPr>
        <p:spPr>
          <a:xfrm>
            <a:off x="3330275" y="6111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170" name="Google Shape;1170;p90"/>
          <p:cNvSpPr/>
          <p:nvPr/>
        </p:nvSpPr>
        <p:spPr>
          <a:xfrm>
            <a:off x="3482675" y="6264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171" name="Google Shape;1171;p90"/>
          <p:cNvSpPr/>
          <p:nvPr/>
        </p:nvSpPr>
        <p:spPr>
          <a:xfrm>
            <a:off x="3635075" y="6416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172" name="Google Shape;1172;p90"/>
          <p:cNvSpPr/>
          <p:nvPr/>
        </p:nvSpPr>
        <p:spPr>
          <a:xfrm>
            <a:off x="3787475" y="6569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173" name="Google Shape;1173;p90"/>
          <p:cNvSpPr/>
          <p:nvPr/>
        </p:nvSpPr>
        <p:spPr>
          <a:xfrm>
            <a:off x="3939875" y="6721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174" name="Google Shape;1174;p90"/>
          <p:cNvSpPr/>
          <p:nvPr/>
        </p:nvSpPr>
        <p:spPr>
          <a:xfrm>
            <a:off x="4092275" y="6873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175" name="Google Shape;1175;p90"/>
          <p:cNvSpPr/>
          <p:nvPr/>
        </p:nvSpPr>
        <p:spPr>
          <a:xfrm>
            <a:off x="739475" y="7026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176" name="Google Shape;1176;p90"/>
          <p:cNvSpPr/>
          <p:nvPr/>
        </p:nvSpPr>
        <p:spPr>
          <a:xfrm>
            <a:off x="2720675" y="1616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177" name="Google Shape;1177;p90"/>
          <p:cNvSpPr/>
          <p:nvPr/>
        </p:nvSpPr>
        <p:spPr>
          <a:xfrm>
            <a:off x="2873075" y="1768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178" name="Google Shape;1178;p90"/>
          <p:cNvSpPr/>
          <p:nvPr/>
        </p:nvSpPr>
        <p:spPr>
          <a:xfrm>
            <a:off x="3025475" y="1920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179" name="Google Shape;1179;p90"/>
          <p:cNvSpPr/>
          <p:nvPr/>
        </p:nvSpPr>
        <p:spPr>
          <a:xfrm>
            <a:off x="3177875" y="2073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180" name="Google Shape;1180;p90"/>
          <p:cNvSpPr/>
          <p:nvPr/>
        </p:nvSpPr>
        <p:spPr>
          <a:xfrm>
            <a:off x="3330275" y="2225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181" name="Google Shape;1181;p90"/>
          <p:cNvSpPr/>
          <p:nvPr/>
        </p:nvSpPr>
        <p:spPr>
          <a:xfrm>
            <a:off x="3482675" y="2378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182" name="Google Shape;1182;p90"/>
          <p:cNvSpPr/>
          <p:nvPr/>
        </p:nvSpPr>
        <p:spPr>
          <a:xfrm>
            <a:off x="3635075" y="2530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183" name="Google Shape;1183;p90"/>
          <p:cNvSpPr/>
          <p:nvPr/>
        </p:nvSpPr>
        <p:spPr>
          <a:xfrm>
            <a:off x="3787475" y="2682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184" name="Google Shape;1184;p90"/>
          <p:cNvSpPr/>
          <p:nvPr/>
        </p:nvSpPr>
        <p:spPr>
          <a:xfrm>
            <a:off x="3939875" y="2835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185" name="Google Shape;1185;p90"/>
          <p:cNvSpPr/>
          <p:nvPr/>
        </p:nvSpPr>
        <p:spPr>
          <a:xfrm>
            <a:off x="4092275" y="2987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186" name="Google Shape;1186;p90"/>
          <p:cNvSpPr/>
          <p:nvPr/>
        </p:nvSpPr>
        <p:spPr>
          <a:xfrm>
            <a:off x="739475" y="3216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187" name="Google Shape;1187;p90"/>
          <p:cNvSpPr/>
          <p:nvPr/>
        </p:nvSpPr>
        <p:spPr>
          <a:xfrm>
            <a:off x="891875" y="3368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188" name="Google Shape;1188;p90"/>
          <p:cNvSpPr/>
          <p:nvPr/>
        </p:nvSpPr>
        <p:spPr>
          <a:xfrm>
            <a:off x="1044275" y="3521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189" name="Google Shape;1189;p90"/>
          <p:cNvSpPr/>
          <p:nvPr/>
        </p:nvSpPr>
        <p:spPr>
          <a:xfrm>
            <a:off x="1196675" y="3673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190" name="Google Shape;1190;p90"/>
          <p:cNvSpPr/>
          <p:nvPr/>
        </p:nvSpPr>
        <p:spPr>
          <a:xfrm>
            <a:off x="1349075" y="3825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191" name="Google Shape;1191;p90"/>
          <p:cNvSpPr/>
          <p:nvPr/>
        </p:nvSpPr>
        <p:spPr>
          <a:xfrm>
            <a:off x="1501475" y="3978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192" name="Google Shape;1192;p90"/>
          <p:cNvSpPr/>
          <p:nvPr/>
        </p:nvSpPr>
        <p:spPr>
          <a:xfrm>
            <a:off x="1653875" y="4130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193" name="Google Shape;1193;p90"/>
          <p:cNvSpPr/>
          <p:nvPr/>
        </p:nvSpPr>
        <p:spPr>
          <a:xfrm>
            <a:off x="1806275" y="4283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194" name="Google Shape;1194;p90"/>
          <p:cNvSpPr/>
          <p:nvPr/>
        </p:nvSpPr>
        <p:spPr>
          <a:xfrm>
            <a:off x="1958675" y="4435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195" name="Google Shape;1195;p90"/>
          <p:cNvSpPr/>
          <p:nvPr/>
        </p:nvSpPr>
        <p:spPr>
          <a:xfrm>
            <a:off x="2111075" y="4587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196" name="Google Shape;1196;p90"/>
          <p:cNvSpPr/>
          <p:nvPr/>
        </p:nvSpPr>
        <p:spPr>
          <a:xfrm>
            <a:off x="2263475" y="4740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197" name="Google Shape;1197;p90"/>
          <p:cNvSpPr/>
          <p:nvPr/>
        </p:nvSpPr>
        <p:spPr>
          <a:xfrm>
            <a:off x="2415875" y="4892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198" name="Google Shape;1198;p90"/>
          <p:cNvSpPr/>
          <p:nvPr/>
        </p:nvSpPr>
        <p:spPr>
          <a:xfrm>
            <a:off x="2568275" y="5045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199" name="Google Shape;1199;p90"/>
          <p:cNvSpPr/>
          <p:nvPr/>
        </p:nvSpPr>
        <p:spPr>
          <a:xfrm>
            <a:off x="2720675" y="5197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200" name="Google Shape;1200;p90"/>
          <p:cNvSpPr/>
          <p:nvPr/>
        </p:nvSpPr>
        <p:spPr>
          <a:xfrm>
            <a:off x="2873075" y="5349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201" name="Google Shape;1201;p90"/>
          <p:cNvSpPr/>
          <p:nvPr/>
        </p:nvSpPr>
        <p:spPr>
          <a:xfrm>
            <a:off x="3025475" y="5502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202" name="Google Shape;1202;p90"/>
          <p:cNvSpPr/>
          <p:nvPr/>
        </p:nvSpPr>
        <p:spPr>
          <a:xfrm>
            <a:off x="3177875" y="5654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203" name="Google Shape;1203;p90"/>
          <p:cNvSpPr/>
          <p:nvPr/>
        </p:nvSpPr>
        <p:spPr>
          <a:xfrm>
            <a:off x="3330275" y="5807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204" name="Google Shape;1204;p90"/>
          <p:cNvSpPr/>
          <p:nvPr/>
        </p:nvSpPr>
        <p:spPr>
          <a:xfrm>
            <a:off x="3482675" y="5959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205" name="Google Shape;1205;p90"/>
          <p:cNvSpPr/>
          <p:nvPr/>
        </p:nvSpPr>
        <p:spPr>
          <a:xfrm>
            <a:off x="3635075" y="6111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206" name="Google Shape;1206;p90"/>
          <p:cNvSpPr/>
          <p:nvPr/>
        </p:nvSpPr>
        <p:spPr>
          <a:xfrm>
            <a:off x="3787475" y="6264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207" name="Google Shape;1207;p90"/>
          <p:cNvSpPr/>
          <p:nvPr/>
        </p:nvSpPr>
        <p:spPr>
          <a:xfrm>
            <a:off x="3939875" y="6416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208" name="Google Shape;1208;p90"/>
          <p:cNvSpPr/>
          <p:nvPr/>
        </p:nvSpPr>
        <p:spPr>
          <a:xfrm>
            <a:off x="4092275" y="6569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209" name="Google Shape;1209;p90"/>
          <p:cNvSpPr/>
          <p:nvPr/>
        </p:nvSpPr>
        <p:spPr>
          <a:xfrm>
            <a:off x="739475" y="6721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210" name="Google Shape;1210;p90"/>
          <p:cNvSpPr/>
          <p:nvPr/>
        </p:nvSpPr>
        <p:spPr>
          <a:xfrm>
            <a:off x="891875" y="6873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211" name="Google Shape;1211;p90"/>
          <p:cNvSpPr/>
          <p:nvPr/>
        </p:nvSpPr>
        <p:spPr>
          <a:xfrm>
            <a:off x="1044275" y="7026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212" name="Google Shape;1212;p90"/>
          <p:cNvSpPr/>
          <p:nvPr/>
        </p:nvSpPr>
        <p:spPr>
          <a:xfrm>
            <a:off x="3025475" y="1616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213" name="Google Shape;1213;p90"/>
          <p:cNvSpPr/>
          <p:nvPr/>
        </p:nvSpPr>
        <p:spPr>
          <a:xfrm>
            <a:off x="3177875" y="1768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214" name="Google Shape;1214;p90"/>
          <p:cNvSpPr/>
          <p:nvPr/>
        </p:nvSpPr>
        <p:spPr>
          <a:xfrm>
            <a:off x="3330275" y="1920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215" name="Google Shape;1215;p90"/>
          <p:cNvSpPr/>
          <p:nvPr/>
        </p:nvSpPr>
        <p:spPr>
          <a:xfrm>
            <a:off x="3482675" y="2073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216" name="Google Shape;1216;p90"/>
          <p:cNvSpPr/>
          <p:nvPr/>
        </p:nvSpPr>
        <p:spPr>
          <a:xfrm>
            <a:off x="3635075" y="2225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217" name="Google Shape;1217;p90"/>
          <p:cNvSpPr/>
          <p:nvPr/>
        </p:nvSpPr>
        <p:spPr>
          <a:xfrm>
            <a:off x="3787475" y="2378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218" name="Google Shape;1218;p90"/>
          <p:cNvSpPr/>
          <p:nvPr/>
        </p:nvSpPr>
        <p:spPr>
          <a:xfrm>
            <a:off x="3939875" y="2530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219" name="Google Shape;1219;p90"/>
          <p:cNvSpPr/>
          <p:nvPr/>
        </p:nvSpPr>
        <p:spPr>
          <a:xfrm>
            <a:off x="4092275" y="2682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220" name="Google Shape;1220;p90"/>
          <p:cNvSpPr/>
          <p:nvPr/>
        </p:nvSpPr>
        <p:spPr>
          <a:xfrm>
            <a:off x="739475" y="2911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221" name="Google Shape;1221;p90"/>
          <p:cNvSpPr/>
          <p:nvPr/>
        </p:nvSpPr>
        <p:spPr>
          <a:xfrm>
            <a:off x="891875" y="3063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222" name="Google Shape;1222;p90"/>
          <p:cNvSpPr/>
          <p:nvPr/>
        </p:nvSpPr>
        <p:spPr>
          <a:xfrm>
            <a:off x="1044275" y="3216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223" name="Google Shape;1223;p90"/>
          <p:cNvSpPr/>
          <p:nvPr/>
        </p:nvSpPr>
        <p:spPr>
          <a:xfrm>
            <a:off x="1196675" y="3368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224" name="Google Shape;1224;p90"/>
          <p:cNvSpPr/>
          <p:nvPr/>
        </p:nvSpPr>
        <p:spPr>
          <a:xfrm>
            <a:off x="1349075" y="3521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225" name="Google Shape;1225;p90"/>
          <p:cNvSpPr/>
          <p:nvPr/>
        </p:nvSpPr>
        <p:spPr>
          <a:xfrm>
            <a:off x="1501475" y="3673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226" name="Google Shape;1226;p90"/>
          <p:cNvSpPr/>
          <p:nvPr/>
        </p:nvSpPr>
        <p:spPr>
          <a:xfrm>
            <a:off x="1653875" y="3825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227" name="Google Shape;1227;p90"/>
          <p:cNvSpPr/>
          <p:nvPr/>
        </p:nvSpPr>
        <p:spPr>
          <a:xfrm>
            <a:off x="1806275" y="3978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228" name="Google Shape;1228;p90"/>
          <p:cNvSpPr/>
          <p:nvPr/>
        </p:nvSpPr>
        <p:spPr>
          <a:xfrm>
            <a:off x="1958675" y="4130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229" name="Google Shape;1229;p90"/>
          <p:cNvSpPr/>
          <p:nvPr/>
        </p:nvSpPr>
        <p:spPr>
          <a:xfrm>
            <a:off x="2111075" y="4283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230" name="Google Shape;1230;p90"/>
          <p:cNvSpPr/>
          <p:nvPr/>
        </p:nvSpPr>
        <p:spPr>
          <a:xfrm>
            <a:off x="2263475" y="4435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231" name="Google Shape;1231;p90"/>
          <p:cNvSpPr/>
          <p:nvPr/>
        </p:nvSpPr>
        <p:spPr>
          <a:xfrm>
            <a:off x="2415875" y="4587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232" name="Google Shape;1232;p90"/>
          <p:cNvSpPr/>
          <p:nvPr/>
        </p:nvSpPr>
        <p:spPr>
          <a:xfrm>
            <a:off x="2568275" y="4740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233" name="Google Shape;1233;p90"/>
          <p:cNvSpPr/>
          <p:nvPr/>
        </p:nvSpPr>
        <p:spPr>
          <a:xfrm>
            <a:off x="2720675" y="4892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234" name="Google Shape;1234;p90"/>
          <p:cNvSpPr/>
          <p:nvPr/>
        </p:nvSpPr>
        <p:spPr>
          <a:xfrm>
            <a:off x="2873075" y="5045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235" name="Google Shape;1235;p90"/>
          <p:cNvSpPr/>
          <p:nvPr/>
        </p:nvSpPr>
        <p:spPr>
          <a:xfrm>
            <a:off x="3025475" y="5197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236" name="Google Shape;1236;p90"/>
          <p:cNvSpPr/>
          <p:nvPr/>
        </p:nvSpPr>
        <p:spPr>
          <a:xfrm>
            <a:off x="3177875" y="5349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237" name="Google Shape;1237;p90"/>
          <p:cNvSpPr/>
          <p:nvPr/>
        </p:nvSpPr>
        <p:spPr>
          <a:xfrm>
            <a:off x="3330275" y="5502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238" name="Google Shape;1238;p90"/>
          <p:cNvSpPr/>
          <p:nvPr/>
        </p:nvSpPr>
        <p:spPr>
          <a:xfrm>
            <a:off x="3482675" y="5654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239" name="Google Shape;1239;p90"/>
          <p:cNvSpPr/>
          <p:nvPr/>
        </p:nvSpPr>
        <p:spPr>
          <a:xfrm>
            <a:off x="3635075" y="5807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240" name="Google Shape;1240;p90"/>
          <p:cNvSpPr/>
          <p:nvPr/>
        </p:nvSpPr>
        <p:spPr>
          <a:xfrm>
            <a:off x="3787475" y="5959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241" name="Google Shape;1241;p90"/>
          <p:cNvSpPr/>
          <p:nvPr/>
        </p:nvSpPr>
        <p:spPr>
          <a:xfrm>
            <a:off x="3939875" y="6111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242" name="Google Shape;1242;p90"/>
          <p:cNvSpPr/>
          <p:nvPr/>
        </p:nvSpPr>
        <p:spPr>
          <a:xfrm>
            <a:off x="4092275" y="6264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243" name="Google Shape;1243;p90"/>
          <p:cNvSpPr/>
          <p:nvPr/>
        </p:nvSpPr>
        <p:spPr>
          <a:xfrm>
            <a:off x="739475" y="6416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244" name="Google Shape;1244;p90"/>
          <p:cNvSpPr/>
          <p:nvPr/>
        </p:nvSpPr>
        <p:spPr>
          <a:xfrm>
            <a:off x="891875" y="6569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245" name="Google Shape;1245;p90"/>
          <p:cNvSpPr/>
          <p:nvPr/>
        </p:nvSpPr>
        <p:spPr>
          <a:xfrm>
            <a:off x="1044275" y="6721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246" name="Google Shape;1246;p90"/>
          <p:cNvSpPr/>
          <p:nvPr/>
        </p:nvSpPr>
        <p:spPr>
          <a:xfrm>
            <a:off x="1196675" y="6873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247" name="Google Shape;1247;p90"/>
          <p:cNvSpPr/>
          <p:nvPr/>
        </p:nvSpPr>
        <p:spPr>
          <a:xfrm>
            <a:off x="1349075" y="7026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248" name="Google Shape;1248;p90"/>
          <p:cNvSpPr/>
          <p:nvPr/>
        </p:nvSpPr>
        <p:spPr>
          <a:xfrm>
            <a:off x="3330275" y="1616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249" name="Google Shape;1249;p90"/>
          <p:cNvSpPr/>
          <p:nvPr/>
        </p:nvSpPr>
        <p:spPr>
          <a:xfrm>
            <a:off x="3482675" y="1768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250" name="Google Shape;1250;p90"/>
          <p:cNvSpPr/>
          <p:nvPr/>
        </p:nvSpPr>
        <p:spPr>
          <a:xfrm>
            <a:off x="3635075" y="1920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251" name="Google Shape;1251;p90"/>
          <p:cNvSpPr/>
          <p:nvPr/>
        </p:nvSpPr>
        <p:spPr>
          <a:xfrm>
            <a:off x="3787475" y="2073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252" name="Google Shape;1252;p90"/>
          <p:cNvSpPr/>
          <p:nvPr/>
        </p:nvSpPr>
        <p:spPr>
          <a:xfrm>
            <a:off x="3939875" y="2225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253" name="Google Shape;1253;p90"/>
          <p:cNvSpPr/>
          <p:nvPr/>
        </p:nvSpPr>
        <p:spPr>
          <a:xfrm>
            <a:off x="4092275" y="2378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254" name="Google Shape;1254;p90"/>
          <p:cNvSpPr/>
          <p:nvPr/>
        </p:nvSpPr>
        <p:spPr>
          <a:xfrm>
            <a:off x="739475" y="2606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255" name="Google Shape;1255;p90"/>
          <p:cNvSpPr/>
          <p:nvPr/>
        </p:nvSpPr>
        <p:spPr>
          <a:xfrm>
            <a:off x="891875" y="2759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256" name="Google Shape;1256;p90"/>
          <p:cNvSpPr/>
          <p:nvPr/>
        </p:nvSpPr>
        <p:spPr>
          <a:xfrm>
            <a:off x="1044275" y="2911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257" name="Google Shape;1257;p90"/>
          <p:cNvSpPr/>
          <p:nvPr/>
        </p:nvSpPr>
        <p:spPr>
          <a:xfrm>
            <a:off x="1196675" y="3063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258" name="Google Shape;1258;p90"/>
          <p:cNvSpPr/>
          <p:nvPr/>
        </p:nvSpPr>
        <p:spPr>
          <a:xfrm>
            <a:off x="1349075" y="3216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259" name="Google Shape;1259;p90"/>
          <p:cNvSpPr/>
          <p:nvPr/>
        </p:nvSpPr>
        <p:spPr>
          <a:xfrm>
            <a:off x="1501475" y="3368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260" name="Google Shape;1260;p90"/>
          <p:cNvSpPr/>
          <p:nvPr/>
        </p:nvSpPr>
        <p:spPr>
          <a:xfrm>
            <a:off x="1653875" y="3521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261" name="Google Shape;1261;p90"/>
          <p:cNvSpPr/>
          <p:nvPr/>
        </p:nvSpPr>
        <p:spPr>
          <a:xfrm>
            <a:off x="1806275" y="3673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262" name="Google Shape;1262;p90"/>
          <p:cNvSpPr/>
          <p:nvPr/>
        </p:nvSpPr>
        <p:spPr>
          <a:xfrm>
            <a:off x="1958675" y="3825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263" name="Google Shape;1263;p90"/>
          <p:cNvSpPr/>
          <p:nvPr/>
        </p:nvSpPr>
        <p:spPr>
          <a:xfrm>
            <a:off x="2111075" y="3978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264" name="Google Shape;1264;p90"/>
          <p:cNvSpPr/>
          <p:nvPr/>
        </p:nvSpPr>
        <p:spPr>
          <a:xfrm>
            <a:off x="2263475" y="4130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265" name="Google Shape;1265;p90"/>
          <p:cNvSpPr/>
          <p:nvPr/>
        </p:nvSpPr>
        <p:spPr>
          <a:xfrm>
            <a:off x="2415875" y="4283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266" name="Google Shape;1266;p90"/>
          <p:cNvSpPr/>
          <p:nvPr/>
        </p:nvSpPr>
        <p:spPr>
          <a:xfrm>
            <a:off x="2568275" y="4435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267" name="Google Shape;1267;p90"/>
          <p:cNvSpPr/>
          <p:nvPr/>
        </p:nvSpPr>
        <p:spPr>
          <a:xfrm>
            <a:off x="2720675" y="4587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268" name="Google Shape;1268;p90"/>
          <p:cNvSpPr/>
          <p:nvPr/>
        </p:nvSpPr>
        <p:spPr>
          <a:xfrm>
            <a:off x="2873075" y="4740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269" name="Google Shape;1269;p90"/>
          <p:cNvSpPr/>
          <p:nvPr/>
        </p:nvSpPr>
        <p:spPr>
          <a:xfrm>
            <a:off x="3025475" y="4892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270" name="Google Shape;1270;p90"/>
          <p:cNvSpPr/>
          <p:nvPr/>
        </p:nvSpPr>
        <p:spPr>
          <a:xfrm>
            <a:off x="3177875" y="5045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271" name="Google Shape;1271;p90"/>
          <p:cNvSpPr/>
          <p:nvPr/>
        </p:nvSpPr>
        <p:spPr>
          <a:xfrm>
            <a:off x="3330275" y="5197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272" name="Google Shape;1272;p90"/>
          <p:cNvSpPr/>
          <p:nvPr/>
        </p:nvSpPr>
        <p:spPr>
          <a:xfrm>
            <a:off x="3482675" y="5349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273" name="Google Shape;1273;p90"/>
          <p:cNvSpPr/>
          <p:nvPr/>
        </p:nvSpPr>
        <p:spPr>
          <a:xfrm>
            <a:off x="3635075" y="5502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274" name="Google Shape;1274;p90"/>
          <p:cNvSpPr/>
          <p:nvPr/>
        </p:nvSpPr>
        <p:spPr>
          <a:xfrm>
            <a:off x="3787475" y="5654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275" name="Google Shape;1275;p90"/>
          <p:cNvSpPr/>
          <p:nvPr/>
        </p:nvSpPr>
        <p:spPr>
          <a:xfrm>
            <a:off x="3939875" y="5807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276" name="Google Shape;1276;p90"/>
          <p:cNvSpPr/>
          <p:nvPr/>
        </p:nvSpPr>
        <p:spPr>
          <a:xfrm>
            <a:off x="4092275" y="5959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277" name="Google Shape;1277;p90"/>
          <p:cNvSpPr/>
          <p:nvPr/>
        </p:nvSpPr>
        <p:spPr>
          <a:xfrm>
            <a:off x="739475" y="6111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278" name="Google Shape;1278;p90"/>
          <p:cNvSpPr/>
          <p:nvPr/>
        </p:nvSpPr>
        <p:spPr>
          <a:xfrm>
            <a:off x="891875" y="6264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279" name="Google Shape;1279;p90"/>
          <p:cNvSpPr/>
          <p:nvPr/>
        </p:nvSpPr>
        <p:spPr>
          <a:xfrm>
            <a:off x="1044275" y="6416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280" name="Google Shape;1280;p90"/>
          <p:cNvSpPr/>
          <p:nvPr/>
        </p:nvSpPr>
        <p:spPr>
          <a:xfrm>
            <a:off x="1196675" y="6569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281" name="Google Shape;1281;p90"/>
          <p:cNvSpPr/>
          <p:nvPr/>
        </p:nvSpPr>
        <p:spPr>
          <a:xfrm>
            <a:off x="1349075" y="6721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282" name="Google Shape;1282;p90"/>
          <p:cNvSpPr/>
          <p:nvPr/>
        </p:nvSpPr>
        <p:spPr>
          <a:xfrm>
            <a:off x="1501475" y="6873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283" name="Google Shape;1283;p90"/>
          <p:cNvSpPr/>
          <p:nvPr/>
        </p:nvSpPr>
        <p:spPr>
          <a:xfrm>
            <a:off x="1653875" y="7026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284" name="Google Shape;1284;p90"/>
          <p:cNvSpPr/>
          <p:nvPr/>
        </p:nvSpPr>
        <p:spPr>
          <a:xfrm>
            <a:off x="3635075" y="1616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285" name="Google Shape;1285;p90"/>
          <p:cNvSpPr/>
          <p:nvPr/>
        </p:nvSpPr>
        <p:spPr>
          <a:xfrm>
            <a:off x="3787475" y="1768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286" name="Google Shape;1286;p90"/>
          <p:cNvSpPr/>
          <p:nvPr/>
        </p:nvSpPr>
        <p:spPr>
          <a:xfrm>
            <a:off x="3939875" y="1920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287" name="Google Shape;1287;p90"/>
          <p:cNvSpPr/>
          <p:nvPr/>
        </p:nvSpPr>
        <p:spPr>
          <a:xfrm>
            <a:off x="4092275" y="2073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288" name="Google Shape;1288;p90"/>
          <p:cNvSpPr/>
          <p:nvPr/>
        </p:nvSpPr>
        <p:spPr>
          <a:xfrm>
            <a:off x="739475" y="2301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289" name="Google Shape;1289;p90"/>
          <p:cNvSpPr/>
          <p:nvPr/>
        </p:nvSpPr>
        <p:spPr>
          <a:xfrm>
            <a:off x="891875" y="2454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290" name="Google Shape;1290;p90"/>
          <p:cNvSpPr/>
          <p:nvPr/>
        </p:nvSpPr>
        <p:spPr>
          <a:xfrm>
            <a:off x="1044275" y="2606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291" name="Google Shape;1291;p90"/>
          <p:cNvSpPr/>
          <p:nvPr/>
        </p:nvSpPr>
        <p:spPr>
          <a:xfrm>
            <a:off x="1196675" y="2759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292" name="Google Shape;1292;p90"/>
          <p:cNvSpPr/>
          <p:nvPr/>
        </p:nvSpPr>
        <p:spPr>
          <a:xfrm>
            <a:off x="1349075" y="2911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293" name="Google Shape;1293;p90"/>
          <p:cNvSpPr/>
          <p:nvPr/>
        </p:nvSpPr>
        <p:spPr>
          <a:xfrm>
            <a:off x="1501475" y="3063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294" name="Google Shape;1294;p90"/>
          <p:cNvSpPr/>
          <p:nvPr/>
        </p:nvSpPr>
        <p:spPr>
          <a:xfrm>
            <a:off x="1653875" y="3216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295" name="Google Shape;1295;p90"/>
          <p:cNvSpPr/>
          <p:nvPr/>
        </p:nvSpPr>
        <p:spPr>
          <a:xfrm>
            <a:off x="1806275" y="3368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296" name="Google Shape;1296;p90"/>
          <p:cNvSpPr/>
          <p:nvPr/>
        </p:nvSpPr>
        <p:spPr>
          <a:xfrm>
            <a:off x="1958675" y="3521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297" name="Google Shape;1297;p90"/>
          <p:cNvSpPr/>
          <p:nvPr/>
        </p:nvSpPr>
        <p:spPr>
          <a:xfrm>
            <a:off x="2111075" y="3673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298" name="Google Shape;1298;p90"/>
          <p:cNvSpPr/>
          <p:nvPr/>
        </p:nvSpPr>
        <p:spPr>
          <a:xfrm>
            <a:off x="2263475" y="3825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299" name="Google Shape;1299;p90"/>
          <p:cNvSpPr/>
          <p:nvPr/>
        </p:nvSpPr>
        <p:spPr>
          <a:xfrm>
            <a:off x="2415875" y="3978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300" name="Google Shape;1300;p90"/>
          <p:cNvSpPr/>
          <p:nvPr/>
        </p:nvSpPr>
        <p:spPr>
          <a:xfrm>
            <a:off x="2568275" y="4130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301" name="Google Shape;1301;p90"/>
          <p:cNvSpPr/>
          <p:nvPr/>
        </p:nvSpPr>
        <p:spPr>
          <a:xfrm>
            <a:off x="2720675" y="4283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302" name="Google Shape;1302;p90"/>
          <p:cNvSpPr/>
          <p:nvPr/>
        </p:nvSpPr>
        <p:spPr>
          <a:xfrm>
            <a:off x="2873075" y="4435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303" name="Google Shape;1303;p90"/>
          <p:cNvSpPr/>
          <p:nvPr/>
        </p:nvSpPr>
        <p:spPr>
          <a:xfrm>
            <a:off x="3025475" y="4587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304" name="Google Shape;1304;p90"/>
          <p:cNvSpPr/>
          <p:nvPr/>
        </p:nvSpPr>
        <p:spPr>
          <a:xfrm>
            <a:off x="3177875" y="4740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305" name="Google Shape;1305;p90"/>
          <p:cNvSpPr/>
          <p:nvPr/>
        </p:nvSpPr>
        <p:spPr>
          <a:xfrm>
            <a:off x="3330275" y="4892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306" name="Google Shape;1306;p90"/>
          <p:cNvSpPr/>
          <p:nvPr/>
        </p:nvSpPr>
        <p:spPr>
          <a:xfrm>
            <a:off x="3482675" y="5045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307" name="Google Shape;1307;p90"/>
          <p:cNvSpPr/>
          <p:nvPr/>
        </p:nvSpPr>
        <p:spPr>
          <a:xfrm>
            <a:off x="3635075" y="5197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308" name="Google Shape;1308;p90"/>
          <p:cNvSpPr/>
          <p:nvPr/>
        </p:nvSpPr>
        <p:spPr>
          <a:xfrm>
            <a:off x="3787475" y="5349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309" name="Google Shape;1309;p90"/>
          <p:cNvSpPr/>
          <p:nvPr/>
        </p:nvSpPr>
        <p:spPr>
          <a:xfrm>
            <a:off x="3939875" y="5502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310" name="Google Shape;1310;p90"/>
          <p:cNvSpPr/>
          <p:nvPr/>
        </p:nvSpPr>
        <p:spPr>
          <a:xfrm>
            <a:off x="4092275" y="5654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311" name="Google Shape;1311;p90"/>
          <p:cNvSpPr/>
          <p:nvPr/>
        </p:nvSpPr>
        <p:spPr>
          <a:xfrm>
            <a:off x="739475" y="5807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312" name="Google Shape;1312;p90"/>
          <p:cNvSpPr/>
          <p:nvPr/>
        </p:nvSpPr>
        <p:spPr>
          <a:xfrm>
            <a:off x="891875" y="5959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313" name="Google Shape;1313;p90"/>
          <p:cNvSpPr/>
          <p:nvPr/>
        </p:nvSpPr>
        <p:spPr>
          <a:xfrm>
            <a:off x="1044275" y="6111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314" name="Google Shape;1314;p90"/>
          <p:cNvSpPr/>
          <p:nvPr/>
        </p:nvSpPr>
        <p:spPr>
          <a:xfrm>
            <a:off x="1196675" y="6264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315" name="Google Shape;1315;p90"/>
          <p:cNvSpPr/>
          <p:nvPr/>
        </p:nvSpPr>
        <p:spPr>
          <a:xfrm>
            <a:off x="1349075" y="6416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316" name="Google Shape;1316;p90"/>
          <p:cNvSpPr/>
          <p:nvPr/>
        </p:nvSpPr>
        <p:spPr>
          <a:xfrm>
            <a:off x="1501475" y="6569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317" name="Google Shape;1317;p90"/>
          <p:cNvSpPr/>
          <p:nvPr/>
        </p:nvSpPr>
        <p:spPr>
          <a:xfrm>
            <a:off x="1653875" y="6721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318" name="Google Shape;1318;p90"/>
          <p:cNvSpPr/>
          <p:nvPr/>
        </p:nvSpPr>
        <p:spPr>
          <a:xfrm>
            <a:off x="1806275" y="6873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319" name="Google Shape;1319;p90"/>
          <p:cNvSpPr/>
          <p:nvPr/>
        </p:nvSpPr>
        <p:spPr>
          <a:xfrm>
            <a:off x="1958675" y="7026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320" name="Google Shape;1320;p90"/>
          <p:cNvSpPr/>
          <p:nvPr/>
        </p:nvSpPr>
        <p:spPr>
          <a:xfrm>
            <a:off x="3939875" y="1616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321" name="Google Shape;1321;p90"/>
          <p:cNvSpPr/>
          <p:nvPr/>
        </p:nvSpPr>
        <p:spPr>
          <a:xfrm>
            <a:off x="4092275" y="1768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322" name="Google Shape;1322;p90"/>
          <p:cNvSpPr/>
          <p:nvPr/>
        </p:nvSpPr>
        <p:spPr>
          <a:xfrm>
            <a:off x="739475" y="1997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323" name="Google Shape;1323;p90"/>
          <p:cNvSpPr/>
          <p:nvPr/>
        </p:nvSpPr>
        <p:spPr>
          <a:xfrm>
            <a:off x="891875" y="2149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324" name="Google Shape;1324;p90"/>
          <p:cNvSpPr/>
          <p:nvPr/>
        </p:nvSpPr>
        <p:spPr>
          <a:xfrm>
            <a:off x="1044275" y="2301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325" name="Google Shape;1325;p90"/>
          <p:cNvSpPr/>
          <p:nvPr/>
        </p:nvSpPr>
        <p:spPr>
          <a:xfrm>
            <a:off x="1196675" y="2454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326" name="Google Shape;1326;p90"/>
          <p:cNvSpPr/>
          <p:nvPr/>
        </p:nvSpPr>
        <p:spPr>
          <a:xfrm>
            <a:off x="1349075" y="2606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327" name="Google Shape;1327;p90"/>
          <p:cNvSpPr/>
          <p:nvPr/>
        </p:nvSpPr>
        <p:spPr>
          <a:xfrm>
            <a:off x="1501475" y="2759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328" name="Google Shape;1328;p90"/>
          <p:cNvSpPr/>
          <p:nvPr/>
        </p:nvSpPr>
        <p:spPr>
          <a:xfrm>
            <a:off x="1653875" y="2911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329" name="Google Shape;1329;p90"/>
          <p:cNvSpPr/>
          <p:nvPr/>
        </p:nvSpPr>
        <p:spPr>
          <a:xfrm>
            <a:off x="1806275" y="3063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330" name="Google Shape;1330;p90"/>
          <p:cNvSpPr/>
          <p:nvPr/>
        </p:nvSpPr>
        <p:spPr>
          <a:xfrm>
            <a:off x="1958675" y="3216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331" name="Google Shape;1331;p90"/>
          <p:cNvSpPr/>
          <p:nvPr/>
        </p:nvSpPr>
        <p:spPr>
          <a:xfrm>
            <a:off x="2111075" y="3368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332" name="Google Shape;1332;p90"/>
          <p:cNvSpPr/>
          <p:nvPr/>
        </p:nvSpPr>
        <p:spPr>
          <a:xfrm>
            <a:off x="2263475" y="3521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333" name="Google Shape;1333;p90"/>
          <p:cNvSpPr/>
          <p:nvPr/>
        </p:nvSpPr>
        <p:spPr>
          <a:xfrm>
            <a:off x="2415875" y="3673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334" name="Google Shape;1334;p90"/>
          <p:cNvSpPr/>
          <p:nvPr/>
        </p:nvSpPr>
        <p:spPr>
          <a:xfrm>
            <a:off x="2568275" y="3825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335" name="Google Shape;1335;p90"/>
          <p:cNvSpPr/>
          <p:nvPr/>
        </p:nvSpPr>
        <p:spPr>
          <a:xfrm>
            <a:off x="2720675" y="3978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336" name="Google Shape;1336;p90"/>
          <p:cNvSpPr/>
          <p:nvPr/>
        </p:nvSpPr>
        <p:spPr>
          <a:xfrm>
            <a:off x="2873075" y="4130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337" name="Google Shape;1337;p90"/>
          <p:cNvSpPr/>
          <p:nvPr/>
        </p:nvSpPr>
        <p:spPr>
          <a:xfrm>
            <a:off x="3025475" y="4283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338" name="Google Shape;1338;p90"/>
          <p:cNvSpPr/>
          <p:nvPr/>
        </p:nvSpPr>
        <p:spPr>
          <a:xfrm>
            <a:off x="3177875" y="4435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339" name="Google Shape;1339;p90"/>
          <p:cNvSpPr/>
          <p:nvPr/>
        </p:nvSpPr>
        <p:spPr>
          <a:xfrm>
            <a:off x="3330275" y="4587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340" name="Google Shape;1340;p90"/>
          <p:cNvSpPr/>
          <p:nvPr/>
        </p:nvSpPr>
        <p:spPr>
          <a:xfrm>
            <a:off x="3482675" y="4740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341" name="Google Shape;1341;p90"/>
          <p:cNvSpPr/>
          <p:nvPr/>
        </p:nvSpPr>
        <p:spPr>
          <a:xfrm>
            <a:off x="3635075" y="4892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342" name="Google Shape;1342;p90"/>
          <p:cNvSpPr/>
          <p:nvPr/>
        </p:nvSpPr>
        <p:spPr>
          <a:xfrm>
            <a:off x="3787475" y="5045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343" name="Google Shape;1343;p90"/>
          <p:cNvSpPr/>
          <p:nvPr/>
        </p:nvSpPr>
        <p:spPr>
          <a:xfrm>
            <a:off x="3939875" y="5197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344" name="Google Shape;1344;p90"/>
          <p:cNvSpPr/>
          <p:nvPr/>
        </p:nvSpPr>
        <p:spPr>
          <a:xfrm>
            <a:off x="4092275" y="5349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345" name="Google Shape;1345;p90"/>
          <p:cNvSpPr/>
          <p:nvPr/>
        </p:nvSpPr>
        <p:spPr>
          <a:xfrm>
            <a:off x="739475" y="5502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346" name="Google Shape;1346;p90"/>
          <p:cNvSpPr/>
          <p:nvPr/>
        </p:nvSpPr>
        <p:spPr>
          <a:xfrm>
            <a:off x="891875" y="5654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347" name="Google Shape;1347;p90"/>
          <p:cNvSpPr/>
          <p:nvPr/>
        </p:nvSpPr>
        <p:spPr>
          <a:xfrm>
            <a:off x="1044275" y="5807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348" name="Google Shape;1348;p90"/>
          <p:cNvSpPr/>
          <p:nvPr/>
        </p:nvSpPr>
        <p:spPr>
          <a:xfrm>
            <a:off x="1196675" y="5959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349" name="Google Shape;1349;p90"/>
          <p:cNvSpPr/>
          <p:nvPr/>
        </p:nvSpPr>
        <p:spPr>
          <a:xfrm>
            <a:off x="1349075" y="6111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350" name="Google Shape;1350;p90"/>
          <p:cNvSpPr/>
          <p:nvPr/>
        </p:nvSpPr>
        <p:spPr>
          <a:xfrm>
            <a:off x="1501475" y="6264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351" name="Google Shape;1351;p90"/>
          <p:cNvSpPr/>
          <p:nvPr/>
        </p:nvSpPr>
        <p:spPr>
          <a:xfrm>
            <a:off x="1653875" y="6416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352" name="Google Shape;1352;p90"/>
          <p:cNvSpPr/>
          <p:nvPr/>
        </p:nvSpPr>
        <p:spPr>
          <a:xfrm>
            <a:off x="1806275" y="6569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353" name="Google Shape;1353;p90"/>
          <p:cNvSpPr/>
          <p:nvPr/>
        </p:nvSpPr>
        <p:spPr>
          <a:xfrm>
            <a:off x="1958675" y="6721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354" name="Google Shape;1354;p90"/>
          <p:cNvSpPr/>
          <p:nvPr/>
        </p:nvSpPr>
        <p:spPr>
          <a:xfrm>
            <a:off x="2111075" y="6873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355" name="Google Shape;1355;p90"/>
          <p:cNvSpPr/>
          <p:nvPr/>
        </p:nvSpPr>
        <p:spPr>
          <a:xfrm>
            <a:off x="2263475" y="7026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356" name="Google Shape;1356;p90"/>
          <p:cNvSpPr/>
          <p:nvPr/>
        </p:nvSpPr>
        <p:spPr>
          <a:xfrm>
            <a:off x="4092275" y="7178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357" name="Google Shape;1357;p90"/>
          <p:cNvSpPr/>
          <p:nvPr/>
        </p:nvSpPr>
        <p:spPr>
          <a:xfrm>
            <a:off x="739475" y="7407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358" name="Google Shape;1358;p90"/>
          <p:cNvSpPr/>
          <p:nvPr/>
        </p:nvSpPr>
        <p:spPr>
          <a:xfrm>
            <a:off x="891875" y="7559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359" name="Google Shape;1359;p90"/>
          <p:cNvSpPr/>
          <p:nvPr/>
        </p:nvSpPr>
        <p:spPr>
          <a:xfrm>
            <a:off x="1044275" y="7712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360" name="Google Shape;1360;p90"/>
          <p:cNvSpPr/>
          <p:nvPr/>
        </p:nvSpPr>
        <p:spPr>
          <a:xfrm>
            <a:off x="1196675" y="7864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361" name="Google Shape;1361;p90"/>
          <p:cNvSpPr/>
          <p:nvPr/>
        </p:nvSpPr>
        <p:spPr>
          <a:xfrm>
            <a:off x="1349075" y="8016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362" name="Google Shape;1362;p90"/>
          <p:cNvSpPr/>
          <p:nvPr/>
        </p:nvSpPr>
        <p:spPr>
          <a:xfrm>
            <a:off x="1501475" y="8169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363" name="Google Shape;1363;p90"/>
          <p:cNvSpPr/>
          <p:nvPr/>
        </p:nvSpPr>
        <p:spPr>
          <a:xfrm>
            <a:off x="1653875" y="8321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364" name="Google Shape;1364;p90"/>
          <p:cNvSpPr/>
          <p:nvPr/>
        </p:nvSpPr>
        <p:spPr>
          <a:xfrm>
            <a:off x="1806275" y="8474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365" name="Google Shape;1365;p90"/>
          <p:cNvSpPr/>
          <p:nvPr/>
        </p:nvSpPr>
        <p:spPr>
          <a:xfrm>
            <a:off x="1958675" y="8626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366" name="Google Shape;1366;p90"/>
          <p:cNvSpPr/>
          <p:nvPr/>
        </p:nvSpPr>
        <p:spPr>
          <a:xfrm>
            <a:off x="2111075" y="8778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367" name="Google Shape;1367;p90"/>
          <p:cNvSpPr/>
          <p:nvPr/>
        </p:nvSpPr>
        <p:spPr>
          <a:xfrm>
            <a:off x="2263475" y="8931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368" name="Google Shape;1368;p90"/>
          <p:cNvSpPr/>
          <p:nvPr/>
        </p:nvSpPr>
        <p:spPr>
          <a:xfrm>
            <a:off x="2415875" y="9083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369" name="Google Shape;1369;p90"/>
          <p:cNvSpPr/>
          <p:nvPr/>
        </p:nvSpPr>
        <p:spPr>
          <a:xfrm>
            <a:off x="739475" y="7178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370" name="Google Shape;1370;p90"/>
          <p:cNvSpPr/>
          <p:nvPr/>
        </p:nvSpPr>
        <p:spPr>
          <a:xfrm>
            <a:off x="891875" y="7331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371" name="Google Shape;1371;p90"/>
          <p:cNvSpPr/>
          <p:nvPr/>
        </p:nvSpPr>
        <p:spPr>
          <a:xfrm>
            <a:off x="1044275" y="7483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372" name="Google Shape;1372;p90"/>
          <p:cNvSpPr/>
          <p:nvPr/>
        </p:nvSpPr>
        <p:spPr>
          <a:xfrm>
            <a:off x="1196675" y="7635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373" name="Google Shape;1373;p90"/>
          <p:cNvSpPr/>
          <p:nvPr/>
        </p:nvSpPr>
        <p:spPr>
          <a:xfrm>
            <a:off x="1349075" y="7788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374" name="Google Shape;1374;p90"/>
          <p:cNvSpPr/>
          <p:nvPr/>
        </p:nvSpPr>
        <p:spPr>
          <a:xfrm>
            <a:off x="1501475" y="7940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375" name="Google Shape;1375;p90"/>
          <p:cNvSpPr/>
          <p:nvPr/>
        </p:nvSpPr>
        <p:spPr>
          <a:xfrm>
            <a:off x="1653875" y="8093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376" name="Google Shape;1376;p90"/>
          <p:cNvSpPr/>
          <p:nvPr/>
        </p:nvSpPr>
        <p:spPr>
          <a:xfrm>
            <a:off x="1806275" y="8245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377" name="Google Shape;1377;p90"/>
          <p:cNvSpPr/>
          <p:nvPr/>
        </p:nvSpPr>
        <p:spPr>
          <a:xfrm>
            <a:off x="1958675" y="8397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378" name="Google Shape;1378;p90"/>
          <p:cNvSpPr/>
          <p:nvPr/>
        </p:nvSpPr>
        <p:spPr>
          <a:xfrm>
            <a:off x="2111075" y="8550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379" name="Google Shape;1379;p90"/>
          <p:cNvSpPr/>
          <p:nvPr/>
        </p:nvSpPr>
        <p:spPr>
          <a:xfrm>
            <a:off x="2263475" y="8702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380" name="Google Shape;1380;p90"/>
          <p:cNvSpPr/>
          <p:nvPr/>
        </p:nvSpPr>
        <p:spPr>
          <a:xfrm>
            <a:off x="2415875" y="8855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381" name="Google Shape;1381;p90"/>
          <p:cNvSpPr/>
          <p:nvPr/>
        </p:nvSpPr>
        <p:spPr>
          <a:xfrm>
            <a:off x="2568275" y="9007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382" name="Google Shape;1382;p90"/>
          <p:cNvSpPr/>
          <p:nvPr/>
        </p:nvSpPr>
        <p:spPr>
          <a:xfrm>
            <a:off x="2720675" y="9159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383" name="Google Shape;1383;p90"/>
          <p:cNvSpPr/>
          <p:nvPr/>
        </p:nvSpPr>
        <p:spPr>
          <a:xfrm>
            <a:off x="1044275" y="7178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384" name="Google Shape;1384;p90"/>
          <p:cNvSpPr/>
          <p:nvPr/>
        </p:nvSpPr>
        <p:spPr>
          <a:xfrm>
            <a:off x="1196675" y="7331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385" name="Google Shape;1385;p90"/>
          <p:cNvSpPr/>
          <p:nvPr/>
        </p:nvSpPr>
        <p:spPr>
          <a:xfrm>
            <a:off x="1349075" y="7483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386" name="Google Shape;1386;p90"/>
          <p:cNvSpPr/>
          <p:nvPr/>
        </p:nvSpPr>
        <p:spPr>
          <a:xfrm>
            <a:off x="1501475" y="7635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387" name="Google Shape;1387;p90"/>
          <p:cNvSpPr/>
          <p:nvPr/>
        </p:nvSpPr>
        <p:spPr>
          <a:xfrm>
            <a:off x="1653875" y="7788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388" name="Google Shape;1388;p90"/>
          <p:cNvSpPr/>
          <p:nvPr/>
        </p:nvSpPr>
        <p:spPr>
          <a:xfrm>
            <a:off x="1806275" y="7940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389" name="Google Shape;1389;p90"/>
          <p:cNvSpPr/>
          <p:nvPr/>
        </p:nvSpPr>
        <p:spPr>
          <a:xfrm>
            <a:off x="1958675" y="8093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390" name="Google Shape;1390;p90"/>
          <p:cNvSpPr/>
          <p:nvPr/>
        </p:nvSpPr>
        <p:spPr>
          <a:xfrm>
            <a:off x="2111075" y="8245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391" name="Google Shape;1391;p90"/>
          <p:cNvSpPr/>
          <p:nvPr/>
        </p:nvSpPr>
        <p:spPr>
          <a:xfrm>
            <a:off x="2263475" y="8397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392" name="Google Shape;1392;p90"/>
          <p:cNvSpPr/>
          <p:nvPr/>
        </p:nvSpPr>
        <p:spPr>
          <a:xfrm>
            <a:off x="2415875" y="8550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393" name="Google Shape;1393;p90"/>
          <p:cNvSpPr/>
          <p:nvPr/>
        </p:nvSpPr>
        <p:spPr>
          <a:xfrm>
            <a:off x="2568275" y="8702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394" name="Google Shape;1394;p90"/>
          <p:cNvSpPr/>
          <p:nvPr/>
        </p:nvSpPr>
        <p:spPr>
          <a:xfrm>
            <a:off x="2720675" y="8855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395" name="Google Shape;1395;p90"/>
          <p:cNvSpPr/>
          <p:nvPr/>
        </p:nvSpPr>
        <p:spPr>
          <a:xfrm>
            <a:off x="2873075" y="9007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396" name="Google Shape;1396;p90"/>
          <p:cNvSpPr/>
          <p:nvPr/>
        </p:nvSpPr>
        <p:spPr>
          <a:xfrm>
            <a:off x="3025475" y="9159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397" name="Google Shape;1397;p90"/>
          <p:cNvSpPr/>
          <p:nvPr/>
        </p:nvSpPr>
        <p:spPr>
          <a:xfrm>
            <a:off x="1349075" y="7178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398" name="Google Shape;1398;p90"/>
          <p:cNvSpPr/>
          <p:nvPr/>
        </p:nvSpPr>
        <p:spPr>
          <a:xfrm>
            <a:off x="1501475" y="7331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399" name="Google Shape;1399;p90"/>
          <p:cNvSpPr/>
          <p:nvPr/>
        </p:nvSpPr>
        <p:spPr>
          <a:xfrm>
            <a:off x="1653875" y="7483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400" name="Google Shape;1400;p90"/>
          <p:cNvSpPr/>
          <p:nvPr/>
        </p:nvSpPr>
        <p:spPr>
          <a:xfrm>
            <a:off x="1806275" y="7635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401" name="Google Shape;1401;p90"/>
          <p:cNvSpPr/>
          <p:nvPr/>
        </p:nvSpPr>
        <p:spPr>
          <a:xfrm>
            <a:off x="1958675" y="7788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402" name="Google Shape;1402;p90"/>
          <p:cNvSpPr/>
          <p:nvPr/>
        </p:nvSpPr>
        <p:spPr>
          <a:xfrm>
            <a:off x="2111075" y="7940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403" name="Google Shape;1403;p90"/>
          <p:cNvSpPr/>
          <p:nvPr/>
        </p:nvSpPr>
        <p:spPr>
          <a:xfrm>
            <a:off x="2263475" y="8093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404" name="Google Shape;1404;p90"/>
          <p:cNvSpPr/>
          <p:nvPr/>
        </p:nvSpPr>
        <p:spPr>
          <a:xfrm>
            <a:off x="2415875" y="8245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405" name="Google Shape;1405;p90"/>
          <p:cNvSpPr/>
          <p:nvPr/>
        </p:nvSpPr>
        <p:spPr>
          <a:xfrm>
            <a:off x="2568275" y="8397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406" name="Google Shape;1406;p90"/>
          <p:cNvSpPr/>
          <p:nvPr/>
        </p:nvSpPr>
        <p:spPr>
          <a:xfrm>
            <a:off x="2720675" y="8550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407" name="Google Shape;1407;p90"/>
          <p:cNvSpPr/>
          <p:nvPr/>
        </p:nvSpPr>
        <p:spPr>
          <a:xfrm>
            <a:off x="2873075" y="8702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408" name="Google Shape;1408;p90"/>
          <p:cNvSpPr/>
          <p:nvPr/>
        </p:nvSpPr>
        <p:spPr>
          <a:xfrm>
            <a:off x="3025475" y="8855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409" name="Google Shape;1409;p90"/>
          <p:cNvSpPr/>
          <p:nvPr/>
        </p:nvSpPr>
        <p:spPr>
          <a:xfrm>
            <a:off x="3177875" y="9007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410" name="Google Shape;1410;p90"/>
          <p:cNvSpPr/>
          <p:nvPr/>
        </p:nvSpPr>
        <p:spPr>
          <a:xfrm>
            <a:off x="3330275" y="9159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411" name="Google Shape;1411;p90"/>
          <p:cNvSpPr/>
          <p:nvPr/>
        </p:nvSpPr>
        <p:spPr>
          <a:xfrm>
            <a:off x="1653875" y="7178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412" name="Google Shape;1412;p90"/>
          <p:cNvSpPr/>
          <p:nvPr/>
        </p:nvSpPr>
        <p:spPr>
          <a:xfrm>
            <a:off x="1806275" y="7331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413" name="Google Shape;1413;p90"/>
          <p:cNvSpPr/>
          <p:nvPr/>
        </p:nvSpPr>
        <p:spPr>
          <a:xfrm>
            <a:off x="1958675" y="7483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414" name="Google Shape;1414;p90"/>
          <p:cNvSpPr/>
          <p:nvPr/>
        </p:nvSpPr>
        <p:spPr>
          <a:xfrm>
            <a:off x="2111075" y="7635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415" name="Google Shape;1415;p90"/>
          <p:cNvSpPr/>
          <p:nvPr/>
        </p:nvSpPr>
        <p:spPr>
          <a:xfrm>
            <a:off x="2263475" y="7788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416" name="Google Shape;1416;p90"/>
          <p:cNvSpPr/>
          <p:nvPr/>
        </p:nvSpPr>
        <p:spPr>
          <a:xfrm>
            <a:off x="2415875" y="7940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417" name="Google Shape;1417;p90"/>
          <p:cNvSpPr/>
          <p:nvPr/>
        </p:nvSpPr>
        <p:spPr>
          <a:xfrm>
            <a:off x="2568275" y="8093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418" name="Google Shape;1418;p90"/>
          <p:cNvSpPr/>
          <p:nvPr/>
        </p:nvSpPr>
        <p:spPr>
          <a:xfrm>
            <a:off x="2720675" y="8245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419" name="Google Shape;1419;p90"/>
          <p:cNvSpPr/>
          <p:nvPr/>
        </p:nvSpPr>
        <p:spPr>
          <a:xfrm>
            <a:off x="2873075" y="8397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420" name="Google Shape;1420;p90"/>
          <p:cNvSpPr/>
          <p:nvPr/>
        </p:nvSpPr>
        <p:spPr>
          <a:xfrm>
            <a:off x="3025475" y="8550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421" name="Google Shape;1421;p90"/>
          <p:cNvSpPr/>
          <p:nvPr/>
        </p:nvSpPr>
        <p:spPr>
          <a:xfrm>
            <a:off x="3177875" y="8702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422" name="Google Shape;1422;p90"/>
          <p:cNvSpPr/>
          <p:nvPr/>
        </p:nvSpPr>
        <p:spPr>
          <a:xfrm>
            <a:off x="3330275" y="8855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423" name="Google Shape;1423;p90"/>
          <p:cNvSpPr/>
          <p:nvPr/>
        </p:nvSpPr>
        <p:spPr>
          <a:xfrm>
            <a:off x="3482675" y="9007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424" name="Google Shape;1424;p90"/>
          <p:cNvSpPr/>
          <p:nvPr/>
        </p:nvSpPr>
        <p:spPr>
          <a:xfrm>
            <a:off x="3635075" y="9159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425" name="Google Shape;1425;p90"/>
          <p:cNvSpPr/>
          <p:nvPr/>
        </p:nvSpPr>
        <p:spPr>
          <a:xfrm>
            <a:off x="1958675" y="7178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426" name="Google Shape;1426;p90"/>
          <p:cNvSpPr/>
          <p:nvPr/>
        </p:nvSpPr>
        <p:spPr>
          <a:xfrm>
            <a:off x="2111075" y="7331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427" name="Google Shape;1427;p90"/>
          <p:cNvSpPr/>
          <p:nvPr/>
        </p:nvSpPr>
        <p:spPr>
          <a:xfrm>
            <a:off x="2263475" y="7483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428" name="Google Shape;1428;p90"/>
          <p:cNvSpPr/>
          <p:nvPr/>
        </p:nvSpPr>
        <p:spPr>
          <a:xfrm>
            <a:off x="2415875" y="7635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429" name="Google Shape;1429;p90"/>
          <p:cNvSpPr/>
          <p:nvPr/>
        </p:nvSpPr>
        <p:spPr>
          <a:xfrm>
            <a:off x="2568275" y="7788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430" name="Google Shape;1430;p90"/>
          <p:cNvSpPr/>
          <p:nvPr/>
        </p:nvSpPr>
        <p:spPr>
          <a:xfrm>
            <a:off x="2720675" y="7940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431" name="Google Shape;1431;p90"/>
          <p:cNvSpPr/>
          <p:nvPr/>
        </p:nvSpPr>
        <p:spPr>
          <a:xfrm>
            <a:off x="2873075" y="8093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432" name="Google Shape;1432;p90"/>
          <p:cNvSpPr/>
          <p:nvPr/>
        </p:nvSpPr>
        <p:spPr>
          <a:xfrm>
            <a:off x="3025475" y="8245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433" name="Google Shape;1433;p90"/>
          <p:cNvSpPr/>
          <p:nvPr/>
        </p:nvSpPr>
        <p:spPr>
          <a:xfrm>
            <a:off x="3177875" y="8397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434" name="Google Shape;1434;p90"/>
          <p:cNvSpPr/>
          <p:nvPr/>
        </p:nvSpPr>
        <p:spPr>
          <a:xfrm>
            <a:off x="3330275" y="8550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435" name="Google Shape;1435;p90"/>
          <p:cNvSpPr/>
          <p:nvPr/>
        </p:nvSpPr>
        <p:spPr>
          <a:xfrm>
            <a:off x="3482675" y="8702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436" name="Google Shape;1436;p90"/>
          <p:cNvSpPr/>
          <p:nvPr/>
        </p:nvSpPr>
        <p:spPr>
          <a:xfrm>
            <a:off x="3635075" y="8855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437" name="Google Shape;1437;p90"/>
          <p:cNvSpPr/>
          <p:nvPr/>
        </p:nvSpPr>
        <p:spPr>
          <a:xfrm>
            <a:off x="3787475" y="9007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438" name="Google Shape;1438;p90"/>
          <p:cNvSpPr/>
          <p:nvPr/>
        </p:nvSpPr>
        <p:spPr>
          <a:xfrm>
            <a:off x="3939875" y="9159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439" name="Google Shape;1439;p90"/>
          <p:cNvSpPr/>
          <p:nvPr/>
        </p:nvSpPr>
        <p:spPr>
          <a:xfrm>
            <a:off x="2263475" y="7178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440" name="Google Shape;1440;p90"/>
          <p:cNvSpPr/>
          <p:nvPr/>
        </p:nvSpPr>
        <p:spPr>
          <a:xfrm>
            <a:off x="2415875" y="7331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441" name="Google Shape;1441;p90"/>
          <p:cNvSpPr/>
          <p:nvPr/>
        </p:nvSpPr>
        <p:spPr>
          <a:xfrm>
            <a:off x="2568275" y="7483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442" name="Google Shape;1442;p90"/>
          <p:cNvSpPr/>
          <p:nvPr/>
        </p:nvSpPr>
        <p:spPr>
          <a:xfrm>
            <a:off x="2720675" y="7635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443" name="Google Shape;1443;p90"/>
          <p:cNvSpPr/>
          <p:nvPr/>
        </p:nvSpPr>
        <p:spPr>
          <a:xfrm>
            <a:off x="2873075" y="7788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444" name="Google Shape;1444;p90"/>
          <p:cNvSpPr/>
          <p:nvPr/>
        </p:nvSpPr>
        <p:spPr>
          <a:xfrm>
            <a:off x="3025475" y="7940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445" name="Google Shape;1445;p90"/>
          <p:cNvSpPr/>
          <p:nvPr/>
        </p:nvSpPr>
        <p:spPr>
          <a:xfrm>
            <a:off x="3177875" y="8093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446" name="Google Shape;1446;p90"/>
          <p:cNvSpPr/>
          <p:nvPr/>
        </p:nvSpPr>
        <p:spPr>
          <a:xfrm>
            <a:off x="3330275" y="8245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447" name="Google Shape;1447;p90"/>
          <p:cNvSpPr/>
          <p:nvPr/>
        </p:nvSpPr>
        <p:spPr>
          <a:xfrm>
            <a:off x="3482675" y="8397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448" name="Google Shape;1448;p90"/>
          <p:cNvSpPr/>
          <p:nvPr/>
        </p:nvSpPr>
        <p:spPr>
          <a:xfrm>
            <a:off x="3635075" y="8550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449" name="Google Shape;1449;p90"/>
          <p:cNvSpPr/>
          <p:nvPr/>
        </p:nvSpPr>
        <p:spPr>
          <a:xfrm>
            <a:off x="3787475" y="8702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450" name="Google Shape;1450;p90"/>
          <p:cNvSpPr/>
          <p:nvPr/>
        </p:nvSpPr>
        <p:spPr>
          <a:xfrm>
            <a:off x="3939875" y="8855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451" name="Google Shape;1451;p90"/>
          <p:cNvSpPr/>
          <p:nvPr/>
        </p:nvSpPr>
        <p:spPr>
          <a:xfrm>
            <a:off x="4092275" y="9007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452" name="Google Shape;1452;p90"/>
          <p:cNvSpPr/>
          <p:nvPr/>
        </p:nvSpPr>
        <p:spPr>
          <a:xfrm>
            <a:off x="739475" y="9159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453" name="Google Shape;1453;p90"/>
          <p:cNvSpPr/>
          <p:nvPr/>
        </p:nvSpPr>
        <p:spPr>
          <a:xfrm>
            <a:off x="2568275" y="7178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454" name="Google Shape;1454;p90"/>
          <p:cNvSpPr/>
          <p:nvPr/>
        </p:nvSpPr>
        <p:spPr>
          <a:xfrm>
            <a:off x="2720675" y="7331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455" name="Google Shape;1455;p90"/>
          <p:cNvSpPr/>
          <p:nvPr/>
        </p:nvSpPr>
        <p:spPr>
          <a:xfrm>
            <a:off x="2873075" y="7483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456" name="Google Shape;1456;p90"/>
          <p:cNvSpPr/>
          <p:nvPr/>
        </p:nvSpPr>
        <p:spPr>
          <a:xfrm>
            <a:off x="3025475" y="7635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457" name="Google Shape;1457;p90"/>
          <p:cNvSpPr/>
          <p:nvPr/>
        </p:nvSpPr>
        <p:spPr>
          <a:xfrm>
            <a:off x="3177875" y="7788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458" name="Google Shape;1458;p90"/>
          <p:cNvSpPr/>
          <p:nvPr/>
        </p:nvSpPr>
        <p:spPr>
          <a:xfrm>
            <a:off x="3330275" y="7940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459" name="Google Shape;1459;p90"/>
          <p:cNvSpPr/>
          <p:nvPr/>
        </p:nvSpPr>
        <p:spPr>
          <a:xfrm>
            <a:off x="3482675" y="8093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460" name="Google Shape;1460;p90"/>
          <p:cNvSpPr/>
          <p:nvPr/>
        </p:nvSpPr>
        <p:spPr>
          <a:xfrm>
            <a:off x="3635075" y="8245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461" name="Google Shape;1461;p90"/>
          <p:cNvSpPr/>
          <p:nvPr/>
        </p:nvSpPr>
        <p:spPr>
          <a:xfrm>
            <a:off x="3787475" y="8397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462" name="Google Shape;1462;p90"/>
          <p:cNvSpPr/>
          <p:nvPr/>
        </p:nvSpPr>
        <p:spPr>
          <a:xfrm>
            <a:off x="3939875" y="8550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463" name="Google Shape;1463;p90"/>
          <p:cNvSpPr/>
          <p:nvPr/>
        </p:nvSpPr>
        <p:spPr>
          <a:xfrm>
            <a:off x="4092275" y="8702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464" name="Google Shape;1464;p90"/>
          <p:cNvSpPr/>
          <p:nvPr/>
        </p:nvSpPr>
        <p:spPr>
          <a:xfrm>
            <a:off x="739475" y="8855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465" name="Google Shape;1465;p90"/>
          <p:cNvSpPr/>
          <p:nvPr/>
        </p:nvSpPr>
        <p:spPr>
          <a:xfrm>
            <a:off x="891875" y="9007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466" name="Google Shape;1466;p90"/>
          <p:cNvSpPr/>
          <p:nvPr/>
        </p:nvSpPr>
        <p:spPr>
          <a:xfrm>
            <a:off x="1044275" y="9159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467" name="Google Shape;1467;p90"/>
          <p:cNvSpPr/>
          <p:nvPr/>
        </p:nvSpPr>
        <p:spPr>
          <a:xfrm>
            <a:off x="2873075" y="7178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468" name="Google Shape;1468;p90"/>
          <p:cNvSpPr/>
          <p:nvPr/>
        </p:nvSpPr>
        <p:spPr>
          <a:xfrm>
            <a:off x="3025475" y="7331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469" name="Google Shape;1469;p90"/>
          <p:cNvSpPr/>
          <p:nvPr/>
        </p:nvSpPr>
        <p:spPr>
          <a:xfrm>
            <a:off x="3177875" y="7483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470" name="Google Shape;1470;p90"/>
          <p:cNvSpPr/>
          <p:nvPr/>
        </p:nvSpPr>
        <p:spPr>
          <a:xfrm>
            <a:off x="3330275" y="7635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471" name="Google Shape;1471;p90"/>
          <p:cNvSpPr/>
          <p:nvPr/>
        </p:nvSpPr>
        <p:spPr>
          <a:xfrm>
            <a:off x="3482675" y="7788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472" name="Google Shape;1472;p90"/>
          <p:cNvSpPr/>
          <p:nvPr/>
        </p:nvSpPr>
        <p:spPr>
          <a:xfrm>
            <a:off x="3635075" y="7940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473" name="Google Shape;1473;p90"/>
          <p:cNvSpPr/>
          <p:nvPr/>
        </p:nvSpPr>
        <p:spPr>
          <a:xfrm>
            <a:off x="3787475" y="8093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474" name="Google Shape;1474;p90"/>
          <p:cNvSpPr/>
          <p:nvPr/>
        </p:nvSpPr>
        <p:spPr>
          <a:xfrm>
            <a:off x="3939875" y="8245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475" name="Google Shape;1475;p90"/>
          <p:cNvSpPr/>
          <p:nvPr/>
        </p:nvSpPr>
        <p:spPr>
          <a:xfrm>
            <a:off x="4092275" y="8397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476" name="Google Shape;1476;p90"/>
          <p:cNvSpPr/>
          <p:nvPr/>
        </p:nvSpPr>
        <p:spPr>
          <a:xfrm>
            <a:off x="739475" y="8550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477" name="Google Shape;1477;p90"/>
          <p:cNvSpPr/>
          <p:nvPr/>
        </p:nvSpPr>
        <p:spPr>
          <a:xfrm>
            <a:off x="891875" y="8702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478" name="Google Shape;1478;p90"/>
          <p:cNvSpPr/>
          <p:nvPr/>
        </p:nvSpPr>
        <p:spPr>
          <a:xfrm>
            <a:off x="1044275" y="8855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479" name="Google Shape;1479;p90"/>
          <p:cNvSpPr/>
          <p:nvPr/>
        </p:nvSpPr>
        <p:spPr>
          <a:xfrm>
            <a:off x="1196675" y="9007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480" name="Google Shape;1480;p90"/>
          <p:cNvSpPr/>
          <p:nvPr/>
        </p:nvSpPr>
        <p:spPr>
          <a:xfrm>
            <a:off x="1349075" y="9159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481" name="Google Shape;1481;p90"/>
          <p:cNvSpPr/>
          <p:nvPr/>
        </p:nvSpPr>
        <p:spPr>
          <a:xfrm>
            <a:off x="3177875" y="7178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482" name="Google Shape;1482;p90"/>
          <p:cNvSpPr/>
          <p:nvPr/>
        </p:nvSpPr>
        <p:spPr>
          <a:xfrm>
            <a:off x="3330275" y="7331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483" name="Google Shape;1483;p90"/>
          <p:cNvSpPr/>
          <p:nvPr/>
        </p:nvSpPr>
        <p:spPr>
          <a:xfrm>
            <a:off x="3482675" y="7483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484" name="Google Shape;1484;p90"/>
          <p:cNvSpPr/>
          <p:nvPr/>
        </p:nvSpPr>
        <p:spPr>
          <a:xfrm>
            <a:off x="3635075" y="7635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485" name="Google Shape;1485;p90"/>
          <p:cNvSpPr/>
          <p:nvPr/>
        </p:nvSpPr>
        <p:spPr>
          <a:xfrm>
            <a:off x="3787475" y="7788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486" name="Google Shape;1486;p90"/>
          <p:cNvSpPr/>
          <p:nvPr/>
        </p:nvSpPr>
        <p:spPr>
          <a:xfrm>
            <a:off x="3939875" y="7940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487" name="Google Shape;1487;p90"/>
          <p:cNvSpPr/>
          <p:nvPr/>
        </p:nvSpPr>
        <p:spPr>
          <a:xfrm>
            <a:off x="4092275" y="8093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488" name="Google Shape;1488;p90"/>
          <p:cNvSpPr/>
          <p:nvPr/>
        </p:nvSpPr>
        <p:spPr>
          <a:xfrm>
            <a:off x="739475" y="8245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489" name="Google Shape;1489;p90"/>
          <p:cNvSpPr/>
          <p:nvPr/>
        </p:nvSpPr>
        <p:spPr>
          <a:xfrm>
            <a:off x="891875" y="8397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490" name="Google Shape;1490;p90"/>
          <p:cNvSpPr/>
          <p:nvPr/>
        </p:nvSpPr>
        <p:spPr>
          <a:xfrm>
            <a:off x="1044275" y="8550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491" name="Google Shape;1491;p90"/>
          <p:cNvSpPr/>
          <p:nvPr/>
        </p:nvSpPr>
        <p:spPr>
          <a:xfrm>
            <a:off x="1196675" y="8702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492" name="Google Shape;1492;p90"/>
          <p:cNvSpPr/>
          <p:nvPr/>
        </p:nvSpPr>
        <p:spPr>
          <a:xfrm>
            <a:off x="1349075" y="8855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493" name="Google Shape;1493;p90"/>
          <p:cNvSpPr/>
          <p:nvPr/>
        </p:nvSpPr>
        <p:spPr>
          <a:xfrm>
            <a:off x="1501475" y="9007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494" name="Google Shape;1494;p90"/>
          <p:cNvSpPr/>
          <p:nvPr/>
        </p:nvSpPr>
        <p:spPr>
          <a:xfrm>
            <a:off x="1653875" y="9159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495" name="Google Shape;1495;p90"/>
          <p:cNvSpPr/>
          <p:nvPr/>
        </p:nvSpPr>
        <p:spPr>
          <a:xfrm>
            <a:off x="3482675" y="7178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496" name="Google Shape;1496;p90"/>
          <p:cNvSpPr/>
          <p:nvPr/>
        </p:nvSpPr>
        <p:spPr>
          <a:xfrm>
            <a:off x="3635075" y="7331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497" name="Google Shape;1497;p90"/>
          <p:cNvSpPr/>
          <p:nvPr/>
        </p:nvSpPr>
        <p:spPr>
          <a:xfrm>
            <a:off x="3787475" y="7483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498" name="Google Shape;1498;p90"/>
          <p:cNvSpPr/>
          <p:nvPr/>
        </p:nvSpPr>
        <p:spPr>
          <a:xfrm>
            <a:off x="3939875" y="7635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499" name="Google Shape;1499;p90"/>
          <p:cNvSpPr/>
          <p:nvPr/>
        </p:nvSpPr>
        <p:spPr>
          <a:xfrm>
            <a:off x="4092275" y="7788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500" name="Google Shape;1500;p90"/>
          <p:cNvSpPr/>
          <p:nvPr/>
        </p:nvSpPr>
        <p:spPr>
          <a:xfrm>
            <a:off x="739475" y="7940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501" name="Google Shape;1501;p90"/>
          <p:cNvSpPr/>
          <p:nvPr/>
        </p:nvSpPr>
        <p:spPr>
          <a:xfrm>
            <a:off x="891875" y="8093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502" name="Google Shape;1502;p90"/>
          <p:cNvSpPr/>
          <p:nvPr/>
        </p:nvSpPr>
        <p:spPr>
          <a:xfrm>
            <a:off x="1044275" y="8245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503" name="Google Shape;1503;p90"/>
          <p:cNvSpPr/>
          <p:nvPr/>
        </p:nvSpPr>
        <p:spPr>
          <a:xfrm>
            <a:off x="1196675" y="8397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504" name="Google Shape;1504;p90"/>
          <p:cNvSpPr/>
          <p:nvPr/>
        </p:nvSpPr>
        <p:spPr>
          <a:xfrm>
            <a:off x="1349075" y="8550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505" name="Google Shape;1505;p90"/>
          <p:cNvSpPr/>
          <p:nvPr/>
        </p:nvSpPr>
        <p:spPr>
          <a:xfrm>
            <a:off x="1501475" y="8702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506" name="Google Shape;1506;p90"/>
          <p:cNvSpPr/>
          <p:nvPr/>
        </p:nvSpPr>
        <p:spPr>
          <a:xfrm>
            <a:off x="1653875" y="8855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507" name="Google Shape;1507;p90"/>
          <p:cNvSpPr/>
          <p:nvPr/>
        </p:nvSpPr>
        <p:spPr>
          <a:xfrm>
            <a:off x="1806275" y="9007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508" name="Google Shape;1508;p90"/>
          <p:cNvSpPr/>
          <p:nvPr/>
        </p:nvSpPr>
        <p:spPr>
          <a:xfrm>
            <a:off x="1958675" y="9159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509" name="Google Shape;1509;p90"/>
          <p:cNvSpPr/>
          <p:nvPr/>
        </p:nvSpPr>
        <p:spPr>
          <a:xfrm>
            <a:off x="3787475" y="7178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510" name="Google Shape;1510;p90"/>
          <p:cNvSpPr/>
          <p:nvPr/>
        </p:nvSpPr>
        <p:spPr>
          <a:xfrm>
            <a:off x="3939875" y="7331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511" name="Google Shape;1511;p90"/>
          <p:cNvSpPr/>
          <p:nvPr/>
        </p:nvSpPr>
        <p:spPr>
          <a:xfrm>
            <a:off x="4092275" y="7483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512" name="Google Shape;1512;p90"/>
          <p:cNvSpPr/>
          <p:nvPr/>
        </p:nvSpPr>
        <p:spPr>
          <a:xfrm>
            <a:off x="739475" y="7635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513" name="Google Shape;1513;p90"/>
          <p:cNvSpPr/>
          <p:nvPr/>
        </p:nvSpPr>
        <p:spPr>
          <a:xfrm>
            <a:off x="891875" y="7788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514" name="Google Shape;1514;p90"/>
          <p:cNvSpPr/>
          <p:nvPr/>
        </p:nvSpPr>
        <p:spPr>
          <a:xfrm>
            <a:off x="1044275" y="7940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515" name="Google Shape;1515;p90"/>
          <p:cNvSpPr/>
          <p:nvPr/>
        </p:nvSpPr>
        <p:spPr>
          <a:xfrm>
            <a:off x="1196675" y="8093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516" name="Google Shape;1516;p90"/>
          <p:cNvSpPr/>
          <p:nvPr/>
        </p:nvSpPr>
        <p:spPr>
          <a:xfrm>
            <a:off x="1349075" y="8245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517" name="Google Shape;1517;p90"/>
          <p:cNvSpPr/>
          <p:nvPr/>
        </p:nvSpPr>
        <p:spPr>
          <a:xfrm>
            <a:off x="1501475" y="8397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518" name="Google Shape;1518;p90"/>
          <p:cNvSpPr/>
          <p:nvPr/>
        </p:nvSpPr>
        <p:spPr>
          <a:xfrm>
            <a:off x="1653875" y="8550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519" name="Google Shape;1519;p90"/>
          <p:cNvSpPr/>
          <p:nvPr/>
        </p:nvSpPr>
        <p:spPr>
          <a:xfrm>
            <a:off x="1806275" y="8702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520" name="Google Shape;1520;p90"/>
          <p:cNvSpPr/>
          <p:nvPr/>
        </p:nvSpPr>
        <p:spPr>
          <a:xfrm>
            <a:off x="1958675" y="8855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521" name="Google Shape;1521;p90"/>
          <p:cNvSpPr/>
          <p:nvPr/>
        </p:nvSpPr>
        <p:spPr>
          <a:xfrm>
            <a:off x="2111075" y="9007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522" name="Google Shape;1522;p90"/>
          <p:cNvSpPr/>
          <p:nvPr/>
        </p:nvSpPr>
        <p:spPr>
          <a:xfrm>
            <a:off x="2263475" y="9159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523" name="Google Shape;1523;p90"/>
          <p:cNvSpPr/>
          <p:nvPr/>
        </p:nvSpPr>
        <p:spPr>
          <a:xfrm>
            <a:off x="4244675" y="1730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524" name="Google Shape;1524;p90"/>
          <p:cNvSpPr/>
          <p:nvPr/>
        </p:nvSpPr>
        <p:spPr>
          <a:xfrm>
            <a:off x="4397075" y="1882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525" name="Google Shape;1525;p90"/>
          <p:cNvSpPr/>
          <p:nvPr/>
        </p:nvSpPr>
        <p:spPr>
          <a:xfrm>
            <a:off x="4549475" y="2035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526" name="Google Shape;1526;p90"/>
          <p:cNvSpPr/>
          <p:nvPr/>
        </p:nvSpPr>
        <p:spPr>
          <a:xfrm>
            <a:off x="4701875" y="2187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527" name="Google Shape;1527;p90"/>
          <p:cNvSpPr/>
          <p:nvPr/>
        </p:nvSpPr>
        <p:spPr>
          <a:xfrm>
            <a:off x="4854275" y="2340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528" name="Google Shape;1528;p90"/>
          <p:cNvSpPr/>
          <p:nvPr/>
        </p:nvSpPr>
        <p:spPr>
          <a:xfrm>
            <a:off x="5006675" y="2492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529" name="Google Shape;1529;p90"/>
          <p:cNvSpPr/>
          <p:nvPr/>
        </p:nvSpPr>
        <p:spPr>
          <a:xfrm>
            <a:off x="5159075" y="2644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530" name="Google Shape;1530;p90"/>
          <p:cNvSpPr/>
          <p:nvPr/>
        </p:nvSpPr>
        <p:spPr>
          <a:xfrm>
            <a:off x="5311475" y="2797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531" name="Google Shape;1531;p90"/>
          <p:cNvSpPr/>
          <p:nvPr/>
        </p:nvSpPr>
        <p:spPr>
          <a:xfrm>
            <a:off x="5463875" y="2949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532" name="Google Shape;1532;p90"/>
          <p:cNvSpPr/>
          <p:nvPr/>
        </p:nvSpPr>
        <p:spPr>
          <a:xfrm>
            <a:off x="5616275" y="3102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533" name="Google Shape;1533;p90"/>
          <p:cNvSpPr/>
          <p:nvPr/>
        </p:nvSpPr>
        <p:spPr>
          <a:xfrm>
            <a:off x="5768675" y="3254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534" name="Google Shape;1534;p90"/>
          <p:cNvSpPr/>
          <p:nvPr/>
        </p:nvSpPr>
        <p:spPr>
          <a:xfrm>
            <a:off x="5921075" y="3406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535" name="Google Shape;1535;p90"/>
          <p:cNvSpPr/>
          <p:nvPr/>
        </p:nvSpPr>
        <p:spPr>
          <a:xfrm>
            <a:off x="6073475" y="3559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536" name="Google Shape;1536;p90"/>
          <p:cNvSpPr/>
          <p:nvPr/>
        </p:nvSpPr>
        <p:spPr>
          <a:xfrm>
            <a:off x="6225875" y="3711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537" name="Google Shape;1537;p90"/>
          <p:cNvSpPr/>
          <p:nvPr/>
        </p:nvSpPr>
        <p:spPr>
          <a:xfrm>
            <a:off x="6378275" y="3864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538" name="Google Shape;1538;p90"/>
          <p:cNvSpPr/>
          <p:nvPr/>
        </p:nvSpPr>
        <p:spPr>
          <a:xfrm>
            <a:off x="6530675" y="4016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539" name="Google Shape;1539;p90"/>
          <p:cNvSpPr/>
          <p:nvPr/>
        </p:nvSpPr>
        <p:spPr>
          <a:xfrm>
            <a:off x="6683075" y="4168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540" name="Google Shape;1540;p90"/>
          <p:cNvSpPr/>
          <p:nvPr/>
        </p:nvSpPr>
        <p:spPr>
          <a:xfrm>
            <a:off x="6835475" y="4321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541" name="Google Shape;1541;p90"/>
          <p:cNvSpPr/>
          <p:nvPr/>
        </p:nvSpPr>
        <p:spPr>
          <a:xfrm>
            <a:off x="6987875" y="4473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542" name="Google Shape;1542;p90"/>
          <p:cNvSpPr/>
          <p:nvPr/>
        </p:nvSpPr>
        <p:spPr>
          <a:xfrm>
            <a:off x="7140275" y="4626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543" name="Google Shape;1543;p90"/>
          <p:cNvSpPr/>
          <p:nvPr/>
        </p:nvSpPr>
        <p:spPr>
          <a:xfrm>
            <a:off x="7292675" y="4778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544" name="Google Shape;1544;p90"/>
          <p:cNvSpPr/>
          <p:nvPr/>
        </p:nvSpPr>
        <p:spPr>
          <a:xfrm>
            <a:off x="7445075" y="4930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545" name="Google Shape;1545;p90"/>
          <p:cNvSpPr/>
          <p:nvPr/>
        </p:nvSpPr>
        <p:spPr>
          <a:xfrm>
            <a:off x="7597475" y="5083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546" name="Google Shape;1546;p90"/>
          <p:cNvSpPr/>
          <p:nvPr/>
        </p:nvSpPr>
        <p:spPr>
          <a:xfrm>
            <a:off x="4244675" y="5311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547" name="Google Shape;1547;p90"/>
          <p:cNvSpPr/>
          <p:nvPr/>
        </p:nvSpPr>
        <p:spPr>
          <a:xfrm>
            <a:off x="4397075" y="5464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548" name="Google Shape;1548;p90"/>
          <p:cNvSpPr/>
          <p:nvPr/>
        </p:nvSpPr>
        <p:spPr>
          <a:xfrm>
            <a:off x="4549475" y="5616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549" name="Google Shape;1549;p90"/>
          <p:cNvSpPr/>
          <p:nvPr/>
        </p:nvSpPr>
        <p:spPr>
          <a:xfrm>
            <a:off x="4701875" y="5769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550" name="Google Shape;1550;p90"/>
          <p:cNvSpPr/>
          <p:nvPr/>
        </p:nvSpPr>
        <p:spPr>
          <a:xfrm>
            <a:off x="4854275" y="5921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551" name="Google Shape;1551;p90"/>
          <p:cNvSpPr/>
          <p:nvPr/>
        </p:nvSpPr>
        <p:spPr>
          <a:xfrm>
            <a:off x="5006675" y="6073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552" name="Google Shape;1552;p90"/>
          <p:cNvSpPr/>
          <p:nvPr/>
        </p:nvSpPr>
        <p:spPr>
          <a:xfrm>
            <a:off x="5159075" y="6226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553" name="Google Shape;1553;p90"/>
          <p:cNvSpPr/>
          <p:nvPr/>
        </p:nvSpPr>
        <p:spPr>
          <a:xfrm>
            <a:off x="5311475" y="6378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554" name="Google Shape;1554;p90"/>
          <p:cNvSpPr/>
          <p:nvPr/>
        </p:nvSpPr>
        <p:spPr>
          <a:xfrm>
            <a:off x="5463875" y="6531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555" name="Google Shape;1555;p90"/>
          <p:cNvSpPr/>
          <p:nvPr/>
        </p:nvSpPr>
        <p:spPr>
          <a:xfrm>
            <a:off x="5616275" y="6683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556" name="Google Shape;1556;p90"/>
          <p:cNvSpPr/>
          <p:nvPr/>
        </p:nvSpPr>
        <p:spPr>
          <a:xfrm>
            <a:off x="5768675" y="6835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557" name="Google Shape;1557;p90"/>
          <p:cNvSpPr/>
          <p:nvPr/>
        </p:nvSpPr>
        <p:spPr>
          <a:xfrm>
            <a:off x="5921075" y="6988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558" name="Google Shape;1558;p90"/>
          <p:cNvSpPr/>
          <p:nvPr/>
        </p:nvSpPr>
        <p:spPr>
          <a:xfrm>
            <a:off x="4397075" y="1654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559" name="Google Shape;1559;p90"/>
          <p:cNvSpPr/>
          <p:nvPr/>
        </p:nvSpPr>
        <p:spPr>
          <a:xfrm>
            <a:off x="4549475" y="1806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560" name="Google Shape;1560;p90"/>
          <p:cNvSpPr/>
          <p:nvPr/>
        </p:nvSpPr>
        <p:spPr>
          <a:xfrm>
            <a:off x="4701875" y="1959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561" name="Google Shape;1561;p90"/>
          <p:cNvSpPr/>
          <p:nvPr/>
        </p:nvSpPr>
        <p:spPr>
          <a:xfrm>
            <a:off x="4854275" y="2111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562" name="Google Shape;1562;p90"/>
          <p:cNvSpPr/>
          <p:nvPr/>
        </p:nvSpPr>
        <p:spPr>
          <a:xfrm>
            <a:off x="5006675" y="2263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563" name="Google Shape;1563;p90"/>
          <p:cNvSpPr/>
          <p:nvPr/>
        </p:nvSpPr>
        <p:spPr>
          <a:xfrm>
            <a:off x="5159075" y="2416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564" name="Google Shape;1564;p90"/>
          <p:cNvSpPr/>
          <p:nvPr/>
        </p:nvSpPr>
        <p:spPr>
          <a:xfrm>
            <a:off x="5311475" y="2568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565" name="Google Shape;1565;p90"/>
          <p:cNvSpPr/>
          <p:nvPr/>
        </p:nvSpPr>
        <p:spPr>
          <a:xfrm>
            <a:off x="5463875" y="2721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566" name="Google Shape;1566;p90"/>
          <p:cNvSpPr/>
          <p:nvPr/>
        </p:nvSpPr>
        <p:spPr>
          <a:xfrm>
            <a:off x="5616275" y="2873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567" name="Google Shape;1567;p90"/>
          <p:cNvSpPr/>
          <p:nvPr/>
        </p:nvSpPr>
        <p:spPr>
          <a:xfrm>
            <a:off x="5768675" y="3025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568" name="Google Shape;1568;p90"/>
          <p:cNvSpPr/>
          <p:nvPr/>
        </p:nvSpPr>
        <p:spPr>
          <a:xfrm>
            <a:off x="5921075" y="3178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569" name="Google Shape;1569;p90"/>
          <p:cNvSpPr/>
          <p:nvPr/>
        </p:nvSpPr>
        <p:spPr>
          <a:xfrm>
            <a:off x="6073475" y="3330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570" name="Google Shape;1570;p90"/>
          <p:cNvSpPr/>
          <p:nvPr/>
        </p:nvSpPr>
        <p:spPr>
          <a:xfrm>
            <a:off x="6225875" y="3483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571" name="Google Shape;1571;p90"/>
          <p:cNvSpPr/>
          <p:nvPr/>
        </p:nvSpPr>
        <p:spPr>
          <a:xfrm>
            <a:off x="6378275" y="3635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572" name="Google Shape;1572;p90"/>
          <p:cNvSpPr/>
          <p:nvPr/>
        </p:nvSpPr>
        <p:spPr>
          <a:xfrm>
            <a:off x="6530675" y="3787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573" name="Google Shape;1573;p90"/>
          <p:cNvSpPr/>
          <p:nvPr/>
        </p:nvSpPr>
        <p:spPr>
          <a:xfrm>
            <a:off x="6683075" y="3940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574" name="Google Shape;1574;p90"/>
          <p:cNvSpPr/>
          <p:nvPr/>
        </p:nvSpPr>
        <p:spPr>
          <a:xfrm>
            <a:off x="6835475" y="4092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575" name="Google Shape;1575;p90"/>
          <p:cNvSpPr/>
          <p:nvPr/>
        </p:nvSpPr>
        <p:spPr>
          <a:xfrm>
            <a:off x="6987875" y="4245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576" name="Google Shape;1576;p90"/>
          <p:cNvSpPr/>
          <p:nvPr/>
        </p:nvSpPr>
        <p:spPr>
          <a:xfrm>
            <a:off x="7140275" y="4397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577" name="Google Shape;1577;p90"/>
          <p:cNvSpPr/>
          <p:nvPr/>
        </p:nvSpPr>
        <p:spPr>
          <a:xfrm>
            <a:off x="7292675" y="4549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578" name="Google Shape;1578;p90"/>
          <p:cNvSpPr/>
          <p:nvPr/>
        </p:nvSpPr>
        <p:spPr>
          <a:xfrm>
            <a:off x="7445075" y="4702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579" name="Google Shape;1579;p90"/>
          <p:cNvSpPr/>
          <p:nvPr/>
        </p:nvSpPr>
        <p:spPr>
          <a:xfrm>
            <a:off x="7597475" y="4854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580" name="Google Shape;1580;p90"/>
          <p:cNvSpPr/>
          <p:nvPr/>
        </p:nvSpPr>
        <p:spPr>
          <a:xfrm>
            <a:off x="4244675" y="5083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581" name="Google Shape;1581;p90"/>
          <p:cNvSpPr/>
          <p:nvPr/>
        </p:nvSpPr>
        <p:spPr>
          <a:xfrm>
            <a:off x="4397075" y="5235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582" name="Google Shape;1582;p90"/>
          <p:cNvSpPr/>
          <p:nvPr/>
        </p:nvSpPr>
        <p:spPr>
          <a:xfrm>
            <a:off x="4549475" y="5388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583" name="Google Shape;1583;p90"/>
          <p:cNvSpPr/>
          <p:nvPr/>
        </p:nvSpPr>
        <p:spPr>
          <a:xfrm>
            <a:off x="4701875" y="5540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584" name="Google Shape;1584;p90"/>
          <p:cNvSpPr/>
          <p:nvPr/>
        </p:nvSpPr>
        <p:spPr>
          <a:xfrm>
            <a:off x="4854275" y="5692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585" name="Google Shape;1585;p90"/>
          <p:cNvSpPr/>
          <p:nvPr/>
        </p:nvSpPr>
        <p:spPr>
          <a:xfrm>
            <a:off x="5006675" y="5845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586" name="Google Shape;1586;p90"/>
          <p:cNvSpPr/>
          <p:nvPr/>
        </p:nvSpPr>
        <p:spPr>
          <a:xfrm>
            <a:off x="5159075" y="5997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587" name="Google Shape;1587;p90"/>
          <p:cNvSpPr/>
          <p:nvPr/>
        </p:nvSpPr>
        <p:spPr>
          <a:xfrm>
            <a:off x="5311475" y="6150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588" name="Google Shape;1588;p90"/>
          <p:cNvSpPr/>
          <p:nvPr/>
        </p:nvSpPr>
        <p:spPr>
          <a:xfrm>
            <a:off x="5463875" y="6302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589" name="Google Shape;1589;p90"/>
          <p:cNvSpPr/>
          <p:nvPr/>
        </p:nvSpPr>
        <p:spPr>
          <a:xfrm>
            <a:off x="5616275" y="6454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590" name="Google Shape;1590;p90"/>
          <p:cNvSpPr/>
          <p:nvPr/>
        </p:nvSpPr>
        <p:spPr>
          <a:xfrm>
            <a:off x="5768675" y="6607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591" name="Google Shape;1591;p90"/>
          <p:cNvSpPr/>
          <p:nvPr/>
        </p:nvSpPr>
        <p:spPr>
          <a:xfrm>
            <a:off x="5921075" y="6759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592" name="Google Shape;1592;p90"/>
          <p:cNvSpPr/>
          <p:nvPr/>
        </p:nvSpPr>
        <p:spPr>
          <a:xfrm>
            <a:off x="6073475" y="6912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593" name="Google Shape;1593;p90"/>
          <p:cNvSpPr/>
          <p:nvPr/>
        </p:nvSpPr>
        <p:spPr>
          <a:xfrm>
            <a:off x="6225875" y="7064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594" name="Google Shape;1594;p90"/>
          <p:cNvSpPr/>
          <p:nvPr/>
        </p:nvSpPr>
        <p:spPr>
          <a:xfrm>
            <a:off x="4701875" y="1654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595" name="Google Shape;1595;p90"/>
          <p:cNvSpPr/>
          <p:nvPr/>
        </p:nvSpPr>
        <p:spPr>
          <a:xfrm>
            <a:off x="4854275" y="1806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596" name="Google Shape;1596;p90"/>
          <p:cNvSpPr/>
          <p:nvPr/>
        </p:nvSpPr>
        <p:spPr>
          <a:xfrm>
            <a:off x="5006675" y="1959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597" name="Google Shape;1597;p90"/>
          <p:cNvSpPr/>
          <p:nvPr/>
        </p:nvSpPr>
        <p:spPr>
          <a:xfrm>
            <a:off x="5159075" y="2111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598" name="Google Shape;1598;p90"/>
          <p:cNvSpPr/>
          <p:nvPr/>
        </p:nvSpPr>
        <p:spPr>
          <a:xfrm>
            <a:off x="5311475" y="2263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599" name="Google Shape;1599;p90"/>
          <p:cNvSpPr/>
          <p:nvPr/>
        </p:nvSpPr>
        <p:spPr>
          <a:xfrm>
            <a:off x="5463875" y="2416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600" name="Google Shape;1600;p90"/>
          <p:cNvSpPr/>
          <p:nvPr/>
        </p:nvSpPr>
        <p:spPr>
          <a:xfrm>
            <a:off x="5616275" y="2568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601" name="Google Shape;1601;p90"/>
          <p:cNvSpPr/>
          <p:nvPr/>
        </p:nvSpPr>
        <p:spPr>
          <a:xfrm>
            <a:off x="5768675" y="2721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602" name="Google Shape;1602;p90"/>
          <p:cNvSpPr/>
          <p:nvPr/>
        </p:nvSpPr>
        <p:spPr>
          <a:xfrm>
            <a:off x="5921075" y="2873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603" name="Google Shape;1603;p90"/>
          <p:cNvSpPr/>
          <p:nvPr/>
        </p:nvSpPr>
        <p:spPr>
          <a:xfrm>
            <a:off x="6073475" y="3025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604" name="Google Shape;1604;p90"/>
          <p:cNvSpPr/>
          <p:nvPr/>
        </p:nvSpPr>
        <p:spPr>
          <a:xfrm>
            <a:off x="6225875" y="3178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605" name="Google Shape;1605;p90"/>
          <p:cNvSpPr/>
          <p:nvPr/>
        </p:nvSpPr>
        <p:spPr>
          <a:xfrm>
            <a:off x="6378275" y="3330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606" name="Google Shape;1606;p90"/>
          <p:cNvSpPr/>
          <p:nvPr/>
        </p:nvSpPr>
        <p:spPr>
          <a:xfrm>
            <a:off x="6530675" y="3483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607" name="Google Shape;1607;p90"/>
          <p:cNvSpPr/>
          <p:nvPr/>
        </p:nvSpPr>
        <p:spPr>
          <a:xfrm>
            <a:off x="6683075" y="3635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608" name="Google Shape;1608;p90"/>
          <p:cNvSpPr/>
          <p:nvPr/>
        </p:nvSpPr>
        <p:spPr>
          <a:xfrm>
            <a:off x="6835475" y="3787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609" name="Google Shape;1609;p90"/>
          <p:cNvSpPr/>
          <p:nvPr/>
        </p:nvSpPr>
        <p:spPr>
          <a:xfrm>
            <a:off x="6987875" y="3940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610" name="Google Shape;1610;p90"/>
          <p:cNvSpPr/>
          <p:nvPr/>
        </p:nvSpPr>
        <p:spPr>
          <a:xfrm>
            <a:off x="7140275" y="4092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611" name="Google Shape;1611;p90"/>
          <p:cNvSpPr/>
          <p:nvPr/>
        </p:nvSpPr>
        <p:spPr>
          <a:xfrm>
            <a:off x="7292675" y="4245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612" name="Google Shape;1612;p90"/>
          <p:cNvSpPr/>
          <p:nvPr/>
        </p:nvSpPr>
        <p:spPr>
          <a:xfrm>
            <a:off x="7445075" y="4397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613" name="Google Shape;1613;p90"/>
          <p:cNvSpPr/>
          <p:nvPr/>
        </p:nvSpPr>
        <p:spPr>
          <a:xfrm>
            <a:off x="7597475" y="4549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614" name="Google Shape;1614;p90"/>
          <p:cNvSpPr/>
          <p:nvPr/>
        </p:nvSpPr>
        <p:spPr>
          <a:xfrm>
            <a:off x="4244675" y="4778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615" name="Google Shape;1615;p90"/>
          <p:cNvSpPr/>
          <p:nvPr/>
        </p:nvSpPr>
        <p:spPr>
          <a:xfrm>
            <a:off x="4397075" y="4930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616" name="Google Shape;1616;p90"/>
          <p:cNvSpPr/>
          <p:nvPr/>
        </p:nvSpPr>
        <p:spPr>
          <a:xfrm>
            <a:off x="4549475" y="5083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617" name="Google Shape;1617;p90"/>
          <p:cNvSpPr/>
          <p:nvPr/>
        </p:nvSpPr>
        <p:spPr>
          <a:xfrm>
            <a:off x="4701875" y="5235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618" name="Google Shape;1618;p90"/>
          <p:cNvSpPr/>
          <p:nvPr/>
        </p:nvSpPr>
        <p:spPr>
          <a:xfrm>
            <a:off x="4854275" y="5388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619" name="Google Shape;1619;p90"/>
          <p:cNvSpPr/>
          <p:nvPr/>
        </p:nvSpPr>
        <p:spPr>
          <a:xfrm>
            <a:off x="5006675" y="5540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620" name="Google Shape;1620;p90"/>
          <p:cNvSpPr/>
          <p:nvPr/>
        </p:nvSpPr>
        <p:spPr>
          <a:xfrm>
            <a:off x="5159075" y="5692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621" name="Google Shape;1621;p90"/>
          <p:cNvSpPr/>
          <p:nvPr/>
        </p:nvSpPr>
        <p:spPr>
          <a:xfrm>
            <a:off x="5311475" y="5845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622" name="Google Shape;1622;p90"/>
          <p:cNvSpPr/>
          <p:nvPr/>
        </p:nvSpPr>
        <p:spPr>
          <a:xfrm>
            <a:off x="5463875" y="5997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623" name="Google Shape;1623;p90"/>
          <p:cNvSpPr/>
          <p:nvPr/>
        </p:nvSpPr>
        <p:spPr>
          <a:xfrm>
            <a:off x="5616275" y="6150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624" name="Google Shape;1624;p90"/>
          <p:cNvSpPr/>
          <p:nvPr/>
        </p:nvSpPr>
        <p:spPr>
          <a:xfrm>
            <a:off x="5768675" y="6302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625" name="Google Shape;1625;p90"/>
          <p:cNvSpPr/>
          <p:nvPr/>
        </p:nvSpPr>
        <p:spPr>
          <a:xfrm>
            <a:off x="5921075" y="6454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626" name="Google Shape;1626;p90"/>
          <p:cNvSpPr/>
          <p:nvPr/>
        </p:nvSpPr>
        <p:spPr>
          <a:xfrm>
            <a:off x="6073475" y="6607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627" name="Google Shape;1627;p90"/>
          <p:cNvSpPr/>
          <p:nvPr/>
        </p:nvSpPr>
        <p:spPr>
          <a:xfrm>
            <a:off x="6225875" y="6759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628" name="Google Shape;1628;p90"/>
          <p:cNvSpPr/>
          <p:nvPr/>
        </p:nvSpPr>
        <p:spPr>
          <a:xfrm>
            <a:off x="6378275" y="6912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629" name="Google Shape;1629;p90"/>
          <p:cNvSpPr/>
          <p:nvPr/>
        </p:nvSpPr>
        <p:spPr>
          <a:xfrm>
            <a:off x="6530675" y="7064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630" name="Google Shape;1630;p90"/>
          <p:cNvSpPr/>
          <p:nvPr/>
        </p:nvSpPr>
        <p:spPr>
          <a:xfrm>
            <a:off x="5006675" y="1654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631" name="Google Shape;1631;p90"/>
          <p:cNvSpPr/>
          <p:nvPr/>
        </p:nvSpPr>
        <p:spPr>
          <a:xfrm>
            <a:off x="5159075" y="1806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632" name="Google Shape;1632;p90"/>
          <p:cNvSpPr/>
          <p:nvPr/>
        </p:nvSpPr>
        <p:spPr>
          <a:xfrm>
            <a:off x="5311475" y="1959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633" name="Google Shape;1633;p90"/>
          <p:cNvSpPr/>
          <p:nvPr/>
        </p:nvSpPr>
        <p:spPr>
          <a:xfrm>
            <a:off x="5463875" y="2111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634" name="Google Shape;1634;p90"/>
          <p:cNvSpPr/>
          <p:nvPr/>
        </p:nvSpPr>
        <p:spPr>
          <a:xfrm>
            <a:off x="5616275" y="2263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635" name="Google Shape;1635;p90"/>
          <p:cNvSpPr/>
          <p:nvPr/>
        </p:nvSpPr>
        <p:spPr>
          <a:xfrm>
            <a:off x="5768675" y="2416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636" name="Google Shape;1636;p90"/>
          <p:cNvSpPr/>
          <p:nvPr/>
        </p:nvSpPr>
        <p:spPr>
          <a:xfrm>
            <a:off x="5921075" y="2568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637" name="Google Shape;1637;p90"/>
          <p:cNvSpPr/>
          <p:nvPr/>
        </p:nvSpPr>
        <p:spPr>
          <a:xfrm>
            <a:off x="6073475" y="2721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638" name="Google Shape;1638;p90"/>
          <p:cNvSpPr/>
          <p:nvPr/>
        </p:nvSpPr>
        <p:spPr>
          <a:xfrm>
            <a:off x="6225875" y="2873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639" name="Google Shape;1639;p90"/>
          <p:cNvSpPr/>
          <p:nvPr/>
        </p:nvSpPr>
        <p:spPr>
          <a:xfrm>
            <a:off x="6378275" y="3025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640" name="Google Shape;1640;p90"/>
          <p:cNvSpPr/>
          <p:nvPr/>
        </p:nvSpPr>
        <p:spPr>
          <a:xfrm>
            <a:off x="6530675" y="3178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641" name="Google Shape;1641;p90"/>
          <p:cNvSpPr/>
          <p:nvPr/>
        </p:nvSpPr>
        <p:spPr>
          <a:xfrm>
            <a:off x="6683075" y="3330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642" name="Google Shape;1642;p90"/>
          <p:cNvSpPr/>
          <p:nvPr/>
        </p:nvSpPr>
        <p:spPr>
          <a:xfrm>
            <a:off x="6835475" y="3483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643" name="Google Shape;1643;p90"/>
          <p:cNvSpPr/>
          <p:nvPr/>
        </p:nvSpPr>
        <p:spPr>
          <a:xfrm>
            <a:off x="6987875" y="3635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644" name="Google Shape;1644;p90"/>
          <p:cNvSpPr/>
          <p:nvPr/>
        </p:nvSpPr>
        <p:spPr>
          <a:xfrm>
            <a:off x="7140275" y="3787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645" name="Google Shape;1645;p90"/>
          <p:cNvSpPr/>
          <p:nvPr/>
        </p:nvSpPr>
        <p:spPr>
          <a:xfrm>
            <a:off x="7292675" y="3940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646" name="Google Shape;1646;p90"/>
          <p:cNvSpPr/>
          <p:nvPr/>
        </p:nvSpPr>
        <p:spPr>
          <a:xfrm>
            <a:off x="7445075" y="4092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647" name="Google Shape;1647;p90"/>
          <p:cNvSpPr/>
          <p:nvPr/>
        </p:nvSpPr>
        <p:spPr>
          <a:xfrm>
            <a:off x="7597475" y="4245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648" name="Google Shape;1648;p90"/>
          <p:cNvSpPr/>
          <p:nvPr/>
        </p:nvSpPr>
        <p:spPr>
          <a:xfrm>
            <a:off x="4244675" y="4473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649" name="Google Shape;1649;p90"/>
          <p:cNvSpPr/>
          <p:nvPr/>
        </p:nvSpPr>
        <p:spPr>
          <a:xfrm>
            <a:off x="4397075" y="4626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650" name="Google Shape;1650;p90"/>
          <p:cNvSpPr/>
          <p:nvPr/>
        </p:nvSpPr>
        <p:spPr>
          <a:xfrm>
            <a:off x="4549475" y="4778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651" name="Google Shape;1651;p90"/>
          <p:cNvSpPr/>
          <p:nvPr/>
        </p:nvSpPr>
        <p:spPr>
          <a:xfrm>
            <a:off x="4701875" y="4930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652" name="Google Shape;1652;p90"/>
          <p:cNvSpPr/>
          <p:nvPr/>
        </p:nvSpPr>
        <p:spPr>
          <a:xfrm>
            <a:off x="4854275" y="5083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653" name="Google Shape;1653;p90"/>
          <p:cNvSpPr/>
          <p:nvPr/>
        </p:nvSpPr>
        <p:spPr>
          <a:xfrm>
            <a:off x="5006675" y="5235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654" name="Google Shape;1654;p90"/>
          <p:cNvSpPr/>
          <p:nvPr/>
        </p:nvSpPr>
        <p:spPr>
          <a:xfrm>
            <a:off x="5159075" y="5388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655" name="Google Shape;1655;p90"/>
          <p:cNvSpPr/>
          <p:nvPr/>
        </p:nvSpPr>
        <p:spPr>
          <a:xfrm>
            <a:off x="5311475" y="5540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656" name="Google Shape;1656;p90"/>
          <p:cNvSpPr/>
          <p:nvPr/>
        </p:nvSpPr>
        <p:spPr>
          <a:xfrm>
            <a:off x="5463875" y="5692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657" name="Google Shape;1657;p90"/>
          <p:cNvSpPr/>
          <p:nvPr/>
        </p:nvSpPr>
        <p:spPr>
          <a:xfrm>
            <a:off x="5616275" y="5845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658" name="Google Shape;1658;p90"/>
          <p:cNvSpPr/>
          <p:nvPr/>
        </p:nvSpPr>
        <p:spPr>
          <a:xfrm>
            <a:off x="5768675" y="5997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659" name="Google Shape;1659;p90"/>
          <p:cNvSpPr/>
          <p:nvPr/>
        </p:nvSpPr>
        <p:spPr>
          <a:xfrm>
            <a:off x="5921075" y="6150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660" name="Google Shape;1660;p90"/>
          <p:cNvSpPr/>
          <p:nvPr/>
        </p:nvSpPr>
        <p:spPr>
          <a:xfrm>
            <a:off x="6073475" y="6302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661" name="Google Shape;1661;p90"/>
          <p:cNvSpPr/>
          <p:nvPr/>
        </p:nvSpPr>
        <p:spPr>
          <a:xfrm>
            <a:off x="6225875" y="6454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662" name="Google Shape;1662;p90"/>
          <p:cNvSpPr/>
          <p:nvPr/>
        </p:nvSpPr>
        <p:spPr>
          <a:xfrm>
            <a:off x="6378275" y="6607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663" name="Google Shape;1663;p90"/>
          <p:cNvSpPr/>
          <p:nvPr/>
        </p:nvSpPr>
        <p:spPr>
          <a:xfrm>
            <a:off x="6530675" y="6759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664" name="Google Shape;1664;p90"/>
          <p:cNvSpPr/>
          <p:nvPr/>
        </p:nvSpPr>
        <p:spPr>
          <a:xfrm>
            <a:off x="6683075" y="6912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665" name="Google Shape;1665;p90"/>
          <p:cNvSpPr/>
          <p:nvPr/>
        </p:nvSpPr>
        <p:spPr>
          <a:xfrm>
            <a:off x="6835475" y="7064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666" name="Google Shape;1666;p90"/>
          <p:cNvSpPr/>
          <p:nvPr/>
        </p:nvSpPr>
        <p:spPr>
          <a:xfrm>
            <a:off x="5311475" y="1654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667" name="Google Shape;1667;p90"/>
          <p:cNvSpPr/>
          <p:nvPr/>
        </p:nvSpPr>
        <p:spPr>
          <a:xfrm>
            <a:off x="5463875" y="1806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668" name="Google Shape;1668;p90"/>
          <p:cNvSpPr/>
          <p:nvPr/>
        </p:nvSpPr>
        <p:spPr>
          <a:xfrm>
            <a:off x="5616275" y="1959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669" name="Google Shape;1669;p90"/>
          <p:cNvSpPr/>
          <p:nvPr/>
        </p:nvSpPr>
        <p:spPr>
          <a:xfrm>
            <a:off x="5768675" y="2111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670" name="Google Shape;1670;p90"/>
          <p:cNvSpPr/>
          <p:nvPr/>
        </p:nvSpPr>
        <p:spPr>
          <a:xfrm>
            <a:off x="5921075" y="2263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671" name="Google Shape;1671;p90"/>
          <p:cNvSpPr/>
          <p:nvPr/>
        </p:nvSpPr>
        <p:spPr>
          <a:xfrm>
            <a:off x="6073475" y="2416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672" name="Google Shape;1672;p90"/>
          <p:cNvSpPr/>
          <p:nvPr/>
        </p:nvSpPr>
        <p:spPr>
          <a:xfrm>
            <a:off x="6225875" y="2568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673" name="Google Shape;1673;p90"/>
          <p:cNvSpPr/>
          <p:nvPr/>
        </p:nvSpPr>
        <p:spPr>
          <a:xfrm>
            <a:off x="6378275" y="2721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674" name="Google Shape;1674;p90"/>
          <p:cNvSpPr/>
          <p:nvPr/>
        </p:nvSpPr>
        <p:spPr>
          <a:xfrm>
            <a:off x="6530675" y="2873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675" name="Google Shape;1675;p90"/>
          <p:cNvSpPr/>
          <p:nvPr/>
        </p:nvSpPr>
        <p:spPr>
          <a:xfrm>
            <a:off x="6683075" y="3025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676" name="Google Shape;1676;p90"/>
          <p:cNvSpPr/>
          <p:nvPr/>
        </p:nvSpPr>
        <p:spPr>
          <a:xfrm>
            <a:off x="6835475" y="3178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677" name="Google Shape;1677;p90"/>
          <p:cNvSpPr/>
          <p:nvPr/>
        </p:nvSpPr>
        <p:spPr>
          <a:xfrm>
            <a:off x="6987875" y="3330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678" name="Google Shape;1678;p90"/>
          <p:cNvSpPr/>
          <p:nvPr/>
        </p:nvSpPr>
        <p:spPr>
          <a:xfrm>
            <a:off x="7140275" y="3483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679" name="Google Shape;1679;p90"/>
          <p:cNvSpPr/>
          <p:nvPr/>
        </p:nvSpPr>
        <p:spPr>
          <a:xfrm>
            <a:off x="7292675" y="3635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680" name="Google Shape;1680;p90"/>
          <p:cNvSpPr/>
          <p:nvPr/>
        </p:nvSpPr>
        <p:spPr>
          <a:xfrm>
            <a:off x="7445075" y="3787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681" name="Google Shape;1681;p90"/>
          <p:cNvSpPr/>
          <p:nvPr/>
        </p:nvSpPr>
        <p:spPr>
          <a:xfrm>
            <a:off x="7597475" y="3940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682" name="Google Shape;1682;p90"/>
          <p:cNvSpPr/>
          <p:nvPr/>
        </p:nvSpPr>
        <p:spPr>
          <a:xfrm>
            <a:off x="4244675" y="4168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683" name="Google Shape;1683;p90"/>
          <p:cNvSpPr/>
          <p:nvPr/>
        </p:nvSpPr>
        <p:spPr>
          <a:xfrm>
            <a:off x="4397075" y="4321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684" name="Google Shape;1684;p90"/>
          <p:cNvSpPr/>
          <p:nvPr/>
        </p:nvSpPr>
        <p:spPr>
          <a:xfrm>
            <a:off x="4549475" y="4473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685" name="Google Shape;1685;p90"/>
          <p:cNvSpPr/>
          <p:nvPr/>
        </p:nvSpPr>
        <p:spPr>
          <a:xfrm>
            <a:off x="4701875" y="4626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686" name="Google Shape;1686;p90"/>
          <p:cNvSpPr/>
          <p:nvPr/>
        </p:nvSpPr>
        <p:spPr>
          <a:xfrm>
            <a:off x="4854275" y="4778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687" name="Google Shape;1687;p90"/>
          <p:cNvSpPr/>
          <p:nvPr/>
        </p:nvSpPr>
        <p:spPr>
          <a:xfrm>
            <a:off x="5006675" y="4930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688" name="Google Shape;1688;p90"/>
          <p:cNvSpPr/>
          <p:nvPr/>
        </p:nvSpPr>
        <p:spPr>
          <a:xfrm>
            <a:off x="5159075" y="5083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689" name="Google Shape;1689;p90"/>
          <p:cNvSpPr/>
          <p:nvPr/>
        </p:nvSpPr>
        <p:spPr>
          <a:xfrm>
            <a:off x="5311475" y="5235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690" name="Google Shape;1690;p90"/>
          <p:cNvSpPr/>
          <p:nvPr/>
        </p:nvSpPr>
        <p:spPr>
          <a:xfrm>
            <a:off x="5463875" y="5388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691" name="Google Shape;1691;p90"/>
          <p:cNvSpPr/>
          <p:nvPr/>
        </p:nvSpPr>
        <p:spPr>
          <a:xfrm>
            <a:off x="5616275" y="5540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692" name="Google Shape;1692;p90"/>
          <p:cNvSpPr/>
          <p:nvPr/>
        </p:nvSpPr>
        <p:spPr>
          <a:xfrm>
            <a:off x="5768675" y="5692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693" name="Google Shape;1693;p90"/>
          <p:cNvSpPr/>
          <p:nvPr/>
        </p:nvSpPr>
        <p:spPr>
          <a:xfrm>
            <a:off x="5921075" y="5845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694" name="Google Shape;1694;p90"/>
          <p:cNvSpPr/>
          <p:nvPr/>
        </p:nvSpPr>
        <p:spPr>
          <a:xfrm>
            <a:off x="6073475" y="5997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695" name="Google Shape;1695;p90"/>
          <p:cNvSpPr/>
          <p:nvPr/>
        </p:nvSpPr>
        <p:spPr>
          <a:xfrm>
            <a:off x="6225875" y="6150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696" name="Google Shape;1696;p90"/>
          <p:cNvSpPr/>
          <p:nvPr/>
        </p:nvSpPr>
        <p:spPr>
          <a:xfrm>
            <a:off x="6378275" y="6302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697" name="Google Shape;1697;p90"/>
          <p:cNvSpPr/>
          <p:nvPr/>
        </p:nvSpPr>
        <p:spPr>
          <a:xfrm>
            <a:off x="6530675" y="6454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698" name="Google Shape;1698;p90"/>
          <p:cNvSpPr/>
          <p:nvPr/>
        </p:nvSpPr>
        <p:spPr>
          <a:xfrm>
            <a:off x="6683075" y="6607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699" name="Google Shape;1699;p90"/>
          <p:cNvSpPr/>
          <p:nvPr/>
        </p:nvSpPr>
        <p:spPr>
          <a:xfrm>
            <a:off x="6835475" y="6759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700" name="Google Shape;1700;p90"/>
          <p:cNvSpPr/>
          <p:nvPr/>
        </p:nvSpPr>
        <p:spPr>
          <a:xfrm>
            <a:off x="6987875" y="6912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701" name="Google Shape;1701;p90"/>
          <p:cNvSpPr/>
          <p:nvPr/>
        </p:nvSpPr>
        <p:spPr>
          <a:xfrm>
            <a:off x="7140275" y="7064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702" name="Google Shape;1702;p90"/>
          <p:cNvSpPr/>
          <p:nvPr/>
        </p:nvSpPr>
        <p:spPr>
          <a:xfrm>
            <a:off x="5616275" y="1654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703" name="Google Shape;1703;p90"/>
          <p:cNvSpPr/>
          <p:nvPr/>
        </p:nvSpPr>
        <p:spPr>
          <a:xfrm>
            <a:off x="5768675" y="1806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704" name="Google Shape;1704;p90"/>
          <p:cNvSpPr/>
          <p:nvPr/>
        </p:nvSpPr>
        <p:spPr>
          <a:xfrm>
            <a:off x="5921075" y="1959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705" name="Google Shape;1705;p90"/>
          <p:cNvSpPr/>
          <p:nvPr/>
        </p:nvSpPr>
        <p:spPr>
          <a:xfrm>
            <a:off x="6073475" y="2111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706" name="Google Shape;1706;p90"/>
          <p:cNvSpPr/>
          <p:nvPr/>
        </p:nvSpPr>
        <p:spPr>
          <a:xfrm>
            <a:off x="6225875" y="2263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707" name="Google Shape;1707;p90"/>
          <p:cNvSpPr/>
          <p:nvPr/>
        </p:nvSpPr>
        <p:spPr>
          <a:xfrm>
            <a:off x="6378275" y="2416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708" name="Google Shape;1708;p90"/>
          <p:cNvSpPr/>
          <p:nvPr/>
        </p:nvSpPr>
        <p:spPr>
          <a:xfrm>
            <a:off x="6530675" y="2568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709" name="Google Shape;1709;p90"/>
          <p:cNvSpPr/>
          <p:nvPr/>
        </p:nvSpPr>
        <p:spPr>
          <a:xfrm>
            <a:off x="6683075" y="2721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710" name="Google Shape;1710;p90"/>
          <p:cNvSpPr/>
          <p:nvPr/>
        </p:nvSpPr>
        <p:spPr>
          <a:xfrm>
            <a:off x="6835475" y="2873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711" name="Google Shape;1711;p90"/>
          <p:cNvSpPr/>
          <p:nvPr/>
        </p:nvSpPr>
        <p:spPr>
          <a:xfrm>
            <a:off x="6987875" y="3025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712" name="Google Shape;1712;p90"/>
          <p:cNvSpPr/>
          <p:nvPr/>
        </p:nvSpPr>
        <p:spPr>
          <a:xfrm>
            <a:off x="7140275" y="3178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713" name="Google Shape;1713;p90"/>
          <p:cNvSpPr/>
          <p:nvPr/>
        </p:nvSpPr>
        <p:spPr>
          <a:xfrm>
            <a:off x="7292675" y="3330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714" name="Google Shape;1714;p90"/>
          <p:cNvSpPr/>
          <p:nvPr/>
        </p:nvSpPr>
        <p:spPr>
          <a:xfrm>
            <a:off x="7445075" y="3483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715" name="Google Shape;1715;p90"/>
          <p:cNvSpPr/>
          <p:nvPr/>
        </p:nvSpPr>
        <p:spPr>
          <a:xfrm>
            <a:off x="7597475" y="3635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716" name="Google Shape;1716;p90"/>
          <p:cNvSpPr/>
          <p:nvPr/>
        </p:nvSpPr>
        <p:spPr>
          <a:xfrm>
            <a:off x="4244675" y="3864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717" name="Google Shape;1717;p90"/>
          <p:cNvSpPr/>
          <p:nvPr/>
        </p:nvSpPr>
        <p:spPr>
          <a:xfrm>
            <a:off x="4397075" y="4016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718" name="Google Shape;1718;p90"/>
          <p:cNvSpPr/>
          <p:nvPr/>
        </p:nvSpPr>
        <p:spPr>
          <a:xfrm>
            <a:off x="4549475" y="4168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719" name="Google Shape;1719;p90"/>
          <p:cNvSpPr/>
          <p:nvPr/>
        </p:nvSpPr>
        <p:spPr>
          <a:xfrm>
            <a:off x="4701875" y="4321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720" name="Google Shape;1720;p90"/>
          <p:cNvSpPr/>
          <p:nvPr/>
        </p:nvSpPr>
        <p:spPr>
          <a:xfrm>
            <a:off x="4854275" y="4473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721" name="Google Shape;1721;p90"/>
          <p:cNvSpPr/>
          <p:nvPr/>
        </p:nvSpPr>
        <p:spPr>
          <a:xfrm>
            <a:off x="5006675" y="4626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722" name="Google Shape;1722;p90"/>
          <p:cNvSpPr/>
          <p:nvPr/>
        </p:nvSpPr>
        <p:spPr>
          <a:xfrm>
            <a:off x="5159075" y="4778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723" name="Google Shape;1723;p90"/>
          <p:cNvSpPr/>
          <p:nvPr/>
        </p:nvSpPr>
        <p:spPr>
          <a:xfrm>
            <a:off x="5311475" y="4930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724" name="Google Shape;1724;p90"/>
          <p:cNvSpPr/>
          <p:nvPr/>
        </p:nvSpPr>
        <p:spPr>
          <a:xfrm>
            <a:off x="5463875" y="5083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725" name="Google Shape;1725;p90"/>
          <p:cNvSpPr/>
          <p:nvPr/>
        </p:nvSpPr>
        <p:spPr>
          <a:xfrm>
            <a:off x="5616275" y="5235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726" name="Google Shape;1726;p90"/>
          <p:cNvSpPr/>
          <p:nvPr/>
        </p:nvSpPr>
        <p:spPr>
          <a:xfrm>
            <a:off x="5768675" y="5388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727" name="Google Shape;1727;p90"/>
          <p:cNvSpPr/>
          <p:nvPr/>
        </p:nvSpPr>
        <p:spPr>
          <a:xfrm>
            <a:off x="5921075" y="5540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728" name="Google Shape;1728;p90"/>
          <p:cNvSpPr/>
          <p:nvPr/>
        </p:nvSpPr>
        <p:spPr>
          <a:xfrm>
            <a:off x="6073475" y="5692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729" name="Google Shape;1729;p90"/>
          <p:cNvSpPr/>
          <p:nvPr/>
        </p:nvSpPr>
        <p:spPr>
          <a:xfrm>
            <a:off x="6225875" y="5845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730" name="Google Shape;1730;p90"/>
          <p:cNvSpPr/>
          <p:nvPr/>
        </p:nvSpPr>
        <p:spPr>
          <a:xfrm>
            <a:off x="6378275" y="5997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731" name="Google Shape;1731;p90"/>
          <p:cNvSpPr/>
          <p:nvPr/>
        </p:nvSpPr>
        <p:spPr>
          <a:xfrm>
            <a:off x="6530675" y="6150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732" name="Google Shape;1732;p90"/>
          <p:cNvSpPr/>
          <p:nvPr/>
        </p:nvSpPr>
        <p:spPr>
          <a:xfrm>
            <a:off x="6683075" y="6302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733" name="Google Shape;1733;p90"/>
          <p:cNvSpPr/>
          <p:nvPr/>
        </p:nvSpPr>
        <p:spPr>
          <a:xfrm>
            <a:off x="6835475" y="6454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734" name="Google Shape;1734;p90"/>
          <p:cNvSpPr/>
          <p:nvPr/>
        </p:nvSpPr>
        <p:spPr>
          <a:xfrm>
            <a:off x="6987875" y="6607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735" name="Google Shape;1735;p90"/>
          <p:cNvSpPr/>
          <p:nvPr/>
        </p:nvSpPr>
        <p:spPr>
          <a:xfrm>
            <a:off x="7140275" y="6759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736" name="Google Shape;1736;p90"/>
          <p:cNvSpPr/>
          <p:nvPr/>
        </p:nvSpPr>
        <p:spPr>
          <a:xfrm>
            <a:off x="7292675" y="6912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737" name="Google Shape;1737;p90"/>
          <p:cNvSpPr/>
          <p:nvPr/>
        </p:nvSpPr>
        <p:spPr>
          <a:xfrm>
            <a:off x="7445075" y="7064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738" name="Google Shape;1738;p90"/>
          <p:cNvSpPr/>
          <p:nvPr/>
        </p:nvSpPr>
        <p:spPr>
          <a:xfrm>
            <a:off x="5921075" y="1654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739" name="Google Shape;1739;p90"/>
          <p:cNvSpPr/>
          <p:nvPr/>
        </p:nvSpPr>
        <p:spPr>
          <a:xfrm>
            <a:off x="6073475" y="1806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740" name="Google Shape;1740;p90"/>
          <p:cNvSpPr/>
          <p:nvPr/>
        </p:nvSpPr>
        <p:spPr>
          <a:xfrm>
            <a:off x="6225875" y="1959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741" name="Google Shape;1741;p90"/>
          <p:cNvSpPr/>
          <p:nvPr/>
        </p:nvSpPr>
        <p:spPr>
          <a:xfrm>
            <a:off x="6378275" y="2111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742" name="Google Shape;1742;p90"/>
          <p:cNvSpPr/>
          <p:nvPr/>
        </p:nvSpPr>
        <p:spPr>
          <a:xfrm>
            <a:off x="6530675" y="2263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743" name="Google Shape;1743;p90"/>
          <p:cNvSpPr/>
          <p:nvPr/>
        </p:nvSpPr>
        <p:spPr>
          <a:xfrm>
            <a:off x="6683075" y="2416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744" name="Google Shape;1744;p90"/>
          <p:cNvSpPr/>
          <p:nvPr/>
        </p:nvSpPr>
        <p:spPr>
          <a:xfrm>
            <a:off x="6835475" y="2568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745" name="Google Shape;1745;p90"/>
          <p:cNvSpPr/>
          <p:nvPr/>
        </p:nvSpPr>
        <p:spPr>
          <a:xfrm>
            <a:off x="6987875" y="2721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746" name="Google Shape;1746;p90"/>
          <p:cNvSpPr/>
          <p:nvPr/>
        </p:nvSpPr>
        <p:spPr>
          <a:xfrm>
            <a:off x="7140275" y="2873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747" name="Google Shape;1747;p90"/>
          <p:cNvSpPr/>
          <p:nvPr/>
        </p:nvSpPr>
        <p:spPr>
          <a:xfrm>
            <a:off x="7292675" y="3025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748" name="Google Shape;1748;p90"/>
          <p:cNvSpPr/>
          <p:nvPr/>
        </p:nvSpPr>
        <p:spPr>
          <a:xfrm>
            <a:off x="7445075" y="3178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749" name="Google Shape;1749;p90"/>
          <p:cNvSpPr/>
          <p:nvPr/>
        </p:nvSpPr>
        <p:spPr>
          <a:xfrm>
            <a:off x="7597475" y="3330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750" name="Google Shape;1750;p90"/>
          <p:cNvSpPr/>
          <p:nvPr/>
        </p:nvSpPr>
        <p:spPr>
          <a:xfrm>
            <a:off x="4244675" y="3559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751" name="Google Shape;1751;p90"/>
          <p:cNvSpPr/>
          <p:nvPr/>
        </p:nvSpPr>
        <p:spPr>
          <a:xfrm>
            <a:off x="4397075" y="3711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752" name="Google Shape;1752;p90"/>
          <p:cNvSpPr/>
          <p:nvPr/>
        </p:nvSpPr>
        <p:spPr>
          <a:xfrm>
            <a:off x="4549475" y="3864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753" name="Google Shape;1753;p90"/>
          <p:cNvSpPr/>
          <p:nvPr/>
        </p:nvSpPr>
        <p:spPr>
          <a:xfrm>
            <a:off x="4701875" y="4016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754" name="Google Shape;1754;p90"/>
          <p:cNvSpPr/>
          <p:nvPr/>
        </p:nvSpPr>
        <p:spPr>
          <a:xfrm>
            <a:off x="4854275" y="4168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755" name="Google Shape;1755;p90"/>
          <p:cNvSpPr/>
          <p:nvPr/>
        </p:nvSpPr>
        <p:spPr>
          <a:xfrm>
            <a:off x="5006675" y="4321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756" name="Google Shape;1756;p90"/>
          <p:cNvSpPr/>
          <p:nvPr/>
        </p:nvSpPr>
        <p:spPr>
          <a:xfrm>
            <a:off x="5159075" y="4473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757" name="Google Shape;1757;p90"/>
          <p:cNvSpPr/>
          <p:nvPr/>
        </p:nvSpPr>
        <p:spPr>
          <a:xfrm>
            <a:off x="5311475" y="4626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758" name="Google Shape;1758;p90"/>
          <p:cNvSpPr/>
          <p:nvPr/>
        </p:nvSpPr>
        <p:spPr>
          <a:xfrm>
            <a:off x="5463875" y="4778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759" name="Google Shape;1759;p90"/>
          <p:cNvSpPr/>
          <p:nvPr/>
        </p:nvSpPr>
        <p:spPr>
          <a:xfrm>
            <a:off x="5616275" y="4930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760" name="Google Shape;1760;p90"/>
          <p:cNvSpPr/>
          <p:nvPr/>
        </p:nvSpPr>
        <p:spPr>
          <a:xfrm>
            <a:off x="5768675" y="5083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761" name="Google Shape;1761;p90"/>
          <p:cNvSpPr/>
          <p:nvPr/>
        </p:nvSpPr>
        <p:spPr>
          <a:xfrm>
            <a:off x="5921075" y="5235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762" name="Google Shape;1762;p90"/>
          <p:cNvSpPr/>
          <p:nvPr/>
        </p:nvSpPr>
        <p:spPr>
          <a:xfrm>
            <a:off x="6073475" y="5388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763" name="Google Shape;1763;p90"/>
          <p:cNvSpPr/>
          <p:nvPr/>
        </p:nvSpPr>
        <p:spPr>
          <a:xfrm>
            <a:off x="6225875" y="5540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764" name="Google Shape;1764;p90"/>
          <p:cNvSpPr/>
          <p:nvPr/>
        </p:nvSpPr>
        <p:spPr>
          <a:xfrm>
            <a:off x="6378275" y="5692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765" name="Google Shape;1765;p90"/>
          <p:cNvSpPr/>
          <p:nvPr/>
        </p:nvSpPr>
        <p:spPr>
          <a:xfrm>
            <a:off x="6530675" y="5845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766" name="Google Shape;1766;p90"/>
          <p:cNvSpPr/>
          <p:nvPr/>
        </p:nvSpPr>
        <p:spPr>
          <a:xfrm>
            <a:off x="6683075" y="5997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767" name="Google Shape;1767;p90"/>
          <p:cNvSpPr/>
          <p:nvPr/>
        </p:nvSpPr>
        <p:spPr>
          <a:xfrm>
            <a:off x="6835475" y="6150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768" name="Google Shape;1768;p90"/>
          <p:cNvSpPr/>
          <p:nvPr/>
        </p:nvSpPr>
        <p:spPr>
          <a:xfrm>
            <a:off x="6987875" y="6302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769" name="Google Shape;1769;p90"/>
          <p:cNvSpPr/>
          <p:nvPr/>
        </p:nvSpPr>
        <p:spPr>
          <a:xfrm>
            <a:off x="7140275" y="6454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770" name="Google Shape;1770;p90"/>
          <p:cNvSpPr/>
          <p:nvPr/>
        </p:nvSpPr>
        <p:spPr>
          <a:xfrm>
            <a:off x="7292675" y="6607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771" name="Google Shape;1771;p90"/>
          <p:cNvSpPr/>
          <p:nvPr/>
        </p:nvSpPr>
        <p:spPr>
          <a:xfrm>
            <a:off x="7445075" y="6759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772" name="Google Shape;1772;p90"/>
          <p:cNvSpPr/>
          <p:nvPr/>
        </p:nvSpPr>
        <p:spPr>
          <a:xfrm>
            <a:off x="7597475" y="6912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773" name="Google Shape;1773;p90"/>
          <p:cNvSpPr/>
          <p:nvPr/>
        </p:nvSpPr>
        <p:spPr>
          <a:xfrm>
            <a:off x="4244675" y="7064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774" name="Google Shape;1774;p90"/>
          <p:cNvSpPr/>
          <p:nvPr/>
        </p:nvSpPr>
        <p:spPr>
          <a:xfrm>
            <a:off x="6225875" y="1654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775" name="Google Shape;1775;p90"/>
          <p:cNvSpPr/>
          <p:nvPr/>
        </p:nvSpPr>
        <p:spPr>
          <a:xfrm>
            <a:off x="6378275" y="1806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776" name="Google Shape;1776;p90"/>
          <p:cNvSpPr/>
          <p:nvPr/>
        </p:nvSpPr>
        <p:spPr>
          <a:xfrm>
            <a:off x="6530675" y="1959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777" name="Google Shape;1777;p90"/>
          <p:cNvSpPr/>
          <p:nvPr/>
        </p:nvSpPr>
        <p:spPr>
          <a:xfrm>
            <a:off x="6683075" y="2111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778" name="Google Shape;1778;p90"/>
          <p:cNvSpPr/>
          <p:nvPr/>
        </p:nvSpPr>
        <p:spPr>
          <a:xfrm>
            <a:off x="6835475" y="2263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779" name="Google Shape;1779;p90"/>
          <p:cNvSpPr/>
          <p:nvPr/>
        </p:nvSpPr>
        <p:spPr>
          <a:xfrm>
            <a:off x="6987875" y="2416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780" name="Google Shape;1780;p90"/>
          <p:cNvSpPr/>
          <p:nvPr/>
        </p:nvSpPr>
        <p:spPr>
          <a:xfrm>
            <a:off x="7140275" y="2568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781" name="Google Shape;1781;p90"/>
          <p:cNvSpPr/>
          <p:nvPr/>
        </p:nvSpPr>
        <p:spPr>
          <a:xfrm>
            <a:off x="7292675" y="2721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782" name="Google Shape;1782;p90"/>
          <p:cNvSpPr/>
          <p:nvPr/>
        </p:nvSpPr>
        <p:spPr>
          <a:xfrm>
            <a:off x="7445075" y="2873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783" name="Google Shape;1783;p90"/>
          <p:cNvSpPr/>
          <p:nvPr/>
        </p:nvSpPr>
        <p:spPr>
          <a:xfrm>
            <a:off x="7597475" y="3025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784" name="Google Shape;1784;p90"/>
          <p:cNvSpPr/>
          <p:nvPr/>
        </p:nvSpPr>
        <p:spPr>
          <a:xfrm>
            <a:off x="4244675" y="3254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785" name="Google Shape;1785;p90"/>
          <p:cNvSpPr/>
          <p:nvPr/>
        </p:nvSpPr>
        <p:spPr>
          <a:xfrm>
            <a:off x="4397075" y="3406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786" name="Google Shape;1786;p90"/>
          <p:cNvSpPr/>
          <p:nvPr/>
        </p:nvSpPr>
        <p:spPr>
          <a:xfrm>
            <a:off x="4549475" y="3559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787" name="Google Shape;1787;p90"/>
          <p:cNvSpPr/>
          <p:nvPr/>
        </p:nvSpPr>
        <p:spPr>
          <a:xfrm>
            <a:off x="4701875" y="3711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788" name="Google Shape;1788;p90"/>
          <p:cNvSpPr/>
          <p:nvPr/>
        </p:nvSpPr>
        <p:spPr>
          <a:xfrm>
            <a:off x="4854275" y="3864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789" name="Google Shape;1789;p90"/>
          <p:cNvSpPr/>
          <p:nvPr/>
        </p:nvSpPr>
        <p:spPr>
          <a:xfrm>
            <a:off x="5006675" y="4016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790" name="Google Shape;1790;p90"/>
          <p:cNvSpPr/>
          <p:nvPr/>
        </p:nvSpPr>
        <p:spPr>
          <a:xfrm>
            <a:off x="5159075" y="4168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791" name="Google Shape;1791;p90"/>
          <p:cNvSpPr/>
          <p:nvPr/>
        </p:nvSpPr>
        <p:spPr>
          <a:xfrm>
            <a:off x="5311475" y="4321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792" name="Google Shape;1792;p90"/>
          <p:cNvSpPr/>
          <p:nvPr/>
        </p:nvSpPr>
        <p:spPr>
          <a:xfrm>
            <a:off x="5463875" y="4473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793" name="Google Shape;1793;p90"/>
          <p:cNvSpPr/>
          <p:nvPr/>
        </p:nvSpPr>
        <p:spPr>
          <a:xfrm>
            <a:off x="5616275" y="4626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794" name="Google Shape;1794;p90"/>
          <p:cNvSpPr/>
          <p:nvPr/>
        </p:nvSpPr>
        <p:spPr>
          <a:xfrm>
            <a:off x="5768675" y="4778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795" name="Google Shape;1795;p90"/>
          <p:cNvSpPr/>
          <p:nvPr/>
        </p:nvSpPr>
        <p:spPr>
          <a:xfrm>
            <a:off x="5921075" y="4930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796" name="Google Shape;1796;p90"/>
          <p:cNvSpPr/>
          <p:nvPr/>
        </p:nvSpPr>
        <p:spPr>
          <a:xfrm>
            <a:off x="6073475" y="5083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797" name="Google Shape;1797;p90"/>
          <p:cNvSpPr/>
          <p:nvPr/>
        </p:nvSpPr>
        <p:spPr>
          <a:xfrm>
            <a:off x="6225875" y="5235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798" name="Google Shape;1798;p90"/>
          <p:cNvSpPr/>
          <p:nvPr/>
        </p:nvSpPr>
        <p:spPr>
          <a:xfrm>
            <a:off x="6378275" y="5388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799" name="Google Shape;1799;p90"/>
          <p:cNvSpPr/>
          <p:nvPr/>
        </p:nvSpPr>
        <p:spPr>
          <a:xfrm>
            <a:off x="6530675" y="5540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800" name="Google Shape;1800;p90"/>
          <p:cNvSpPr/>
          <p:nvPr/>
        </p:nvSpPr>
        <p:spPr>
          <a:xfrm>
            <a:off x="6683075" y="5692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801" name="Google Shape;1801;p90"/>
          <p:cNvSpPr/>
          <p:nvPr/>
        </p:nvSpPr>
        <p:spPr>
          <a:xfrm>
            <a:off x="6835475" y="5845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802" name="Google Shape;1802;p90"/>
          <p:cNvSpPr/>
          <p:nvPr/>
        </p:nvSpPr>
        <p:spPr>
          <a:xfrm>
            <a:off x="6987875" y="5997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803" name="Google Shape;1803;p90"/>
          <p:cNvSpPr/>
          <p:nvPr/>
        </p:nvSpPr>
        <p:spPr>
          <a:xfrm>
            <a:off x="7140275" y="6150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804" name="Google Shape;1804;p90"/>
          <p:cNvSpPr/>
          <p:nvPr/>
        </p:nvSpPr>
        <p:spPr>
          <a:xfrm>
            <a:off x="7292675" y="6302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805" name="Google Shape;1805;p90"/>
          <p:cNvSpPr/>
          <p:nvPr/>
        </p:nvSpPr>
        <p:spPr>
          <a:xfrm>
            <a:off x="7445075" y="6454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806" name="Google Shape;1806;p90"/>
          <p:cNvSpPr/>
          <p:nvPr/>
        </p:nvSpPr>
        <p:spPr>
          <a:xfrm>
            <a:off x="7597475" y="6607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807" name="Google Shape;1807;p90"/>
          <p:cNvSpPr/>
          <p:nvPr/>
        </p:nvSpPr>
        <p:spPr>
          <a:xfrm>
            <a:off x="4244675" y="6759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808" name="Google Shape;1808;p90"/>
          <p:cNvSpPr/>
          <p:nvPr/>
        </p:nvSpPr>
        <p:spPr>
          <a:xfrm>
            <a:off x="4397075" y="6912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809" name="Google Shape;1809;p90"/>
          <p:cNvSpPr/>
          <p:nvPr/>
        </p:nvSpPr>
        <p:spPr>
          <a:xfrm>
            <a:off x="4549475" y="7064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810" name="Google Shape;1810;p90"/>
          <p:cNvSpPr/>
          <p:nvPr/>
        </p:nvSpPr>
        <p:spPr>
          <a:xfrm>
            <a:off x="6530675" y="1654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811" name="Google Shape;1811;p90"/>
          <p:cNvSpPr/>
          <p:nvPr/>
        </p:nvSpPr>
        <p:spPr>
          <a:xfrm>
            <a:off x="6683075" y="1806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812" name="Google Shape;1812;p90"/>
          <p:cNvSpPr/>
          <p:nvPr/>
        </p:nvSpPr>
        <p:spPr>
          <a:xfrm>
            <a:off x="6835475" y="1959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813" name="Google Shape;1813;p90"/>
          <p:cNvSpPr/>
          <p:nvPr/>
        </p:nvSpPr>
        <p:spPr>
          <a:xfrm>
            <a:off x="6987875" y="2111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814" name="Google Shape;1814;p90"/>
          <p:cNvSpPr/>
          <p:nvPr/>
        </p:nvSpPr>
        <p:spPr>
          <a:xfrm>
            <a:off x="7140275" y="2263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815" name="Google Shape;1815;p90"/>
          <p:cNvSpPr/>
          <p:nvPr/>
        </p:nvSpPr>
        <p:spPr>
          <a:xfrm>
            <a:off x="7292675" y="2416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816" name="Google Shape;1816;p90"/>
          <p:cNvSpPr/>
          <p:nvPr/>
        </p:nvSpPr>
        <p:spPr>
          <a:xfrm>
            <a:off x="7445075" y="2568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817" name="Google Shape;1817;p90"/>
          <p:cNvSpPr/>
          <p:nvPr/>
        </p:nvSpPr>
        <p:spPr>
          <a:xfrm>
            <a:off x="7597475" y="2721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818" name="Google Shape;1818;p90"/>
          <p:cNvSpPr/>
          <p:nvPr/>
        </p:nvSpPr>
        <p:spPr>
          <a:xfrm>
            <a:off x="4244675" y="2949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819" name="Google Shape;1819;p90"/>
          <p:cNvSpPr/>
          <p:nvPr/>
        </p:nvSpPr>
        <p:spPr>
          <a:xfrm>
            <a:off x="4397075" y="3102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820" name="Google Shape;1820;p90"/>
          <p:cNvSpPr/>
          <p:nvPr/>
        </p:nvSpPr>
        <p:spPr>
          <a:xfrm>
            <a:off x="4549475" y="3254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821" name="Google Shape;1821;p90"/>
          <p:cNvSpPr/>
          <p:nvPr/>
        </p:nvSpPr>
        <p:spPr>
          <a:xfrm>
            <a:off x="4701875" y="3406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822" name="Google Shape;1822;p90"/>
          <p:cNvSpPr/>
          <p:nvPr/>
        </p:nvSpPr>
        <p:spPr>
          <a:xfrm>
            <a:off x="4854275" y="3559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823" name="Google Shape;1823;p90"/>
          <p:cNvSpPr/>
          <p:nvPr/>
        </p:nvSpPr>
        <p:spPr>
          <a:xfrm>
            <a:off x="5006675" y="3711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824" name="Google Shape;1824;p90"/>
          <p:cNvSpPr/>
          <p:nvPr/>
        </p:nvSpPr>
        <p:spPr>
          <a:xfrm>
            <a:off x="5159075" y="3864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825" name="Google Shape;1825;p90"/>
          <p:cNvSpPr/>
          <p:nvPr/>
        </p:nvSpPr>
        <p:spPr>
          <a:xfrm>
            <a:off x="5311475" y="4016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826" name="Google Shape;1826;p90"/>
          <p:cNvSpPr/>
          <p:nvPr/>
        </p:nvSpPr>
        <p:spPr>
          <a:xfrm>
            <a:off x="5463875" y="4168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827" name="Google Shape;1827;p90"/>
          <p:cNvSpPr/>
          <p:nvPr/>
        </p:nvSpPr>
        <p:spPr>
          <a:xfrm>
            <a:off x="5616275" y="4321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828" name="Google Shape;1828;p90"/>
          <p:cNvSpPr/>
          <p:nvPr/>
        </p:nvSpPr>
        <p:spPr>
          <a:xfrm>
            <a:off x="5768675" y="4473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829" name="Google Shape;1829;p90"/>
          <p:cNvSpPr/>
          <p:nvPr/>
        </p:nvSpPr>
        <p:spPr>
          <a:xfrm>
            <a:off x="5921075" y="4626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830" name="Google Shape;1830;p90"/>
          <p:cNvSpPr/>
          <p:nvPr/>
        </p:nvSpPr>
        <p:spPr>
          <a:xfrm>
            <a:off x="6073475" y="4778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831" name="Google Shape;1831;p90"/>
          <p:cNvSpPr/>
          <p:nvPr/>
        </p:nvSpPr>
        <p:spPr>
          <a:xfrm>
            <a:off x="6225875" y="4930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832" name="Google Shape;1832;p90"/>
          <p:cNvSpPr/>
          <p:nvPr/>
        </p:nvSpPr>
        <p:spPr>
          <a:xfrm>
            <a:off x="6378275" y="5083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833" name="Google Shape;1833;p90"/>
          <p:cNvSpPr/>
          <p:nvPr/>
        </p:nvSpPr>
        <p:spPr>
          <a:xfrm>
            <a:off x="6530675" y="5235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834" name="Google Shape;1834;p90"/>
          <p:cNvSpPr/>
          <p:nvPr/>
        </p:nvSpPr>
        <p:spPr>
          <a:xfrm>
            <a:off x="6683075" y="5388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835" name="Google Shape;1835;p90"/>
          <p:cNvSpPr/>
          <p:nvPr/>
        </p:nvSpPr>
        <p:spPr>
          <a:xfrm>
            <a:off x="6835475" y="5540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836" name="Google Shape;1836;p90"/>
          <p:cNvSpPr/>
          <p:nvPr/>
        </p:nvSpPr>
        <p:spPr>
          <a:xfrm>
            <a:off x="6987875" y="5692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837" name="Google Shape;1837;p90"/>
          <p:cNvSpPr/>
          <p:nvPr/>
        </p:nvSpPr>
        <p:spPr>
          <a:xfrm>
            <a:off x="7140275" y="5845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838" name="Google Shape;1838;p90"/>
          <p:cNvSpPr/>
          <p:nvPr/>
        </p:nvSpPr>
        <p:spPr>
          <a:xfrm>
            <a:off x="7292675" y="5997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839" name="Google Shape;1839;p90"/>
          <p:cNvSpPr/>
          <p:nvPr/>
        </p:nvSpPr>
        <p:spPr>
          <a:xfrm>
            <a:off x="7445075" y="6150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840" name="Google Shape;1840;p90"/>
          <p:cNvSpPr/>
          <p:nvPr/>
        </p:nvSpPr>
        <p:spPr>
          <a:xfrm>
            <a:off x="7597475" y="6302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841" name="Google Shape;1841;p90"/>
          <p:cNvSpPr/>
          <p:nvPr/>
        </p:nvSpPr>
        <p:spPr>
          <a:xfrm>
            <a:off x="4244675" y="6454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842" name="Google Shape;1842;p90"/>
          <p:cNvSpPr/>
          <p:nvPr/>
        </p:nvSpPr>
        <p:spPr>
          <a:xfrm>
            <a:off x="4397075" y="6607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843" name="Google Shape;1843;p90"/>
          <p:cNvSpPr/>
          <p:nvPr/>
        </p:nvSpPr>
        <p:spPr>
          <a:xfrm>
            <a:off x="4549475" y="6759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844" name="Google Shape;1844;p90"/>
          <p:cNvSpPr/>
          <p:nvPr/>
        </p:nvSpPr>
        <p:spPr>
          <a:xfrm>
            <a:off x="4701875" y="6912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845" name="Google Shape;1845;p90"/>
          <p:cNvSpPr/>
          <p:nvPr/>
        </p:nvSpPr>
        <p:spPr>
          <a:xfrm>
            <a:off x="4854275" y="7064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846" name="Google Shape;1846;p90"/>
          <p:cNvSpPr/>
          <p:nvPr/>
        </p:nvSpPr>
        <p:spPr>
          <a:xfrm>
            <a:off x="6835475" y="1654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847" name="Google Shape;1847;p90"/>
          <p:cNvSpPr/>
          <p:nvPr/>
        </p:nvSpPr>
        <p:spPr>
          <a:xfrm>
            <a:off x="6987875" y="1806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848" name="Google Shape;1848;p90"/>
          <p:cNvSpPr/>
          <p:nvPr/>
        </p:nvSpPr>
        <p:spPr>
          <a:xfrm>
            <a:off x="7140275" y="1959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849" name="Google Shape;1849;p90"/>
          <p:cNvSpPr/>
          <p:nvPr/>
        </p:nvSpPr>
        <p:spPr>
          <a:xfrm>
            <a:off x="7292675" y="2111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850" name="Google Shape;1850;p90"/>
          <p:cNvSpPr/>
          <p:nvPr/>
        </p:nvSpPr>
        <p:spPr>
          <a:xfrm>
            <a:off x="7445075" y="2263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851" name="Google Shape;1851;p90"/>
          <p:cNvSpPr/>
          <p:nvPr/>
        </p:nvSpPr>
        <p:spPr>
          <a:xfrm>
            <a:off x="7597475" y="2416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852" name="Google Shape;1852;p90"/>
          <p:cNvSpPr/>
          <p:nvPr/>
        </p:nvSpPr>
        <p:spPr>
          <a:xfrm>
            <a:off x="4244675" y="2644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853" name="Google Shape;1853;p90"/>
          <p:cNvSpPr/>
          <p:nvPr/>
        </p:nvSpPr>
        <p:spPr>
          <a:xfrm>
            <a:off x="4397075" y="2797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854" name="Google Shape;1854;p90"/>
          <p:cNvSpPr/>
          <p:nvPr/>
        </p:nvSpPr>
        <p:spPr>
          <a:xfrm>
            <a:off x="4549475" y="2949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855" name="Google Shape;1855;p90"/>
          <p:cNvSpPr/>
          <p:nvPr/>
        </p:nvSpPr>
        <p:spPr>
          <a:xfrm>
            <a:off x="4701875" y="3102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856" name="Google Shape;1856;p90"/>
          <p:cNvSpPr/>
          <p:nvPr/>
        </p:nvSpPr>
        <p:spPr>
          <a:xfrm>
            <a:off x="4854275" y="3254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857" name="Google Shape;1857;p90"/>
          <p:cNvSpPr/>
          <p:nvPr/>
        </p:nvSpPr>
        <p:spPr>
          <a:xfrm>
            <a:off x="5006675" y="3406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858" name="Google Shape;1858;p90"/>
          <p:cNvSpPr/>
          <p:nvPr/>
        </p:nvSpPr>
        <p:spPr>
          <a:xfrm>
            <a:off x="5159075" y="3559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859" name="Google Shape;1859;p90"/>
          <p:cNvSpPr/>
          <p:nvPr/>
        </p:nvSpPr>
        <p:spPr>
          <a:xfrm>
            <a:off x="5311475" y="3711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860" name="Google Shape;1860;p90"/>
          <p:cNvSpPr/>
          <p:nvPr/>
        </p:nvSpPr>
        <p:spPr>
          <a:xfrm>
            <a:off x="5463875" y="3864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861" name="Google Shape;1861;p90"/>
          <p:cNvSpPr/>
          <p:nvPr/>
        </p:nvSpPr>
        <p:spPr>
          <a:xfrm>
            <a:off x="5616275" y="4016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862" name="Google Shape;1862;p90"/>
          <p:cNvSpPr/>
          <p:nvPr/>
        </p:nvSpPr>
        <p:spPr>
          <a:xfrm>
            <a:off x="5768675" y="4168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863" name="Google Shape;1863;p90"/>
          <p:cNvSpPr/>
          <p:nvPr/>
        </p:nvSpPr>
        <p:spPr>
          <a:xfrm>
            <a:off x="5921075" y="4321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864" name="Google Shape;1864;p90"/>
          <p:cNvSpPr/>
          <p:nvPr/>
        </p:nvSpPr>
        <p:spPr>
          <a:xfrm>
            <a:off x="6073475" y="4473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865" name="Google Shape;1865;p90"/>
          <p:cNvSpPr/>
          <p:nvPr/>
        </p:nvSpPr>
        <p:spPr>
          <a:xfrm>
            <a:off x="6225875" y="4626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866" name="Google Shape;1866;p90"/>
          <p:cNvSpPr/>
          <p:nvPr/>
        </p:nvSpPr>
        <p:spPr>
          <a:xfrm>
            <a:off x="6378275" y="4778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867" name="Google Shape;1867;p90"/>
          <p:cNvSpPr/>
          <p:nvPr/>
        </p:nvSpPr>
        <p:spPr>
          <a:xfrm>
            <a:off x="6530675" y="4930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868" name="Google Shape;1868;p90"/>
          <p:cNvSpPr/>
          <p:nvPr/>
        </p:nvSpPr>
        <p:spPr>
          <a:xfrm>
            <a:off x="6683075" y="5083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869" name="Google Shape;1869;p90"/>
          <p:cNvSpPr/>
          <p:nvPr/>
        </p:nvSpPr>
        <p:spPr>
          <a:xfrm>
            <a:off x="6835475" y="5235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870" name="Google Shape;1870;p90"/>
          <p:cNvSpPr/>
          <p:nvPr/>
        </p:nvSpPr>
        <p:spPr>
          <a:xfrm>
            <a:off x="6987875" y="5388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871" name="Google Shape;1871;p90"/>
          <p:cNvSpPr/>
          <p:nvPr/>
        </p:nvSpPr>
        <p:spPr>
          <a:xfrm>
            <a:off x="7140275" y="5540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872" name="Google Shape;1872;p90"/>
          <p:cNvSpPr/>
          <p:nvPr/>
        </p:nvSpPr>
        <p:spPr>
          <a:xfrm>
            <a:off x="7292675" y="5692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873" name="Google Shape;1873;p90"/>
          <p:cNvSpPr/>
          <p:nvPr/>
        </p:nvSpPr>
        <p:spPr>
          <a:xfrm>
            <a:off x="7445075" y="5845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874" name="Google Shape;1874;p90"/>
          <p:cNvSpPr/>
          <p:nvPr/>
        </p:nvSpPr>
        <p:spPr>
          <a:xfrm>
            <a:off x="7597475" y="5997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875" name="Google Shape;1875;p90"/>
          <p:cNvSpPr/>
          <p:nvPr/>
        </p:nvSpPr>
        <p:spPr>
          <a:xfrm>
            <a:off x="4244675" y="6150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876" name="Google Shape;1876;p90"/>
          <p:cNvSpPr/>
          <p:nvPr/>
        </p:nvSpPr>
        <p:spPr>
          <a:xfrm>
            <a:off x="4397075" y="6302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877" name="Google Shape;1877;p90"/>
          <p:cNvSpPr/>
          <p:nvPr/>
        </p:nvSpPr>
        <p:spPr>
          <a:xfrm>
            <a:off x="4549475" y="6454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878" name="Google Shape;1878;p90"/>
          <p:cNvSpPr/>
          <p:nvPr/>
        </p:nvSpPr>
        <p:spPr>
          <a:xfrm>
            <a:off x="4701875" y="6607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879" name="Google Shape;1879;p90"/>
          <p:cNvSpPr/>
          <p:nvPr/>
        </p:nvSpPr>
        <p:spPr>
          <a:xfrm>
            <a:off x="4854275" y="6759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880" name="Google Shape;1880;p90"/>
          <p:cNvSpPr/>
          <p:nvPr/>
        </p:nvSpPr>
        <p:spPr>
          <a:xfrm>
            <a:off x="5006675" y="6912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881" name="Google Shape;1881;p90"/>
          <p:cNvSpPr/>
          <p:nvPr/>
        </p:nvSpPr>
        <p:spPr>
          <a:xfrm>
            <a:off x="5159075" y="7064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882" name="Google Shape;1882;p90"/>
          <p:cNvSpPr/>
          <p:nvPr/>
        </p:nvSpPr>
        <p:spPr>
          <a:xfrm>
            <a:off x="7140275" y="1654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883" name="Google Shape;1883;p90"/>
          <p:cNvSpPr/>
          <p:nvPr/>
        </p:nvSpPr>
        <p:spPr>
          <a:xfrm>
            <a:off x="7292675" y="1806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884" name="Google Shape;1884;p90"/>
          <p:cNvSpPr/>
          <p:nvPr/>
        </p:nvSpPr>
        <p:spPr>
          <a:xfrm>
            <a:off x="7445075" y="1959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885" name="Google Shape;1885;p90"/>
          <p:cNvSpPr/>
          <p:nvPr/>
        </p:nvSpPr>
        <p:spPr>
          <a:xfrm>
            <a:off x="7597475" y="2111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886" name="Google Shape;1886;p90"/>
          <p:cNvSpPr/>
          <p:nvPr/>
        </p:nvSpPr>
        <p:spPr>
          <a:xfrm>
            <a:off x="4244675" y="2340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887" name="Google Shape;1887;p90"/>
          <p:cNvSpPr/>
          <p:nvPr/>
        </p:nvSpPr>
        <p:spPr>
          <a:xfrm>
            <a:off x="4397075" y="2492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888" name="Google Shape;1888;p90"/>
          <p:cNvSpPr/>
          <p:nvPr/>
        </p:nvSpPr>
        <p:spPr>
          <a:xfrm>
            <a:off x="4549475" y="2644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889" name="Google Shape;1889;p90"/>
          <p:cNvSpPr/>
          <p:nvPr/>
        </p:nvSpPr>
        <p:spPr>
          <a:xfrm>
            <a:off x="4701875" y="2797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890" name="Google Shape;1890;p90"/>
          <p:cNvSpPr/>
          <p:nvPr/>
        </p:nvSpPr>
        <p:spPr>
          <a:xfrm>
            <a:off x="4854275" y="2949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891" name="Google Shape;1891;p90"/>
          <p:cNvSpPr/>
          <p:nvPr/>
        </p:nvSpPr>
        <p:spPr>
          <a:xfrm>
            <a:off x="5006675" y="3102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892" name="Google Shape;1892;p90"/>
          <p:cNvSpPr/>
          <p:nvPr/>
        </p:nvSpPr>
        <p:spPr>
          <a:xfrm>
            <a:off x="5159075" y="3254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893" name="Google Shape;1893;p90"/>
          <p:cNvSpPr/>
          <p:nvPr/>
        </p:nvSpPr>
        <p:spPr>
          <a:xfrm>
            <a:off x="5311475" y="3406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894" name="Google Shape;1894;p90"/>
          <p:cNvSpPr/>
          <p:nvPr/>
        </p:nvSpPr>
        <p:spPr>
          <a:xfrm>
            <a:off x="5463875" y="3559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895" name="Google Shape;1895;p90"/>
          <p:cNvSpPr/>
          <p:nvPr/>
        </p:nvSpPr>
        <p:spPr>
          <a:xfrm>
            <a:off x="5616275" y="3711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896" name="Google Shape;1896;p90"/>
          <p:cNvSpPr/>
          <p:nvPr/>
        </p:nvSpPr>
        <p:spPr>
          <a:xfrm>
            <a:off x="5768675" y="3864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897" name="Google Shape;1897;p90"/>
          <p:cNvSpPr/>
          <p:nvPr/>
        </p:nvSpPr>
        <p:spPr>
          <a:xfrm>
            <a:off x="5921075" y="4016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898" name="Google Shape;1898;p90"/>
          <p:cNvSpPr/>
          <p:nvPr/>
        </p:nvSpPr>
        <p:spPr>
          <a:xfrm>
            <a:off x="6073475" y="4168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899" name="Google Shape;1899;p90"/>
          <p:cNvSpPr/>
          <p:nvPr/>
        </p:nvSpPr>
        <p:spPr>
          <a:xfrm>
            <a:off x="6225875" y="4321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900" name="Google Shape;1900;p90"/>
          <p:cNvSpPr/>
          <p:nvPr/>
        </p:nvSpPr>
        <p:spPr>
          <a:xfrm>
            <a:off x="6378275" y="4473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901" name="Google Shape;1901;p90"/>
          <p:cNvSpPr/>
          <p:nvPr/>
        </p:nvSpPr>
        <p:spPr>
          <a:xfrm>
            <a:off x="6530675" y="4626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902" name="Google Shape;1902;p90"/>
          <p:cNvSpPr/>
          <p:nvPr/>
        </p:nvSpPr>
        <p:spPr>
          <a:xfrm>
            <a:off x="6683075" y="4778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903" name="Google Shape;1903;p90"/>
          <p:cNvSpPr/>
          <p:nvPr/>
        </p:nvSpPr>
        <p:spPr>
          <a:xfrm>
            <a:off x="6835475" y="4930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904" name="Google Shape;1904;p90"/>
          <p:cNvSpPr/>
          <p:nvPr/>
        </p:nvSpPr>
        <p:spPr>
          <a:xfrm>
            <a:off x="6987875" y="5083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905" name="Google Shape;1905;p90"/>
          <p:cNvSpPr/>
          <p:nvPr/>
        </p:nvSpPr>
        <p:spPr>
          <a:xfrm>
            <a:off x="7140275" y="5235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906" name="Google Shape;1906;p90"/>
          <p:cNvSpPr/>
          <p:nvPr/>
        </p:nvSpPr>
        <p:spPr>
          <a:xfrm>
            <a:off x="7292675" y="5388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907" name="Google Shape;1907;p90"/>
          <p:cNvSpPr/>
          <p:nvPr/>
        </p:nvSpPr>
        <p:spPr>
          <a:xfrm>
            <a:off x="7445075" y="5540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908" name="Google Shape;1908;p90"/>
          <p:cNvSpPr/>
          <p:nvPr/>
        </p:nvSpPr>
        <p:spPr>
          <a:xfrm>
            <a:off x="7597475" y="5692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909" name="Google Shape;1909;p90"/>
          <p:cNvSpPr/>
          <p:nvPr/>
        </p:nvSpPr>
        <p:spPr>
          <a:xfrm>
            <a:off x="4244675" y="5845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910" name="Google Shape;1910;p90"/>
          <p:cNvSpPr/>
          <p:nvPr/>
        </p:nvSpPr>
        <p:spPr>
          <a:xfrm>
            <a:off x="4397075" y="5997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911" name="Google Shape;1911;p90"/>
          <p:cNvSpPr/>
          <p:nvPr/>
        </p:nvSpPr>
        <p:spPr>
          <a:xfrm>
            <a:off x="4549475" y="6150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912" name="Google Shape;1912;p90"/>
          <p:cNvSpPr/>
          <p:nvPr/>
        </p:nvSpPr>
        <p:spPr>
          <a:xfrm>
            <a:off x="4701875" y="6302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913" name="Google Shape;1913;p90"/>
          <p:cNvSpPr/>
          <p:nvPr/>
        </p:nvSpPr>
        <p:spPr>
          <a:xfrm>
            <a:off x="4854275" y="6454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914" name="Google Shape;1914;p90"/>
          <p:cNvSpPr/>
          <p:nvPr/>
        </p:nvSpPr>
        <p:spPr>
          <a:xfrm>
            <a:off x="5006675" y="6607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915" name="Google Shape;1915;p90"/>
          <p:cNvSpPr/>
          <p:nvPr/>
        </p:nvSpPr>
        <p:spPr>
          <a:xfrm>
            <a:off x="5159075" y="6759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916" name="Google Shape;1916;p90"/>
          <p:cNvSpPr/>
          <p:nvPr/>
        </p:nvSpPr>
        <p:spPr>
          <a:xfrm>
            <a:off x="5311475" y="6912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917" name="Google Shape;1917;p90"/>
          <p:cNvSpPr/>
          <p:nvPr/>
        </p:nvSpPr>
        <p:spPr>
          <a:xfrm>
            <a:off x="5463875" y="7064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918" name="Google Shape;1918;p90"/>
          <p:cNvSpPr/>
          <p:nvPr/>
        </p:nvSpPr>
        <p:spPr>
          <a:xfrm>
            <a:off x="7445075" y="1654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919" name="Google Shape;1919;p90"/>
          <p:cNvSpPr/>
          <p:nvPr/>
        </p:nvSpPr>
        <p:spPr>
          <a:xfrm>
            <a:off x="7597475" y="1806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920" name="Google Shape;1920;p90"/>
          <p:cNvSpPr/>
          <p:nvPr/>
        </p:nvSpPr>
        <p:spPr>
          <a:xfrm>
            <a:off x="4244675" y="2035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921" name="Google Shape;1921;p90"/>
          <p:cNvSpPr/>
          <p:nvPr/>
        </p:nvSpPr>
        <p:spPr>
          <a:xfrm>
            <a:off x="4397075" y="2187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922" name="Google Shape;1922;p90"/>
          <p:cNvSpPr/>
          <p:nvPr/>
        </p:nvSpPr>
        <p:spPr>
          <a:xfrm>
            <a:off x="4549475" y="2340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923" name="Google Shape;1923;p90"/>
          <p:cNvSpPr/>
          <p:nvPr/>
        </p:nvSpPr>
        <p:spPr>
          <a:xfrm>
            <a:off x="4701875" y="2492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924" name="Google Shape;1924;p90"/>
          <p:cNvSpPr/>
          <p:nvPr/>
        </p:nvSpPr>
        <p:spPr>
          <a:xfrm>
            <a:off x="4854275" y="2644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925" name="Google Shape;1925;p90"/>
          <p:cNvSpPr/>
          <p:nvPr/>
        </p:nvSpPr>
        <p:spPr>
          <a:xfrm>
            <a:off x="5006675" y="2797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926" name="Google Shape;1926;p90"/>
          <p:cNvSpPr/>
          <p:nvPr/>
        </p:nvSpPr>
        <p:spPr>
          <a:xfrm>
            <a:off x="5159075" y="2949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927" name="Google Shape;1927;p90"/>
          <p:cNvSpPr/>
          <p:nvPr/>
        </p:nvSpPr>
        <p:spPr>
          <a:xfrm>
            <a:off x="5311475" y="3102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928" name="Google Shape;1928;p90"/>
          <p:cNvSpPr/>
          <p:nvPr/>
        </p:nvSpPr>
        <p:spPr>
          <a:xfrm>
            <a:off x="5463875" y="3254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929" name="Google Shape;1929;p90"/>
          <p:cNvSpPr/>
          <p:nvPr/>
        </p:nvSpPr>
        <p:spPr>
          <a:xfrm>
            <a:off x="5616275" y="3406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930" name="Google Shape;1930;p90"/>
          <p:cNvSpPr/>
          <p:nvPr/>
        </p:nvSpPr>
        <p:spPr>
          <a:xfrm>
            <a:off x="5768675" y="3559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931" name="Google Shape;1931;p90"/>
          <p:cNvSpPr/>
          <p:nvPr/>
        </p:nvSpPr>
        <p:spPr>
          <a:xfrm>
            <a:off x="5921075" y="3711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932" name="Google Shape;1932;p90"/>
          <p:cNvSpPr/>
          <p:nvPr/>
        </p:nvSpPr>
        <p:spPr>
          <a:xfrm>
            <a:off x="6073475" y="3864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933" name="Google Shape;1933;p90"/>
          <p:cNvSpPr/>
          <p:nvPr/>
        </p:nvSpPr>
        <p:spPr>
          <a:xfrm>
            <a:off x="6225875" y="4016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934" name="Google Shape;1934;p90"/>
          <p:cNvSpPr/>
          <p:nvPr/>
        </p:nvSpPr>
        <p:spPr>
          <a:xfrm>
            <a:off x="6378275" y="4168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935" name="Google Shape;1935;p90"/>
          <p:cNvSpPr/>
          <p:nvPr/>
        </p:nvSpPr>
        <p:spPr>
          <a:xfrm>
            <a:off x="6530675" y="4321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936" name="Google Shape;1936;p90"/>
          <p:cNvSpPr/>
          <p:nvPr/>
        </p:nvSpPr>
        <p:spPr>
          <a:xfrm>
            <a:off x="6683075" y="4473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937" name="Google Shape;1937;p90"/>
          <p:cNvSpPr/>
          <p:nvPr/>
        </p:nvSpPr>
        <p:spPr>
          <a:xfrm>
            <a:off x="6835475" y="4626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938" name="Google Shape;1938;p90"/>
          <p:cNvSpPr/>
          <p:nvPr/>
        </p:nvSpPr>
        <p:spPr>
          <a:xfrm>
            <a:off x="6987875" y="4778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939" name="Google Shape;1939;p90"/>
          <p:cNvSpPr/>
          <p:nvPr/>
        </p:nvSpPr>
        <p:spPr>
          <a:xfrm>
            <a:off x="7140275" y="4930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940" name="Google Shape;1940;p90"/>
          <p:cNvSpPr/>
          <p:nvPr/>
        </p:nvSpPr>
        <p:spPr>
          <a:xfrm>
            <a:off x="7292675" y="5083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941" name="Google Shape;1941;p90"/>
          <p:cNvSpPr/>
          <p:nvPr/>
        </p:nvSpPr>
        <p:spPr>
          <a:xfrm>
            <a:off x="7445075" y="5235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942" name="Google Shape;1942;p90"/>
          <p:cNvSpPr/>
          <p:nvPr/>
        </p:nvSpPr>
        <p:spPr>
          <a:xfrm>
            <a:off x="7597475" y="5388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943" name="Google Shape;1943;p90"/>
          <p:cNvSpPr/>
          <p:nvPr/>
        </p:nvSpPr>
        <p:spPr>
          <a:xfrm>
            <a:off x="4244675" y="5540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944" name="Google Shape;1944;p90"/>
          <p:cNvSpPr/>
          <p:nvPr/>
        </p:nvSpPr>
        <p:spPr>
          <a:xfrm>
            <a:off x="4397075" y="5692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945" name="Google Shape;1945;p90"/>
          <p:cNvSpPr/>
          <p:nvPr/>
        </p:nvSpPr>
        <p:spPr>
          <a:xfrm>
            <a:off x="4549475" y="5845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946" name="Google Shape;1946;p90"/>
          <p:cNvSpPr/>
          <p:nvPr/>
        </p:nvSpPr>
        <p:spPr>
          <a:xfrm>
            <a:off x="4701875" y="5997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947" name="Google Shape;1947;p90"/>
          <p:cNvSpPr/>
          <p:nvPr/>
        </p:nvSpPr>
        <p:spPr>
          <a:xfrm>
            <a:off x="4854275" y="6150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948" name="Google Shape;1948;p90"/>
          <p:cNvSpPr/>
          <p:nvPr/>
        </p:nvSpPr>
        <p:spPr>
          <a:xfrm>
            <a:off x="5006675" y="6302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949" name="Google Shape;1949;p90"/>
          <p:cNvSpPr/>
          <p:nvPr/>
        </p:nvSpPr>
        <p:spPr>
          <a:xfrm>
            <a:off x="5159075" y="6454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950" name="Google Shape;1950;p90"/>
          <p:cNvSpPr/>
          <p:nvPr/>
        </p:nvSpPr>
        <p:spPr>
          <a:xfrm>
            <a:off x="5311475" y="6607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951" name="Google Shape;1951;p90"/>
          <p:cNvSpPr/>
          <p:nvPr/>
        </p:nvSpPr>
        <p:spPr>
          <a:xfrm>
            <a:off x="5463875" y="6759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952" name="Google Shape;1952;p90"/>
          <p:cNvSpPr/>
          <p:nvPr/>
        </p:nvSpPr>
        <p:spPr>
          <a:xfrm>
            <a:off x="5616275" y="6912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953" name="Google Shape;1953;p90"/>
          <p:cNvSpPr/>
          <p:nvPr/>
        </p:nvSpPr>
        <p:spPr>
          <a:xfrm>
            <a:off x="5768675" y="7064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954" name="Google Shape;1954;p90"/>
          <p:cNvSpPr/>
          <p:nvPr/>
        </p:nvSpPr>
        <p:spPr>
          <a:xfrm>
            <a:off x="7597475" y="7216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955" name="Google Shape;1955;p90"/>
          <p:cNvSpPr/>
          <p:nvPr/>
        </p:nvSpPr>
        <p:spPr>
          <a:xfrm>
            <a:off x="4244675" y="7445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956" name="Google Shape;1956;p90"/>
          <p:cNvSpPr/>
          <p:nvPr/>
        </p:nvSpPr>
        <p:spPr>
          <a:xfrm>
            <a:off x="4397075" y="7597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957" name="Google Shape;1957;p90"/>
          <p:cNvSpPr/>
          <p:nvPr/>
        </p:nvSpPr>
        <p:spPr>
          <a:xfrm>
            <a:off x="4549475" y="7750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958" name="Google Shape;1958;p90"/>
          <p:cNvSpPr/>
          <p:nvPr/>
        </p:nvSpPr>
        <p:spPr>
          <a:xfrm>
            <a:off x="4701875" y="7902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959" name="Google Shape;1959;p90"/>
          <p:cNvSpPr/>
          <p:nvPr/>
        </p:nvSpPr>
        <p:spPr>
          <a:xfrm>
            <a:off x="4854275" y="8055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960" name="Google Shape;1960;p90"/>
          <p:cNvSpPr/>
          <p:nvPr/>
        </p:nvSpPr>
        <p:spPr>
          <a:xfrm>
            <a:off x="5006675" y="8207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961" name="Google Shape;1961;p90"/>
          <p:cNvSpPr/>
          <p:nvPr/>
        </p:nvSpPr>
        <p:spPr>
          <a:xfrm>
            <a:off x="5159075" y="8359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962" name="Google Shape;1962;p90"/>
          <p:cNvSpPr/>
          <p:nvPr/>
        </p:nvSpPr>
        <p:spPr>
          <a:xfrm>
            <a:off x="5311475" y="8512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963" name="Google Shape;1963;p90"/>
          <p:cNvSpPr/>
          <p:nvPr/>
        </p:nvSpPr>
        <p:spPr>
          <a:xfrm>
            <a:off x="5463875" y="8664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964" name="Google Shape;1964;p90"/>
          <p:cNvSpPr/>
          <p:nvPr/>
        </p:nvSpPr>
        <p:spPr>
          <a:xfrm>
            <a:off x="5616275" y="8817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965" name="Google Shape;1965;p90"/>
          <p:cNvSpPr/>
          <p:nvPr/>
        </p:nvSpPr>
        <p:spPr>
          <a:xfrm>
            <a:off x="5768675" y="8969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966" name="Google Shape;1966;p90"/>
          <p:cNvSpPr/>
          <p:nvPr/>
        </p:nvSpPr>
        <p:spPr>
          <a:xfrm>
            <a:off x="5921075" y="9121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967" name="Google Shape;1967;p90"/>
          <p:cNvSpPr/>
          <p:nvPr/>
        </p:nvSpPr>
        <p:spPr>
          <a:xfrm>
            <a:off x="4244675" y="7216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968" name="Google Shape;1968;p90"/>
          <p:cNvSpPr/>
          <p:nvPr/>
        </p:nvSpPr>
        <p:spPr>
          <a:xfrm>
            <a:off x="4397075" y="7369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969" name="Google Shape;1969;p90"/>
          <p:cNvSpPr/>
          <p:nvPr/>
        </p:nvSpPr>
        <p:spPr>
          <a:xfrm>
            <a:off x="4549475" y="7521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970" name="Google Shape;1970;p90"/>
          <p:cNvSpPr/>
          <p:nvPr/>
        </p:nvSpPr>
        <p:spPr>
          <a:xfrm>
            <a:off x="4701875" y="7674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971" name="Google Shape;1971;p90"/>
          <p:cNvSpPr/>
          <p:nvPr/>
        </p:nvSpPr>
        <p:spPr>
          <a:xfrm>
            <a:off x="4854275" y="7826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972" name="Google Shape;1972;p90"/>
          <p:cNvSpPr/>
          <p:nvPr/>
        </p:nvSpPr>
        <p:spPr>
          <a:xfrm>
            <a:off x="5006675" y="7978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973" name="Google Shape;1973;p90"/>
          <p:cNvSpPr/>
          <p:nvPr/>
        </p:nvSpPr>
        <p:spPr>
          <a:xfrm>
            <a:off x="5159075" y="8131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974" name="Google Shape;1974;p90"/>
          <p:cNvSpPr/>
          <p:nvPr/>
        </p:nvSpPr>
        <p:spPr>
          <a:xfrm>
            <a:off x="5311475" y="8283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975" name="Google Shape;1975;p90"/>
          <p:cNvSpPr/>
          <p:nvPr/>
        </p:nvSpPr>
        <p:spPr>
          <a:xfrm>
            <a:off x="5463875" y="8436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976" name="Google Shape;1976;p90"/>
          <p:cNvSpPr/>
          <p:nvPr/>
        </p:nvSpPr>
        <p:spPr>
          <a:xfrm>
            <a:off x="5616275" y="8588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977" name="Google Shape;1977;p90"/>
          <p:cNvSpPr/>
          <p:nvPr/>
        </p:nvSpPr>
        <p:spPr>
          <a:xfrm>
            <a:off x="5768675" y="8740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978" name="Google Shape;1978;p90"/>
          <p:cNvSpPr/>
          <p:nvPr/>
        </p:nvSpPr>
        <p:spPr>
          <a:xfrm>
            <a:off x="5921075" y="8893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979" name="Google Shape;1979;p90"/>
          <p:cNvSpPr/>
          <p:nvPr/>
        </p:nvSpPr>
        <p:spPr>
          <a:xfrm>
            <a:off x="6073475" y="9045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980" name="Google Shape;1980;p90"/>
          <p:cNvSpPr/>
          <p:nvPr/>
        </p:nvSpPr>
        <p:spPr>
          <a:xfrm>
            <a:off x="6225875" y="9198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981" name="Google Shape;1981;p90"/>
          <p:cNvSpPr/>
          <p:nvPr/>
        </p:nvSpPr>
        <p:spPr>
          <a:xfrm>
            <a:off x="4549475" y="7216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982" name="Google Shape;1982;p90"/>
          <p:cNvSpPr/>
          <p:nvPr/>
        </p:nvSpPr>
        <p:spPr>
          <a:xfrm>
            <a:off x="4701875" y="7369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983" name="Google Shape;1983;p90"/>
          <p:cNvSpPr/>
          <p:nvPr/>
        </p:nvSpPr>
        <p:spPr>
          <a:xfrm>
            <a:off x="4854275" y="7521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984" name="Google Shape;1984;p90"/>
          <p:cNvSpPr/>
          <p:nvPr/>
        </p:nvSpPr>
        <p:spPr>
          <a:xfrm>
            <a:off x="5006675" y="7674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985" name="Google Shape;1985;p90"/>
          <p:cNvSpPr/>
          <p:nvPr/>
        </p:nvSpPr>
        <p:spPr>
          <a:xfrm>
            <a:off x="5159075" y="7826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986" name="Google Shape;1986;p90"/>
          <p:cNvSpPr/>
          <p:nvPr/>
        </p:nvSpPr>
        <p:spPr>
          <a:xfrm>
            <a:off x="5311475" y="7978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987" name="Google Shape;1987;p90"/>
          <p:cNvSpPr/>
          <p:nvPr/>
        </p:nvSpPr>
        <p:spPr>
          <a:xfrm>
            <a:off x="5463875" y="8131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988" name="Google Shape;1988;p90"/>
          <p:cNvSpPr/>
          <p:nvPr/>
        </p:nvSpPr>
        <p:spPr>
          <a:xfrm>
            <a:off x="5616275" y="8283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989" name="Google Shape;1989;p90"/>
          <p:cNvSpPr/>
          <p:nvPr/>
        </p:nvSpPr>
        <p:spPr>
          <a:xfrm>
            <a:off x="5768675" y="8436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990" name="Google Shape;1990;p90"/>
          <p:cNvSpPr/>
          <p:nvPr/>
        </p:nvSpPr>
        <p:spPr>
          <a:xfrm>
            <a:off x="5921075" y="8588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991" name="Google Shape;1991;p90"/>
          <p:cNvSpPr/>
          <p:nvPr/>
        </p:nvSpPr>
        <p:spPr>
          <a:xfrm>
            <a:off x="6073475" y="8740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992" name="Google Shape;1992;p90"/>
          <p:cNvSpPr/>
          <p:nvPr/>
        </p:nvSpPr>
        <p:spPr>
          <a:xfrm>
            <a:off x="6225875" y="8893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993" name="Google Shape;1993;p90"/>
          <p:cNvSpPr/>
          <p:nvPr/>
        </p:nvSpPr>
        <p:spPr>
          <a:xfrm>
            <a:off x="6378275" y="9045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994" name="Google Shape;1994;p90"/>
          <p:cNvSpPr/>
          <p:nvPr/>
        </p:nvSpPr>
        <p:spPr>
          <a:xfrm>
            <a:off x="6530675" y="9198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995" name="Google Shape;1995;p90"/>
          <p:cNvSpPr/>
          <p:nvPr/>
        </p:nvSpPr>
        <p:spPr>
          <a:xfrm>
            <a:off x="4854275" y="7216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996" name="Google Shape;1996;p90"/>
          <p:cNvSpPr/>
          <p:nvPr/>
        </p:nvSpPr>
        <p:spPr>
          <a:xfrm>
            <a:off x="5006675" y="7369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997" name="Google Shape;1997;p90"/>
          <p:cNvSpPr/>
          <p:nvPr/>
        </p:nvSpPr>
        <p:spPr>
          <a:xfrm>
            <a:off x="5159075" y="7521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998" name="Google Shape;1998;p90"/>
          <p:cNvSpPr/>
          <p:nvPr/>
        </p:nvSpPr>
        <p:spPr>
          <a:xfrm>
            <a:off x="5311475" y="7674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1999" name="Google Shape;1999;p90"/>
          <p:cNvSpPr/>
          <p:nvPr/>
        </p:nvSpPr>
        <p:spPr>
          <a:xfrm>
            <a:off x="5463875" y="7826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000" name="Google Shape;2000;p90"/>
          <p:cNvSpPr/>
          <p:nvPr/>
        </p:nvSpPr>
        <p:spPr>
          <a:xfrm>
            <a:off x="5616275" y="7978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001" name="Google Shape;2001;p90"/>
          <p:cNvSpPr/>
          <p:nvPr/>
        </p:nvSpPr>
        <p:spPr>
          <a:xfrm>
            <a:off x="5768675" y="8131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002" name="Google Shape;2002;p90"/>
          <p:cNvSpPr/>
          <p:nvPr/>
        </p:nvSpPr>
        <p:spPr>
          <a:xfrm>
            <a:off x="5921075" y="8283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003" name="Google Shape;2003;p90"/>
          <p:cNvSpPr/>
          <p:nvPr/>
        </p:nvSpPr>
        <p:spPr>
          <a:xfrm>
            <a:off x="6073475" y="8436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004" name="Google Shape;2004;p90"/>
          <p:cNvSpPr/>
          <p:nvPr/>
        </p:nvSpPr>
        <p:spPr>
          <a:xfrm>
            <a:off x="6225875" y="8588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005" name="Google Shape;2005;p90"/>
          <p:cNvSpPr/>
          <p:nvPr/>
        </p:nvSpPr>
        <p:spPr>
          <a:xfrm>
            <a:off x="6378275" y="8740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006" name="Google Shape;2006;p90"/>
          <p:cNvSpPr/>
          <p:nvPr/>
        </p:nvSpPr>
        <p:spPr>
          <a:xfrm>
            <a:off x="6530675" y="8893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007" name="Google Shape;2007;p90"/>
          <p:cNvSpPr/>
          <p:nvPr/>
        </p:nvSpPr>
        <p:spPr>
          <a:xfrm>
            <a:off x="6683075" y="9045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008" name="Google Shape;2008;p90"/>
          <p:cNvSpPr/>
          <p:nvPr/>
        </p:nvSpPr>
        <p:spPr>
          <a:xfrm>
            <a:off x="6835475" y="9198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009" name="Google Shape;2009;p90"/>
          <p:cNvSpPr/>
          <p:nvPr/>
        </p:nvSpPr>
        <p:spPr>
          <a:xfrm>
            <a:off x="5159075" y="7216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010" name="Google Shape;2010;p90"/>
          <p:cNvSpPr/>
          <p:nvPr/>
        </p:nvSpPr>
        <p:spPr>
          <a:xfrm>
            <a:off x="5311475" y="7369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011" name="Google Shape;2011;p90"/>
          <p:cNvSpPr/>
          <p:nvPr/>
        </p:nvSpPr>
        <p:spPr>
          <a:xfrm>
            <a:off x="5463875" y="7521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012" name="Google Shape;2012;p90"/>
          <p:cNvSpPr/>
          <p:nvPr/>
        </p:nvSpPr>
        <p:spPr>
          <a:xfrm>
            <a:off x="5616275" y="7674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013" name="Google Shape;2013;p90"/>
          <p:cNvSpPr/>
          <p:nvPr/>
        </p:nvSpPr>
        <p:spPr>
          <a:xfrm>
            <a:off x="5768675" y="7826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014" name="Google Shape;2014;p90"/>
          <p:cNvSpPr/>
          <p:nvPr/>
        </p:nvSpPr>
        <p:spPr>
          <a:xfrm>
            <a:off x="5921075" y="7978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015" name="Google Shape;2015;p90"/>
          <p:cNvSpPr/>
          <p:nvPr/>
        </p:nvSpPr>
        <p:spPr>
          <a:xfrm>
            <a:off x="6073475" y="8131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016" name="Google Shape;2016;p90"/>
          <p:cNvSpPr/>
          <p:nvPr/>
        </p:nvSpPr>
        <p:spPr>
          <a:xfrm>
            <a:off x="6225875" y="8283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017" name="Google Shape;2017;p90"/>
          <p:cNvSpPr/>
          <p:nvPr/>
        </p:nvSpPr>
        <p:spPr>
          <a:xfrm>
            <a:off x="6378275" y="8436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018" name="Google Shape;2018;p90"/>
          <p:cNvSpPr/>
          <p:nvPr/>
        </p:nvSpPr>
        <p:spPr>
          <a:xfrm>
            <a:off x="6530675" y="8588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019" name="Google Shape;2019;p90"/>
          <p:cNvSpPr/>
          <p:nvPr/>
        </p:nvSpPr>
        <p:spPr>
          <a:xfrm>
            <a:off x="6683075" y="8740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020" name="Google Shape;2020;p90"/>
          <p:cNvSpPr/>
          <p:nvPr/>
        </p:nvSpPr>
        <p:spPr>
          <a:xfrm>
            <a:off x="6835475" y="8893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021" name="Google Shape;2021;p90"/>
          <p:cNvSpPr/>
          <p:nvPr/>
        </p:nvSpPr>
        <p:spPr>
          <a:xfrm>
            <a:off x="6987875" y="9045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022" name="Google Shape;2022;p90"/>
          <p:cNvSpPr/>
          <p:nvPr/>
        </p:nvSpPr>
        <p:spPr>
          <a:xfrm>
            <a:off x="7140275" y="9198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023" name="Google Shape;2023;p90"/>
          <p:cNvSpPr/>
          <p:nvPr/>
        </p:nvSpPr>
        <p:spPr>
          <a:xfrm>
            <a:off x="5463875" y="7216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024" name="Google Shape;2024;p90"/>
          <p:cNvSpPr/>
          <p:nvPr/>
        </p:nvSpPr>
        <p:spPr>
          <a:xfrm>
            <a:off x="5616275" y="7369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025" name="Google Shape;2025;p90"/>
          <p:cNvSpPr/>
          <p:nvPr/>
        </p:nvSpPr>
        <p:spPr>
          <a:xfrm>
            <a:off x="5768675" y="7521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026" name="Google Shape;2026;p90"/>
          <p:cNvSpPr/>
          <p:nvPr/>
        </p:nvSpPr>
        <p:spPr>
          <a:xfrm>
            <a:off x="5921075" y="7674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027" name="Google Shape;2027;p90"/>
          <p:cNvSpPr/>
          <p:nvPr/>
        </p:nvSpPr>
        <p:spPr>
          <a:xfrm>
            <a:off x="6073475" y="7826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028" name="Google Shape;2028;p90"/>
          <p:cNvSpPr/>
          <p:nvPr/>
        </p:nvSpPr>
        <p:spPr>
          <a:xfrm>
            <a:off x="6225875" y="7978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029" name="Google Shape;2029;p90"/>
          <p:cNvSpPr/>
          <p:nvPr/>
        </p:nvSpPr>
        <p:spPr>
          <a:xfrm>
            <a:off x="6378275" y="8131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030" name="Google Shape;2030;p90"/>
          <p:cNvSpPr/>
          <p:nvPr/>
        </p:nvSpPr>
        <p:spPr>
          <a:xfrm>
            <a:off x="6530675" y="8283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031" name="Google Shape;2031;p90"/>
          <p:cNvSpPr/>
          <p:nvPr/>
        </p:nvSpPr>
        <p:spPr>
          <a:xfrm>
            <a:off x="6683075" y="8436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032" name="Google Shape;2032;p90"/>
          <p:cNvSpPr/>
          <p:nvPr/>
        </p:nvSpPr>
        <p:spPr>
          <a:xfrm>
            <a:off x="6835475" y="8588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033" name="Google Shape;2033;p90"/>
          <p:cNvSpPr/>
          <p:nvPr/>
        </p:nvSpPr>
        <p:spPr>
          <a:xfrm>
            <a:off x="6987875" y="8740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034" name="Google Shape;2034;p90"/>
          <p:cNvSpPr/>
          <p:nvPr/>
        </p:nvSpPr>
        <p:spPr>
          <a:xfrm>
            <a:off x="7140275" y="8893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035" name="Google Shape;2035;p90"/>
          <p:cNvSpPr/>
          <p:nvPr/>
        </p:nvSpPr>
        <p:spPr>
          <a:xfrm>
            <a:off x="7292675" y="9045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036" name="Google Shape;2036;p90"/>
          <p:cNvSpPr/>
          <p:nvPr/>
        </p:nvSpPr>
        <p:spPr>
          <a:xfrm>
            <a:off x="7445075" y="9198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037" name="Google Shape;2037;p90"/>
          <p:cNvSpPr/>
          <p:nvPr/>
        </p:nvSpPr>
        <p:spPr>
          <a:xfrm>
            <a:off x="5768675" y="7216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038" name="Google Shape;2038;p90"/>
          <p:cNvSpPr/>
          <p:nvPr/>
        </p:nvSpPr>
        <p:spPr>
          <a:xfrm>
            <a:off x="5921075" y="7369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039" name="Google Shape;2039;p90"/>
          <p:cNvSpPr/>
          <p:nvPr/>
        </p:nvSpPr>
        <p:spPr>
          <a:xfrm>
            <a:off x="6073475" y="7521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040" name="Google Shape;2040;p90"/>
          <p:cNvSpPr/>
          <p:nvPr/>
        </p:nvSpPr>
        <p:spPr>
          <a:xfrm>
            <a:off x="6225875" y="7674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041" name="Google Shape;2041;p90"/>
          <p:cNvSpPr/>
          <p:nvPr/>
        </p:nvSpPr>
        <p:spPr>
          <a:xfrm>
            <a:off x="6378275" y="7826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042" name="Google Shape;2042;p90"/>
          <p:cNvSpPr/>
          <p:nvPr/>
        </p:nvSpPr>
        <p:spPr>
          <a:xfrm>
            <a:off x="6530675" y="7978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043" name="Google Shape;2043;p90"/>
          <p:cNvSpPr/>
          <p:nvPr/>
        </p:nvSpPr>
        <p:spPr>
          <a:xfrm>
            <a:off x="6683075" y="8131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044" name="Google Shape;2044;p90"/>
          <p:cNvSpPr/>
          <p:nvPr/>
        </p:nvSpPr>
        <p:spPr>
          <a:xfrm>
            <a:off x="6835475" y="8283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045" name="Google Shape;2045;p90"/>
          <p:cNvSpPr/>
          <p:nvPr/>
        </p:nvSpPr>
        <p:spPr>
          <a:xfrm>
            <a:off x="6987875" y="8436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046" name="Google Shape;2046;p90"/>
          <p:cNvSpPr/>
          <p:nvPr/>
        </p:nvSpPr>
        <p:spPr>
          <a:xfrm>
            <a:off x="7140275" y="8588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047" name="Google Shape;2047;p90"/>
          <p:cNvSpPr/>
          <p:nvPr/>
        </p:nvSpPr>
        <p:spPr>
          <a:xfrm>
            <a:off x="7292675" y="8740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048" name="Google Shape;2048;p90"/>
          <p:cNvSpPr/>
          <p:nvPr/>
        </p:nvSpPr>
        <p:spPr>
          <a:xfrm>
            <a:off x="7445075" y="8893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049" name="Google Shape;2049;p90"/>
          <p:cNvSpPr/>
          <p:nvPr/>
        </p:nvSpPr>
        <p:spPr>
          <a:xfrm>
            <a:off x="7597475" y="9045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050" name="Google Shape;2050;p90"/>
          <p:cNvSpPr/>
          <p:nvPr/>
        </p:nvSpPr>
        <p:spPr>
          <a:xfrm>
            <a:off x="4244675" y="9198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051" name="Google Shape;2051;p90"/>
          <p:cNvSpPr/>
          <p:nvPr/>
        </p:nvSpPr>
        <p:spPr>
          <a:xfrm>
            <a:off x="6073475" y="7216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052" name="Google Shape;2052;p90"/>
          <p:cNvSpPr/>
          <p:nvPr/>
        </p:nvSpPr>
        <p:spPr>
          <a:xfrm>
            <a:off x="6225875" y="7369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053" name="Google Shape;2053;p90"/>
          <p:cNvSpPr/>
          <p:nvPr/>
        </p:nvSpPr>
        <p:spPr>
          <a:xfrm>
            <a:off x="6378275" y="7521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054" name="Google Shape;2054;p90"/>
          <p:cNvSpPr/>
          <p:nvPr/>
        </p:nvSpPr>
        <p:spPr>
          <a:xfrm>
            <a:off x="6530675" y="7674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055" name="Google Shape;2055;p90"/>
          <p:cNvSpPr/>
          <p:nvPr/>
        </p:nvSpPr>
        <p:spPr>
          <a:xfrm>
            <a:off x="6683075" y="7826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056" name="Google Shape;2056;p90"/>
          <p:cNvSpPr/>
          <p:nvPr/>
        </p:nvSpPr>
        <p:spPr>
          <a:xfrm>
            <a:off x="6835475" y="7978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057" name="Google Shape;2057;p90"/>
          <p:cNvSpPr/>
          <p:nvPr/>
        </p:nvSpPr>
        <p:spPr>
          <a:xfrm>
            <a:off x="6987875" y="8131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058" name="Google Shape;2058;p90"/>
          <p:cNvSpPr/>
          <p:nvPr/>
        </p:nvSpPr>
        <p:spPr>
          <a:xfrm>
            <a:off x="7140275" y="8283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059" name="Google Shape;2059;p90"/>
          <p:cNvSpPr/>
          <p:nvPr/>
        </p:nvSpPr>
        <p:spPr>
          <a:xfrm>
            <a:off x="7292675" y="8436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060" name="Google Shape;2060;p90"/>
          <p:cNvSpPr/>
          <p:nvPr/>
        </p:nvSpPr>
        <p:spPr>
          <a:xfrm>
            <a:off x="7445075" y="8588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061" name="Google Shape;2061;p90"/>
          <p:cNvSpPr/>
          <p:nvPr/>
        </p:nvSpPr>
        <p:spPr>
          <a:xfrm>
            <a:off x="7597475" y="8740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062" name="Google Shape;2062;p90"/>
          <p:cNvSpPr/>
          <p:nvPr/>
        </p:nvSpPr>
        <p:spPr>
          <a:xfrm>
            <a:off x="4244675" y="8893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063" name="Google Shape;2063;p90"/>
          <p:cNvSpPr/>
          <p:nvPr/>
        </p:nvSpPr>
        <p:spPr>
          <a:xfrm>
            <a:off x="4397075" y="9045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064" name="Google Shape;2064;p90"/>
          <p:cNvSpPr/>
          <p:nvPr/>
        </p:nvSpPr>
        <p:spPr>
          <a:xfrm>
            <a:off x="4549475" y="9198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065" name="Google Shape;2065;p90"/>
          <p:cNvSpPr/>
          <p:nvPr/>
        </p:nvSpPr>
        <p:spPr>
          <a:xfrm>
            <a:off x="6378275" y="7216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066" name="Google Shape;2066;p90"/>
          <p:cNvSpPr/>
          <p:nvPr/>
        </p:nvSpPr>
        <p:spPr>
          <a:xfrm>
            <a:off x="6530675" y="7369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067" name="Google Shape;2067;p90"/>
          <p:cNvSpPr/>
          <p:nvPr/>
        </p:nvSpPr>
        <p:spPr>
          <a:xfrm>
            <a:off x="6683075" y="7521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068" name="Google Shape;2068;p90"/>
          <p:cNvSpPr/>
          <p:nvPr/>
        </p:nvSpPr>
        <p:spPr>
          <a:xfrm>
            <a:off x="6835475" y="7674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069" name="Google Shape;2069;p90"/>
          <p:cNvSpPr/>
          <p:nvPr/>
        </p:nvSpPr>
        <p:spPr>
          <a:xfrm>
            <a:off x="6987875" y="7826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070" name="Google Shape;2070;p90"/>
          <p:cNvSpPr/>
          <p:nvPr/>
        </p:nvSpPr>
        <p:spPr>
          <a:xfrm>
            <a:off x="7140275" y="7978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071" name="Google Shape;2071;p90"/>
          <p:cNvSpPr/>
          <p:nvPr/>
        </p:nvSpPr>
        <p:spPr>
          <a:xfrm>
            <a:off x="7292675" y="8131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072" name="Google Shape;2072;p90"/>
          <p:cNvSpPr/>
          <p:nvPr/>
        </p:nvSpPr>
        <p:spPr>
          <a:xfrm>
            <a:off x="7445075" y="8283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073" name="Google Shape;2073;p90"/>
          <p:cNvSpPr/>
          <p:nvPr/>
        </p:nvSpPr>
        <p:spPr>
          <a:xfrm>
            <a:off x="7597475" y="8436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074" name="Google Shape;2074;p90"/>
          <p:cNvSpPr/>
          <p:nvPr/>
        </p:nvSpPr>
        <p:spPr>
          <a:xfrm>
            <a:off x="4244675" y="8588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075" name="Google Shape;2075;p90"/>
          <p:cNvSpPr/>
          <p:nvPr/>
        </p:nvSpPr>
        <p:spPr>
          <a:xfrm>
            <a:off x="4397075" y="8740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076" name="Google Shape;2076;p90"/>
          <p:cNvSpPr/>
          <p:nvPr/>
        </p:nvSpPr>
        <p:spPr>
          <a:xfrm>
            <a:off x="4549475" y="8893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077" name="Google Shape;2077;p90"/>
          <p:cNvSpPr/>
          <p:nvPr/>
        </p:nvSpPr>
        <p:spPr>
          <a:xfrm>
            <a:off x="4701875" y="9045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078" name="Google Shape;2078;p90"/>
          <p:cNvSpPr/>
          <p:nvPr/>
        </p:nvSpPr>
        <p:spPr>
          <a:xfrm>
            <a:off x="4854275" y="9198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079" name="Google Shape;2079;p90"/>
          <p:cNvSpPr/>
          <p:nvPr/>
        </p:nvSpPr>
        <p:spPr>
          <a:xfrm>
            <a:off x="6683075" y="7216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080" name="Google Shape;2080;p90"/>
          <p:cNvSpPr/>
          <p:nvPr/>
        </p:nvSpPr>
        <p:spPr>
          <a:xfrm>
            <a:off x="6835475" y="7369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081" name="Google Shape;2081;p90"/>
          <p:cNvSpPr/>
          <p:nvPr/>
        </p:nvSpPr>
        <p:spPr>
          <a:xfrm>
            <a:off x="6987875" y="7521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082" name="Google Shape;2082;p90"/>
          <p:cNvSpPr/>
          <p:nvPr/>
        </p:nvSpPr>
        <p:spPr>
          <a:xfrm>
            <a:off x="7140275" y="7674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083" name="Google Shape;2083;p90"/>
          <p:cNvSpPr/>
          <p:nvPr/>
        </p:nvSpPr>
        <p:spPr>
          <a:xfrm>
            <a:off x="7292675" y="7826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084" name="Google Shape;2084;p90"/>
          <p:cNvSpPr/>
          <p:nvPr/>
        </p:nvSpPr>
        <p:spPr>
          <a:xfrm>
            <a:off x="7445075" y="7978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085" name="Google Shape;2085;p90"/>
          <p:cNvSpPr/>
          <p:nvPr/>
        </p:nvSpPr>
        <p:spPr>
          <a:xfrm>
            <a:off x="7597475" y="8131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086" name="Google Shape;2086;p90"/>
          <p:cNvSpPr/>
          <p:nvPr/>
        </p:nvSpPr>
        <p:spPr>
          <a:xfrm>
            <a:off x="4244675" y="8283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087" name="Google Shape;2087;p90"/>
          <p:cNvSpPr/>
          <p:nvPr/>
        </p:nvSpPr>
        <p:spPr>
          <a:xfrm>
            <a:off x="4397075" y="8436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088" name="Google Shape;2088;p90"/>
          <p:cNvSpPr/>
          <p:nvPr/>
        </p:nvSpPr>
        <p:spPr>
          <a:xfrm>
            <a:off x="4549475" y="8588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089" name="Google Shape;2089;p90"/>
          <p:cNvSpPr/>
          <p:nvPr/>
        </p:nvSpPr>
        <p:spPr>
          <a:xfrm>
            <a:off x="4701875" y="8740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090" name="Google Shape;2090;p90"/>
          <p:cNvSpPr/>
          <p:nvPr/>
        </p:nvSpPr>
        <p:spPr>
          <a:xfrm>
            <a:off x="4854275" y="8893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091" name="Google Shape;2091;p90"/>
          <p:cNvSpPr/>
          <p:nvPr/>
        </p:nvSpPr>
        <p:spPr>
          <a:xfrm>
            <a:off x="5006675" y="9045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092" name="Google Shape;2092;p90"/>
          <p:cNvSpPr/>
          <p:nvPr/>
        </p:nvSpPr>
        <p:spPr>
          <a:xfrm>
            <a:off x="5159075" y="9198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093" name="Google Shape;2093;p90"/>
          <p:cNvSpPr/>
          <p:nvPr/>
        </p:nvSpPr>
        <p:spPr>
          <a:xfrm>
            <a:off x="6987875" y="7216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094" name="Google Shape;2094;p90"/>
          <p:cNvSpPr/>
          <p:nvPr/>
        </p:nvSpPr>
        <p:spPr>
          <a:xfrm>
            <a:off x="7140275" y="7369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095" name="Google Shape;2095;p90"/>
          <p:cNvSpPr/>
          <p:nvPr/>
        </p:nvSpPr>
        <p:spPr>
          <a:xfrm>
            <a:off x="7292675" y="7521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096" name="Google Shape;2096;p90"/>
          <p:cNvSpPr/>
          <p:nvPr/>
        </p:nvSpPr>
        <p:spPr>
          <a:xfrm>
            <a:off x="7445075" y="7674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097" name="Google Shape;2097;p90"/>
          <p:cNvSpPr/>
          <p:nvPr/>
        </p:nvSpPr>
        <p:spPr>
          <a:xfrm>
            <a:off x="7597475" y="7826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098" name="Google Shape;2098;p90"/>
          <p:cNvSpPr/>
          <p:nvPr/>
        </p:nvSpPr>
        <p:spPr>
          <a:xfrm>
            <a:off x="4244675" y="7978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099" name="Google Shape;2099;p90"/>
          <p:cNvSpPr/>
          <p:nvPr/>
        </p:nvSpPr>
        <p:spPr>
          <a:xfrm>
            <a:off x="4397075" y="8131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100" name="Google Shape;2100;p90"/>
          <p:cNvSpPr/>
          <p:nvPr/>
        </p:nvSpPr>
        <p:spPr>
          <a:xfrm>
            <a:off x="4549475" y="8283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101" name="Google Shape;2101;p90"/>
          <p:cNvSpPr/>
          <p:nvPr/>
        </p:nvSpPr>
        <p:spPr>
          <a:xfrm>
            <a:off x="4701875" y="8436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102" name="Google Shape;2102;p90"/>
          <p:cNvSpPr/>
          <p:nvPr/>
        </p:nvSpPr>
        <p:spPr>
          <a:xfrm>
            <a:off x="4854275" y="8588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103" name="Google Shape;2103;p90"/>
          <p:cNvSpPr/>
          <p:nvPr/>
        </p:nvSpPr>
        <p:spPr>
          <a:xfrm>
            <a:off x="5006675" y="8740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104" name="Google Shape;2104;p90"/>
          <p:cNvSpPr/>
          <p:nvPr/>
        </p:nvSpPr>
        <p:spPr>
          <a:xfrm>
            <a:off x="5159075" y="8893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105" name="Google Shape;2105;p90"/>
          <p:cNvSpPr/>
          <p:nvPr/>
        </p:nvSpPr>
        <p:spPr>
          <a:xfrm>
            <a:off x="5311475" y="9045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106" name="Google Shape;2106;p90"/>
          <p:cNvSpPr/>
          <p:nvPr/>
        </p:nvSpPr>
        <p:spPr>
          <a:xfrm>
            <a:off x="5463875" y="9198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107" name="Google Shape;2107;p90"/>
          <p:cNvSpPr/>
          <p:nvPr/>
        </p:nvSpPr>
        <p:spPr>
          <a:xfrm>
            <a:off x="7292675" y="7216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108" name="Google Shape;2108;p90"/>
          <p:cNvSpPr/>
          <p:nvPr/>
        </p:nvSpPr>
        <p:spPr>
          <a:xfrm>
            <a:off x="7445075" y="7369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109" name="Google Shape;2109;p90"/>
          <p:cNvSpPr/>
          <p:nvPr/>
        </p:nvSpPr>
        <p:spPr>
          <a:xfrm>
            <a:off x="7597475" y="7521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110" name="Google Shape;2110;p90"/>
          <p:cNvSpPr/>
          <p:nvPr/>
        </p:nvSpPr>
        <p:spPr>
          <a:xfrm>
            <a:off x="4244675" y="7674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111" name="Google Shape;2111;p90"/>
          <p:cNvSpPr/>
          <p:nvPr/>
        </p:nvSpPr>
        <p:spPr>
          <a:xfrm>
            <a:off x="4397075" y="7826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112" name="Google Shape;2112;p90"/>
          <p:cNvSpPr/>
          <p:nvPr/>
        </p:nvSpPr>
        <p:spPr>
          <a:xfrm>
            <a:off x="4549475" y="7978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113" name="Google Shape;2113;p90"/>
          <p:cNvSpPr/>
          <p:nvPr/>
        </p:nvSpPr>
        <p:spPr>
          <a:xfrm>
            <a:off x="4701875" y="8131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114" name="Google Shape;2114;p90"/>
          <p:cNvSpPr/>
          <p:nvPr/>
        </p:nvSpPr>
        <p:spPr>
          <a:xfrm>
            <a:off x="4854275" y="8283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115" name="Google Shape;2115;p90"/>
          <p:cNvSpPr/>
          <p:nvPr/>
        </p:nvSpPr>
        <p:spPr>
          <a:xfrm>
            <a:off x="5006675" y="8436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116" name="Google Shape;2116;p90"/>
          <p:cNvSpPr/>
          <p:nvPr/>
        </p:nvSpPr>
        <p:spPr>
          <a:xfrm>
            <a:off x="5159075" y="8588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117" name="Google Shape;2117;p90"/>
          <p:cNvSpPr/>
          <p:nvPr/>
        </p:nvSpPr>
        <p:spPr>
          <a:xfrm>
            <a:off x="5311475" y="8740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118" name="Google Shape;2118;p90"/>
          <p:cNvSpPr/>
          <p:nvPr/>
        </p:nvSpPr>
        <p:spPr>
          <a:xfrm>
            <a:off x="5463875" y="8893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119" name="Google Shape;2119;p90"/>
          <p:cNvSpPr/>
          <p:nvPr/>
        </p:nvSpPr>
        <p:spPr>
          <a:xfrm>
            <a:off x="5616275" y="9045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120" name="Google Shape;2120;p90"/>
          <p:cNvSpPr/>
          <p:nvPr/>
        </p:nvSpPr>
        <p:spPr>
          <a:xfrm>
            <a:off x="5768675" y="9198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121" name="Google Shape;2121;p90"/>
          <p:cNvSpPr/>
          <p:nvPr/>
        </p:nvSpPr>
        <p:spPr>
          <a:xfrm>
            <a:off x="8018850" y="7108025"/>
            <a:ext cx="834600" cy="18615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122" name="Google Shape;2122;p90"/>
          <p:cNvSpPr/>
          <p:nvPr/>
        </p:nvSpPr>
        <p:spPr>
          <a:xfrm>
            <a:off x="9474925" y="8359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123" name="Google Shape;2123;p90"/>
          <p:cNvSpPr/>
          <p:nvPr/>
        </p:nvSpPr>
        <p:spPr>
          <a:xfrm>
            <a:off x="9627325" y="8512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124" name="Google Shape;2124;p90"/>
          <p:cNvSpPr/>
          <p:nvPr/>
        </p:nvSpPr>
        <p:spPr>
          <a:xfrm>
            <a:off x="9474925" y="8131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125" name="Google Shape;2125;p90"/>
          <p:cNvSpPr/>
          <p:nvPr/>
        </p:nvSpPr>
        <p:spPr>
          <a:xfrm>
            <a:off x="9627325" y="8283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126" name="Google Shape;2126;p90"/>
          <p:cNvSpPr/>
          <p:nvPr/>
        </p:nvSpPr>
        <p:spPr>
          <a:xfrm>
            <a:off x="9779725" y="8436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127" name="Google Shape;2127;p90"/>
          <p:cNvSpPr/>
          <p:nvPr/>
        </p:nvSpPr>
        <p:spPr>
          <a:xfrm>
            <a:off x="9932125" y="8588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128" name="Google Shape;2128;p90"/>
          <p:cNvSpPr/>
          <p:nvPr/>
        </p:nvSpPr>
        <p:spPr>
          <a:xfrm>
            <a:off x="9474925" y="7826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129" name="Google Shape;2129;p90"/>
          <p:cNvSpPr/>
          <p:nvPr/>
        </p:nvSpPr>
        <p:spPr>
          <a:xfrm>
            <a:off x="9627325" y="7978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130" name="Google Shape;2130;p90"/>
          <p:cNvSpPr/>
          <p:nvPr/>
        </p:nvSpPr>
        <p:spPr>
          <a:xfrm>
            <a:off x="9779725" y="8131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131" name="Google Shape;2131;p90"/>
          <p:cNvSpPr/>
          <p:nvPr/>
        </p:nvSpPr>
        <p:spPr>
          <a:xfrm>
            <a:off x="9932125" y="8283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132" name="Google Shape;2132;p90"/>
          <p:cNvSpPr/>
          <p:nvPr/>
        </p:nvSpPr>
        <p:spPr>
          <a:xfrm>
            <a:off x="10084525" y="8436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133" name="Google Shape;2133;p90"/>
          <p:cNvSpPr/>
          <p:nvPr/>
        </p:nvSpPr>
        <p:spPr>
          <a:xfrm>
            <a:off x="10236925" y="8588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134" name="Google Shape;2134;p90"/>
          <p:cNvSpPr/>
          <p:nvPr/>
        </p:nvSpPr>
        <p:spPr>
          <a:xfrm>
            <a:off x="9474925" y="7521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135" name="Google Shape;2135;p90"/>
          <p:cNvSpPr/>
          <p:nvPr/>
        </p:nvSpPr>
        <p:spPr>
          <a:xfrm>
            <a:off x="9627325" y="7674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136" name="Google Shape;2136;p90"/>
          <p:cNvSpPr/>
          <p:nvPr/>
        </p:nvSpPr>
        <p:spPr>
          <a:xfrm>
            <a:off x="9779725" y="7826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137" name="Google Shape;2137;p90"/>
          <p:cNvSpPr/>
          <p:nvPr/>
        </p:nvSpPr>
        <p:spPr>
          <a:xfrm>
            <a:off x="9932125" y="7978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138" name="Google Shape;2138;p90"/>
          <p:cNvSpPr/>
          <p:nvPr/>
        </p:nvSpPr>
        <p:spPr>
          <a:xfrm>
            <a:off x="10084525" y="8131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139" name="Google Shape;2139;p90"/>
          <p:cNvSpPr/>
          <p:nvPr/>
        </p:nvSpPr>
        <p:spPr>
          <a:xfrm>
            <a:off x="10236925" y="8283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140" name="Google Shape;2140;p90"/>
          <p:cNvSpPr/>
          <p:nvPr/>
        </p:nvSpPr>
        <p:spPr>
          <a:xfrm>
            <a:off x="10389325" y="8436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141" name="Google Shape;2141;p90"/>
          <p:cNvSpPr/>
          <p:nvPr/>
        </p:nvSpPr>
        <p:spPr>
          <a:xfrm>
            <a:off x="10541725" y="8588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142" name="Google Shape;2142;p90"/>
          <p:cNvSpPr/>
          <p:nvPr/>
        </p:nvSpPr>
        <p:spPr>
          <a:xfrm>
            <a:off x="9779725" y="7521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143" name="Google Shape;2143;p90"/>
          <p:cNvSpPr/>
          <p:nvPr/>
        </p:nvSpPr>
        <p:spPr>
          <a:xfrm>
            <a:off x="9932125" y="7674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144" name="Google Shape;2144;p90"/>
          <p:cNvSpPr/>
          <p:nvPr/>
        </p:nvSpPr>
        <p:spPr>
          <a:xfrm>
            <a:off x="10084525" y="7826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145" name="Google Shape;2145;p90"/>
          <p:cNvSpPr/>
          <p:nvPr/>
        </p:nvSpPr>
        <p:spPr>
          <a:xfrm>
            <a:off x="10236925" y="7978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146" name="Google Shape;2146;p90"/>
          <p:cNvSpPr/>
          <p:nvPr/>
        </p:nvSpPr>
        <p:spPr>
          <a:xfrm>
            <a:off x="10389325" y="8131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147" name="Google Shape;2147;p90"/>
          <p:cNvSpPr/>
          <p:nvPr/>
        </p:nvSpPr>
        <p:spPr>
          <a:xfrm>
            <a:off x="10541725" y="8283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148" name="Google Shape;2148;p90"/>
          <p:cNvSpPr/>
          <p:nvPr/>
        </p:nvSpPr>
        <p:spPr>
          <a:xfrm>
            <a:off x="10694125" y="8436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149" name="Google Shape;2149;p90"/>
          <p:cNvSpPr/>
          <p:nvPr/>
        </p:nvSpPr>
        <p:spPr>
          <a:xfrm>
            <a:off x="10084525" y="7521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150" name="Google Shape;2150;p90"/>
          <p:cNvSpPr/>
          <p:nvPr/>
        </p:nvSpPr>
        <p:spPr>
          <a:xfrm>
            <a:off x="10236925" y="7674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151" name="Google Shape;2151;p90"/>
          <p:cNvSpPr/>
          <p:nvPr/>
        </p:nvSpPr>
        <p:spPr>
          <a:xfrm>
            <a:off x="10389325" y="7826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152" name="Google Shape;2152;p90"/>
          <p:cNvSpPr/>
          <p:nvPr/>
        </p:nvSpPr>
        <p:spPr>
          <a:xfrm>
            <a:off x="10541725" y="7978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153" name="Google Shape;2153;p90"/>
          <p:cNvSpPr/>
          <p:nvPr/>
        </p:nvSpPr>
        <p:spPr>
          <a:xfrm>
            <a:off x="10694125" y="8131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154" name="Google Shape;2154;p90"/>
          <p:cNvSpPr/>
          <p:nvPr/>
        </p:nvSpPr>
        <p:spPr>
          <a:xfrm>
            <a:off x="10389325" y="7521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155" name="Google Shape;2155;p90"/>
          <p:cNvSpPr/>
          <p:nvPr/>
        </p:nvSpPr>
        <p:spPr>
          <a:xfrm>
            <a:off x="10541725" y="7674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156" name="Google Shape;2156;p90"/>
          <p:cNvSpPr/>
          <p:nvPr/>
        </p:nvSpPr>
        <p:spPr>
          <a:xfrm>
            <a:off x="10694125" y="7826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157" name="Google Shape;2157;p90"/>
          <p:cNvSpPr/>
          <p:nvPr/>
        </p:nvSpPr>
        <p:spPr>
          <a:xfrm>
            <a:off x="10694125" y="7521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158" name="Google Shape;2158;p90"/>
          <p:cNvSpPr txBox="1"/>
          <p:nvPr/>
        </p:nvSpPr>
        <p:spPr>
          <a:xfrm>
            <a:off x="7646125" y="8893275"/>
            <a:ext cx="73155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3600">
                <a:solidFill>
                  <a:srgbClr val="202A42"/>
                </a:solidFill>
                <a:latin typeface="Red Hat Display"/>
                <a:ea typeface="Red Hat Display"/>
                <a:cs typeface="Red Hat Display"/>
                <a:sym typeface="Red Hat Display"/>
              </a:rPr>
              <a:t>… the o</a:t>
            </a:r>
            <a:r>
              <a:rPr lang="en-GB" sz="3600">
                <a:solidFill>
                  <a:srgbClr val="202A42"/>
                </a:solidFill>
                <a:latin typeface="Red Hat Display"/>
                <a:ea typeface="Red Hat Display"/>
                <a:cs typeface="Red Hat Display"/>
                <a:sym typeface="Red Hat Display"/>
              </a:rPr>
              <a:t>utput would still be perfect!</a:t>
            </a:r>
            <a:endParaRPr sz="3600">
              <a:solidFill>
                <a:srgbClr val="202A42"/>
              </a:solidFill>
              <a:latin typeface="Red Hat Display"/>
              <a:ea typeface="Red Hat Display"/>
              <a:cs typeface="Red Hat Display"/>
              <a:sym typeface="Red Hat Display"/>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2" name="Shape 2162"/>
        <p:cNvGrpSpPr/>
        <p:nvPr/>
      </p:nvGrpSpPr>
      <p:grpSpPr>
        <a:xfrm>
          <a:off x="0" y="0"/>
          <a:ext cx="0" cy="0"/>
          <a:chOff x="0" y="0"/>
          <a:chExt cx="0" cy="0"/>
        </a:xfrm>
      </p:grpSpPr>
      <p:sp>
        <p:nvSpPr>
          <p:cNvPr id="2163" name="Google Shape;2163;p91"/>
          <p:cNvSpPr txBox="1"/>
          <p:nvPr>
            <p:ph idx="4294967295" type="title"/>
          </p:nvPr>
        </p:nvSpPr>
        <p:spPr>
          <a:xfrm>
            <a:off x="1170000" y="0"/>
            <a:ext cx="16013100" cy="11454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en-GB"/>
              <a:t>Unfortunately, not all data is good</a:t>
            </a:r>
            <a:endParaRPr/>
          </a:p>
        </p:txBody>
      </p:sp>
      <p:sp>
        <p:nvSpPr>
          <p:cNvPr id="2164" name="Google Shape;2164;p91"/>
          <p:cNvSpPr txBox="1"/>
          <p:nvPr>
            <p:ph idx="12" type="sldNum"/>
          </p:nvPr>
        </p:nvSpPr>
        <p:spPr>
          <a:xfrm>
            <a:off x="13859403" y="9044886"/>
            <a:ext cx="1097400" cy="7200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2000"/>
              <a:buFont typeface="Arial"/>
              <a:buNone/>
            </a:pPr>
            <a:fld id="{00000000-1234-1234-1234-123412341234}" type="slidenum">
              <a:rPr b="0" lang="en-GB" sz="1400">
                <a:solidFill>
                  <a:srgbClr val="000000"/>
                </a:solidFill>
                <a:latin typeface="Arial"/>
                <a:ea typeface="Arial"/>
                <a:cs typeface="Arial"/>
                <a:sym typeface="Arial"/>
              </a:rPr>
              <a:t>‹#›</a:t>
            </a:fld>
            <a:endParaRPr b="0" sz="1400">
              <a:solidFill>
                <a:srgbClr val="000000"/>
              </a:solidFill>
              <a:latin typeface="Arial"/>
              <a:ea typeface="Arial"/>
              <a:cs typeface="Arial"/>
              <a:sym typeface="Arial"/>
            </a:endParaRPr>
          </a:p>
        </p:txBody>
      </p:sp>
      <p:sp>
        <p:nvSpPr>
          <p:cNvPr id="2165" name="Google Shape;2165;p91"/>
          <p:cNvSpPr/>
          <p:nvPr/>
        </p:nvSpPr>
        <p:spPr>
          <a:xfrm>
            <a:off x="739475" y="1692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166" name="Google Shape;2166;p91"/>
          <p:cNvSpPr/>
          <p:nvPr/>
        </p:nvSpPr>
        <p:spPr>
          <a:xfrm>
            <a:off x="891875" y="1844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167" name="Google Shape;2167;p91"/>
          <p:cNvSpPr/>
          <p:nvPr/>
        </p:nvSpPr>
        <p:spPr>
          <a:xfrm>
            <a:off x="1044275" y="1997175"/>
            <a:ext cx="104700" cy="1047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168" name="Google Shape;2168;p91"/>
          <p:cNvSpPr/>
          <p:nvPr/>
        </p:nvSpPr>
        <p:spPr>
          <a:xfrm>
            <a:off x="1196675" y="2149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169" name="Google Shape;2169;p91"/>
          <p:cNvSpPr/>
          <p:nvPr/>
        </p:nvSpPr>
        <p:spPr>
          <a:xfrm>
            <a:off x="1349075" y="2301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170" name="Google Shape;2170;p91"/>
          <p:cNvSpPr/>
          <p:nvPr/>
        </p:nvSpPr>
        <p:spPr>
          <a:xfrm>
            <a:off x="1501475" y="2454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171" name="Google Shape;2171;p91"/>
          <p:cNvSpPr/>
          <p:nvPr/>
        </p:nvSpPr>
        <p:spPr>
          <a:xfrm>
            <a:off x="1653875" y="2606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172" name="Google Shape;2172;p91"/>
          <p:cNvSpPr/>
          <p:nvPr/>
        </p:nvSpPr>
        <p:spPr>
          <a:xfrm>
            <a:off x="1806275" y="2759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173" name="Google Shape;2173;p91"/>
          <p:cNvSpPr/>
          <p:nvPr/>
        </p:nvSpPr>
        <p:spPr>
          <a:xfrm>
            <a:off x="1958675" y="2911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174" name="Google Shape;2174;p91"/>
          <p:cNvSpPr/>
          <p:nvPr/>
        </p:nvSpPr>
        <p:spPr>
          <a:xfrm>
            <a:off x="2111075" y="3063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175" name="Google Shape;2175;p91"/>
          <p:cNvSpPr/>
          <p:nvPr/>
        </p:nvSpPr>
        <p:spPr>
          <a:xfrm>
            <a:off x="2263475" y="3216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176" name="Google Shape;2176;p91"/>
          <p:cNvSpPr/>
          <p:nvPr/>
        </p:nvSpPr>
        <p:spPr>
          <a:xfrm>
            <a:off x="2415875" y="3368775"/>
            <a:ext cx="104700" cy="1047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177" name="Google Shape;2177;p91"/>
          <p:cNvSpPr/>
          <p:nvPr/>
        </p:nvSpPr>
        <p:spPr>
          <a:xfrm>
            <a:off x="2568275" y="3521175"/>
            <a:ext cx="104700" cy="1047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178" name="Google Shape;2178;p91"/>
          <p:cNvSpPr/>
          <p:nvPr/>
        </p:nvSpPr>
        <p:spPr>
          <a:xfrm>
            <a:off x="2720675" y="3673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179" name="Google Shape;2179;p91"/>
          <p:cNvSpPr/>
          <p:nvPr/>
        </p:nvSpPr>
        <p:spPr>
          <a:xfrm>
            <a:off x="2873075" y="3825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180" name="Google Shape;2180;p91"/>
          <p:cNvSpPr/>
          <p:nvPr/>
        </p:nvSpPr>
        <p:spPr>
          <a:xfrm>
            <a:off x="3025475" y="3978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181" name="Google Shape;2181;p91"/>
          <p:cNvSpPr/>
          <p:nvPr/>
        </p:nvSpPr>
        <p:spPr>
          <a:xfrm>
            <a:off x="3177875" y="4130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182" name="Google Shape;2182;p91"/>
          <p:cNvSpPr/>
          <p:nvPr/>
        </p:nvSpPr>
        <p:spPr>
          <a:xfrm>
            <a:off x="3330275" y="4283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183" name="Google Shape;2183;p91"/>
          <p:cNvSpPr/>
          <p:nvPr/>
        </p:nvSpPr>
        <p:spPr>
          <a:xfrm>
            <a:off x="3482675" y="4435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184" name="Google Shape;2184;p91"/>
          <p:cNvSpPr/>
          <p:nvPr/>
        </p:nvSpPr>
        <p:spPr>
          <a:xfrm>
            <a:off x="3635075" y="4587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185" name="Google Shape;2185;p91"/>
          <p:cNvSpPr/>
          <p:nvPr/>
        </p:nvSpPr>
        <p:spPr>
          <a:xfrm>
            <a:off x="3787475" y="4740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186" name="Google Shape;2186;p91"/>
          <p:cNvSpPr/>
          <p:nvPr/>
        </p:nvSpPr>
        <p:spPr>
          <a:xfrm>
            <a:off x="3939875" y="4892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187" name="Google Shape;2187;p91"/>
          <p:cNvSpPr/>
          <p:nvPr/>
        </p:nvSpPr>
        <p:spPr>
          <a:xfrm>
            <a:off x="4092275" y="5045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188" name="Google Shape;2188;p91"/>
          <p:cNvSpPr/>
          <p:nvPr/>
        </p:nvSpPr>
        <p:spPr>
          <a:xfrm>
            <a:off x="739475" y="5273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189" name="Google Shape;2189;p91"/>
          <p:cNvSpPr/>
          <p:nvPr/>
        </p:nvSpPr>
        <p:spPr>
          <a:xfrm>
            <a:off x="891875" y="5426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190" name="Google Shape;2190;p91"/>
          <p:cNvSpPr/>
          <p:nvPr/>
        </p:nvSpPr>
        <p:spPr>
          <a:xfrm>
            <a:off x="1044275" y="5578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191" name="Google Shape;2191;p91"/>
          <p:cNvSpPr/>
          <p:nvPr/>
        </p:nvSpPr>
        <p:spPr>
          <a:xfrm>
            <a:off x="1196675" y="5730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192" name="Google Shape;2192;p91"/>
          <p:cNvSpPr/>
          <p:nvPr/>
        </p:nvSpPr>
        <p:spPr>
          <a:xfrm>
            <a:off x="1349075" y="5883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193" name="Google Shape;2193;p91"/>
          <p:cNvSpPr/>
          <p:nvPr/>
        </p:nvSpPr>
        <p:spPr>
          <a:xfrm>
            <a:off x="1501475" y="6035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194" name="Google Shape;2194;p91"/>
          <p:cNvSpPr/>
          <p:nvPr/>
        </p:nvSpPr>
        <p:spPr>
          <a:xfrm>
            <a:off x="1653875" y="6188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195" name="Google Shape;2195;p91"/>
          <p:cNvSpPr/>
          <p:nvPr/>
        </p:nvSpPr>
        <p:spPr>
          <a:xfrm>
            <a:off x="1806275" y="6340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196" name="Google Shape;2196;p91"/>
          <p:cNvSpPr/>
          <p:nvPr/>
        </p:nvSpPr>
        <p:spPr>
          <a:xfrm>
            <a:off x="1958675" y="6492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197" name="Google Shape;2197;p91"/>
          <p:cNvSpPr/>
          <p:nvPr/>
        </p:nvSpPr>
        <p:spPr>
          <a:xfrm>
            <a:off x="2111075" y="6645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198" name="Google Shape;2198;p91"/>
          <p:cNvSpPr/>
          <p:nvPr/>
        </p:nvSpPr>
        <p:spPr>
          <a:xfrm>
            <a:off x="2263475" y="6797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199" name="Google Shape;2199;p91"/>
          <p:cNvSpPr/>
          <p:nvPr/>
        </p:nvSpPr>
        <p:spPr>
          <a:xfrm>
            <a:off x="2415875" y="6950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200" name="Google Shape;2200;p91"/>
          <p:cNvSpPr/>
          <p:nvPr/>
        </p:nvSpPr>
        <p:spPr>
          <a:xfrm>
            <a:off x="891875" y="1616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201" name="Google Shape;2201;p91"/>
          <p:cNvSpPr/>
          <p:nvPr/>
        </p:nvSpPr>
        <p:spPr>
          <a:xfrm>
            <a:off x="1044275" y="1768575"/>
            <a:ext cx="104700" cy="1047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202" name="Google Shape;2202;p91"/>
          <p:cNvSpPr/>
          <p:nvPr/>
        </p:nvSpPr>
        <p:spPr>
          <a:xfrm>
            <a:off x="1196675" y="1920975"/>
            <a:ext cx="104700" cy="1047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203" name="Google Shape;2203;p91"/>
          <p:cNvSpPr/>
          <p:nvPr/>
        </p:nvSpPr>
        <p:spPr>
          <a:xfrm>
            <a:off x="1349075" y="2073375"/>
            <a:ext cx="104700" cy="1047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204" name="Google Shape;2204;p91"/>
          <p:cNvSpPr/>
          <p:nvPr/>
        </p:nvSpPr>
        <p:spPr>
          <a:xfrm>
            <a:off x="1501475" y="2225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205" name="Google Shape;2205;p91"/>
          <p:cNvSpPr/>
          <p:nvPr/>
        </p:nvSpPr>
        <p:spPr>
          <a:xfrm>
            <a:off x="1653875" y="2378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206" name="Google Shape;2206;p91"/>
          <p:cNvSpPr/>
          <p:nvPr/>
        </p:nvSpPr>
        <p:spPr>
          <a:xfrm>
            <a:off x="1806275" y="2530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207" name="Google Shape;2207;p91"/>
          <p:cNvSpPr/>
          <p:nvPr/>
        </p:nvSpPr>
        <p:spPr>
          <a:xfrm>
            <a:off x="1958675" y="2682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208" name="Google Shape;2208;p91"/>
          <p:cNvSpPr/>
          <p:nvPr/>
        </p:nvSpPr>
        <p:spPr>
          <a:xfrm>
            <a:off x="2111075" y="2835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209" name="Google Shape;2209;p91"/>
          <p:cNvSpPr/>
          <p:nvPr/>
        </p:nvSpPr>
        <p:spPr>
          <a:xfrm>
            <a:off x="2263475" y="2987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210" name="Google Shape;2210;p91"/>
          <p:cNvSpPr/>
          <p:nvPr/>
        </p:nvSpPr>
        <p:spPr>
          <a:xfrm>
            <a:off x="2415875" y="3140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211" name="Google Shape;2211;p91"/>
          <p:cNvSpPr/>
          <p:nvPr/>
        </p:nvSpPr>
        <p:spPr>
          <a:xfrm>
            <a:off x="2568275" y="3292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212" name="Google Shape;2212;p91"/>
          <p:cNvSpPr/>
          <p:nvPr/>
        </p:nvSpPr>
        <p:spPr>
          <a:xfrm>
            <a:off x="2720675" y="3444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213" name="Google Shape;2213;p91"/>
          <p:cNvSpPr/>
          <p:nvPr/>
        </p:nvSpPr>
        <p:spPr>
          <a:xfrm>
            <a:off x="2873075" y="3597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214" name="Google Shape;2214;p91"/>
          <p:cNvSpPr/>
          <p:nvPr/>
        </p:nvSpPr>
        <p:spPr>
          <a:xfrm>
            <a:off x="3025475" y="3749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215" name="Google Shape;2215;p91"/>
          <p:cNvSpPr/>
          <p:nvPr/>
        </p:nvSpPr>
        <p:spPr>
          <a:xfrm>
            <a:off x="3177875" y="3902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216" name="Google Shape;2216;p91"/>
          <p:cNvSpPr/>
          <p:nvPr/>
        </p:nvSpPr>
        <p:spPr>
          <a:xfrm>
            <a:off x="3330275" y="4054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217" name="Google Shape;2217;p91"/>
          <p:cNvSpPr/>
          <p:nvPr/>
        </p:nvSpPr>
        <p:spPr>
          <a:xfrm>
            <a:off x="3482675" y="4206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218" name="Google Shape;2218;p91"/>
          <p:cNvSpPr/>
          <p:nvPr/>
        </p:nvSpPr>
        <p:spPr>
          <a:xfrm>
            <a:off x="3635075" y="4359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219" name="Google Shape;2219;p91"/>
          <p:cNvSpPr/>
          <p:nvPr/>
        </p:nvSpPr>
        <p:spPr>
          <a:xfrm>
            <a:off x="3787475" y="4511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220" name="Google Shape;2220;p91"/>
          <p:cNvSpPr/>
          <p:nvPr/>
        </p:nvSpPr>
        <p:spPr>
          <a:xfrm>
            <a:off x="3939875" y="4664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221" name="Google Shape;2221;p91"/>
          <p:cNvSpPr/>
          <p:nvPr/>
        </p:nvSpPr>
        <p:spPr>
          <a:xfrm>
            <a:off x="4092275" y="4816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222" name="Google Shape;2222;p91"/>
          <p:cNvSpPr/>
          <p:nvPr/>
        </p:nvSpPr>
        <p:spPr>
          <a:xfrm>
            <a:off x="739475" y="5045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223" name="Google Shape;2223;p91"/>
          <p:cNvSpPr/>
          <p:nvPr/>
        </p:nvSpPr>
        <p:spPr>
          <a:xfrm>
            <a:off x="891875" y="5197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224" name="Google Shape;2224;p91"/>
          <p:cNvSpPr/>
          <p:nvPr/>
        </p:nvSpPr>
        <p:spPr>
          <a:xfrm>
            <a:off x="1044275" y="5349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225" name="Google Shape;2225;p91"/>
          <p:cNvSpPr/>
          <p:nvPr/>
        </p:nvSpPr>
        <p:spPr>
          <a:xfrm>
            <a:off x="1196675" y="5502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226" name="Google Shape;2226;p91"/>
          <p:cNvSpPr/>
          <p:nvPr/>
        </p:nvSpPr>
        <p:spPr>
          <a:xfrm>
            <a:off x="1349075" y="5654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227" name="Google Shape;2227;p91"/>
          <p:cNvSpPr/>
          <p:nvPr/>
        </p:nvSpPr>
        <p:spPr>
          <a:xfrm>
            <a:off x="1501475" y="5807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228" name="Google Shape;2228;p91"/>
          <p:cNvSpPr/>
          <p:nvPr/>
        </p:nvSpPr>
        <p:spPr>
          <a:xfrm>
            <a:off x="1653875" y="5959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229" name="Google Shape;2229;p91"/>
          <p:cNvSpPr/>
          <p:nvPr/>
        </p:nvSpPr>
        <p:spPr>
          <a:xfrm>
            <a:off x="1806275" y="6111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230" name="Google Shape;2230;p91"/>
          <p:cNvSpPr/>
          <p:nvPr/>
        </p:nvSpPr>
        <p:spPr>
          <a:xfrm>
            <a:off x="1958675" y="6264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231" name="Google Shape;2231;p91"/>
          <p:cNvSpPr/>
          <p:nvPr/>
        </p:nvSpPr>
        <p:spPr>
          <a:xfrm>
            <a:off x="2111075" y="6416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232" name="Google Shape;2232;p91"/>
          <p:cNvSpPr/>
          <p:nvPr/>
        </p:nvSpPr>
        <p:spPr>
          <a:xfrm>
            <a:off x="2263475" y="6569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233" name="Google Shape;2233;p91"/>
          <p:cNvSpPr/>
          <p:nvPr/>
        </p:nvSpPr>
        <p:spPr>
          <a:xfrm>
            <a:off x="2415875" y="6721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234" name="Google Shape;2234;p91"/>
          <p:cNvSpPr/>
          <p:nvPr/>
        </p:nvSpPr>
        <p:spPr>
          <a:xfrm>
            <a:off x="2568275" y="6873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235" name="Google Shape;2235;p91"/>
          <p:cNvSpPr/>
          <p:nvPr/>
        </p:nvSpPr>
        <p:spPr>
          <a:xfrm>
            <a:off x="2720675" y="7026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236" name="Google Shape;2236;p91"/>
          <p:cNvSpPr/>
          <p:nvPr/>
        </p:nvSpPr>
        <p:spPr>
          <a:xfrm>
            <a:off x="1196675" y="1616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237" name="Google Shape;2237;p91"/>
          <p:cNvSpPr/>
          <p:nvPr/>
        </p:nvSpPr>
        <p:spPr>
          <a:xfrm>
            <a:off x="1349075" y="1768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238" name="Google Shape;2238;p91"/>
          <p:cNvSpPr/>
          <p:nvPr/>
        </p:nvSpPr>
        <p:spPr>
          <a:xfrm>
            <a:off x="1501475" y="1920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239" name="Google Shape;2239;p91"/>
          <p:cNvSpPr/>
          <p:nvPr/>
        </p:nvSpPr>
        <p:spPr>
          <a:xfrm>
            <a:off x="1653875" y="2073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240" name="Google Shape;2240;p91"/>
          <p:cNvSpPr/>
          <p:nvPr/>
        </p:nvSpPr>
        <p:spPr>
          <a:xfrm>
            <a:off x="1806275" y="2225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241" name="Google Shape;2241;p91"/>
          <p:cNvSpPr/>
          <p:nvPr/>
        </p:nvSpPr>
        <p:spPr>
          <a:xfrm>
            <a:off x="1958675" y="2378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242" name="Google Shape;2242;p91"/>
          <p:cNvSpPr/>
          <p:nvPr/>
        </p:nvSpPr>
        <p:spPr>
          <a:xfrm>
            <a:off x="2111075" y="2530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243" name="Google Shape;2243;p91"/>
          <p:cNvSpPr/>
          <p:nvPr/>
        </p:nvSpPr>
        <p:spPr>
          <a:xfrm>
            <a:off x="2263475" y="2682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244" name="Google Shape;2244;p91"/>
          <p:cNvSpPr/>
          <p:nvPr/>
        </p:nvSpPr>
        <p:spPr>
          <a:xfrm>
            <a:off x="2415875" y="2835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245" name="Google Shape;2245;p91"/>
          <p:cNvSpPr/>
          <p:nvPr/>
        </p:nvSpPr>
        <p:spPr>
          <a:xfrm>
            <a:off x="2568275" y="2987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246" name="Google Shape;2246;p91"/>
          <p:cNvSpPr/>
          <p:nvPr/>
        </p:nvSpPr>
        <p:spPr>
          <a:xfrm>
            <a:off x="2720675" y="3140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247" name="Google Shape;2247;p91"/>
          <p:cNvSpPr/>
          <p:nvPr/>
        </p:nvSpPr>
        <p:spPr>
          <a:xfrm>
            <a:off x="2873075" y="3292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248" name="Google Shape;2248;p91"/>
          <p:cNvSpPr/>
          <p:nvPr/>
        </p:nvSpPr>
        <p:spPr>
          <a:xfrm>
            <a:off x="3025475" y="3444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249" name="Google Shape;2249;p91"/>
          <p:cNvSpPr/>
          <p:nvPr/>
        </p:nvSpPr>
        <p:spPr>
          <a:xfrm>
            <a:off x="3177875" y="3597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250" name="Google Shape;2250;p91"/>
          <p:cNvSpPr/>
          <p:nvPr/>
        </p:nvSpPr>
        <p:spPr>
          <a:xfrm>
            <a:off x="3330275" y="3749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251" name="Google Shape;2251;p91"/>
          <p:cNvSpPr/>
          <p:nvPr/>
        </p:nvSpPr>
        <p:spPr>
          <a:xfrm>
            <a:off x="3482675" y="3902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252" name="Google Shape;2252;p91"/>
          <p:cNvSpPr/>
          <p:nvPr/>
        </p:nvSpPr>
        <p:spPr>
          <a:xfrm>
            <a:off x="3635075" y="4054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253" name="Google Shape;2253;p91"/>
          <p:cNvSpPr/>
          <p:nvPr/>
        </p:nvSpPr>
        <p:spPr>
          <a:xfrm>
            <a:off x="3787475" y="4206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254" name="Google Shape;2254;p91"/>
          <p:cNvSpPr/>
          <p:nvPr/>
        </p:nvSpPr>
        <p:spPr>
          <a:xfrm>
            <a:off x="3939875" y="4359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255" name="Google Shape;2255;p91"/>
          <p:cNvSpPr/>
          <p:nvPr/>
        </p:nvSpPr>
        <p:spPr>
          <a:xfrm>
            <a:off x="4092275" y="4511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256" name="Google Shape;2256;p91"/>
          <p:cNvSpPr/>
          <p:nvPr/>
        </p:nvSpPr>
        <p:spPr>
          <a:xfrm>
            <a:off x="739475" y="4740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257" name="Google Shape;2257;p91"/>
          <p:cNvSpPr/>
          <p:nvPr/>
        </p:nvSpPr>
        <p:spPr>
          <a:xfrm>
            <a:off x="891875" y="4892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258" name="Google Shape;2258;p91"/>
          <p:cNvSpPr/>
          <p:nvPr/>
        </p:nvSpPr>
        <p:spPr>
          <a:xfrm>
            <a:off x="1044275" y="5045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259" name="Google Shape;2259;p91"/>
          <p:cNvSpPr/>
          <p:nvPr/>
        </p:nvSpPr>
        <p:spPr>
          <a:xfrm>
            <a:off x="1196675" y="5197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260" name="Google Shape;2260;p91"/>
          <p:cNvSpPr/>
          <p:nvPr/>
        </p:nvSpPr>
        <p:spPr>
          <a:xfrm>
            <a:off x="1349075" y="5349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261" name="Google Shape;2261;p91"/>
          <p:cNvSpPr/>
          <p:nvPr/>
        </p:nvSpPr>
        <p:spPr>
          <a:xfrm>
            <a:off x="1501475" y="5502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262" name="Google Shape;2262;p91"/>
          <p:cNvSpPr/>
          <p:nvPr/>
        </p:nvSpPr>
        <p:spPr>
          <a:xfrm>
            <a:off x="1653875" y="5654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263" name="Google Shape;2263;p91"/>
          <p:cNvSpPr/>
          <p:nvPr/>
        </p:nvSpPr>
        <p:spPr>
          <a:xfrm>
            <a:off x="1806275" y="5807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264" name="Google Shape;2264;p91"/>
          <p:cNvSpPr/>
          <p:nvPr/>
        </p:nvSpPr>
        <p:spPr>
          <a:xfrm>
            <a:off x="1958675" y="5959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265" name="Google Shape;2265;p91"/>
          <p:cNvSpPr/>
          <p:nvPr/>
        </p:nvSpPr>
        <p:spPr>
          <a:xfrm>
            <a:off x="2111075" y="6111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266" name="Google Shape;2266;p91"/>
          <p:cNvSpPr/>
          <p:nvPr/>
        </p:nvSpPr>
        <p:spPr>
          <a:xfrm>
            <a:off x="2263475" y="6264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267" name="Google Shape;2267;p91"/>
          <p:cNvSpPr/>
          <p:nvPr/>
        </p:nvSpPr>
        <p:spPr>
          <a:xfrm>
            <a:off x="2415875" y="6416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268" name="Google Shape;2268;p91"/>
          <p:cNvSpPr/>
          <p:nvPr/>
        </p:nvSpPr>
        <p:spPr>
          <a:xfrm>
            <a:off x="2568275" y="6569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269" name="Google Shape;2269;p91"/>
          <p:cNvSpPr/>
          <p:nvPr/>
        </p:nvSpPr>
        <p:spPr>
          <a:xfrm>
            <a:off x="2720675" y="6721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270" name="Google Shape;2270;p91"/>
          <p:cNvSpPr/>
          <p:nvPr/>
        </p:nvSpPr>
        <p:spPr>
          <a:xfrm>
            <a:off x="2873075" y="6873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271" name="Google Shape;2271;p91"/>
          <p:cNvSpPr/>
          <p:nvPr/>
        </p:nvSpPr>
        <p:spPr>
          <a:xfrm>
            <a:off x="3025475" y="7026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272" name="Google Shape;2272;p91"/>
          <p:cNvSpPr/>
          <p:nvPr/>
        </p:nvSpPr>
        <p:spPr>
          <a:xfrm>
            <a:off x="1501475" y="1616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273" name="Google Shape;2273;p91"/>
          <p:cNvSpPr/>
          <p:nvPr/>
        </p:nvSpPr>
        <p:spPr>
          <a:xfrm>
            <a:off x="1653875" y="1768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274" name="Google Shape;2274;p91"/>
          <p:cNvSpPr/>
          <p:nvPr/>
        </p:nvSpPr>
        <p:spPr>
          <a:xfrm>
            <a:off x="1806275" y="1920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275" name="Google Shape;2275;p91"/>
          <p:cNvSpPr/>
          <p:nvPr/>
        </p:nvSpPr>
        <p:spPr>
          <a:xfrm>
            <a:off x="1958675" y="2073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276" name="Google Shape;2276;p91"/>
          <p:cNvSpPr/>
          <p:nvPr/>
        </p:nvSpPr>
        <p:spPr>
          <a:xfrm>
            <a:off x="2111075" y="2225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277" name="Google Shape;2277;p91"/>
          <p:cNvSpPr/>
          <p:nvPr/>
        </p:nvSpPr>
        <p:spPr>
          <a:xfrm>
            <a:off x="2263475" y="2378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278" name="Google Shape;2278;p91"/>
          <p:cNvSpPr/>
          <p:nvPr/>
        </p:nvSpPr>
        <p:spPr>
          <a:xfrm>
            <a:off x="2415875" y="2530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279" name="Google Shape;2279;p91"/>
          <p:cNvSpPr/>
          <p:nvPr/>
        </p:nvSpPr>
        <p:spPr>
          <a:xfrm>
            <a:off x="2568275" y="2682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280" name="Google Shape;2280;p91"/>
          <p:cNvSpPr/>
          <p:nvPr/>
        </p:nvSpPr>
        <p:spPr>
          <a:xfrm>
            <a:off x="2720675" y="2835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281" name="Google Shape;2281;p91"/>
          <p:cNvSpPr/>
          <p:nvPr/>
        </p:nvSpPr>
        <p:spPr>
          <a:xfrm>
            <a:off x="2873075" y="2987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282" name="Google Shape;2282;p91"/>
          <p:cNvSpPr/>
          <p:nvPr/>
        </p:nvSpPr>
        <p:spPr>
          <a:xfrm>
            <a:off x="3025475" y="3140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283" name="Google Shape;2283;p91"/>
          <p:cNvSpPr/>
          <p:nvPr/>
        </p:nvSpPr>
        <p:spPr>
          <a:xfrm>
            <a:off x="3177875" y="3292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284" name="Google Shape;2284;p91"/>
          <p:cNvSpPr/>
          <p:nvPr/>
        </p:nvSpPr>
        <p:spPr>
          <a:xfrm>
            <a:off x="3330275" y="3444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285" name="Google Shape;2285;p91"/>
          <p:cNvSpPr/>
          <p:nvPr/>
        </p:nvSpPr>
        <p:spPr>
          <a:xfrm>
            <a:off x="3482675" y="3597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286" name="Google Shape;2286;p91"/>
          <p:cNvSpPr/>
          <p:nvPr/>
        </p:nvSpPr>
        <p:spPr>
          <a:xfrm>
            <a:off x="3635075" y="3749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287" name="Google Shape;2287;p91"/>
          <p:cNvSpPr/>
          <p:nvPr/>
        </p:nvSpPr>
        <p:spPr>
          <a:xfrm>
            <a:off x="3787475" y="3902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288" name="Google Shape;2288;p91"/>
          <p:cNvSpPr/>
          <p:nvPr/>
        </p:nvSpPr>
        <p:spPr>
          <a:xfrm>
            <a:off x="3939875" y="4054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289" name="Google Shape;2289;p91"/>
          <p:cNvSpPr/>
          <p:nvPr/>
        </p:nvSpPr>
        <p:spPr>
          <a:xfrm>
            <a:off x="4092275" y="4206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290" name="Google Shape;2290;p91"/>
          <p:cNvSpPr/>
          <p:nvPr/>
        </p:nvSpPr>
        <p:spPr>
          <a:xfrm>
            <a:off x="739475" y="4435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291" name="Google Shape;2291;p91"/>
          <p:cNvSpPr/>
          <p:nvPr/>
        </p:nvSpPr>
        <p:spPr>
          <a:xfrm>
            <a:off x="891875" y="4587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292" name="Google Shape;2292;p91"/>
          <p:cNvSpPr/>
          <p:nvPr/>
        </p:nvSpPr>
        <p:spPr>
          <a:xfrm>
            <a:off x="1044275" y="4740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293" name="Google Shape;2293;p91"/>
          <p:cNvSpPr/>
          <p:nvPr/>
        </p:nvSpPr>
        <p:spPr>
          <a:xfrm>
            <a:off x="1196675" y="4892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294" name="Google Shape;2294;p91"/>
          <p:cNvSpPr/>
          <p:nvPr/>
        </p:nvSpPr>
        <p:spPr>
          <a:xfrm>
            <a:off x="1349075" y="5045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295" name="Google Shape;2295;p91"/>
          <p:cNvSpPr/>
          <p:nvPr/>
        </p:nvSpPr>
        <p:spPr>
          <a:xfrm>
            <a:off x="1501475" y="5197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296" name="Google Shape;2296;p91"/>
          <p:cNvSpPr/>
          <p:nvPr/>
        </p:nvSpPr>
        <p:spPr>
          <a:xfrm>
            <a:off x="1653875" y="5349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297" name="Google Shape;2297;p91"/>
          <p:cNvSpPr/>
          <p:nvPr/>
        </p:nvSpPr>
        <p:spPr>
          <a:xfrm>
            <a:off x="1806275" y="5502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298" name="Google Shape;2298;p91"/>
          <p:cNvSpPr/>
          <p:nvPr/>
        </p:nvSpPr>
        <p:spPr>
          <a:xfrm>
            <a:off x="1958675" y="5654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299" name="Google Shape;2299;p91"/>
          <p:cNvSpPr/>
          <p:nvPr/>
        </p:nvSpPr>
        <p:spPr>
          <a:xfrm>
            <a:off x="2111075" y="5807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300" name="Google Shape;2300;p91"/>
          <p:cNvSpPr/>
          <p:nvPr/>
        </p:nvSpPr>
        <p:spPr>
          <a:xfrm>
            <a:off x="2263475" y="5959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301" name="Google Shape;2301;p91"/>
          <p:cNvSpPr/>
          <p:nvPr/>
        </p:nvSpPr>
        <p:spPr>
          <a:xfrm>
            <a:off x="2415875" y="6111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302" name="Google Shape;2302;p91"/>
          <p:cNvSpPr/>
          <p:nvPr/>
        </p:nvSpPr>
        <p:spPr>
          <a:xfrm>
            <a:off x="2568275" y="6264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303" name="Google Shape;2303;p91"/>
          <p:cNvSpPr/>
          <p:nvPr/>
        </p:nvSpPr>
        <p:spPr>
          <a:xfrm>
            <a:off x="2720675" y="6416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304" name="Google Shape;2304;p91"/>
          <p:cNvSpPr/>
          <p:nvPr/>
        </p:nvSpPr>
        <p:spPr>
          <a:xfrm>
            <a:off x="2873075" y="6569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305" name="Google Shape;2305;p91"/>
          <p:cNvSpPr/>
          <p:nvPr/>
        </p:nvSpPr>
        <p:spPr>
          <a:xfrm>
            <a:off x="3025475" y="6721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306" name="Google Shape;2306;p91"/>
          <p:cNvSpPr/>
          <p:nvPr/>
        </p:nvSpPr>
        <p:spPr>
          <a:xfrm>
            <a:off x="3177875" y="6873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307" name="Google Shape;2307;p91"/>
          <p:cNvSpPr/>
          <p:nvPr/>
        </p:nvSpPr>
        <p:spPr>
          <a:xfrm>
            <a:off x="3330275" y="7026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308" name="Google Shape;2308;p91"/>
          <p:cNvSpPr/>
          <p:nvPr/>
        </p:nvSpPr>
        <p:spPr>
          <a:xfrm>
            <a:off x="1806275" y="1616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309" name="Google Shape;2309;p91"/>
          <p:cNvSpPr/>
          <p:nvPr/>
        </p:nvSpPr>
        <p:spPr>
          <a:xfrm>
            <a:off x="1958675" y="1768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310" name="Google Shape;2310;p91"/>
          <p:cNvSpPr/>
          <p:nvPr/>
        </p:nvSpPr>
        <p:spPr>
          <a:xfrm>
            <a:off x="2111075" y="1920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311" name="Google Shape;2311;p91"/>
          <p:cNvSpPr/>
          <p:nvPr/>
        </p:nvSpPr>
        <p:spPr>
          <a:xfrm>
            <a:off x="2263475" y="2073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312" name="Google Shape;2312;p91"/>
          <p:cNvSpPr/>
          <p:nvPr/>
        </p:nvSpPr>
        <p:spPr>
          <a:xfrm>
            <a:off x="2415875" y="2225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313" name="Google Shape;2313;p91"/>
          <p:cNvSpPr/>
          <p:nvPr/>
        </p:nvSpPr>
        <p:spPr>
          <a:xfrm>
            <a:off x="2568275" y="2378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314" name="Google Shape;2314;p91"/>
          <p:cNvSpPr/>
          <p:nvPr/>
        </p:nvSpPr>
        <p:spPr>
          <a:xfrm>
            <a:off x="2720675" y="2530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315" name="Google Shape;2315;p91"/>
          <p:cNvSpPr/>
          <p:nvPr/>
        </p:nvSpPr>
        <p:spPr>
          <a:xfrm>
            <a:off x="2873075" y="2682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316" name="Google Shape;2316;p91"/>
          <p:cNvSpPr/>
          <p:nvPr/>
        </p:nvSpPr>
        <p:spPr>
          <a:xfrm>
            <a:off x="3025475" y="2835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317" name="Google Shape;2317;p91"/>
          <p:cNvSpPr/>
          <p:nvPr/>
        </p:nvSpPr>
        <p:spPr>
          <a:xfrm>
            <a:off x="3177875" y="2987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318" name="Google Shape;2318;p91"/>
          <p:cNvSpPr/>
          <p:nvPr/>
        </p:nvSpPr>
        <p:spPr>
          <a:xfrm>
            <a:off x="3330275" y="3140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319" name="Google Shape;2319;p91"/>
          <p:cNvSpPr/>
          <p:nvPr/>
        </p:nvSpPr>
        <p:spPr>
          <a:xfrm>
            <a:off x="3482675" y="3292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320" name="Google Shape;2320;p91"/>
          <p:cNvSpPr/>
          <p:nvPr/>
        </p:nvSpPr>
        <p:spPr>
          <a:xfrm>
            <a:off x="3635075" y="3444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321" name="Google Shape;2321;p91"/>
          <p:cNvSpPr/>
          <p:nvPr/>
        </p:nvSpPr>
        <p:spPr>
          <a:xfrm>
            <a:off x="3787475" y="3597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322" name="Google Shape;2322;p91"/>
          <p:cNvSpPr/>
          <p:nvPr/>
        </p:nvSpPr>
        <p:spPr>
          <a:xfrm>
            <a:off x="3939875" y="3749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323" name="Google Shape;2323;p91"/>
          <p:cNvSpPr/>
          <p:nvPr/>
        </p:nvSpPr>
        <p:spPr>
          <a:xfrm>
            <a:off x="4092275" y="3902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324" name="Google Shape;2324;p91"/>
          <p:cNvSpPr/>
          <p:nvPr/>
        </p:nvSpPr>
        <p:spPr>
          <a:xfrm>
            <a:off x="739475" y="4130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325" name="Google Shape;2325;p91"/>
          <p:cNvSpPr/>
          <p:nvPr/>
        </p:nvSpPr>
        <p:spPr>
          <a:xfrm>
            <a:off x="891875" y="4283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326" name="Google Shape;2326;p91"/>
          <p:cNvSpPr/>
          <p:nvPr/>
        </p:nvSpPr>
        <p:spPr>
          <a:xfrm>
            <a:off x="1044275" y="4435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327" name="Google Shape;2327;p91"/>
          <p:cNvSpPr/>
          <p:nvPr/>
        </p:nvSpPr>
        <p:spPr>
          <a:xfrm>
            <a:off x="1196675" y="4587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328" name="Google Shape;2328;p91"/>
          <p:cNvSpPr/>
          <p:nvPr/>
        </p:nvSpPr>
        <p:spPr>
          <a:xfrm>
            <a:off x="1349075" y="4740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329" name="Google Shape;2329;p91"/>
          <p:cNvSpPr/>
          <p:nvPr/>
        </p:nvSpPr>
        <p:spPr>
          <a:xfrm>
            <a:off x="1501475" y="4892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330" name="Google Shape;2330;p91"/>
          <p:cNvSpPr/>
          <p:nvPr/>
        </p:nvSpPr>
        <p:spPr>
          <a:xfrm>
            <a:off x="1653875" y="5045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331" name="Google Shape;2331;p91"/>
          <p:cNvSpPr/>
          <p:nvPr/>
        </p:nvSpPr>
        <p:spPr>
          <a:xfrm>
            <a:off x="1806275" y="5197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332" name="Google Shape;2332;p91"/>
          <p:cNvSpPr/>
          <p:nvPr/>
        </p:nvSpPr>
        <p:spPr>
          <a:xfrm>
            <a:off x="1958675" y="5349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333" name="Google Shape;2333;p91"/>
          <p:cNvSpPr/>
          <p:nvPr/>
        </p:nvSpPr>
        <p:spPr>
          <a:xfrm>
            <a:off x="2111075" y="5502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334" name="Google Shape;2334;p91"/>
          <p:cNvSpPr/>
          <p:nvPr/>
        </p:nvSpPr>
        <p:spPr>
          <a:xfrm>
            <a:off x="2263475" y="5654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335" name="Google Shape;2335;p91"/>
          <p:cNvSpPr/>
          <p:nvPr/>
        </p:nvSpPr>
        <p:spPr>
          <a:xfrm>
            <a:off x="2415875" y="5807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336" name="Google Shape;2336;p91"/>
          <p:cNvSpPr/>
          <p:nvPr/>
        </p:nvSpPr>
        <p:spPr>
          <a:xfrm>
            <a:off x="2568275" y="5959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337" name="Google Shape;2337;p91"/>
          <p:cNvSpPr/>
          <p:nvPr/>
        </p:nvSpPr>
        <p:spPr>
          <a:xfrm>
            <a:off x="2720675" y="6111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338" name="Google Shape;2338;p91"/>
          <p:cNvSpPr/>
          <p:nvPr/>
        </p:nvSpPr>
        <p:spPr>
          <a:xfrm>
            <a:off x="2873075" y="6264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339" name="Google Shape;2339;p91"/>
          <p:cNvSpPr/>
          <p:nvPr/>
        </p:nvSpPr>
        <p:spPr>
          <a:xfrm>
            <a:off x="3025475" y="6416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340" name="Google Shape;2340;p91"/>
          <p:cNvSpPr/>
          <p:nvPr/>
        </p:nvSpPr>
        <p:spPr>
          <a:xfrm>
            <a:off x="3177875" y="6569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341" name="Google Shape;2341;p91"/>
          <p:cNvSpPr/>
          <p:nvPr/>
        </p:nvSpPr>
        <p:spPr>
          <a:xfrm>
            <a:off x="3330275" y="6721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342" name="Google Shape;2342;p91"/>
          <p:cNvSpPr/>
          <p:nvPr/>
        </p:nvSpPr>
        <p:spPr>
          <a:xfrm>
            <a:off x="3482675" y="6873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343" name="Google Shape;2343;p91"/>
          <p:cNvSpPr/>
          <p:nvPr/>
        </p:nvSpPr>
        <p:spPr>
          <a:xfrm>
            <a:off x="3635075" y="7026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344" name="Google Shape;2344;p91"/>
          <p:cNvSpPr/>
          <p:nvPr/>
        </p:nvSpPr>
        <p:spPr>
          <a:xfrm>
            <a:off x="2111075" y="1616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345" name="Google Shape;2345;p91"/>
          <p:cNvSpPr/>
          <p:nvPr/>
        </p:nvSpPr>
        <p:spPr>
          <a:xfrm>
            <a:off x="2263475" y="1768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346" name="Google Shape;2346;p91"/>
          <p:cNvSpPr/>
          <p:nvPr/>
        </p:nvSpPr>
        <p:spPr>
          <a:xfrm>
            <a:off x="2415875" y="1920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347" name="Google Shape;2347;p91"/>
          <p:cNvSpPr/>
          <p:nvPr/>
        </p:nvSpPr>
        <p:spPr>
          <a:xfrm>
            <a:off x="2568275" y="2073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348" name="Google Shape;2348;p91"/>
          <p:cNvSpPr/>
          <p:nvPr/>
        </p:nvSpPr>
        <p:spPr>
          <a:xfrm>
            <a:off x="2720675" y="2225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349" name="Google Shape;2349;p91"/>
          <p:cNvSpPr/>
          <p:nvPr/>
        </p:nvSpPr>
        <p:spPr>
          <a:xfrm>
            <a:off x="2873075" y="2378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350" name="Google Shape;2350;p91"/>
          <p:cNvSpPr/>
          <p:nvPr/>
        </p:nvSpPr>
        <p:spPr>
          <a:xfrm>
            <a:off x="3025475" y="2530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351" name="Google Shape;2351;p91"/>
          <p:cNvSpPr/>
          <p:nvPr/>
        </p:nvSpPr>
        <p:spPr>
          <a:xfrm>
            <a:off x="3177875" y="2682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352" name="Google Shape;2352;p91"/>
          <p:cNvSpPr/>
          <p:nvPr/>
        </p:nvSpPr>
        <p:spPr>
          <a:xfrm>
            <a:off x="3330275" y="2835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353" name="Google Shape;2353;p91"/>
          <p:cNvSpPr/>
          <p:nvPr/>
        </p:nvSpPr>
        <p:spPr>
          <a:xfrm>
            <a:off x="3482675" y="2987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354" name="Google Shape;2354;p91"/>
          <p:cNvSpPr/>
          <p:nvPr/>
        </p:nvSpPr>
        <p:spPr>
          <a:xfrm>
            <a:off x="3635075" y="3140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355" name="Google Shape;2355;p91"/>
          <p:cNvSpPr/>
          <p:nvPr/>
        </p:nvSpPr>
        <p:spPr>
          <a:xfrm>
            <a:off x="3787475" y="3292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356" name="Google Shape;2356;p91"/>
          <p:cNvSpPr/>
          <p:nvPr/>
        </p:nvSpPr>
        <p:spPr>
          <a:xfrm>
            <a:off x="3939875" y="3444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357" name="Google Shape;2357;p91"/>
          <p:cNvSpPr/>
          <p:nvPr/>
        </p:nvSpPr>
        <p:spPr>
          <a:xfrm>
            <a:off x="4092275" y="3597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358" name="Google Shape;2358;p91"/>
          <p:cNvSpPr/>
          <p:nvPr/>
        </p:nvSpPr>
        <p:spPr>
          <a:xfrm>
            <a:off x="739475" y="3825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359" name="Google Shape;2359;p91"/>
          <p:cNvSpPr/>
          <p:nvPr/>
        </p:nvSpPr>
        <p:spPr>
          <a:xfrm>
            <a:off x="891875" y="3978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360" name="Google Shape;2360;p91"/>
          <p:cNvSpPr/>
          <p:nvPr/>
        </p:nvSpPr>
        <p:spPr>
          <a:xfrm>
            <a:off x="1044275" y="4130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361" name="Google Shape;2361;p91"/>
          <p:cNvSpPr/>
          <p:nvPr/>
        </p:nvSpPr>
        <p:spPr>
          <a:xfrm>
            <a:off x="1196675" y="4283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362" name="Google Shape;2362;p91"/>
          <p:cNvSpPr/>
          <p:nvPr/>
        </p:nvSpPr>
        <p:spPr>
          <a:xfrm>
            <a:off x="1349075" y="4435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363" name="Google Shape;2363;p91"/>
          <p:cNvSpPr/>
          <p:nvPr/>
        </p:nvSpPr>
        <p:spPr>
          <a:xfrm>
            <a:off x="1501475" y="4587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364" name="Google Shape;2364;p91"/>
          <p:cNvSpPr/>
          <p:nvPr/>
        </p:nvSpPr>
        <p:spPr>
          <a:xfrm>
            <a:off x="1653875" y="4740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365" name="Google Shape;2365;p91"/>
          <p:cNvSpPr/>
          <p:nvPr/>
        </p:nvSpPr>
        <p:spPr>
          <a:xfrm>
            <a:off x="1806275" y="4892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366" name="Google Shape;2366;p91"/>
          <p:cNvSpPr/>
          <p:nvPr/>
        </p:nvSpPr>
        <p:spPr>
          <a:xfrm>
            <a:off x="1958675" y="5045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367" name="Google Shape;2367;p91"/>
          <p:cNvSpPr/>
          <p:nvPr/>
        </p:nvSpPr>
        <p:spPr>
          <a:xfrm>
            <a:off x="2111075" y="5197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368" name="Google Shape;2368;p91"/>
          <p:cNvSpPr/>
          <p:nvPr/>
        </p:nvSpPr>
        <p:spPr>
          <a:xfrm>
            <a:off x="2263475" y="5349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369" name="Google Shape;2369;p91"/>
          <p:cNvSpPr/>
          <p:nvPr/>
        </p:nvSpPr>
        <p:spPr>
          <a:xfrm>
            <a:off x="2415875" y="5502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370" name="Google Shape;2370;p91"/>
          <p:cNvSpPr/>
          <p:nvPr/>
        </p:nvSpPr>
        <p:spPr>
          <a:xfrm>
            <a:off x="2568275" y="5654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371" name="Google Shape;2371;p91"/>
          <p:cNvSpPr/>
          <p:nvPr/>
        </p:nvSpPr>
        <p:spPr>
          <a:xfrm>
            <a:off x="2720675" y="5807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372" name="Google Shape;2372;p91"/>
          <p:cNvSpPr/>
          <p:nvPr/>
        </p:nvSpPr>
        <p:spPr>
          <a:xfrm>
            <a:off x="2873075" y="5959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373" name="Google Shape;2373;p91"/>
          <p:cNvSpPr/>
          <p:nvPr/>
        </p:nvSpPr>
        <p:spPr>
          <a:xfrm>
            <a:off x="3025475" y="6111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374" name="Google Shape;2374;p91"/>
          <p:cNvSpPr/>
          <p:nvPr/>
        </p:nvSpPr>
        <p:spPr>
          <a:xfrm>
            <a:off x="3177875" y="6264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375" name="Google Shape;2375;p91"/>
          <p:cNvSpPr/>
          <p:nvPr/>
        </p:nvSpPr>
        <p:spPr>
          <a:xfrm>
            <a:off x="3330275" y="6416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376" name="Google Shape;2376;p91"/>
          <p:cNvSpPr/>
          <p:nvPr/>
        </p:nvSpPr>
        <p:spPr>
          <a:xfrm>
            <a:off x="3482675" y="6569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377" name="Google Shape;2377;p91"/>
          <p:cNvSpPr/>
          <p:nvPr/>
        </p:nvSpPr>
        <p:spPr>
          <a:xfrm>
            <a:off x="3635075" y="6721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378" name="Google Shape;2378;p91"/>
          <p:cNvSpPr/>
          <p:nvPr/>
        </p:nvSpPr>
        <p:spPr>
          <a:xfrm>
            <a:off x="3787475" y="6873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379" name="Google Shape;2379;p91"/>
          <p:cNvSpPr/>
          <p:nvPr/>
        </p:nvSpPr>
        <p:spPr>
          <a:xfrm>
            <a:off x="3939875" y="7026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380" name="Google Shape;2380;p91"/>
          <p:cNvSpPr/>
          <p:nvPr/>
        </p:nvSpPr>
        <p:spPr>
          <a:xfrm>
            <a:off x="2415875" y="1616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381" name="Google Shape;2381;p91"/>
          <p:cNvSpPr/>
          <p:nvPr/>
        </p:nvSpPr>
        <p:spPr>
          <a:xfrm>
            <a:off x="2568275" y="1768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382" name="Google Shape;2382;p91"/>
          <p:cNvSpPr/>
          <p:nvPr/>
        </p:nvSpPr>
        <p:spPr>
          <a:xfrm>
            <a:off x="2720675" y="1920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383" name="Google Shape;2383;p91"/>
          <p:cNvSpPr/>
          <p:nvPr/>
        </p:nvSpPr>
        <p:spPr>
          <a:xfrm>
            <a:off x="2873075" y="2073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384" name="Google Shape;2384;p91"/>
          <p:cNvSpPr/>
          <p:nvPr/>
        </p:nvSpPr>
        <p:spPr>
          <a:xfrm>
            <a:off x="3025475" y="2225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385" name="Google Shape;2385;p91"/>
          <p:cNvSpPr/>
          <p:nvPr/>
        </p:nvSpPr>
        <p:spPr>
          <a:xfrm>
            <a:off x="3177875" y="2378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386" name="Google Shape;2386;p91"/>
          <p:cNvSpPr/>
          <p:nvPr/>
        </p:nvSpPr>
        <p:spPr>
          <a:xfrm>
            <a:off x="3330275" y="2530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387" name="Google Shape;2387;p91"/>
          <p:cNvSpPr/>
          <p:nvPr/>
        </p:nvSpPr>
        <p:spPr>
          <a:xfrm>
            <a:off x="3482675" y="2682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388" name="Google Shape;2388;p91"/>
          <p:cNvSpPr/>
          <p:nvPr/>
        </p:nvSpPr>
        <p:spPr>
          <a:xfrm>
            <a:off x="3635075" y="2835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389" name="Google Shape;2389;p91"/>
          <p:cNvSpPr/>
          <p:nvPr/>
        </p:nvSpPr>
        <p:spPr>
          <a:xfrm>
            <a:off x="3787475" y="2987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390" name="Google Shape;2390;p91"/>
          <p:cNvSpPr/>
          <p:nvPr/>
        </p:nvSpPr>
        <p:spPr>
          <a:xfrm>
            <a:off x="3939875" y="3140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391" name="Google Shape;2391;p91"/>
          <p:cNvSpPr/>
          <p:nvPr/>
        </p:nvSpPr>
        <p:spPr>
          <a:xfrm>
            <a:off x="4092275" y="3292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392" name="Google Shape;2392;p91"/>
          <p:cNvSpPr/>
          <p:nvPr/>
        </p:nvSpPr>
        <p:spPr>
          <a:xfrm>
            <a:off x="739475" y="3521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393" name="Google Shape;2393;p91"/>
          <p:cNvSpPr/>
          <p:nvPr/>
        </p:nvSpPr>
        <p:spPr>
          <a:xfrm>
            <a:off x="891875" y="3673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394" name="Google Shape;2394;p91"/>
          <p:cNvSpPr/>
          <p:nvPr/>
        </p:nvSpPr>
        <p:spPr>
          <a:xfrm>
            <a:off x="1044275" y="3825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395" name="Google Shape;2395;p91"/>
          <p:cNvSpPr/>
          <p:nvPr/>
        </p:nvSpPr>
        <p:spPr>
          <a:xfrm>
            <a:off x="1196675" y="3978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396" name="Google Shape;2396;p91"/>
          <p:cNvSpPr/>
          <p:nvPr/>
        </p:nvSpPr>
        <p:spPr>
          <a:xfrm>
            <a:off x="1349075" y="4130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397" name="Google Shape;2397;p91"/>
          <p:cNvSpPr/>
          <p:nvPr/>
        </p:nvSpPr>
        <p:spPr>
          <a:xfrm>
            <a:off x="1501475" y="4283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398" name="Google Shape;2398;p91"/>
          <p:cNvSpPr/>
          <p:nvPr/>
        </p:nvSpPr>
        <p:spPr>
          <a:xfrm>
            <a:off x="1653875" y="4435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399" name="Google Shape;2399;p91"/>
          <p:cNvSpPr/>
          <p:nvPr/>
        </p:nvSpPr>
        <p:spPr>
          <a:xfrm>
            <a:off x="1806275" y="4587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400" name="Google Shape;2400;p91"/>
          <p:cNvSpPr/>
          <p:nvPr/>
        </p:nvSpPr>
        <p:spPr>
          <a:xfrm>
            <a:off x="1958675" y="4740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401" name="Google Shape;2401;p91"/>
          <p:cNvSpPr/>
          <p:nvPr/>
        </p:nvSpPr>
        <p:spPr>
          <a:xfrm>
            <a:off x="2111075" y="4892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402" name="Google Shape;2402;p91"/>
          <p:cNvSpPr/>
          <p:nvPr/>
        </p:nvSpPr>
        <p:spPr>
          <a:xfrm>
            <a:off x="2263475" y="5045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403" name="Google Shape;2403;p91"/>
          <p:cNvSpPr/>
          <p:nvPr/>
        </p:nvSpPr>
        <p:spPr>
          <a:xfrm>
            <a:off x="2415875" y="5197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404" name="Google Shape;2404;p91"/>
          <p:cNvSpPr/>
          <p:nvPr/>
        </p:nvSpPr>
        <p:spPr>
          <a:xfrm>
            <a:off x="2568275" y="5349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405" name="Google Shape;2405;p91"/>
          <p:cNvSpPr/>
          <p:nvPr/>
        </p:nvSpPr>
        <p:spPr>
          <a:xfrm>
            <a:off x="2720675" y="5502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406" name="Google Shape;2406;p91"/>
          <p:cNvSpPr/>
          <p:nvPr/>
        </p:nvSpPr>
        <p:spPr>
          <a:xfrm>
            <a:off x="2873075" y="5654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407" name="Google Shape;2407;p91"/>
          <p:cNvSpPr/>
          <p:nvPr/>
        </p:nvSpPr>
        <p:spPr>
          <a:xfrm>
            <a:off x="3025475" y="5807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408" name="Google Shape;2408;p91"/>
          <p:cNvSpPr/>
          <p:nvPr/>
        </p:nvSpPr>
        <p:spPr>
          <a:xfrm>
            <a:off x="3177875" y="5959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409" name="Google Shape;2409;p91"/>
          <p:cNvSpPr/>
          <p:nvPr/>
        </p:nvSpPr>
        <p:spPr>
          <a:xfrm>
            <a:off x="3330275" y="6111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410" name="Google Shape;2410;p91"/>
          <p:cNvSpPr/>
          <p:nvPr/>
        </p:nvSpPr>
        <p:spPr>
          <a:xfrm>
            <a:off x="3482675" y="6264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411" name="Google Shape;2411;p91"/>
          <p:cNvSpPr/>
          <p:nvPr/>
        </p:nvSpPr>
        <p:spPr>
          <a:xfrm>
            <a:off x="3635075" y="6416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412" name="Google Shape;2412;p91"/>
          <p:cNvSpPr/>
          <p:nvPr/>
        </p:nvSpPr>
        <p:spPr>
          <a:xfrm>
            <a:off x="3787475" y="6569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413" name="Google Shape;2413;p91"/>
          <p:cNvSpPr/>
          <p:nvPr/>
        </p:nvSpPr>
        <p:spPr>
          <a:xfrm>
            <a:off x="3939875" y="6721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414" name="Google Shape;2414;p91"/>
          <p:cNvSpPr/>
          <p:nvPr/>
        </p:nvSpPr>
        <p:spPr>
          <a:xfrm>
            <a:off x="4092275" y="6873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415" name="Google Shape;2415;p91"/>
          <p:cNvSpPr/>
          <p:nvPr/>
        </p:nvSpPr>
        <p:spPr>
          <a:xfrm>
            <a:off x="739475" y="7026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416" name="Google Shape;2416;p91"/>
          <p:cNvSpPr/>
          <p:nvPr/>
        </p:nvSpPr>
        <p:spPr>
          <a:xfrm>
            <a:off x="2720675" y="1616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417" name="Google Shape;2417;p91"/>
          <p:cNvSpPr/>
          <p:nvPr/>
        </p:nvSpPr>
        <p:spPr>
          <a:xfrm>
            <a:off x="2873075" y="1768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418" name="Google Shape;2418;p91"/>
          <p:cNvSpPr/>
          <p:nvPr/>
        </p:nvSpPr>
        <p:spPr>
          <a:xfrm>
            <a:off x="3025475" y="1920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419" name="Google Shape;2419;p91"/>
          <p:cNvSpPr/>
          <p:nvPr/>
        </p:nvSpPr>
        <p:spPr>
          <a:xfrm>
            <a:off x="3177875" y="2073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420" name="Google Shape;2420;p91"/>
          <p:cNvSpPr/>
          <p:nvPr/>
        </p:nvSpPr>
        <p:spPr>
          <a:xfrm>
            <a:off x="3330275" y="2225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421" name="Google Shape;2421;p91"/>
          <p:cNvSpPr/>
          <p:nvPr/>
        </p:nvSpPr>
        <p:spPr>
          <a:xfrm>
            <a:off x="3482675" y="2378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422" name="Google Shape;2422;p91"/>
          <p:cNvSpPr/>
          <p:nvPr/>
        </p:nvSpPr>
        <p:spPr>
          <a:xfrm>
            <a:off x="3635075" y="2530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423" name="Google Shape;2423;p91"/>
          <p:cNvSpPr/>
          <p:nvPr/>
        </p:nvSpPr>
        <p:spPr>
          <a:xfrm>
            <a:off x="3787475" y="2682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424" name="Google Shape;2424;p91"/>
          <p:cNvSpPr/>
          <p:nvPr/>
        </p:nvSpPr>
        <p:spPr>
          <a:xfrm>
            <a:off x="3939875" y="2835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425" name="Google Shape;2425;p91"/>
          <p:cNvSpPr/>
          <p:nvPr/>
        </p:nvSpPr>
        <p:spPr>
          <a:xfrm>
            <a:off x="4092275" y="2987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426" name="Google Shape;2426;p91"/>
          <p:cNvSpPr/>
          <p:nvPr/>
        </p:nvSpPr>
        <p:spPr>
          <a:xfrm>
            <a:off x="739475" y="3216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427" name="Google Shape;2427;p91"/>
          <p:cNvSpPr/>
          <p:nvPr/>
        </p:nvSpPr>
        <p:spPr>
          <a:xfrm>
            <a:off x="891875" y="3368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428" name="Google Shape;2428;p91"/>
          <p:cNvSpPr/>
          <p:nvPr/>
        </p:nvSpPr>
        <p:spPr>
          <a:xfrm>
            <a:off x="1044275" y="3521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429" name="Google Shape;2429;p91"/>
          <p:cNvSpPr/>
          <p:nvPr/>
        </p:nvSpPr>
        <p:spPr>
          <a:xfrm>
            <a:off x="1196675" y="3673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430" name="Google Shape;2430;p91"/>
          <p:cNvSpPr/>
          <p:nvPr/>
        </p:nvSpPr>
        <p:spPr>
          <a:xfrm>
            <a:off x="1349075" y="3825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431" name="Google Shape;2431;p91"/>
          <p:cNvSpPr/>
          <p:nvPr/>
        </p:nvSpPr>
        <p:spPr>
          <a:xfrm>
            <a:off x="1501475" y="3978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432" name="Google Shape;2432;p91"/>
          <p:cNvSpPr/>
          <p:nvPr/>
        </p:nvSpPr>
        <p:spPr>
          <a:xfrm>
            <a:off x="1653875" y="4130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433" name="Google Shape;2433;p91"/>
          <p:cNvSpPr/>
          <p:nvPr/>
        </p:nvSpPr>
        <p:spPr>
          <a:xfrm>
            <a:off x="1806275" y="4283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434" name="Google Shape;2434;p91"/>
          <p:cNvSpPr/>
          <p:nvPr/>
        </p:nvSpPr>
        <p:spPr>
          <a:xfrm>
            <a:off x="1958675" y="4435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435" name="Google Shape;2435;p91"/>
          <p:cNvSpPr/>
          <p:nvPr/>
        </p:nvSpPr>
        <p:spPr>
          <a:xfrm>
            <a:off x="2111075" y="4587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436" name="Google Shape;2436;p91"/>
          <p:cNvSpPr/>
          <p:nvPr/>
        </p:nvSpPr>
        <p:spPr>
          <a:xfrm>
            <a:off x="2263475" y="4740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437" name="Google Shape;2437;p91"/>
          <p:cNvSpPr/>
          <p:nvPr/>
        </p:nvSpPr>
        <p:spPr>
          <a:xfrm>
            <a:off x="2415875" y="4892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438" name="Google Shape;2438;p91"/>
          <p:cNvSpPr/>
          <p:nvPr/>
        </p:nvSpPr>
        <p:spPr>
          <a:xfrm>
            <a:off x="2568275" y="5045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439" name="Google Shape;2439;p91"/>
          <p:cNvSpPr/>
          <p:nvPr/>
        </p:nvSpPr>
        <p:spPr>
          <a:xfrm>
            <a:off x="2720675" y="5197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440" name="Google Shape;2440;p91"/>
          <p:cNvSpPr/>
          <p:nvPr/>
        </p:nvSpPr>
        <p:spPr>
          <a:xfrm>
            <a:off x="2873075" y="5349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441" name="Google Shape;2441;p91"/>
          <p:cNvSpPr/>
          <p:nvPr/>
        </p:nvSpPr>
        <p:spPr>
          <a:xfrm>
            <a:off x="3025475" y="5502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442" name="Google Shape;2442;p91"/>
          <p:cNvSpPr/>
          <p:nvPr/>
        </p:nvSpPr>
        <p:spPr>
          <a:xfrm>
            <a:off x="3177875" y="5654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443" name="Google Shape;2443;p91"/>
          <p:cNvSpPr/>
          <p:nvPr/>
        </p:nvSpPr>
        <p:spPr>
          <a:xfrm>
            <a:off x="3330275" y="5807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444" name="Google Shape;2444;p91"/>
          <p:cNvSpPr/>
          <p:nvPr/>
        </p:nvSpPr>
        <p:spPr>
          <a:xfrm>
            <a:off x="3482675" y="5959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445" name="Google Shape;2445;p91"/>
          <p:cNvSpPr/>
          <p:nvPr/>
        </p:nvSpPr>
        <p:spPr>
          <a:xfrm>
            <a:off x="3635075" y="6111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446" name="Google Shape;2446;p91"/>
          <p:cNvSpPr/>
          <p:nvPr/>
        </p:nvSpPr>
        <p:spPr>
          <a:xfrm>
            <a:off x="3787475" y="6264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447" name="Google Shape;2447;p91"/>
          <p:cNvSpPr/>
          <p:nvPr/>
        </p:nvSpPr>
        <p:spPr>
          <a:xfrm>
            <a:off x="3939875" y="6416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448" name="Google Shape;2448;p91"/>
          <p:cNvSpPr/>
          <p:nvPr/>
        </p:nvSpPr>
        <p:spPr>
          <a:xfrm>
            <a:off x="4092275" y="6569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449" name="Google Shape;2449;p91"/>
          <p:cNvSpPr/>
          <p:nvPr/>
        </p:nvSpPr>
        <p:spPr>
          <a:xfrm>
            <a:off x="739475" y="6721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450" name="Google Shape;2450;p91"/>
          <p:cNvSpPr/>
          <p:nvPr/>
        </p:nvSpPr>
        <p:spPr>
          <a:xfrm>
            <a:off x="891875" y="6873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451" name="Google Shape;2451;p91"/>
          <p:cNvSpPr/>
          <p:nvPr/>
        </p:nvSpPr>
        <p:spPr>
          <a:xfrm>
            <a:off x="1044275" y="7026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452" name="Google Shape;2452;p91"/>
          <p:cNvSpPr/>
          <p:nvPr/>
        </p:nvSpPr>
        <p:spPr>
          <a:xfrm>
            <a:off x="3025475" y="1616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453" name="Google Shape;2453;p91"/>
          <p:cNvSpPr/>
          <p:nvPr/>
        </p:nvSpPr>
        <p:spPr>
          <a:xfrm>
            <a:off x="3177875" y="1768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454" name="Google Shape;2454;p91"/>
          <p:cNvSpPr/>
          <p:nvPr/>
        </p:nvSpPr>
        <p:spPr>
          <a:xfrm>
            <a:off x="3330275" y="1920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455" name="Google Shape;2455;p91"/>
          <p:cNvSpPr/>
          <p:nvPr/>
        </p:nvSpPr>
        <p:spPr>
          <a:xfrm>
            <a:off x="3482675" y="2073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456" name="Google Shape;2456;p91"/>
          <p:cNvSpPr/>
          <p:nvPr/>
        </p:nvSpPr>
        <p:spPr>
          <a:xfrm>
            <a:off x="3635075" y="2225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457" name="Google Shape;2457;p91"/>
          <p:cNvSpPr/>
          <p:nvPr/>
        </p:nvSpPr>
        <p:spPr>
          <a:xfrm>
            <a:off x="3787475" y="2378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458" name="Google Shape;2458;p91"/>
          <p:cNvSpPr/>
          <p:nvPr/>
        </p:nvSpPr>
        <p:spPr>
          <a:xfrm>
            <a:off x="3939875" y="2530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459" name="Google Shape;2459;p91"/>
          <p:cNvSpPr/>
          <p:nvPr/>
        </p:nvSpPr>
        <p:spPr>
          <a:xfrm>
            <a:off x="4092275" y="2682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460" name="Google Shape;2460;p91"/>
          <p:cNvSpPr/>
          <p:nvPr/>
        </p:nvSpPr>
        <p:spPr>
          <a:xfrm>
            <a:off x="739475" y="2911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461" name="Google Shape;2461;p91"/>
          <p:cNvSpPr/>
          <p:nvPr/>
        </p:nvSpPr>
        <p:spPr>
          <a:xfrm>
            <a:off x="891875" y="3063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462" name="Google Shape;2462;p91"/>
          <p:cNvSpPr/>
          <p:nvPr/>
        </p:nvSpPr>
        <p:spPr>
          <a:xfrm>
            <a:off x="1044275" y="3216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463" name="Google Shape;2463;p91"/>
          <p:cNvSpPr/>
          <p:nvPr/>
        </p:nvSpPr>
        <p:spPr>
          <a:xfrm>
            <a:off x="1196675" y="3368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464" name="Google Shape;2464;p91"/>
          <p:cNvSpPr/>
          <p:nvPr/>
        </p:nvSpPr>
        <p:spPr>
          <a:xfrm>
            <a:off x="1349075" y="3521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465" name="Google Shape;2465;p91"/>
          <p:cNvSpPr/>
          <p:nvPr/>
        </p:nvSpPr>
        <p:spPr>
          <a:xfrm>
            <a:off x="1501475" y="3673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466" name="Google Shape;2466;p91"/>
          <p:cNvSpPr/>
          <p:nvPr/>
        </p:nvSpPr>
        <p:spPr>
          <a:xfrm>
            <a:off x="1653875" y="3825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467" name="Google Shape;2467;p91"/>
          <p:cNvSpPr/>
          <p:nvPr/>
        </p:nvSpPr>
        <p:spPr>
          <a:xfrm>
            <a:off x="1806275" y="3978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468" name="Google Shape;2468;p91"/>
          <p:cNvSpPr/>
          <p:nvPr/>
        </p:nvSpPr>
        <p:spPr>
          <a:xfrm>
            <a:off x="1958675" y="4130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469" name="Google Shape;2469;p91"/>
          <p:cNvSpPr/>
          <p:nvPr/>
        </p:nvSpPr>
        <p:spPr>
          <a:xfrm>
            <a:off x="2111075" y="4283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470" name="Google Shape;2470;p91"/>
          <p:cNvSpPr/>
          <p:nvPr/>
        </p:nvSpPr>
        <p:spPr>
          <a:xfrm>
            <a:off x="2263475" y="4435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471" name="Google Shape;2471;p91"/>
          <p:cNvSpPr/>
          <p:nvPr/>
        </p:nvSpPr>
        <p:spPr>
          <a:xfrm>
            <a:off x="2415875" y="4587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472" name="Google Shape;2472;p91"/>
          <p:cNvSpPr/>
          <p:nvPr/>
        </p:nvSpPr>
        <p:spPr>
          <a:xfrm>
            <a:off x="2568275" y="4740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473" name="Google Shape;2473;p91"/>
          <p:cNvSpPr/>
          <p:nvPr/>
        </p:nvSpPr>
        <p:spPr>
          <a:xfrm>
            <a:off x="2720675" y="4892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474" name="Google Shape;2474;p91"/>
          <p:cNvSpPr/>
          <p:nvPr/>
        </p:nvSpPr>
        <p:spPr>
          <a:xfrm>
            <a:off x="2873075" y="5045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475" name="Google Shape;2475;p91"/>
          <p:cNvSpPr/>
          <p:nvPr/>
        </p:nvSpPr>
        <p:spPr>
          <a:xfrm>
            <a:off x="3025475" y="5197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476" name="Google Shape;2476;p91"/>
          <p:cNvSpPr/>
          <p:nvPr/>
        </p:nvSpPr>
        <p:spPr>
          <a:xfrm>
            <a:off x="3177875" y="5349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477" name="Google Shape;2477;p91"/>
          <p:cNvSpPr/>
          <p:nvPr/>
        </p:nvSpPr>
        <p:spPr>
          <a:xfrm>
            <a:off x="3330275" y="5502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478" name="Google Shape;2478;p91"/>
          <p:cNvSpPr/>
          <p:nvPr/>
        </p:nvSpPr>
        <p:spPr>
          <a:xfrm>
            <a:off x="3482675" y="5654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479" name="Google Shape;2479;p91"/>
          <p:cNvSpPr/>
          <p:nvPr/>
        </p:nvSpPr>
        <p:spPr>
          <a:xfrm>
            <a:off x="3635075" y="5807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480" name="Google Shape;2480;p91"/>
          <p:cNvSpPr/>
          <p:nvPr/>
        </p:nvSpPr>
        <p:spPr>
          <a:xfrm>
            <a:off x="3787475" y="5959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481" name="Google Shape;2481;p91"/>
          <p:cNvSpPr/>
          <p:nvPr/>
        </p:nvSpPr>
        <p:spPr>
          <a:xfrm>
            <a:off x="3939875" y="6111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482" name="Google Shape;2482;p91"/>
          <p:cNvSpPr/>
          <p:nvPr/>
        </p:nvSpPr>
        <p:spPr>
          <a:xfrm>
            <a:off x="4092275" y="6264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483" name="Google Shape;2483;p91"/>
          <p:cNvSpPr/>
          <p:nvPr/>
        </p:nvSpPr>
        <p:spPr>
          <a:xfrm>
            <a:off x="739475" y="6416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484" name="Google Shape;2484;p91"/>
          <p:cNvSpPr/>
          <p:nvPr/>
        </p:nvSpPr>
        <p:spPr>
          <a:xfrm>
            <a:off x="891875" y="6569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485" name="Google Shape;2485;p91"/>
          <p:cNvSpPr/>
          <p:nvPr/>
        </p:nvSpPr>
        <p:spPr>
          <a:xfrm>
            <a:off x="1044275" y="6721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486" name="Google Shape;2486;p91"/>
          <p:cNvSpPr/>
          <p:nvPr/>
        </p:nvSpPr>
        <p:spPr>
          <a:xfrm>
            <a:off x="1196675" y="6873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487" name="Google Shape;2487;p91"/>
          <p:cNvSpPr/>
          <p:nvPr/>
        </p:nvSpPr>
        <p:spPr>
          <a:xfrm>
            <a:off x="1349075" y="7026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488" name="Google Shape;2488;p91"/>
          <p:cNvSpPr/>
          <p:nvPr/>
        </p:nvSpPr>
        <p:spPr>
          <a:xfrm>
            <a:off x="3330275" y="1616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489" name="Google Shape;2489;p91"/>
          <p:cNvSpPr/>
          <p:nvPr/>
        </p:nvSpPr>
        <p:spPr>
          <a:xfrm>
            <a:off x="3482675" y="1768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490" name="Google Shape;2490;p91"/>
          <p:cNvSpPr/>
          <p:nvPr/>
        </p:nvSpPr>
        <p:spPr>
          <a:xfrm>
            <a:off x="3635075" y="1920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491" name="Google Shape;2491;p91"/>
          <p:cNvSpPr/>
          <p:nvPr/>
        </p:nvSpPr>
        <p:spPr>
          <a:xfrm>
            <a:off x="3787475" y="2073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492" name="Google Shape;2492;p91"/>
          <p:cNvSpPr/>
          <p:nvPr/>
        </p:nvSpPr>
        <p:spPr>
          <a:xfrm>
            <a:off x="3939875" y="2225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493" name="Google Shape;2493;p91"/>
          <p:cNvSpPr/>
          <p:nvPr/>
        </p:nvSpPr>
        <p:spPr>
          <a:xfrm>
            <a:off x="4092275" y="2378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494" name="Google Shape;2494;p91"/>
          <p:cNvSpPr/>
          <p:nvPr/>
        </p:nvSpPr>
        <p:spPr>
          <a:xfrm>
            <a:off x="739475" y="2606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495" name="Google Shape;2495;p91"/>
          <p:cNvSpPr/>
          <p:nvPr/>
        </p:nvSpPr>
        <p:spPr>
          <a:xfrm>
            <a:off x="891875" y="2759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496" name="Google Shape;2496;p91"/>
          <p:cNvSpPr/>
          <p:nvPr/>
        </p:nvSpPr>
        <p:spPr>
          <a:xfrm>
            <a:off x="1044275" y="2911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497" name="Google Shape;2497;p91"/>
          <p:cNvSpPr/>
          <p:nvPr/>
        </p:nvSpPr>
        <p:spPr>
          <a:xfrm>
            <a:off x="1196675" y="3063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498" name="Google Shape;2498;p91"/>
          <p:cNvSpPr/>
          <p:nvPr/>
        </p:nvSpPr>
        <p:spPr>
          <a:xfrm>
            <a:off x="1349075" y="3216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499" name="Google Shape;2499;p91"/>
          <p:cNvSpPr/>
          <p:nvPr/>
        </p:nvSpPr>
        <p:spPr>
          <a:xfrm>
            <a:off x="1501475" y="3368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500" name="Google Shape;2500;p91"/>
          <p:cNvSpPr/>
          <p:nvPr/>
        </p:nvSpPr>
        <p:spPr>
          <a:xfrm>
            <a:off x="1653875" y="3521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501" name="Google Shape;2501;p91"/>
          <p:cNvSpPr/>
          <p:nvPr/>
        </p:nvSpPr>
        <p:spPr>
          <a:xfrm>
            <a:off x="1806275" y="3673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502" name="Google Shape;2502;p91"/>
          <p:cNvSpPr/>
          <p:nvPr/>
        </p:nvSpPr>
        <p:spPr>
          <a:xfrm>
            <a:off x="1958675" y="3825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503" name="Google Shape;2503;p91"/>
          <p:cNvSpPr/>
          <p:nvPr/>
        </p:nvSpPr>
        <p:spPr>
          <a:xfrm>
            <a:off x="2111075" y="3978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504" name="Google Shape;2504;p91"/>
          <p:cNvSpPr/>
          <p:nvPr/>
        </p:nvSpPr>
        <p:spPr>
          <a:xfrm>
            <a:off x="2263475" y="4130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505" name="Google Shape;2505;p91"/>
          <p:cNvSpPr/>
          <p:nvPr/>
        </p:nvSpPr>
        <p:spPr>
          <a:xfrm>
            <a:off x="2415875" y="4283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506" name="Google Shape;2506;p91"/>
          <p:cNvSpPr/>
          <p:nvPr/>
        </p:nvSpPr>
        <p:spPr>
          <a:xfrm>
            <a:off x="2568275" y="4435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507" name="Google Shape;2507;p91"/>
          <p:cNvSpPr/>
          <p:nvPr/>
        </p:nvSpPr>
        <p:spPr>
          <a:xfrm>
            <a:off x="2720675" y="4587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508" name="Google Shape;2508;p91"/>
          <p:cNvSpPr/>
          <p:nvPr/>
        </p:nvSpPr>
        <p:spPr>
          <a:xfrm>
            <a:off x="2873075" y="4740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509" name="Google Shape;2509;p91"/>
          <p:cNvSpPr/>
          <p:nvPr/>
        </p:nvSpPr>
        <p:spPr>
          <a:xfrm>
            <a:off x="3025475" y="4892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510" name="Google Shape;2510;p91"/>
          <p:cNvSpPr/>
          <p:nvPr/>
        </p:nvSpPr>
        <p:spPr>
          <a:xfrm>
            <a:off x="3177875" y="5045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511" name="Google Shape;2511;p91"/>
          <p:cNvSpPr/>
          <p:nvPr/>
        </p:nvSpPr>
        <p:spPr>
          <a:xfrm>
            <a:off x="3330275" y="5197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512" name="Google Shape;2512;p91"/>
          <p:cNvSpPr/>
          <p:nvPr/>
        </p:nvSpPr>
        <p:spPr>
          <a:xfrm>
            <a:off x="3482675" y="5349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513" name="Google Shape;2513;p91"/>
          <p:cNvSpPr/>
          <p:nvPr/>
        </p:nvSpPr>
        <p:spPr>
          <a:xfrm>
            <a:off x="3635075" y="5502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514" name="Google Shape;2514;p91"/>
          <p:cNvSpPr/>
          <p:nvPr/>
        </p:nvSpPr>
        <p:spPr>
          <a:xfrm>
            <a:off x="3787475" y="5654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515" name="Google Shape;2515;p91"/>
          <p:cNvSpPr/>
          <p:nvPr/>
        </p:nvSpPr>
        <p:spPr>
          <a:xfrm>
            <a:off x="3939875" y="5807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516" name="Google Shape;2516;p91"/>
          <p:cNvSpPr/>
          <p:nvPr/>
        </p:nvSpPr>
        <p:spPr>
          <a:xfrm>
            <a:off x="4092275" y="5959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517" name="Google Shape;2517;p91"/>
          <p:cNvSpPr/>
          <p:nvPr/>
        </p:nvSpPr>
        <p:spPr>
          <a:xfrm>
            <a:off x="739475" y="6111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518" name="Google Shape;2518;p91"/>
          <p:cNvSpPr/>
          <p:nvPr/>
        </p:nvSpPr>
        <p:spPr>
          <a:xfrm>
            <a:off x="891875" y="6264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519" name="Google Shape;2519;p91"/>
          <p:cNvSpPr/>
          <p:nvPr/>
        </p:nvSpPr>
        <p:spPr>
          <a:xfrm>
            <a:off x="1044275" y="6416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520" name="Google Shape;2520;p91"/>
          <p:cNvSpPr/>
          <p:nvPr/>
        </p:nvSpPr>
        <p:spPr>
          <a:xfrm>
            <a:off x="1196675" y="6569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521" name="Google Shape;2521;p91"/>
          <p:cNvSpPr/>
          <p:nvPr/>
        </p:nvSpPr>
        <p:spPr>
          <a:xfrm>
            <a:off x="1349075" y="6721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522" name="Google Shape;2522;p91"/>
          <p:cNvSpPr/>
          <p:nvPr/>
        </p:nvSpPr>
        <p:spPr>
          <a:xfrm>
            <a:off x="1501475" y="6873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523" name="Google Shape;2523;p91"/>
          <p:cNvSpPr/>
          <p:nvPr/>
        </p:nvSpPr>
        <p:spPr>
          <a:xfrm>
            <a:off x="1653875" y="7026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524" name="Google Shape;2524;p91"/>
          <p:cNvSpPr/>
          <p:nvPr/>
        </p:nvSpPr>
        <p:spPr>
          <a:xfrm>
            <a:off x="3635075" y="1616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525" name="Google Shape;2525;p91"/>
          <p:cNvSpPr/>
          <p:nvPr/>
        </p:nvSpPr>
        <p:spPr>
          <a:xfrm>
            <a:off x="3787475" y="1768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526" name="Google Shape;2526;p91"/>
          <p:cNvSpPr/>
          <p:nvPr/>
        </p:nvSpPr>
        <p:spPr>
          <a:xfrm>
            <a:off x="3939875" y="1920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527" name="Google Shape;2527;p91"/>
          <p:cNvSpPr/>
          <p:nvPr/>
        </p:nvSpPr>
        <p:spPr>
          <a:xfrm>
            <a:off x="4092275" y="2073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528" name="Google Shape;2528;p91"/>
          <p:cNvSpPr/>
          <p:nvPr/>
        </p:nvSpPr>
        <p:spPr>
          <a:xfrm>
            <a:off x="739475" y="2301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529" name="Google Shape;2529;p91"/>
          <p:cNvSpPr/>
          <p:nvPr/>
        </p:nvSpPr>
        <p:spPr>
          <a:xfrm>
            <a:off x="891875" y="2454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530" name="Google Shape;2530;p91"/>
          <p:cNvSpPr/>
          <p:nvPr/>
        </p:nvSpPr>
        <p:spPr>
          <a:xfrm>
            <a:off x="1044275" y="2606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531" name="Google Shape;2531;p91"/>
          <p:cNvSpPr/>
          <p:nvPr/>
        </p:nvSpPr>
        <p:spPr>
          <a:xfrm>
            <a:off x="1196675" y="2759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532" name="Google Shape;2532;p91"/>
          <p:cNvSpPr/>
          <p:nvPr/>
        </p:nvSpPr>
        <p:spPr>
          <a:xfrm>
            <a:off x="1349075" y="2911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533" name="Google Shape;2533;p91"/>
          <p:cNvSpPr/>
          <p:nvPr/>
        </p:nvSpPr>
        <p:spPr>
          <a:xfrm>
            <a:off x="1501475" y="3063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534" name="Google Shape;2534;p91"/>
          <p:cNvSpPr/>
          <p:nvPr/>
        </p:nvSpPr>
        <p:spPr>
          <a:xfrm>
            <a:off x="1653875" y="3216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535" name="Google Shape;2535;p91"/>
          <p:cNvSpPr/>
          <p:nvPr/>
        </p:nvSpPr>
        <p:spPr>
          <a:xfrm>
            <a:off x="1806275" y="3368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536" name="Google Shape;2536;p91"/>
          <p:cNvSpPr/>
          <p:nvPr/>
        </p:nvSpPr>
        <p:spPr>
          <a:xfrm>
            <a:off x="1958675" y="3521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537" name="Google Shape;2537;p91"/>
          <p:cNvSpPr/>
          <p:nvPr/>
        </p:nvSpPr>
        <p:spPr>
          <a:xfrm>
            <a:off x="2111075" y="3673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538" name="Google Shape;2538;p91"/>
          <p:cNvSpPr/>
          <p:nvPr/>
        </p:nvSpPr>
        <p:spPr>
          <a:xfrm>
            <a:off x="2263475" y="3825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539" name="Google Shape;2539;p91"/>
          <p:cNvSpPr/>
          <p:nvPr/>
        </p:nvSpPr>
        <p:spPr>
          <a:xfrm>
            <a:off x="2415875" y="3978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540" name="Google Shape;2540;p91"/>
          <p:cNvSpPr/>
          <p:nvPr/>
        </p:nvSpPr>
        <p:spPr>
          <a:xfrm>
            <a:off x="2568275" y="4130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541" name="Google Shape;2541;p91"/>
          <p:cNvSpPr/>
          <p:nvPr/>
        </p:nvSpPr>
        <p:spPr>
          <a:xfrm>
            <a:off x="2720675" y="4283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542" name="Google Shape;2542;p91"/>
          <p:cNvSpPr/>
          <p:nvPr/>
        </p:nvSpPr>
        <p:spPr>
          <a:xfrm>
            <a:off x="2873075" y="4435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543" name="Google Shape;2543;p91"/>
          <p:cNvSpPr/>
          <p:nvPr/>
        </p:nvSpPr>
        <p:spPr>
          <a:xfrm>
            <a:off x="3025475" y="4587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544" name="Google Shape;2544;p91"/>
          <p:cNvSpPr/>
          <p:nvPr/>
        </p:nvSpPr>
        <p:spPr>
          <a:xfrm>
            <a:off x="3177875" y="4740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545" name="Google Shape;2545;p91"/>
          <p:cNvSpPr/>
          <p:nvPr/>
        </p:nvSpPr>
        <p:spPr>
          <a:xfrm>
            <a:off x="3330275" y="4892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546" name="Google Shape;2546;p91"/>
          <p:cNvSpPr/>
          <p:nvPr/>
        </p:nvSpPr>
        <p:spPr>
          <a:xfrm>
            <a:off x="3482675" y="5045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547" name="Google Shape;2547;p91"/>
          <p:cNvSpPr/>
          <p:nvPr/>
        </p:nvSpPr>
        <p:spPr>
          <a:xfrm>
            <a:off x="3635075" y="5197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548" name="Google Shape;2548;p91"/>
          <p:cNvSpPr/>
          <p:nvPr/>
        </p:nvSpPr>
        <p:spPr>
          <a:xfrm>
            <a:off x="3787475" y="5349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549" name="Google Shape;2549;p91"/>
          <p:cNvSpPr/>
          <p:nvPr/>
        </p:nvSpPr>
        <p:spPr>
          <a:xfrm>
            <a:off x="3939875" y="5502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550" name="Google Shape;2550;p91"/>
          <p:cNvSpPr/>
          <p:nvPr/>
        </p:nvSpPr>
        <p:spPr>
          <a:xfrm>
            <a:off x="4092275" y="5654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551" name="Google Shape;2551;p91"/>
          <p:cNvSpPr/>
          <p:nvPr/>
        </p:nvSpPr>
        <p:spPr>
          <a:xfrm>
            <a:off x="739475" y="5807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552" name="Google Shape;2552;p91"/>
          <p:cNvSpPr/>
          <p:nvPr/>
        </p:nvSpPr>
        <p:spPr>
          <a:xfrm>
            <a:off x="891875" y="5959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553" name="Google Shape;2553;p91"/>
          <p:cNvSpPr/>
          <p:nvPr/>
        </p:nvSpPr>
        <p:spPr>
          <a:xfrm>
            <a:off x="1044275" y="6111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554" name="Google Shape;2554;p91"/>
          <p:cNvSpPr/>
          <p:nvPr/>
        </p:nvSpPr>
        <p:spPr>
          <a:xfrm>
            <a:off x="1196675" y="6264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555" name="Google Shape;2555;p91"/>
          <p:cNvSpPr/>
          <p:nvPr/>
        </p:nvSpPr>
        <p:spPr>
          <a:xfrm>
            <a:off x="1349075" y="6416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556" name="Google Shape;2556;p91"/>
          <p:cNvSpPr/>
          <p:nvPr/>
        </p:nvSpPr>
        <p:spPr>
          <a:xfrm>
            <a:off x="1501475" y="6569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557" name="Google Shape;2557;p91"/>
          <p:cNvSpPr/>
          <p:nvPr/>
        </p:nvSpPr>
        <p:spPr>
          <a:xfrm>
            <a:off x="1653875" y="6721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558" name="Google Shape;2558;p91"/>
          <p:cNvSpPr/>
          <p:nvPr/>
        </p:nvSpPr>
        <p:spPr>
          <a:xfrm>
            <a:off x="1806275" y="6873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559" name="Google Shape;2559;p91"/>
          <p:cNvSpPr/>
          <p:nvPr/>
        </p:nvSpPr>
        <p:spPr>
          <a:xfrm>
            <a:off x="1958675" y="7026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560" name="Google Shape;2560;p91"/>
          <p:cNvSpPr/>
          <p:nvPr/>
        </p:nvSpPr>
        <p:spPr>
          <a:xfrm>
            <a:off x="3939875" y="1616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561" name="Google Shape;2561;p91"/>
          <p:cNvSpPr/>
          <p:nvPr/>
        </p:nvSpPr>
        <p:spPr>
          <a:xfrm>
            <a:off x="4092275" y="1768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562" name="Google Shape;2562;p91"/>
          <p:cNvSpPr/>
          <p:nvPr/>
        </p:nvSpPr>
        <p:spPr>
          <a:xfrm>
            <a:off x="739475" y="1997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563" name="Google Shape;2563;p91"/>
          <p:cNvSpPr/>
          <p:nvPr/>
        </p:nvSpPr>
        <p:spPr>
          <a:xfrm>
            <a:off x="891875" y="2149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564" name="Google Shape;2564;p91"/>
          <p:cNvSpPr/>
          <p:nvPr/>
        </p:nvSpPr>
        <p:spPr>
          <a:xfrm>
            <a:off x="1044275" y="2301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565" name="Google Shape;2565;p91"/>
          <p:cNvSpPr/>
          <p:nvPr/>
        </p:nvSpPr>
        <p:spPr>
          <a:xfrm>
            <a:off x="1196675" y="2454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566" name="Google Shape;2566;p91"/>
          <p:cNvSpPr/>
          <p:nvPr/>
        </p:nvSpPr>
        <p:spPr>
          <a:xfrm>
            <a:off x="1349075" y="2606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567" name="Google Shape;2567;p91"/>
          <p:cNvSpPr/>
          <p:nvPr/>
        </p:nvSpPr>
        <p:spPr>
          <a:xfrm>
            <a:off x="1501475" y="2759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568" name="Google Shape;2568;p91"/>
          <p:cNvSpPr/>
          <p:nvPr/>
        </p:nvSpPr>
        <p:spPr>
          <a:xfrm>
            <a:off x="1653875" y="2911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569" name="Google Shape;2569;p91"/>
          <p:cNvSpPr/>
          <p:nvPr/>
        </p:nvSpPr>
        <p:spPr>
          <a:xfrm>
            <a:off x="1806275" y="3063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570" name="Google Shape;2570;p91"/>
          <p:cNvSpPr/>
          <p:nvPr/>
        </p:nvSpPr>
        <p:spPr>
          <a:xfrm>
            <a:off x="1958675" y="3216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571" name="Google Shape;2571;p91"/>
          <p:cNvSpPr/>
          <p:nvPr/>
        </p:nvSpPr>
        <p:spPr>
          <a:xfrm>
            <a:off x="2111075" y="3368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572" name="Google Shape;2572;p91"/>
          <p:cNvSpPr/>
          <p:nvPr/>
        </p:nvSpPr>
        <p:spPr>
          <a:xfrm>
            <a:off x="2263475" y="3521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573" name="Google Shape;2573;p91"/>
          <p:cNvSpPr/>
          <p:nvPr/>
        </p:nvSpPr>
        <p:spPr>
          <a:xfrm>
            <a:off x="2415875" y="3673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574" name="Google Shape;2574;p91"/>
          <p:cNvSpPr/>
          <p:nvPr/>
        </p:nvSpPr>
        <p:spPr>
          <a:xfrm>
            <a:off x="2568275" y="3825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575" name="Google Shape;2575;p91"/>
          <p:cNvSpPr/>
          <p:nvPr/>
        </p:nvSpPr>
        <p:spPr>
          <a:xfrm>
            <a:off x="2720675" y="3978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576" name="Google Shape;2576;p91"/>
          <p:cNvSpPr/>
          <p:nvPr/>
        </p:nvSpPr>
        <p:spPr>
          <a:xfrm>
            <a:off x="2873075" y="4130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577" name="Google Shape;2577;p91"/>
          <p:cNvSpPr/>
          <p:nvPr/>
        </p:nvSpPr>
        <p:spPr>
          <a:xfrm>
            <a:off x="3025475" y="4283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578" name="Google Shape;2578;p91"/>
          <p:cNvSpPr/>
          <p:nvPr/>
        </p:nvSpPr>
        <p:spPr>
          <a:xfrm>
            <a:off x="3177875" y="4435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579" name="Google Shape;2579;p91"/>
          <p:cNvSpPr/>
          <p:nvPr/>
        </p:nvSpPr>
        <p:spPr>
          <a:xfrm>
            <a:off x="3330275" y="4587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580" name="Google Shape;2580;p91"/>
          <p:cNvSpPr/>
          <p:nvPr/>
        </p:nvSpPr>
        <p:spPr>
          <a:xfrm>
            <a:off x="3482675" y="4740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581" name="Google Shape;2581;p91"/>
          <p:cNvSpPr/>
          <p:nvPr/>
        </p:nvSpPr>
        <p:spPr>
          <a:xfrm>
            <a:off x="3635075" y="4892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582" name="Google Shape;2582;p91"/>
          <p:cNvSpPr/>
          <p:nvPr/>
        </p:nvSpPr>
        <p:spPr>
          <a:xfrm>
            <a:off x="3787475" y="5045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583" name="Google Shape;2583;p91"/>
          <p:cNvSpPr/>
          <p:nvPr/>
        </p:nvSpPr>
        <p:spPr>
          <a:xfrm>
            <a:off x="3939875" y="5197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584" name="Google Shape;2584;p91"/>
          <p:cNvSpPr/>
          <p:nvPr/>
        </p:nvSpPr>
        <p:spPr>
          <a:xfrm>
            <a:off x="4092275" y="5349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585" name="Google Shape;2585;p91"/>
          <p:cNvSpPr/>
          <p:nvPr/>
        </p:nvSpPr>
        <p:spPr>
          <a:xfrm>
            <a:off x="739475" y="5502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586" name="Google Shape;2586;p91"/>
          <p:cNvSpPr/>
          <p:nvPr/>
        </p:nvSpPr>
        <p:spPr>
          <a:xfrm>
            <a:off x="891875" y="5654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587" name="Google Shape;2587;p91"/>
          <p:cNvSpPr/>
          <p:nvPr/>
        </p:nvSpPr>
        <p:spPr>
          <a:xfrm>
            <a:off x="1044275" y="5807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588" name="Google Shape;2588;p91"/>
          <p:cNvSpPr/>
          <p:nvPr/>
        </p:nvSpPr>
        <p:spPr>
          <a:xfrm>
            <a:off x="1196675" y="5959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589" name="Google Shape;2589;p91"/>
          <p:cNvSpPr/>
          <p:nvPr/>
        </p:nvSpPr>
        <p:spPr>
          <a:xfrm>
            <a:off x="1349075" y="6111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590" name="Google Shape;2590;p91"/>
          <p:cNvSpPr/>
          <p:nvPr/>
        </p:nvSpPr>
        <p:spPr>
          <a:xfrm>
            <a:off x="1501475" y="6264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591" name="Google Shape;2591;p91"/>
          <p:cNvSpPr/>
          <p:nvPr/>
        </p:nvSpPr>
        <p:spPr>
          <a:xfrm>
            <a:off x="1653875" y="6416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592" name="Google Shape;2592;p91"/>
          <p:cNvSpPr/>
          <p:nvPr/>
        </p:nvSpPr>
        <p:spPr>
          <a:xfrm>
            <a:off x="1806275" y="6569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593" name="Google Shape;2593;p91"/>
          <p:cNvSpPr/>
          <p:nvPr/>
        </p:nvSpPr>
        <p:spPr>
          <a:xfrm>
            <a:off x="1958675" y="6721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594" name="Google Shape;2594;p91"/>
          <p:cNvSpPr/>
          <p:nvPr/>
        </p:nvSpPr>
        <p:spPr>
          <a:xfrm>
            <a:off x="2111075" y="6873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595" name="Google Shape;2595;p91"/>
          <p:cNvSpPr/>
          <p:nvPr/>
        </p:nvSpPr>
        <p:spPr>
          <a:xfrm>
            <a:off x="2263475" y="7026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596" name="Google Shape;2596;p91"/>
          <p:cNvSpPr/>
          <p:nvPr/>
        </p:nvSpPr>
        <p:spPr>
          <a:xfrm>
            <a:off x="4092275" y="7178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597" name="Google Shape;2597;p91"/>
          <p:cNvSpPr/>
          <p:nvPr/>
        </p:nvSpPr>
        <p:spPr>
          <a:xfrm>
            <a:off x="739475" y="7407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598" name="Google Shape;2598;p91"/>
          <p:cNvSpPr/>
          <p:nvPr/>
        </p:nvSpPr>
        <p:spPr>
          <a:xfrm>
            <a:off x="891875" y="7559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599" name="Google Shape;2599;p91"/>
          <p:cNvSpPr/>
          <p:nvPr/>
        </p:nvSpPr>
        <p:spPr>
          <a:xfrm>
            <a:off x="1044275" y="7712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600" name="Google Shape;2600;p91"/>
          <p:cNvSpPr/>
          <p:nvPr/>
        </p:nvSpPr>
        <p:spPr>
          <a:xfrm>
            <a:off x="1196675" y="7864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601" name="Google Shape;2601;p91"/>
          <p:cNvSpPr/>
          <p:nvPr/>
        </p:nvSpPr>
        <p:spPr>
          <a:xfrm>
            <a:off x="1349075" y="8016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602" name="Google Shape;2602;p91"/>
          <p:cNvSpPr/>
          <p:nvPr/>
        </p:nvSpPr>
        <p:spPr>
          <a:xfrm>
            <a:off x="1501475" y="8169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603" name="Google Shape;2603;p91"/>
          <p:cNvSpPr/>
          <p:nvPr/>
        </p:nvSpPr>
        <p:spPr>
          <a:xfrm>
            <a:off x="1653875" y="8321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604" name="Google Shape;2604;p91"/>
          <p:cNvSpPr/>
          <p:nvPr/>
        </p:nvSpPr>
        <p:spPr>
          <a:xfrm>
            <a:off x="1806275" y="8474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605" name="Google Shape;2605;p91"/>
          <p:cNvSpPr/>
          <p:nvPr/>
        </p:nvSpPr>
        <p:spPr>
          <a:xfrm>
            <a:off x="1958675" y="8626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606" name="Google Shape;2606;p91"/>
          <p:cNvSpPr/>
          <p:nvPr/>
        </p:nvSpPr>
        <p:spPr>
          <a:xfrm>
            <a:off x="2111075" y="8778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607" name="Google Shape;2607;p91"/>
          <p:cNvSpPr/>
          <p:nvPr/>
        </p:nvSpPr>
        <p:spPr>
          <a:xfrm>
            <a:off x="2263475" y="8931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608" name="Google Shape;2608;p91"/>
          <p:cNvSpPr/>
          <p:nvPr/>
        </p:nvSpPr>
        <p:spPr>
          <a:xfrm>
            <a:off x="2415875" y="9083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609" name="Google Shape;2609;p91"/>
          <p:cNvSpPr/>
          <p:nvPr/>
        </p:nvSpPr>
        <p:spPr>
          <a:xfrm>
            <a:off x="739475" y="7178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610" name="Google Shape;2610;p91"/>
          <p:cNvSpPr/>
          <p:nvPr/>
        </p:nvSpPr>
        <p:spPr>
          <a:xfrm>
            <a:off x="891875" y="7331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611" name="Google Shape;2611;p91"/>
          <p:cNvSpPr/>
          <p:nvPr/>
        </p:nvSpPr>
        <p:spPr>
          <a:xfrm>
            <a:off x="1044275" y="7483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612" name="Google Shape;2612;p91"/>
          <p:cNvSpPr/>
          <p:nvPr/>
        </p:nvSpPr>
        <p:spPr>
          <a:xfrm>
            <a:off x="1196675" y="7635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613" name="Google Shape;2613;p91"/>
          <p:cNvSpPr/>
          <p:nvPr/>
        </p:nvSpPr>
        <p:spPr>
          <a:xfrm>
            <a:off x="1349075" y="7788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614" name="Google Shape;2614;p91"/>
          <p:cNvSpPr/>
          <p:nvPr/>
        </p:nvSpPr>
        <p:spPr>
          <a:xfrm>
            <a:off x="1501475" y="7940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615" name="Google Shape;2615;p91"/>
          <p:cNvSpPr/>
          <p:nvPr/>
        </p:nvSpPr>
        <p:spPr>
          <a:xfrm>
            <a:off x="1653875" y="8093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616" name="Google Shape;2616;p91"/>
          <p:cNvSpPr/>
          <p:nvPr/>
        </p:nvSpPr>
        <p:spPr>
          <a:xfrm>
            <a:off x="1806275" y="8245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617" name="Google Shape;2617;p91"/>
          <p:cNvSpPr/>
          <p:nvPr/>
        </p:nvSpPr>
        <p:spPr>
          <a:xfrm>
            <a:off x="1958675" y="8397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618" name="Google Shape;2618;p91"/>
          <p:cNvSpPr/>
          <p:nvPr/>
        </p:nvSpPr>
        <p:spPr>
          <a:xfrm>
            <a:off x="2111075" y="8550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619" name="Google Shape;2619;p91"/>
          <p:cNvSpPr/>
          <p:nvPr/>
        </p:nvSpPr>
        <p:spPr>
          <a:xfrm>
            <a:off x="2263475" y="8702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620" name="Google Shape;2620;p91"/>
          <p:cNvSpPr/>
          <p:nvPr/>
        </p:nvSpPr>
        <p:spPr>
          <a:xfrm>
            <a:off x="2415875" y="8855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621" name="Google Shape;2621;p91"/>
          <p:cNvSpPr/>
          <p:nvPr/>
        </p:nvSpPr>
        <p:spPr>
          <a:xfrm>
            <a:off x="2568275" y="9007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622" name="Google Shape;2622;p91"/>
          <p:cNvSpPr/>
          <p:nvPr/>
        </p:nvSpPr>
        <p:spPr>
          <a:xfrm>
            <a:off x="2720675" y="9159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623" name="Google Shape;2623;p91"/>
          <p:cNvSpPr/>
          <p:nvPr/>
        </p:nvSpPr>
        <p:spPr>
          <a:xfrm>
            <a:off x="1044275" y="7178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624" name="Google Shape;2624;p91"/>
          <p:cNvSpPr/>
          <p:nvPr/>
        </p:nvSpPr>
        <p:spPr>
          <a:xfrm>
            <a:off x="1196675" y="7331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625" name="Google Shape;2625;p91"/>
          <p:cNvSpPr/>
          <p:nvPr/>
        </p:nvSpPr>
        <p:spPr>
          <a:xfrm>
            <a:off x="1349075" y="7483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626" name="Google Shape;2626;p91"/>
          <p:cNvSpPr/>
          <p:nvPr/>
        </p:nvSpPr>
        <p:spPr>
          <a:xfrm>
            <a:off x="1501475" y="7635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627" name="Google Shape;2627;p91"/>
          <p:cNvSpPr/>
          <p:nvPr/>
        </p:nvSpPr>
        <p:spPr>
          <a:xfrm>
            <a:off x="1653875" y="7788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628" name="Google Shape;2628;p91"/>
          <p:cNvSpPr/>
          <p:nvPr/>
        </p:nvSpPr>
        <p:spPr>
          <a:xfrm>
            <a:off x="1806275" y="7940775"/>
            <a:ext cx="104700" cy="1047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629" name="Google Shape;2629;p91"/>
          <p:cNvSpPr/>
          <p:nvPr/>
        </p:nvSpPr>
        <p:spPr>
          <a:xfrm>
            <a:off x="1958675" y="8093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630" name="Google Shape;2630;p91"/>
          <p:cNvSpPr/>
          <p:nvPr/>
        </p:nvSpPr>
        <p:spPr>
          <a:xfrm>
            <a:off x="2111075" y="8245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631" name="Google Shape;2631;p91"/>
          <p:cNvSpPr/>
          <p:nvPr/>
        </p:nvSpPr>
        <p:spPr>
          <a:xfrm>
            <a:off x="2263475" y="8397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632" name="Google Shape;2632;p91"/>
          <p:cNvSpPr/>
          <p:nvPr/>
        </p:nvSpPr>
        <p:spPr>
          <a:xfrm>
            <a:off x="2415875" y="8550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633" name="Google Shape;2633;p91"/>
          <p:cNvSpPr/>
          <p:nvPr/>
        </p:nvSpPr>
        <p:spPr>
          <a:xfrm>
            <a:off x="2568275" y="8702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634" name="Google Shape;2634;p91"/>
          <p:cNvSpPr/>
          <p:nvPr/>
        </p:nvSpPr>
        <p:spPr>
          <a:xfrm>
            <a:off x="2720675" y="8855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635" name="Google Shape;2635;p91"/>
          <p:cNvSpPr/>
          <p:nvPr/>
        </p:nvSpPr>
        <p:spPr>
          <a:xfrm>
            <a:off x="2873075" y="9007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636" name="Google Shape;2636;p91"/>
          <p:cNvSpPr/>
          <p:nvPr/>
        </p:nvSpPr>
        <p:spPr>
          <a:xfrm>
            <a:off x="3025475" y="9159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637" name="Google Shape;2637;p91"/>
          <p:cNvSpPr/>
          <p:nvPr/>
        </p:nvSpPr>
        <p:spPr>
          <a:xfrm>
            <a:off x="1349075" y="7178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638" name="Google Shape;2638;p91"/>
          <p:cNvSpPr/>
          <p:nvPr/>
        </p:nvSpPr>
        <p:spPr>
          <a:xfrm>
            <a:off x="1501475" y="7331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639" name="Google Shape;2639;p91"/>
          <p:cNvSpPr/>
          <p:nvPr/>
        </p:nvSpPr>
        <p:spPr>
          <a:xfrm>
            <a:off x="1653875" y="7483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640" name="Google Shape;2640;p91"/>
          <p:cNvSpPr/>
          <p:nvPr/>
        </p:nvSpPr>
        <p:spPr>
          <a:xfrm>
            <a:off x="1806275" y="7635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641" name="Google Shape;2641;p91"/>
          <p:cNvSpPr/>
          <p:nvPr/>
        </p:nvSpPr>
        <p:spPr>
          <a:xfrm>
            <a:off x="1958675" y="7788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642" name="Google Shape;2642;p91"/>
          <p:cNvSpPr/>
          <p:nvPr/>
        </p:nvSpPr>
        <p:spPr>
          <a:xfrm>
            <a:off x="2111075" y="7940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643" name="Google Shape;2643;p91"/>
          <p:cNvSpPr/>
          <p:nvPr/>
        </p:nvSpPr>
        <p:spPr>
          <a:xfrm>
            <a:off x="2263475" y="8093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644" name="Google Shape;2644;p91"/>
          <p:cNvSpPr/>
          <p:nvPr/>
        </p:nvSpPr>
        <p:spPr>
          <a:xfrm>
            <a:off x="2415875" y="8245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645" name="Google Shape;2645;p91"/>
          <p:cNvSpPr/>
          <p:nvPr/>
        </p:nvSpPr>
        <p:spPr>
          <a:xfrm>
            <a:off x="2568275" y="8397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646" name="Google Shape;2646;p91"/>
          <p:cNvSpPr/>
          <p:nvPr/>
        </p:nvSpPr>
        <p:spPr>
          <a:xfrm>
            <a:off x="2720675" y="8550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647" name="Google Shape;2647;p91"/>
          <p:cNvSpPr/>
          <p:nvPr/>
        </p:nvSpPr>
        <p:spPr>
          <a:xfrm>
            <a:off x="2873075" y="8702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648" name="Google Shape;2648;p91"/>
          <p:cNvSpPr/>
          <p:nvPr/>
        </p:nvSpPr>
        <p:spPr>
          <a:xfrm>
            <a:off x="3025475" y="8855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649" name="Google Shape;2649;p91"/>
          <p:cNvSpPr/>
          <p:nvPr/>
        </p:nvSpPr>
        <p:spPr>
          <a:xfrm>
            <a:off x="3177875" y="9007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650" name="Google Shape;2650;p91"/>
          <p:cNvSpPr/>
          <p:nvPr/>
        </p:nvSpPr>
        <p:spPr>
          <a:xfrm>
            <a:off x="3330275" y="9159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651" name="Google Shape;2651;p91"/>
          <p:cNvSpPr/>
          <p:nvPr/>
        </p:nvSpPr>
        <p:spPr>
          <a:xfrm>
            <a:off x="1653875" y="7178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652" name="Google Shape;2652;p91"/>
          <p:cNvSpPr/>
          <p:nvPr/>
        </p:nvSpPr>
        <p:spPr>
          <a:xfrm>
            <a:off x="1806275" y="7331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653" name="Google Shape;2653;p91"/>
          <p:cNvSpPr/>
          <p:nvPr/>
        </p:nvSpPr>
        <p:spPr>
          <a:xfrm>
            <a:off x="1958675" y="7483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654" name="Google Shape;2654;p91"/>
          <p:cNvSpPr/>
          <p:nvPr/>
        </p:nvSpPr>
        <p:spPr>
          <a:xfrm>
            <a:off x="2111075" y="7635975"/>
            <a:ext cx="104700" cy="1047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655" name="Google Shape;2655;p91"/>
          <p:cNvSpPr/>
          <p:nvPr/>
        </p:nvSpPr>
        <p:spPr>
          <a:xfrm>
            <a:off x="2263475" y="7788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656" name="Google Shape;2656;p91"/>
          <p:cNvSpPr/>
          <p:nvPr/>
        </p:nvSpPr>
        <p:spPr>
          <a:xfrm>
            <a:off x="2415875" y="7940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657" name="Google Shape;2657;p91"/>
          <p:cNvSpPr/>
          <p:nvPr/>
        </p:nvSpPr>
        <p:spPr>
          <a:xfrm>
            <a:off x="2568275" y="8093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658" name="Google Shape;2658;p91"/>
          <p:cNvSpPr/>
          <p:nvPr/>
        </p:nvSpPr>
        <p:spPr>
          <a:xfrm>
            <a:off x="2720675" y="8245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659" name="Google Shape;2659;p91"/>
          <p:cNvSpPr/>
          <p:nvPr/>
        </p:nvSpPr>
        <p:spPr>
          <a:xfrm>
            <a:off x="2873075" y="8397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660" name="Google Shape;2660;p91"/>
          <p:cNvSpPr/>
          <p:nvPr/>
        </p:nvSpPr>
        <p:spPr>
          <a:xfrm>
            <a:off x="3025475" y="8550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661" name="Google Shape;2661;p91"/>
          <p:cNvSpPr/>
          <p:nvPr/>
        </p:nvSpPr>
        <p:spPr>
          <a:xfrm>
            <a:off x="3177875" y="8702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662" name="Google Shape;2662;p91"/>
          <p:cNvSpPr/>
          <p:nvPr/>
        </p:nvSpPr>
        <p:spPr>
          <a:xfrm>
            <a:off x="3330275" y="8855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663" name="Google Shape;2663;p91"/>
          <p:cNvSpPr/>
          <p:nvPr/>
        </p:nvSpPr>
        <p:spPr>
          <a:xfrm>
            <a:off x="3482675" y="9007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664" name="Google Shape;2664;p91"/>
          <p:cNvSpPr/>
          <p:nvPr/>
        </p:nvSpPr>
        <p:spPr>
          <a:xfrm>
            <a:off x="3635075" y="9159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665" name="Google Shape;2665;p91"/>
          <p:cNvSpPr/>
          <p:nvPr/>
        </p:nvSpPr>
        <p:spPr>
          <a:xfrm>
            <a:off x="1958675" y="7178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666" name="Google Shape;2666;p91"/>
          <p:cNvSpPr/>
          <p:nvPr/>
        </p:nvSpPr>
        <p:spPr>
          <a:xfrm>
            <a:off x="2111075" y="7331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667" name="Google Shape;2667;p91"/>
          <p:cNvSpPr/>
          <p:nvPr/>
        </p:nvSpPr>
        <p:spPr>
          <a:xfrm>
            <a:off x="2263475" y="7483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668" name="Google Shape;2668;p91"/>
          <p:cNvSpPr/>
          <p:nvPr/>
        </p:nvSpPr>
        <p:spPr>
          <a:xfrm>
            <a:off x="2415875" y="7635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669" name="Google Shape;2669;p91"/>
          <p:cNvSpPr/>
          <p:nvPr/>
        </p:nvSpPr>
        <p:spPr>
          <a:xfrm>
            <a:off x="2568275" y="7788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670" name="Google Shape;2670;p91"/>
          <p:cNvSpPr/>
          <p:nvPr/>
        </p:nvSpPr>
        <p:spPr>
          <a:xfrm>
            <a:off x="2720675" y="7940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671" name="Google Shape;2671;p91"/>
          <p:cNvSpPr/>
          <p:nvPr/>
        </p:nvSpPr>
        <p:spPr>
          <a:xfrm>
            <a:off x="2873075" y="8093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672" name="Google Shape;2672;p91"/>
          <p:cNvSpPr/>
          <p:nvPr/>
        </p:nvSpPr>
        <p:spPr>
          <a:xfrm>
            <a:off x="3025475" y="8245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673" name="Google Shape;2673;p91"/>
          <p:cNvSpPr/>
          <p:nvPr/>
        </p:nvSpPr>
        <p:spPr>
          <a:xfrm>
            <a:off x="3177875" y="8397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674" name="Google Shape;2674;p91"/>
          <p:cNvSpPr/>
          <p:nvPr/>
        </p:nvSpPr>
        <p:spPr>
          <a:xfrm>
            <a:off x="3330275" y="8550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675" name="Google Shape;2675;p91"/>
          <p:cNvSpPr/>
          <p:nvPr/>
        </p:nvSpPr>
        <p:spPr>
          <a:xfrm>
            <a:off x="3482675" y="8702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676" name="Google Shape;2676;p91"/>
          <p:cNvSpPr/>
          <p:nvPr/>
        </p:nvSpPr>
        <p:spPr>
          <a:xfrm>
            <a:off x="3635075" y="8855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677" name="Google Shape;2677;p91"/>
          <p:cNvSpPr/>
          <p:nvPr/>
        </p:nvSpPr>
        <p:spPr>
          <a:xfrm>
            <a:off x="3787475" y="9007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678" name="Google Shape;2678;p91"/>
          <p:cNvSpPr/>
          <p:nvPr/>
        </p:nvSpPr>
        <p:spPr>
          <a:xfrm>
            <a:off x="3939875" y="9159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679" name="Google Shape;2679;p91"/>
          <p:cNvSpPr/>
          <p:nvPr/>
        </p:nvSpPr>
        <p:spPr>
          <a:xfrm>
            <a:off x="2263475" y="7178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680" name="Google Shape;2680;p91"/>
          <p:cNvSpPr/>
          <p:nvPr/>
        </p:nvSpPr>
        <p:spPr>
          <a:xfrm>
            <a:off x="2415875" y="7331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681" name="Google Shape;2681;p91"/>
          <p:cNvSpPr/>
          <p:nvPr/>
        </p:nvSpPr>
        <p:spPr>
          <a:xfrm>
            <a:off x="2568275" y="7483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682" name="Google Shape;2682;p91"/>
          <p:cNvSpPr/>
          <p:nvPr/>
        </p:nvSpPr>
        <p:spPr>
          <a:xfrm>
            <a:off x="2720675" y="7635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683" name="Google Shape;2683;p91"/>
          <p:cNvSpPr/>
          <p:nvPr/>
        </p:nvSpPr>
        <p:spPr>
          <a:xfrm>
            <a:off x="2873075" y="7788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684" name="Google Shape;2684;p91"/>
          <p:cNvSpPr/>
          <p:nvPr/>
        </p:nvSpPr>
        <p:spPr>
          <a:xfrm>
            <a:off x="3025475" y="7940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685" name="Google Shape;2685;p91"/>
          <p:cNvSpPr/>
          <p:nvPr/>
        </p:nvSpPr>
        <p:spPr>
          <a:xfrm>
            <a:off x="3177875" y="8093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686" name="Google Shape;2686;p91"/>
          <p:cNvSpPr/>
          <p:nvPr/>
        </p:nvSpPr>
        <p:spPr>
          <a:xfrm>
            <a:off x="3330275" y="8245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687" name="Google Shape;2687;p91"/>
          <p:cNvSpPr/>
          <p:nvPr/>
        </p:nvSpPr>
        <p:spPr>
          <a:xfrm>
            <a:off x="3482675" y="8397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688" name="Google Shape;2688;p91"/>
          <p:cNvSpPr/>
          <p:nvPr/>
        </p:nvSpPr>
        <p:spPr>
          <a:xfrm>
            <a:off x="3635075" y="8550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689" name="Google Shape;2689;p91"/>
          <p:cNvSpPr/>
          <p:nvPr/>
        </p:nvSpPr>
        <p:spPr>
          <a:xfrm>
            <a:off x="3787475" y="8702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690" name="Google Shape;2690;p91"/>
          <p:cNvSpPr/>
          <p:nvPr/>
        </p:nvSpPr>
        <p:spPr>
          <a:xfrm>
            <a:off x="3939875" y="8855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691" name="Google Shape;2691;p91"/>
          <p:cNvSpPr/>
          <p:nvPr/>
        </p:nvSpPr>
        <p:spPr>
          <a:xfrm>
            <a:off x="4092275" y="9007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692" name="Google Shape;2692;p91"/>
          <p:cNvSpPr/>
          <p:nvPr/>
        </p:nvSpPr>
        <p:spPr>
          <a:xfrm>
            <a:off x="739475" y="9159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693" name="Google Shape;2693;p91"/>
          <p:cNvSpPr/>
          <p:nvPr/>
        </p:nvSpPr>
        <p:spPr>
          <a:xfrm>
            <a:off x="2568275" y="7178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694" name="Google Shape;2694;p91"/>
          <p:cNvSpPr/>
          <p:nvPr/>
        </p:nvSpPr>
        <p:spPr>
          <a:xfrm>
            <a:off x="2720675" y="7331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695" name="Google Shape;2695;p91"/>
          <p:cNvSpPr/>
          <p:nvPr/>
        </p:nvSpPr>
        <p:spPr>
          <a:xfrm>
            <a:off x="2873075" y="7483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696" name="Google Shape;2696;p91"/>
          <p:cNvSpPr/>
          <p:nvPr/>
        </p:nvSpPr>
        <p:spPr>
          <a:xfrm>
            <a:off x="3025475" y="7635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697" name="Google Shape;2697;p91"/>
          <p:cNvSpPr/>
          <p:nvPr/>
        </p:nvSpPr>
        <p:spPr>
          <a:xfrm>
            <a:off x="3177875" y="7788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698" name="Google Shape;2698;p91"/>
          <p:cNvSpPr/>
          <p:nvPr/>
        </p:nvSpPr>
        <p:spPr>
          <a:xfrm>
            <a:off x="3330275" y="7940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699" name="Google Shape;2699;p91"/>
          <p:cNvSpPr/>
          <p:nvPr/>
        </p:nvSpPr>
        <p:spPr>
          <a:xfrm>
            <a:off x="3482675" y="8093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700" name="Google Shape;2700;p91"/>
          <p:cNvSpPr/>
          <p:nvPr/>
        </p:nvSpPr>
        <p:spPr>
          <a:xfrm>
            <a:off x="3635075" y="8245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701" name="Google Shape;2701;p91"/>
          <p:cNvSpPr/>
          <p:nvPr/>
        </p:nvSpPr>
        <p:spPr>
          <a:xfrm>
            <a:off x="3787475" y="8397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702" name="Google Shape;2702;p91"/>
          <p:cNvSpPr/>
          <p:nvPr/>
        </p:nvSpPr>
        <p:spPr>
          <a:xfrm>
            <a:off x="3939875" y="8550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703" name="Google Shape;2703;p91"/>
          <p:cNvSpPr/>
          <p:nvPr/>
        </p:nvSpPr>
        <p:spPr>
          <a:xfrm>
            <a:off x="4092275" y="8702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704" name="Google Shape;2704;p91"/>
          <p:cNvSpPr/>
          <p:nvPr/>
        </p:nvSpPr>
        <p:spPr>
          <a:xfrm>
            <a:off x="739475" y="8855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705" name="Google Shape;2705;p91"/>
          <p:cNvSpPr/>
          <p:nvPr/>
        </p:nvSpPr>
        <p:spPr>
          <a:xfrm>
            <a:off x="891875" y="9007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706" name="Google Shape;2706;p91"/>
          <p:cNvSpPr/>
          <p:nvPr/>
        </p:nvSpPr>
        <p:spPr>
          <a:xfrm>
            <a:off x="1044275" y="9159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707" name="Google Shape;2707;p91"/>
          <p:cNvSpPr/>
          <p:nvPr/>
        </p:nvSpPr>
        <p:spPr>
          <a:xfrm>
            <a:off x="2873075" y="7178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708" name="Google Shape;2708;p91"/>
          <p:cNvSpPr/>
          <p:nvPr/>
        </p:nvSpPr>
        <p:spPr>
          <a:xfrm>
            <a:off x="3025475" y="7331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709" name="Google Shape;2709;p91"/>
          <p:cNvSpPr/>
          <p:nvPr/>
        </p:nvSpPr>
        <p:spPr>
          <a:xfrm>
            <a:off x="3177875" y="7483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710" name="Google Shape;2710;p91"/>
          <p:cNvSpPr/>
          <p:nvPr/>
        </p:nvSpPr>
        <p:spPr>
          <a:xfrm>
            <a:off x="3330275" y="7635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711" name="Google Shape;2711;p91"/>
          <p:cNvSpPr/>
          <p:nvPr/>
        </p:nvSpPr>
        <p:spPr>
          <a:xfrm>
            <a:off x="3482675" y="7788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712" name="Google Shape;2712;p91"/>
          <p:cNvSpPr/>
          <p:nvPr/>
        </p:nvSpPr>
        <p:spPr>
          <a:xfrm>
            <a:off x="3635075" y="7940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713" name="Google Shape;2713;p91"/>
          <p:cNvSpPr/>
          <p:nvPr/>
        </p:nvSpPr>
        <p:spPr>
          <a:xfrm>
            <a:off x="3787475" y="8093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714" name="Google Shape;2714;p91"/>
          <p:cNvSpPr/>
          <p:nvPr/>
        </p:nvSpPr>
        <p:spPr>
          <a:xfrm>
            <a:off x="3939875" y="8245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715" name="Google Shape;2715;p91"/>
          <p:cNvSpPr/>
          <p:nvPr/>
        </p:nvSpPr>
        <p:spPr>
          <a:xfrm>
            <a:off x="4092275" y="8397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716" name="Google Shape;2716;p91"/>
          <p:cNvSpPr/>
          <p:nvPr/>
        </p:nvSpPr>
        <p:spPr>
          <a:xfrm>
            <a:off x="739475" y="8550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717" name="Google Shape;2717;p91"/>
          <p:cNvSpPr/>
          <p:nvPr/>
        </p:nvSpPr>
        <p:spPr>
          <a:xfrm>
            <a:off x="891875" y="8702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718" name="Google Shape;2718;p91"/>
          <p:cNvSpPr/>
          <p:nvPr/>
        </p:nvSpPr>
        <p:spPr>
          <a:xfrm>
            <a:off x="1044275" y="8855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719" name="Google Shape;2719;p91"/>
          <p:cNvSpPr/>
          <p:nvPr/>
        </p:nvSpPr>
        <p:spPr>
          <a:xfrm>
            <a:off x="1196675" y="9007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720" name="Google Shape;2720;p91"/>
          <p:cNvSpPr/>
          <p:nvPr/>
        </p:nvSpPr>
        <p:spPr>
          <a:xfrm>
            <a:off x="1349075" y="9159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721" name="Google Shape;2721;p91"/>
          <p:cNvSpPr/>
          <p:nvPr/>
        </p:nvSpPr>
        <p:spPr>
          <a:xfrm>
            <a:off x="3177875" y="7178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722" name="Google Shape;2722;p91"/>
          <p:cNvSpPr/>
          <p:nvPr/>
        </p:nvSpPr>
        <p:spPr>
          <a:xfrm>
            <a:off x="3330275" y="7331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723" name="Google Shape;2723;p91"/>
          <p:cNvSpPr/>
          <p:nvPr/>
        </p:nvSpPr>
        <p:spPr>
          <a:xfrm>
            <a:off x="3482675" y="7483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724" name="Google Shape;2724;p91"/>
          <p:cNvSpPr/>
          <p:nvPr/>
        </p:nvSpPr>
        <p:spPr>
          <a:xfrm>
            <a:off x="3635075" y="7635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725" name="Google Shape;2725;p91"/>
          <p:cNvSpPr/>
          <p:nvPr/>
        </p:nvSpPr>
        <p:spPr>
          <a:xfrm>
            <a:off x="3787475" y="7788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726" name="Google Shape;2726;p91"/>
          <p:cNvSpPr/>
          <p:nvPr/>
        </p:nvSpPr>
        <p:spPr>
          <a:xfrm>
            <a:off x="3939875" y="7940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727" name="Google Shape;2727;p91"/>
          <p:cNvSpPr/>
          <p:nvPr/>
        </p:nvSpPr>
        <p:spPr>
          <a:xfrm>
            <a:off x="4092275" y="8093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728" name="Google Shape;2728;p91"/>
          <p:cNvSpPr/>
          <p:nvPr/>
        </p:nvSpPr>
        <p:spPr>
          <a:xfrm>
            <a:off x="739475" y="8245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729" name="Google Shape;2729;p91"/>
          <p:cNvSpPr/>
          <p:nvPr/>
        </p:nvSpPr>
        <p:spPr>
          <a:xfrm>
            <a:off x="891875" y="8397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730" name="Google Shape;2730;p91"/>
          <p:cNvSpPr/>
          <p:nvPr/>
        </p:nvSpPr>
        <p:spPr>
          <a:xfrm>
            <a:off x="1044275" y="8550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731" name="Google Shape;2731;p91"/>
          <p:cNvSpPr/>
          <p:nvPr/>
        </p:nvSpPr>
        <p:spPr>
          <a:xfrm>
            <a:off x="1196675" y="8702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732" name="Google Shape;2732;p91"/>
          <p:cNvSpPr/>
          <p:nvPr/>
        </p:nvSpPr>
        <p:spPr>
          <a:xfrm>
            <a:off x="1349075" y="8855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733" name="Google Shape;2733;p91"/>
          <p:cNvSpPr/>
          <p:nvPr/>
        </p:nvSpPr>
        <p:spPr>
          <a:xfrm>
            <a:off x="1501475" y="9007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734" name="Google Shape;2734;p91"/>
          <p:cNvSpPr/>
          <p:nvPr/>
        </p:nvSpPr>
        <p:spPr>
          <a:xfrm>
            <a:off x="1653875" y="9159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735" name="Google Shape;2735;p91"/>
          <p:cNvSpPr/>
          <p:nvPr/>
        </p:nvSpPr>
        <p:spPr>
          <a:xfrm>
            <a:off x="3482675" y="7178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736" name="Google Shape;2736;p91"/>
          <p:cNvSpPr/>
          <p:nvPr/>
        </p:nvSpPr>
        <p:spPr>
          <a:xfrm>
            <a:off x="3635075" y="7331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737" name="Google Shape;2737;p91"/>
          <p:cNvSpPr/>
          <p:nvPr/>
        </p:nvSpPr>
        <p:spPr>
          <a:xfrm>
            <a:off x="3787475" y="7483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738" name="Google Shape;2738;p91"/>
          <p:cNvSpPr/>
          <p:nvPr/>
        </p:nvSpPr>
        <p:spPr>
          <a:xfrm>
            <a:off x="3939875" y="7635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739" name="Google Shape;2739;p91"/>
          <p:cNvSpPr/>
          <p:nvPr/>
        </p:nvSpPr>
        <p:spPr>
          <a:xfrm>
            <a:off x="4092275" y="7788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740" name="Google Shape;2740;p91"/>
          <p:cNvSpPr/>
          <p:nvPr/>
        </p:nvSpPr>
        <p:spPr>
          <a:xfrm>
            <a:off x="739475" y="7940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741" name="Google Shape;2741;p91"/>
          <p:cNvSpPr/>
          <p:nvPr/>
        </p:nvSpPr>
        <p:spPr>
          <a:xfrm>
            <a:off x="891875" y="8093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742" name="Google Shape;2742;p91"/>
          <p:cNvSpPr/>
          <p:nvPr/>
        </p:nvSpPr>
        <p:spPr>
          <a:xfrm>
            <a:off x="1044275" y="8245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743" name="Google Shape;2743;p91"/>
          <p:cNvSpPr/>
          <p:nvPr/>
        </p:nvSpPr>
        <p:spPr>
          <a:xfrm>
            <a:off x="1196675" y="8397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744" name="Google Shape;2744;p91"/>
          <p:cNvSpPr/>
          <p:nvPr/>
        </p:nvSpPr>
        <p:spPr>
          <a:xfrm>
            <a:off x="1349075" y="8550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745" name="Google Shape;2745;p91"/>
          <p:cNvSpPr/>
          <p:nvPr/>
        </p:nvSpPr>
        <p:spPr>
          <a:xfrm>
            <a:off x="1501475" y="8702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746" name="Google Shape;2746;p91"/>
          <p:cNvSpPr/>
          <p:nvPr/>
        </p:nvSpPr>
        <p:spPr>
          <a:xfrm>
            <a:off x="1653875" y="8855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747" name="Google Shape;2747;p91"/>
          <p:cNvSpPr/>
          <p:nvPr/>
        </p:nvSpPr>
        <p:spPr>
          <a:xfrm>
            <a:off x="1806275" y="9007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748" name="Google Shape;2748;p91"/>
          <p:cNvSpPr/>
          <p:nvPr/>
        </p:nvSpPr>
        <p:spPr>
          <a:xfrm>
            <a:off x="1958675" y="9159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749" name="Google Shape;2749;p91"/>
          <p:cNvSpPr/>
          <p:nvPr/>
        </p:nvSpPr>
        <p:spPr>
          <a:xfrm>
            <a:off x="3787475" y="7178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750" name="Google Shape;2750;p91"/>
          <p:cNvSpPr/>
          <p:nvPr/>
        </p:nvSpPr>
        <p:spPr>
          <a:xfrm>
            <a:off x="3939875" y="7331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751" name="Google Shape;2751;p91"/>
          <p:cNvSpPr/>
          <p:nvPr/>
        </p:nvSpPr>
        <p:spPr>
          <a:xfrm>
            <a:off x="4092275" y="7483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752" name="Google Shape;2752;p91"/>
          <p:cNvSpPr/>
          <p:nvPr/>
        </p:nvSpPr>
        <p:spPr>
          <a:xfrm>
            <a:off x="739475" y="7635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753" name="Google Shape;2753;p91"/>
          <p:cNvSpPr/>
          <p:nvPr/>
        </p:nvSpPr>
        <p:spPr>
          <a:xfrm>
            <a:off x="891875" y="7788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754" name="Google Shape;2754;p91"/>
          <p:cNvSpPr/>
          <p:nvPr/>
        </p:nvSpPr>
        <p:spPr>
          <a:xfrm>
            <a:off x="1044275" y="7940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755" name="Google Shape;2755;p91"/>
          <p:cNvSpPr/>
          <p:nvPr/>
        </p:nvSpPr>
        <p:spPr>
          <a:xfrm>
            <a:off x="1196675" y="8093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756" name="Google Shape;2756;p91"/>
          <p:cNvSpPr/>
          <p:nvPr/>
        </p:nvSpPr>
        <p:spPr>
          <a:xfrm>
            <a:off x="1349075" y="8245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757" name="Google Shape;2757;p91"/>
          <p:cNvSpPr/>
          <p:nvPr/>
        </p:nvSpPr>
        <p:spPr>
          <a:xfrm>
            <a:off x="1501475" y="8397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758" name="Google Shape;2758;p91"/>
          <p:cNvSpPr/>
          <p:nvPr/>
        </p:nvSpPr>
        <p:spPr>
          <a:xfrm>
            <a:off x="1653875" y="8550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759" name="Google Shape;2759;p91"/>
          <p:cNvSpPr/>
          <p:nvPr/>
        </p:nvSpPr>
        <p:spPr>
          <a:xfrm>
            <a:off x="1806275" y="8702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760" name="Google Shape;2760;p91"/>
          <p:cNvSpPr/>
          <p:nvPr/>
        </p:nvSpPr>
        <p:spPr>
          <a:xfrm>
            <a:off x="1958675" y="8855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761" name="Google Shape;2761;p91"/>
          <p:cNvSpPr/>
          <p:nvPr/>
        </p:nvSpPr>
        <p:spPr>
          <a:xfrm>
            <a:off x="2111075" y="9007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762" name="Google Shape;2762;p91"/>
          <p:cNvSpPr/>
          <p:nvPr/>
        </p:nvSpPr>
        <p:spPr>
          <a:xfrm>
            <a:off x="2263475" y="9159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763" name="Google Shape;2763;p91"/>
          <p:cNvSpPr/>
          <p:nvPr/>
        </p:nvSpPr>
        <p:spPr>
          <a:xfrm>
            <a:off x="4244675" y="1730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764" name="Google Shape;2764;p91"/>
          <p:cNvSpPr/>
          <p:nvPr/>
        </p:nvSpPr>
        <p:spPr>
          <a:xfrm>
            <a:off x="4397075" y="1882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765" name="Google Shape;2765;p91"/>
          <p:cNvSpPr/>
          <p:nvPr/>
        </p:nvSpPr>
        <p:spPr>
          <a:xfrm>
            <a:off x="4549475" y="2035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766" name="Google Shape;2766;p91"/>
          <p:cNvSpPr/>
          <p:nvPr/>
        </p:nvSpPr>
        <p:spPr>
          <a:xfrm>
            <a:off x="4701875" y="2187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767" name="Google Shape;2767;p91"/>
          <p:cNvSpPr/>
          <p:nvPr/>
        </p:nvSpPr>
        <p:spPr>
          <a:xfrm>
            <a:off x="4854275" y="2340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768" name="Google Shape;2768;p91"/>
          <p:cNvSpPr/>
          <p:nvPr/>
        </p:nvSpPr>
        <p:spPr>
          <a:xfrm>
            <a:off x="5006675" y="2492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769" name="Google Shape;2769;p91"/>
          <p:cNvSpPr/>
          <p:nvPr/>
        </p:nvSpPr>
        <p:spPr>
          <a:xfrm>
            <a:off x="5159075" y="2644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770" name="Google Shape;2770;p91"/>
          <p:cNvSpPr/>
          <p:nvPr/>
        </p:nvSpPr>
        <p:spPr>
          <a:xfrm>
            <a:off x="5311475" y="2797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771" name="Google Shape;2771;p91"/>
          <p:cNvSpPr/>
          <p:nvPr/>
        </p:nvSpPr>
        <p:spPr>
          <a:xfrm>
            <a:off x="5463875" y="2949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772" name="Google Shape;2772;p91"/>
          <p:cNvSpPr/>
          <p:nvPr/>
        </p:nvSpPr>
        <p:spPr>
          <a:xfrm>
            <a:off x="5616275" y="3102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773" name="Google Shape;2773;p91"/>
          <p:cNvSpPr/>
          <p:nvPr/>
        </p:nvSpPr>
        <p:spPr>
          <a:xfrm>
            <a:off x="5768675" y="3254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774" name="Google Shape;2774;p91"/>
          <p:cNvSpPr/>
          <p:nvPr/>
        </p:nvSpPr>
        <p:spPr>
          <a:xfrm>
            <a:off x="5921075" y="3406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775" name="Google Shape;2775;p91"/>
          <p:cNvSpPr/>
          <p:nvPr/>
        </p:nvSpPr>
        <p:spPr>
          <a:xfrm>
            <a:off x="6073475" y="3559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776" name="Google Shape;2776;p91"/>
          <p:cNvSpPr/>
          <p:nvPr/>
        </p:nvSpPr>
        <p:spPr>
          <a:xfrm>
            <a:off x="6225875" y="3711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777" name="Google Shape;2777;p91"/>
          <p:cNvSpPr/>
          <p:nvPr/>
        </p:nvSpPr>
        <p:spPr>
          <a:xfrm>
            <a:off x="6378275" y="3864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778" name="Google Shape;2778;p91"/>
          <p:cNvSpPr/>
          <p:nvPr/>
        </p:nvSpPr>
        <p:spPr>
          <a:xfrm>
            <a:off x="6530675" y="4016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779" name="Google Shape;2779;p91"/>
          <p:cNvSpPr/>
          <p:nvPr/>
        </p:nvSpPr>
        <p:spPr>
          <a:xfrm>
            <a:off x="6683075" y="4168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780" name="Google Shape;2780;p91"/>
          <p:cNvSpPr/>
          <p:nvPr/>
        </p:nvSpPr>
        <p:spPr>
          <a:xfrm>
            <a:off x="6835475" y="4321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781" name="Google Shape;2781;p91"/>
          <p:cNvSpPr/>
          <p:nvPr/>
        </p:nvSpPr>
        <p:spPr>
          <a:xfrm>
            <a:off x="6987875" y="4473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782" name="Google Shape;2782;p91"/>
          <p:cNvSpPr/>
          <p:nvPr/>
        </p:nvSpPr>
        <p:spPr>
          <a:xfrm>
            <a:off x="7140275" y="4626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783" name="Google Shape;2783;p91"/>
          <p:cNvSpPr/>
          <p:nvPr/>
        </p:nvSpPr>
        <p:spPr>
          <a:xfrm>
            <a:off x="7292675" y="4778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784" name="Google Shape;2784;p91"/>
          <p:cNvSpPr/>
          <p:nvPr/>
        </p:nvSpPr>
        <p:spPr>
          <a:xfrm>
            <a:off x="7445075" y="4930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785" name="Google Shape;2785;p91"/>
          <p:cNvSpPr/>
          <p:nvPr/>
        </p:nvSpPr>
        <p:spPr>
          <a:xfrm>
            <a:off x="7597475" y="5083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786" name="Google Shape;2786;p91"/>
          <p:cNvSpPr/>
          <p:nvPr/>
        </p:nvSpPr>
        <p:spPr>
          <a:xfrm>
            <a:off x="4244675" y="5311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787" name="Google Shape;2787;p91"/>
          <p:cNvSpPr/>
          <p:nvPr/>
        </p:nvSpPr>
        <p:spPr>
          <a:xfrm>
            <a:off x="4397075" y="5464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788" name="Google Shape;2788;p91"/>
          <p:cNvSpPr/>
          <p:nvPr/>
        </p:nvSpPr>
        <p:spPr>
          <a:xfrm>
            <a:off x="4549475" y="5616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789" name="Google Shape;2789;p91"/>
          <p:cNvSpPr/>
          <p:nvPr/>
        </p:nvSpPr>
        <p:spPr>
          <a:xfrm>
            <a:off x="4701875" y="5769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790" name="Google Shape;2790;p91"/>
          <p:cNvSpPr/>
          <p:nvPr/>
        </p:nvSpPr>
        <p:spPr>
          <a:xfrm>
            <a:off x="4854275" y="5921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791" name="Google Shape;2791;p91"/>
          <p:cNvSpPr/>
          <p:nvPr/>
        </p:nvSpPr>
        <p:spPr>
          <a:xfrm>
            <a:off x="5006675" y="6073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792" name="Google Shape;2792;p91"/>
          <p:cNvSpPr/>
          <p:nvPr/>
        </p:nvSpPr>
        <p:spPr>
          <a:xfrm>
            <a:off x="5159075" y="6226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793" name="Google Shape;2793;p91"/>
          <p:cNvSpPr/>
          <p:nvPr/>
        </p:nvSpPr>
        <p:spPr>
          <a:xfrm>
            <a:off x="5311475" y="6378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794" name="Google Shape;2794;p91"/>
          <p:cNvSpPr/>
          <p:nvPr/>
        </p:nvSpPr>
        <p:spPr>
          <a:xfrm>
            <a:off x="5463875" y="6531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795" name="Google Shape;2795;p91"/>
          <p:cNvSpPr/>
          <p:nvPr/>
        </p:nvSpPr>
        <p:spPr>
          <a:xfrm>
            <a:off x="5616275" y="6683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796" name="Google Shape;2796;p91"/>
          <p:cNvSpPr/>
          <p:nvPr/>
        </p:nvSpPr>
        <p:spPr>
          <a:xfrm>
            <a:off x="5768675" y="6835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797" name="Google Shape;2797;p91"/>
          <p:cNvSpPr/>
          <p:nvPr/>
        </p:nvSpPr>
        <p:spPr>
          <a:xfrm>
            <a:off x="5921075" y="6988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798" name="Google Shape;2798;p91"/>
          <p:cNvSpPr/>
          <p:nvPr/>
        </p:nvSpPr>
        <p:spPr>
          <a:xfrm>
            <a:off x="4397075" y="1654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799" name="Google Shape;2799;p91"/>
          <p:cNvSpPr/>
          <p:nvPr/>
        </p:nvSpPr>
        <p:spPr>
          <a:xfrm>
            <a:off x="4549475" y="1806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800" name="Google Shape;2800;p91"/>
          <p:cNvSpPr/>
          <p:nvPr/>
        </p:nvSpPr>
        <p:spPr>
          <a:xfrm>
            <a:off x="4701875" y="1959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801" name="Google Shape;2801;p91"/>
          <p:cNvSpPr/>
          <p:nvPr/>
        </p:nvSpPr>
        <p:spPr>
          <a:xfrm>
            <a:off x="4854275" y="2111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802" name="Google Shape;2802;p91"/>
          <p:cNvSpPr/>
          <p:nvPr/>
        </p:nvSpPr>
        <p:spPr>
          <a:xfrm>
            <a:off x="5006675" y="2263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803" name="Google Shape;2803;p91"/>
          <p:cNvSpPr/>
          <p:nvPr/>
        </p:nvSpPr>
        <p:spPr>
          <a:xfrm>
            <a:off x="5159075" y="2416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804" name="Google Shape;2804;p91"/>
          <p:cNvSpPr/>
          <p:nvPr/>
        </p:nvSpPr>
        <p:spPr>
          <a:xfrm>
            <a:off x="5311475" y="2568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805" name="Google Shape;2805;p91"/>
          <p:cNvSpPr/>
          <p:nvPr/>
        </p:nvSpPr>
        <p:spPr>
          <a:xfrm>
            <a:off x="5463875" y="2721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806" name="Google Shape;2806;p91"/>
          <p:cNvSpPr/>
          <p:nvPr/>
        </p:nvSpPr>
        <p:spPr>
          <a:xfrm>
            <a:off x="5616275" y="2873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807" name="Google Shape;2807;p91"/>
          <p:cNvSpPr/>
          <p:nvPr/>
        </p:nvSpPr>
        <p:spPr>
          <a:xfrm>
            <a:off x="5768675" y="3025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808" name="Google Shape;2808;p91"/>
          <p:cNvSpPr/>
          <p:nvPr/>
        </p:nvSpPr>
        <p:spPr>
          <a:xfrm>
            <a:off x="5921075" y="3178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809" name="Google Shape;2809;p91"/>
          <p:cNvSpPr/>
          <p:nvPr/>
        </p:nvSpPr>
        <p:spPr>
          <a:xfrm>
            <a:off x="6073475" y="3330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810" name="Google Shape;2810;p91"/>
          <p:cNvSpPr/>
          <p:nvPr/>
        </p:nvSpPr>
        <p:spPr>
          <a:xfrm>
            <a:off x="6225875" y="3483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811" name="Google Shape;2811;p91"/>
          <p:cNvSpPr/>
          <p:nvPr/>
        </p:nvSpPr>
        <p:spPr>
          <a:xfrm>
            <a:off x="6378275" y="3635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812" name="Google Shape;2812;p91"/>
          <p:cNvSpPr/>
          <p:nvPr/>
        </p:nvSpPr>
        <p:spPr>
          <a:xfrm>
            <a:off x="6530675" y="3787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813" name="Google Shape;2813;p91"/>
          <p:cNvSpPr/>
          <p:nvPr/>
        </p:nvSpPr>
        <p:spPr>
          <a:xfrm>
            <a:off x="6683075" y="3940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814" name="Google Shape;2814;p91"/>
          <p:cNvSpPr/>
          <p:nvPr/>
        </p:nvSpPr>
        <p:spPr>
          <a:xfrm>
            <a:off x="6835475" y="4092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815" name="Google Shape;2815;p91"/>
          <p:cNvSpPr/>
          <p:nvPr/>
        </p:nvSpPr>
        <p:spPr>
          <a:xfrm>
            <a:off x="6987875" y="4245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816" name="Google Shape;2816;p91"/>
          <p:cNvSpPr/>
          <p:nvPr/>
        </p:nvSpPr>
        <p:spPr>
          <a:xfrm>
            <a:off x="7140275" y="4397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817" name="Google Shape;2817;p91"/>
          <p:cNvSpPr/>
          <p:nvPr/>
        </p:nvSpPr>
        <p:spPr>
          <a:xfrm>
            <a:off x="7292675" y="4549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818" name="Google Shape;2818;p91"/>
          <p:cNvSpPr/>
          <p:nvPr/>
        </p:nvSpPr>
        <p:spPr>
          <a:xfrm>
            <a:off x="7445075" y="4702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819" name="Google Shape;2819;p91"/>
          <p:cNvSpPr/>
          <p:nvPr/>
        </p:nvSpPr>
        <p:spPr>
          <a:xfrm>
            <a:off x="7597475" y="4854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820" name="Google Shape;2820;p91"/>
          <p:cNvSpPr/>
          <p:nvPr/>
        </p:nvSpPr>
        <p:spPr>
          <a:xfrm>
            <a:off x="4244675" y="5083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821" name="Google Shape;2821;p91"/>
          <p:cNvSpPr/>
          <p:nvPr/>
        </p:nvSpPr>
        <p:spPr>
          <a:xfrm>
            <a:off x="4397075" y="5235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822" name="Google Shape;2822;p91"/>
          <p:cNvSpPr/>
          <p:nvPr/>
        </p:nvSpPr>
        <p:spPr>
          <a:xfrm>
            <a:off x="4549475" y="5388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823" name="Google Shape;2823;p91"/>
          <p:cNvSpPr/>
          <p:nvPr/>
        </p:nvSpPr>
        <p:spPr>
          <a:xfrm>
            <a:off x="4701875" y="5540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824" name="Google Shape;2824;p91"/>
          <p:cNvSpPr/>
          <p:nvPr/>
        </p:nvSpPr>
        <p:spPr>
          <a:xfrm>
            <a:off x="4854275" y="5692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825" name="Google Shape;2825;p91"/>
          <p:cNvSpPr/>
          <p:nvPr/>
        </p:nvSpPr>
        <p:spPr>
          <a:xfrm>
            <a:off x="5006675" y="5845275"/>
            <a:ext cx="104700" cy="1047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826" name="Google Shape;2826;p91"/>
          <p:cNvSpPr/>
          <p:nvPr/>
        </p:nvSpPr>
        <p:spPr>
          <a:xfrm>
            <a:off x="5159075" y="5997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827" name="Google Shape;2827;p91"/>
          <p:cNvSpPr/>
          <p:nvPr/>
        </p:nvSpPr>
        <p:spPr>
          <a:xfrm>
            <a:off x="5311475" y="6150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828" name="Google Shape;2828;p91"/>
          <p:cNvSpPr/>
          <p:nvPr/>
        </p:nvSpPr>
        <p:spPr>
          <a:xfrm>
            <a:off x="5463875" y="6302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829" name="Google Shape;2829;p91"/>
          <p:cNvSpPr/>
          <p:nvPr/>
        </p:nvSpPr>
        <p:spPr>
          <a:xfrm>
            <a:off x="5616275" y="6454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830" name="Google Shape;2830;p91"/>
          <p:cNvSpPr/>
          <p:nvPr/>
        </p:nvSpPr>
        <p:spPr>
          <a:xfrm>
            <a:off x="5768675" y="6607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831" name="Google Shape;2831;p91"/>
          <p:cNvSpPr/>
          <p:nvPr/>
        </p:nvSpPr>
        <p:spPr>
          <a:xfrm>
            <a:off x="5921075" y="6759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832" name="Google Shape;2832;p91"/>
          <p:cNvSpPr/>
          <p:nvPr/>
        </p:nvSpPr>
        <p:spPr>
          <a:xfrm>
            <a:off x="6073475" y="6912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833" name="Google Shape;2833;p91"/>
          <p:cNvSpPr/>
          <p:nvPr/>
        </p:nvSpPr>
        <p:spPr>
          <a:xfrm>
            <a:off x="6225875" y="7064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834" name="Google Shape;2834;p91"/>
          <p:cNvSpPr/>
          <p:nvPr/>
        </p:nvSpPr>
        <p:spPr>
          <a:xfrm>
            <a:off x="4701875" y="1654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835" name="Google Shape;2835;p91"/>
          <p:cNvSpPr/>
          <p:nvPr/>
        </p:nvSpPr>
        <p:spPr>
          <a:xfrm>
            <a:off x="4854275" y="1806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836" name="Google Shape;2836;p91"/>
          <p:cNvSpPr/>
          <p:nvPr/>
        </p:nvSpPr>
        <p:spPr>
          <a:xfrm>
            <a:off x="5006675" y="1959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837" name="Google Shape;2837;p91"/>
          <p:cNvSpPr/>
          <p:nvPr/>
        </p:nvSpPr>
        <p:spPr>
          <a:xfrm>
            <a:off x="5159075" y="2111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838" name="Google Shape;2838;p91"/>
          <p:cNvSpPr/>
          <p:nvPr/>
        </p:nvSpPr>
        <p:spPr>
          <a:xfrm>
            <a:off x="5311475" y="2263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839" name="Google Shape;2839;p91"/>
          <p:cNvSpPr/>
          <p:nvPr/>
        </p:nvSpPr>
        <p:spPr>
          <a:xfrm>
            <a:off x="5463875" y="2416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840" name="Google Shape;2840;p91"/>
          <p:cNvSpPr/>
          <p:nvPr/>
        </p:nvSpPr>
        <p:spPr>
          <a:xfrm>
            <a:off x="5616275" y="2568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841" name="Google Shape;2841;p91"/>
          <p:cNvSpPr/>
          <p:nvPr/>
        </p:nvSpPr>
        <p:spPr>
          <a:xfrm>
            <a:off x="5768675" y="2721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842" name="Google Shape;2842;p91"/>
          <p:cNvSpPr/>
          <p:nvPr/>
        </p:nvSpPr>
        <p:spPr>
          <a:xfrm>
            <a:off x="5921075" y="2873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843" name="Google Shape;2843;p91"/>
          <p:cNvSpPr/>
          <p:nvPr/>
        </p:nvSpPr>
        <p:spPr>
          <a:xfrm>
            <a:off x="6073475" y="3025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844" name="Google Shape;2844;p91"/>
          <p:cNvSpPr/>
          <p:nvPr/>
        </p:nvSpPr>
        <p:spPr>
          <a:xfrm>
            <a:off x="6225875" y="3178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845" name="Google Shape;2845;p91"/>
          <p:cNvSpPr/>
          <p:nvPr/>
        </p:nvSpPr>
        <p:spPr>
          <a:xfrm>
            <a:off x="6378275" y="3330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846" name="Google Shape;2846;p91"/>
          <p:cNvSpPr/>
          <p:nvPr/>
        </p:nvSpPr>
        <p:spPr>
          <a:xfrm>
            <a:off x="6530675" y="3483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847" name="Google Shape;2847;p91"/>
          <p:cNvSpPr/>
          <p:nvPr/>
        </p:nvSpPr>
        <p:spPr>
          <a:xfrm>
            <a:off x="6683075" y="3635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848" name="Google Shape;2848;p91"/>
          <p:cNvSpPr/>
          <p:nvPr/>
        </p:nvSpPr>
        <p:spPr>
          <a:xfrm>
            <a:off x="6835475" y="3787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849" name="Google Shape;2849;p91"/>
          <p:cNvSpPr/>
          <p:nvPr/>
        </p:nvSpPr>
        <p:spPr>
          <a:xfrm>
            <a:off x="6987875" y="3940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850" name="Google Shape;2850;p91"/>
          <p:cNvSpPr/>
          <p:nvPr/>
        </p:nvSpPr>
        <p:spPr>
          <a:xfrm>
            <a:off x="7140275" y="4092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851" name="Google Shape;2851;p91"/>
          <p:cNvSpPr/>
          <p:nvPr/>
        </p:nvSpPr>
        <p:spPr>
          <a:xfrm>
            <a:off x="7292675" y="4245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852" name="Google Shape;2852;p91"/>
          <p:cNvSpPr/>
          <p:nvPr/>
        </p:nvSpPr>
        <p:spPr>
          <a:xfrm>
            <a:off x="7445075" y="4397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853" name="Google Shape;2853;p91"/>
          <p:cNvSpPr/>
          <p:nvPr/>
        </p:nvSpPr>
        <p:spPr>
          <a:xfrm>
            <a:off x="7597475" y="4549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854" name="Google Shape;2854;p91"/>
          <p:cNvSpPr/>
          <p:nvPr/>
        </p:nvSpPr>
        <p:spPr>
          <a:xfrm>
            <a:off x="4244675" y="4778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855" name="Google Shape;2855;p91"/>
          <p:cNvSpPr/>
          <p:nvPr/>
        </p:nvSpPr>
        <p:spPr>
          <a:xfrm>
            <a:off x="4397075" y="4930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856" name="Google Shape;2856;p91"/>
          <p:cNvSpPr/>
          <p:nvPr/>
        </p:nvSpPr>
        <p:spPr>
          <a:xfrm>
            <a:off x="4549475" y="5083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857" name="Google Shape;2857;p91"/>
          <p:cNvSpPr/>
          <p:nvPr/>
        </p:nvSpPr>
        <p:spPr>
          <a:xfrm>
            <a:off x="4701875" y="5235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858" name="Google Shape;2858;p91"/>
          <p:cNvSpPr/>
          <p:nvPr/>
        </p:nvSpPr>
        <p:spPr>
          <a:xfrm>
            <a:off x="4854275" y="5388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859" name="Google Shape;2859;p91"/>
          <p:cNvSpPr/>
          <p:nvPr/>
        </p:nvSpPr>
        <p:spPr>
          <a:xfrm>
            <a:off x="5006675" y="5540475"/>
            <a:ext cx="104700" cy="1047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860" name="Google Shape;2860;p91"/>
          <p:cNvSpPr/>
          <p:nvPr/>
        </p:nvSpPr>
        <p:spPr>
          <a:xfrm>
            <a:off x="5159075" y="5692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861" name="Google Shape;2861;p91"/>
          <p:cNvSpPr/>
          <p:nvPr/>
        </p:nvSpPr>
        <p:spPr>
          <a:xfrm>
            <a:off x="5311475" y="5845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862" name="Google Shape;2862;p91"/>
          <p:cNvSpPr/>
          <p:nvPr/>
        </p:nvSpPr>
        <p:spPr>
          <a:xfrm>
            <a:off x="5463875" y="5997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863" name="Google Shape;2863;p91"/>
          <p:cNvSpPr/>
          <p:nvPr/>
        </p:nvSpPr>
        <p:spPr>
          <a:xfrm>
            <a:off x="5616275" y="6150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864" name="Google Shape;2864;p91"/>
          <p:cNvSpPr/>
          <p:nvPr/>
        </p:nvSpPr>
        <p:spPr>
          <a:xfrm>
            <a:off x="5768675" y="6302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865" name="Google Shape;2865;p91"/>
          <p:cNvSpPr/>
          <p:nvPr/>
        </p:nvSpPr>
        <p:spPr>
          <a:xfrm>
            <a:off x="5921075" y="6454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866" name="Google Shape;2866;p91"/>
          <p:cNvSpPr/>
          <p:nvPr/>
        </p:nvSpPr>
        <p:spPr>
          <a:xfrm>
            <a:off x="6073475" y="6607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867" name="Google Shape;2867;p91"/>
          <p:cNvSpPr/>
          <p:nvPr/>
        </p:nvSpPr>
        <p:spPr>
          <a:xfrm>
            <a:off x="6225875" y="6759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868" name="Google Shape;2868;p91"/>
          <p:cNvSpPr/>
          <p:nvPr/>
        </p:nvSpPr>
        <p:spPr>
          <a:xfrm>
            <a:off x="6378275" y="6912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869" name="Google Shape;2869;p91"/>
          <p:cNvSpPr/>
          <p:nvPr/>
        </p:nvSpPr>
        <p:spPr>
          <a:xfrm>
            <a:off x="6530675" y="7064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870" name="Google Shape;2870;p91"/>
          <p:cNvSpPr/>
          <p:nvPr/>
        </p:nvSpPr>
        <p:spPr>
          <a:xfrm>
            <a:off x="5006675" y="1654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871" name="Google Shape;2871;p91"/>
          <p:cNvSpPr/>
          <p:nvPr/>
        </p:nvSpPr>
        <p:spPr>
          <a:xfrm>
            <a:off x="5159075" y="1806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872" name="Google Shape;2872;p91"/>
          <p:cNvSpPr/>
          <p:nvPr/>
        </p:nvSpPr>
        <p:spPr>
          <a:xfrm>
            <a:off x="5311475" y="1959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873" name="Google Shape;2873;p91"/>
          <p:cNvSpPr/>
          <p:nvPr/>
        </p:nvSpPr>
        <p:spPr>
          <a:xfrm>
            <a:off x="5463875" y="2111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874" name="Google Shape;2874;p91"/>
          <p:cNvSpPr/>
          <p:nvPr/>
        </p:nvSpPr>
        <p:spPr>
          <a:xfrm>
            <a:off x="5616275" y="2263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875" name="Google Shape;2875;p91"/>
          <p:cNvSpPr/>
          <p:nvPr/>
        </p:nvSpPr>
        <p:spPr>
          <a:xfrm>
            <a:off x="5768675" y="2416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876" name="Google Shape;2876;p91"/>
          <p:cNvSpPr/>
          <p:nvPr/>
        </p:nvSpPr>
        <p:spPr>
          <a:xfrm>
            <a:off x="5921075" y="2568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877" name="Google Shape;2877;p91"/>
          <p:cNvSpPr/>
          <p:nvPr/>
        </p:nvSpPr>
        <p:spPr>
          <a:xfrm>
            <a:off x="6073475" y="2721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878" name="Google Shape;2878;p91"/>
          <p:cNvSpPr/>
          <p:nvPr/>
        </p:nvSpPr>
        <p:spPr>
          <a:xfrm>
            <a:off x="6225875" y="2873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879" name="Google Shape;2879;p91"/>
          <p:cNvSpPr/>
          <p:nvPr/>
        </p:nvSpPr>
        <p:spPr>
          <a:xfrm>
            <a:off x="6378275" y="3025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880" name="Google Shape;2880;p91"/>
          <p:cNvSpPr/>
          <p:nvPr/>
        </p:nvSpPr>
        <p:spPr>
          <a:xfrm>
            <a:off x="6530675" y="3178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881" name="Google Shape;2881;p91"/>
          <p:cNvSpPr/>
          <p:nvPr/>
        </p:nvSpPr>
        <p:spPr>
          <a:xfrm>
            <a:off x="6683075" y="3330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882" name="Google Shape;2882;p91"/>
          <p:cNvSpPr/>
          <p:nvPr/>
        </p:nvSpPr>
        <p:spPr>
          <a:xfrm>
            <a:off x="6835475" y="3483075"/>
            <a:ext cx="104700" cy="1047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883" name="Google Shape;2883;p91"/>
          <p:cNvSpPr/>
          <p:nvPr/>
        </p:nvSpPr>
        <p:spPr>
          <a:xfrm>
            <a:off x="6987875" y="3635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884" name="Google Shape;2884;p91"/>
          <p:cNvSpPr/>
          <p:nvPr/>
        </p:nvSpPr>
        <p:spPr>
          <a:xfrm>
            <a:off x="7140275" y="3787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885" name="Google Shape;2885;p91"/>
          <p:cNvSpPr/>
          <p:nvPr/>
        </p:nvSpPr>
        <p:spPr>
          <a:xfrm>
            <a:off x="7292675" y="3940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886" name="Google Shape;2886;p91"/>
          <p:cNvSpPr/>
          <p:nvPr/>
        </p:nvSpPr>
        <p:spPr>
          <a:xfrm>
            <a:off x="7445075" y="4092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887" name="Google Shape;2887;p91"/>
          <p:cNvSpPr/>
          <p:nvPr/>
        </p:nvSpPr>
        <p:spPr>
          <a:xfrm>
            <a:off x="7597475" y="4245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888" name="Google Shape;2888;p91"/>
          <p:cNvSpPr/>
          <p:nvPr/>
        </p:nvSpPr>
        <p:spPr>
          <a:xfrm>
            <a:off x="4244675" y="4473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889" name="Google Shape;2889;p91"/>
          <p:cNvSpPr/>
          <p:nvPr/>
        </p:nvSpPr>
        <p:spPr>
          <a:xfrm>
            <a:off x="4397075" y="4626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890" name="Google Shape;2890;p91"/>
          <p:cNvSpPr/>
          <p:nvPr/>
        </p:nvSpPr>
        <p:spPr>
          <a:xfrm>
            <a:off x="4549475" y="4778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891" name="Google Shape;2891;p91"/>
          <p:cNvSpPr/>
          <p:nvPr/>
        </p:nvSpPr>
        <p:spPr>
          <a:xfrm>
            <a:off x="4701875" y="4930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892" name="Google Shape;2892;p91"/>
          <p:cNvSpPr/>
          <p:nvPr/>
        </p:nvSpPr>
        <p:spPr>
          <a:xfrm>
            <a:off x="4854275" y="5083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893" name="Google Shape;2893;p91"/>
          <p:cNvSpPr/>
          <p:nvPr/>
        </p:nvSpPr>
        <p:spPr>
          <a:xfrm>
            <a:off x="5006675" y="5235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894" name="Google Shape;2894;p91"/>
          <p:cNvSpPr/>
          <p:nvPr/>
        </p:nvSpPr>
        <p:spPr>
          <a:xfrm>
            <a:off x="5159075" y="5388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895" name="Google Shape;2895;p91"/>
          <p:cNvSpPr/>
          <p:nvPr/>
        </p:nvSpPr>
        <p:spPr>
          <a:xfrm>
            <a:off x="5311475" y="5540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896" name="Google Shape;2896;p91"/>
          <p:cNvSpPr/>
          <p:nvPr/>
        </p:nvSpPr>
        <p:spPr>
          <a:xfrm>
            <a:off x="5463875" y="5692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897" name="Google Shape;2897;p91"/>
          <p:cNvSpPr/>
          <p:nvPr/>
        </p:nvSpPr>
        <p:spPr>
          <a:xfrm>
            <a:off x="5616275" y="5845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898" name="Google Shape;2898;p91"/>
          <p:cNvSpPr/>
          <p:nvPr/>
        </p:nvSpPr>
        <p:spPr>
          <a:xfrm>
            <a:off x="5768675" y="5997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899" name="Google Shape;2899;p91"/>
          <p:cNvSpPr/>
          <p:nvPr/>
        </p:nvSpPr>
        <p:spPr>
          <a:xfrm>
            <a:off x="5921075" y="6150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900" name="Google Shape;2900;p91"/>
          <p:cNvSpPr/>
          <p:nvPr/>
        </p:nvSpPr>
        <p:spPr>
          <a:xfrm>
            <a:off x="6073475" y="6302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901" name="Google Shape;2901;p91"/>
          <p:cNvSpPr/>
          <p:nvPr/>
        </p:nvSpPr>
        <p:spPr>
          <a:xfrm>
            <a:off x="6225875" y="6454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902" name="Google Shape;2902;p91"/>
          <p:cNvSpPr/>
          <p:nvPr/>
        </p:nvSpPr>
        <p:spPr>
          <a:xfrm>
            <a:off x="6378275" y="6607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903" name="Google Shape;2903;p91"/>
          <p:cNvSpPr/>
          <p:nvPr/>
        </p:nvSpPr>
        <p:spPr>
          <a:xfrm>
            <a:off x="6530675" y="6759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904" name="Google Shape;2904;p91"/>
          <p:cNvSpPr/>
          <p:nvPr/>
        </p:nvSpPr>
        <p:spPr>
          <a:xfrm>
            <a:off x="6683075" y="6912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905" name="Google Shape;2905;p91"/>
          <p:cNvSpPr/>
          <p:nvPr/>
        </p:nvSpPr>
        <p:spPr>
          <a:xfrm>
            <a:off x="6835475" y="7064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906" name="Google Shape;2906;p91"/>
          <p:cNvSpPr/>
          <p:nvPr/>
        </p:nvSpPr>
        <p:spPr>
          <a:xfrm>
            <a:off x="5311475" y="1654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907" name="Google Shape;2907;p91"/>
          <p:cNvSpPr/>
          <p:nvPr/>
        </p:nvSpPr>
        <p:spPr>
          <a:xfrm>
            <a:off x="5463875" y="1806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908" name="Google Shape;2908;p91"/>
          <p:cNvSpPr/>
          <p:nvPr/>
        </p:nvSpPr>
        <p:spPr>
          <a:xfrm>
            <a:off x="5616275" y="1959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909" name="Google Shape;2909;p91"/>
          <p:cNvSpPr/>
          <p:nvPr/>
        </p:nvSpPr>
        <p:spPr>
          <a:xfrm>
            <a:off x="5768675" y="2111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910" name="Google Shape;2910;p91"/>
          <p:cNvSpPr/>
          <p:nvPr/>
        </p:nvSpPr>
        <p:spPr>
          <a:xfrm>
            <a:off x="5921075" y="2263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911" name="Google Shape;2911;p91"/>
          <p:cNvSpPr/>
          <p:nvPr/>
        </p:nvSpPr>
        <p:spPr>
          <a:xfrm>
            <a:off x="6073475" y="2416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912" name="Google Shape;2912;p91"/>
          <p:cNvSpPr/>
          <p:nvPr/>
        </p:nvSpPr>
        <p:spPr>
          <a:xfrm>
            <a:off x="6225875" y="2568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913" name="Google Shape;2913;p91"/>
          <p:cNvSpPr/>
          <p:nvPr/>
        </p:nvSpPr>
        <p:spPr>
          <a:xfrm>
            <a:off x="6378275" y="2721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914" name="Google Shape;2914;p91"/>
          <p:cNvSpPr/>
          <p:nvPr/>
        </p:nvSpPr>
        <p:spPr>
          <a:xfrm>
            <a:off x="6530675" y="2873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915" name="Google Shape;2915;p91"/>
          <p:cNvSpPr/>
          <p:nvPr/>
        </p:nvSpPr>
        <p:spPr>
          <a:xfrm>
            <a:off x="6683075" y="3025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916" name="Google Shape;2916;p91"/>
          <p:cNvSpPr/>
          <p:nvPr/>
        </p:nvSpPr>
        <p:spPr>
          <a:xfrm>
            <a:off x="6835475" y="3178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917" name="Google Shape;2917;p91"/>
          <p:cNvSpPr/>
          <p:nvPr/>
        </p:nvSpPr>
        <p:spPr>
          <a:xfrm>
            <a:off x="6987875" y="3330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918" name="Google Shape;2918;p91"/>
          <p:cNvSpPr/>
          <p:nvPr/>
        </p:nvSpPr>
        <p:spPr>
          <a:xfrm>
            <a:off x="7140275" y="3483075"/>
            <a:ext cx="104700" cy="1047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919" name="Google Shape;2919;p91"/>
          <p:cNvSpPr/>
          <p:nvPr/>
        </p:nvSpPr>
        <p:spPr>
          <a:xfrm>
            <a:off x="7292675" y="3635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920" name="Google Shape;2920;p91"/>
          <p:cNvSpPr/>
          <p:nvPr/>
        </p:nvSpPr>
        <p:spPr>
          <a:xfrm>
            <a:off x="7445075" y="3787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921" name="Google Shape;2921;p91"/>
          <p:cNvSpPr/>
          <p:nvPr/>
        </p:nvSpPr>
        <p:spPr>
          <a:xfrm>
            <a:off x="7597475" y="3940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922" name="Google Shape;2922;p91"/>
          <p:cNvSpPr/>
          <p:nvPr/>
        </p:nvSpPr>
        <p:spPr>
          <a:xfrm>
            <a:off x="4244675" y="4168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923" name="Google Shape;2923;p91"/>
          <p:cNvSpPr/>
          <p:nvPr/>
        </p:nvSpPr>
        <p:spPr>
          <a:xfrm>
            <a:off x="4397075" y="4321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924" name="Google Shape;2924;p91"/>
          <p:cNvSpPr/>
          <p:nvPr/>
        </p:nvSpPr>
        <p:spPr>
          <a:xfrm>
            <a:off x="4549475" y="4473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925" name="Google Shape;2925;p91"/>
          <p:cNvSpPr/>
          <p:nvPr/>
        </p:nvSpPr>
        <p:spPr>
          <a:xfrm>
            <a:off x="4701875" y="4626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926" name="Google Shape;2926;p91"/>
          <p:cNvSpPr/>
          <p:nvPr/>
        </p:nvSpPr>
        <p:spPr>
          <a:xfrm>
            <a:off x="4854275" y="4778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927" name="Google Shape;2927;p91"/>
          <p:cNvSpPr/>
          <p:nvPr/>
        </p:nvSpPr>
        <p:spPr>
          <a:xfrm>
            <a:off x="5006675" y="4930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928" name="Google Shape;2928;p91"/>
          <p:cNvSpPr/>
          <p:nvPr/>
        </p:nvSpPr>
        <p:spPr>
          <a:xfrm>
            <a:off x="5159075" y="5083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929" name="Google Shape;2929;p91"/>
          <p:cNvSpPr/>
          <p:nvPr/>
        </p:nvSpPr>
        <p:spPr>
          <a:xfrm>
            <a:off x="5311475" y="5235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930" name="Google Shape;2930;p91"/>
          <p:cNvSpPr/>
          <p:nvPr/>
        </p:nvSpPr>
        <p:spPr>
          <a:xfrm>
            <a:off x="5463875" y="5388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931" name="Google Shape;2931;p91"/>
          <p:cNvSpPr/>
          <p:nvPr/>
        </p:nvSpPr>
        <p:spPr>
          <a:xfrm>
            <a:off x="5616275" y="5540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932" name="Google Shape;2932;p91"/>
          <p:cNvSpPr/>
          <p:nvPr/>
        </p:nvSpPr>
        <p:spPr>
          <a:xfrm>
            <a:off x="5768675" y="5692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933" name="Google Shape;2933;p91"/>
          <p:cNvSpPr/>
          <p:nvPr/>
        </p:nvSpPr>
        <p:spPr>
          <a:xfrm>
            <a:off x="5921075" y="5845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934" name="Google Shape;2934;p91"/>
          <p:cNvSpPr/>
          <p:nvPr/>
        </p:nvSpPr>
        <p:spPr>
          <a:xfrm>
            <a:off x="6073475" y="5997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935" name="Google Shape;2935;p91"/>
          <p:cNvSpPr/>
          <p:nvPr/>
        </p:nvSpPr>
        <p:spPr>
          <a:xfrm>
            <a:off x="6225875" y="6150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936" name="Google Shape;2936;p91"/>
          <p:cNvSpPr/>
          <p:nvPr/>
        </p:nvSpPr>
        <p:spPr>
          <a:xfrm>
            <a:off x="6378275" y="6302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937" name="Google Shape;2937;p91"/>
          <p:cNvSpPr/>
          <p:nvPr/>
        </p:nvSpPr>
        <p:spPr>
          <a:xfrm>
            <a:off x="6530675" y="6454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938" name="Google Shape;2938;p91"/>
          <p:cNvSpPr/>
          <p:nvPr/>
        </p:nvSpPr>
        <p:spPr>
          <a:xfrm>
            <a:off x="6683075" y="6607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939" name="Google Shape;2939;p91"/>
          <p:cNvSpPr/>
          <p:nvPr/>
        </p:nvSpPr>
        <p:spPr>
          <a:xfrm>
            <a:off x="6835475" y="6759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940" name="Google Shape;2940;p91"/>
          <p:cNvSpPr/>
          <p:nvPr/>
        </p:nvSpPr>
        <p:spPr>
          <a:xfrm>
            <a:off x="6987875" y="6912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941" name="Google Shape;2941;p91"/>
          <p:cNvSpPr/>
          <p:nvPr/>
        </p:nvSpPr>
        <p:spPr>
          <a:xfrm>
            <a:off x="7140275" y="7064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942" name="Google Shape;2942;p91"/>
          <p:cNvSpPr/>
          <p:nvPr/>
        </p:nvSpPr>
        <p:spPr>
          <a:xfrm>
            <a:off x="5616275" y="1654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943" name="Google Shape;2943;p91"/>
          <p:cNvSpPr/>
          <p:nvPr/>
        </p:nvSpPr>
        <p:spPr>
          <a:xfrm>
            <a:off x="5768675" y="1806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944" name="Google Shape;2944;p91"/>
          <p:cNvSpPr/>
          <p:nvPr/>
        </p:nvSpPr>
        <p:spPr>
          <a:xfrm>
            <a:off x="5921075" y="1959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945" name="Google Shape;2945;p91"/>
          <p:cNvSpPr/>
          <p:nvPr/>
        </p:nvSpPr>
        <p:spPr>
          <a:xfrm>
            <a:off x="6073475" y="2111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946" name="Google Shape;2946;p91"/>
          <p:cNvSpPr/>
          <p:nvPr/>
        </p:nvSpPr>
        <p:spPr>
          <a:xfrm>
            <a:off x="6225875" y="2263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947" name="Google Shape;2947;p91"/>
          <p:cNvSpPr/>
          <p:nvPr/>
        </p:nvSpPr>
        <p:spPr>
          <a:xfrm>
            <a:off x="6378275" y="2416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948" name="Google Shape;2948;p91"/>
          <p:cNvSpPr/>
          <p:nvPr/>
        </p:nvSpPr>
        <p:spPr>
          <a:xfrm>
            <a:off x="6530675" y="2568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949" name="Google Shape;2949;p91"/>
          <p:cNvSpPr/>
          <p:nvPr/>
        </p:nvSpPr>
        <p:spPr>
          <a:xfrm>
            <a:off x="6683075" y="2721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950" name="Google Shape;2950;p91"/>
          <p:cNvSpPr/>
          <p:nvPr/>
        </p:nvSpPr>
        <p:spPr>
          <a:xfrm>
            <a:off x="6835475" y="2873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951" name="Google Shape;2951;p91"/>
          <p:cNvSpPr/>
          <p:nvPr/>
        </p:nvSpPr>
        <p:spPr>
          <a:xfrm>
            <a:off x="6987875" y="3025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952" name="Google Shape;2952;p91"/>
          <p:cNvSpPr/>
          <p:nvPr/>
        </p:nvSpPr>
        <p:spPr>
          <a:xfrm>
            <a:off x="7140275" y="3178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953" name="Google Shape;2953;p91"/>
          <p:cNvSpPr/>
          <p:nvPr/>
        </p:nvSpPr>
        <p:spPr>
          <a:xfrm>
            <a:off x="7292675" y="3330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954" name="Google Shape;2954;p91"/>
          <p:cNvSpPr/>
          <p:nvPr/>
        </p:nvSpPr>
        <p:spPr>
          <a:xfrm>
            <a:off x="7445075" y="3483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955" name="Google Shape;2955;p91"/>
          <p:cNvSpPr/>
          <p:nvPr/>
        </p:nvSpPr>
        <p:spPr>
          <a:xfrm>
            <a:off x="7597475" y="3635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956" name="Google Shape;2956;p91"/>
          <p:cNvSpPr/>
          <p:nvPr/>
        </p:nvSpPr>
        <p:spPr>
          <a:xfrm>
            <a:off x="4244675" y="3864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957" name="Google Shape;2957;p91"/>
          <p:cNvSpPr/>
          <p:nvPr/>
        </p:nvSpPr>
        <p:spPr>
          <a:xfrm>
            <a:off x="4397075" y="4016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958" name="Google Shape;2958;p91"/>
          <p:cNvSpPr/>
          <p:nvPr/>
        </p:nvSpPr>
        <p:spPr>
          <a:xfrm>
            <a:off x="4549475" y="4168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959" name="Google Shape;2959;p91"/>
          <p:cNvSpPr/>
          <p:nvPr/>
        </p:nvSpPr>
        <p:spPr>
          <a:xfrm>
            <a:off x="4701875" y="4321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960" name="Google Shape;2960;p91"/>
          <p:cNvSpPr/>
          <p:nvPr/>
        </p:nvSpPr>
        <p:spPr>
          <a:xfrm>
            <a:off x="4854275" y="4473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961" name="Google Shape;2961;p91"/>
          <p:cNvSpPr/>
          <p:nvPr/>
        </p:nvSpPr>
        <p:spPr>
          <a:xfrm>
            <a:off x="5006675" y="4626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962" name="Google Shape;2962;p91"/>
          <p:cNvSpPr/>
          <p:nvPr/>
        </p:nvSpPr>
        <p:spPr>
          <a:xfrm>
            <a:off x="5159075" y="4778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963" name="Google Shape;2963;p91"/>
          <p:cNvSpPr/>
          <p:nvPr/>
        </p:nvSpPr>
        <p:spPr>
          <a:xfrm>
            <a:off x="5311475" y="4930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964" name="Google Shape;2964;p91"/>
          <p:cNvSpPr/>
          <p:nvPr/>
        </p:nvSpPr>
        <p:spPr>
          <a:xfrm>
            <a:off x="5463875" y="5083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965" name="Google Shape;2965;p91"/>
          <p:cNvSpPr/>
          <p:nvPr/>
        </p:nvSpPr>
        <p:spPr>
          <a:xfrm>
            <a:off x="5616275" y="5235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966" name="Google Shape;2966;p91"/>
          <p:cNvSpPr/>
          <p:nvPr/>
        </p:nvSpPr>
        <p:spPr>
          <a:xfrm>
            <a:off x="5768675" y="5388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967" name="Google Shape;2967;p91"/>
          <p:cNvSpPr/>
          <p:nvPr/>
        </p:nvSpPr>
        <p:spPr>
          <a:xfrm>
            <a:off x="5921075" y="5540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968" name="Google Shape;2968;p91"/>
          <p:cNvSpPr/>
          <p:nvPr/>
        </p:nvSpPr>
        <p:spPr>
          <a:xfrm>
            <a:off x="6073475" y="5692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969" name="Google Shape;2969;p91"/>
          <p:cNvSpPr/>
          <p:nvPr/>
        </p:nvSpPr>
        <p:spPr>
          <a:xfrm>
            <a:off x="6225875" y="5845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970" name="Google Shape;2970;p91"/>
          <p:cNvSpPr/>
          <p:nvPr/>
        </p:nvSpPr>
        <p:spPr>
          <a:xfrm>
            <a:off x="6378275" y="5997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971" name="Google Shape;2971;p91"/>
          <p:cNvSpPr/>
          <p:nvPr/>
        </p:nvSpPr>
        <p:spPr>
          <a:xfrm>
            <a:off x="6530675" y="6150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972" name="Google Shape;2972;p91"/>
          <p:cNvSpPr/>
          <p:nvPr/>
        </p:nvSpPr>
        <p:spPr>
          <a:xfrm>
            <a:off x="6683075" y="6302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973" name="Google Shape;2973;p91"/>
          <p:cNvSpPr/>
          <p:nvPr/>
        </p:nvSpPr>
        <p:spPr>
          <a:xfrm>
            <a:off x="6835475" y="6454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974" name="Google Shape;2974;p91"/>
          <p:cNvSpPr/>
          <p:nvPr/>
        </p:nvSpPr>
        <p:spPr>
          <a:xfrm>
            <a:off x="6987875" y="6607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975" name="Google Shape;2975;p91"/>
          <p:cNvSpPr/>
          <p:nvPr/>
        </p:nvSpPr>
        <p:spPr>
          <a:xfrm>
            <a:off x="7140275" y="6759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976" name="Google Shape;2976;p91"/>
          <p:cNvSpPr/>
          <p:nvPr/>
        </p:nvSpPr>
        <p:spPr>
          <a:xfrm>
            <a:off x="7292675" y="6912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977" name="Google Shape;2977;p91"/>
          <p:cNvSpPr/>
          <p:nvPr/>
        </p:nvSpPr>
        <p:spPr>
          <a:xfrm>
            <a:off x="7445075" y="7064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978" name="Google Shape;2978;p91"/>
          <p:cNvSpPr/>
          <p:nvPr/>
        </p:nvSpPr>
        <p:spPr>
          <a:xfrm>
            <a:off x="5921075" y="1654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979" name="Google Shape;2979;p91"/>
          <p:cNvSpPr/>
          <p:nvPr/>
        </p:nvSpPr>
        <p:spPr>
          <a:xfrm>
            <a:off x="6073475" y="1806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980" name="Google Shape;2980;p91"/>
          <p:cNvSpPr/>
          <p:nvPr/>
        </p:nvSpPr>
        <p:spPr>
          <a:xfrm>
            <a:off x="6225875" y="1959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981" name="Google Shape;2981;p91"/>
          <p:cNvSpPr/>
          <p:nvPr/>
        </p:nvSpPr>
        <p:spPr>
          <a:xfrm>
            <a:off x="6378275" y="2111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982" name="Google Shape;2982;p91"/>
          <p:cNvSpPr/>
          <p:nvPr/>
        </p:nvSpPr>
        <p:spPr>
          <a:xfrm>
            <a:off x="6530675" y="2263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983" name="Google Shape;2983;p91"/>
          <p:cNvSpPr/>
          <p:nvPr/>
        </p:nvSpPr>
        <p:spPr>
          <a:xfrm>
            <a:off x="6683075" y="2416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984" name="Google Shape;2984;p91"/>
          <p:cNvSpPr/>
          <p:nvPr/>
        </p:nvSpPr>
        <p:spPr>
          <a:xfrm>
            <a:off x="6835475" y="2568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985" name="Google Shape;2985;p91"/>
          <p:cNvSpPr/>
          <p:nvPr/>
        </p:nvSpPr>
        <p:spPr>
          <a:xfrm>
            <a:off x="6987875" y="2721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986" name="Google Shape;2986;p91"/>
          <p:cNvSpPr/>
          <p:nvPr/>
        </p:nvSpPr>
        <p:spPr>
          <a:xfrm>
            <a:off x="7140275" y="2873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987" name="Google Shape;2987;p91"/>
          <p:cNvSpPr/>
          <p:nvPr/>
        </p:nvSpPr>
        <p:spPr>
          <a:xfrm>
            <a:off x="7292675" y="3025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988" name="Google Shape;2988;p91"/>
          <p:cNvSpPr/>
          <p:nvPr/>
        </p:nvSpPr>
        <p:spPr>
          <a:xfrm>
            <a:off x="7445075" y="3178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989" name="Google Shape;2989;p91"/>
          <p:cNvSpPr/>
          <p:nvPr/>
        </p:nvSpPr>
        <p:spPr>
          <a:xfrm>
            <a:off x="7597475" y="3330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990" name="Google Shape;2990;p91"/>
          <p:cNvSpPr/>
          <p:nvPr/>
        </p:nvSpPr>
        <p:spPr>
          <a:xfrm>
            <a:off x="4244675" y="3559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991" name="Google Shape;2991;p91"/>
          <p:cNvSpPr/>
          <p:nvPr/>
        </p:nvSpPr>
        <p:spPr>
          <a:xfrm>
            <a:off x="4397075" y="3711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992" name="Google Shape;2992;p91"/>
          <p:cNvSpPr/>
          <p:nvPr/>
        </p:nvSpPr>
        <p:spPr>
          <a:xfrm>
            <a:off x="4549475" y="3864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993" name="Google Shape;2993;p91"/>
          <p:cNvSpPr/>
          <p:nvPr/>
        </p:nvSpPr>
        <p:spPr>
          <a:xfrm>
            <a:off x="4701875" y="4016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994" name="Google Shape;2994;p91"/>
          <p:cNvSpPr/>
          <p:nvPr/>
        </p:nvSpPr>
        <p:spPr>
          <a:xfrm>
            <a:off x="4854275" y="4168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995" name="Google Shape;2995;p91"/>
          <p:cNvSpPr/>
          <p:nvPr/>
        </p:nvSpPr>
        <p:spPr>
          <a:xfrm>
            <a:off x="5006675" y="4321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996" name="Google Shape;2996;p91"/>
          <p:cNvSpPr/>
          <p:nvPr/>
        </p:nvSpPr>
        <p:spPr>
          <a:xfrm>
            <a:off x="5159075" y="4473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997" name="Google Shape;2997;p91"/>
          <p:cNvSpPr/>
          <p:nvPr/>
        </p:nvSpPr>
        <p:spPr>
          <a:xfrm>
            <a:off x="5311475" y="4626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998" name="Google Shape;2998;p91"/>
          <p:cNvSpPr/>
          <p:nvPr/>
        </p:nvSpPr>
        <p:spPr>
          <a:xfrm>
            <a:off x="5463875" y="4778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2999" name="Google Shape;2999;p91"/>
          <p:cNvSpPr/>
          <p:nvPr/>
        </p:nvSpPr>
        <p:spPr>
          <a:xfrm>
            <a:off x="5616275" y="4930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000" name="Google Shape;3000;p91"/>
          <p:cNvSpPr/>
          <p:nvPr/>
        </p:nvSpPr>
        <p:spPr>
          <a:xfrm>
            <a:off x="5768675" y="5083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001" name="Google Shape;3001;p91"/>
          <p:cNvSpPr/>
          <p:nvPr/>
        </p:nvSpPr>
        <p:spPr>
          <a:xfrm>
            <a:off x="5921075" y="5235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002" name="Google Shape;3002;p91"/>
          <p:cNvSpPr/>
          <p:nvPr/>
        </p:nvSpPr>
        <p:spPr>
          <a:xfrm>
            <a:off x="6073475" y="5388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003" name="Google Shape;3003;p91"/>
          <p:cNvSpPr/>
          <p:nvPr/>
        </p:nvSpPr>
        <p:spPr>
          <a:xfrm>
            <a:off x="6225875" y="5540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004" name="Google Shape;3004;p91"/>
          <p:cNvSpPr/>
          <p:nvPr/>
        </p:nvSpPr>
        <p:spPr>
          <a:xfrm>
            <a:off x="6378275" y="5692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005" name="Google Shape;3005;p91"/>
          <p:cNvSpPr/>
          <p:nvPr/>
        </p:nvSpPr>
        <p:spPr>
          <a:xfrm>
            <a:off x="6530675" y="5845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006" name="Google Shape;3006;p91"/>
          <p:cNvSpPr/>
          <p:nvPr/>
        </p:nvSpPr>
        <p:spPr>
          <a:xfrm>
            <a:off x="6683075" y="5997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007" name="Google Shape;3007;p91"/>
          <p:cNvSpPr/>
          <p:nvPr/>
        </p:nvSpPr>
        <p:spPr>
          <a:xfrm>
            <a:off x="6835475" y="6150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008" name="Google Shape;3008;p91"/>
          <p:cNvSpPr/>
          <p:nvPr/>
        </p:nvSpPr>
        <p:spPr>
          <a:xfrm>
            <a:off x="6987875" y="6302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009" name="Google Shape;3009;p91"/>
          <p:cNvSpPr/>
          <p:nvPr/>
        </p:nvSpPr>
        <p:spPr>
          <a:xfrm>
            <a:off x="7140275" y="6454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010" name="Google Shape;3010;p91"/>
          <p:cNvSpPr/>
          <p:nvPr/>
        </p:nvSpPr>
        <p:spPr>
          <a:xfrm>
            <a:off x="7292675" y="6607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011" name="Google Shape;3011;p91"/>
          <p:cNvSpPr/>
          <p:nvPr/>
        </p:nvSpPr>
        <p:spPr>
          <a:xfrm>
            <a:off x="7445075" y="6759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012" name="Google Shape;3012;p91"/>
          <p:cNvSpPr/>
          <p:nvPr/>
        </p:nvSpPr>
        <p:spPr>
          <a:xfrm>
            <a:off x="7597475" y="6912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013" name="Google Shape;3013;p91"/>
          <p:cNvSpPr/>
          <p:nvPr/>
        </p:nvSpPr>
        <p:spPr>
          <a:xfrm>
            <a:off x="4244675" y="7064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014" name="Google Shape;3014;p91"/>
          <p:cNvSpPr/>
          <p:nvPr/>
        </p:nvSpPr>
        <p:spPr>
          <a:xfrm>
            <a:off x="6225875" y="1654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015" name="Google Shape;3015;p91"/>
          <p:cNvSpPr/>
          <p:nvPr/>
        </p:nvSpPr>
        <p:spPr>
          <a:xfrm>
            <a:off x="6378275" y="1806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016" name="Google Shape;3016;p91"/>
          <p:cNvSpPr/>
          <p:nvPr/>
        </p:nvSpPr>
        <p:spPr>
          <a:xfrm>
            <a:off x="6530675" y="1959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017" name="Google Shape;3017;p91"/>
          <p:cNvSpPr/>
          <p:nvPr/>
        </p:nvSpPr>
        <p:spPr>
          <a:xfrm>
            <a:off x="6683075" y="2111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018" name="Google Shape;3018;p91"/>
          <p:cNvSpPr/>
          <p:nvPr/>
        </p:nvSpPr>
        <p:spPr>
          <a:xfrm>
            <a:off x="6835475" y="2263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019" name="Google Shape;3019;p91"/>
          <p:cNvSpPr/>
          <p:nvPr/>
        </p:nvSpPr>
        <p:spPr>
          <a:xfrm>
            <a:off x="6987875" y="2416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020" name="Google Shape;3020;p91"/>
          <p:cNvSpPr/>
          <p:nvPr/>
        </p:nvSpPr>
        <p:spPr>
          <a:xfrm>
            <a:off x="7140275" y="2568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021" name="Google Shape;3021;p91"/>
          <p:cNvSpPr/>
          <p:nvPr/>
        </p:nvSpPr>
        <p:spPr>
          <a:xfrm>
            <a:off x="7292675" y="2721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022" name="Google Shape;3022;p91"/>
          <p:cNvSpPr/>
          <p:nvPr/>
        </p:nvSpPr>
        <p:spPr>
          <a:xfrm>
            <a:off x="7445075" y="2873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023" name="Google Shape;3023;p91"/>
          <p:cNvSpPr/>
          <p:nvPr/>
        </p:nvSpPr>
        <p:spPr>
          <a:xfrm>
            <a:off x="7597475" y="3025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024" name="Google Shape;3024;p91"/>
          <p:cNvSpPr/>
          <p:nvPr/>
        </p:nvSpPr>
        <p:spPr>
          <a:xfrm>
            <a:off x="4244675" y="3254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025" name="Google Shape;3025;p91"/>
          <p:cNvSpPr/>
          <p:nvPr/>
        </p:nvSpPr>
        <p:spPr>
          <a:xfrm>
            <a:off x="4397075" y="3406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026" name="Google Shape;3026;p91"/>
          <p:cNvSpPr/>
          <p:nvPr/>
        </p:nvSpPr>
        <p:spPr>
          <a:xfrm>
            <a:off x="4549475" y="3559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027" name="Google Shape;3027;p91"/>
          <p:cNvSpPr/>
          <p:nvPr/>
        </p:nvSpPr>
        <p:spPr>
          <a:xfrm>
            <a:off x="4701875" y="3711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028" name="Google Shape;3028;p91"/>
          <p:cNvSpPr/>
          <p:nvPr/>
        </p:nvSpPr>
        <p:spPr>
          <a:xfrm>
            <a:off x="4854275" y="3864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029" name="Google Shape;3029;p91"/>
          <p:cNvSpPr/>
          <p:nvPr/>
        </p:nvSpPr>
        <p:spPr>
          <a:xfrm>
            <a:off x="5006675" y="4016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030" name="Google Shape;3030;p91"/>
          <p:cNvSpPr/>
          <p:nvPr/>
        </p:nvSpPr>
        <p:spPr>
          <a:xfrm>
            <a:off x="5159075" y="4168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031" name="Google Shape;3031;p91"/>
          <p:cNvSpPr/>
          <p:nvPr/>
        </p:nvSpPr>
        <p:spPr>
          <a:xfrm>
            <a:off x="5311475" y="4321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032" name="Google Shape;3032;p91"/>
          <p:cNvSpPr/>
          <p:nvPr/>
        </p:nvSpPr>
        <p:spPr>
          <a:xfrm>
            <a:off x="5463875" y="4473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033" name="Google Shape;3033;p91"/>
          <p:cNvSpPr/>
          <p:nvPr/>
        </p:nvSpPr>
        <p:spPr>
          <a:xfrm>
            <a:off x="5616275" y="4626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034" name="Google Shape;3034;p91"/>
          <p:cNvSpPr/>
          <p:nvPr/>
        </p:nvSpPr>
        <p:spPr>
          <a:xfrm>
            <a:off x="5768675" y="4778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035" name="Google Shape;3035;p91"/>
          <p:cNvSpPr/>
          <p:nvPr/>
        </p:nvSpPr>
        <p:spPr>
          <a:xfrm>
            <a:off x="5921075" y="4930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036" name="Google Shape;3036;p91"/>
          <p:cNvSpPr/>
          <p:nvPr/>
        </p:nvSpPr>
        <p:spPr>
          <a:xfrm>
            <a:off x="6073475" y="5083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037" name="Google Shape;3037;p91"/>
          <p:cNvSpPr/>
          <p:nvPr/>
        </p:nvSpPr>
        <p:spPr>
          <a:xfrm>
            <a:off x="6225875" y="5235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038" name="Google Shape;3038;p91"/>
          <p:cNvSpPr/>
          <p:nvPr/>
        </p:nvSpPr>
        <p:spPr>
          <a:xfrm>
            <a:off x="6378275" y="5388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039" name="Google Shape;3039;p91"/>
          <p:cNvSpPr/>
          <p:nvPr/>
        </p:nvSpPr>
        <p:spPr>
          <a:xfrm>
            <a:off x="6530675" y="5540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040" name="Google Shape;3040;p91"/>
          <p:cNvSpPr/>
          <p:nvPr/>
        </p:nvSpPr>
        <p:spPr>
          <a:xfrm>
            <a:off x="6683075" y="5692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041" name="Google Shape;3041;p91"/>
          <p:cNvSpPr/>
          <p:nvPr/>
        </p:nvSpPr>
        <p:spPr>
          <a:xfrm>
            <a:off x="6835475" y="5845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042" name="Google Shape;3042;p91"/>
          <p:cNvSpPr/>
          <p:nvPr/>
        </p:nvSpPr>
        <p:spPr>
          <a:xfrm>
            <a:off x="6987875" y="5997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043" name="Google Shape;3043;p91"/>
          <p:cNvSpPr/>
          <p:nvPr/>
        </p:nvSpPr>
        <p:spPr>
          <a:xfrm>
            <a:off x="7140275" y="6150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044" name="Google Shape;3044;p91"/>
          <p:cNvSpPr/>
          <p:nvPr/>
        </p:nvSpPr>
        <p:spPr>
          <a:xfrm>
            <a:off x="7292675" y="6302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045" name="Google Shape;3045;p91"/>
          <p:cNvSpPr/>
          <p:nvPr/>
        </p:nvSpPr>
        <p:spPr>
          <a:xfrm>
            <a:off x="7445075" y="6454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046" name="Google Shape;3046;p91"/>
          <p:cNvSpPr/>
          <p:nvPr/>
        </p:nvSpPr>
        <p:spPr>
          <a:xfrm>
            <a:off x="7597475" y="6607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047" name="Google Shape;3047;p91"/>
          <p:cNvSpPr/>
          <p:nvPr/>
        </p:nvSpPr>
        <p:spPr>
          <a:xfrm>
            <a:off x="4244675" y="6759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048" name="Google Shape;3048;p91"/>
          <p:cNvSpPr/>
          <p:nvPr/>
        </p:nvSpPr>
        <p:spPr>
          <a:xfrm>
            <a:off x="4397075" y="6912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049" name="Google Shape;3049;p91"/>
          <p:cNvSpPr/>
          <p:nvPr/>
        </p:nvSpPr>
        <p:spPr>
          <a:xfrm>
            <a:off x="4549475" y="7064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050" name="Google Shape;3050;p91"/>
          <p:cNvSpPr/>
          <p:nvPr/>
        </p:nvSpPr>
        <p:spPr>
          <a:xfrm>
            <a:off x="6530675" y="1654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051" name="Google Shape;3051;p91"/>
          <p:cNvSpPr/>
          <p:nvPr/>
        </p:nvSpPr>
        <p:spPr>
          <a:xfrm>
            <a:off x="6683075" y="1806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052" name="Google Shape;3052;p91"/>
          <p:cNvSpPr/>
          <p:nvPr/>
        </p:nvSpPr>
        <p:spPr>
          <a:xfrm>
            <a:off x="6835475" y="1959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053" name="Google Shape;3053;p91"/>
          <p:cNvSpPr/>
          <p:nvPr/>
        </p:nvSpPr>
        <p:spPr>
          <a:xfrm>
            <a:off x="6987875" y="2111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054" name="Google Shape;3054;p91"/>
          <p:cNvSpPr/>
          <p:nvPr/>
        </p:nvSpPr>
        <p:spPr>
          <a:xfrm>
            <a:off x="7140275" y="2263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055" name="Google Shape;3055;p91"/>
          <p:cNvSpPr/>
          <p:nvPr/>
        </p:nvSpPr>
        <p:spPr>
          <a:xfrm>
            <a:off x="7292675" y="2416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056" name="Google Shape;3056;p91"/>
          <p:cNvSpPr/>
          <p:nvPr/>
        </p:nvSpPr>
        <p:spPr>
          <a:xfrm>
            <a:off x="7445075" y="2568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057" name="Google Shape;3057;p91"/>
          <p:cNvSpPr/>
          <p:nvPr/>
        </p:nvSpPr>
        <p:spPr>
          <a:xfrm>
            <a:off x="7597475" y="2721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058" name="Google Shape;3058;p91"/>
          <p:cNvSpPr/>
          <p:nvPr/>
        </p:nvSpPr>
        <p:spPr>
          <a:xfrm>
            <a:off x="4244675" y="2949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059" name="Google Shape;3059;p91"/>
          <p:cNvSpPr/>
          <p:nvPr/>
        </p:nvSpPr>
        <p:spPr>
          <a:xfrm>
            <a:off x="4397075" y="3102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060" name="Google Shape;3060;p91"/>
          <p:cNvSpPr/>
          <p:nvPr/>
        </p:nvSpPr>
        <p:spPr>
          <a:xfrm>
            <a:off x="4549475" y="3254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061" name="Google Shape;3061;p91"/>
          <p:cNvSpPr/>
          <p:nvPr/>
        </p:nvSpPr>
        <p:spPr>
          <a:xfrm>
            <a:off x="4701875" y="3406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062" name="Google Shape;3062;p91"/>
          <p:cNvSpPr/>
          <p:nvPr/>
        </p:nvSpPr>
        <p:spPr>
          <a:xfrm>
            <a:off x="4854275" y="3559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063" name="Google Shape;3063;p91"/>
          <p:cNvSpPr/>
          <p:nvPr/>
        </p:nvSpPr>
        <p:spPr>
          <a:xfrm>
            <a:off x="5006675" y="3711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064" name="Google Shape;3064;p91"/>
          <p:cNvSpPr/>
          <p:nvPr/>
        </p:nvSpPr>
        <p:spPr>
          <a:xfrm>
            <a:off x="5159075" y="3864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065" name="Google Shape;3065;p91"/>
          <p:cNvSpPr/>
          <p:nvPr/>
        </p:nvSpPr>
        <p:spPr>
          <a:xfrm>
            <a:off x="5311475" y="4016475"/>
            <a:ext cx="104700" cy="1047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066" name="Google Shape;3066;p91"/>
          <p:cNvSpPr/>
          <p:nvPr/>
        </p:nvSpPr>
        <p:spPr>
          <a:xfrm>
            <a:off x="5463875" y="4168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067" name="Google Shape;3067;p91"/>
          <p:cNvSpPr/>
          <p:nvPr/>
        </p:nvSpPr>
        <p:spPr>
          <a:xfrm>
            <a:off x="5616275" y="4321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068" name="Google Shape;3068;p91"/>
          <p:cNvSpPr/>
          <p:nvPr/>
        </p:nvSpPr>
        <p:spPr>
          <a:xfrm>
            <a:off x="5768675" y="4473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069" name="Google Shape;3069;p91"/>
          <p:cNvSpPr/>
          <p:nvPr/>
        </p:nvSpPr>
        <p:spPr>
          <a:xfrm>
            <a:off x="5921075" y="4626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070" name="Google Shape;3070;p91"/>
          <p:cNvSpPr/>
          <p:nvPr/>
        </p:nvSpPr>
        <p:spPr>
          <a:xfrm>
            <a:off x="6073475" y="4778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071" name="Google Shape;3071;p91"/>
          <p:cNvSpPr/>
          <p:nvPr/>
        </p:nvSpPr>
        <p:spPr>
          <a:xfrm>
            <a:off x="6225875" y="4930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072" name="Google Shape;3072;p91"/>
          <p:cNvSpPr/>
          <p:nvPr/>
        </p:nvSpPr>
        <p:spPr>
          <a:xfrm>
            <a:off x="6378275" y="5083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073" name="Google Shape;3073;p91"/>
          <p:cNvSpPr/>
          <p:nvPr/>
        </p:nvSpPr>
        <p:spPr>
          <a:xfrm>
            <a:off x="6530675" y="5235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074" name="Google Shape;3074;p91"/>
          <p:cNvSpPr/>
          <p:nvPr/>
        </p:nvSpPr>
        <p:spPr>
          <a:xfrm>
            <a:off x="6683075" y="5388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075" name="Google Shape;3075;p91"/>
          <p:cNvSpPr/>
          <p:nvPr/>
        </p:nvSpPr>
        <p:spPr>
          <a:xfrm>
            <a:off x="6835475" y="5540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076" name="Google Shape;3076;p91"/>
          <p:cNvSpPr/>
          <p:nvPr/>
        </p:nvSpPr>
        <p:spPr>
          <a:xfrm>
            <a:off x="6987875" y="5692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077" name="Google Shape;3077;p91"/>
          <p:cNvSpPr/>
          <p:nvPr/>
        </p:nvSpPr>
        <p:spPr>
          <a:xfrm>
            <a:off x="7140275" y="5845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078" name="Google Shape;3078;p91"/>
          <p:cNvSpPr/>
          <p:nvPr/>
        </p:nvSpPr>
        <p:spPr>
          <a:xfrm>
            <a:off x="7292675" y="5997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079" name="Google Shape;3079;p91"/>
          <p:cNvSpPr/>
          <p:nvPr/>
        </p:nvSpPr>
        <p:spPr>
          <a:xfrm>
            <a:off x="7445075" y="6150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080" name="Google Shape;3080;p91"/>
          <p:cNvSpPr/>
          <p:nvPr/>
        </p:nvSpPr>
        <p:spPr>
          <a:xfrm>
            <a:off x="7597475" y="6302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081" name="Google Shape;3081;p91"/>
          <p:cNvSpPr/>
          <p:nvPr/>
        </p:nvSpPr>
        <p:spPr>
          <a:xfrm>
            <a:off x="4244675" y="6454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082" name="Google Shape;3082;p91"/>
          <p:cNvSpPr/>
          <p:nvPr/>
        </p:nvSpPr>
        <p:spPr>
          <a:xfrm>
            <a:off x="4397075" y="6607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083" name="Google Shape;3083;p91"/>
          <p:cNvSpPr/>
          <p:nvPr/>
        </p:nvSpPr>
        <p:spPr>
          <a:xfrm>
            <a:off x="4549475" y="6759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084" name="Google Shape;3084;p91"/>
          <p:cNvSpPr/>
          <p:nvPr/>
        </p:nvSpPr>
        <p:spPr>
          <a:xfrm>
            <a:off x="4701875" y="6912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085" name="Google Shape;3085;p91"/>
          <p:cNvSpPr/>
          <p:nvPr/>
        </p:nvSpPr>
        <p:spPr>
          <a:xfrm>
            <a:off x="4854275" y="7064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086" name="Google Shape;3086;p91"/>
          <p:cNvSpPr/>
          <p:nvPr/>
        </p:nvSpPr>
        <p:spPr>
          <a:xfrm>
            <a:off x="6835475" y="1654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087" name="Google Shape;3087;p91"/>
          <p:cNvSpPr/>
          <p:nvPr/>
        </p:nvSpPr>
        <p:spPr>
          <a:xfrm>
            <a:off x="6987875" y="1806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088" name="Google Shape;3088;p91"/>
          <p:cNvSpPr/>
          <p:nvPr/>
        </p:nvSpPr>
        <p:spPr>
          <a:xfrm>
            <a:off x="7140275" y="1959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089" name="Google Shape;3089;p91"/>
          <p:cNvSpPr/>
          <p:nvPr/>
        </p:nvSpPr>
        <p:spPr>
          <a:xfrm>
            <a:off x="7292675" y="2111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090" name="Google Shape;3090;p91"/>
          <p:cNvSpPr/>
          <p:nvPr/>
        </p:nvSpPr>
        <p:spPr>
          <a:xfrm>
            <a:off x="7445075" y="2263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091" name="Google Shape;3091;p91"/>
          <p:cNvSpPr/>
          <p:nvPr/>
        </p:nvSpPr>
        <p:spPr>
          <a:xfrm>
            <a:off x="7597475" y="2416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092" name="Google Shape;3092;p91"/>
          <p:cNvSpPr/>
          <p:nvPr/>
        </p:nvSpPr>
        <p:spPr>
          <a:xfrm>
            <a:off x="4244675" y="2644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093" name="Google Shape;3093;p91"/>
          <p:cNvSpPr/>
          <p:nvPr/>
        </p:nvSpPr>
        <p:spPr>
          <a:xfrm>
            <a:off x="4397075" y="2797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094" name="Google Shape;3094;p91"/>
          <p:cNvSpPr/>
          <p:nvPr/>
        </p:nvSpPr>
        <p:spPr>
          <a:xfrm>
            <a:off x="4549475" y="2949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095" name="Google Shape;3095;p91"/>
          <p:cNvSpPr/>
          <p:nvPr/>
        </p:nvSpPr>
        <p:spPr>
          <a:xfrm>
            <a:off x="4701875" y="3102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096" name="Google Shape;3096;p91"/>
          <p:cNvSpPr/>
          <p:nvPr/>
        </p:nvSpPr>
        <p:spPr>
          <a:xfrm>
            <a:off x="4854275" y="3254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097" name="Google Shape;3097;p91"/>
          <p:cNvSpPr/>
          <p:nvPr/>
        </p:nvSpPr>
        <p:spPr>
          <a:xfrm>
            <a:off x="5006675" y="3406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098" name="Google Shape;3098;p91"/>
          <p:cNvSpPr/>
          <p:nvPr/>
        </p:nvSpPr>
        <p:spPr>
          <a:xfrm>
            <a:off x="5159075" y="3559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099" name="Google Shape;3099;p91"/>
          <p:cNvSpPr/>
          <p:nvPr/>
        </p:nvSpPr>
        <p:spPr>
          <a:xfrm>
            <a:off x="5311475" y="3711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100" name="Google Shape;3100;p91"/>
          <p:cNvSpPr/>
          <p:nvPr/>
        </p:nvSpPr>
        <p:spPr>
          <a:xfrm>
            <a:off x="5463875" y="3864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101" name="Google Shape;3101;p91"/>
          <p:cNvSpPr/>
          <p:nvPr/>
        </p:nvSpPr>
        <p:spPr>
          <a:xfrm>
            <a:off x="5616275" y="4016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102" name="Google Shape;3102;p91"/>
          <p:cNvSpPr/>
          <p:nvPr/>
        </p:nvSpPr>
        <p:spPr>
          <a:xfrm>
            <a:off x="5768675" y="4168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103" name="Google Shape;3103;p91"/>
          <p:cNvSpPr/>
          <p:nvPr/>
        </p:nvSpPr>
        <p:spPr>
          <a:xfrm>
            <a:off x="5921075" y="4321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104" name="Google Shape;3104;p91"/>
          <p:cNvSpPr/>
          <p:nvPr/>
        </p:nvSpPr>
        <p:spPr>
          <a:xfrm>
            <a:off x="6073475" y="4473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105" name="Google Shape;3105;p91"/>
          <p:cNvSpPr/>
          <p:nvPr/>
        </p:nvSpPr>
        <p:spPr>
          <a:xfrm>
            <a:off x="6225875" y="4626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106" name="Google Shape;3106;p91"/>
          <p:cNvSpPr/>
          <p:nvPr/>
        </p:nvSpPr>
        <p:spPr>
          <a:xfrm>
            <a:off x="6378275" y="4778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107" name="Google Shape;3107;p91"/>
          <p:cNvSpPr/>
          <p:nvPr/>
        </p:nvSpPr>
        <p:spPr>
          <a:xfrm>
            <a:off x="6530675" y="4930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108" name="Google Shape;3108;p91"/>
          <p:cNvSpPr/>
          <p:nvPr/>
        </p:nvSpPr>
        <p:spPr>
          <a:xfrm>
            <a:off x="6683075" y="5083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109" name="Google Shape;3109;p91"/>
          <p:cNvSpPr/>
          <p:nvPr/>
        </p:nvSpPr>
        <p:spPr>
          <a:xfrm>
            <a:off x="6835475" y="5235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110" name="Google Shape;3110;p91"/>
          <p:cNvSpPr/>
          <p:nvPr/>
        </p:nvSpPr>
        <p:spPr>
          <a:xfrm>
            <a:off x="6987875" y="5388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111" name="Google Shape;3111;p91"/>
          <p:cNvSpPr/>
          <p:nvPr/>
        </p:nvSpPr>
        <p:spPr>
          <a:xfrm>
            <a:off x="7140275" y="5540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112" name="Google Shape;3112;p91"/>
          <p:cNvSpPr/>
          <p:nvPr/>
        </p:nvSpPr>
        <p:spPr>
          <a:xfrm>
            <a:off x="7292675" y="5692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113" name="Google Shape;3113;p91"/>
          <p:cNvSpPr/>
          <p:nvPr/>
        </p:nvSpPr>
        <p:spPr>
          <a:xfrm>
            <a:off x="7445075" y="5845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114" name="Google Shape;3114;p91"/>
          <p:cNvSpPr/>
          <p:nvPr/>
        </p:nvSpPr>
        <p:spPr>
          <a:xfrm>
            <a:off x="7597475" y="5997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115" name="Google Shape;3115;p91"/>
          <p:cNvSpPr/>
          <p:nvPr/>
        </p:nvSpPr>
        <p:spPr>
          <a:xfrm>
            <a:off x="4244675" y="6150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116" name="Google Shape;3116;p91"/>
          <p:cNvSpPr/>
          <p:nvPr/>
        </p:nvSpPr>
        <p:spPr>
          <a:xfrm>
            <a:off x="4397075" y="6302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117" name="Google Shape;3117;p91"/>
          <p:cNvSpPr/>
          <p:nvPr/>
        </p:nvSpPr>
        <p:spPr>
          <a:xfrm>
            <a:off x="4549475" y="6454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118" name="Google Shape;3118;p91"/>
          <p:cNvSpPr/>
          <p:nvPr/>
        </p:nvSpPr>
        <p:spPr>
          <a:xfrm>
            <a:off x="4701875" y="6607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119" name="Google Shape;3119;p91"/>
          <p:cNvSpPr/>
          <p:nvPr/>
        </p:nvSpPr>
        <p:spPr>
          <a:xfrm>
            <a:off x="4854275" y="6759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120" name="Google Shape;3120;p91"/>
          <p:cNvSpPr/>
          <p:nvPr/>
        </p:nvSpPr>
        <p:spPr>
          <a:xfrm>
            <a:off x="5006675" y="6912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121" name="Google Shape;3121;p91"/>
          <p:cNvSpPr/>
          <p:nvPr/>
        </p:nvSpPr>
        <p:spPr>
          <a:xfrm>
            <a:off x="5159075" y="7064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122" name="Google Shape;3122;p91"/>
          <p:cNvSpPr/>
          <p:nvPr/>
        </p:nvSpPr>
        <p:spPr>
          <a:xfrm>
            <a:off x="7140275" y="1654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123" name="Google Shape;3123;p91"/>
          <p:cNvSpPr/>
          <p:nvPr/>
        </p:nvSpPr>
        <p:spPr>
          <a:xfrm>
            <a:off x="7292675" y="1806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124" name="Google Shape;3124;p91"/>
          <p:cNvSpPr/>
          <p:nvPr/>
        </p:nvSpPr>
        <p:spPr>
          <a:xfrm>
            <a:off x="7445075" y="1959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125" name="Google Shape;3125;p91"/>
          <p:cNvSpPr/>
          <p:nvPr/>
        </p:nvSpPr>
        <p:spPr>
          <a:xfrm>
            <a:off x="7597475" y="2111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126" name="Google Shape;3126;p91"/>
          <p:cNvSpPr/>
          <p:nvPr/>
        </p:nvSpPr>
        <p:spPr>
          <a:xfrm>
            <a:off x="4244675" y="2340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127" name="Google Shape;3127;p91"/>
          <p:cNvSpPr/>
          <p:nvPr/>
        </p:nvSpPr>
        <p:spPr>
          <a:xfrm>
            <a:off x="4397075" y="2492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128" name="Google Shape;3128;p91"/>
          <p:cNvSpPr/>
          <p:nvPr/>
        </p:nvSpPr>
        <p:spPr>
          <a:xfrm>
            <a:off x="4549475" y="2644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129" name="Google Shape;3129;p91"/>
          <p:cNvSpPr/>
          <p:nvPr/>
        </p:nvSpPr>
        <p:spPr>
          <a:xfrm>
            <a:off x="4701875" y="2797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130" name="Google Shape;3130;p91"/>
          <p:cNvSpPr/>
          <p:nvPr/>
        </p:nvSpPr>
        <p:spPr>
          <a:xfrm>
            <a:off x="4854275" y="2949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131" name="Google Shape;3131;p91"/>
          <p:cNvSpPr/>
          <p:nvPr/>
        </p:nvSpPr>
        <p:spPr>
          <a:xfrm>
            <a:off x="5006675" y="3102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132" name="Google Shape;3132;p91"/>
          <p:cNvSpPr/>
          <p:nvPr/>
        </p:nvSpPr>
        <p:spPr>
          <a:xfrm>
            <a:off x="5159075" y="3254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133" name="Google Shape;3133;p91"/>
          <p:cNvSpPr/>
          <p:nvPr/>
        </p:nvSpPr>
        <p:spPr>
          <a:xfrm>
            <a:off x="5311475" y="3406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134" name="Google Shape;3134;p91"/>
          <p:cNvSpPr/>
          <p:nvPr/>
        </p:nvSpPr>
        <p:spPr>
          <a:xfrm>
            <a:off x="5463875" y="3559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135" name="Google Shape;3135;p91"/>
          <p:cNvSpPr/>
          <p:nvPr/>
        </p:nvSpPr>
        <p:spPr>
          <a:xfrm>
            <a:off x="5616275" y="3711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136" name="Google Shape;3136;p91"/>
          <p:cNvSpPr/>
          <p:nvPr/>
        </p:nvSpPr>
        <p:spPr>
          <a:xfrm>
            <a:off x="5768675" y="3864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137" name="Google Shape;3137;p91"/>
          <p:cNvSpPr/>
          <p:nvPr/>
        </p:nvSpPr>
        <p:spPr>
          <a:xfrm>
            <a:off x="5921075" y="4016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138" name="Google Shape;3138;p91"/>
          <p:cNvSpPr/>
          <p:nvPr/>
        </p:nvSpPr>
        <p:spPr>
          <a:xfrm>
            <a:off x="6073475" y="4168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139" name="Google Shape;3139;p91"/>
          <p:cNvSpPr/>
          <p:nvPr/>
        </p:nvSpPr>
        <p:spPr>
          <a:xfrm>
            <a:off x="6225875" y="4321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140" name="Google Shape;3140;p91"/>
          <p:cNvSpPr/>
          <p:nvPr/>
        </p:nvSpPr>
        <p:spPr>
          <a:xfrm>
            <a:off x="6378275" y="4473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141" name="Google Shape;3141;p91"/>
          <p:cNvSpPr/>
          <p:nvPr/>
        </p:nvSpPr>
        <p:spPr>
          <a:xfrm>
            <a:off x="6530675" y="4626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142" name="Google Shape;3142;p91"/>
          <p:cNvSpPr/>
          <p:nvPr/>
        </p:nvSpPr>
        <p:spPr>
          <a:xfrm>
            <a:off x="6683075" y="4778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143" name="Google Shape;3143;p91"/>
          <p:cNvSpPr/>
          <p:nvPr/>
        </p:nvSpPr>
        <p:spPr>
          <a:xfrm>
            <a:off x="6835475" y="4930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144" name="Google Shape;3144;p91"/>
          <p:cNvSpPr/>
          <p:nvPr/>
        </p:nvSpPr>
        <p:spPr>
          <a:xfrm>
            <a:off x="6987875" y="5083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145" name="Google Shape;3145;p91"/>
          <p:cNvSpPr/>
          <p:nvPr/>
        </p:nvSpPr>
        <p:spPr>
          <a:xfrm>
            <a:off x="7140275" y="5235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146" name="Google Shape;3146;p91"/>
          <p:cNvSpPr/>
          <p:nvPr/>
        </p:nvSpPr>
        <p:spPr>
          <a:xfrm>
            <a:off x="7292675" y="5388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147" name="Google Shape;3147;p91"/>
          <p:cNvSpPr/>
          <p:nvPr/>
        </p:nvSpPr>
        <p:spPr>
          <a:xfrm>
            <a:off x="7445075" y="5540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148" name="Google Shape;3148;p91"/>
          <p:cNvSpPr/>
          <p:nvPr/>
        </p:nvSpPr>
        <p:spPr>
          <a:xfrm>
            <a:off x="7597475" y="5692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149" name="Google Shape;3149;p91"/>
          <p:cNvSpPr/>
          <p:nvPr/>
        </p:nvSpPr>
        <p:spPr>
          <a:xfrm>
            <a:off x="4244675" y="5845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150" name="Google Shape;3150;p91"/>
          <p:cNvSpPr/>
          <p:nvPr/>
        </p:nvSpPr>
        <p:spPr>
          <a:xfrm>
            <a:off x="4397075" y="5997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151" name="Google Shape;3151;p91"/>
          <p:cNvSpPr/>
          <p:nvPr/>
        </p:nvSpPr>
        <p:spPr>
          <a:xfrm>
            <a:off x="4549475" y="6150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152" name="Google Shape;3152;p91"/>
          <p:cNvSpPr/>
          <p:nvPr/>
        </p:nvSpPr>
        <p:spPr>
          <a:xfrm>
            <a:off x="4701875" y="6302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153" name="Google Shape;3153;p91"/>
          <p:cNvSpPr/>
          <p:nvPr/>
        </p:nvSpPr>
        <p:spPr>
          <a:xfrm>
            <a:off x="4854275" y="6454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154" name="Google Shape;3154;p91"/>
          <p:cNvSpPr/>
          <p:nvPr/>
        </p:nvSpPr>
        <p:spPr>
          <a:xfrm>
            <a:off x="5006675" y="6607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155" name="Google Shape;3155;p91"/>
          <p:cNvSpPr/>
          <p:nvPr/>
        </p:nvSpPr>
        <p:spPr>
          <a:xfrm>
            <a:off x="5159075" y="6759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156" name="Google Shape;3156;p91"/>
          <p:cNvSpPr/>
          <p:nvPr/>
        </p:nvSpPr>
        <p:spPr>
          <a:xfrm>
            <a:off x="5311475" y="6912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157" name="Google Shape;3157;p91"/>
          <p:cNvSpPr/>
          <p:nvPr/>
        </p:nvSpPr>
        <p:spPr>
          <a:xfrm>
            <a:off x="5463875" y="7064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158" name="Google Shape;3158;p91"/>
          <p:cNvSpPr/>
          <p:nvPr/>
        </p:nvSpPr>
        <p:spPr>
          <a:xfrm>
            <a:off x="7445075" y="1654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159" name="Google Shape;3159;p91"/>
          <p:cNvSpPr/>
          <p:nvPr/>
        </p:nvSpPr>
        <p:spPr>
          <a:xfrm>
            <a:off x="7597475" y="1806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160" name="Google Shape;3160;p91"/>
          <p:cNvSpPr/>
          <p:nvPr/>
        </p:nvSpPr>
        <p:spPr>
          <a:xfrm>
            <a:off x="4244675" y="2035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161" name="Google Shape;3161;p91"/>
          <p:cNvSpPr/>
          <p:nvPr/>
        </p:nvSpPr>
        <p:spPr>
          <a:xfrm>
            <a:off x="4397075" y="2187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162" name="Google Shape;3162;p91"/>
          <p:cNvSpPr/>
          <p:nvPr/>
        </p:nvSpPr>
        <p:spPr>
          <a:xfrm>
            <a:off x="4549475" y="2340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163" name="Google Shape;3163;p91"/>
          <p:cNvSpPr/>
          <p:nvPr/>
        </p:nvSpPr>
        <p:spPr>
          <a:xfrm>
            <a:off x="4701875" y="2492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164" name="Google Shape;3164;p91"/>
          <p:cNvSpPr/>
          <p:nvPr/>
        </p:nvSpPr>
        <p:spPr>
          <a:xfrm>
            <a:off x="4854275" y="2644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165" name="Google Shape;3165;p91"/>
          <p:cNvSpPr/>
          <p:nvPr/>
        </p:nvSpPr>
        <p:spPr>
          <a:xfrm>
            <a:off x="5006675" y="2797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166" name="Google Shape;3166;p91"/>
          <p:cNvSpPr/>
          <p:nvPr/>
        </p:nvSpPr>
        <p:spPr>
          <a:xfrm>
            <a:off x="5159075" y="2949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167" name="Google Shape;3167;p91"/>
          <p:cNvSpPr/>
          <p:nvPr/>
        </p:nvSpPr>
        <p:spPr>
          <a:xfrm>
            <a:off x="5311475" y="3102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168" name="Google Shape;3168;p91"/>
          <p:cNvSpPr/>
          <p:nvPr/>
        </p:nvSpPr>
        <p:spPr>
          <a:xfrm>
            <a:off x="5463875" y="3254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169" name="Google Shape;3169;p91"/>
          <p:cNvSpPr/>
          <p:nvPr/>
        </p:nvSpPr>
        <p:spPr>
          <a:xfrm>
            <a:off x="5616275" y="3406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170" name="Google Shape;3170;p91"/>
          <p:cNvSpPr/>
          <p:nvPr/>
        </p:nvSpPr>
        <p:spPr>
          <a:xfrm>
            <a:off x="5768675" y="3559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171" name="Google Shape;3171;p91"/>
          <p:cNvSpPr/>
          <p:nvPr/>
        </p:nvSpPr>
        <p:spPr>
          <a:xfrm>
            <a:off x="5921075" y="3711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172" name="Google Shape;3172;p91"/>
          <p:cNvSpPr/>
          <p:nvPr/>
        </p:nvSpPr>
        <p:spPr>
          <a:xfrm>
            <a:off x="6073475" y="3864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173" name="Google Shape;3173;p91"/>
          <p:cNvSpPr/>
          <p:nvPr/>
        </p:nvSpPr>
        <p:spPr>
          <a:xfrm>
            <a:off x="6225875" y="4016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174" name="Google Shape;3174;p91"/>
          <p:cNvSpPr/>
          <p:nvPr/>
        </p:nvSpPr>
        <p:spPr>
          <a:xfrm>
            <a:off x="6378275" y="4168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175" name="Google Shape;3175;p91"/>
          <p:cNvSpPr/>
          <p:nvPr/>
        </p:nvSpPr>
        <p:spPr>
          <a:xfrm>
            <a:off x="6530675" y="4321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176" name="Google Shape;3176;p91"/>
          <p:cNvSpPr/>
          <p:nvPr/>
        </p:nvSpPr>
        <p:spPr>
          <a:xfrm>
            <a:off x="6683075" y="4473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177" name="Google Shape;3177;p91"/>
          <p:cNvSpPr/>
          <p:nvPr/>
        </p:nvSpPr>
        <p:spPr>
          <a:xfrm>
            <a:off x="6835475" y="4626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178" name="Google Shape;3178;p91"/>
          <p:cNvSpPr/>
          <p:nvPr/>
        </p:nvSpPr>
        <p:spPr>
          <a:xfrm>
            <a:off x="6987875" y="4778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179" name="Google Shape;3179;p91"/>
          <p:cNvSpPr/>
          <p:nvPr/>
        </p:nvSpPr>
        <p:spPr>
          <a:xfrm>
            <a:off x="7140275" y="4930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180" name="Google Shape;3180;p91"/>
          <p:cNvSpPr/>
          <p:nvPr/>
        </p:nvSpPr>
        <p:spPr>
          <a:xfrm>
            <a:off x="7292675" y="5083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181" name="Google Shape;3181;p91"/>
          <p:cNvSpPr/>
          <p:nvPr/>
        </p:nvSpPr>
        <p:spPr>
          <a:xfrm>
            <a:off x="7445075" y="5235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182" name="Google Shape;3182;p91"/>
          <p:cNvSpPr/>
          <p:nvPr/>
        </p:nvSpPr>
        <p:spPr>
          <a:xfrm>
            <a:off x="7597475" y="5388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183" name="Google Shape;3183;p91"/>
          <p:cNvSpPr/>
          <p:nvPr/>
        </p:nvSpPr>
        <p:spPr>
          <a:xfrm>
            <a:off x="4244675" y="5540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184" name="Google Shape;3184;p91"/>
          <p:cNvSpPr/>
          <p:nvPr/>
        </p:nvSpPr>
        <p:spPr>
          <a:xfrm>
            <a:off x="4397075" y="5692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185" name="Google Shape;3185;p91"/>
          <p:cNvSpPr/>
          <p:nvPr/>
        </p:nvSpPr>
        <p:spPr>
          <a:xfrm>
            <a:off x="4549475" y="5845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186" name="Google Shape;3186;p91"/>
          <p:cNvSpPr/>
          <p:nvPr/>
        </p:nvSpPr>
        <p:spPr>
          <a:xfrm>
            <a:off x="4701875" y="5997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187" name="Google Shape;3187;p91"/>
          <p:cNvSpPr/>
          <p:nvPr/>
        </p:nvSpPr>
        <p:spPr>
          <a:xfrm>
            <a:off x="4854275" y="6150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188" name="Google Shape;3188;p91"/>
          <p:cNvSpPr/>
          <p:nvPr/>
        </p:nvSpPr>
        <p:spPr>
          <a:xfrm>
            <a:off x="5006675" y="6302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189" name="Google Shape;3189;p91"/>
          <p:cNvSpPr/>
          <p:nvPr/>
        </p:nvSpPr>
        <p:spPr>
          <a:xfrm>
            <a:off x="5159075" y="6454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190" name="Google Shape;3190;p91"/>
          <p:cNvSpPr/>
          <p:nvPr/>
        </p:nvSpPr>
        <p:spPr>
          <a:xfrm>
            <a:off x="5311475" y="6607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191" name="Google Shape;3191;p91"/>
          <p:cNvSpPr/>
          <p:nvPr/>
        </p:nvSpPr>
        <p:spPr>
          <a:xfrm>
            <a:off x="5463875" y="6759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192" name="Google Shape;3192;p91"/>
          <p:cNvSpPr/>
          <p:nvPr/>
        </p:nvSpPr>
        <p:spPr>
          <a:xfrm>
            <a:off x="5616275" y="6912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193" name="Google Shape;3193;p91"/>
          <p:cNvSpPr/>
          <p:nvPr/>
        </p:nvSpPr>
        <p:spPr>
          <a:xfrm>
            <a:off x="5768675" y="7064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194" name="Google Shape;3194;p91"/>
          <p:cNvSpPr/>
          <p:nvPr/>
        </p:nvSpPr>
        <p:spPr>
          <a:xfrm>
            <a:off x="7597475" y="7216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195" name="Google Shape;3195;p91"/>
          <p:cNvSpPr/>
          <p:nvPr/>
        </p:nvSpPr>
        <p:spPr>
          <a:xfrm>
            <a:off x="4244675" y="7445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196" name="Google Shape;3196;p91"/>
          <p:cNvSpPr/>
          <p:nvPr/>
        </p:nvSpPr>
        <p:spPr>
          <a:xfrm>
            <a:off x="4397075" y="7597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197" name="Google Shape;3197;p91"/>
          <p:cNvSpPr/>
          <p:nvPr/>
        </p:nvSpPr>
        <p:spPr>
          <a:xfrm>
            <a:off x="4549475" y="7750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198" name="Google Shape;3198;p91"/>
          <p:cNvSpPr/>
          <p:nvPr/>
        </p:nvSpPr>
        <p:spPr>
          <a:xfrm>
            <a:off x="4701875" y="7902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199" name="Google Shape;3199;p91"/>
          <p:cNvSpPr/>
          <p:nvPr/>
        </p:nvSpPr>
        <p:spPr>
          <a:xfrm>
            <a:off x="4854275" y="8055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200" name="Google Shape;3200;p91"/>
          <p:cNvSpPr/>
          <p:nvPr/>
        </p:nvSpPr>
        <p:spPr>
          <a:xfrm>
            <a:off x="5006675" y="8207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201" name="Google Shape;3201;p91"/>
          <p:cNvSpPr/>
          <p:nvPr/>
        </p:nvSpPr>
        <p:spPr>
          <a:xfrm>
            <a:off x="5159075" y="8359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202" name="Google Shape;3202;p91"/>
          <p:cNvSpPr/>
          <p:nvPr/>
        </p:nvSpPr>
        <p:spPr>
          <a:xfrm>
            <a:off x="5311475" y="8512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203" name="Google Shape;3203;p91"/>
          <p:cNvSpPr/>
          <p:nvPr/>
        </p:nvSpPr>
        <p:spPr>
          <a:xfrm>
            <a:off x="5463875" y="8664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204" name="Google Shape;3204;p91"/>
          <p:cNvSpPr/>
          <p:nvPr/>
        </p:nvSpPr>
        <p:spPr>
          <a:xfrm>
            <a:off x="5616275" y="8817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205" name="Google Shape;3205;p91"/>
          <p:cNvSpPr/>
          <p:nvPr/>
        </p:nvSpPr>
        <p:spPr>
          <a:xfrm>
            <a:off x="5768675" y="8969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206" name="Google Shape;3206;p91"/>
          <p:cNvSpPr/>
          <p:nvPr/>
        </p:nvSpPr>
        <p:spPr>
          <a:xfrm>
            <a:off x="5921075" y="9121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207" name="Google Shape;3207;p91"/>
          <p:cNvSpPr/>
          <p:nvPr/>
        </p:nvSpPr>
        <p:spPr>
          <a:xfrm>
            <a:off x="4244675" y="7216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208" name="Google Shape;3208;p91"/>
          <p:cNvSpPr/>
          <p:nvPr/>
        </p:nvSpPr>
        <p:spPr>
          <a:xfrm>
            <a:off x="4397075" y="7369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209" name="Google Shape;3209;p91"/>
          <p:cNvSpPr/>
          <p:nvPr/>
        </p:nvSpPr>
        <p:spPr>
          <a:xfrm>
            <a:off x="4549475" y="7521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210" name="Google Shape;3210;p91"/>
          <p:cNvSpPr/>
          <p:nvPr/>
        </p:nvSpPr>
        <p:spPr>
          <a:xfrm>
            <a:off x="4701875" y="7674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211" name="Google Shape;3211;p91"/>
          <p:cNvSpPr/>
          <p:nvPr/>
        </p:nvSpPr>
        <p:spPr>
          <a:xfrm>
            <a:off x="4854275" y="7826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212" name="Google Shape;3212;p91"/>
          <p:cNvSpPr/>
          <p:nvPr/>
        </p:nvSpPr>
        <p:spPr>
          <a:xfrm>
            <a:off x="5006675" y="7978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213" name="Google Shape;3213;p91"/>
          <p:cNvSpPr/>
          <p:nvPr/>
        </p:nvSpPr>
        <p:spPr>
          <a:xfrm>
            <a:off x="5159075" y="8131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214" name="Google Shape;3214;p91"/>
          <p:cNvSpPr/>
          <p:nvPr/>
        </p:nvSpPr>
        <p:spPr>
          <a:xfrm>
            <a:off x="5311475" y="8283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215" name="Google Shape;3215;p91"/>
          <p:cNvSpPr/>
          <p:nvPr/>
        </p:nvSpPr>
        <p:spPr>
          <a:xfrm>
            <a:off x="5463875" y="8436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216" name="Google Shape;3216;p91"/>
          <p:cNvSpPr/>
          <p:nvPr/>
        </p:nvSpPr>
        <p:spPr>
          <a:xfrm>
            <a:off x="5616275" y="8588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217" name="Google Shape;3217;p91"/>
          <p:cNvSpPr/>
          <p:nvPr/>
        </p:nvSpPr>
        <p:spPr>
          <a:xfrm>
            <a:off x="5768675" y="8740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218" name="Google Shape;3218;p91"/>
          <p:cNvSpPr/>
          <p:nvPr/>
        </p:nvSpPr>
        <p:spPr>
          <a:xfrm>
            <a:off x="5921075" y="8893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219" name="Google Shape;3219;p91"/>
          <p:cNvSpPr/>
          <p:nvPr/>
        </p:nvSpPr>
        <p:spPr>
          <a:xfrm>
            <a:off x="6073475" y="9045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220" name="Google Shape;3220;p91"/>
          <p:cNvSpPr/>
          <p:nvPr/>
        </p:nvSpPr>
        <p:spPr>
          <a:xfrm>
            <a:off x="6225875" y="9198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221" name="Google Shape;3221;p91"/>
          <p:cNvSpPr/>
          <p:nvPr/>
        </p:nvSpPr>
        <p:spPr>
          <a:xfrm>
            <a:off x="4549475" y="7216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222" name="Google Shape;3222;p91"/>
          <p:cNvSpPr/>
          <p:nvPr/>
        </p:nvSpPr>
        <p:spPr>
          <a:xfrm>
            <a:off x="4701875" y="7369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223" name="Google Shape;3223;p91"/>
          <p:cNvSpPr/>
          <p:nvPr/>
        </p:nvSpPr>
        <p:spPr>
          <a:xfrm>
            <a:off x="4854275" y="7521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224" name="Google Shape;3224;p91"/>
          <p:cNvSpPr/>
          <p:nvPr/>
        </p:nvSpPr>
        <p:spPr>
          <a:xfrm>
            <a:off x="5006675" y="7674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225" name="Google Shape;3225;p91"/>
          <p:cNvSpPr/>
          <p:nvPr/>
        </p:nvSpPr>
        <p:spPr>
          <a:xfrm>
            <a:off x="5159075" y="7826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226" name="Google Shape;3226;p91"/>
          <p:cNvSpPr/>
          <p:nvPr/>
        </p:nvSpPr>
        <p:spPr>
          <a:xfrm>
            <a:off x="5311475" y="7978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227" name="Google Shape;3227;p91"/>
          <p:cNvSpPr/>
          <p:nvPr/>
        </p:nvSpPr>
        <p:spPr>
          <a:xfrm>
            <a:off x="5463875" y="8131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228" name="Google Shape;3228;p91"/>
          <p:cNvSpPr/>
          <p:nvPr/>
        </p:nvSpPr>
        <p:spPr>
          <a:xfrm>
            <a:off x="5616275" y="8283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229" name="Google Shape;3229;p91"/>
          <p:cNvSpPr/>
          <p:nvPr/>
        </p:nvSpPr>
        <p:spPr>
          <a:xfrm>
            <a:off x="5768675" y="8436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230" name="Google Shape;3230;p91"/>
          <p:cNvSpPr/>
          <p:nvPr/>
        </p:nvSpPr>
        <p:spPr>
          <a:xfrm>
            <a:off x="5921075" y="8588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231" name="Google Shape;3231;p91"/>
          <p:cNvSpPr/>
          <p:nvPr/>
        </p:nvSpPr>
        <p:spPr>
          <a:xfrm>
            <a:off x="6073475" y="8740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232" name="Google Shape;3232;p91"/>
          <p:cNvSpPr/>
          <p:nvPr/>
        </p:nvSpPr>
        <p:spPr>
          <a:xfrm>
            <a:off x="6225875" y="8893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233" name="Google Shape;3233;p91"/>
          <p:cNvSpPr/>
          <p:nvPr/>
        </p:nvSpPr>
        <p:spPr>
          <a:xfrm>
            <a:off x="6378275" y="9045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234" name="Google Shape;3234;p91"/>
          <p:cNvSpPr/>
          <p:nvPr/>
        </p:nvSpPr>
        <p:spPr>
          <a:xfrm>
            <a:off x="6530675" y="9198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235" name="Google Shape;3235;p91"/>
          <p:cNvSpPr/>
          <p:nvPr/>
        </p:nvSpPr>
        <p:spPr>
          <a:xfrm>
            <a:off x="4854275" y="7216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236" name="Google Shape;3236;p91"/>
          <p:cNvSpPr/>
          <p:nvPr/>
        </p:nvSpPr>
        <p:spPr>
          <a:xfrm>
            <a:off x="5006675" y="7369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237" name="Google Shape;3237;p91"/>
          <p:cNvSpPr/>
          <p:nvPr/>
        </p:nvSpPr>
        <p:spPr>
          <a:xfrm>
            <a:off x="5159075" y="7521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238" name="Google Shape;3238;p91"/>
          <p:cNvSpPr/>
          <p:nvPr/>
        </p:nvSpPr>
        <p:spPr>
          <a:xfrm>
            <a:off x="5311475" y="7674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239" name="Google Shape;3239;p91"/>
          <p:cNvSpPr/>
          <p:nvPr/>
        </p:nvSpPr>
        <p:spPr>
          <a:xfrm>
            <a:off x="5463875" y="7826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240" name="Google Shape;3240;p91"/>
          <p:cNvSpPr/>
          <p:nvPr/>
        </p:nvSpPr>
        <p:spPr>
          <a:xfrm>
            <a:off x="5616275" y="7978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241" name="Google Shape;3241;p91"/>
          <p:cNvSpPr/>
          <p:nvPr/>
        </p:nvSpPr>
        <p:spPr>
          <a:xfrm>
            <a:off x="5768675" y="8131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242" name="Google Shape;3242;p91"/>
          <p:cNvSpPr/>
          <p:nvPr/>
        </p:nvSpPr>
        <p:spPr>
          <a:xfrm>
            <a:off x="5921075" y="8283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243" name="Google Shape;3243;p91"/>
          <p:cNvSpPr/>
          <p:nvPr/>
        </p:nvSpPr>
        <p:spPr>
          <a:xfrm>
            <a:off x="6073475" y="8436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244" name="Google Shape;3244;p91"/>
          <p:cNvSpPr/>
          <p:nvPr/>
        </p:nvSpPr>
        <p:spPr>
          <a:xfrm>
            <a:off x="6225875" y="8588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245" name="Google Shape;3245;p91"/>
          <p:cNvSpPr/>
          <p:nvPr/>
        </p:nvSpPr>
        <p:spPr>
          <a:xfrm>
            <a:off x="6378275" y="8740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246" name="Google Shape;3246;p91"/>
          <p:cNvSpPr/>
          <p:nvPr/>
        </p:nvSpPr>
        <p:spPr>
          <a:xfrm>
            <a:off x="6530675" y="8893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247" name="Google Shape;3247;p91"/>
          <p:cNvSpPr/>
          <p:nvPr/>
        </p:nvSpPr>
        <p:spPr>
          <a:xfrm>
            <a:off x="6683075" y="9045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248" name="Google Shape;3248;p91"/>
          <p:cNvSpPr/>
          <p:nvPr/>
        </p:nvSpPr>
        <p:spPr>
          <a:xfrm>
            <a:off x="6835475" y="9198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249" name="Google Shape;3249;p91"/>
          <p:cNvSpPr/>
          <p:nvPr/>
        </p:nvSpPr>
        <p:spPr>
          <a:xfrm>
            <a:off x="5159075" y="7216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250" name="Google Shape;3250;p91"/>
          <p:cNvSpPr/>
          <p:nvPr/>
        </p:nvSpPr>
        <p:spPr>
          <a:xfrm>
            <a:off x="5311475" y="7369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251" name="Google Shape;3251;p91"/>
          <p:cNvSpPr/>
          <p:nvPr/>
        </p:nvSpPr>
        <p:spPr>
          <a:xfrm>
            <a:off x="5463875" y="7521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252" name="Google Shape;3252;p91"/>
          <p:cNvSpPr/>
          <p:nvPr/>
        </p:nvSpPr>
        <p:spPr>
          <a:xfrm>
            <a:off x="5616275" y="7674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253" name="Google Shape;3253;p91"/>
          <p:cNvSpPr/>
          <p:nvPr/>
        </p:nvSpPr>
        <p:spPr>
          <a:xfrm>
            <a:off x="5768675" y="7826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254" name="Google Shape;3254;p91"/>
          <p:cNvSpPr/>
          <p:nvPr/>
        </p:nvSpPr>
        <p:spPr>
          <a:xfrm>
            <a:off x="5921075" y="7978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255" name="Google Shape;3255;p91"/>
          <p:cNvSpPr/>
          <p:nvPr/>
        </p:nvSpPr>
        <p:spPr>
          <a:xfrm>
            <a:off x="6073475" y="8131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256" name="Google Shape;3256;p91"/>
          <p:cNvSpPr/>
          <p:nvPr/>
        </p:nvSpPr>
        <p:spPr>
          <a:xfrm>
            <a:off x="6225875" y="8283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257" name="Google Shape;3257;p91"/>
          <p:cNvSpPr/>
          <p:nvPr/>
        </p:nvSpPr>
        <p:spPr>
          <a:xfrm>
            <a:off x="6378275" y="8436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258" name="Google Shape;3258;p91"/>
          <p:cNvSpPr/>
          <p:nvPr/>
        </p:nvSpPr>
        <p:spPr>
          <a:xfrm>
            <a:off x="6530675" y="8588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259" name="Google Shape;3259;p91"/>
          <p:cNvSpPr/>
          <p:nvPr/>
        </p:nvSpPr>
        <p:spPr>
          <a:xfrm>
            <a:off x="6683075" y="8740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260" name="Google Shape;3260;p91"/>
          <p:cNvSpPr/>
          <p:nvPr/>
        </p:nvSpPr>
        <p:spPr>
          <a:xfrm>
            <a:off x="6835475" y="8893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261" name="Google Shape;3261;p91"/>
          <p:cNvSpPr/>
          <p:nvPr/>
        </p:nvSpPr>
        <p:spPr>
          <a:xfrm>
            <a:off x="6987875" y="9045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262" name="Google Shape;3262;p91"/>
          <p:cNvSpPr/>
          <p:nvPr/>
        </p:nvSpPr>
        <p:spPr>
          <a:xfrm>
            <a:off x="7140275" y="9198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263" name="Google Shape;3263;p91"/>
          <p:cNvSpPr/>
          <p:nvPr/>
        </p:nvSpPr>
        <p:spPr>
          <a:xfrm>
            <a:off x="5463875" y="7216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264" name="Google Shape;3264;p91"/>
          <p:cNvSpPr/>
          <p:nvPr/>
        </p:nvSpPr>
        <p:spPr>
          <a:xfrm>
            <a:off x="5616275" y="7369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265" name="Google Shape;3265;p91"/>
          <p:cNvSpPr/>
          <p:nvPr/>
        </p:nvSpPr>
        <p:spPr>
          <a:xfrm>
            <a:off x="5768675" y="7521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266" name="Google Shape;3266;p91"/>
          <p:cNvSpPr/>
          <p:nvPr/>
        </p:nvSpPr>
        <p:spPr>
          <a:xfrm>
            <a:off x="5921075" y="7674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267" name="Google Shape;3267;p91"/>
          <p:cNvSpPr/>
          <p:nvPr/>
        </p:nvSpPr>
        <p:spPr>
          <a:xfrm>
            <a:off x="6073475" y="7826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268" name="Google Shape;3268;p91"/>
          <p:cNvSpPr/>
          <p:nvPr/>
        </p:nvSpPr>
        <p:spPr>
          <a:xfrm>
            <a:off x="6225875" y="7978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269" name="Google Shape;3269;p91"/>
          <p:cNvSpPr/>
          <p:nvPr/>
        </p:nvSpPr>
        <p:spPr>
          <a:xfrm>
            <a:off x="6378275" y="8131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270" name="Google Shape;3270;p91"/>
          <p:cNvSpPr/>
          <p:nvPr/>
        </p:nvSpPr>
        <p:spPr>
          <a:xfrm>
            <a:off x="6530675" y="8283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271" name="Google Shape;3271;p91"/>
          <p:cNvSpPr/>
          <p:nvPr/>
        </p:nvSpPr>
        <p:spPr>
          <a:xfrm>
            <a:off x="6683075" y="8436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272" name="Google Shape;3272;p91"/>
          <p:cNvSpPr/>
          <p:nvPr/>
        </p:nvSpPr>
        <p:spPr>
          <a:xfrm>
            <a:off x="6835475" y="8588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273" name="Google Shape;3273;p91"/>
          <p:cNvSpPr/>
          <p:nvPr/>
        </p:nvSpPr>
        <p:spPr>
          <a:xfrm>
            <a:off x="6987875" y="8740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274" name="Google Shape;3274;p91"/>
          <p:cNvSpPr/>
          <p:nvPr/>
        </p:nvSpPr>
        <p:spPr>
          <a:xfrm>
            <a:off x="7140275" y="8893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275" name="Google Shape;3275;p91"/>
          <p:cNvSpPr/>
          <p:nvPr/>
        </p:nvSpPr>
        <p:spPr>
          <a:xfrm>
            <a:off x="7292675" y="9045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276" name="Google Shape;3276;p91"/>
          <p:cNvSpPr/>
          <p:nvPr/>
        </p:nvSpPr>
        <p:spPr>
          <a:xfrm>
            <a:off x="7445075" y="9198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277" name="Google Shape;3277;p91"/>
          <p:cNvSpPr/>
          <p:nvPr/>
        </p:nvSpPr>
        <p:spPr>
          <a:xfrm>
            <a:off x="5768675" y="7216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278" name="Google Shape;3278;p91"/>
          <p:cNvSpPr/>
          <p:nvPr/>
        </p:nvSpPr>
        <p:spPr>
          <a:xfrm>
            <a:off x="5921075" y="7369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279" name="Google Shape;3279;p91"/>
          <p:cNvSpPr/>
          <p:nvPr/>
        </p:nvSpPr>
        <p:spPr>
          <a:xfrm>
            <a:off x="6073475" y="7521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280" name="Google Shape;3280;p91"/>
          <p:cNvSpPr/>
          <p:nvPr/>
        </p:nvSpPr>
        <p:spPr>
          <a:xfrm>
            <a:off x="6225875" y="7674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281" name="Google Shape;3281;p91"/>
          <p:cNvSpPr/>
          <p:nvPr/>
        </p:nvSpPr>
        <p:spPr>
          <a:xfrm>
            <a:off x="6378275" y="7826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282" name="Google Shape;3282;p91"/>
          <p:cNvSpPr/>
          <p:nvPr/>
        </p:nvSpPr>
        <p:spPr>
          <a:xfrm>
            <a:off x="6530675" y="7978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283" name="Google Shape;3283;p91"/>
          <p:cNvSpPr/>
          <p:nvPr/>
        </p:nvSpPr>
        <p:spPr>
          <a:xfrm>
            <a:off x="6683075" y="8131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284" name="Google Shape;3284;p91"/>
          <p:cNvSpPr/>
          <p:nvPr/>
        </p:nvSpPr>
        <p:spPr>
          <a:xfrm>
            <a:off x="6835475" y="8283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285" name="Google Shape;3285;p91"/>
          <p:cNvSpPr/>
          <p:nvPr/>
        </p:nvSpPr>
        <p:spPr>
          <a:xfrm>
            <a:off x="6987875" y="8436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286" name="Google Shape;3286;p91"/>
          <p:cNvSpPr/>
          <p:nvPr/>
        </p:nvSpPr>
        <p:spPr>
          <a:xfrm>
            <a:off x="7140275" y="8588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287" name="Google Shape;3287;p91"/>
          <p:cNvSpPr/>
          <p:nvPr/>
        </p:nvSpPr>
        <p:spPr>
          <a:xfrm>
            <a:off x="7292675" y="8740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288" name="Google Shape;3288;p91"/>
          <p:cNvSpPr/>
          <p:nvPr/>
        </p:nvSpPr>
        <p:spPr>
          <a:xfrm>
            <a:off x="7445075" y="8893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289" name="Google Shape;3289;p91"/>
          <p:cNvSpPr/>
          <p:nvPr/>
        </p:nvSpPr>
        <p:spPr>
          <a:xfrm>
            <a:off x="7597475" y="9045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290" name="Google Shape;3290;p91"/>
          <p:cNvSpPr/>
          <p:nvPr/>
        </p:nvSpPr>
        <p:spPr>
          <a:xfrm>
            <a:off x="4244675" y="9198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291" name="Google Shape;3291;p91"/>
          <p:cNvSpPr/>
          <p:nvPr/>
        </p:nvSpPr>
        <p:spPr>
          <a:xfrm>
            <a:off x="6073475" y="7216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292" name="Google Shape;3292;p91"/>
          <p:cNvSpPr/>
          <p:nvPr/>
        </p:nvSpPr>
        <p:spPr>
          <a:xfrm>
            <a:off x="6225875" y="7369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293" name="Google Shape;3293;p91"/>
          <p:cNvSpPr/>
          <p:nvPr/>
        </p:nvSpPr>
        <p:spPr>
          <a:xfrm>
            <a:off x="6378275" y="7521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294" name="Google Shape;3294;p91"/>
          <p:cNvSpPr/>
          <p:nvPr/>
        </p:nvSpPr>
        <p:spPr>
          <a:xfrm>
            <a:off x="6530675" y="7674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295" name="Google Shape;3295;p91"/>
          <p:cNvSpPr/>
          <p:nvPr/>
        </p:nvSpPr>
        <p:spPr>
          <a:xfrm>
            <a:off x="6683075" y="7826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296" name="Google Shape;3296;p91"/>
          <p:cNvSpPr/>
          <p:nvPr/>
        </p:nvSpPr>
        <p:spPr>
          <a:xfrm>
            <a:off x="6835475" y="7978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297" name="Google Shape;3297;p91"/>
          <p:cNvSpPr/>
          <p:nvPr/>
        </p:nvSpPr>
        <p:spPr>
          <a:xfrm>
            <a:off x="6987875" y="8131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298" name="Google Shape;3298;p91"/>
          <p:cNvSpPr/>
          <p:nvPr/>
        </p:nvSpPr>
        <p:spPr>
          <a:xfrm>
            <a:off x="7140275" y="8283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299" name="Google Shape;3299;p91"/>
          <p:cNvSpPr/>
          <p:nvPr/>
        </p:nvSpPr>
        <p:spPr>
          <a:xfrm>
            <a:off x="7292675" y="8436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300" name="Google Shape;3300;p91"/>
          <p:cNvSpPr/>
          <p:nvPr/>
        </p:nvSpPr>
        <p:spPr>
          <a:xfrm>
            <a:off x="7445075" y="8588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301" name="Google Shape;3301;p91"/>
          <p:cNvSpPr/>
          <p:nvPr/>
        </p:nvSpPr>
        <p:spPr>
          <a:xfrm>
            <a:off x="7597475" y="8740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302" name="Google Shape;3302;p91"/>
          <p:cNvSpPr/>
          <p:nvPr/>
        </p:nvSpPr>
        <p:spPr>
          <a:xfrm>
            <a:off x="4244675" y="8893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303" name="Google Shape;3303;p91"/>
          <p:cNvSpPr/>
          <p:nvPr/>
        </p:nvSpPr>
        <p:spPr>
          <a:xfrm>
            <a:off x="4397075" y="9045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304" name="Google Shape;3304;p91"/>
          <p:cNvSpPr/>
          <p:nvPr/>
        </p:nvSpPr>
        <p:spPr>
          <a:xfrm>
            <a:off x="4549475" y="9198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305" name="Google Shape;3305;p91"/>
          <p:cNvSpPr/>
          <p:nvPr/>
        </p:nvSpPr>
        <p:spPr>
          <a:xfrm>
            <a:off x="6378275" y="7216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306" name="Google Shape;3306;p91"/>
          <p:cNvSpPr/>
          <p:nvPr/>
        </p:nvSpPr>
        <p:spPr>
          <a:xfrm>
            <a:off x="6530675" y="7369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307" name="Google Shape;3307;p91"/>
          <p:cNvSpPr/>
          <p:nvPr/>
        </p:nvSpPr>
        <p:spPr>
          <a:xfrm>
            <a:off x="6683075" y="7521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308" name="Google Shape;3308;p91"/>
          <p:cNvSpPr/>
          <p:nvPr/>
        </p:nvSpPr>
        <p:spPr>
          <a:xfrm>
            <a:off x="6835475" y="7674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309" name="Google Shape;3309;p91"/>
          <p:cNvSpPr/>
          <p:nvPr/>
        </p:nvSpPr>
        <p:spPr>
          <a:xfrm>
            <a:off x="6987875" y="7826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310" name="Google Shape;3310;p91"/>
          <p:cNvSpPr/>
          <p:nvPr/>
        </p:nvSpPr>
        <p:spPr>
          <a:xfrm>
            <a:off x="7140275" y="7978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311" name="Google Shape;3311;p91"/>
          <p:cNvSpPr/>
          <p:nvPr/>
        </p:nvSpPr>
        <p:spPr>
          <a:xfrm>
            <a:off x="7292675" y="8131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312" name="Google Shape;3312;p91"/>
          <p:cNvSpPr/>
          <p:nvPr/>
        </p:nvSpPr>
        <p:spPr>
          <a:xfrm>
            <a:off x="7445075" y="8283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313" name="Google Shape;3313;p91"/>
          <p:cNvSpPr/>
          <p:nvPr/>
        </p:nvSpPr>
        <p:spPr>
          <a:xfrm>
            <a:off x="7597475" y="8436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314" name="Google Shape;3314;p91"/>
          <p:cNvSpPr/>
          <p:nvPr/>
        </p:nvSpPr>
        <p:spPr>
          <a:xfrm>
            <a:off x="4244675" y="8588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315" name="Google Shape;3315;p91"/>
          <p:cNvSpPr/>
          <p:nvPr/>
        </p:nvSpPr>
        <p:spPr>
          <a:xfrm>
            <a:off x="4397075" y="8740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316" name="Google Shape;3316;p91"/>
          <p:cNvSpPr/>
          <p:nvPr/>
        </p:nvSpPr>
        <p:spPr>
          <a:xfrm>
            <a:off x="4549475" y="8893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317" name="Google Shape;3317;p91"/>
          <p:cNvSpPr/>
          <p:nvPr/>
        </p:nvSpPr>
        <p:spPr>
          <a:xfrm>
            <a:off x="4701875" y="9045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318" name="Google Shape;3318;p91"/>
          <p:cNvSpPr/>
          <p:nvPr/>
        </p:nvSpPr>
        <p:spPr>
          <a:xfrm>
            <a:off x="4854275" y="9198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319" name="Google Shape;3319;p91"/>
          <p:cNvSpPr/>
          <p:nvPr/>
        </p:nvSpPr>
        <p:spPr>
          <a:xfrm>
            <a:off x="6683075" y="7216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320" name="Google Shape;3320;p91"/>
          <p:cNvSpPr/>
          <p:nvPr/>
        </p:nvSpPr>
        <p:spPr>
          <a:xfrm>
            <a:off x="6835475" y="7369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321" name="Google Shape;3321;p91"/>
          <p:cNvSpPr/>
          <p:nvPr/>
        </p:nvSpPr>
        <p:spPr>
          <a:xfrm>
            <a:off x="6987875" y="7521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322" name="Google Shape;3322;p91"/>
          <p:cNvSpPr/>
          <p:nvPr/>
        </p:nvSpPr>
        <p:spPr>
          <a:xfrm>
            <a:off x="7140275" y="7674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323" name="Google Shape;3323;p91"/>
          <p:cNvSpPr/>
          <p:nvPr/>
        </p:nvSpPr>
        <p:spPr>
          <a:xfrm>
            <a:off x="7292675" y="7826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324" name="Google Shape;3324;p91"/>
          <p:cNvSpPr/>
          <p:nvPr/>
        </p:nvSpPr>
        <p:spPr>
          <a:xfrm>
            <a:off x="7445075" y="7978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325" name="Google Shape;3325;p91"/>
          <p:cNvSpPr/>
          <p:nvPr/>
        </p:nvSpPr>
        <p:spPr>
          <a:xfrm>
            <a:off x="7597475" y="8131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326" name="Google Shape;3326;p91"/>
          <p:cNvSpPr/>
          <p:nvPr/>
        </p:nvSpPr>
        <p:spPr>
          <a:xfrm>
            <a:off x="4244675" y="8283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327" name="Google Shape;3327;p91"/>
          <p:cNvSpPr/>
          <p:nvPr/>
        </p:nvSpPr>
        <p:spPr>
          <a:xfrm>
            <a:off x="4397075" y="8436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328" name="Google Shape;3328;p91"/>
          <p:cNvSpPr/>
          <p:nvPr/>
        </p:nvSpPr>
        <p:spPr>
          <a:xfrm>
            <a:off x="4549475" y="8588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329" name="Google Shape;3329;p91"/>
          <p:cNvSpPr/>
          <p:nvPr/>
        </p:nvSpPr>
        <p:spPr>
          <a:xfrm>
            <a:off x="4701875" y="8740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330" name="Google Shape;3330;p91"/>
          <p:cNvSpPr/>
          <p:nvPr/>
        </p:nvSpPr>
        <p:spPr>
          <a:xfrm>
            <a:off x="4854275" y="8893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331" name="Google Shape;3331;p91"/>
          <p:cNvSpPr/>
          <p:nvPr/>
        </p:nvSpPr>
        <p:spPr>
          <a:xfrm>
            <a:off x="5006675" y="9045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332" name="Google Shape;3332;p91"/>
          <p:cNvSpPr/>
          <p:nvPr/>
        </p:nvSpPr>
        <p:spPr>
          <a:xfrm>
            <a:off x="5159075" y="9198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333" name="Google Shape;3333;p91"/>
          <p:cNvSpPr/>
          <p:nvPr/>
        </p:nvSpPr>
        <p:spPr>
          <a:xfrm>
            <a:off x="6987875" y="7216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334" name="Google Shape;3334;p91"/>
          <p:cNvSpPr/>
          <p:nvPr/>
        </p:nvSpPr>
        <p:spPr>
          <a:xfrm>
            <a:off x="7140275" y="7369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335" name="Google Shape;3335;p91"/>
          <p:cNvSpPr/>
          <p:nvPr/>
        </p:nvSpPr>
        <p:spPr>
          <a:xfrm>
            <a:off x="7292675" y="7521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336" name="Google Shape;3336;p91"/>
          <p:cNvSpPr/>
          <p:nvPr/>
        </p:nvSpPr>
        <p:spPr>
          <a:xfrm>
            <a:off x="7445075" y="7674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337" name="Google Shape;3337;p91"/>
          <p:cNvSpPr/>
          <p:nvPr/>
        </p:nvSpPr>
        <p:spPr>
          <a:xfrm>
            <a:off x="7597475" y="7826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338" name="Google Shape;3338;p91"/>
          <p:cNvSpPr/>
          <p:nvPr/>
        </p:nvSpPr>
        <p:spPr>
          <a:xfrm>
            <a:off x="4244675" y="7978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339" name="Google Shape;3339;p91"/>
          <p:cNvSpPr/>
          <p:nvPr/>
        </p:nvSpPr>
        <p:spPr>
          <a:xfrm>
            <a:off x="4397075" y="8131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340" name="Google Shape;3340;p91"/>
          <p:cNvSpPr/>
          <p:nvPr/>
        </p:nvSpPr>
        <p:spPr>
          <a:xfrm>
            <a:off x="4549475" y="8283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341" name="Google Shape;3341;p91"/>
          <p:cNvSpPr/>
          <p:nvPr/>
        </p:nvSpPr>
        <p:spPr>
          <a:xfrm>
            <a:off x="4701875" y="8436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342" name="Google Shape;3342;p91"/>
          <p:cNvSpPr/>
          <p:nvPr/>
        </p:nvSpPr>
        <p:spPr>
          <a:xfrm>
            <a:off x="4854275" y="8588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343" name="Google Shape;3343;p91"/>
          <p:cNvSpPr/>
          <p:nvPr/>
        </p:nvSpPr>
        <p:spPr>
          <a:xfrm>
            <a:off x="5006675" y="8740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344" name="Google Shape;3344;p91"/>
          <p:cNvSpPr/>
          <p:nvPr/>
        </p:nvSpPr>
        <p:spPr>
          <a:xfrm>
            <a:off x="5159075" y="8893275"/>
            <a:ext cx="104700" cy="1047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345" name="Google Shape;3345;p91"/>
          <p:cNvSpPr/>
          <p:nvPr/>
        </p:nvSpPr>
        <p:spPr>
          <a:xfrm>
            <a:off x="5311475" y="9045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346" name="Google Shape;3346;p91"/>
          <p:cNvSpPr/>
          <p:nvPr/>
        </p:nvSpPr>
        <p:spPr>
          <a:xfrm>
            <a:off x="5463875" y="9198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347" name="Google Shape;3347;p91"/>
          <p:cNvSpPr/>
          <p:nvPr/>
        </p:nvSpPr>
        <p:spPr>
          <a:xfrm>
            <a:off x="7292675" y="7216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348" name="Google Shape;3348;p91"/>
          <p:cNvSpPr/>
          <p:nvPr/>
        </p:nvSpPr>
        <p:spPr>
          <a:xfrm>
            <a:off x="7445075" y="7369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349" name="Google Shape;3349;p91"/>
          <p:cNvSpPr/>
          <p:nvPr/>
        </p:nvSpPr>
        <p:spPr>
          <a:xfrm>
            <a:off x="7597475" y="7521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350" name="Google Shape;3350;p91"/>
          <p:cNvSpPr/>
          <p:nvPr/>
        </p:nvSpPr>
        <p:spPr>
          <a:xfrm>
            <a:off x="4244675" y="7674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351" name="Google Shape;3351;p91"/>
          <p:cNvSpPr/>
          <p:nvPr/>
        </p:nvSpPr>
        <p:spPr>
          <a:xfrm>
            <a:off x="4397075" y="7826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352" name="Google Shape;3352;p91"/>
          <p:cNvSpPr/>
          <p:nvPr/>
        </p:nvSpPr>
        <p:spPr>
          <a:xfrm>
            <a:off x="4549475" y="7978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353" name="Google Shape;3353;p91"/>
          <p:cNvSpPr/>
          <p:nvPr/>
        </p:nvSpPr>
        <p:spPr>
          <a:xfrm>
            <a:off x="4701875" y="8131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354" name="Google Shape;3354;p91"/>
          <p:cNvSpPr/>
          <p:nvPr/>
        </p:nvSpPr>
        <p:spPr>
          <a:xfrm>
            <a:off x="4854275" y="8283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355" name="Google Shape;3355;p91"/>
          <p:cNvSpPr/>
          <p:nvPr/>
        </p:nvSpPr>
        <p:spPr>
          <a:xfrm>
            <a:off x="5006675" y="8436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356" name="Google Shape;3356;p91"/>
          <p:cNvSpPr/>
          <p:nvPr/>
        </p:nvSpPr>
        <p:spPr>
          <a:xfrm>
            <a:off x="5159075" y="8588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357" name="Google Shape;3357;p91"/>
          <p:cNvSpPr/>
          <p:nvPr/>
        </p:nvSpPr>
        <p:spPr>
          <a:xfrm>
            <a:off x="5311475" y="8740875"/>
            <a:ext cx="104700" cy="1047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358" name="Google Shape;3358;p91"/>
          <p:cNvSpPr/>
          <p:nvPr/>
        </p:nvSpPr>
        <p:spPr>
          <a:xfrm>
            <a:off x="5463875" y="8893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359" name="Google Shape;3359;p91"/>
          <p:cNvSpPr/>
          <p:nvPr/>
        </p:nvSpPr>
        <p:spPr>
          <a:xfrm>
            <a:off x="5616275" y="9045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360" name="Google Shape;3360;p91"/>
          <p:cNvSpPr/>
          <p:nvPr/>
        </p:nvSpPr>
        <p:spPr>
          <a:xfrm>
            <a:off x="5768675" y="9198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361" name="Google Shape;3361;p91"/>
          <p:cNvSpPr/>
          <p:nvPr/>
        </p:nvSpPr>
        <p:spPr>
          <a:xfrm>
            <a:off x="8018850" y="7108025"/>
            <a:ext cx="834600" cy="18615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362" name="Google Shape;3362;p91"/>
          <p:cNvSpPr/>
          <p:nvPr/>
        </p:nvSpPr>
        <p:spPr>
          <a:xfrm>
            <a:off x="9474925" y="8359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363" name="Google Shape;3363;p91"/>
          <p:cNvSpPr/>
          <p:nvPr/>
        </p:nvSpPr>
        <p:spPr>
          <a:xfrm>
            <a:off x="9627325" y="8512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364" name="Google Shape;3364;p91"/>
          <p:cNvSpPr/>
          <p:nvPr/>
        </p:nvSpPr>
        <p:spPr>
          <a:xfrm>
            <a:off x="9474925" y="8131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365" name="Google Shape;3365;p91"/>
          <p:cNvSpPr/>
          <p:nvPr/>
        </p:nvSpPr>
        <p:spPr>
          <a:xfrm>
            <a:off x="9627325" y="8283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366" name="Google Shape;3366;p91"/>
          <p:cNvSpPr/>
          <p:nvPr/>
        </p:nvSpPr>
        <p:spPr>
          <a:xfrm>
            <a:off x="9779725" y="8436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367" name="Google Shape;3367;p91"/>
          <p:cNvSpPr/>
          <p:nvPr/>
        </p:nvSpPr>
        <p:spPr>
          <a:xfrm>
            <a:off x="9932125" y="8588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368" name="Google Shape;3368;p91"/>
          <p:cNvSpPr/>
          <p:nvPr/>
        </p:nvSpPr>
        <p:spPr>
          <a:xfrm>
            <a:off x="9474925" y="7826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369" name="Google Shape;3369;p91"/>
          <p:cNvSpPr/>
          <p:nvPr/>
        </p:nvSpPr>
        <p:spPr>
          <a:xfrm>
            <a:off x="9627325" y="7978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370" name="Google Shape;3370;p91"/>
          <p:cNvSpPr/>
          <p:nvPr/>
        </p:nvSpPr>
        <p:spPr>
          <a:xfrm>
            <a:off x="9779725" y="8131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371" name="Google Shape;3371;p91"/>
          <p:cNvSpPr/>
          <p:nvPr/>
        </p:nvSpPr>
        <p:spPr>
          <a:xfrm>
            <a:off x="9932125" y="8283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372" name="Google Shape;3372;p91"/>
          <p:cNvSpPr/>
          <p:nvPr/>
        </p:nvSpPr>
        <p:spPr>
          <a:xfrm>
            <a:off x="10084525" y="8436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373" name="Google Shape;3373;p91"/>
          <p:cNvSpPr/>
          <p:nvPr/>
        </p:nvSpPr>
        <p:spPr>
          <a:xfrm>
            <a:off x="10236925" y="8588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374" name="Google Shape;3374;p91"/>
          <p:cNvSpPr/>
          <p:nvPr/>
        </p:nvSpPr>
        <p:spPr>
          <a:xfrm>
            <a:off x="9474925" y="7521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375" name="Google Shape;3375;p91"/>
          <p:cNvSpPr/>
          <p:nvPr/>
        </p:nvSpPr>
        <p:spPr>
          <a:xfrm>
            <a:off x="9627325" y="7674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376" name="Google Shape;3376;p91"/>
          <p:cNvSpPr/>
          <p:nvPr/>
        </p:nvSpPr>
        <p:spPr>
          <a:xfrm>
            <a:off x="9779725" y="7826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377" name="Google Shape;3377;p91"/>
          <p:cNvSpPr/>
          <p:nvPr/>
        </p:nvSpPr>
        <p:spPr>
          <a:xfrm>
            <a:off x="9932125" y="7978875"/>
            <a:ext cx="104700" cy="1047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378" name="Google Shape;3378;p91"/>
          <p:cNvSpPr/>
          <p:nvPr/>
        </p:nvSpPr>
        <p:spPr>
          <a:xfrm>
            <a:off x="10084525" y="8131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379" name="Google Shape;3379;p91"/>
          <p:cNvSpPr/>
          <p:nvPr/>
        </p:nvSpPr>
        <p:spPr>
          <a:xfrm>
            <a:off x="10236925" y="8283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380" name="Google Shape;3380;p91"/>
          <p:cNvSpPr/>
          <p:nvPr/>
        </p:nvSpPr>
        <p:spPr>
          <a:xfrm>
            <a:off x="10389325" y="8436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381" name="Google Shape;3381;p91"/>
          <p:cNvSpPr/>
          <p:nvPr/>
        </p:nvSpPr>
        <p:spPr>
          <a:xfrm>
            <a:off x="10541725" y="8588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382" name="Google Shape;3382;p91"/>
          <p:cNvSpPr/>
          <p:nvPr/>
        </p:nvSpPr>
        <p:spPr>
          <a:xfrm>
            <a:off x="9779725" y="7521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383" name="Google Shape;3383;p91"/>
          <p:cNvSpPr/>
          <p:nvPr/>
        </p:nvSpPr>
        <p:spPr>
          <a:xfrm>
            <a:off x="9932125" y="7674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384" name="Google Shape;3384;p91"/>
          <p:cNvSpPr/>
          <p:nvPr/>
        </p:nvSpPr>
        <p:spPr>
          <a:xfrm>
            <a:off x="10084525" y="7826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385" name="Google Shape;3385;p91"/>
          <p:cNvSpPr/>
          <p:nvPr/>
        </p:nvSpPr>
        <p:spPr>
          <a:xfrm>
            <a:off x="10236925" y="7978875"/>
            <a:ext cx="104700" cy="1047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386" name="Google Shape;3386;p91"/>
          <p:cNvSpPr/>
          <p:nvPr/>
        </p:nvSpPr>
        <p:spPr>
          <a:xfrm>
            <a:off x="10389325" y="8131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387" name="Google Shape;3387;p91"/>
          <p:cNvSpPr/>
          <p:nvPr/>
        </p:nvSpPr>
        <p:spPr>
          <a:xfrm>
            <a:off x="10541725" y="8283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388" name="Google Shape;3388;p91"/>
          <p:cNvSpPr/>
          <p:nvPr/>
        </p:nvSpPr>
        <p:spPr>
          <a:xfrm>
            <a:off x="10694125" y="8436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389" name="Google Shape;3389;p91"/>
          <p:cNvSpPr/>
          <p:nvPr/>
        </p:nvSpPr>
        <p:spPr>
          <a:xfrm>
            <a:off x="10084525" y="7521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390" name="Google Shape;3390;p91"/>
          <p:cNvSpPr/>
          <p:nvPr/>
        </p:nvSpPr>
        <p:spPr>
          <a:xfrm>
            <a:off x="10236925" y="7674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391" name="Google Shape;3391;p91"/>
          <p:cNvSpPr/>
          <p:nvPr/>
        </p:nvSpPr>
        <p:spPr>
          <a:xfrm>
            <a:off x="10389325" y="7826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392" name="Google Shape;3392;p91"/>
          <p:cNvSpPr/>
          <p:nvPr/>
        </p:nvSpPr>
        <p:spPr>
          <a:xfrm>
            <a:off x="10541725" y="7978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393" name="Google Shape;3393;p91"/>
          <p:cNvSpPr/>
          <p:nvPr/>
        </p:nvSpPr>
        <p:spPr>
          <a:xfrm>
            <a:off x="10694125" y="8131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394" name="Google Shape;3394;p91"/>
          <p:cNvSpPr/>
          <p:nvPr/>
        </p:nvSpPr>
        <p:spPr>
          <a:xfrm>
            <a:off x="10389325" y="7521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395" name="Google Shape;3395;p91"/>
          <p:cNvSpPr/>
          <p:nvPr/>
        </p:nvSpPr>
        <p:spPr>
          <a:xfrm>
            <a:off x="10541725" y="7674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396" name="Google Shape;3396;p91"/>
          <p:cNvSpPr/>
          <p:nvPr/>
        </p:nvSpPr>
        <p:spPr>
          <a:xfrm>
            <a:off x="10694125" y="7826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397" name="Google Shape;3397;p91"/>
          <p:cNvSpPr/>
          <p:nvPr/>
        </p:nvSpPr>
        <p:spPr>
          <a:xfrm>
            <a:off x="10694125" y="7521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398" name="Google Shape;3398;p91"/>
          <p:cNvSpPr txBox="1"/>
          <p:nvPr/>
        </p:nvSpPr>
        <p:spPr>
          <a:xfrm>
            <a:off x="9322525" y="8893275"/>
            <a:ext cx="22146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3600">
                <a:solidFill>
                  <a:srgbClr val="202A42"/>
                </a:solidFill>
                <a:latin typeface="Red Hat Display"/>
                <a:ea typeface="Red Hat Display"/>
                <a:cs typeface="Red Hat Display"/>
                <a:sym typeface="Red Hat Display"/>
              </a:rPr>
              <a:t>Output</a:t>
            </a:r>
            <a:endParaRPr sz="3600">
              <a:solidFill>
                <a:srgbClr val="202A42"/>
              </a:solidFill>
              <a:latin typeface="Red Hat Display"/>
              <a:ea typeface="Red Hat Display"/>
              <a:cs typeface="Red Hat Display"/>
              <a:sym typeface="Red Hat Display"/>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2" name="Shape 3402"/>
        <p:cNvGrpSpPr/>
        <p:nvPr/>
      </p:nvGrpSpPr>
      <p:grpSpPr>
        <a:xfrm>
          <a:off x="0" y="0"/>
          <a:ext cx="0" cy="0"/>
          <a:chOff x="0" y="0"/>
          <a:chExt cx="0" cy="0"/>
        </a:xfrm>
      </p:grpSpPr>
      <p:sp>
        <p:nvSpPr>
          <p:cNvPr id="3403" name="Google Shape;3403;p92"/>
          <p:cNvSpPr txBox="1"/>
          <p:nvPr>
            <p:ph idx="4294967295" type="title"/>
          </p:nvPr>
        </p:nvSpPr>
        <p:spPr>
          <a:xfrm>
            <a:off x="1170000" y="0"/>
            <a:ext cx="16013100" cy="11454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en-GB"/>
              <a:t>And we use the output… to train the model</a:t>
            </a:r>
            <a:endParaRPr/>
          </a:p>
        </p:txBody>
      </p:sp>
      <p:sp>
        <p:nvSpPr>
          <p:cNvPr id="3404" name="Google Shape;3404;p92"/>
          <p:cNvSpPr txBox="1"/>
          <p:nvPr>
            <p:ph idx="12" type="sldNum"/>
          </p:nvPr>
        </p:nvSpPr>
        <p:spPr>
          <a:xfrm>
            <a:off x="13859403" y="9044886"/>
            <a:ext cx="1097400" cy="7200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2000"/>
              <a:buFont typeface="Arial"/>
              <a:buNone/>
            </a:pPr>
            <a:fld id="{00000000-1234-1234-1234-123412341234}" type="slidenum">
              <a:rPr b="0" lang="en-GB" sz="1400">
                <a:solidFill>
                  <a:srgbClr val="000000"/>
                </a:solidFill>
                <a:latin typeface="Arial"/>
                <a:ea typeface="Arial"/>
                <a:cs typeface="Arial"/>
                <a:sym typeface="Arial"/>
              </a:rPr>
              <a:t>‹#›</a:t>
            </a:fld>
            <a:endParaRPr b="0" sz="1400">
              <a:solidFill>
                <a:srgbClr val="000000"/>
              </a:solidFill>
              <a:latin typeface="Arial"/>
              <a:ea typeface="Arial"/>
              <a:cs typeface="Arial"/>
              <a:sym typeface="Arial"/>
            </a:endParaRPr>
          </a:p>
        </p:txBody>
      </p:sp>
      <p:sp>
        <p:nvSpPr>
          <p:cNvPr id="3405" name="Google Shape;3405;p92"/>
          <p:cNvSpPr/>
          <p:nvPr/>
        </p:nvSpPr>
        <p:spPr>
          <a:xfrm>
            <a:off x="739475" y="1692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406" name="Google Shape;3406;p92"/>
          <p:cNvSpPr/>
          <p:nvPr/>
        </p:nvSpPr>
        <p:spPr>
          <a:xfrm>
            <a:off x="891875" y="1844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407" name="Google Shape;3407;p92"/>
          <p:cNvSpPr/>
          <p:nvPr/>
        </p:nvSpPr>
        <p:spPr>
          <a:xfrm>
            <a:off x="1044275" y="1997175"/>
            <a:ext cx="104700" cy="1047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408" name="Google Shape;3408;p92"/>
          <p:cNvSpPr/>
          <p:nvPr/>
        </p:nvSpPr>
        <p:spPr>
          <a:xfrm>
            <a:off x="1196675" y="2149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409" name="Google Shape;3409;p92"/>
          <p:cNvSpPr/>
          <p:nvPr/>
        </p:nvSpPr>
        <p:spPr>
          <a:xfrm>
            <a:off x="1349075" y="2301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410" name="Google Shape;3410;p92"/>
          <p:cNvSpPr/>
          <p:nvPr/>
        </p:nvSpPr>
        <p:spPr>
          <a:xfrm>
            <a:off x="1501475" y="2454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411" name="Google Shape;3411;p92"/>
          <p:cNvSpPr/>
          <p:nvPr/>
        </p:nvSpPr>
        <p:spPr>
          <a:xfrm>
            <a:off x="1653875" y="2606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412" name="Google Shape;3412;p92"/>
          <p:cNvSpPr/>
          <p:nvPr/>
        </p:nvSpPr>
        <p:spPr>
          <a:xfrm>
            <a:off x="1806275" y="2759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413" name="Google Shape;3413;p92"/>
          <p:cNvSpPr/>
          <p:nvPr/>
        </p:nvSpPr>
        <p:spPr>
          <a:xfrm>
            <a:off x="1958675" y="2911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414" name="Google Shape;3414;p92"/>
          <p:cNvSpPr/>
          <p:nvPr/>
        </p:nvSpPr>
        <p:spPr>
          <a:xfrm>
            <a:off x="2111075" y="3063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415" name="Google Shape;3415;p92"/>
          <p:cNvSpPr/>
          <p:nvPr/>
        </p:nvSpPr>
        <p:spPr>
          <a:xfrm>
            <a:off x="2263475" y="3216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416" name="Google Shape;3416;p92"/>
          <p:cNvSpPr/>
          <p:nvPr/>
        </p:nvSpPr>
        <p:spPr>
          <a:xfrm>
            <a:off x="2415875" y="3368775"/>
            <a:ext cx="104700" cy="1047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417" name="Google Shape;3417;p92"/>
          <p:cNvSpPr/>
          <p:nvPr/>
        </p:nvSpPr>
        <p:spPr>
          <a:xfrm>
            <a:off x="2568275" y="3521175"/>
            <a:ext cx="104700" cy="1047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418" name="Google Shape;3418;p92"/>
          <p:cNvSpPr/>
          <p:nvPr/>
        </p:nvSpPr>
        <p:spPr>
          <a:xfrm>
            <a:off x="2720675" y="3673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419" name="Google Shape;3419;p92"/>
          <p:cNvSpPr/>
          <p:nvPr/>
        </p:nvSpPr>
        <p:spPr>
          <a:xfrm>
            <a:off x="2873075" y="3825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420" name="Google Shape;3420;p92"/>
          <p:cNvSpPr/>
          <p:nvPr/>
        </p:nvSpPr>
        <p:spPr>
          <a:xfrm>
            <a:off x="3025475" y="3978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421" name="Google Shape;3421;p92"/>
          <p:cNvSpPr/>
          <p:nvPr/>
        </p:nvSpPr>
        <p:spPr>
          <a:xfrm>
            <a:off x="3177875" y="4130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422" name="Google Shape;3422;p92"/>
          <p:cNvSpPr/>
          <p:nvPr/>
        </p:nvSpPr>
        <p:spPr>
          <a:xfrm>
            <a:off x="3330275" y="4283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423" name="Google Shape;3423;p92"/>
          <p:cNvSpPr/>
          <p:nvPr/>
        </p:nvSpPr>
        <p:spPr>
          <a:xfrm>
            <a:off x="3482675" y="4435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424" name="Google Shape;3424;p92"/>
          <p:cNvSpPr/>
          <p:nvPr/>
        </p:nvSpPr>
        <p:spPr>
          <a:xfrm>
            <a:off x="3635075" y="4587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425" name="Google Shape;3425;p92"/>
          <p:cNvSpPr/>
          <p:nvPr/>
        </p:nvSpPr>
        <p:spPr>
          <a:xfrm>
            <a:off x="3787475" y="4740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426" name="Google Shape;3426;p92"/>
          <p:cNvSpPr/>
          <p:nvPr/>
        </p:nvSpPr>
        <p:spPr>
          <a:xfrm>
            <a:off x="3939875" y="4892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427" name="Google Shape;3427;p92"/>
          <p:cNvSpPr/>
          <p:nvPr/>
        </p:nvSpPr>
        <p:spPr>
          <a:xfrm>
            <a:off x="4092275" y="5045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428" name="Google Shape;3428;p92"/>
          <p:cNvSpPr/>
          <p:nvPr/>
        </p:nvSpPr>
        <p:spPr>
          <a:xfrm>
            <a:off x="739475" y="5273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429" name="Google Shape;3429;p92"/>
          <p:cNvSpPr/>
          <p:nvPr/>
        </p:nvSpPr>
        <p:spPr>
          <a:xfrm>
            <a:off x="891875" y="5426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430" name="Google Shape;3430;p92"/>
          <p:cNvSpPr/>
          <p:nvPr/>
        </p:nvSpPr>
        <p:spPr>
          <a:xfrm>
            <a:off x="1044275" y="5578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431" name="Google Shape;3431;p92"/>
          <p:cNvSpPr/>
          <p:nvPr/>
        </p:nvSpPr>
        <p:spPr>
          <a:xfrm>
            <a:off x="1196675" y="5730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432" name="Google Shape;3432;p92"/>
          <p:cNvSpPr/>
          <p:nvPr/>
        </p:nvSpPr>
        <p:spPr>
          <a:xfrm>
            <a:off x="1349075" y="5883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433" name="Google Shape;3433;p92"/>
          <p:cNvSpPr/>
          <p:nvPr/>
        </p:nvSpPr>
        <p:spPr>
          <a:xfrm>
            <a:off x="1501475" y="6035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434" name="Google Shape;3434;p92"/>
          <p:cNvSpPr/>
          <p:nvPr/>
        </p:nvSpPr>
        <p:spPr>
          <a:xfrm>
            <a:off x="1653875" y="6188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435" name="Google Shape;3435;p92"/>
          <p:cNvSpPr/>
          <p:nvPr/>
        </p:nvSpPr>
        <p:spPr>
          <a:xfrm>
            <a:off x="1806275" y="6340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436" name="Google Shape;3436;p92"/>
          <p:cNvSpPr/>
          <p:nvPr/>
        </p:nvSpPr>
        <p:spPr>
          <a:xfrm>
            <a:off x="1958675" y="6492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437" name="Google Shape;3437;p92"/>
          <p:cNvSpPr/>
          <p:nvPr/>
        </p:nvSpPr>
        <p:spPr>
          <a:xfrm>
            <a:off x="2111075" y="6645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438" name="Google Shape;3438;p92"/>
          <p:cNvSpPr/>
          <p:nvPr/>
        </p:nvSpPr>
        <p:spPr>
          <a:xfrm>
            <a:off x="2263475" y="6797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439" name="Google Shape;3439;p92"/>
          <p:cNvSpPr/>
          <p:nvPr/>
        </p:nvSpPr>
        <p:spPr>
          <a:xfrm>
            <a:off x="2415875" y="6950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440" name="Google Shape;3440;p92"/>
          <p:cNvSpPr/>
          <p:nvPr/>
        </p:nvSpPr>
        <p:spPr>
          <a:xfrm>
            <a:off x="891875" y="1616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441" name="Google Shape;3441;p92"/>
          <p:cNvSpPr/>
          <p:nvPr/>
        </p:nvSpPr>
        <p:spPr>
          <a:xfrm>
            <a:off x="1044275" y="1768575"/>
            <a:ext cx="104700" cy="1047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442" name="Google Shape;3442;p92"/>
          <p:cNvSpPr/>
          <p:nvPr/>
        </p:nvSpPr>
        <p:spPr>
          <a:xfrm>
            <a:off x="1196675" y="1920975"/>
            <a:ext cx="104700" cy="1047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443" name="Google Shape;3443;p92"/>
          <p:cNvSpPr/>
          <p:nvPr/>
        </p:nvSpPr>
        <p:spPr>
          <a:xfrm>
            <a:off x="1349075" y="2073375"/>
            <a:ext cx="104700" cy="1047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444" name="Google Shape;3444;p92"/>
          <p:cNvSpPr/>
          <p:nvPr/>
        </p:nvSpPr>
        <p:spPr>
          <a:xfrm>
            <a:off x="1501475" y="2225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445" name="Google Shape;3445;p92"/>
          <p:cNvSpPr/>
          <p:nvPr/>
        </p:nvSpPr>
        <p:spPr>
          <a:xfrm>
            <a:off x="1653875" y="2378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446" name="Google Shape;3446;p92"/>
          <p:cNvSpPr/>
          <p:nvPr/>
        </p:nvSpPr>
        <p:spPr>
          <a:xfrm>
            <a:off x="1806275" y="2530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447" name="Google Shape;3447;p92"/>
          <p:cNvSpPr/>
          <p:nvPr/>
        </p:nvSpPr>
        <p:spPr>
          <a:xfrm>
            <a:off x="1958675" y="2682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448" name="Google Shape;3448;p92"/>
          <p:cNvSpPr/>
          <p:nvPr/>
        </p:nvSpPr>
        <p:spPr>
          <a:xfrm>
            <a:off x="2111075" y="2835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449" name="Google Shape;3449;p92"/>
          <p:cNvSpPr/>
          <p:nvPr/>
        </p:nvSpPr>
        <p:spPr>
          <a:xfrm>
            <a:off x="2263475" y="2987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450" name="Google Shape;3450;p92"/>
          <p:cNvSpPr/>
          <p:nvPr/>
        </p:nvSpPr>
        <p:spPr>
          <a:xfrm>
            <a:off x="2415875" y="3140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451" name="Google Shape;3451;p92"/>
          <p:cNvSpPr/>
          <p:nvPr/>
        </p:nvSpPr>
        <p:spPr>
          <a:xfrm>
            <a:off x="2568275" y="3292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452" name="Google Shape;3452;p92"/>
          <p:cNvSpPr/>
          <p:nvPr/>
        </p:nvSpPr>
        <p:spPr>
          <a:xfrm>
            <a:off x="2720675" y="3444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453" name="Google Shape;3453;p92"/>
          <p:cNvSpPr/>
          <p:nvPr/>
        </p:nvSpPr>
        <p:spPr>
          <a:xfrm>
            <a:off x="2873075" y="3597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454" name="Google Shape;3454;p92"/>
          <p:cNvSpPr/>
          <p:nvPr/>
        </p:nvSpPr>
        <p:spPr>
          <a:xfrm>
            <a:off x="3025475" y="3749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455" name="Google Shape;3455;p92"/>
          <p:cNvSpPr/>
          <p:nvPr/>
        </p:nvSpPr>
        <p:spPr>
          <a:xfrm>
            <a:off x="3177875" y="3902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456" name="Google Shape;3456;p92"/>
          <p:cNvSpPr/>
          <p:nvPr/>
        </p:nvSpPr>
        <p:spPr>
          <a:xfrm>
            <a:off x="3330275" y="4054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457" name="Google Shape;3457;p92"/>
          <p:cNvSpPr/>
          <p:nvPr/>
        </p:nvSpPr>
        <p:spPr>
          <a:xfrm>
            <a:off x="3482675" y="4206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458" name="Google Shape;3458;p92"/>
          <p:cNvSpPr/>
          <p:nvPr/>
        </p:nvSpPr>
        <p:spPr>
          <a:xfrm>
            <a:off x="3635075" y="4359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459" name="Google Shape;3459;p92"/>
          <p:cNvSpPr/>
          <p:nvPr/>
        </p:nvSpPr>
        <p:spPr>
          <a:xfrm>
            <a:off x="3787475" y="4511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460" name="Google Shape;3460;p92"/>
          <p:cNvSpPr/>
          <p:nvPr/>
        </p:nvSpPr>
        <p:spPr>
          <a:xfrm>
            <a:off x="3939875" y="4664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461" name="Google Shape;3461;p92"/>
          <p:cNvSpPr/>
          <p:nvPr/>
        </p:nvSpPr>
        <p:spPr>
          <a:xfrm>
            <a:off x="4092275" y="4816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462" name="Google Shape;3462;p92"/>
          <p:cNvSpPr/>
          <p:nvPr/>
        </p:nvSpPr>
        <p:spPr>
          <a:xfrm>
            <a:off x="739475" y="5045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463" name="Google Shape;3463;p92"/>
          <p:cNvSpPr/>
          <p:nvPr/>
        </p:nvSpPr>
        <p:spPr>
          <a:xfrm>
            <a:off x="891875" y="5197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464" name="Google Shape;3464;p92"/>
          <p:cNvSpPr/>
          <p:nvPr/>
        </p:nvSpPr>
        <p:spPr>
          <a:xfrm>
            <a:off x="1044275" y="5349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465" name="Google Shape;3465;p92"/>
          <p:cNvSpPr/>
          <p:nvPr/>
        </p:nvSpPr>
        <p:spPr>
          <a:xfrm>
            <a:off x="1196675" y="5502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466" name="Google Shape;3466;p92"/>
          <p:cNvSpPr/>
          <p:nvPr/>
        </p:nvSpPr>
        <p:spPr>
          <a:xfrm>
            <a:off x="1349075" y="5654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467" name="Google Shape;3467;p92"/>
          <p:cNvSpPr/>
          <p:nvPr/>
        </p:nvSpPr>
        <p:spPr>
          <a:xfrm>
            <a:off x="1501475" y="5807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468" name="Google Shape;3468;p92"/>
          <p:cNvSpPr/>
          <p:nvPr/>
        </p:nvSpPr>
        <p:spPr>
          <a:xfrm>
            <a:off x="1653875" y="5959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469" name="Google Shape;3469;p92"/>
          <p:cNvSpPr/>
          <p:nvPr/>
        </p:nvSpPr>
        <p:spPr>
          <a:xfrm>
            <a:off x="1806275" y="6111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470" name="Google Shape;3470;p92"/>
          <p:cNvSpPr/>
          <p:nvPr/>
        </p:nvSpPr>
        <p:spPr>
          <a:xfrm>
            <a:off x="1958675" y="6264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471" name="Google Shape;3471;p92"/>
          <p:cNvSpPr/>
          <p:nvPr/>
        </p:nvSpPr>
        <p:spPr>
          <a:xfrm>
            <a:off x="2111075" y="6416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472" name="Google Shape;3472;p92"/>
          <p:cNvSpPr/>
          <p:nvPr/>
        </p:nvSpPr>
        <p:spPr>
          <a:xfrm>
            <a:off x="2263475" y="6569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473" name="Google Shape;3473;p92"/>
          <p:cNvSpPr/>
          <p:nvPr/>
        </p:nvSpPr>
        <p:spPr>
          <a:xfrm>
            <a:off x="2415875" y="6721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474" name="Google Shape;3474;p92"/>
          <p:cNvSpPr/>
          <p:nvPr/>
        </p:nvSpPr>
        <p:spPr>
          <a:xfrm>
            <a:off x="2568275" y="6873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475" name="Google Shape;3475;p92"/>
          <p:cNvSpPr/>
          <p:nvPr/>
        </p:nvSpPr>
        <p:spPr>
          <a:xfrm>
            <a:off x="2720675" y="7026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476" name="Google Shape;3476;p92"/>
          <p:cNvSpPr/>
          <p:nvPr/>
        </p:nvSpPr>
        <p:spPr>
          <a:xfrm>
            <a:off x="1196675" y="1616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477" name="Google Shape;3477;p92"/>
          <p:cNvSpPr/>
          <p:nvPr/>
        </p:nvSpPr>
        <p:spPr>
          <a:xfrm>
            <a:off x="1349075" y="1768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478" name="Google Shape;3478;p92"/>
          <p:cNvSpPr/>
          <p:nvPr/>
        </p:nvSpPr>
        <p:spPr>
          <a:xfrm>
            <a:off x="1501475" y="1920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479" name="Google Shape;3479;p92"/>
          <p:cNvSpPr/>
          <p:nvPr/>
        </p:nvSpPr>
        <p:spPr>
          <a:xfrm>
            <a:off x="1653875" y="2073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480" name="Google Shape;3480;p92"/>
          <p:cNvSpPr/>
          <p:nvPr/>
        </p:nvSpPr>
        <p:spPr>
          <a:xfrm>
            <a:off x="1806275" y="2225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481" name="Google Shape;3481;p92"/>
          <p:cNvSpPr/>
          <p:nvPr/>
        </p:nvSpPr>
        <p:spPr>
          <a:xfrm>
            <a:off x="1958675" y="2378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482" name="Google Shape;3482;p92"/>
          <p:cNvSpPr/>
          <p:nvPr/>
        </p:nvSpPr>
        <p:spPr>
          <a:xfrm>
            <a:off x="2111075" y="2530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483" name="Google Shape;3483;p92"/>
          <p:cNvSpPr/>
          <p:nvPr/>
        </p:nvSpPr>
        <p:spPr>
          <a:xfrm>
            <a:off x="2263475" y="2682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484" name="Google Shape;3484;p92"/>
          <p:cNvSpPr/>
          <p:nvPr/>
        </p:nvSpPr>
        <p:spPr>
          <a:xfrm>
            <a:off x="2415875" y="2835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485" name="Google Shape;3485;p92"/>
          <p:cNvSpPr/>
          <p:nvPr/>
        </p:nvSpPr>
        <p:spPr>
          <a:xfrm>
            <a:off x="2568275" y="2987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486" name="Google Shape;3486;p92"/>
          <p:cNvSpPr/>
          <p:nvPr/>
        </p:nvSpPr>
        <p:spPr>
          <a:xfrm>
            <a:off x="2720675" y="3140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487" name="Google Shape;3487;p92"/>
          <p:cNvSpPr/>
          <p:nvPr/>
        </p:nvSpPr>
        <p:spPr>
          <a:xfrm>
            <a:off x="2873075" y="3292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488" name="Google Shape;3488;p92"/>
          <p:cNvSpPr/>
          <p:nvPr/>
        </p:nvSpPr>
        <p:spPr>
          <a:xfrm>
            <a:off x="3025475" y="3444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489" name="Google Shape;3489;p92"/>
          <p:cNvSpPr/>
          <p:nvPr/>
        </p:nvSpPr>
        <p:spPr>
          <a:xfrm>
            <a:off x="3177875" y="3597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490" name="Google Shape;3490;p92"/>
          <p:cNvSpPr/>
          <p:nvPr/>
        </p:nvSpPr>
        <p:spPr>
          <a:xfrm>
            <a:off x="3330275" y="3749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491" name="Google Shape;3491;p92"/>
          <p:cNvSpPr/>
          <p:nvPr/>
        </p:nvSpPr>
        <p:spPr>
          <a:xfrm>
            <a:off x="3482675" y="3902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492" name="Google Shape;3492;p92"/>
          <p:cNvSpPr/>
          <p:nvPr/>
        </p:nvSpPr>
        <p:spPr>
          <a:xfrm>
            <a:off x="3635075" y="4054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493" name="Google Shape;3493;p92"/>
          <p:cNvSpPr/>
          <p:nvPr/>
        </p:nvSpPr>
        <p:spPr>
          <a:xfrm>
            <a:off x="3787475" y="4206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494" name="Google Shape;3494;p92"/>
          <p:cNvSpPr/>
          <p:nvPr/>
        </p:nvSpPr>
        <p:spPr>
          <a:xfrm>
            <a:off x="3939875" y="4359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495" name="Google Shape;3495;p92"/>
          <p:cNvSpPr/>
          <p:nvPr/>
        </p:nvSpPr>
        <p:spPr>
          <a:xfrm>
            <a:off x="4092275" y="4511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496" name="Google Shape;3496;p92"/>
          <p:cNvSpPr/>
          <p:nvPr/>
        </p:nvSpPr>
        <p:spPr>
          <a:xfrm>
            <a:off x="739475" y="4740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497" name="Google Shape;3497;p92"/>
          <p:cNvSpPr/>
          <p:nvPr/>
        </p:nvSpPr>
        <p:spPr>
          <a:xfrm>
            <a:off x="891875" y="4892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498" name="Google Shape;3498;p92"/>
          <p:cNvSpPr/>
          <p:nvPr/>
        </p:nvSpPr>
        <p:spPr>
          <a:xfrm>
            <a:off x="1044275" y="5045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499" name="Google Shape;3499;p92"/>
          <p:cNvSpPr/>
          <p:nvPr/>
        </p:nvSpPr>
        <p:spPr>
          <a:xfrm>
            <a:off x="1196675" y="5197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500" name="Google Shape;3500;p92"/>
          <p:cNvSpPr/>
          <p:nvPr/>
        </p:nvSpPr>
        <p:spPr>
          <a:xfrm>
            <a:off x="1349075" y="5349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501" name="Google Shape;3501;p92"/>
          <p:cNvSpPr/>
          <p:nvPr/>
        </p:nvSpPr>
        <p:spPr>
          <a:xfrm>
            <a:off x="1501475" y="5502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502" name="Google Shape;3502;p92"/>
          <p:cNvSpPr/>
          <p:nvPr/>
        </p:nvSpPr>
        <p:spPr>
          <a:xfrm>
            <a:off x="1653875" y="5654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503" name="Google Shape;3503;p92"/>
          <p:cNvSpPr/>
          <p:nvPr/>
        </p:nvSpPr>
        <p:spPr>
          <a:xfrm>
            <a:off x="1806275" y="5807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504" name="Google Shape;3504;p92"/>
          <p:cNvSpPr/>
          <p:nvPr/>
        </p:nvSpPr>
        <p:spPr>
          <a:xfrm>
            <a:off x="1958675" y="5959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505" name="Google Shape;3505;p92"/>
          <p:cNvSpPr/>
          <p:nvPr/>
        </p:nvSpPr>
        <p:spPr>
          <a:xfrm>
            <a:off x="2111075" y="6111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506" name="Google Shape;3506;p92"/>
          <p:cNvSpPr/>
          <p:nvPr/>
        </p:nvSpPr>
        <p:spPr>
          <a:xfrm>
            <a:off x="2263475" y="6264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507" name="Google Shape;3507;p92"/>
          <p:cNvSpPr/>
          <p:nvPr/>
        </p:nvSpPr>
        <p:spPr>
          <a:xfrm>
            <a:off x="2415875" y="6416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508" name="Google Shape;3508;p92"/>
          <p:cNvSpPr/>
          <p:nvPr/>
        </p:nvSpPr>
        <p:spPr>
          <a:xfrm>
            <a:off x="2568275" y="6569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509" name="Google Shape;3509;p92"/>
          <p:cNvSpPr/>
          <p:nvPr/>
        </p:nvSpPr>
        <p:spPr>
          <a:xfrm>
            <a:off x="2720675" y="6721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510" name="Google Shape;3510;p92"/>
          <p:cNvSpPr/>
          <p:nvPr/>
        </p:nvSpPr>
        <p:spPr>
          <a:xfrm>
            <a:off x="2873075" y="6873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511" name="Google Shape;3511;p92"/>
          <p:cNvSpPr/>
          <p:nvPr/>
        </p:nvSpPr>
        <p:spPr>
          <a:xfrm>
            <a:off x="3025475" y="7026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512" name="Google Shape;3512;p92"/>
          <p:cNvSpPr/>
          <p:nvPr/>
        </p:nvSpPr>
        <p:spPr>
          <a:xfrm>
            <a:off x="1501475" y="1616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513" name="Google Shape;3513;p92"/>
          <p:cNvSpPr/>
          <p:nvPr/>
        </p:nvSpPr>
        <p:spPr>
          <a:xfrm>
            <a:off x="1653875" y="1768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514" name="Google Shape;3514;p92"/>
          <p:cNvSpPr/>
          <p:nvPr/>
        </p:nvSpPr>
        <p:spPr>
          <a:xfrm>
            <a:off x="1806275" y="1920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515" name="Google Shape;3515;p92"/>
          <p:cNvSpPr/>
          <p:nvPr/>
        </p:nvSpPr>
        <p:spPr>
          <a:xfrm>
            <a:off x="1958675" y="2073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516" name="Google Shape;3516;p92"/>
          <p:cNvSpPr/>
          <p:nvPr/>
        </p:nvSpPr>
        <p:spPr>
          <a:xfrm>
            <a:off x="2111075" y="2225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517" name="Google Shape;3517;p92"/>
          <p:cNvSpPr/>
          <p:nvPr/>
        </p:nvSpPr>
        <p:spPr>
          <a:xfrm>
            <a:off x="2263475" y="2378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518" name="Google Shape;3518;p92"/>
          <p:cNvSpPr/>
          <p:nvPr/>
        </p:nvSpPr>
        <p:spPr>
          <a:xfrm>
            <a:off x="2415875" y="2530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519" name="Google Shape;3519;p92"/>
          <p:cNvSpPr/>
          <p:nvPr/>
        </p:nvSpPr>
        <p:spPr>
          <a:xfrm>
            <a:off x="2568275" y="2682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520" name="Google Shape;3520;p92"/>
          <p:cNvSpPr/>
          <p:nvPr/>
        </p:nvSpPr>
        <p:spPr>
          <a:xfrm>
            <a:off x="2720675" y="2835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521" name="Google Shape;3521;p92"/>
          <p:cNvSpPr/>
          <p:nvPr/>
        </p:nvSpPr>
        <p:spPr>
          <a:xfrm>
            <a:off x="2873075" y="2987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522" name="Google Shape;3522;p92"/>
          <p:cNvSpPr/>
          <p:nvPr/>
        </p:nvSpPr>
        <p:spPr>
          <a:xfrm>
            <a:off x="3025475" y="3140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523" name="Google Shape;3523;p92"/>
          <p:cNvSpPr/>
          <p:nvPr/>
        </p:nvSpPr>
        <p:spPr>
          <a:xfrm>
            <a:off x="3177875" y="3292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524" name="Google Shape;3524;p92"/>
          <p:cNvSpPr/>
          <p:nvPr/>
        </p:nvSpPr>
        <p:spPr>
          <a:xfrm>
            <a:off x="3330275" y="3444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525" name="Google Shape;3525;p92"/>
          <p:cNvSpPr/>
          <p:nvPr/>
        </p:nvSpPr>
        <p:spPr>
          <a:xfrm>
            <a:off x="3482675" y="3597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526" name="Google Shape;3526;p92"/>
          <p:cNvSpPr/>
          <p:nvPr/>
        </p:nvSpPr>
        <p:spPr>
          <a:xfrm>
            <a:off x="3635075" y="3749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527" name="Google Shape;3527;p92"/>
          <p:cNvSpPr/>
          <p:nvPr/>
        </p:nvSpPr>
        <p:spPr>
          <a:xfrm>
            <a:off x="3787475" y="3902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528" name="Google Shape;3528;p92"/>
          <p:cNvSpPr/>
          <p:nvPr/>
        </p:nvSpPr>
        <p:spPr>
          <a:xfrm>
            <a:off x="3939875" y="4054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529" name="Google Shape;3529;p92"/>
          <p:cNvSpPr/>
          <p:nvPr/>
        </p:nvSpPr>
        <p:spPr>
          <a:xfrm>
            <a:off x="4092275" y="4206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530" name="Google Shape;3530;p92"/>
          <p:cNvSpPr/>
          <p:nvPr/>
        </p:nvSpPr>
        <p:spPr>
          <a:xfrm>
            <a:off x="739475" y="4435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531" name="Google Shape;3531;p92"/>
          <p:cNvSpPr/>
          <p:nvPr/>
        </p:nvSpPr>
        <p:spPr>
          <a:xfrm>
            <a:off x="891875" y="4587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532" name="Google Shape;3532;p92"/>
          <p:cNvSpPr/>
          <p:nvPr/>
        </p:nvSpPr>
        <p:spPr>
          <a:xfrm>
            <a:off x="1044275" y="4740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533" name="Google Shape;3533;p92"/>
          <p:cNvSpPr/>
          <p:nvPr/>
        </p:nvSpPr>
        <p:spPr>
          <a:xfrm>
            <a:off x="1196675" y="4892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534" name="Google Shape;3534;p92"/>
          <p:cNvSpPr/>
          <p:nvPr/>
        </p:nvSpPr>
        <p:spPr>
          <a:xfrm>
            <a:off x="1349075" y="5045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535" name="Google Shape;3535;p92"/>
          <p:cNvSpPr/>
          <p:nvPr/>
        </p:nvSpPr>
        <p:spPr>
          <a:xfrm>
            <a:off x="1501475" y="5197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536" name="Google Shape;3536;p92"/>
          <p:cNvSpPr/>
          <p:nvPr/>
        </p:nvSpPr>
        <p:spPr>
          <a:xfrm>
            <a:off x="1653875" y="5349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537" name="Google Shape;3537;p92"/>
          <p:cNvSpPr/>
          <p:nvPr/>
        </p:nvSpPr>
        <p:spPr>
          <a:xfrm>
            <a:off x="1806275" y="5502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538" name="Google Shape;3538;p92"/>
          <p:cNvSpPr/>
          <p:nvPr/>
        </p:nvSpPr>
        <p:spPr>
          <a:xfrm>
            <a:off x="1958675" y="5654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539" name="Google Shape;3539;p92"/>
          <p:cNvSpPr/>
          <p:nvPr/>
        </p:nvSpPr>
        <p:spPr>
          <a:xfrm>
            <a:off x="2111075" y="5807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540" name="Google Shape;3540;p92"/>
          <p:cNvSpPr/>
          <p:nvPr/>
        </p:nvSpPr>
        <p:spPr>
          <a:xfrm>
            <a:off x="2263475" y="5959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541" name="Google Shape;3541;p92"/>
          <p:cNvSpPr/>
          <p:nvPr/>
        </p:nvSpPr>
        <p:spPr>
          <a:xfrm>
            <a:off x="2415875" y="6111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542" name="Google Shape;3542;p92"/>
          <p:cNvSpPr/>
          <p:nvPr/>
        </p:nvSpPr>
        <p:spPr>
          <a:xfrm>
            <a:off x="2568275" y="6264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543" name="Google Shape;3543;p92"/>
          <p:cNvSpPr/>
          <p:nvPr/>
        </p:nvSpPr>
        <p:spPr>
          <a:xfrm>
            <a:off x="2720675" y="6416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544" name="Google Shape;3544;p92"/>
          <p:cNvSpPr/>
          <p:nvPr/>
        </p:nvSpPr>
        <p:spPr>
          <a:xfrm>
            <a:off x="2873075" y="6569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545" name="Google Shape;3545;p92"/>
          <p:cNvSpPr/>
          <p:nvPr/>
        </p:nvSpPr>
        <p:spPr>
          <a:xfrm>
            <a:off x="3025475" y="6721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546" name="Google Shape;3546;p92"/>
          <p:cNvSpPr/>
          <p:nvPr/>
        </p:nvSpPr>
        <p:spPr>
          <a:xfrm>
            <a:off x="3177875" y="6873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547" name="Google Shape;3547;p92"/>
          <p:cNvSpPr/>
          <p:nvPr/>
        </p:nvSpPr>
        <p:spPr>
          <a:xfrm>
            <a:off x="3330275" y="7026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548" name="Google Shape;3548;p92"/>
          <p:cNvSpPr/>
          <p:nvPr/>
        </p:nvSpPr>
        <p:spPr>
          <a:xfrm>
            <a:off x="1806275" y="1616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549" name="Google Shape;3549;p92"/>
          <p:cNvSpPr/>
          <p:nvPr/>
        </p:nvSpPr>
        <p:spPr>
          <a:xfrm>
            <a:off x="1958675" y="1768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550" name="Google Shape;3550;p92"/>
          <p:cNvSpPr/>
          <p:nvPr/>
        </p:nvSpPr>
        <p:spPr>
          <a:xfrm>
            <a:off x="2111075" y="1920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551" name="Google Shape;3551;p92"/>
          <p:cNvSpPr/>
          <p:nvPr/>
        </p:nvSpPr>
        <p:spPr>
          <a:xfrm>
            <a:off x="2263475" y="2073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552" name="Google Shape;3552;p92"/>
          <p:cNvSpPr/>
          <p:nvPr/>
        </p:nvSpPr>
        <p:spPr>
          <a:xfrm>
            <a:off x="2415875" y="2225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553" name="Google Shape;3553;p92"/>
          <p:cNvSpPr/>
          <p:nvPr/>
        </p:nvSpPr>
        <p:spPr>
          <a:xfrm>
            <a:off x="2568275" y="2378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554" name="Google Shape;3554;p92"/>
          <p:cNvSpPr/>
          <p:nvPr/>
        </p:nvSpPr>
        <p:spPr>
          <a:xfrm>
            <a:off x="2720675" y="2530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555" name="Google Shape;3555;p92"/>
          <p:cNvSpPr/>
          <p:nvPr/>
        </p:nvSpPr>
        <p:spPr>
          <a:xfrm>
            <a:off x="2873075" y="2682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556" name="Google Shape;3556;p92"/>
          <p:cNvSpPr/>
          <p:nvPr/>
        </p:nvSpPr>
        <p:spPr>
          <a:xfrm>
            <a:off x="3025475" y="2835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557" name="Google Shape;3557;p92"/>
          <p:cNvSpPr/>
          <p:nvPr/>
        </p:nvSpPr>
        <p:spPr>
          <a:xfrm>
            <a:off x="3177875" y="2987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558" name="Google Shape;3558;p92"/>
          <p:cNvSpPr/>
          <p:nvPr/>
        </p:nvSpPr>
        <p:spPr>
          <a:xfrm>
            <a:off x="3330275" y="3140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559" name="Google Shape;3559;p92"/>
          <p:cNvSpPr/>
          <p:nvPr/>
        </p:nvSpPr>
        <p:spPr>
          <a:xfrm>
            <a:off x="3482675" y="3292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560" name="Google Shape;3560;p92"/>
          <p:cNvSpPr/>
          <p:nvPr/>
        </p:nvSpPr>
        <p:spPr>
          <a:xfrm>
            <a:off x="3635075" y="3444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561" name="Google Shape;3561;p92"/>
          <p:cNvSpPr/>
          <p:nvPr/>
        </p:nvSpPr>
        <p:spPr>
          <a:xfrm>
            <a:off x="3787475" y="3597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562" name="Google Shape;3562;p92"/>
          <p:cNvSpPr/>
          <p:nvPr/>
        </p:nvSpPr>
        <p:spPr>
          <a:xfrm>
            <a:off x="3939875" y="3749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563" name="Google Shape;3563;p92"/>
          <p:cNvSpPr/>
          <p:nvPr/>
        </p:nvSpPr>
        <p:spPr>
          <a:xfrm>
            <a:off x="4092275" y="3902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564" name="Google Shape;3564;p92"/>
          <p:cNvSpPr/>
          <p:nvPr/>
        </p:nvSpPr>
        <p:spPr>
          <a:xfrm>
            <a:off x="739475" y="4130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565" name="Google Shape;3565;p92"/>
          <p:cNvSpPr/>
          <p:nvPr/>
        </p:nvSpPr>
        <p:spPr>
          <a:xfrm>
            <a:off x="891875" y="4283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566" name="Google Shape;3566;p92"/>
          <p:cNvSpPr/>
          <p:nvPr/>
        </p:nvSpPr>
        <p:spPr>
          <a:xfrm>
            <a:off x="1044275" y="4435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567" name="Google Shape;3567;p92"/>
          <p:cNvSpPr/>
          <p:nvPr/>
        </p:nvSpPr>
        <p:spPr>
          <a:xfrm>
            <a:off x="1196675" y="4587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568" name="Google Shape;3568;p92"/>
          <p:cNvSpPr/>
          <p:nvPr/>
        </p:nvSpPr>
        <p:spPr>
          <a:xfrm>
            <a:off x="1349075" y="4740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569" name="Google Shape;3569;p92"/>
          <p:cNvSpPr/>
          <p:nvPr/>
        </p:nvSpPr>
        <p:spPr>
          <a:xfrm>
            <a:off x="1501475" y="4892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570" name="Google Shape;3570;p92"/>
          <p:cNvSpPr/>
          <p:nvPr/>
        </p:nvSpPr>
        <p:spPr>
          <a:xfrm>
            <a:off x="1653875" y="5045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571" name="Google Shape;3571;p92"/>
          <p:cNvSpPr/>
          <p:nvPr/>
        </p:nvSpPr>
        <p:spPr>
          <a:xfrm>
            <a:off x="1806275" y="5197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572" name="Google Shape;3572;p92"/>
          <p:cNvSpPr/>
          <p:nvPr/>
        </p:nvSpPr>
        <p:spPr>
          <a:xfrm>
            <a:off x="1958675" y="5349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573" name="Google Shape;3573;p92"/>
          <p:cNvSpPr/>
          <p:nvPr/>
        </p:nvSpPr>
        <p:spPr>
          <a:xfrm>
            <a:off x="2111075" y="5502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574" name="Google Shape;3574;p92"/>
          <p:cNvSpPr/>
          <p:nvPr/>
        </p:nvSpPr>
        <p:spPr>
          <a:xfrm>
            <a:off x="2263475" y="5654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575" name="Google Shape;3575;p92"/>
          <p:cNvSpPr/>
          <p:nvPr/>
        </p:nvSpPr>
        <p:spPr>
          <a:xfrm>
            <a:off x="2415875" y="5807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576" name="Google Shape;3576;p92"/>
          <p:cNvSpPr/>
          <p:nvPr/>
        </p:nvSpPr>
        <p:spPr>
          <a:xfrm>
            <a:off x="2568275" y="5959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577" name="Google Shape;3577;p92"/>
          <p:cNvSpPr/>
          <p:nvPr/>
        </p:nvSpPr>
        <p:spPr>
          <a:xfrm>
            <a:off x="2720675" y="6111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578" name="Google Shape;3578;p92"/>
          <p:cNvSpPr/>
          <p:nvPr/>
        </p:nvSpPr>
        <p:spPr>
          <a:xfrm>
            <a:off x="2873075" y="6264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579" name="Google Shape;3579;p92"/>
          <p:cNvSpPr/>
          <p:nvPr/>
        </p:nvSpPr>
        <p:spPr>
          <a:xfrm>
            <a:off x="3025475" y="6416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580" name="Google Shape;3580;p92"/>
          <p:cNvSpPr/>
          <p:nvPr/>
        </p:nvSpPr>
        <p:spPr>
          <a:xfrm>
            <a:off x="3177875" y="6569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581" name="Google Shape;3581;p92"/>
          <p:cNvSpPr/>
          <p:nvPr/>
        </p:nvSpPr>
        <p:spPr>
          <a:xfrm>
            <a:off x="3330275" y="6721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582" name="Google Shape;3582;p92"/>
          <p:cNvSpPr/>
          <p:nvPr/>
        </p:nvSpPr>
        <p:spPr>
          <a:xfrm>
            <a:off x="3482675" y="6873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583" name="Google Shape;3583;p92"/>
          <p:cNvSpPr/>
          <p:nvPr/>
        </p:nvSpPr>
        <p:spPr>
          <a:xfrm>
            <a:off x="3635075" y="7026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584" name="Google Shape;3584;p92"/>
          <p:cNvSpPr/>
          <p:nvPr/>
        </p:nvSpPr>
        <p:spPr>
          <a:xfrm>
            <a:off x="2111075" y="1616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585" name="Google Shape;3585;p92"/>
          <p:cNvSpPr/>
          <p:nvPr/>
        </p:nvSpPr>
        <p:spPr>
          <a:xfrm>
            <a:off x="2263475" y="1768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586" name="Google Shape;3586;p92"/>
          <p:cNvSpPr/>
          <p:nvPr/>
        </p:nvSpPr>
        <p:spPr>
          <a:xfrm>
            <a:off x="2415875" y="1920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587" name="Google Shape;3587;p92"/>
          <p:cNvSpPr/>
          <p:nvPr/>
        </p:nvSpPr>
        <p:spPr>
          <a:xfrm>
            <a:off x="2568275" y="2073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588" name="Google Shape;3588;p92"/>
          <p:cNvSpPr/>
          <p:nvPr/>
        </p:nvSpPr>
        <p:spPr>
          <a:xfrm>
            <a:off x="2720675" y="2225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589" name="Google Shape;3589;p92"/>
          <p:cNvSpPr/>
          <p:nvPr/>
        </p:nvSpPr>
        <p:spPr>
          <a:xfrm>
            <a:off x="2873075" y="2378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590" name="Google Shape;3590;p92"/>
          <p:cNvSpPr/>
          <p:nvPr/>
        </p:nvSpPr>
        <p:spPr>
          <a:xfrm>
            <a:off x="3025475" y="2530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591" name="Google Shape;3591;p92"/>
          <p:cNvSpPr/>
          <p:nvPr/>
        </p:nvSpPr>
        <p:spPr>
          <a:xfrm>
            <a:off x="3177875" y="2682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592" name="Google Shape;3592;p92"/>
          <p:cNvSpPr/>
          <p:nvPr/>
        </p:nvSpPr>
        <p:spPr>
          <a:xfrm>
            <a:off x="3330275" y="2835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593" name="Google Shape;3593;p92"/>
          <p:cNvSpPr/>
          <p:nvPr/>
        </p:nvSpPr>
        <p:spPr>
          <a:xfrm>
            <a:off x="3482675" y="2987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594" name="Google Shape;3594;p92"/>
          <p:cNvSpPr/>
          <p:nvPr/>
        </p:nvSpPr>
        <p:spPr>
          <a:xfrm>
            <a:off x="3635075" y="3140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595" name="Google Shape;3595;p92"/>
          <p:cNvSpPr/>
          <p:nvPr/>
        </p:nvSpPr>
        <p:spPr>
          <a:xfrm>
            <a:off x="3787475" y="3292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596" name="Google Shape;3596;p92"/>
          <p:cNvSpPr/>
          <p:nvPr/>
        </p:nvSpPr>
        <p:spPr>
          <a:xfrm>
            <a:off x="3939875" y="3444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597" name="Google Shape;3597;p92"/>
          <p:cNvSpPr/>
          <p:nvPr/>
        </p:nvSpPr>
        <p:spPr>
          <a:xfrm>
            <a:off x="4092275" y="3597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598" name="Google Shape;3598;p92"/>
          <p:cNvSpPr/>
          <p:nvPr/>
        </p:nvSpPr>
        <p:spPr>
          <a:xfrm>
            <a:off x="739475" y="3825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599" name="Google Shape;3599;p92"/>
          <p:cNvSpPr/>
          <p:nvPr/>
        </p:nvSpPr>
        <p:spPr>
          <a:xfrm>
            <a:off x="891875" y="3978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600" name="Google Shape;3600;p92"/>
          <p:cNvSpPr/>
          <p:nvPr/>
        </p:nvSpPr>
        <p:spPr>
          <a:xfrm>
            <a:off x="1044275" y="4130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601" name="Google Shape;3601;p92"/>
          <p:cNvSpPr/>
          <p:nvPr/>
        </p:nvSpPr>
        <p:spPr>
          <a:xfrm>
            <a:off x="1196675" y="4283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602" name="Google Shape;3602;p92"/>
          <p:cNvSpPr/>
          <p:nvPr/>
        </p:nvSpPr>
        <p:spPr>
          <a:xfrm>
            <a:off x="1349075" y="4435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603" name="Google Shape;3603;p92"/>
          <p:cNvSpPr/>
          <p:nvPr/>
        </p:nvSpPr>
        <p:spPr>
          <a:xfrm>
            <a:off x="1501475" y="4587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604" name="Google Shape;3604;p92"/>
          <p:cNvSpPr/>
          <p:nvPr/>
        </p:nvSpPr>
        <p:spPr>
          <a:xfrm>
            <a:off x="1653875" y="4740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605" name="Google Shape;3605;p92"/>
          <p:cNvSpPr/>
          <p:nvPr/>
        </p:nvSpPr>
        <p:spPr>
          <a:xfrm>
            <a:off x="1806275" y="4892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606" name="Google Shape;3606;p92"/>
          <p:cNvSpPr/>
          <p:nvPr/>
        </p:nvSpPr>
        <p:spPr>
          <a:xfrm>
            <a:off x="1958675" y="5045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607" name="Google Shape;3607;p92"/>
          <p:cNvSpPr/>
          <p:nvPr/>
        </p:nvSpPr>
        <p:spPr>
          <a:xfrm>
            <a:off x="2111075" y="5197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608" name="Google Shape;3608;p92"/>
          <p:cNvSpPr/>
          <p:nvPr/>
        </p:nvSpPr>
        <p:spPr>
          <a:xfrm>
            <a:off x="2263475" y="5349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609" name="Google Shape;3609;p92"/>
          <p:cNvSpPr/>
          <p:nvPr/>
        </p:nvSpPr>
        <p:spPr>
          <a:xfrm>
            <a:off x="2415875" y="5502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610" name="Google Shape;3610;p92"/>
          <p:cNvSpPr/>
          <p:nvPr/>
        </p:nvSpPr>
        <p:spPr>
          <a:xfrm>
            <a:off x="2568275" y="5654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611" name="Google Shape;3611;p92"/>
          <p:cNvSpPr/>
          <p:nvPr/>
        </p:nvSpPr>
        <p:spPr>
          <a:xfrm>
            <a:off x="2720675" y="5807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612" name="Google Shape;3612;p92"/>
          <p:cNvSpPr/>
          <p:nvPr/>
        </p:nvSpPr>
        <p:spPr>
          <a:xfrm>
            <a:off x="2873075" y="5959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613" name="Google Shape;3613;p92"/>
          <p:cNvSpPr/>
          <p:nvPr/>
        </p:nvSpPr>
        <p:spPr>
          <a:xfrm>
            <a:off x="3025475" y="6111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614" name="Google Shape;3614;p92"/>
          <p:cNvSpPr/>
          <p:nvPr/>
        </p:nvSpPr>
        <p:spPr>
          <a:xfrm>
            <a:off x="3177875" y="6264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615" name="Google Shape;3615;p92"/>
          <p:cNvSpPr/>
          <p:nvPr/>
        </p:nvSpPr>
        <p:spPr>
          <a:xfrm>
            <a:off x="3330275" y="6416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616" name="Google Shape;3616;p92"/>
          <p:cNvSpPr/>
          <p:nvPr/>
        </p:nvSpPr>
        <p:spPr>
          <a:xfrm>
            <a:off x="3482675" y="6569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617" name="Google Shape;3617;p92"/>
          <p:cNvSpPr/>
          <p:nvPr/>
        </p:nvSpPr>
        <p:spPr>
          <a:xfrm>
            <a:off x="3635075" y="6721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618" name="Google Shape;3618;p92"/>
          <p:cNvSpPr/>
          <p:nvPr/>
        </p:nvSpPr>
        <p:spPr>
          <a:xfrm>
            <a:off x="3787475" y="6873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619" name="Google Shape;3619;p92"/>
          <p:cNvSpPr/>
          <p:nvPr/>
        </p:nvSpPr>
        <p:spPr>
          <a:xfrm>
            <a:off x="3939875" y="7026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620" name="Google Shape;3620;p92"/>
          <p:cNvSpPr/>
          <p:nvPr/>
        </p:nvSpPr>
        <p:spPr>
          <a:xfrm>
            <a:off x="2415875" y="1616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621" name="Google Shape;3621;p92"/>
          <p:cNvSpPr/>
          <p:nvPr/>
        </p:nvSpPr>
        <p:spPr>
          <a:xfrm>
            <a:off x="2568275" y="1768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622" name="Google Shape;3622;p92"/>
          <p:cNvSpPr/>
          <p:nvPr/>
        </p:nvSpPr>
        <p:spPr>
          <a:xfrm>
            <a:off x="2720675" y="1920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623" name="Google Shape;3623;p92"/>
          <p:cNvSpPr/>
          <p:nvPr/>
        </p:nvSpPr>
        <p:spPr>
          <a:xfrm>
            <a:off x="2873075" y="2073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624" name="Google Shape;3624;p92"/>
          <p:cNvSpPr/>
          <p:nvPr/>
        </p:nvSpPr>
        <p:spPr>
          <a:xfrm>
            <a:off x="3025475" y="2225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625" name="Google Shape;3625;p92"/>
          <p:cNvSpPr/>
          <p:nvPr/>
        </p:nvSpPr>
        <p:spPr>
          <a:xfrm>
            <a:off x="3177875" y="2378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626" name="Google Shape;3626;p92"/>
          <p:cNvSpPr/>
          <p:nvPr/>
        </p:nvSpPr>
        <p:spPr>
          <a:xfrm>
            <a:off x="3330275" y="2530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627" name="Google Shape;3627;p92"/>
          <p:cNvSpPr/>
          <p:nvPr/>
        </p:nvSpPr>
        <p:spPr>
          <a:xfrm>
            <a:off x="3482675" y="2682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628" name="Google Shape;3628;p92"/>
          <p:cNvSpPr/>
          <p:nvPr/>
        </p:nvSpPr>
        <p:spPr>
          <a:xfrm>
            <a:off x="3635075" y="2835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629" name="Google Shape;3629;p92"/>
          <p:cNvSpPr/>
          <p:nvPr/>
        </p:nvSpPr>
        <p:spPr>
          <a:xfrm>
            <a:off x="3787475" y="2987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630" name="Google Shape;3630;p92"/>
          <p:cNvSpPr/>
          <p:nvPr/>
        </p:nvSpPr>
        <p:spPr>
          <a:xfrm>
            <a:off x="3939875" y="3140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631" name="Google Shape;3631;p92"/>
          <p:cNvSpPr/>
          <p:nvPr/>
        </p:nvSpPr>
        <p:spPr>
          <a:xfrm>
            <a:off x="4092275" y="3292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632" name="Google Shape;3632;p92"/>
          <p:cNvSpPr/>
          <p:nvPr/>
        </p:nvSpPr>
        <p:spPr>
          <a:xfrm>
            <a:off x="739475" y="3521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633" name="Google Shape;3633;p92"/>
          <p:cNvSpPr/>
          <p:nvPr/>
        </p:nvSpPr>
        <p:spPr>
          <a:xfrm>
            <a:off x="891875" y="3673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634" name="Google Shape;3634;p92"/>
          <p:cNvSpPr/>
          <p:nvPr/>
        </p:nvSpPr>
        <p:spPr>
          <a:xfrm>
            <a:off x="1044275" y="3825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635" name="Google Shape;3635;p92"/>
          <p:cNvSpPr/>
          <p:nvPr/>
        </p:nvSpPr>
        <p:spPr>
          <a:xfrm>
            <a:off x="1196675" y="3978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636" name="Google Shape;3636;p92"/>
          <p:cNvSpPr/>
          <p:nvPr/>
        </p:nvSpPr>
        <p:spPr>
          <a:xfrm>
            <a:off x="1349075" y="4130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637" name="Google Shape;3637;p92"/>
          <p:cNvSpPr/>
          <p:nvPr/>
        </p:nvSpPr>
        <p:spPr>
          <a:xfrm>
            <a:off x="1501475" y="4283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638" name="Google Shape;3638;p92"/>
          <p:cNvSpPr/>
          <p:nvPr/>
        </p:nvSpPr>
        <p:spPr>
          <a:xfrm>
            <a:off x="1653875" y="4435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639" name="Google Shape;3639;p92"/>
          <p:cNvSpPr/>
          <p:nvPr/>
        </p:nvSpPr>
        <p:spPr>
          <a:xfrm>
            <a:off x="1806275" y="4587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640" name="Google Shape;3640;p92"/>
          <p:cNvSpPr/>
          <p:nvPr/>
        </p:nvSpPr>
        <p:spPr>
          <a:xfrm>
            <a:off x="1958675" y="4740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641" name="Google Shape;3641;p92"/>
          <p:cNvSpPr/>
          <p:nvPr/>
        </p:nvSpPr>
        <p:spPr>
          <a:xfrm>
            <a:off x="2111075" y="4892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642" name="Google Shape;3642;p92"/>
          <p:cNvSpPr/>
          <p:nvPr/>
        </p:nvSpPr>
        <p:spPr>
          <a:xfrm>
            <a:off x="2263475" y="5045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643" name="Google Shape;3643;p92"/>
          <p:cNvSpPr/>
          <p:nvPr/>
        </p:nvSpPr>
        <p:spPr>
          <a:xfrm>
            <a:off x="2415875" y="5197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644" name="Google Shape;3644;p92"/>
          <p:cNvSpPr/>
          <p:nvPr/>
        </p:nvSpPr>
        <p:spPr>
          <a:xfrm>
            <a:off x="2568275" y="5349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645" name="Google Shape;3645;p92"/>
          <p:cNvSpPr/>
          <p:nvPr/>
        </p:nvSpPr>
        <p:spPr>
          <a:xfrm>
            <a:off x="2720675" y="5502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646" name="Google Shape;3646;p92"/>
          <p:cNvSpPr/>
          <p:nvPr/>
        </p:nvSpPr>
        <p:spPr>
          <a:xfrm>
            <a:off x="2873075" y="5654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647" name="Google Shape;3647;p92"/>
          <p:cNvSpPr/>
          <p:nvPr/>
        </p:nvSpPr>
        <p:spPr>
          <a:xfrm>
            <a:off x="3025475" y="5807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648" name="Google Shape;3648;p92"/>
          <p:cNvSpPr/>
          <p:nvPr/>
        </p:nvSpPr>
        <p:spPr>
          <a:xfrm>
            <a:off x="3177875" y="5959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649" name="Google Shape;3649;p92"/>
          <p:cNvSpPr/>
          <p:nvPr/>
        </p:nvSpPr>
        <p:spPr>
          <a:xfrm>
            <a:off x="3330275" y="6111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650" name="Google Shape;3650;p92"/>
          <p:cNvSpPr/>
          <p:nvPr/>
        </p:nvSpPr>
        <p:spPr>
          <a:xfrm>
            <a:off x="3482675" y="6264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651" name="Google Shape;3651;p92"/>
          <p:cNvSpPr/>
          <p:nvPr/>
        </p:nvSpPr>
        <p:spPr>
          <a:xfrm>
            <a:off x="3635075" y="6416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652" name="Google Shape;3652;p92"/>
          <p:cNvSpPr/>
          <p:nvPr/>
        </p:nvSpPr>
        <p:spPr>
          <a:xfrm>
            <a:off x="3787475" y="6569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653" name="Google Shape;3653;p92"/>
          <p:cNvSpPr/>
          <p:nvPr/>
        </p:nvSpPr>
        <p:spPr>
          <a:xfrm>
            <a:off x="3939875" y="6721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654" name="Google Shape;3654;p92"/>
          <p:cNvSpPr/>
          <p:nvPr/>
        </p:nvSpPr>
        <p:spPr>
          <a:xfrm>
            <a:off x="4092275" y="6873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655" name="Google Shape;3655;p92"/>
          <p:cNvSpPr/>
          <p:nvPr/>
        </p:nvSpPr>
        <p:spPr>
          <a:xfrm>
            <a:off x="739475" y="7026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656" name="Google Shape;3656;p92"/>
          <p:cNvSpPr/>
          <p:nvPr/>
        </p:nvSpPr>
        <p:spPr>
          <a:xfrm>
            <a:off x="2720675" y="1616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657" name="Google Shape;3657;p92"/>
          <p:cNvSpPr/>
          <p:nvPr/>
        </p:nvSpPr>
        <p:spPr>
          <a:xfrm>
            <a:off x="2873075" y="1768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658" name="Google Shape;3658;p92"/>
          <p:cNvSpPr/>
          <p:nvPr/>
        </p:nvSpPr>
        <p:spPr>
          <a:xfrm>
            <a:off x="3025475" y="1920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659" name="Google Shape;3659;p92"/>
          <p:cNvSpPr/>
          <p:nvPr/>
        </p:nvSpPr>
        <p:spPr>
          <a:xfrm>
            <a:off x="3177875" y="2073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660" name="Google Shape;3660;p92"/>
          <p:cNvSpPr/>
          <p:nvPr/>
        </p:nvSpPr>
        <p:spPr>
          <a:xfrm>
            <a:off x="3330275" y="2225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661" name="Google Shape;3661;p92"/>
          <p:cNvSpPr/>
          <p:nvPr/>
        </p:nvSpPr>
        <p:spPr>
          <a:xfrm>
            <a:off x="3482675" y="2378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662" name="Google Shape;3662;p92"/>
          <p:cNvSpPr/>
          <p:nvPr/>
        </p:nvSpPr>
        <p:spPr>
          <a:xfrm>
            <a:off x="3635075" y="2530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663" name="Google Shape;3663;p92"/>
          <p:cNvSpPr/>
          <p:nvPr/>
        </p:nvSpPr>
        <p:spPr>
          <a:xfrm>
            <a:off x="3787475" y="2682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664" name="Google Shape;3664;p92"/>
          <p:cNvSpPr/>
          <p:nvPr/>
        </p:nvSpPr>
        <p:spPr>
          <a:xfrm>
            <a:off x="3939875" y="2835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665" name="Google Shape;3665;p92"/>
          <p:cNvSpPr/>
          <p:nvPr/>
        </p:nvSpPr>
        <p:spPr>
          <a:xfrm>
            <a:off x="4092275" y="2987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666" name="Google Shape;3666;p92"/>
          <p:cNvSpPr/>
          <p:nvPr/>
        </p:nvSpPr>
        <p:spPr>
          <a:xfrm>
            <a:off x="739475" y="3216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667" name="Google Shape;3667;p92"/>
          <p:cNvSpPr/>
          <p:nvPr/>
        </p:nvSpPr>
        <p:spPr>
          <a:xfrm>
            <a:off x="891875" y="3368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668" name="Google Shape;3668;p92"/>
          <p:cNvSpPr/>
          <p:nvPr/>
        </p:nvSpPr>
        <p:spPr>
          <a:xfrm>
            <a:off x="1044275" y="3521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669" name="Google Shape;3669;p92"/>
          <p:cNvSpPr/>
          <p:nvPr/>
        </p:nvSpPr>
        <p:spPr>
          <a:xfrm>
            <a:off x="1196675" y="3673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670" name="Google Shape;3670;p92"/>
          <p:cNvSpPr/>
          <p:nvPr/>
        </p:nvSpPr>
        <p:spPr>
          <a:xfrm>
            <a:off x="1349075" y="3825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671" name="Google Shape;3671;p92"/>
          <p:cNvSpPr/>
          <p:nvPr/>
        </p:nvSpPr>
        <p:spPr>
          <a:xfrm>
            <a:off x="1501475" y="3978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672" name="Google Shape;3672;p92"/>
          <p:cNvSpPr/>
          <p:nvPr/>
        </p:nvSpPr>
        <p:spPr>
          <a:xfrm>
            <a:off x="1653875" y="4130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673" name="Google Shape;3673;p92"/>
          <p:cNvSpPr/>
          <p:nvPr/>
        </p:nvSpPr>
        <p:spPr>
          <a:xfrm>
            <a:off x="1806275" y="4283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674" name="Google Shape;3674;p92"/>
          <p:cNvSpPr/>
          <p:nvPr/>
        </p:nvSpPr>
        <p:spPr>
          <a:xfrm>
            <a:off x="1958675" y="4435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675" name="Google Shape;3675;p92"/>
          <p:cNvSpPr/>
          <p:nvPr/>
        </p:nvSpPr>
        <p:spPr>
          <a:xfrm>
            <a:off x="2111075" y="4587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676" name="Google Shape;3676;p92"/>
          <p:cNvSpPr/>
          <p:nvPr/>
        </p:nvSpPr>
        <p:spPr>
          <a:xfrm>
            <a:off x="2263475" y="4740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677" name="Google Shape;3677;p92"/>
          <p:cNvSpPr/>
          <p:nvPr/>
        </p:nvSpPr>
        <p:spPr>
          <a:xfrm>
            <a:off x="2415875" y="4892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678" name="Google Shape;3678;p92"/>
          <p:cNvSpPr/>
          <p:nvPr/>
        </p:nvSpPr>
        <p:spPr>
          <a:xfrm>
            <a:off x="2568275" y="5045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679" name="Google Shape;3679;p92"/>
          <p:cNvSpPr/>
          <p:nvPr/>
        </p:nvSpPr>
        <p:spPr>
          <a:xfrm>
            <a:off x="2720675" y="5197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680" name="Google Shape;3680;p92"/>
          <p:cNvSpPr/>
          <p:nvPr/>
        </p:nvSpPr>
        <p:spPr>
          <a:xfrm>
            <a:off x="2873075" y="5349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681" name="Google Shape;3681;p92"/>
          <p:cNvSpPr/>
          <p:nvPr/>
        </p:nvSpPr>
        <p:spPr>
          <a:xfrm>
            <a:off x="3025475" y="5502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682" name="Google Shape;3682;p92"/>
          <p:cNvSpPr/>
          <p:nvPr/>
        </p:nvSpPr>
        <p:spPr>
          <a:xfrm>
            <a:off x="3177875" y="5654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683" name="Google Shape;3683;p92"/>
          <p:cNvSpPr/>
          <p:nvPr/>
        </p:nvSpPr>
        <p:spPr>
          <a:xfrm>
            <a:off x="3330275" y="5807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684" name="Google Shape;3684;p92"/>
          <p:cNvSpPr/>
          <p:nvPr/>
        </p:nvSpPr>
        <p:spPr>
          <a:xfrm>
            <a:off x="3482675" y="5959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685" name="Google Shape;3685;p92"/>
          <p:cNvSpPr/>
          <p:nvPr/>
        </p:nvSpPr>
        <p:spPr>
          <a:xfrm>
            <a:off x="3635075" y="6111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686" name="Google Shape;3686;p92"/>
          <p:cNvSpPr/>
          <p:nvPr/>
        </p:nvSpPr>
        <p:spPr>
          <a:xfrm>
            <a:off x="3787475" y="6264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687" name="Google Shape;3687;p92"/>
          <p:cNvSpPr/>
          <p:nvPr/>
        </p:nvSpPr>
        <p:spPr>
          <a:xfrm>
            <a:off x="3939875" y="6416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688" name="Google Shape;3688;p92"/>
          <p:cNvSpPr/>
          <p:nvPr/>
        </p:nvSpPr>
        <p:spPr>
          <a:xfrm>
            <a:off x="4092275" y="6569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689" name="Google Shape;3689;p92"/>
          <p:cNvSpPr/>
          <p:nvPr/>
        </p:nvSpPr>
        <p:spPr>
          <a:xfrm>
            <a:off x="739475" y="6721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690" name="Google Shape;3690;p92"/>
          <p:cNvSpPr/>
          <p:nvPr/>
        </p:nvSpPr>
        <p:spPr>
          <a:xfrm>
            <a:off x="891875" y="6873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691" name="Google Shape;3691;p92"/>
          <p:cNvSpPr/>
          <p:nvPr/>
        </p:nvSpPr>
        <p:spPr>
          <a:xfrm>
            <a:off x="1044275" y="7026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692" name="Google Shape;3692;p92"/>
          <p:cNvSpPr/>
          <p:nvPr/>
        </p:nvSpPr>
        <p:spPr>
          <a:xfrm>
            <a:off x="3025475" y="1616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693" name="Google Shape;3693;p92"/>
          <p:cNvSpPr/>
          <p:nvPr/>
        </p:nvSpPr>
        <p:spPr>
          <a:xfrm>
            <a:off x="3177875" y="1768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694" name="Google Shape;3694;p92"/>
          <p:cNvSpPr/>
          <p:nvPr/>
        </p:nvSpPr>
        <p:spPr>
          <a:xfrm>
            <a:off x="3330275" y="1920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695" name="Google Shape;3695;p92"/>
          <p:cNvSpPr/>
          <p:nvPr/>
        </p:nvSpPr>
        <p:spPr>
          <a:xfrm>
            <a:off x="3482675" y="2073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696" name="Google Shape;3696;p92"/>
          <p:cNvSpPr/>
          <p:nvPr/>
        </p:nvSpPr>
        <p:spPr>
          <a:xfrm>
            <a:off x="3635075" y="2225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697" name="Google Shape;3697;p92"/>
          <p:cNvSpPr/>
          <p:nvPr/>
        </p:nvSpPr>
        <p:spPr>
          <a:xfrm>
            <a:off x="3787475" y="2378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698" name="Google Shape;3698;p92"/>
          <p:cNvSpPr/>
          <p:nvPr/>
        </p:nvSpPr>
        <p:spPr>
          <a:xfrm>
            <a:off x="3939875" y="2530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699" name="Google Shape;3699;p92"/>
          <p:cNvSpPr/>
          <p:nvPr/>
        </p:nvSpPr>
        <p:spPr>
          <a:xfrm>
            <a:off x="4092275" y="2682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700" name="Google Shape;3700;p92"/>
          <p:cNvSpPr/>
          <p:nvPr/>
        </p:nvSpPr>
        <p:spPr>
          <a:xfrm>
            <a:off x="739475" y="2911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701" name="Google Shape;3701;p92"/>
          <p:cNvSpPr/>
          <p:nvPr/>
        </p:nvSpPr>
        <p:spPr>
          <a:xfrm>
            <a:off x="891875" y="3063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702" name="Google Shape;3702;p92"/>
          <p:cNvSpPr/>
          <p:nvPr/>
        </p:nvSpPr>
        <p:spPr>
          <a:xfrm>
            <a:off x="1044275" y="3216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703" name="Google Shape;3703;p92"/>
          <p:cNvSpPr/>
          <p:nvPr/>
        </p:nvSpPr>
        <p:spPr>
          <a:xfrm>
            <a:off x="1196675" y="3368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704" name="Google Shape;3704;p92"/>
          <p:cNvSpPr/>
          <p:nvPr/>
        </p:nvSpPr>
        <p:spPr>
          <a:xfrm>
            <a:off x="1349075" y="3521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705" name="Google Shape;3705;p92"/>
          <p:cNvSpPr/>
          <p:nvPr/>
        </p:nvSpPr>
        <p:spPr>
          <a:xfrm>
            <a:off x="1501475" y="3673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706" name="Google Shape;3706;p92"/>
          <p:cNvSpPr/>
          <p:nvPr/>
        </p:nvSpPr>
        <p:spPr>
          <a:xfrm>
            <a:off x="1653875" y="3825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707" name="Google Shape;3707;p92"/>
          <p:cNvSpPr/>
          <p:nvPr/>
        </p:nvSpPr>
        <p:spPr>
          <a:xfrm>
            <a:off x="1806275" y="3978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708" name="Google Shape;3708;p92"/>
          <p:cNvSpPr/>
          <p:nvPr/>
        </p:nvSpPr>
        <p:spPr>
          <a:xfrm>
            <a:off x="1958675" y="4130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709" name="Google Shape;3709;p92"/>
          <p:cNvSpPr/>
          <p:nvPr/>
        </p:nvSpPr>
        <p:spPr>
          <a:xfrm>
            <a:off x="2111075" y="4283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710" name="Google Shape;3710;p92"/>
          <p:cNvSpPr/>
          <p:nvPr/>
        </p:nvSpPr>
        <p:spPr>
          <a:xfrm>
            <a:off x="2263475" y="4435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711" name="Google Shape;3711;p92"/>
          <p:cNvSpPr/>
          <p:nvPr/>
        </p:nvSpPr>
        <p:spPr>
          <a:xfrm>
            <a:off x="2415875" y="4587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712" name="Google Shape;3712;p92"/>
          <p:cNvSpPr/>
          <p:nvPr/>
        </p:nvSpPr>
        <p:spPr>
          <a:xfrm>
            <a:off x="2568275" y="4740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713" name="Google Shape;3713;p92"/>
          <p:cNvSpPr/>
          <p:nvPr/>
        </p:nvSpPr>
        <p:spPr>
          <a:xfrm>
            <a:off x="2720675" y="4892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714" name="Google Shape;3714;p92"/>
          <p:cNvSpPr/>
          <p:nvPr/>
        </p:nvSpPr>
        <p:spPr>
          <a:xfrm>
            <a:off x="2873075" y="5045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715" name="Google Shape;3715;p92"/>
          <p:cNvSpPr/>
          <p:nvPr/>
        </p:nvSpPr>
        <p:spPr>
          <a:xfrm>
            <a:off x="3025475" y="5197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716" name="Google Shape;3716;p92"/>
          <p:cNvSpPr/>
          <p:nvPr/>
        </p:nvSpPr>
        <p:spPr>
          <a:xfrm>
            <a:off x="3177875" y="5349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717" name="Google Shape;3717;p92"/>
          <p:cNvSpPr/>
          <p:nvPr/>
        </p:nvSpPr>
        <p:spPr>
          <a:xfrm>
            <a:off x="3330275" y="5502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718" name="Google Shape;3718;p92"/>
          <p:cNvSpPr/>
          <p:nvPr/>
        </p:nvSpPr>
        <p:spPr>
          <a:xfrm>
            <a:off x="3482675" y="5654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719" name="Google Shape;3719;p92"/>
          <p:cNvSpPr/>
          <p:nvPr/>
        </p:nvSpPr>
        <p:spPr>
          <a:xfrm>
            <a:off x="3635075" y="5807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720" name="Google Shape;3720;p92"/>
          <p:cNvSpPr/>
          <p:nvPr/>
        </p:nvSpPr>
        <p:spPr>
          <a:xfrm>
            <a:off x="3787475" y="5959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721" name="Google Shape;3721;p92"/>
          <p:cNvSpPr/>
          <p:nvPr/>
        </p:nvSpPr>
        <p:spPr>
          <a:xfrm>
            <a:off x="3939875" y="6111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722" name="Google Shape;3722;p92"/>
          <p:cNvSpPr/>
          <p:nvPr/>
        </p:nvSpPr>
        <p:spPr>
          <a:xfrm>
            <a:off x="4092275" y="6264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723" name="Google Shape;3723;p92"/>
          <p:cNvSpPr/>
          <p:nvPr/>
        </p:nvSpPr>
        <p:spPr>
          <a:xfrm>
            <a:off x="739475" y="6416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724" name="Google Shape;3724;p92"/>
          <p:cNvSpPr/>
          <p:nvPr/>
        </p:nvSpPr>
        <p:spPr>
          <a:xfrm>
            <a:off x="891875" y="6569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725" name="Google Shape;3725;p92"/>
          <p:cNvSpPr/>
          <p:nvPr/>
        </p:nvSpPr>
        <p:spPr>
          <a:xfrm>
            <a:off x="1044275" y="6721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726" name="Google Shape;3726;p92"/>
          <p:cNvSpPr/>
          <p:nvPr/>
        </p:nvSpPr>
        <p:spPr>
          <a:xfrm>
            <a:off x="1196675" y="6873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727" name="Google Shape;3727;p92"/>
          <p:cNvSpPr/>
          <p:nvPr/>
        </p:nvSpPr>
        <p:spPr>
          <a:xfrm>
            <a:off x="1349075" y="7026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728" name="Google Shape;3728;p92"/>
          <p:cNvSpPr/>
          <p:nvPr/>
        </p:nvSpPr>
        <p:spPr>
          <a:xfrm>
            <a:off x="3330275" y="1616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729" name="Google Shape;3729;p92"/>
          <p:cNvSpPr/>
          <p:nvPr/>
        </p:nvSpPr>
        <p:spPr>
          <a:xfrm>
            <a:off x="3482675" y="1768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730" name="Google Shape;3730;p92"/>
          <p:cNvSpPr/>
          <p:nvPr/>
        </p:nvSpPr>
        <p:spPr>
          <a:xfrm>
            <a:off x="3635075" y="1920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731" name="Google Shape;3731;p92"/>
          <p:cNvSpPr/>
          <p:nvPr/>
        </p:nvSpPr>
        <p:spPr>
          <a:xfrm>
            <a:off x="3787475" y="2073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732" name="Google Shape;3732;p92"/>
          <p:cNvSpPr/>
          <p:nvPr/>
        </p:nvSpPr>
        <p:spPr>
          <a:xfrm>
            <a:off x="3939875" y="2225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733" name="Google Shape;3733;p92"/>
          <p:cNvSpPr/>
          <p:nvPr/>
        </p:nvSpPr>
        <p:spPr>
          <a:xfrm>
            <a:off x="4092275" y="2378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734" name="Google Shape;3734;p92"/>
          <p:cNvSpPr/>
          <p:nvPr/>
        </p:nvSpPr>
        <p:spPr>
          <a:xfrm>
            <a:off x="739475" y="2606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735" name="Google Shape;3735;p92"/>
          <p:cNvSpPr/>
          <p:nvPr/>
        </p:nvSpPr>
        <p:spPr>
          <a:xfrm>
            <a:off x="891875" y="2759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736" name="Google Shape;3736;p92"/>
          <p:cNvSpPr/>
          <p:nvPr/>
        </p:nvSpPr>
        <p:spPr>
          <a:xfrm>
            <a:off x="1044275" y="2911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737" name="Google Shape;3737;p92"/>
          <p:cNvSpPr/>
          <p:nvPr/>
        </p:nvSpPr>
        <p:spPr>
          <a:xfrm>
            <a:off x="1196675" y="3063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738" name="Google Shape;3738;p92"/>
          <p:cNvSpPr/>
          <p:nvPr/>
        </p:nvSpPr>
        <p:spPr>
          <a:xfrm>
            <a:off x="1349075" y="3216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739" name="Google Shape;3739;p92"/>
          <p:cNvSpPr/>
          <p:nvPr/>
        </p:nvSpPr>
        <p:spPr>
          <a:xfrm>
            <a:off x="1501475" y="3368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740" name="Google Shape;3740;p92"/>
          <p:cNvSpPr/>
          <p:nvPr/>
        </p:nvSpPr>
        <p:spPr>
          <a:xfrm>
            <a:off x="1653875" y="3521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741" name="Google Shape;3741;p92"/>
          <p:cNvSpPr/>
          <p:nvPr/>
        </p:nvSpPr>
        <p:spPr>
          <a:xfrm>
            <a:off x="1806275" y="3673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742" name="Google Shape;3742;p92"/>
          <p:cNvSpPr/>
          <p:nvPr/>
        </p:nvSpPr>
        <p:spPr>
          <a:xfrm>
            <a:off x="1958675" y="3825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743" name="Google Shape;3743;p92"/>
          <p:cNvSpPr/>
          <p:nvPr/>
        </p:nvSpPr>
        <p:spPr>
          <a:xfrm>
            <a:off x="2111075" y="3978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744" name="Google Shape;3744;p92"/>
          <p:cNvSpPr/>
          <p:nvPr/>
        </p:nvSpPr>
        <p:spPr>
          <a:xfrm>
            <a:off x="2263475" y="4130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745" name="Google Shape;3745;p92"/>
          <p:cNvSpPr/>
          <p:nvPr/>
        </p:nvSpPr>
        <p:spPr>
          <a:xfrm>
            <a:off x="2415875" y="4283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746" name="Google Shape;3746;p92"/>
          <p:cNvSpPr/>
          <p:nvPr/>
        </p:nvSpPr>
        <p:spPr>
          <a:xfrm>
            <a:off x="2568275" y="4435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747" name="Google Shape;3747;p92"/>
          <p:cNvSpPr/>
          <p:nvPr/>
        </p:nvSpPr>
        <p:spPr>
          <a:xfrm>
            <a:off x="2720675" y="4587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748" name="Google Shape;3748;p92"/>
          <p:cNvSpPr/>
          <p:nvPr/>
        </p:nvSpPr>
        <p:spPr>
          <a:xfrm>
            <a:off x="2873075" y="4740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749" name="Google Shape;3749;p92"/>
          <p:cNvSpPr/>
          <p:nvPr/>
        </p:nvSpPr>
        <p:spPr>
          <a:xfrm>
            <a:off x="3025475" y="4892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750" name="Google Shape;3750;p92"/>
          <p:cNvSpPr/>
          <p:nvPr/>
        </p:nvSpPr>
        <p:spPr>
          <a:xfrm>
            <a:off x="3177875" y="5045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751" name="Google Shape;3751;p92"/>
          <p:cNvSpPr/>
          <p:nvPr/>
        </p:nvSpPr>
        <p:spPr>
          <a:xfrm>
            <a:off x="3330275" y="5197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752" name="Google Shape;3752;p92"/>
          <p:cNvSpPr/>
          <p:nvPr/>
        </p:nvSpPr>
        <p:spPr>
          <a:xfrm>
            <a:off x="3482675" y="5349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753" name="Google Shape;3753;p92"/>
          <p:cNvSpPr/>
          <p:nvPr/>
        </p:nvSpPr>
        <p:spPr>
          <a:xfrm>
            <a:off x="3635075" y="5502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754" name="Google Shape;3754;p92"/>
          <p:cNvSpPr/>
          <p:nvPr/>
        </p:nvSpPr>
        <p:spPr>
          <a:xfrm>
            <a:off x="3787475" y="5654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755" name="Google Shape;3755;p92"/>
          <p:cNvSpPr/>
          <p:nvPr/>
        </p:nvSpPr>
        <p:spPr>
          <a:xfrm>
            <a:off x="3939875" y="5807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756" name="Google Shape;3756;p92"/>
          <p:cNvSpPr/>
          <p:nvPr/>
        </p:nvSpPr>
        <p:spPr>
          <a:xfrm>
            <a:off x="4092275" y="5959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757" name="Google Shape;3757;p92"/>
          <p:cNvSpPr/>
          <p:nvPr/>
        </p:nvSpPr>
        <p:spPr>
          <a:xfrm>
            <a:off x="739475" y="6111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758" name="Google Shape;3758;p92"/>
          <p:cNvSpPr/>
          <p:nvPr/>
        </p:nvSpPr>
        <p:spPr>
          <a:xfrm>
            <a:off x="891875" y="6264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759" name="Google Shape;3759;p92"/>
          <p:cNvSpPr/>
          <p:nvPr/>
        </p:nvSpPr>
        <p:spPr>
          <a:xfrm>
            <a:off x="1044275" y="6416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760" name="Google Shape;3760;p92"/>
          <p:cNvSpPr/>
          <p:nvPr/>
        </p:nvSpPr>
        <p:spPr>
          <a:xfrm>
            <a:off x="1196675" y="6569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761" name="Google Shape;3761;p92"/>
          <p:cNvSpPr/>
          <p:nvPr/>
        </p:nvSpPr>
        <p:spPr>
          <a:xfrm>
            <a:off x="1349075" y="6721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762" name="Google Shape;3762;p92"/>
          <p:cNvSpPr/>
          <p:nvPr/>
        </p:nvSpPr>
        <p:spPr>
          <a:xfrm>
            <a:off x="1501475" y="6873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763" name="Google Shape;3763;p92"/>
          <p:cNvSpPr/>
          <p:nvPr/>
        </p:nvSpPr>
        <p:spPr>
          <a:xfrm>
            <a:off x="1653875" y="7026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764" name="Google Shape;3764;p92"/>
          <p:cNvSpPr/>
          <p:nvPr/>
        </p:nvSpPr>
        <p:spPr>
          <a:xfrm>
            <a:off x="3635075" y="1616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765" name="Google Shape;3765;p92"/>
          <p:cNvSpPr/>
          <p:nvPr/>
        </p:nvSpPr>
        <p:spPr>
          <a:xfrm>
            <a:off x="3787475" y="1768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766" name="Google Shape;3766;p92"/>
          <p:cNvSpPr/>
          <p:nvPr/>
        </p:nvSpPr>
        <p:spPr>
          <a:xfrm>
            <a:off x="3939875" y="1920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767" name="Google Shape;3767;p92"/>
          <p:cNvSpPr/>
          <p:nvPr/>
        </p:nvSpPr>
        <p:spPr>
          <a:xfrm>
            <a:off x="4092275" y="2073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768" name="Google Shape;3768;p92"/>
          <p:cNvSpPr/>
          <p:nvPr/>
        </p:nvSpPr>
        <p:spPr>
          <a:xfrm>
            <a:off x="739475" y="2301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769" name="Google Shape;3769;p92"/>
          <p:cNvSpPr/>
          <p:nvPr/>
        </p:nvSpPr>
        <p:spPr>
          <a:xfrm>
            <a:off x="891875" y="2454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770" name="Google Shape;3770;p92"/>
          <p:cNvSpPr/>
          <p:nvPr/>
        </p:nvSpPr>
        <p:spPr>
          <a:xfrm>
            <a:off x="1044275" y="2606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771" name="Google Shape;3771;p92"/>
          <p:cNvSpPr/>
          <p:nvPr/>
        </p:nvSpPr>
        <p:spPr>
          <a:xfrm>
            <a:off x="1196675" y="2759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772" name="Google Shape;3772;p92"/>
          <p:cNvSpPr/>
          <p:nvPr/>
        </p:nvSpPr>
        <p:spPr>
          <a:xfrm>
            <a:off x="1349075" y="2911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773" name="Google Shape;3773;p92"/>
          <p:cNvSpPr/>
          <p:nvPr/>
        </p:nvSpPr>
        <p:spPr>
          <a:xfrm>
            <a:off x="1501475" y="3063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774" name="Google Shape;3774;p92"/>
          <p:cNvSpPr/>
          <p:nvPr/>
        </p:nvSpPr>
        <p:spPr>
          <a:xfrm>
            <a:off x="1653875" y="3216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775" name="Google Shape;3775;p92"/>
          <p:cNvSpPr/>
          <p:nvPr/>
        </p:nvSpPr>
        <p:spPr>
          <a:xfrm>
            <a:off x="1806275" y="3368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776" name="Google Shape;3776;p92"/>
          <p:cNvSpPr/>
          <p:nvPr/>
        </p:nvSpPr>
        <p:spPr>
          <a:xfrm>
            <a:off x="1958675" y="3521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777" name="Google Shape;3777;p92"/>
          <p:cNvSpPr/>
          <p:nvPr/>
        </p:nvSpPr>
        <p:spPr>
          <a:xfrm>
            <a:off x="2111075" y="3673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778" name="Google Shape;3778;p92"/>
          <p:cNvSpPr/>
          <p:nvPr/>
        </p:nvSpPr>
        <p:spPr>
          <a:xfrm>
            <a:off x="2263475" y="3825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779" name="Google Shape;3779;p92"/>
          <p:cNvSpPr/>
          <p:nvPr/>
        </p:nvSpPr>
        <p:spPr>
          <a:xfrm>
            <a:off x="2415875" y="3978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780" name="Google Shape;3780;p92"/>
          <p:cNvSpPr/>
          <p:nvPr/>
        </p:nvSpPr>
        <p:spPr>
          <a:xfrm>
            <a:off x="2568275" y="4130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781" name="Google Shape;3781;p92"/>
          <p:cNvSpPr/>
          <p:nvPr/>
        </p:nvSpPr>
        <p:spPr>
          <a:xfrm>
            <a:off x="2720675" y="4283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782" name="Google Shape;3782;p92"/>
          <p:cNvSpPr/>
          <p:nvPr/>
        </p:nvSpPr>
        <p:spPr>
          <a:xfrm>
            <a:off x="2873075" y="4435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783" name="Google Shape;3783;p92"/>
          <p:cNvSpPr/>
          <p:nvPr/>
        </p:nvSpPr>
        <p:spPr>
          <a:xfrm>
            <a:off x="3025475" y="4587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784" name="Google Shape;3784;p92"/>
          <p:cNvSpPr/>
          <p:nvPr/>
        </p:nvSpPr>
        <p:spPr>
          <a:xfrm>
            <a:off x="3177875" y="4740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785" name="Google Shape;3785;p92"/>
          <p:cNvSpPr/>
          <p:nvPr/>
        </p:nvSpPr>
        <p:spPr>
          <a:xfrm>
            <a:off x="3330275" y="4892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786" name="Google Shape;3786;p92"/>
          <p:cNvSpPr/>
          <p:nvPr/>
        </p:nvSpPr>
        <p:spPr>
          <a:xfrm>
            <a:off x="3482675" y="5045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787" name="Google Shape;3787;p92"/>
          <p:cNvSpPr/>
          <p:nvPr/>
        </p:nvSpPr>
        <p:spPr>
          <a:xfrm>
            <a:off x="3635075" y="5197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788" name="Google Shape;3788;p92"/>
          <p:cNvSpPr/>
          <p:nvPr/>
        </p:nvSpPr>
        <p:spPr>
          <a:xfrm>
            <a:off x="3787475" y="5349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789" name="Google Shape;3789;p92"/>
          <p:cNvSpPr/>
          <p:nvPr/>
        </p:nvSpPr>
        <p:spPr>
          <a:xfrm>
            <a:off x="3939875" y="5502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790" name="Google Shape;3790;p92"/>
          <p:cNvSpPr/>
          <p:nvPr/>
        </p:nvSpPr>
        <p:spPr>
          <a:xfrm>
            <a:off x="4092275" y="5654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791" name="Google Shape;3791;p92"/>
          <p:cNvSpPr/>
          <p:nvPr/>
        </p:nvSpPr>
        <p:spPr>
          <a:xfrm>
            <a:off x="739475" y="5807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792" name="Google Shape;3792;p92"/>
          <p:cNvSpPr/>
          <p:nvPr/>
        </p:nvSpPr>
        <p:spPr>
          <a:xfrm>
            <a:off x="891875" y="5959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793" name="Google Shape;3793;p92"/>
          <p:cNvSpPr/>
          <p:nvPr/>
        </p:nvSpPr>
        <p:spPr>
          <a:xfrm>
            <a:off x="1044275" y="6111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794" name="Google Shape;3794;p92"/>
          <p:cNvSpPr/>
          <p:nvPr/>
        </p:nvSpPr>
        <p:spPr>
          <a:xfrm>
            <a:off x="1196675" y="6264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795" name="Google Shape;3795;p92"/>
          <p:cNvSpPr/>
          <p:nvPr/>
        </p:nvSpPr>
        <p:spPr>
          <a:xfrm>
            <a:off x="1349075" y="6416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796" name="Google Shape;3796;p92"/>
          <p:cNvSpPr/>
          <p:nvPr/>
        </p:nvSpPr>
        <p:spPr>
          <a:xfrm>
            <a:off x="1501475" y="6569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797" name="Google Shape;3797;p92"/>
          <p:cNvSpPr/>
          <p:nvPr/>
        </p:nvSpPr>
        <p:spPr>
          <a:xfrm>
            <a:off x="1653875" y="6721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798" name="Google Shape;3798;p92"/>
          <p:cNvSpPr/>
          <p:nvPr/>
        </p:nvSpPr>
        <p:spPr>
          <a:xfrm>
            <a:off x="1806275" y="6873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799" name="Google Shape;3799;p92"/>
          <p:cNvSpPr/>
          <p:nvPr/>
        </p:nvSpPr>
        <p:spPr>
          <a:xfrm>
            <a:off x="1958675" y="7026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800" name="Google Shape;3800;p92"/>
          <p:cNvSpPr/>
          <p:nvPr/>
        </p:nvSpPr>
        <p:spPr>
          <a:xfrm>
            <a:off x="3939875" y="1616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801" name="Google Shape;3801;p92"/>
          <p:cNvSpPr/>
          <p:nvPr/>
        </p:nvSpPr>
        <p:spPr>
          <a:xfrm>
            <a:off x="4092275" y="1768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802" name="Google Shape;3802;p92"/>
          <p:cNvSpPr/>
          <p:nvPr/>
        </p:nvSpPr>
        <p:spPr>
          <a:xfrm>
            <a:off x="739475" y="1997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803" name="Google Shape;3803;p92"/>
          <p:cNvSpPr/>
          <p:nvPr/>
        </p:nvSpPr>
        <p:spPr>
          <a:xfrm>
            <a:off x="891875" y="2149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804" name="Google Shape;3804;p92"/>
          <p:cNvSpPr/>
          <p:nvPr/>
        </p:nvSpPr>
        <p:spPr>
          <a:xfrm>
            <a:off x="1044275" y="2301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805" name="Google Shape;3805;p92"/>
          <p:cNvSpPr/>
          <p:nvPr/>
        </p:nvSpPr>
        <p:spPr>
          <a:xfrm>
            <a:off x="1196675" y="2454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806" name="Google Shape;3806;p92"/>
          <p:cNvSpPr/>
          <p:nvPr/>
        </p:nvSpPr>
        <p:spPr>
          <a:xfrm>
            <a:off x="1349075" y="2606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807" name="Google Shape;3807;p92"/>
          <p:cNvSpPr/>
          <p:nvPr/>
        </p:nvSpPr>
        <p:spPr>
          <a:xfrm>
            <a:off x="1501475" y="2759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808" name="Google Shape;3808;p92"/>
          <p:cNvSpPr/>
          <p:nvPr/>
        </p:nvSpPr>
        <p:spPr>
          <a:xfrm>
            <a:off x="1653875" y="2911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809" name="Google Shape;3809;p92"/>
          <p:cNvSpPr/>
          <p:nvPr/>
        </p:nvSpPr>
        <p:spPr>
          <a:xfrm>
            <a:off x="1806275" y="3063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810" name="Google Shape;3810;p92"/>
          <p:cNvSpPr/>
          <p:nvPr/>
        </p:nvSpPr>
        <p:spPr>
          <a:xfrm>
            <a:off x="1958675" y="3216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811" name="Google Shape;3811;p92"/>
          <p:cNvSpPr/>
          <p:nvPr/>
        </p:nvSpPr>
        <p:spPr>
          <a:xfrm>
            <a:off x="2111075" y="3368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812" name="Google Shape;3812;p92"/>
          <p:cNvSpPr/>
          <p:nvPr/>
        </p:nvSpPr>
        <p:spPr>
          <a:xfrm>
            <a:off x="2263475" y="3521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813" name="Google Shape;3813;p92"/>
          <p:cNvSpPr/>
          <p:nvPr/>
        </p:nvSpPr>
        <p:spPr>
          <a:xfrm>
            <a:off x="2415875" y="3673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814" name="Google Shape;3814;p92"/>
          <p:cNvSpPr/>
          <p:nvPr/>
        </p:nvSpPr>
        <p:spPr>
          <a:xfrm>
            <a:off x="2568275" y="3825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815" name="Google Shape;3815;p92"/>
          <p:cNvSpPr/>
          <p:nvPr/>
        </p:nvSpPr>
        <p:spPr>
          <a:xfrm>
            <a:off x="2720675" y="3978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816" name="Google Shape;3816;p92"/>
          <p:cNvSpPr/>
          <p:nvPr/>
        </p:nvSpPr>
        <p:spPr>
          <a:xfrm>
            <a:off x="2873075" y="4130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817" name="Google Shape;3817;p92"/>
          <p:cNvSpPr/>
          <p:nvPr/>
        </p:nvSpPr>
        <p:spPr>
          <a:xfrm>
            <a:off x="3025475" y="4283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818" name="Google Shape;3818;p92"/>
          <p:cNvSpPr/>
          <p:nvPr/>
        </p:nvSpPr>
        <p:spPr>
          <a:xfrm>
            <a:off x="3177875" y="4435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819" name="Google Shape;3819;p92"/>
          <p:cNvSpPr/>
          <p:nvPr/>
        </p:nvSpPr>
        <p:spPr>
          <a:xfrm>
            <a:off x="3330275" y="4587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820" name="Google Shape;3820;p92"/>
          <p:cNvSpPr/>
          <p:nvPr/>
        </p:nvSpPr>
        <p:spPr>
          <a:xfrm>
            <a:off x="3482675" y="4740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821" name="Google Shape;3821;p92"/>
          <p:cNvSpPr/>
          <p:nvPr/>
        </p:nvSpPr>
        <p:spPr>
          <a:xfrm>
            <a:off x="3635075" y="4892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822" name="Google Shape;3822;p92"/>
          <p:cNvSpPr/>
          <p:nvPr/>
        </p:nvSpPr>
        <p:spPr>
          <a:xfrm>
            <a:off x="3787475" y="5045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823" name="Google Shape;3823;p92"/>
          <p:cNvSpPr/>
          <p:nvPr/>
        </p:nvSpPr>
        <p:spPr>
          <a:xfrm>
            <a:off x="3939875" y="5197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824" name="Google Shape;3824;p92"/>
          <p:cNvSpPr/>
          <p:nvPr/>
        </p:nvSpPr>
        <p:spPr>
          <a:xfrm>
            <a:off x="4092275" y="5349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825" name="Google Shape;3825;p92"/>
          <p:cNvSpPr/>
          <p:nvPr/>
        </p:nvSpPr>
        <p:spPr>
          <a:xfrm>
            <a:off x="739475" y="5502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826" name="Google Shape;3826;p92"/>
          <p:cNvSpPr/>
          <p:nvPr/>
        </p:nvSpPr>
        <p:spPr>
          <a:xfrm>
            <a:off x="891875" y="5654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827" name="Google Shape;3827;p92"/>
          <p:cNvSpPr/>
          <p:nvPr/>
        </p:nvSpPr>
        <p:spPr>
          <a:xfrm>
            <a:off x="1044275" y="5807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828" name="Google Shape;3828;p92"/>
          <p:cNvSpPr/>
          <p:nvPr/>
        </p:nvSpPr>
        <p:spPr>
          <a:xfrm>
            <a:off x="1196675" y="5959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829" name="Google Shape;3829;p92"/>
          <p:cNvSpPr/>
          <p:nvPr/>
        </p:nvSpPr>
        <p:spPr>
          <a:xfrm>
            <a:off x="1349075" y="6111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830" name="Google Shape;3830;p92"/>
          <p:cNvSpPr/>
          <p:nvPr/>
        </p:nvSpPr>
        <p:spPr>
          <a:xfrm>
            <a:off x="1501475" y="6264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831" name="Google Shape;3831;p92"/>
          <p:cNvSpPr/>
          <p:nvPr/>
        </p:nvSpPr>
        <p:spPr>
          <a:xfrm>
            <a:off x="1653875" y="6416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832" name="Google Shape;3832;p92"/>
          <p:cNvSpPr/>
          <p:nvPr/>
        </p:nvSpPr>
        <p:spPr>
          <a:xfrm>
            <a:off x="1806275" y="6569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833" name="Google Shape;3833;p92"/>
          <p:cNvSpPr/>
          <p:nvPr/>
        </p:nvSpPr>
        <p:spPr>
          <a:xfrm>
            <a:off x="1958675" y="6721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834" name="Google Shape;3834;p92"/>
          <p:cNvSpPr/>
          <p:nvPr/>
        </p:nvSpPr>
        <p:spPr>
          <a:xfrm>
            <a:off x="2111075" y="6873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835" name="Google Shape;3835;p92"/>
          <p:cNvSpPr/>
          <p:nvPr/>
        </p:nvSpPr>
        <p:spPr>
          <a:xfrm>
            <a:off x="2263475" y="7026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836" name="Google Shape;3836;p92"/>
          <p:cNvSpPr/>
          <p:nvPr/>
        </p:nvSpPr>
        <p:spPr>
          <a:xfrm>
            <a:off x="4092275" y="7178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837" name="Google Shape;3837;p92"/>
          <p:cNvSpPr/>
          <p:nvPr/>
        </p:nvSpPr>
        <p:spPr>
          <a:xfrm>
            <a:off x="739475" y="7407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838" name="Google Shape;3838;p92"/>
          <p:cNvSpPr/>
          <p:nvPr/>
        </p:nvSpPr>
        <p:spPr>
          <a:xfrm>
            <a:off x="891875" y="7559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839" name="Google Shape;3839;p92"/>
          <p:cNvSpPr/>
          <p:nvPr/>
        </p:nvSpPr>
        <p:spPr>
          <a:xfrm>
            <a:off x="1044275" y="7712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840" name="Google Shape;3840;p92"/>
          <p:cNvSpPr/>
          <p:nvPr/>
        </p:nvSpPr>
        <p:spPr>
          <a:xfrm>
            <a:off x="1196675" y="7864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841" name="Google Shape;3841;p92"/>
          <p:cNvSpPr/>
          <p:nvPr/>
        </p:nvSpPr>
        <p:spPr>
          <a:xfrm>
            <a:off x="1349075" y="8016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842" name="Google Shape;3842;p92"/>
          <p:cNvSpPr/>
          <p:nvPr/>
        </p:nvSpPr>
        <p:spPr>
          <a:xfrm>
            <a:off x="1501475" y="8169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843" name="Google Shape;3843;p92"/>
          <p:cNvSpPr/>
          <p:nvPr/>
        </p:nvSpPr>
        <p:spPr>
          <a:xfrm>
            <a:off x="1653875" y="8321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844" name="Google Shape;3844;p92"/>
          <p:cNvSpPr/>
          <p:nvPr/>
        </p:nvSpPr>
        <p:spPr>
          <a:xfrm>
            <a:off x="1806275" y="8474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845" name="Google Shape;3845;p92"/>
          <p:cNvSpPr/>
          <p:nvPr/>
        </p:nvSpPr>
        <p:spPr>
          <a:xfrm>
            <a:off x="1958675" y="8626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846" name="Google Shape;3846;p92"/>
          <p:cNvSpPr/>
          <p:nvPr/>
        </p:nvSpPr>
        <p:spPr>
          <a:xfrm>
            <a:off x="2111075" y="8778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847" name="Google Shape;3847;p92"/>
          <p:cNvSpPr/>
          <p:nvPr/>
        </p:nvSpPr>
        <p:spPr>
          <a:xfrm>
            <a:off x="2263475" y="8931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848" name="Google Shape;3848;p92"/>
          <p:cNvSpPr/>
          <p:nvPr/>
        </p:nvSpPr>
        <p:spPr>
          <a:xfrm>
            <a:off x="2415875" y="9083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849" name="Google Shape;3849;p92"/>
          <p:cNvSpPr/>
          <p:nvPr/>
        </p:nvSpPr>
        <p:spPr>
          <a:xfrm>
            <a:off x="739475" y="7178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850" name="Google Shape;3850;p92"/>
          <p:cNvSpPr/>
          <p:nvPr/>
        </p:nvSpPr>
        <p:spPr>
          <a:xfrm>
            <a:off x="891875" y="7331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851" name="Google Shape;3851;p92"/>
          <p:cNvSpPr/>
          <p:nvPr/>
        </p:nvSpPr>
        <p:spPr>
          <a:xfrm>
            <a:off x="1044275" y="7483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852" name="Google Shape;3852;p92"/>
          <p:cNvSpPr/>
          <p:nvPr/>
        </p:nvSpPr>
        <p:spPr>
          <a:xfrm>
            <a:off x="1196675" y="7635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853" name="Google Shape;3853;p92"/>
          <p:cNvSpPr/>
          <p:nvPr/>
        </p:nvSpPr>
        <p:spPr>
          <a:xfrm>
            <a:off x="1349075" y="7788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854" name="Google Shape;3854;p92"/>
          <p:cNvSpPr/>
          <p:nvPr/>
        </p:nvSpPr>
        <p:spPr>
          <a:xfrm>
            <a:off x="1501475" y="7940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855" name="Google Shape;3855;p92"/>
          <p:cNvSpPr/>
          <p:nvPr/>
        </p:nvSpPr>
        <p:spPr>
          <a:xfrm>
            <a:off x="1653875" y="8093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856" name="Google Shape;3856;p92"/>
          <p:cNvSpPr/>
          <p:nvPr/>
        </p:nvSpPr>
        <p:spPr>
          <a:xfrm>
            <a:off x="1806275" y="8245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857" name="Google Shape;3857;p92"/>
          <p:cNvSpPr/>
          <p:nvPr/>
        </p:nvSpPr>
        <p:spPr>
          <a:xfrm>
            <a:off x="1958675" y="8397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858" name="Google Shape;3858;p92"/>
          <p:cNvSpPr/>
          <p:nvPr/>
        </p:nvSpPr>
        <p:spPr>
          <a:xfrm>
            <a:off x="2111075" y="8550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859" name="Google Shape;3859;p92"/>
          <p:cNvSpPr/>
          <p:nvPr/>
        </p:nvSpPr>
        <p:spPr>
          <a:xfrm>
            <a:off x="2263475" y="8702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860" name="Google Shape;3860;p92"/>
          <p:cNvSpPr/>
          <p:nvPr/>
        </p:nvSpPr>
        <p:spPr>
          <a:xfrm>
            <a:off x="2415875" y="8855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861" name="Google Shape;3861;p92"/>
          <p:cNvSpPr/>
          <p:nvPr/>
        </p:nvSpPr>
        <p:spPr>
          <a:xfrm>
            <a:off x="2568275" y="9007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862" name="Google Shape;3862;p92"/>
          <p:cNvSpPr/>
          <p:nvPr/>
        </p:nvSpPr>
        <p:spPr>
          <a:xfrm>
            <a:off x="2720675" y="9159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863" name="Google Shape;3863;p92"/>
          <p:cNvSpPr/>
          <p:nvPr/>
        </p:nvSpPr>
        <p:spPr>
          <a:xfrm>
            <a:off x="1044275" y="7178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864" name="Google Shape;3864;p92"/>
          <p:cNvSpPr/>
          <p:nvPr/>
        </p:nvSpPr>
        <p:spPr>
          <a:xfrm>
            <a:off x="1196675" y="7331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865" name="Google Shape;3865;p92"/>
          <p:cNvSpPr/>
          <p:nvPr/>
        </p:nvSpPr>
        <p:spPr>
          <a:xfrm>
            <a:off x="1349075" y="7483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866" name="Google Shape;3866;p92"/>
          <p:cNvSpPr/>
          <p:nvPr/>
        </p:nvSpPr>
        <p:spPr>
          <a:xfrm>
            <a:off x="1501475" y="7635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867" name="Google Shape;3867;p92"/>
          <p:cNvSpPr/>
          <p:nvPr/>
        </p:nvSpPr>
        <p:spPr>
          <a:xfrm>
            <a:off x="1653875" y="7788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868" name="Google Shape;3868;p92"/>
          <p:cNvSpPr/>
          <p:nvPr/>
        </p:nvSpPr>
        <p:spPr>
          <a:xfrm>
            <a:off x="1806275" y="7940775"/>
            <a:ext cx="104700" cy="1047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869" name="Google Shape;3869;p92"/>
          <p:cNvSpPr/>
          <p:nvPr/>
        </p:nvSpPr>
        <p:spPr>
          <a:xfrm>
            <a:off x="1958675" y="8093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870" name="Google Shape;3870;p92"/>
          <p:cNvSpPr/>
          <p:nvPr/>
        </p:nvSpPr>
        <p:spPr>
          <a:xfrm>
            <a:off x="2111075" y="8245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871" name="Google Shape;3871;p92"/>
          <p:cNvSpPr/>
          <p:nvPr/>
        </p:nvSpPr>
        <p:spPr>
          <a:xfrm>
            <a:off x="2263475" y="8397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872" name="Google Shape;3872;p92"/>
          <p:cNvSpPr/>
          <p:nvPr/>
        </p:nvSpPr>
        <p:spPr>
          <a:xfrm>
            <a:off x="2415875" y="8550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873" name="Google Shape;3873;p92"/>
          <p:cNvSpPr/>
          <p:nvPr/>
        </p:nvSpPr>
        <p:spPr>
          <a:xfrm>
            <a:off x="2568275" y="8702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874" name="Google Shape;3874;p92"/>
          <p:cNvSpPr/>
          <p:nvPr/>
        </p:nvSpPr>
        <p:spPr>
          <a:xfrm>
            <a:off x="2720675" y="8855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875" name="Google Shape;3875;p92"/>
          <p:cNvSpPr/>
          <p:nvPr/>
        </p:nvSpPr>
        <p:spPr>
          <a:xfrm>
            <a:off x="2873075" y="9007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876" name="Google Shape;3876;p92"/>
          <p:cNvSpPr/>
          <p:nvPr/>
        </p:nvSpPr>
        <p:spPr>
          <a:xfrm>
            <a:off x="3025475" y="9159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877" name="Google Shape;3877;p92"/>
          <p:cNvSpPr/>
          <p:nvPr/>
        </p:nvSpPr>
        <p:spPr>
          <a:xfrm>
            <a:off x="1349075" y="7178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878" name="Google Shape;3878;p92"/>
          <p:cNvSpPr/>
          <p:nvPr/>
        </p:nvSpPr>
        <p:spPr>
          <a:xfrm>
            <a:off x="1501475" y="7331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879" name="Google Shape;3879;p92"/>
          <p:cNvSpPr/>
          <p:nvPr/>
        </p:nvSpPr>
        <p:spPr>
          <a:xfrm>
            <a:off x="1653875" y="7483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880" name="Google Shape;3880;p92"/>
          <p:cNvSpPr/>
          <p:nvPr/>
        </p:nvSpPr>
        <p:spPr>
          <a:xfrm>
            <a:off x="1806275" y="7635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881" name="Google Shape;3881;p92"/>
          <p:cNvSpPr/>
          <p:nvPr/>
        </p:nvSpPr>
        <p:spPr>
          <a:xfrm>
            <a:off x="1958675" y="7788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882" name="Google Shape;3882;p92"/>
          <p:cNvSpPr/>
          <p:nvPr/>
        </p:nvSpPr>
        <p:spPr>
          <a:xfrm>
            <a:off x="2111075" y="7940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883" name="Google Shape;3883;p92"/>
          <p:cNvSpPr/>
          <p:nvPr/>
        </p:nvSpPr>
        <p:spPr>
          <a:xfrm>
            <a:off x="2263475" y="8093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884" name="Google Shape;3884;p92"/>
          <p:cNvSpPr/>
          <p:nvPr/>
        </p:nvSpPr>
        <p:spPr>
          <a:xfrm>
            <a:off x="2415875" y="8245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885" name="Google Shape;3885;p92"/>
          <p:cNvSpPr/>
          <p:nvPr/>
        </p:nvSpPr>
        <p:spPr>
          <a:xfrm>
            <a:off x="2568275" y="8397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886" name="Google Shape;3886;p92"/>
          <p:cNvSpPr/>
          <p:nvPr/>
        </p:nvSpPr>
        <p:spPr>
          <a:xfrm>
            <a:off x="2720675" y="8550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887" name="Google Shape;3887;p92"/>
          <p:cNvSpPr/>
          <p:nvPr/>
        </p:nvSpPr>
        <p:spPr>
          <a:xfrm>
            <a:off x="2873075" y="8702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888" name="Google Shape;3888;p92"/>
          <p:cNvSpPr/>
          <p:nvPr/>
        </p:nvSpPr>
        <p:spPr>
          <a:xfrm>
            <a:off x="3025475" y="8855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889" name="Google Shape;3889;p92"/>
          <p:cNvSpPr/>
          <p:nvPr/>
        </p:nvSpPr>
        <p:spPr>
          <a:xfrm>
            <a:off x="3177875" y="9007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890" name="Google Shape;3890;p92"/>
          <p:cNvSpPr/>
          <p:nvPr/>
        </p:nvSpPr>
        <p:spPr>
          <a:xfrm>
            <a:off x="3330275" y="9159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891" name="Google Shape;3891;p92"/>
          <p:cNvSpPr/>
          <p:nvPr/>
        </p:nvSpPr>
        <p:spPr>
          <a:xfrm>
            <a:off x="1653875" y="7178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892" name="Google Shape;3892;p92"/>
          <p:cNvSpPr/>
          <p:nvPr/>
        </p:nvSpPr>
        <p:spPr>
          <a:xfrm>
            <a:off x="1806275" y="7331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893" name="Google Shape;3893;p92"/>
          <p:cNvSpPr/>
          <p:nvPr/>
        </p:nvSpPr>
        <p:spPr>
          <a:xfrm>
            <a:off x="1958675" y="7483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894" name="Google Shape;3894;p92"/>
          <p:cNvSpPr/>
          <p:nvPr/>
        </p:nvSpPr>
        <p:spPr>
          <a:xfrm>
            <a:off x="2111075" y="7635975"/>
            <a:ext cx="104700" cy="1047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895" name="Google Shape;3895;p92"/>
          <p:cNvSpPr/>
          <p:nvPr/>
        </p:nvSpPr>
        <p:spPr>
          <a:xfrm>
            <a:off x="2263475" y="7788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896" name="Google Shape;3896;p92"/>
          <p:cNvSpPr/>
          <p:nvPr/>
        </p:nvSpPr>
        <p:spPr>
          <a:xfrm>
            <a:off x="2415875" y="7940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897" name="Google Shape;3897;p92"/>
          <p:cNvSpPr/>
          <p:nvPr/>
        </p:nvSpPr>
        <p:spPr>
          <a:xfrm>
            <a:off x="2568275" y="8093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898" name="Google Shape;3898;p92"/>
          <p:cNvSpPr/>
          <p:nvPr/>
        </p:nvSpPr>
        <p:spPr>
          <a:xfrm>
            <a:off x="2720675" y="8245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899" name="Google Shape;3899;p92"/>
          <p:cNvSpPr/>
          <p:nvPr/>
        </p:nvSpPr>
        <p:spPr>
          <a:xfrm>
            <a:off x="2873075" y="8397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900" name="Google Shape;3900;p92"/>
          <p:cNvSpPr/>
          <p:nvPr/>
        </p:nvSpPr>
        <p:spPr>
          <a:xfrm>
            <a:off x="3025475" y="8550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901" name="Google Shape;3901;p92"/>
          <p:cNvSpPr/>
          <p:nvPr/>
        </p:nvSpPr>
        <p:spPr>
          <a:xfrm>
            <a:off x="3177875" y="8702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902" name="Google Shape;3902;p92"/>
          <p:cNvSpPr/>
          <p:nvPr/>
        </p:nvSpPr>
        <p:spPr>
          <a:xfrm>
            <a:off x="3330275" y="8855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903" name="Google Shape;3903;p92"/>
          <p:cNvSpPr/>
          <p:nvPr/>
        </p:nvSpPr>
        <p:spPr>
          <a:xfrm>
            <a:off x="3482675" y="9007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904" name="Google Shape;3904;p92"/>
          <p:cNvSpPr/>
          <p:nvPr/>
        </p:nvSpPr>
        <p:spPr>
          <a:xfrm>
            <a:off x="3635075" y="9159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905" name="Google Shape;3905;p92"/>
          <p:cNvSpPr/>
          <p:nvPr/>
        </p:nvSpPr>
        <p:spPr>
          <a:xfrm>
            <a:off x="1958675" y="7178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906" name="Google Shape;3906;p92"/>
          <p:cNvSpPr/>
          <p:nvPr/>
        </p:nvSpPr>
        <p:spPr>
          <a:xfrm>
            <a:off x="2111075" y="7331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907" name="Google Shape;3907;p92"/>
          <p:cNvSpPr/>
          <p:nvPr/>
        </p:nvSpPr>
        <p:spPr>
          <a:xfrm>
            <a:off x="2263475" y="7483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908" name="Google Shape;3908;p92"/>
          <p:cNvSpPr/>
          <p:nvPr/>
        </p:nvSpPr>
        <p:spPr>
          <a:xfrm>
            <a:off x="2415875" y="7635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909" name="Google Shape;3909;p92"/>
          <p:cNvSpPr/>
          <p:nvPr/>
        </p:nvSpPr>
        <p:spPr>
          <a:xfrm>
            <a:off x="2568275" y="7788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910" name="Google Shape;3910;p92"/>
          <p:cNvSpPr/>
          <p:nvPr/>
        </p:nvSpPr>
        <p:spPr>
          <a:xfrm>
            <a:off x="2720675" y="7940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911" name="Google Shape;3911;p92"/>
          <p:cNvSpPr/>
          <p:nvPr/>
        </p:nvSpPr>
        <p:spPr>
          <a:xfrm>
            <a:off x="2873075" y="8093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912" name="Google Shape;3912;p92"/>
          <p:cNvSpPr/>
          <p:nvPr/>
        </p:nvSpPr>
        <p:spPr>
          <a:xfrm>
            <a:off x="3025475" y="8245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913" name="Google Shape;3913;p92"/>
          <p:cNvSpPr/>
          <p:nvPr/>
        </p:nvSpPr>
        <p:spPr>
          <a:xfrm>
            <a:off x="3177875" y="8397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914" name="Google Shape;3914;p92"/>
          <p:cNvSpPr/>
          <p:nvPr/>
        </p:nvSpPr>
        <p:spPr>
          <a:xfrm>
            <a:off x="3330275" y="8550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915" name="Google Shape;3915;p92"/>
          <p:cNvSpPr/>
          <p:nvPr/>
        </p:nvSpPr>
        <p:spPr>
          <a:xfrm>
            <a:off x="3482675" y="8702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916" name="Google Shape;3916;p92"/>
          <p:cNvSpPr/>
          <p:nvPr/>
        </p:nvSpPr>
        <p:spPr>
          <a:xfrm>
            <a:off x="3635075" y="8855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917" name="Google Shape;3917;p92"/>
          <p:cNvSpPr/>
          <p:nvPr/>
        </p:nvSpPr>
        <p:spPr>
          <a:xfrm>
            <a:off x="3787475" y="9007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918" name="Google Shape;3918;p92"/>
          <p:cNvSpPr/>
          <p:nvPr/>
        </p:nvSpPr>
        <p:spPr>
          <a:xfrm>
            <a:off x="3939875" y="9159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919" name="Google Shape;3919;p92"/>
          <p:cNvSpPr/>
          <p:nvPr/>
        </p:nvSpPr>
        <p:spPr>
          <a:xfrm>
            <a:off x="2263475" y="7178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920" name="Google Shape;3920;p92"/>
          <p:cNvSpPr/>
          <p:nvPr/>
        </p:nvSpPr>
        <p:spPr>
          <a:xfrm>
            <a:off x="2415875" y="7331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921" name="Google Shape;3921;p92"/>
          <p:cNvSpPr/>
          <p:nvPr/>
        </p:nvSpPr>
        <p:spPr>
          <a:xfrm>
            <a:off x="2568275" y="7483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922" name="Google Shape;3922;p92"/>
          <p:cNvSpPr/>
          <p:nvPr/>
        </p:nvSpPr>
        <p:spPr>
          <a:xfrm>
            <a:off x="2720675" y="7635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923" name="Google Shape;3923;p92"/>
          <p:cNvSpPr/>
          <p:nvPr/>
        </p:nvSpPr>
        <p:spPr>
          <a:xfrm>
            <a:off x="2873075" y="7788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924" name="Google Shape;3924;p92"/>
          <p:cNvSpPr/>
          <p:nvPr/>
        </p:nvSpPr>
        <p:spPr>
          <a:xfrm>
            <a:off x="3025475" y="7940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925" name="Google Shape;3925;p92"/>
          <p:cNvSpPr/>
          <p:nvPr/>
        </p:nvSpPr>
        <p:spPr>
          <a:xfrm>
            <a:off x="3177875" y="8093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926" name="Google Shape;3926;p92"/>
          <p:cNvSpPr/>
          <p:nvPr/>
        </p:nvSpPr>
        <p:spPr>
          <a:xfrm>
            <a:off x="3330275" y="8245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927" name="Google Shape;3927;p92"/>
          <p:cNvSpPr/>
          <p:nvPr/>
        </p:nvSpPr>
        <p:spPr>
          <a:xfrm>
            <a:off x="3482675" y="8397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928" name="Google Shape;3928;p92"/>
          <p:cNvSpPr/>
          <p:nvPr/>
        </p:nvSpPr>
        <p:spPr>
          <a:xfrm>
            <a:off x="3635075" y="8550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929" name="Google Shape;3929;p92"/>
          <p:cNvSpPr/>
          <p:nvPr/>
        </p:nvSpPr>
        <p:spPr>
          <a:xfrm>
            <a:off x="3787475" y="8702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930" name="Google Shape;3930;p92"/>
          <p:cNvSpPr/>
          <p:nvPr/>
        </p:nvSpPr>
        <p:spPr>
          <a:xfrm>
            <a:off x="3939875" y="8855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931" name="Google Shape;3931;p92"/>
          <p:cNvSpPr/>
          <p:nvPr/>
        </p:nvSpPr>
        <p:spPr>
          <a:xfrm>
            <a:off x="4092275" y="9007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932" name="Google Shape;3932;p92"/>
          <p:cNvSpPr/>
          <p:nvPr/>
        </p:nvSpPr>
        <p:spPr>
          <a:xfrm>
            <a:off x="739475" y="9159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933" name="Google Shape;3933;p92"/>
          <p:cNvSpPr/>
          <p:nvPr/>
        </p:nvSpPr>
        <p:spPr>
          <a:xfrm>
            <a:off x="2568275" y="7178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934" name="Google Shape;3934;p92"/>
          <p:cNvSpPr/>
          <p:nvPr/>
        </p:nvSpPr>
        <p:spPr>
          <a:xfrm>
            <a:off x="2720675" y="7331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935" name="Google Shape;3935;p92"/>
          <p:cNvSpPr/>
          <p:nvPr/>
        </p:nvSpPr>
        <p:spPr>
          <a:xfrm>
            <a:off x="2873075" y="7483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936" name="Google Shape;3936;p92"/>
          <p:cNvSpPr/>
          <p:nvPr/>
        </p:nvSpPr>
        <p:spPr>
          <a:xfrm>
            <a:off x="3025475" y="7635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937" name="Google Shape;3937;p92"/>
          <p:cNvSpPr/>
          <p:nvPr/>
        </p:nvSpPr>
        <p:spPr>
          <a:xfrm>
            <a:off x="3177875" y="7788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938" name="Google Shape;3938;p92"/>
          <p:cNvSpPr/>
          <p:nvPr/>
        </p:nvSpPr>
        <p:spPr>
          <a:xfrm>
            <a:off x="3330275" y="7940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939" name="Google Shape;3939;p92"/>
          <p:cNvSpPr/>
          <p:nvPr/>
        </p:nvSpPr>
        <p:spPr>
          <a:xfrm>
            <a:off x="3482675" y="8093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940" name="Google Shape;3940;p92"/>
          <p:cNvSpPr/>
          <p:nvPr/>
        </p:nvSpPr>
        <p:spPr>
          <a:xfrm>
            <a:off x="3635075" y="8245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941" name="Google Shape;3941;p92"/>
          <p:cNvSpPr/>
          <p:nvPr/>
        </p:nvSpPr>
        <p:spPr>
          <a:xfrm>
            <a:off x="3787475" y="8397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942" name="Google Shape;3942;p92"/>
          <p:cNvSpPr/>
          <p:nvPr/>
        </p:nvSpPr>
        <p:spPr>
          <a:xfrm>
            <a:off x="3939875" y="8550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943" name="Google Shape;3943;p92"/>
          <p:cNvSpPr/>
          <p:nvPr/>
        </p:nvSpPr>
        <p:spPr>
          <a:xfrm>
            <a:off x="4092275" y="8702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944" name="Google Shape;3944;p92"/>
          <p:cNvSpPr/>
          <p:nvPr/>
        </p:nvSpPr>
        <p:spPr>
          <a:xfrm>
            <a:off x="739475" y="8855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945" name="Google Shape;3945;p92"/>
          <p:cNvSpPr/>
          <p:nvPr/>
        </p:nvSpPr>
        <p:spPr>
          <a:xfrm>
            <a:off x="891875" y="9007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946" name="Google Shape;3946;p92"/>
          <p:cNvSpPr/>
          <p:nvPr/>
        </p:nvSpPr>
        <p:spPr>
          <a:xfrm>
            <a:off x="1044275" y="9159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947" name="Google Shape;3947;p92"/>
          <p:cNvSpPr/>
          <p:nvPr/>
        </p:nvSpPr>
        <p:spPr>
          <a:xfrm>
            <a:off x="2873075" y="7178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948" name="Google Shape;3948;p92"/>
          <p:cNvSpPr/>
          <p:nvPr/>
        </p:nvSpPr>
        <p:spPr>
          <a:xfrm>
            <a:off x="3025475" y="7331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949" name="Google Shape;3949;p92"/>
          <p:cNvSpPr/>
          <p:nvPr/>
        </p:nvSpPr>
        <p:spPr>
          <a:xfrm>
            <a:off x="3177875" y="7483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950" name="Google Shape;3950;p92"/>
          <p:cNvSpPr/>
          <p:nvPr/>
        </p:nvSpPr>
        <p:spPr>
          <a:xfrm>
            <a:off x="3330275" y="7635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951" name="Google Shape;3951;p92"/>
          <p:cNvSpPr/>
          <p:nvPr/>
        </p:nvSpPr>
        <p:spPr>
          <a:xfrm>
            <a:off x="3482675" y="7788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952" name="Google Shape;3952;p92"/>
          <p:cNvSpPr/>
          <p:nvPr/>
        </p:nvSpPr>
        <p:spPr>
          <a:xfrm>
            <a:off x="3635075" y="7940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953" name="Google Shape;3953;p92"/>
          <p:cNvSpPr/>
          <p:nvPr/>
        </p:nvSpPr>
        <p:spPr>
          <a:xfrm>
            <a:off x="3787475" y="8093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954" name="Google Shape;3954;p92"/>
          <p:cNvSpPr/>
          <p:nvPr/>
        </p:nvSpPr>
        <p:spPr>
          <a:xfrm>
            <a:off x="3939875" y="8245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955" name="Google Shape;3955;p92"/>
          <p:cNvSpPr/>
          <p:nvPr/>
        </p:nvSpPr>
        <p:spPr>
          <a:xfrm>
            <a:off x="4092275" y="8397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956" name="Google Shape;3956;p92"/>
          <p:cNvSpPr/>
          <p:nvPr/>
        </p:nvSpPr>
        <p:spPr>
          <a:xfrm>
            <a:off x="739475" y="8550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957" name="Google Shape;3957;p92"/>
          <p:cNvSpPr/>
          <p:nvPr/>
        </p:nvSpPr>
        <p:spPr>
          <a:xfrm>
            <a:off x="891875" y="8702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958" name="Google Shape;3958;p92"/>
          <p:cNvSpPr/>
          <p:nvPr/>
        </p:nvSpPr>
        <p:spPr>
          <a:xfrm>
            <a:off x="1044275" y="8855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959" name="Google Shape;3959;p92"/>
          <p:cNvSpPr/>
          <p:nvPr/>
        </p:nvSpPr>
        <p:spPr>
          <a:xfrm>
            <a:off x="1196675" y="9007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960" name="Google Shape;3960;p92"/>
          <p:cNvSpPr/>
          <p:nvPr/>
        </p:nvSpPr>
        <p:spPr>
          <a:xfrm>
            <a:off x="1349075" y="9159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961" name="Google Shape;3961;p92"/>
          <p:cNvSpPr/>
          <p:nvPr/>
        </p:nvSpPr>
        <p:spPr>
          <a:xfrm>
            <a:off x="3177875" y="7178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962" name="Google Shape;3962;p92"/>
          <p:cNvSpPr/>
          <p:nvPr/>
        </p:nvSpPr>
        <p:spPr>
          <a:xfrm>
            <a:off x="3330275" y="7331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963" name="Google Shape;3963;p92"/>
          <p:cNvSpPr/>
          <p:nvPr/>
        </p:nvSpPr>
        <p:spPr>
          <a:xfrm>
            <a:off x="3482675" y="7483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964" name="Google Shape;3964;p92"/>
          <p:cNvSpPr/>
          <p:nvPr/>
        </p:nvSpPr>
        <p:spPr>
          <a:xfrm>
            <a:off x="3635075" y="7635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965" name="Google Shape;3965;p92"/>
          <p:cNvSpPr/>
          <p:nvPr/>
        </p:nvSpPr>
        <p:spPr>
          <a:xfrm>
            <a:off x="3787475" y="7788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966" name="Google Shape;3966;p92"/>
          <p:cNvSpPr/>
          <p:nvPr/>
        </p:nvSpPr>
        <p:spPr>
          <a:xfrm>
            <a:off x="3939875" y="7940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967" name="Google Shape;3967;p92"/>
          <p:cNvSpPr/>
          <p:nvPr/>
        </p:nvSpPr>
        <p:spPr>
          <a:xfrm>
            <a:off x="4092275" y="8093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968" name="Google Shape;3968;p92"/>
          <p:cNvSpPr/>
          <p:nvPr/>
        </p:nvSpPr>
        <p:spPr>
          <a:xfrm>
            <a:off x="739475" y="8245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969" name="Google Shape;3969;p92"/>
          <p:cNvSpPr/>
          <p:nvPr/>
        </p:nvSpPr>
        <p:spPr>
          <a:xfrm>
            <a:off x="891875" y="8397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970" name="Google Shape;3970;p92"/>
          <p:cNvSpPr/>
          <p:nvPr/>
        </p:nvSpPr>
        <p:spPr>
          <a:xfrm>
            <a:off x="1044275" y="8550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971" name="Google Shape;3971;p92"/>
          <p:cNvSpPr/>
          <p:nvPr/>
        </p:nvSpPr>
        <p:spPr>
          <a:xfrm>
            <a:off x="1196675" y="8702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972" name="Google Shape;3972;p92"/>
          <p:cNvSpPr/>
          <p:nvPr/>
        </p:nvSpPr>
        <p:spPr>
          <a:xfrm>
            <a:off x="1349075" y="8855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973" name="Google Shape;3973;p92"/>
          <p:cNvSpPr/>
          <p:nvPr/>
        </p:nvSpPr>
        <p:spPr>
          <a:xfrm>
            <a:off x="1501475" y="9007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974" name="Google Shape;3974;p92"/>
          <p:cNvSpPr/>
          <p:nvPr/>
        </p:nvSpPr>
        <p:spPr>
          <a:xfrm>
            <a:off x="1653875" y="9159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975" name="Google Shape;3975;p92"/>
          <p:cNvSpPr/>
          <p:nvPr/>
        </p:nvSpPr>
        <p:spPr>
          <a:xfrm>
            <a:off x="3482675" y="7178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976" name="Google Shape;3976;p92"/>
          <p:cNvSpPr/>
          <p:nvPr/>
        </p:nvSpPr>
        <p:spPr>
          <a:xfrm>
            <a:off x="3635075" y="7331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977" name="Google Shape;3977;p92"/>
          <p:cNvSpPr/>
          <p:nvPr/>
        </p:nvSpPr>
        <p:spPr>
          <a:xfrm>
            <a:off x="3787475" y="7483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978" name="Google Shape;3978;p92"/>
          <p:cNvSpPr/>
          <p:nvPr/>
        </p:nvSpPr>
        <p:spPr>
          <a:xfrm>
            <a:off x="3939875" y="7635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979" name="Google Shape;3979;p92"/>
          <p:cNvSpPr/>
          <p:nvPr/>
        </p:nvSpPr>
        <p:spPr>
          <a:xfrm>
            <a:off x="4092275" y="7788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980" name="Google Shape;3980;p92"/>
          <p:cNvSpPr/>
          <p:nvPr/>
        </p:nvSpPr>
        <p:spPr>
          <a:xfrm>
            <a:off x="739475" y="7940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981" name="Google Shape;3981;p92"/>
          <p:cNvSpPr/>
          <p:nvPr/>
        </p:nvSpPr>
        <p:spPr>
          <a:xfrm>
            <a:off x="891875" y="8093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982" name="Google Shape;3982;p92"/>
          <p:cNvSpPr/>
          <p:nvPr/>
        </p:nvSpPr>
        <p:spPr>
          <a:xfrm>
            <a:off x="1044275" y="8245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983" name="Google Shape;3983;p92"/>
          <p:cNvSpPr/>
          <p:nvPr/>
        </p:nvSpPr>
        <p:spPr>
          <a:xfrm>
            <a:off x="1196675" y="8397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984" name="Google Shape;3984;p92"/>
          <p:cNvSpPr/>
          <p:nvPr/>
        </p:nvSpPr>
        <p:spPr>
          <a:xfrm>
            <a:off x="1349075" y="8550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985" name="Google Shape;3985;p92"/>
          <p:cNvSpPr/>
          <p:nvPr/>
        </p:nvSpPr>
        <p:spPr>
          <a:xfrm>
            <a:off x="1501475" y="8702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986" name="Google Shape;3986;p92"/>
          <p:cNvSpPr/>
          <p:nvPr/>
        </p:nvSpPr>
        <p:spPr>
          <a:xfrm>
            <a:off x="1653875" y="8855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987" name="Google Shape;3987;p92"/>
          <p:cNvSpPr/>
          <p:nvPr/>
        </p:nvSpPr>
        <p:spPr>
          <a:xfrm>
            <a:off x="1806275" y="9007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988" name="Google Shape;3988;p92"/>
          <p:cNvSpPr/>
          <p:nvPr/>
        </p:nvSpPr>
        <p:spPr>
          <a:xfrm>
            <a:off x="1958675" y="9159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989" name="Google Shape;3989;p92"/>
          <p:cNvSpPr/>
          <p:nvPr/>
        </p:nvSpPr>
        <p:spPr>
          <a:xfrm>
            <a:off x="3787475" y="7178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990" name="Google Shape;3990;p92"/>
          <p:cNvSpPr/>
          <p:nvPr/>
        </p:nvSpPr>
        <p:spPr>
          <a:xfrm>
            <a:off x="3939875" y="7331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991" name="Google Shape;3991;p92"/>
          <p:cNvSpPr/>
          <p:nvPr/>
        </p:nvSpPr>
        <p:spPr>
          <a:xfrm>
            <a:off x="4092275" y="7483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992" name="Google Shape;3992;p92"/>
          <p:cNvSpPr/>
          <p:nvPr/>
        </p:nvSpPr>
        <p:spPr>
          <a:xfrm>
            <a:off x="739475" y="7635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993" name="Google Shape;3993;p92"/>
          <p:cNvSpPr/>
          <p:nvPr/>
        </p:nvSpPr>
        <p:spPr>
          <a:xfrm>
            <a:off x="891875" y="7788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994" name="Google Shape;3994;p92"/>
          <p:cNvSpPr/>
          <p:nvPr/>
        </p:nvSpPr>
        <p:spPr>
          <a:xfrm>
            <a:off x="1044275" y="7940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995" name="Google Shape;3995;p92"/>
          <p:cNvSpPr/>
          <p:nvPr/>
        </p:nvSpPr>
        <p:spPr>
          <a:xfrm>
            <a:off x="1196675" y="8093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996" name="Google Shape;3996;p92"/>
          <p:cNvSpPr/>
          <p:nvPr/>
        </p:nvSpPr>
        <p:spPr>
          <a:xfrm>
            <a:off x="1349075" y="8245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997" name="Google Shape;3997;p92"/>
          <p:cNvSpPr/>
          <p:nvPr/>
        </p:nvSpPr>
        <p:spPr>
          <a:xfrm>
            <a:off x="1501475" y="8397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998" name="Google Shape;3998;p92"/>
          <p:cNvSpPr/>
          <p:nvPr/>
        </p:nvSpPr>
        <p:spPr>
          <a:xfrm>
            <a:off x="1653875" y="85503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3999" name="Google Shape;3999;p92"/>
          <p:cNvSpPr/>
          <p:nvPr/>
        </p:nvSpPr>
        <p:spPr>
          <a:xfrm>
            <a:off x="1806275" y="87027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000" name="Google Shape;4000;p92"/>
          <p:cNvSpPr/>
          <p:nvPr/>
        </p:nvSpPr>
        <p:spPr>
          <a:xfrm>
            <a:off x="1958675" y="88551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001" name="Google Shape;4001;p92"/>
          <p:cNvSpPr/>
          <p:nvPr/>
        </p:nvSpPr>
        <p:spPr>
          <a:xfrm>
            <a:off x="2111075" y="90075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002" name="Google Shape;4002;p92"/>
          <p:cNvSpPr/>
          <p:nvPr/>
        </p:nvSpPr>
        <p:spPr>
          <a:xfrm>
            <a:off x="2263475" y="91599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003" name="Google Shape;4003;p92"/>
          <p:cNvSpPr/>
          <p:nvPr/>
        </p:nvSpPr>
        <p:spPr>
          <a:xfrm>
            <a:off x="4244675" y="1730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004" name="Google Shape;4004;p92"/>
          <p:cNvSpPr/>
          <p:nvPr/>
        </p:nvSpPr>
        <p:spPr>
          <a:xfrm>
            <a:off x="4397075" y="1882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005" name="Google Shape;4005;p92"/>
          <p:cNvSpPr/>
          <p:nvPr/>
        </p:nvSpPr>
        <p:spPr>
          <a:xfrm>
            <a:off x="4549475" y="2035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006" name="Google Shape;4006;p92"/>
          <p:cNvSpPr/>
          <p:nvPr/>
        </p:nvSpPr>
        <p:spPr>
          <a:xfrm>
            <a:off x="4701875" y="2187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007" name="Google Shape;4007;p92"/>
          <p:cNvSpPr/>
          <p:nvPr/>
        </p:nvSpPr>
        <p:spPr>
          <a:xfrm>
            <a:off x="4854275" y="2340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008" name="Google Shape;4008;p92"/>
          <p:cNvSpPr/>
          <p:nvPr/>
        </p:nvSpPr>
        <p:spPr>
          <a:xfrm>
            <a:off x="5006675" y="2492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009" name="Google Shape;4009;p92"/>
          <p:cNvSpPr/>
          <p:nvPr/>
        </p:nvSpPr>
        <p:spPr>
          <a:xfrm>
            <a:off x="5159075" y="2644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010" name="Google Shape;4010;p92"/>
          <p:cNvSpPr/>
          <p:nvPr/>
        </p:nvSpPr>
        <p:spPr>
          <a:xfrm>
            <a:off x="5311475" y="2797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011" name="Google Shape;4011;p92"/>
          <p:cNvSpPr/>
          <p:nvPr/>
        </p:nvSpPr>
        <p:spPr>
          <a:xfrm>
            <a:off x="5463875" y="2949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012" name="Google Shape;4012;p92"/>
          <p:cNvSpPr/>
          <p:nvPr/>
        </p:nvSpPr>
        <p:spPr>
          <a:xfrm>
            <a:off x="5616275" y="3102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013" name="Google Shape;4013;p92"/>
          <p:cNvSpPr/>
          <p:nvPr/>
        </p:nvSpPr>
        <p:spPr>
          <a:xfrm>
            <a:off x="5768675" y="3254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014" name="Google Shape;4014;p92"/>
          <p:cNvSpPr/>
          <p:nvPr/>
        </p:nvSpPr>
        <p:spPr>
          <a:xfrm>
            <a:off x="5921075" y="3406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015" name="Google Shape;4015;p92"/>
          <p:cNvSpPr/>
          <p:nvPr/>
        </p:nvSpPr>
        <p:spPr>
          <a:xfrm>
            <a:off x="6073475" y="3559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016" name="Google Shape;4016;p92"/>
          <p:cNvSpPr/>
          <p:nvPr/>
        </p:nvSpPr>
        <p:spPr>
          <a:xfrm>
            <a:off x="6225875" y="3711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017" name="Google Shape;4017;p92"/>
          <p:cNvSpPr/>
          <p:nvPr/>
        </p:nvSpPr>
        <p:spPr>
          <a:xfrm>
            <a:off x="6378275" y="3864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018" name="Google Shape;4018;p92"/>
          <p:cNvSpPr/>
          <p:nvPr/>
        </p:nvSpPr>
        <p:spPr>
          <a:xfrm>
            <a:off x="6530675" y="4016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019" name="Google Shape;4019;p92"/>
          <p:cNvSpPr/>
          <p:nvPr/>
        </p:nvSpPr>
        <p:spPr>
          <a:xfrm>
            <a:off x="6683075" y="4168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020" name="Google Shape;4020;p92"/>
          <p:cNvSpPr/>
          <p:nvPr/>
        </p:nvSpPr>
        <p:spPr>
          <a:xfrm>
            <a:off x="6835475" y="4321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021" name="Google Shape;4021;p92"/>
          <p:cNvSpPr/>
          <p:nvPr/>
        </p:nvSpPr>
        <p:spPr>
          <a:xfrm>
            <a:off x="6987875" y="4473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022" name="Google Shape;4022;p92"/>
          <p:cNvSpPr/>
          <p:nvPr/>
        </p:nvSpPr>
        <p:spPr>
          <a:xfrm>
            <a:off x="7140275" y="4626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023" name="Google Shape;4023;p92"/>
          <p:cNvSpPr/>
          <p:nvPr/>
        </p:nvSpPr>
        <p:spPr>
          <a:xfrm>
            <a:off x="7292675" y="4778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024" name="Google Shape;4024;p92"/>
          <p:cNvSpPr/>
          <p:nvPr/>
        </p:nvSpPr>
        <p:spPr>
          <a:xfrm>
            <a:off x="7445075" y="4930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025" name="Google Shape;4025;p92"/>
          <p:cNvSpPr/>
          <p:nvPr/>
        </p:nvSpPr>
        <p:spPr>
          <a:xfrm>
            <a:off x="7597475" y="5083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026" name="Google Shape;4026;p92"/>
          <p:cNvSpPr/>
          <p:nvPr/>
        </p:nvSpPr>
        <p:spPr>
          <a:xfrm>
            <a:off x="4244675" y="5311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027" name="Google Shape;4027;p92"/>
          <p:cNvSpPr/>
          <p:nvPr/>
        </p:nvSpPr>
        <p:spPr>
          <a:xfrm>
            <a:off x="4397075" y="5464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028" name="Google Shape;4028;p92"/>
          <p:cNvSpPr/>
          <p:nvPr/>
        </p:nvSpPr>
        <p:spPr>
          <a:xfrm>
            <a:off x="4549475" y="5616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029" name="Google Shape;4029;p92"/>
          <p:cNvSpPr/>
          <p:nvPr/>
        </p:nvSpPr>
        <p:spPr>
          <a:xfrm>
            <a:off x="4701875" y="5769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030" name="Google Shape;4030;p92"/>
          <p:cNvSpPr/>
          <p:nvPr/>
        </p:nvSpPr>
        <p:spPr>
          <a:xfrm>
            <a:off x="4854275" y="5921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031" name="Google Shape;4031;p92"/>
          <p:cNvSpPr/>
          <p:nvPr/>
        </p:nvSpPr>
        <p:spPr>
          <a:xfrm>
            <a:off x="5006675" y="6073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032" name="Google Shape;4032;p92"/>
          <p:cNvSpPr/>
          <p:nvPr/>
        </p:nvSpPr>
        <p:spPr>
          <a:xfrm>
            <a:off x="5159075" y="6226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033" name="Google Shape;4033;p92"/>
          <p:cNvSpPr/>
          <p:nvPr/>
        </p:nvSpPr>
        <p:spPr>
          <a:xfrm>
            <a:off x="5311475" y="6378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034" name="Google Shape;4034;p92"/>
          <p:cNvSpPr/>
          <p:nvPr/>
        </p:nvSpPr>
        <p:spPr>
          <a:xfrm>
            <a:off x="5463875" y="6531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035" name="Google Shape;4035;p92"/>
          <p:cNvSpPr/>
          <p:nvPr/>
        </p:nvSpPr>
        <p:spPr>
          <a:xfrm>
            <a:off x="5616275" y="6683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036" name="Google Shape;4036;p92"/>
          <p:cNvSpPr/>
          <p:nvPr/>
        </p:nvSpPr>
        <p:spPr>
          <a:xfrm>
            <a:off x="5768675" y="6835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037" name="Google Shape;4037;p92"/>
          <p:cNvSpPr/>
          <p:nvPr/>
        </p:nvSpPr>
        <p:spPr>
          <a:xfrm>
            <a:off x="5921075" y="6988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038" name="Google Shape;4038;p92"/>
          <p:cNvSpPr/>
          <p:nvPr/>
        </p:nvSpPr>
        <p:spPr>
          <a:xfrm>
            <a:off x="4397075" y="1654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039" name="Google Shape;4039;p92"/>
          <p:cNvSpPr/>
          <p:nvPr/>
        </p:nvSpPr>
        <p:spPr>
          <a:xfrm>
            <a:off x="4549475" y="1806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040" name="Google Shape;4040;p92"/>
          <p:cNvSpPr/>
          <p:nvPr/>
        </p:nvSpPr>
        <p:spPr>
          <a:xfrm>
            <a:off x="4701875" y="1959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041" name="Google Shape;4041;p92"/>
          <p:cNvSpPr/>
          <p:nvPr/>
        </p:nvSpPr>
        <p:spPr>
          <a:xfrm>
            <a:off x="4854275" y="2111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042" name="Google Shape;4042;p92"/>
          <p:cNvSpPr/>
          <p:nvPr/>
        </p:nvSpPr>
        <p:spPr>
          <a:xfrm>
            <a:off x="5006675" y="2263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043" name="Google Shape;4043;p92"/>
          <p:cNvSpPr/>
          <p:nvPr/>
        </p:nvSpPr>
        <p:spPr>
          <a:xfrm>
            <a:off x="5159075" y="2416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044" name="Google Shape;4044;p92"/>
          <p:cNvSpPr/>
          <p:nvPr/>
        </p:nvSpPr>
        <p:spPr>
          <a:xfrm>
            <a:off x="5311475" y="2568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045" name="Google Shape;4045;p92"/>
          <p:cNvSpPr/>
          <p:nvPr/>
        </p:nvSpPr>
        <p:spPr>
          <a:xfrm>
            <a:off x="5463875" y="2721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046" name="Google Shape;4046;p92"/>
          <p:cNvSpPr/>
          <p:nvPr/>
        </p:nvSpPr>
        <p:spPr>
          <a:xfrm>
            <a:off x="5616275" y="2873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047" name="Google Shape;4047;p92"/>
          <p:cNvSpPr/>
          <p:nvPr/>
        </p:nvSpPr>
        <p:spPr>
          <a:xfrm>
            <a:off x="5768675" y="3025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048" name="Google Shape;4048;p92"/>
          <p:cNvSpPr/>
          <p:nvPr/>
        </p:nvSpPr>
        <p:spPr>
          <a:xfrm>
            <a:off x="5921075" y="3178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049" name="Google Shape;4049;p92"/>
          <p:cNvSpPr/>
          <p:nvPr/>
        </p:nvSpPr>
        <p:spPr>
          <a:xfrm>
            <a:off x="6073475" y="3330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050" name="Google Shape;4050;p92"/>
          <p:cNvSpPr/>
          <p:nvPr/>
        </p:nvSpPr>
        <p:spPr>
          <a:xfrm>
            <a:off x="6225875" y="3483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051" name="Google Shape;4051;p92"/>
          <p:cNvSpPr/>
          <p:nvPr/>
        </p:nvSpPr>
        <p:spPr>
          <a:xfrm>
            <a:off x="6378275" y="3635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052" name="Google Shape;4052;p92"/>
          <p:cNvSpPr/>
          <p:nvPr/>
        </p:nvSpPr>
        <p:spPr>
          <a:xfrm>
            <a:off x="6530675" y="3787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053" name="Google Shape;4053;p92"/>
          <p:cNvSpPr/>
          <p:nvPr/>
        </p:nvSpPr>
        <p:spPr>
          <a:xfrm>
            <a:off x="6683075" y="3940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054" name="Google Shape;4054;p92"/>
          <p:cNvSpPr/>
          <p:nvPr/>
        </p:nvSpPr>
        <p:spPr>
          <a:xfrm>
            <a:off x="6835475" y="4092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055" name="Google Shape;4055;p92"/>
          <p:cNvSpPr/>
          <p:nvPr/>
        </p:nvSpPr>
        <p:spPr>
          <a:xfrm>
            <a:off x="6987875" y="4245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056" name="Google Shape;4056;p92"/>
          <p:cNvSpPr/>
          <p:nvPr/>
        </p:nvSpPr>
        <p:spPr>
          <a:xfrm>
            <a:off x="7140275" y="4397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057" name="Google Shape;4057;p92"/>
          <p:cNvSpPr/>
          <p:nvPr/>
        </p:nvSpPr>
        <p:spPr>
          <a:xfrm>
            <a:off x="7292675" y="4549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058" name="Google Shape;4058;p92"/>
          <p:cNvSpPr/>
          <p:nvPr/>
        </p:nvSpPr>
        <p:spPr>
          <a:xfrm>
            <a:off x="7445075" y="4702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059" name="Google Shape;4059;p92"/>
          <p:cNvSpPr/>
          <p:nvPr/>
        </p:nvSpPr>
        <p:spPr>
          <a:xfrm>
            <a:off x="7597475" y="4854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060" name="Google Shape;4060;p92"/>
          <p:cNvSpPr/>
          <p:nvPr/>
        </p:nvSpPr>
        <p:spPr>
          <a:xfrm>
            <a:off x="4244675" y="5083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061" name="Google Shape;4061;p92"/>
          <p:cNvSpPr/>
          <p:nvPr/>
        </p:nvSpPr>
        <p:spPr>
          <a:xfrm>
            <a:off x="4397075" y="5235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062" name="Google Shape;4062;p92"/>
          <p:cNvSpPr/>
          <p:nvPr/>
        </p:nvSpPr>
        <p:spPr>
          <a:xfrm>
            <a:off x="4549475" y="5388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063" name="Google Shape;4063;p92"/>
          <p:cNvSpPr/>
          <p:nvPr/>
        </p:nvSpPr>
        <p:spPr>
          <a:xfrm>
            <a:off x="4701875" y="5540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064" name="Google Shape;4064;p92"/>
          <p:cNvSpPr/>
          <p:nvPr/>
        </p:nvSpPr>
        <p:spPr>
          <a:xfrm>
            <a:off x="4854275" y="5692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065" name="Google Shape;4065;p92"/>
          <p:cNvSpPr/>
          <p:nvPr/>
        </p:nvSpPr>
        <p:spPr>
          <a:xfrm>
            <a:off x="5006675" y="5845275"/>
            <a:ext cx="104700" cy="1047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066" name="Google Shape;4066;p92"/>
          <p:cNvSpPr/>
          <p:nvPr/>
        </p:nvSpPr>
        <p:spPr>
          <a:xfrm>
            <a:off x="5159075" y="5997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067" name="Google Shape;4067;p92"/>
          <p:cNvSpPr/>
          <p:nvPr/>
        </p:nvSpPr>
        <p:spPr>
          <a:xfrm>
            <a:off x="5311475" y="6150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068" name="Google Shape;4068;p92"/>
          <p:cNvSpPr/>
          <p:nvPr/>
        </p:nvSpPr>
        <p:spPr>
          <a:xfrm>
            <a:off x="5463875" y="6302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069" name="Google Shape;4069;p92"/>
          <p:cNvSpPr/>
          <p:nvPr/>
        </p:nvSpPr>
        <p:spPr>
          <a:xfrm>
            <a:off x="5616275" y="6454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070" name="Google Shape;4070;p92"/>
          <p:cNvSpPr/>
          <p:nvPr/>
        </p:nvSpPr>
        <p:spPr>
          <a:xfrm>
            <a:off x="5768675" y="6607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071" name="Google Shape;4071;p92"/>
          <p:cNvSpPr/>
          <p:nvPr/>
        </p:nvSpPr>
        <p:spPr>
          <a:xfrm>
            <a:off x="5921075" y="6759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072" name="Google Shape;4072;p92"/>
          <p:cNvSpPr/>
          <p:nvPr/>
        </p:nvSpPr>
        <p:spPr>
          <a:xfrm>
            <a:off x="6073475" y="6912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073" name="Google Shape;4073;p92"/>
          <p:cNvSpPr/>
          <p:nvPr/>
        </p:nvSpPr>
        <p:spPr>
          <a:xfrm>
            <a:off x="6225875" y="7064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074" name="Google Shape;4074;p92"/>
          <p:cNvSpPr/>
          <p:nvPr/>
        </p:nvSpPr>
        <p:spPr>
          <a:xfrm>
            <a:off x="4701875" y="1654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075" name="Google Shape;4075;p92"/>
          <p:cNvSpPr/>
          <p:nvPr/>
        </p:nvSpPr>
        <p:spPr>
          <a:xfrm>
            <a:off x="4854275" y="1806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076" name="Google Shape;4076;p92"/>
          <p:cNvSpPr/>
          <p:nvPr/>
        </p:nvSpPr>
        <p:spPr>
          <a:xfrm>
            <a:off x="5006675" y="1959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077" name="Google Shape;4077;p92"/>
          <p:cNvSpPr/>
          <p:nvPr/>
        </p:nvSpPr>
        <p:spPr>
          <a:xfrm>
            <a:off x="5159075" y="2111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078" name="Google Shape;4078;p92"/>
          <p:cNvSpPr/>
          <p:nvPr/>
        </p:nvSpPr>
        <p:spPr>
          <a:xfrm>
            <a:off x="5311475" y="2263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079" name="Google Shape;4079;p92"/>
          <p:cNvSpPr/>
          <p:nvPr/>
        </p:nvSpPr>
        <p:spPr>
          <a:xfrm>
            <a:off x="5463875" y="2416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080" name="Google Shape;4080;p92"/>
          <p:cNvSpPr/>
          <p:nvPr/>
        </p:nvSpPr>
        <p:spPr>
          <a:xfrm>
            <a:off x="5616275" y="2568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081" name="Google Shape;4081;p92"/>
          <p:cNvSpPr/>
          <p:nvPr/>
        </p:nvSpPr>
        <p:spPr>
          <a:xfrm>
            <a:off x="5768675" y="2721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082" name="Google Shape;4082;p92"/>
          <p:cNvSpPr/>
          <p:nvPr/>
        </p:nvSpPr>
        <p:spPr>
          <a:xfrm>
            <a:off x="5921075" y="2873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083" name="Google Shape;4083;p92"/>
          <p:cNvSpPr/>
          <p:nvPr/>
        </p:nvSpPr>
        <p:spPr>
          <a:xfrm>
            <a:off x="6073475" y="3025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084" name="Google Shape;4084;p92"/>
          <p:cNvSpPr/>
          <p:nvPr/>
        </p:nvSpPr>
        <p:spPr>
          <a:xfrm>
            <a:off x="6225875" y="3178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085" name="Google Shape;4085;p92"/>
          <p:cNvSpPr/>
          <p:nvPr/>
        </p:nvSpPr>
        <p:spPr>
          <a:xfrm>
            <a:off x="6378275" y="3330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086" name="Google Shape;4086;p92"/>
          <p:cNvSpPr/>
          <p:nvPr/>
        </p:nvSpPr>
        <p:spPr>
          <a:xfrm>
            <a:off x="6530675" y="3483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087" name="Google Shape;4087;p92"/>
          <p:cNvSpPr/>
          <p:nvPr/>
        </p:nvSpPr>
        <p:spPr>
          <a:xfrm>
            <a:off x="6683075" y="3635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088" name="Google Shape;4088;p92"/>
          <p:cNvSpPr/>
          <p:nvPr/>
        </p:nvSpPr>
        <p:spPr>
          <a:xfrm>
            <a:off x="6835475" y="3787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089" name="Google Shape;4089;p92"/>
          <p:cNvSpPr/>
          <p:nvPr/>
        </p:nvSpPr>
        <p:spPr>
          <a:xfrm>
            <a:off x="6987875" y="3940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090" name="Google Shape;4090;p92"/>
          <p:cNvSpPr/>
          <p:nvPr/>
        </p:nvSpPr>
        <p:spPr>
          <a:xfrm>
            <a:off x="7140275" y="4092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091" name="Google Shape;4091;p92"/>
          <p:cNvSpPr/>
          <p:nvPr/>
        </p:nvSpPr>
        <p:spPr>
          <a:xfrm>
            <a:off x="7292675" y="4245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092" name="Google Shape;4092;p92"/>
          <p:cNvSpPr/>
          <p:nvPr/>
        </p:nvSpPr>
        <p:spPr>
          <a:xfrm>
            <a:off x="7445075" y="4397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093" name="Google Shape;4093;p92"/>
          <p:cNvSpPr/>
          <p:nvPr/>
        </p:nvSpPr>
        <p:spPr>
          <a:xfrm>
            <a:off x="7597475" y="4549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094" name="Google Shape;4094;p92"/>
          <p:cNvSpPr/>
          <p:nvPr/>
        </p:nvSpPr>
        <p:spPr>
          <a:xfrm>
            <a:off x="4244675" y="4778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095" name="Google Shape;4095;p92"/>
          <p:cNvSpPr/>
          <p:nvPr/>
        </p:nvSpPr>
        <p:spPr>
          <a:xfrm>
            <a:off x="4397075" y="4930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096" name="Google Shape;4096;p92"/>
          <p:cNvSpPr/>
          <p:nvPr/>
        </p:nvSpPr>
        <p:spPr>
          <a:xfrm>
            <a:off x="4549475" y="5083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097" name="Google Shape;4097;p92"/>
          <p:cNvSpPr/>
          <p:nvPr/>
        </p:nvSpPr>
        <p:spPr>
          <a:xfrm>
            <a:off x="4701875" y="5235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098" name="Google Shape;4098;p92"/>
          <p:cNvSpPr/>
          <p:nvPr/>
        </p:nvSpPr>
        <p:spPr>
          <a:xfrm>
            <a:off x="4854275" y="5388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099" name="Google Shape;4099;p92"/>
          <p:cNvSpPr/>
          <p:nvPr/>
        </p:nvSpPr>
        <p:spPr>
          <a:xfrm>
            <a:off x="5006675" y="5540475"/>
            <a:ext cx="104700" cy="1047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100" name="Google Shape;4100;p92"/>
          <p:cNvSpPr/>
          <p:nvPr/>
        </p:nvSpPr>
        <p:spPr>
          <a:xfrm>
            <a:off x="5159075" y="5692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101" name="Google Shape;4101;p92"/>
          <p:cNvSpPr/>
          <p:nvPr/>
        </p:nvSpPr>
        <p:spPr>
          <a:xfrm>
            <a:off x="5311475" y="5845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102" name="Google Shape;4102;p92"/>
          <p:cNvSpPr/>
          <p:nvPr/>
        </p:nvSpPr>
        <p:spPr>
          <a:xfrm>
            <a:off x="5463875" y="5997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103" name="Google Shape;4103;p92"/>
          <p:cNvSpPr/>
          <p:nvPr/>
        </p:nvSpPr>
        <p:spPr>
          <a:xfrm>
            <a:off x="5616275" y="6150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104" name="Google Shape;4104;p92"/>
          <p:cNvSpPr/>
          <p:nvPr/>
        </p:nvSpPr>
        <p:spPr>
          <a:xfrm>
            <a:off x="5768675" y="6302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105" name="Google Shape;4105;p92"/>
          <p:cNvSpPr/>
          <p:nvPr/>
        </p:nvSpPr>
        <p:spPr>
          <a:xfrm>
            <a:off x="5921075" y="6454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106" name="Google Shape;4106;p92"/>
          <p:cNvSpPr/>
          <p:nvPr/>
        </p:nvSpPr>
        <p:spPr>
          <a:xfrm>
            <a:off x="6073475" y="6607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107" name="Google Shape;4107;p92"/>
          <p:cNvSpPr/>
          <p:nvPr/>
        </p:nvSpPr>
        <p:spPr>
          <a:xfrm>
            <a:off x="6225875" y="6759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108" name="Google Shape;4108;p92"/>
          <p:cNvSpPr/>
          <p:nvPr/>
        </p:nvSpPr>
        <p:spPr>
          <a:xfrm>
            <a:off x="6378275" y="6912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109" name="Google Shape;4109;p92"/>
          <p:cNvSpPr/>
          <p:nvPr/>
        </p:nvSpPr>
        <p:spPr>
          <a:xfrm>
            <a:off x="6530675" y="7064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110" name="Google Shape;4110;p92"/>
          <p:cNvSpPr/>
          <p:nvPr/>
        </p:nvSpPr>
        <p:spPr>
          <a:xfrm>
            <a:off x="5006675" y="1654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111" name="Google Shape;4111;p92"/>
          <p:cNvSpPr/>
          <p:nvPr/>
        </p:nvSpPr>
        <p:spPr>
          <a:xfrm>
            <a:off x="5159075" y="1806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112" name="Google Shape;4112;p92"/>
          <p:cNvSpPr/>
          <p:nvPr/>
        </p:nvSpPr>
        <p:spPr>
          <a:xfrm>
            <a:off x="5311475" y="1959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113" name="Google Shape;4113;p92"/>
          <p:cNvSpPr/>
          <p:nvPr/>
        </p:nvSpPr>
        <p:spPr>
          <a:xfrm>
            <a:off x="5463875" y="2111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114" name="Google Shape;4114;p92"/>
          <p:cNvSpPr/>
          <p:nvPr/>
        </p:nvSpPr>
        <p:spPr>
          <a:xfrm>
            <a:off x="5616275" y="2263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115" name="Google Shape;4115;p92"/>
          <p:cNvSpPr/>
          <p:nvPr/>
        </p:nvSpPr>
        <p:spPr>
          <a:xfrm>
            <a:off x="5768675" y="2416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116" name="Google Shape;4116;p92"/>
          <p:cNvSpPr/>
          <p:nvPr/>
        </p:nvSpPr>
        <p:spPr>
          <a:xfrm>
            <a:off x="5921075" y="2568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117" name="Google Shape;4117;p92"/>
          <p:cNvSpPr/>
          <p:nvPr/>
        </p:nvSpPr>
        <p:spPr>
          <a:xfrm>
            <a:off x="6073475" y="2721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118" name="Google Shape;4118;p92"/>
          <p:cNvSpPr/>
          <p:nvPr/>
        </p:nvSpPr>
        <p:spPr>
          <a:xfrm>
            <a:off x="6225875" y="2873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119" name="Google Shape;4119;p92"/>
          <p:cNvSpPr/>
          <p:nvPr/>
        </p:nvSpPr>
        <p:spPr>
          <a:xfrm>
            <a:off x="6378275" y="3025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120" name="Google Shape;4120;p92"/>
          <p:cNvSpPr/>
          <p:nvPr/>
        </p:nvSpPr>
        <p:spPr>
          <a:xfrm>
            <a:off x="6530675" y="3178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121" name="Google Shape;4121;p92"/>
          <p:cNvSpPr/>
          <p:nvPr/>
        </p:nvSpPr>
        <p:spPr>
          <a:xfrm>
            <a:off x="6683075" y="3330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122" name="Google Shape;4122;p92"/>
          <p:cNvSpPr/>
          <p:nvPr/>
        </p:nvSpPr>
        <p:spPr>
          <a:xfrm>
            <a:off x="6835475" y="3483075"/>
            <a:ext cx="104700" cy="1047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123" name="Google Shape;4123;p92"/>
          <p:cNvSpPr/>
          <p:nvPr/>
        </p:nvSpPr>
        <p:spPr>
          <a:xfrm>
            <a:off x="6987875" y="3635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124" name="Google Shape;4124;p92"/>
          <p:cNvSpPr/>
          <p:nvPr/>
        </p:nvSpPr>
        <p:spPr>
          <a:xfrm>
            <a:off x="7140275" y="3787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125" name="Google Shape;4125;p92"/>
          <p:cNvSpPr/>
          <p:nvPr/>
        </p:nvSpPr>
        <p:spPr>
          <a:xfrm>
            <a:off x="7292675" y="3940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126" name="Google Shape;4126;p92"/>
          <p:cNvSpPr/>
          <p:nvPr/>
        </p:nvSpPr>
        <p:spPr>
          <a:xfrm>
            <a:off x="7445075" y="4092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127" name="Google Shape;4127;p92"/>
          <p:cNvSpPr/>
          <p:nvPr/>
        </p:nvSpPr>
        <p:spPr>
          <a:xfrm>
            <a:off x="7597475" y="4245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128" name="Google Shape;4128;p92"/>
          <p:cNvSpPr/>
          <p:nvPr/>
        </p:nvSpPr>
        <p:spPr>
          <a:xfrm>
            <a:off x="4244675" y="4473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129" name="Google Shape;4129;p92"/>
          <p:cNvSpPr/>
          <p:nvPr/>
        </p:nvSpPr>
        <p:spPr>
          <a:xfrm>
            <a:off x="4397075" y="4626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130" name="Google Shape;4130;p92"/>
          <p:cNvSpPr/>
          <p:nvPr/>
        </p:nvSpPr>
        <p:spPr>
          <a:xfrm>
            <a:off x="4549475" y="4778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131" name="Google Shape;4131;p92"/>
          <p:cNvSpPr/>
          <p:nvPr/>
        </p:nvSpPr>
        <p:spPr>
          <a:xfrm>
            <a:off x="4701875" y="4930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132" name="Google Shape;4132;p92"/>
          <p:cNvSpPr/>
          <p:nvPr/>
        </p:nvSpPr>
        <p:spPr>
          <a:xfrm>
            <a:off x="4854275" y="5083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133" name="Google Shape;4133;p92"/>
          <p:cNvSpPr/>
          <p:nvPr/>
        </p:nvSpPr>
        <p:spPr>
          <a:xfrm>
            <a:off x="5006675" y="5235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134" name="Google Shape;4134;p92"/>
          <p:cNvSpPr/>
          <p:nvPr/>
        </p:nvSpPr>
        <p:spPr>
          <a:xfrm>
            <a:off x="5159075" y="5388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135" name="Google Shape;4135;p92"/>
          <p:cNvSpPr/>
          <p:nvPr/>
        </p:nvSpPr>
        <p:spPr>
          <a:xfrm>
            <a:off x="5311475" y="5540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136" name="Google Shape;4136;p92"/>
          <p:cNvSpPr/>
          <p:nvPr/>
        </p:nvSpPr>
        <p:spPr>
          <a:xfrm>
            <a:off x="5463875" y="5692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137" name="Google Shape;4137;p92"/>
          <p:cNvSpPr/>
          <p:nvPr/>
        </p:nvSpPr>
        <p:spPr>
          <a:xfrm>
            <a:off x="5616275" y="5845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138" name="Google Shape;4138;p92"/>
          <p:cNvSpPr/>
          <p:nvPr/>
        </p:nvSpPr>
        <p:spPr>
          <a:xfrm>
            <a:off x="5768675" y="5997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139" name="Google Shape;4139;p92"/>
          <p:cNvSpPr/>
          <p:nvPr/>
        </p:nvSpPr>
        <p:spPr>
          <a:xfrm>
            <a:off x="5921075" y="6150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140" name="Google Shape;4140;p92"/>
          <p:cNvSpPr/>
          <p:nvPr/>
        </p:nvSpPr>
        <p:spPr>
          <a:xfrm>
            <a:off x="6073475" y="6302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141" name="Google Shape;4141;p92"/>
          <p:cNvSpPr/>
          <p:nvPr/>
        </p:nvSpPr>
        <p:spPr>
          <a:xfrm>
            <a:off x="6225875" y="6454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142" name="Google Shape;4142;p92"/>
          <p:cNvSpPr/>
          <p:nvPr/>
        </p:nvSpPr>
        <p:spPr>
          <a:xfrm>
            <a:off x="6378275" y="6607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143" name="Google Shape;4143;p92"/>
          <p:cNvSpPr/>
          <p:nvPr/>
        </p:nvSpPr>
        <p:spPr>
          <a:xfrm>
            <a:off x="6530675" y="6759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144" name="Google Shape;4144;p92"/>
          <p:cNvSpPr/>
          <p:nvPr/>
        </p:nvSpPr>
        <p:spPr>
          <a:xfrm>
            <a:off x="6683075" y="6912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145" name="Google Shape;4145;p92"/>
          <p:cNvSpPr/>
          <p:nvPr/>
        </p:nvSpPr>
        <p:spPr>
          <a:xfrm>
            <a:off x="6835475" y="7064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146" name="Google Shape;4146;p92"/>
          <p:cNvSpPr/>
          <p:nvPr/>
        </p:nvSpPr>
        <p:spPr>
          <a:xfrm>
            <a:off x="5311475" y="1654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147" name="Google Shape;4147;p92"/>
          <p:cNvSpPr/>
          <p:nvPr/>
        </p:nvSpPr>
        <p:spPr>
          <a:xfrm>
            <a:off x="5463875" y="1806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148" name="Google Shape;4148;p92"/>
          <p:cNvSpPr/>
          <p:nvPr/>
        </p:nvSpPr>
        <p:spPr>
          <a:xfrm>
            <a:off x="5616275" y="1959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149" name="Google Shape;4149;p92"/>
          <p:cNvSpPr/>
          <p:nvPr/>
        </p:nvSpPr>
        <p:spPr>
          <a:xfrm>
            <a:off x="5768675" y="2111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150" name="Google Shape;4150;p92"/>
          <p:cNvSpPr/>
          <p:nvPr/>
        </p:nvSpPr>
        <p:spPr>
          <a:xfrm>
            <a:off x="5921075" y="2263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151" name="Google Shape;4151;p92"/>
          <p:cNvSpPr/>
          <p:nvPr/>
        </p:nvSpPr>
        <p:spPr>
          <a:xfrm>
            <a:off x="6073475" y="2416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152" name="Google Shape;4152;p92"/>
          <p:cNvSpPr/>
          <p:nvPr/>
        </p:nvSpPr>
        <p:spPr>
          <a:xfrm>
            <a:off x="6225875" y="2568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153" name="Google Shape;4153;p92"/>
          <p:cNvSpPr/>
          <p:nvPr/>
        </p:nvSpPr>
        <p:spPr>
          <a:xfrm>
            <a:off x="6378275" y="2721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154" name="Google Shape;4154;p92"/>
          <p:cNvSpPr/>
          <p:nvPr/>
        </p:nvSpPr>
        <p:spPr>
          <a:xfrm>
            <a:off x="6530675" y="2873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155" name="Google Shape;4155;p92"/>
          <p:cNvSpPr/>
          <p:nvPr/>
        </p:nvSpPr>
        <p:spPr>
          <a:xfrm>
            <a:off x="6683075" y="3025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156" name="Google Shape;4156;p92"/>
          <p:cNvSpPr/>
          <p:nvPr/>
        </p:nvSpPr>
        <p:spPr>
          <a:xfrm>
            <a:off x="6835475" y="3178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157" name="Google Shape;4157;p92"/>
          <p:cNvSpPr/>
          <p:nvPr/>
        </p:nvSpPr>
        <p:spPr>
          <a:xfrm>
            <a:off x="6987875" y="3330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158" name="Google Shape;4158;p92"/>
          <p:cNvSpPr/>
          <p:nvPr/>
        </p:nvSpPr>
        <p:spPr>
          <a:xfrm>
            <a:off x="7140275" y="3483075"/>
            <a:ext cx="104700" cy="1047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159" name="Google Shape;4159;p92"/>
          <p:cNvSpPr/>
          <p:nvPr/>
        </p:nvSpPr>
        <p:spPr>
          <a:xfrm>
            <a:off x="7292675" y="3635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160" name="Google Shape;4160;p92"/>
          <p:cNvSpPr/>
          <p:nvPr/>
        </p:nvSpPr>
        <p:spPr>
          <a:xfrm>
            <a:off x="7445075" y="3787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161" name="Google Shape;4161;p92"/>
          <p:cNvSpPr/>
          <p:nvPr/>
        </p:nvSpPr>
        <p:spPr>
          <a:xfrm>
            <a:off x="7597475" y="3940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162" name="Google Shape;4162;p92"/>
          <p:cNvSpPr/>
          <p:nvPr/>
        </p:nvSpPr>
        <p:spPr>
          <a:xfrm>
            <a:off x="4244675" y="4168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163" name="Google Shape;4163;p92"/>
          <p:cNvSpPr/>
          <p:nvPr/>
        </p:nvSpPr>
        <p:spPr>
          <a:xfrm>
            <a:off x="4397075" y="4321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164" name="Google Shape;4164;p92"/>
          <p:cNvSpPr/>
          <p:nvPr/>
        </p:nvSpPr>
        <p:spPr>
          <a:xfrm>
            <a:off x="4549475" y="4473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165" name="Google Shape;4165;p92"/>
          <p:cNvSpPr/>
          <p:nvPr/>
        </p:nvSpPr>
        <p:spPr>
          <a:xfrm>
            <a:off x="4701875" y="4626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166" name="Google Shape;4166;p92"/>
          <p:cNvSpPr/>
          <p:nvPr/>
        </p:nvSpPr>
        <p:spPr>
          <a:xfrm>
            <a:off x="4854275" y="4778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167" name="Google Shape;4167;p92"/>
          <p:cNvSpPr/>
          <p:nvPr/>
        </p:nvSpPr>
        <p:spPr>
          <a:xfrm>
            <a:off x="5006675" y="4930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168" name="Google Shape;4168;p92"/>
          <p:cNvSpPr/>
          <p:nvPr/>
        </p:nvSpPr>
        <p:spPr>
          <a:xfrm>
            <a:off x="5159075" y="5083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169" name="Google Shape;4169;p92"/>
          <p:cNvSpPr/>
          <p:nvPr/>
        </p:nvSpPr>
        <p:spPr>
          <a:xfrm>
            <a:off x="5311475" y="5235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170" name="Google Shape;4170;p92"/>
          <p:cNvSpPr/>
          <p:nvPr/>
        </p:nvSpPr>
        <p:spPr>
          <a:xfrm>
            <a:off x="5463875" y="5388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171" name="Google Shape;4171;p92"/>
          <p:cNvSpPr/>
          <p:nvPr/>
        </p:nvSpPr>
        <p:spPr>
          <a:xfrm>
            <a:off x="5616275" y="5540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172" name="Google Shape;4172;p92"/>
          <p:cNvSpPr/>
          <p:nvPr/>
        </p:nvSpPr>
        <p:spPr>
          <a:xfrm>
            <a:off x="5768675" y="5692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173" name="Google Shape;4173;p92"/>
          <p:cNvSpPr/>
          <p:nvPr/>
        </p:nvSpPr>
        <p:spPr>
          <a:xfrm>
            <a:off x="5921075" y="5845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174" name="Google Shape;4174;p92"/>
          <p:cNvSpPr/>
          <p:nvPr/>
        </p:nvSpPr>
        <p:spPr>
          <a:xfrm>
            <a:off x="6073475" y="5997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175" name="Google Shape;4175;p92"/>
          <p:cNvSpPr/>
          <p:nvPr/>
        </p:nvSpPr>
        <p:spPr>
          <a:xfrm>
            <a:off x="6225875" y="6150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176" name="Google Shape;4176;p92"/>
          <p:cNvSpPr/>
          <p:nvPr/>
        </p:nvSpPr>
        <p:spPr>
          <a:xfrm>
            <a:off x="6378275" y="6302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177" name="Google Shape;4177;p92"/>
          <p:cNvSpPr/>
          <p:nvPr/>
        </p:nvSpPr>
        <p:spPr>
          <a:xfrm>
            <a:off x="6530675" y="6454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178" name="Google Shape;4178;p92"/>
          <p:cNvSpPr/>
          <p:nvPr/>
        </p:nvSpPr>
        <p:spPr>
          <a:xfrm>
            <a:off x="6683075" y="6607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179" name="Google Shape;4179;p92"/>
          <p:cNvSpPr/>
          <p:nvPr/>
        </p:nvSpPr>
        <p:spPr>
          <a:xfrm>
            <a:off x="6835475" y="6759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180" name="Google Shape;4180;p92"/>
          <p:cNvSpPr/>
          <p:nvPr/>
        </p:nvSpPr>
        <p:spPr>
          <a:xfrm>
            <a:off x="6987875" y="6912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181" name="Google Shape;4181;p92"/>
          <p:cNvSpPr/>
          <p:nvPr/>
        </p:nvSpPr>
        <p:spPr>
          <a:xfrm>
            <a:off x="7140275" y="7064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182" name="Google Shape;4182;p92"/>
          <p:cNvSpPr/>
          <p:nvPr/>
        </p:nvSpPr>
        <p:spPr>
          <a:xfrm>
            <a:off x="5616275" y="1654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183" name="Google Shape;4183;p92"/>
          <p:cNvSpPr/>
          <p:nvPr/>
        </p:nvSpPr>
        <p:spPr>
          <a:xfrm>
            <a:off x="5768675" y="1806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184" name="Google Shape;4184;p92"/>
          <p:cNvSpPr/>
          <p:nvPr/>
        </p:nvSpPr>
        <p:spPr>
          <a:xfrm>
            <a:off x="5921075" y="1959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185" name="Google Shape;4185;p92"/>
          <p:cNvSpPr/>
          <p:nvPr/>
        </p:nvSpPr>
        <p:spPr>
          <a:xfrm>
            <a:off x="6073475" y="2111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186" name="Google Shape;4186;p92"/>
          <p:cNvSpPr/>
          <p:nvPr/>
        </p:nvSpPr>
        <p:spPr>
          <a:xfrm>
            <a:off x="6225875" y="2263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187" name="Google Shape;4187;p92"/>
          <p:cNvSpPr/>
          <p:nvPr/>
        </p:nvSpPr>
        <p:spPr>
          <a:xfrm>
            <a:off x="6378275" y="2416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188" name="Google Shape;4188;p92"/>
          <p:cNvSpPr/>
          <p:nvPr/>
        </p:nvSpPr>
        <p:spPr>
          <a:xfrm>
            <a:off x="6530675" y="2568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189" name="Google Shape;4189;p92"/>
          <p:cNvSpPr/>
          <p:nvPr/>
        </p:nvSpPr>
        <p:spPr>
          <a:xfrm>
            <a:off x="6683075" y="2721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190" name="Google Shape;4190;p92"/>
          <p:cNvSpPr/>
          <p:nvPr/>
        </p:nvSpPr>
        <p:spPr>
          <a:xfrm>
            <a:off x="6835475" y="2873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191" name="Google Shape;4191;p92"/>
          <p:cNvSpPr/>
          <p:nvPr/>
        </p:nvSpPr>
        <p:spPr>
          <a:xfrm>
            <a:off x="6987875" y="3025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192" name="Google Shape;4192;p92"/>
          <p:cNvSpPr/>
          <p:nvPr/>
        </p:nvSpPr>
        <p:spPr>
          <a:xfrm>
            <a:off x="7140275" y="3178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193" name="Google Shape;4193;p92"/>
          <p:cNvSpPr/>
          <p:nvPr/>
        </p:nvSpPr>
        <p:spPr>
          <a:xfrm>
            <a:off x="7292675" y="3330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194" name="Google Shape;4194;p92"/>
          <p:cNvSpPr/>
          <p:nvPr/>
        </p:nvSpPr>
        <p:spPr>
          <a:xfrm>
            <a:off x="7445075" y="3483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195" name="Google Shape;4195;p92"/>
          <p:cNvSpPr/>
          <p:nvPr/>
        </p:nvSpPr>
        <p:spPr>
          <a:xfrm>
            <a:off x="7597475" y="3635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196" name="Google Shape;4196;p92"/>
          <p:cNvSpPr/>
          <p:nvPr/>
        </p:nvSpPr>
        <p:spPr>
          <a:xfrm>
            <a:off x="4244675" y="3864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197" name="Google Shape;4197;p92"/>
          <p:cNvSpPr/>
          <p:nvPr/>
        </p:nvSpPr>
        <p:spPr>
          <a:xfrm>
            <a:off x="4397075" y="4016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198" name="Google Shape;4198;p92"/>
          <p:cNvSpPr/>
          <p:nvPr/>
        </p:nvSpPr>
        <p:spPr>
          <a:xfrm>
            <a:off x="4549475" y="4168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199" name="Google Shape;4199;p92"/>
          <p:cNvSpPr/>
          <p:nvPr/>
        </p:nvSpPr>
        <p:spPr>
          <a:xfrm>
            <a:off x="4701875" y="4321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200" name="Google Shape;4200;p92"/>
          <p:cNvSpPr/>
          <p:nvPr/>
        </p:nvSpPr>
        <p:spPr>
          <a:xfrm>
            <a:off x="4854275" y="4473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201" name="Google Shape;4201;p92"/>
          <p:cNvSpPr/>
          <p:nvPr/>
        </p:nvSpPr>
        <p:spPr>
          <a:xfrm>
            <a:off x="5006675" y="4626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202" name="Google Shape;4202;p92"/>
          <p:cNvSpPr/>
          <p:nvPr/>
        </p:nvSpPr>
        <p:spPr>
          <a:xfrm>
            <a:off x="5159075" y="4778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203" name="Google Shape;4203;p92"/>
          <p:cNvSpPr/>
          <p:nvPr/>
        </p:nvSpPr>
        <p:spPr>
          <a:xfrm>
            <a:off x="5311475" y="4930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204" name="Google Shape;4204;p92"/>
          <p:cNvSpPr/>
          <p:nvPr/>
        </p:nvSpPr>
        <p:spPr>
          <a:xfrm>
            <a:off x="5463875" y="5083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205" name="Google Shape;4205;p92"/>
          <p:cNvSpPr/>
          <p:nvPr/>
        </p:nvSpPr>
        <p:spPr>
          <a:xfrm>
            <a:off x="5616275" y="5235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206" name="Google Shape;4206;p92"/>
          <p:cNvSpPr/>
          <p:nvPr/>
        </p:nvSpPr>
        <p:spPr>
          <a:xfrm>
            <a:off x="5768675" y="5388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207" name="Google Shape;4207;p92"/>
          <p:cNvSpPr/>
          <p:nvPr/>
        </p:nvSpPr>
        <p:spPr>
          <a:xfrm>
            <a:off x="5921075" y="5540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208" name="Google Shape;4208;p92"/>
          <p:cNvSpPr/>
          <p:nvPr/>
        </p:nvSpPr>
        <p:spPr>
          <a:xfrm>
            <a:off x="6073475" y="5692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209" name="Google Shape;4209;p92"/>
          <p:cNvSpPr/>
          <p:nvPr/>
        </p:nvSpPr>
        <p:spPr>
          <a:xfrm>
            <a:off x="6225875" y="5845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210" name="Google Shape;4210;p92"/>
          <p:cNvSpPr/>
          <p:nvPr/>
        </p:nvSpPr>
        <p:spPr>
          <a:xfrm>
            <a:off x="6378275" y="5997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211" name="Google Shape;4211;p92"/>
          <p:cNvSpPr/>
          <p:nvPr/>
        </p:nvSpPr>
        <p:spPr>
          <a:xfrm>
            <a:off x="6530675" y="6150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212" name="Google Shape;4212;p92"/>
          <p:cNvSpPr/>
          <p:nvPr/>
        </p:nvSpPr>
        <p:spPr>
          <a:xfrm>
            <a:off x="6683075" y="6302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213" name="Google Shape;4213;p92"/>
          <p:cNvSpPr/>
          <p:nvPr/>
        </p:nvSpPr>
        <p:spPr>
          <a:xfrm>
            <a:off x="6835475" y="6454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214" name="Google Shape;4214;p92"/>
          <p:cNvSpPr/>
          <p:nvPr/>
        </p:nvSpPr>
        <p:spPr>
          <a:xfrm>
            <a:off x="6987875" y="6607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215" name="Google Shape;4215;p92"/>
          <p:cNvSpPr/>
          <p:nvPr/>
        </p:nvSpPr>
        <p:spPr>
          <a:xfrm>
            <a:off x="7140275" y="6759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216" name="Google Shape;4216;p92"/>
          <p:cNvSpPr/>
          <p:nvPr/>
        </p:nvSpPr>
        <p:spPr>
          <a:xfrm>
            <a:off x="7292675" y="6912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217" name="Google Shape;4217;p92"/>
          <p:cNvSpPr/>
          <p:nvPr/>
        </p:nvSpPr>
        <p:spPr>
          <a:xfrm>
            <a:off x="7445075" y="7064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218" name="Google Shape;4218;p92"/>
          <p:cNvSpPr/>
          <p:nvPr/>
        </p:nvSpPr>
        <p:spPr>
          <a:xfrm>
            <a:off x="5921075" y="1654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219" name="Google Shape;4219;p92"/>
          <p:cNvSpPr/>
          <p:nvPr/>
        </p:nvSpPr>
        <p:spPr>
          <a:xfrm>
            <a:off x="6073475" y="1806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220" name="Google Shape;4220;p92"/>
          <p:cNvSpPr/>
          <p:nvPr/>
        </p:nvSpPr>
        <p:spPr>
          <a:xfrm>
            <a:off x="6225875" y="1959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221" name="Google Shape;4221;p92"/>
          <p:cNvSpPr/>
          <p:nvPr/>
        </p:nvSpPr>
        <p:spPr>
          <a:xfrm>
            <a:off x="6378275" y="2111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222" name="Google Shape;4222;p92"/>
          <p:cNvSpPr/>
          <p:nvPr/>
        </p:nvSpPr>
        <p:spPr>
          <a:xfrm>
            <a:off x="6530675" y="2263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223" name="Google Shape;4223;p92"/>
          <p:cNvSpPr/>
          <p:nvPr/>
        </p:nvSpPr>
        <p:spPr>
          <a:xfrm>
            <a:off x="6683075" y="2416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224" name="Google Shape;4224;p92"/>
          <p:cNvSpPr/>
          <p:nvPr/>
        </p:nvSpPr>
        <p:spPr>
          <a:xfrm>
            <a:off x="6835475" y="2568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225" name="Google Shape;4225;p92"/>
          <p:cNvSpPr/>
          <p:nvPr/>
        </p:nvSpPr>
        <p:spPr>
          <a:xfrm>
            <a:off x="6987875" y="2721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226" name="Google Shape;4226;p92"/>
          <p:cNvSpPr/>
          <p:nvPr/>
        </p:nvSpPr>
        <p:spPr>
          <a:xfrm>
            <a:off x="7140275" y="2873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227" name="Google Shape;4227;p92"/>
          <p:cNvSpPr/>
          <p:nvPr/>
        </p:nvSpPr>
        <p:spPr>
          <a:xfrm>
            <a:off x="7292675" y="3025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228" name="Google Shape;4228;p92"/>
          <p:cNvSpPr/>
          <p:nvPr/>
        </p:nvSpPr>
        <p:spPr>
          <a:xfrm>
            <a:off x="7445075" y="3178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229" name="Google Shape;4229;p92"/>
          <p:cNvSpPr/>
          <p:nvPr/>
        </p:nvSpPr>
        <p:spPr>
          <a:xfrm>
            <a:off x="7597475" y="3330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230" name="Google Shape;4230;p92"/>
          <p:cNvSpPr/>
          <p:nvPr/>
        </p:nvSpPr>
        <p:spPr>
          <a:xfrm>
            <a:off x="4244675" y="3559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231" name="Google Shape;4231;p92"/>
          <p:cNvSpPr/>
          <p:nvPr/>
        </p:nvSpPr>
        <p:spPr>
          <a:xfrm>
            <a:off x="4397075" y="3711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232" name="Google Shape;4232;p92"/>
          <p:cNvSpPr/>
          <p:nvPr/>
        </p:nvSpPr>
        <p:spPr>
          <a:xfrm>
            <a:off x="4549475" y="3864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233" name="Google Shape;4233;p92"/>
          <p:cNvSpPr/>
          <p:nvPr/>
        </p:nvSpPr>
        <p:spPr>
          <a:xfrm>
            <a:off x="4701875" y="4016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234" name="Google Shape;4234;p92"/>
          <p:cNvSpPr/>
          <p:nvPr/>
        </p:nvSpPr>
        <p:spPr>
          <a:xfrm>
            <a:off x="4854275" y="4168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235" name="Google Shape;4235;p92"/>
          <p:cNvSpPr/>
          <p:nvPr/>
        </p:nvSpPr>
        <p:spPr>
          <a:xfrm>
            <a:off x="5006675" y="4321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236" name="Google Shape;4236;p92"/>
          <p:cNvSpPr/>
          <p:nvPr/>
        </p:nvSpPr>
        <p:spPr>
          <a:xfrm>
            <a:off x="5159075" y="4473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237" name="Google Shape;4237;p92"/>
          <p:cNvSpPr/>
          <p:nvPr/>
        </p:nvSpPr>
        <p:spPr>
          <a:xfrm>
            <a:off x="5311475" y="4626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238" name="Google Shape;4238;p92"/>
          <p:cNvSpPr/>
          <p:nvPr/>
        </p:nvSpPr>
        <p:spPr>
          <a:xfrm>
            <a:off x="5463875" y="4778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239" name="Google Shape;4239;p92"/>
          <p:cNvSpPr/>
          <p:nvPr/>
        </p:nvSpPr>
        <p:spPr>
          <a:xfrm>
            <a:off x="5616275" y="4930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240" name="Google Shape;4240;p92"/>
          <p:cNvSpPr/>
          <p:nvPr/>
        </p:nvSpPr>
        <p:spPr>
          <a:xfrm>
            <a:off x="5768675" y="5083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241" name="Google Shape;4241;p92"/>
          <p:cNvSpPr/>
          <p:nvPr/>
        </p:nvSpPr>
        <p:spPr>
          <a:xfrm>
            <a:off x="5921075" y="5235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242" name="Google Shape;4242;p92"/>
          <p:cNvSpPr/>
          <p:nvPr/>
        </p:nvSpPr>
        <p:spPr>
          <a:xfrm>
            <a:off x="6073475" y="5388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243" name="Google Shape;4243;p92"/>
          <p:cNvSpPr/>
          <p:nvPr/>
        </p:nvSpPr>
        <p:spPr>
          <a:xfrm>
            <a:off x="6225875" y="5540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244" name="Google Shape;4244;p92"/>
          <p:cNvSpPr/>
          <p:nvPr/>
        </p:nvSpPr>
        <p:spPr>
          <a:xfrm>
            <a:off x="6378275" y="5692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245" name="Google Shape;4245;p92"/>
          <p:cNvSpPr/>
          <p:nvPr/>
        </p:nvSpPr>
        <p:spPr>
          <a:xfrm>
            <a:off x="6530675" y="5845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246" name="Google Shape;4246;p92"/>
          <p:cNvSpPr/>
          <p:nvPr/>
        </p:nvSpPr>
        <p:spPr>
          <a:xfrm>
            <a:off x="6683075" y="5997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247" name="Google Shape;4247;p92"/>
          <p:cNvSpPr/>
          <p:nvPr/>
        </p:nvSpPr>
        <p:spPr>
          <a:xfrm>
            <a:off x="6835475" y="6150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248" name="Google Shape;4248;p92"/>
          <p:cNvSpPr/>
          <p:nvPr/>
        </p:nvSpPr>
        <p:spPr>
          <a:xfrm>
            <a:off x="6987875" y="6302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249" name="Google Shape;4249;p92"/>
          <p:cNvSpPr/>
          <p:nvPr/>
        </p:nvSpPr>
        <p:spPr>
          <a:xfrm>
            <a:off x="7140275" y="6454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250" name="Google Shape;4250;p92"/>
          <p:cNvSpPr/>
          <p:nvPr/>
        </p:nvSpPr>
        <p:spPr>
          <a:xfrm>
            <a:off x="7292675" y="6607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251" name="Google Shape;4251;p92"/>
          <p:cNvSpPr/>
          <p:nvPr/>
        </p:nvSpPr>
        <p:spPr>
          <a:xfrm>
            <a:off x="7445075" y="6759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252" name="Google Shape;4252;p92"/>
          <p:cNvSpPr/>
          <p:nvPr/>
        </p:nvSpPr>
        <p:spPr>
          <a:xfrm>
            <a:off x="7597475" y="6912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253" name="Google Shape;4253;p92"/>
          <p:cNvSpPr/>
          <p:nvPr/>
        </p:nvSpPr>
        <p:spPr>
          <a:xfrm>
            <a:off x="4244675" y="7064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254" name="Google Shape;4254;p92"/>
          <p:cNvSpPr/>
          <p:nvPr/>
        </p:nvSpPr>
        <p:spPr>
          <a:xfrm>
            <a:off x="6225875" y="1654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255" name="Google Shape;4255;p92"/>
          <p:cNvSpPr/>
          <p:nvPr/>
        </p:nvSpPr>
        <p:spPr>
          <a:xfrm>
            <a:off x="6378275" y="1806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256" name="Google Shape;4256;p92"/>
          <p:cNvSpPr/>
          <p:nvPr/>
        </p:nvSpPr>
        <p:spPr>
          <a:xfrm>
            <a:off x="6530675" y="1959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257" name="Google Shape;4257;p92"/>
          <p:cNvSpPr/>
          <p:nvPr/>
        </p:nvSpPr>
        <p:spPr>
          <a:xfrm>
            <a:off x="6683075" y="2111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258" name="Google Shape;4258;p92"/>
          <p:cNvSpPr/>
          <p:nvPr/>
        </p:nvSpPr>
        <p:spPr>
          <a:xfrm>
            <a:off x="6835475" y="2263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259" name="Google Shape;4259;p92"/>
          <p:cNvSpPr/>
          <p:nvPr/>
        </p:nvSpPr>
        <p:spPr>
          <a:xfrm>
            <a:off x="6987875" y="2416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260" name="Google Shape;4260;p92"/>
          <p:cNvSpPr/>
          <p:nvPr/>
        </p:nvSpPr>
        <p:spPr>
          <a:xfrm>
            <a:off x="7140275" y="2568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261" name="Google Shape;4261;p92"/>
          <p:cNvSpPr/>
          <p:nvPr/>
        </p:nvSpPr>
        <p:spPr>
          <a:xfrm>
            <a:off x="7292675" y="2721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262" name="Google Shape;4262;p92"/>
          <p:cNvSpPr/>
          <p:nvPr/>
        </p:nvSpPr>
        <p:spPr>
          <a:xfrm>
            <a:off x="7445075" y="2873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263" name="Google Shape;4263;p92"/>
          <p:cNvSpPr/>
          <p:nvPr/>
        </p:nvSpPr>
        <p:spPr>
          <a:xfrm>
            <a:off x="7597475" y="3025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264" name="Google Shape;4264;p92"/>
          <p:cNvSpPr/>
          <p:nvPr/>
        </p:nvSpPr>
        <p:spPr>
          <a:xfrm>
            <a:off x="4244675" y="3254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265" name="Google Shape;4265;p92"/>
          <p:cNvSpPr/>
          <p:nvPr/>
        </p:nvSpPr>
        <p:spPr>
          <a:xfrm>
            <a:off x="4397075" y="3406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266" name="Google Shape;4266;p92"/>
          <p:cNvSpPr/>
          <p:nvPr/>
        </p:nvSpPr>
        <p:spPr>
          <a:xfrm>
            <a:off x="4549475" y="3559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267" name="Google Shape;4267;p92"/>
          <p:cNvSpPr/>
          <p:nvPr/>
        </p:nvSpPr>
        <p:spPr>
          <a:xfrm>
            <a:off x="4701875" y="3711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268" name="Google Shape;4268;p92"/>
          <p:cNvSpPr/>
          <p:nvPr/>
        </p:nvSpPr>
        <p:spPr>
          <a:xfrm>
            <a:off x="4854275" y="3864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269" name="Google Shape;4269;p92"/>
          <p:cNvSpPr/>
          <p:nvPr/>
        </p:nvSpPr>
        <p:spPr>
          <a:xfrm>
            <a:off x="5006675" y="4016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270" name="Google Shape;4270;p92"/>
          <p:cNvSpPr/>
          <p:nvPr/>
        </p:nvSpPr>
        <p:spPr>
          <a:xfrm>
            <a:off x="5159075" y="4168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271" name="Google Shape;4271;p92"/>
          <p:cNvSpPr/>
          <p:nvPr/>
        </p:nvSpPr>
        <p:spPr>
          <a:xfrm>
            <a:off x="5311475" y="4321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272" name="Google Shape;4272;p92"/>
          <p:cNvSpPr/>
          <p:nvPr/>
        </p:nvSpPr>
        <p:spPr>
          <a:xfrm>
            <a:off x="5463875" y="4473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273" name="Google Shape;4273;p92"/>
          <p:cNvSpPr/>
          <p:nvPr/>
        </p:nvSpPr>
        <p:spPr>
          <a:xfrm>
            <a:off x="5616275" y="4626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274" name="Google Shape;4274;p92"/>
          <p:cNvSpPr/>
          <p:nvPr/>
        </p:nvSpPr>
        <p:spPr>
          <a:xfrm>
            <a:off x="5768675" y="4778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275" name="Google Shape;4275;p92"/>
          <p:cNvSpPr/>
          <p:nvPr/>
        </p:nvSpPr>
        <p:spPr>
          <a:xfrm>
            <a:off x="5921075" y="4930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276" name="Google Shape;4276;p92"/>
          <p:cNvSpPr/>
          <p:nvPr/>
        </p:nvSpPr>
        <p:spPr>
          <a:xfrm>
            <a:off x="6073475" y="5083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277" name="Google Shape;4277;p92"/>
          <p:cNvSpPr/>
          <p:nvPr/>
        </p:nvSpPr>
        <p:spPr>
          <a:xfrm>
            <a:off x="6225875" y="5235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278" name="Google Shape;4278;p92"/>
          <p:cNvSpPr/>
          <p:nvPr/>
        </p:nvSpPr>
        <p:spPr>
          <a:xfrm>
            <a:off x="6378275" y="5388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279" name="Google Shape;4279;p92"/>
          <p:cNvSpPr/>
          <p:nvPr/>
        </p:nvSpPr>
        <p:spPr>
          <a:xfrm>
            <a:off x="6530675" y="5540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280" name="Google Shape;4280;p92"/>
          <p:cNvSpPr/>
          <p:nvPr/>
        </p:nvSpPr>
        <p:spPr>
          <a:xfrm>
            <a:off x="6683075" y="5692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281" name="Google Shape;4281;p92"/>
          <p:cNvSpPr/>
          <p:nvPr/>
        </p:nvSpPr>
        <p:spPr>
          <a:xfrm>
            <a:off x="6835475" y="5845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282" name="Google Shape;4282;p92"/>
          <p:cNvSpPr/>
          <p:nvPr/>
        </p:nvSpPr>
        <p:spPr>
          <a:xfrm>
            <a:off x="6987875" y="5997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283" name="Google Shape;4283;p92"/>
          <p:cNvSpPr/>
          <p:nvPr/>
        </p:nvSpPr>
        <p:spPr>
          <a:xfrm>
            <a:off x="7140275" y="6150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284" name="Google Shape;4284;p92"/>
          <p:cNvSpPr/>
          <p:nvPr/>
        </p:nvSpPr>
        <p:spPr>
          <a:xfrm>
            <a:off x="7292675" y="6302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285" name="Google Shape;4285;p92"/>
          <p:cNvSpPr/>
          <p:nvPr/>
        </p:nvSpPr>
        <p:spPr>
          <a:xfrm>
            <a:off x="7445075" y="6454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286" name="Google Shape;4286;p92"/>
          <p:cNvSpPr/>
          <p:nvPr/>
        </p:nvSpPr>
        <p:spPr>
          <a:xfrm>
            <a:off x="7597475" y="6607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287" name="Google Shape;4287;p92"/>
          <p:cNvSpPr/>
          <p:nvPr/>
        </p:nvSpPr>
        <p:spPr>
          <a:xfrm>
            <a:off x="4244675" y="6759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288" name="Google Shape;4288;p92"/>
          <p:cNvSpPr/>
          <p:nvPr/>
        </p:nvSpPr>
        <p:spPr>
          <a:xfrm>
            <a:off x="4397075" y="6912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289" name="Google Shape;4289;p92"/>
          <p:cNvSpPr/>
          <p:nvPr/>
        </p:nvSpPr>
        <p:spPr>
          <a:xfrm>
            <a:off x="4549475" y="7064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290" name="Google Shape;4290;p92"/>
          <p:cNvSpPr/>
          <p:nvPr/>
        </p:nvSpPr>
        <p:spPr>
          <a:xfrm>
            <a:off x="6530675" y="1654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291" name="Google Shape;4291;p92"/>
          <p:cNvSpPr/>
          <p:nvPr/>
        </p:nvSpPr>
        <p:spPr>
          <a:xfrm>
            <a:off x="6683075" y="1806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292" name="Google Shape;4292;p92"/>
          <p:cNvSpPr/>
          <p:nvPr/>
        </p:nvSpPr>
        <p:spPr>
          <a:xfrm>
            <a:off x="6835475" y="1959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293" name="Google Shape;4293;p92"/>
          <p:cNvSpPr/>
          <p:nvPr/>
        </p:nvSpPr>
        <p:spPr>
          <a:xfrm>
            <a:off x="6987875" y="2111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294" name="Google Shape;4294;p92"/>
          <p:cNvSpPr/>
          <p:nvPr/>
        </p:nvSpPr>
        <p:spPr>
          <a:xfrm>
            <a:off x="7140275" y="2263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295" name="Google Shape;4295;p92"/>
          <p:cNvSpPr/>
          <p:nvPr/>
        </p:nvSpPr>
        <p:spPr>
          <a:xfrm>
            <a:off x="7292675" y="2416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296" name="Google Shape;4296;p92"/>
          <p:cNvSpPr/>
          <p:nvPr/>
        </p:nvSpPr>
        <p:spPr>
          <a:xfrm>
            <a:off x="7445075" y="2568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297" name="Google Shape;4297;p92"/>
          <p:cNvSpPr/>
          <p:nvPr/>
        </p:nvSpPr>
        <p:spPr>
          <a:xfrm>
            <a:off x="7597475" y="2721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298" name="Google Shape;4298;p92"/>
          <p:cNvSpPr/>
          <p:nvPr/>
        </p:nvSpPr>
        <p:spPr>
          <a:xfrm>
            <a:off x="4244675" y="2949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299" name="Google Shape;4299;p92"/>
          <p:cNvSpPr/>
          <p:nvPr/>
        </p:nvSpPr>
        <p:spPr>
          <a:xfrm>
            <a:off x="4397075" y="3102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300" name="Google Shape;4300;p92"/>
          <p:cNvSpPr/>
          <p:nvPr/>
        </p:nvSpPr>
        <p:spPr>
          <a:xfrm>
            <a:off x="4549475" y="3254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301" name="Google Shape;4301;p92"/>
          <p:cNvSpPr/>
          <p:nvPr/>
        </p:nvSpPr>
        <p:spPr>
          <a:xfrm>
            <a:off x="4701875" y="3406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302" name="Google Shape;4302;p92"/>
          <p:cNvSpPr/>
          <p:nvPr/>
        </p:nvSpPr>
        <p:spPr>
          <a:xfrm>
            <a:off x="4854275" y="3559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303" name="Google Shape;4303;p92"/>
          <p:cNvSpPr/>
          <p:nvPr/>
        </p:nvSpPr>
        <p:spPr>
          <a:xfrm>
            <a:off x="5006675" y="3711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304" name="Google Shape;4304;p92"/>
          <p:cNvSpPr/>
          <p:nvPr/>
        </p:nvSpPr>
        <p:spPr>
          <a:xfrm>
            <a:off x="5159075" y="3864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305" name="Google Shape;4305;p92"/>
          <p:cNvSpPr/>
          <p:nvPr/>
        </p:nvSpPr>
        <p:spPr>
          <a:xfrm>
            <a:off x="5311475" y="4016475"/>
            <a:ext cx="104700" cy="1047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306" name="Google Shape;4306;p92"/>
          <p:cNvSpPr/>
          <p:nvPr/>
        </p:nvSpPr>
        <p:spPr>
          <a:xfrm>
            <a:off x="5463875" y="4168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307" name="Google Shape;4307;p92"/>
          <p:cNvSpPr/>
          <p:nvPr/>
        </p:nvSpPr>
        <p:spPr>
          <a:xfrm>
            <a:off x="5616275" y="4321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308" name="Google Shape;4308;p92"/>
          <p:cNvSpPr/>
          <p:nvPr/>
        </p:nvSpPr>
        <p:spPr>
          <a:xfrm>
            <a:off x="5768675" y="4473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309" name="Google Shape;4309;p92"/>
          <p:cNvSpPr/>
          <p:nvPr/>
        </p:nvSpPr>
        <p:spPr>
          <a:xfrm>
            <a:off x="5921075" y="4626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310" name="Google Shape;4310;p92"/>
          <p:cNvSpPr/>
          <p:nvPr/>
        </p:nvSpPr>
        <p:spPr>
          <a:xfrm>
            <a:off x="6073475" y="4778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311" name="Google Shape;4311;p92"/>
          <p:cNvSpPr/>
          <p:nvPr/>
        </p:nvSpPr>
        <p:spPr>
          <a:xfrm>
            <a:off x="6225875" y="4930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312" name="Google Shape;4312;p92"/>
          <p:cNvSpPr/>
          <p:nvPr/>
        </p:nvSpPr>
        <p:spPr>
          <a:xfrm>
            <a:off x="6378275" y="5083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313" name="Google Shape;4313;p92"/>
          <p:cNvSpPr/>
          <p:nvPr/>
        </p:nvSpPr>
        <p:spPr>
          <a:xfrm>
            <a:off x="6530675" y="5235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314" name="Google Shape;4314;p92"/>
          <p:cNvSpPr/>
          <p:nvPr/>
        </p:nvSpPr>
        <p:spPr>
          <a:xfrm>
            <a:off x="6683075" y="5388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315" name="Google Shape;4315;p92"/>
          <p:cNvSpPr/>
          <p:nvPr/>
        </p:nvSpPr>
        <p:spPr>
          <a:xfrm>
            <a:off x="6835475" y="5540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316" name="Google Shape;4316;p92"/>
          <p:cNvSpPr/>
          <p:nvPr/>
        </p:nvSpPr>
        <p:spPr>
          <a:xfrm>
            <a:off x="6987875" y="5692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317" name="Google Shape;4317;p92"/>
          <p:cNvSpPr/>
          <p:nvPr/>
        </p:nvSpPr>
        <p:spPr>
          <a:xfrm>
            <a:off x="7140275" y="5845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318" name="Google Shape;4318;p92"/>
          <p:cNvSpPr/>
          <p:nvPr/>
        </p:nvSpPr>
        <p:spPr>
          <a:xfrm>
            <a:off x="7292675" y="5997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319" name="Google Shape;4319;p92"/>
          <p:cNvSpPr/>
          <p:nvPr/>
        </p:nvSpPr>
        <p:spPr>
          <a:xfrm>
            <a:off x="7445075" y="6150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320" name="Google Shape;4320;p92"/>
          <p:cNvSpPr/>
          <p:nvPr/>
        </p:nvSpPr>
        <p:spPr>
          <a:xfrm>
            <a:off x="7597475" y="6302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321" name="Google Shape;4321;p92"/>
          <p:cNvSpPr/>
          <p:nvPr/>
        </p:nvSpPr>
        <p:spPr>
          <a:xfrm>
            <a:off x="4244675" y="6454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322" name="Google Shape;4322;p92"/>
          <p:cNvSpPr/>
          <p:nvPr/>
        </p:nvSpPr>
        <p:spPr>
          <a:xfrm>
            <a:off x="4397075" y="6607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323" name="Google Shape;4323;p92"/>
          <p:cNvSpPr/>
          <p:nvPr/>
        </p:nvSpPr>
        <p:spPr>
          <a:xfrm>
            <a:off x="4549475" y="6759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324" name="Google Shape;4324;p92"/>
          <p:cNvSpPr/>
          <p:nvPr/>
        </p:nvSpPr>
        <p:spPr>
          <a:xfrm>
            <a:off x="4701875" y="6912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325" name="Google Shape;4325;p92"/>
          <p:cNvSpPr/>
          <p:nvPr/>
        </p:nvSpPr>
        <p:spPr>
          <a:xfrm>
            <a:off x="4854275" y="7064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326" name="Google Shape;4326;p92"/>
          <p:cNvSpPr/>
          <p:nvPr/>
        </p:nvSpPr>
        <p:spPr>
          <a:xfrm>
            <a:off x="6835475" y="1654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327" name="Google Shape;4327;p92"/>
          <p:cNvSpPr/>
          <p:nvPr/>
        </p:nvSpPr>
        <p:spPr>
          <a:xfrm>
            <a:off x="6987875" y="1806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328" name="Google Shape;4328;p92"/>
          <p:cNvSpPr/>
          <p:nvPr/>
        </p:nvSpPr>
        <p:spPr>
          <a:xfrm>
            <a:off x="7140275" y="1959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329" name="Google Shape;4329;p92"/>
          <p:cNvSpPr/>
          <p:nvPr/>
        </p:nvSpPr>
        <p:spPr>
          <a:xfrm>
            <a:off x="7292675" y="2111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330" name="Google Shape;4330;p92"/>
          <p:cNvSpPr/>
          <p:nvPr/>
        </p:nvSpPr>
        <p:spPr>
          <a:xfrm>
            <a:off x="7445075" y="2263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331" name="Google Shape;4331;p92"/>
          <p:cNvSpPr/>
          <p:nvPr/>
        </p:nvSpPr>
        <p:spPr>
          <a:xfrm>
            <a:off x="7597475" y="2416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332" name="Google Shape;4332;p92"/>
          <p:cNvSpPr/>
          <p:nvPr/>
        </p:nvSpPr>
        <p:spPr>
          <a:xfrm>
            <a:off x="4244675" y="2644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333" name="Google Shape;4333;p92"/>
          <p:cNvSpPr/>
          <p:nvPr/>
        </p:nvSpPr>
        <p:spPr>
          <a:xfrm>
            <a:off x="4397075" y="2797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334" name="Google Shape;4334;p92"/>
          <p:cNvSpPr/>
          <p:nvPr/>
        </p:nvSpPr>
        <p:spPr>
          <a:xfrm>
            <a:off x="4549475" y="2949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335" name="Google Shape;4335;p92"/>
          <p:cNvSpPr/>
          <p:nvPr/>
        </p:nvSpPr>
        <p:spPr>
          <a:xfrm>
            <a:off x="4701875" y="3102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336" name="Google Shape;4336;p92"/>
          <p:cNvSpPr/>
          <p:nvPr/>
        </p:nvSpPr>
        <p:spPr>
          <a:xfrm>
            <a:off x="4854275" y="3254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337" name="Google Shape;4337;p92"/>
          <p:cNvSpPr/>
          <p:nvPr/>
        </p:nvSpPr>
        <p:spPr>
          <a:xfrm>
            <a:off x="5006675" y="3406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338" name="Google Shape;4338;p92"/>
          <p:cNvSpPr/>
          <p:nvPr/>
        </p:nvSpPr>
        <p:spPr>
          <a:xfrm>
            <a:off x="5159075" y="3559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339" name="Google Shape;4339;p92"/>
          <p:cNvSpPr/>
          <p:nvPr/>
        </p:nvSpPr>
        <p:spPr>
          <a:xfrm>
            <a:off x="5311475" y="3711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340" name="Google Shape;4340;p92"/>
          <p:cNvSpPr/>
          <p:nvPr/>
        </p:nvSpPr>
        <p:spPr>
          <a:xfrm>
            <a:off x="5463875" y="3864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341" name="Google Shape;4341;p92"/>
          <p:cNvSpPr/>
          <p:nvPr/>
        </p:nvSpPr>
        <p:spPr>
          <a:xfrm>
            <a:off x="5616275" y="4016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342" name="Google Shape;4342;p92"/>
          <p:cNvSpPr/>
          <p:nvPr/>
        </p:nvSpPr>
        <p:spPr>
          <a:xfrm>
            <a:off x="5768675" y="4168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343" name="Google Shape;4343;p92"/>
          <p:cNvSpPr/>
          <p:nvPr/>
        </p:nvSpPr>
        <p:spPr>
          <a:xfrm>
            <a:off x="5921075" y="4321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344" name="Google Shape;4344;p92"/>
          <p:cNvSpPr/>
          <p:nvPr/>
        </p:nvSpPr>
        <p:spPr>
          <a:xfrm>
            <a:off x="6073475" y="4473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345" name="Google Shape;4345;p92"/>
          <p:cNvSpPr/>
          <p:nvPr/>
        </p:nvSpPr>
        <p:spPr>
          <a:xfrm>
            <a:off x="6225875" y="4626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346" name="Google Shape;4346;p92"/>
          <p:cNvSpPr/>
          <p:nvPr/>
        </p:nvSpPr>
        <p:spPr>
          <a:xfrm>
            <a:off x="6378275" y="4778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347" name="Google Shape;4347;p92"/>
          <p:cNvSpPr/>
          <p:nvPr/>
        </p:nvSpPr>
        <p:spPr>
          <a:xfrm>
            <a:off x="6530675" y="4930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348" name="Google Shape;4348;p92"/>
          <p:cNvSpPr/>
          <p:nvPr/>
        </p:nvSpPr>
        <p:spPr>
          <a:xfrm>
            <a:off x="6683075" y="5083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349" name="Google Shape;4349;p92"/>
          <p:cNvSpPr/>
          <p:nvPr/>
        </p:nvSpPr>
        <p:spPr>
          <a:xfrm>
            <a:off x="6835475" y="5235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350" name="Google Shape;4350;p92"/>
          <p:cNvSpPr/>
          <p:nvPr/>
        </p:nvSpPr>
        <p:spPr>
          <a:xfrm>
            <a:off x="6987875" y="5388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351" name="Google Shape;4351;p92"/>
          <p:cNvSpPr/>
          <p:nvPr/>
        </p:nvSpPr>
        <p:spPr>
          <a:xfrm>
            <a:off x="7140275" y="5540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352" name="Google Shape;4352;p92"/>
          <p:cNvSpPr/>
          <p:nvPr/>
        </p:nvSpPr>
        <p:spPr>
          <a:xfrm>
            <a:off x="7292675" y="5692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353" name="Google Shape;4353;p92"/>
          <p:cNvSpPr/>
          <p:nvPr/>
        </p:nvSpPr>
        <p:spPr>
          <a:xfrm>
            <a:off x="7445075" y="5845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354" name="Google Shape;4354;p92"/>
          <p:cNvSpPr/>
          <p:nvPr/>
        </p:nvSpPr>
        <p:spPr>
          <a:xfrm>
            <a:off x="7597475" y="5997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355" name="Google Shape;4355;p92"/>
          <p:cNvSpPr/>
          <p:nvPr/>
        </p:nvSpPr>
        <p:spPr>
          <a:xfrm>
            <a:off x="4244675" y="6150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356" name="Google Shape;4356;p92"/>
          <p:cNvSpPr/>
          <p:nvPr/>
        </p:nvSpPr>
        <p:spPr>
          <a:xfrm>
            <a:off x="4397075" y="6302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357" name="Google Shape;4357;p92"/>
          <p:cNvSpPr/>
          <p:nvPr/>
        </p:nvSpPr>
        <p:spPr>
          <a:xfrm>
            <a:off x="4549475" y="6454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358" name="Google Shape;4358;p92"/>
          <p:cNvSpPr/>
          <p:nvPr/>
        </p:nvSpPr>
        <p:spPr>
          <a:xfrm>
            <a:off x="4701875" y="6607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359" name="Google Shape;4359;p92"/>
          <p:cNvSpPr/>
          <p:nvPr/>
        </p:nvSpPr>
        <p:spPr>
          <a:xfrm>
            <a:off x="4854275" y="6759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360" name="Google Shape;4360;p92"/>
          <p:cNvSpPr/>
          <p:nvPr/>
        </p:nvSpPr>
        <p:spPr>
          <a:xfrm>
            <a:off x="5006675" y="6912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361" name="Google Shape;4361;p92"/>
          <p:cNvSpPr/>
          <p:nvPr/>
        </p:nvSpPr>
        <p:spPr>
          <a:xfrm>
            <a:off x="5159075" y="7064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362" name="Google Shape;4362;p92"/>
          <p:cNvSpPr/>
          <p:nvPr/>
        </p:nvSpPr>
        <p:spPr>
          <a:xfrm>
            <a:off x="7140275" y="1654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363" name="Google Shape;4363;p92"/>
          <p:cNvSpPr/>
          <p:nvPr/>
        </p:nvSpPr>
        <p:spPr>
          <a:xfrm>
            <a:off x="7292675" y="1806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364" name="Google Shape;4364;p92"/>
          <p:cNvSpPr/>
          <p:nvPr/>
        </p:nvSpPr>
        <p:spPr>
          <a:xfrm>
            <a:off x="7445075" y="1959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365" name="Google Shape;4365;p92"/>
          <p:cNvSpPr/>
          <p:nvPr/>
        </p:nvSpPr>
        <p:spPr>
          <a:xfrm>
            <a:off x="7597475" y="2111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366" name="Google Shape;4366;p92"/>
          <p:cNvSpPr/>
          <p:nvPr/>
        </p:nvSpPr>
        <p:spPr>
          <a:xfrm>
            <a:off x="4244675" y="2340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367" name="Google Shape;4367;p92"/>
          <p:cNvSpPr/>
          <p:nvPr/>
        </p:nvSpPr>
        <p:spPr>
          <a:xfrm>
            <a:off x="4397075" y="2492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368" name="Google Shape;4368;p92"/>
          <p:cNvSpPr/>
          <p:nvPr/>
        </p:nvSpPr>
        <p:spPr>
          <a:xfrm>
            <a:off x="4549475" y="2644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369" name="Google Shape;4369;p92"/>
          <p:cNvSpPr/>
          <p:nvPr/>
        </p:nvSpPr>
        <p:spPr>
          <a:xfrm>
            <a:off x="4701875" y="2797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370" name="Google Shape;4370;p92"/>
          <p:cNvSpPr/>
          <p:nvPr/>
        </p:nvSpPr>
        <p:spPr>
          <a:xfrm>
            <a:off x="4854275" y="2949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371" name="Google Shape;4371;p92"/>
          <p:cNvSpPr/>
          <p:nvPr/>
        </p:nvSpPr>
        <p:spPr>
          <a:xfrm>
            <a:off x="5006675" y="3102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372" name="Google Shape;4372;p92"/>
          <p:cNvSpPr/>
          <p:nvPr/>
        </p:nvSpPr>
        <p:spPr>
          <a:xfrm>
            <a:off x="5159075" y="3254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373" name="Google Shape;4373;p92"/>
          <p:cNvSpPr/>
          <p:nvPr/>
        </p:nvSpPr>
        <p:spPr>
          <a:xfrm>
            <a:off x="5311475" y="3406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374" name="Google Shape;4374;p92"/>
          <p:cNvSpPr/>
          <p:nvPr/>
        </p:nvSpPr>
        <p:spPr>
          <a:xfrm>
            <a:off x="5463875" y="3559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375" name="Google Shape;4375;p92"/>
          <p:cNvSpPr/>
          <p:nvPr/>
        </p:nvSpPr>
        <p:spPr>
          <a:xfrm>
            <a:off x="5616275" y="3711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376" name="Google Shape;4376;p92"/>
          <p:cNvSpPr/>
          <p:nvPr/>
        </p:nvSpPr>
        <p:spPr>
          <a:xfrm>
            <a:off x="5768675" y="3864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377" name="Google Shape;4377;p92"/>
          <p:cNvSpPr/>
          <p:nvPr/>
        </p:nvSpPr>
        <p:spPr>
          <a:xfrm>
            <a:off x="5921075" y="4016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378" name="Google Shape;4378;p92"/>
          <p:cNvSpPr/>
          <p:nvPr/>
        </p:nvSpPr>
        <p:spPr>
          <a:xfrm>
            <a:off x="6073475" y="4168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379" name="Google Shape;4379;p92"/>
          <p:cNvSpPr/>
          <p:nvPr/>
        </p:nvSpPr>
        <p:spPr>
          <a:xfrm>
            <a:off x="6225875" y="4321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380" name="Google Shape;4380;p92"/>
          <p:cNvSpPr/>
          <p:nvPr/>
        </p:nvSpPr>
        <p:spPr>
          <a:xfrm>
            <a:off x="6378275" y="4473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381" name="Google Shape;4381;p92"/>
          <p:cNvSpPr/>
          <p:nvPr/>
        </p:nvSpPr>
        <p:spPr>
          <a:xfrm>
            <a:off x="6530675" y="4626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382" name="Google Shape;4382;p92"/>
          <p:cNvSpPr/>
          <p:nvPr/>
        </p:nvSpPr>
        <p:spPr>
          <a:xfrm>
            <a:off x="6683075" y="4778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383" name="Google Shape;4383;p92"/>
          <p:cNvSpPr/>
          <p:nvPr/>
        </p:nvSpPr>
        <p:spPr>
          <a:xfrm>
            <a:off x="6835475" y="4930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384" name="Google Shape;4384;p92"/>
          <p:cNvSpPr/>
          <p:nvPr/>
        </p:nvSpPr>
        <p:spPr>
          <a:xfrm>
            <a:off x="6987875" y="5083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385" name="Google Shape;4385;p92"/>
          <p:cNvSpPr/>
          <p:nvPr/>
        </p:nvSpPr>
        <p:spPr>
          <a:xfrm>
            <a:off x="7140275" y="5235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386" name="Google Shape;4386;p92"/>
          <p:cNvSpPr/>
          <p:nvPr/>
        </p:nvSpPr>
        <p:spPr>
          <a:xfrm>
            <a:off x="7292675" y="5388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387" name="Google Shape;4387;p92"/>
          <p:cNvSpPr/>
          <p:nvPr/>
        </p:nvSpPr>
        <p:spPr>
          <a:xfrm>
            <a:off x="7445075" y="5540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388" name="Google Shape;4388;p92"/>
          <p:cNvSpPr/>
          <p:nvPr/>
        </p:nvSpPr>
        <p:spPr>
          <a:xfrm>
            <a:off x="7597475" y="5692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389" name="Google Shape;4389;p92"/>
          <p:cNvSpPr/>
          <p:nvPr/>
        </p:nvSpPr>
        <p:spPr>
          <a:xfrm>
            <a:off x="4244675" y="5845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390" name="Google Shape;4390;p92"/>
          <p:cNvSpPr/>
          <p:nvPr/>
        </p:nvSpPr>
        <p:spPr>
          <a:xfrm>
            <a:off x="4397075" y="5997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391" name="Google Shape;4391;p92"/>
          <p:cNvSpPr/>
          <p:nvPr/>
        </p:nvSpPr>
        <p:spPr>
          <a:xfrm>
            <a:off x="4549475" y="6150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392" name="Google Shape;4392;p92"/>
          <p:cNvSpPr/>
          <p:nvPr/>
        </p:nvSpPr>
        <p:spPr>
          <a:xfrm>
            <a:off x="4701875" y="6302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393" name="Google Shape;4393;p92"/>
          <p:cNvSpPr/>
          <p:nvPr/>
        </p:nvSpPr>
        <p:spPr>
          <a:xfrm>
            <a:off x="4854275" y="6454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394" name="Google Shape;4394;p92"/>
          <p:cNvSpPr/>
          <p:nvPr/>
        </p:nvSpPr>
        <p:spPr>
          <a:xfrm>
            <a:off x="5006675" y="6607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395" name="Google Shape;4395;p92"/>
          <p:cNvSpPr/>
          <p:nvPr/>
        </p:nvSpPr>
        <p:spPr>
          <a:xfrm>
            <a:off x="5159075" y="6759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396" name="Google Shape;4396;p92"/>
          <p:cNvSpPr/>
          <p:nvPr/>
        </p:nvSpPr>
        <p:spPr>
          <a:xfrm>
            <a:off x="5311475" y="6912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397" name="Google Shape;4397;p92"/>
          <p:cNvSpPr/>
          <p:nvPr/>
        </p:nvSpPr>
        <p:spPr>
          <a:xfrm>
            <a:off x="5463875" y="7064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398" name="Google Shape;4398;p92"/>
          <p:cNvSpPr/>
          <p:nvPr/>
        </p:nvSpPr>
        <p:spPr>
          <a:xfrm>
            <a:off x="7445075" y="1654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399" name="Google Shape;4399;p92"/>
          <p:cNvSpPr/>
          <p:nvPr/>
        </p:nvSpPr>
        <p:spPr>
          <a:xfrm>
            <a:off x="7597475" y="1806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400" name="Google Shape;4400;p92"/>
          <p:cNvSpPr/>
          <p:nvPr/>
        </p:nvSpPr>
        <p:spPr>
          <a:xfrm>
            <a:off x="4244675" y="2035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401" name="Google Shape;4401;p92"/>
          <p:cNvSpPr/>
          <p:nvPr/>
        </p:nvSpPr>
        <p:spPr>
          <a:xfrm>
            <a:off x="4397075" y="2187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402" name="Google Shape;4402;p92"/>
          <p:cNvSpPr/>
          <p:nvPr/>
        </p:nvSpPr>
        <p:spPr>
          <a:xfrm>
            <a:off x="4549475" y="2340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403" name="Google Shape;4403;p92"/>
          <p:cNvSpPr/>
          <p:nvPr/>
        </p:nvSpPr>
        <p:spPr>
          <a:xfrm>
            <a:off x="4701875" y="2492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404" name="Google Shape;4404;p92"/>
          <p:cNvSpPr/>
          <p:nvPr/>
        </p:nvSpPr>
        <p:spPr>
          <a:xfrm>
            <a:off x="4854275" y="2644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405" name="Google Shape;4405;p92"/>
          <p:cNvSpPr/>
          <p:nvPr/>
        </p:nvSpPr>
        <p:spPr>
          <a:xfrm>
            <a:off x="5006675" y="2797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406" name="Google Shape;4406;p92"/>
          <p:cNvSpPr/>
          <p:nvPr/>
        </p:nvSpPr>
        <p:spPr>
          <a:xfrm>
            <a:off x="5159075" y="2949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407" name="Google Shape;4407;p92"/>
          <p:cNvSpPr/>
          <p:nvPr/>
        </p:nvSpPr>
        <p:spPr>
          <a:xfrm>
            <a:off x="5311475" y="3102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408" name="Google Shape;4408;p92"/>
          <p:cNvSpPr/>
          <p:nvPr/>
        </p:nvSpPr>
        <p:spPr>
          <a:xfrm>
            <a:off x="5463875" y="3254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409" name="Google Shape;4409;p92"/>
          <p:cNvSpPr/>
          <p:nvPr/>
        </p:nvSpPr>
        <p:spPr>
          <a:xfrm>
            <a:off x="5616275" y="3406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410" name="Google Shape;4410;p92"/>
          <p:cNvSpPr/>
          <p:nvPr/>
        </p:nvSpPr>
        <p:spPr>
          <a:xfrm>
            <a:off x="5768675" y="3559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411" name="Google Shape;4411;p92"/>
          <p:cNvSpPr/>
          <p:nvPr/>
        </p:nvSpPr>
        <p:spPr>
          <a:xfrm>
            <a:off x="5921075" y="3711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412" name="Google Shape;4412;p92"/>
          <p:cNvSpPr/>
          <p:nvPr/>
        </p:nvSpPr>
        <p:spPr>
          <a:xfrm>
            <a:off x="6073475" y="3864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413" name="Google Shape;4413;p92"/>
          <p:cNvSpPr/>
          <p:nvPr/>
        </p:nvSpPr>
        <p:spPr>
          <a:xfrm>
            <a:off x="6225875" y="4016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414" name="Google Shape;4414;p92"/>
          <p:cNvSpPr/>
          <p:nvPr/>
        </p:nvSpPr>
        <p:spPr>
          <a:xfrm>
            <a:off x="6378275" y="4168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415" name="Google Shape;4415;p92"/>
          <p:cNvSpPr/>
          <p:nvPr/>
        </p:nvSpPr>
        <p:spPr>
          <a:xfrm>
            <a:off x="6530675" y="4321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416" name="Google Shape;4416;p92"/>
          <p:cNvSpPr/>
          <p:nvPr/>
        </p:nvSpPr>
        <p:spPr>
          <a:xfrm>
            <a:off x="6683075" y="4473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417" name="Google Shape;4417;p92"/>
          <p:cNvSpPr/>
          <p:nvPr/>
        </p:nvSpPr>
        <p:spPr>
          <a:xfrm>
            <a:off x="6835475" y="4626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418" name="Google Shape;4418;p92"/>
          <p:cNvSpPr/>
          <p:nvPr/>
        </p:nvSpPr>
        <p:spPr>
          <a:xfrm>
            <a:off x="6987875" y="4778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419" name="Google Shape;4419;p92"/>
          <p:cNvSpPr/>
          <p:nvPr/>
        </p:nvSpPr>
        <p:spPr>
          <a:xfrm>
            <a:off x="7140275" y="4930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420" name="Google Shape;4420;p92"/>
          <p:cNvSpPr/>
          <p:nvPr/>
        </p:nvSpPr>
        <p:spPr>
          <a:xfrm>
            <a:off x="7292675" y="5083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421" name="Google Shape;4421;p92"/>
          <p:cNvSpPr/>
          <p:nvPr/>
        </p:nvSpPr>
        <p:spPr>
          <a:xfrm>
            <a:off x="7445075" y="5235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422" name="Google Shape;4422;p92"/>
          <p:cNvSpPr/>
          <p:nvPr/>
        </p:nvSpPr>
        <p:spPr>
          <a:xfrm>
            <a:off x="7597475" y="5388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423" name="Google Shape;4423;p92"/>
          <p:cNvSpPr/>
          <p:nvPr/>
        </p:nvSpPr>
        <p:spPr>
          <a:xfrm>
            <a:off x="4244675" y="5540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424" name="Google Shape;4424;p92"/>
          <p:cNvSpPr/>
          <p:nvPr/>
        </p:nvSpPr>
        <p:spPr>
          <a:xfrm>
            <a:off x="4397075" y="5692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425" name="Google Shape;4425;p92"/>
          <p:cNvSpPr/>
          <p:nvPr/>
        </p:nvSpPr>
        <p:spPr>
          <a:xfrm>
            <a:off x="4549475" y="5845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426" name="Google Shape;4426;p92"/>
          <p:cNvSpPr/>
          <p:nvPr/>
        </p:nvSpPr>
        <p:spPr>
          <a:xfrm>
            <a:off x="4701875" y="5997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427" name="Google Shape;4427;p92"/>
          <p:cNvSpPr/>
          <p:nvPr/>
        </p:nvSpPr>
        <p:spPr>
          <a:xfrm>
            <a:off x="4854275" y="6150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428" name="Google Shape;4428;p92"/>
          <p:cNvSpPr/>
          <p:nvPr/>
        </p:nvSpPr>
        <p:spPr>
          <a:xfrm>
            <a:off x="5006675" y="6302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429" name="Google Shape;4429;p92"/>
          <p:cNvSpPr/>
          <p:nvPr/>
        </p:nvSpPr>
        <p:spPr>
          <a:xfrm>
            <a:off x="5159075" y="6454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430" name="Google Shape;4430;p92"/>
          <p:cNvSpPr/>
          <p:nvPr/>
        </p:nvSpPr>
        <p:spPr>
          <a:xfrm>
            <a:off x="5311475" y="6607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431" name="Google Shape;4431;p92"/>
          <p:cNvSpPr/>
          <p:nvPr/>
        </p:nvSpPr>
        <p:spPr>
          <a:xfrm>
            <a:off x="5463875" y="6759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432" name="Google Shape;4432;p92"/>
          <p:cNvSpPr/>
          <p:nvPr/>
        </p:nvSpPr>
        <p:spPr>
          <a:xfrm>
            <a:off x="5616275" y="6912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433" name="Google Shape;4433;p92"/>
          <p:cNvSpPr/>
          <p:nvPr/>
        </p:nvSpPr>
        <p:spPr>
          <a:xfrm>
            <a:off x="5768675" y="7064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434" name="Google Shape;4434;p92"/>
          <p:cNvSpPr/>
          <p:nvPr/>
        </p:nvSpPr>
        <p:spPr>
          <a:xfrm>
            <a:off x="7597475" y="7216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435" name="Google Shape;4435;p92"/>
          <p:cNvSpPr/>
          <p:nvPr/>
        </p:nvSpPr>
        <p:spPr>
          <a:xfrm>
            <a:off x="4244675" y="7445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436" name="Google Shape;4436;p92"/>
          <p:cNvSpPr/>
          <p:nvPr/>
        </p:nvSpPr>
        <p:spPr>
          <a:xfrm>
            <a:off x="4397075" y="7597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437" name="Google Shape;4437;p92"/>
          <p:cNvSpPr/>
          <p:nvPr/>
        </p:nvSpPr>
        <p:spPr>
          <a:xfrm>
            <a:off x="4549475" y="7750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438" name="Google Shape;4438;p92"/>
          <p:cNvSpPr/>
          <p:nvPr/>
        </p:nvSpPr>
        <p:spPr>
          <a:xfrm>
            <a:off x="4701875" y="7902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439" name="Google Shape;4439;p92"/>
          <p:cNvSpPr/>
          <p:nvPr/>
        </p:nvSpPr>
        <p:spPr>
          <a:xfrm>
            <a:off x="4854275" y="8055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440" name="Google Shape;4440;p92"/>
          <p:cNvSpPr/>
          <p:nvPr/>
        </p:nvSpPr>
        <p:spPr>
          <a:xfrm>
            <a:off x="5006675" y="8207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441" name="Google Shape;4441;p92"/>
          <p:cNvSpPr/>
          <p:nvPr/>
        </p:nvSpPr>
        <p:spPr>
          <a:xfrm>
            <a:off x="5159075" y="8359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442" name="Google Shape;4442;p92"/>
          <p:cNvSpPr/>
          <p:nvPr/>
        </p:nvSpPr>
        <p:spPr>
          <a:xfrm>
            <a:off x="5311475" y="8512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443" name="Google Shape;4443;p92"/>
          <p:cNvSpPr/>
          <p:nvPr/>
        </p:nvSpPr>
        <p:spPr>
          <a:xfrm>
            <a:off x="5463875" y="8664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444" name="Google Shape;4444;p92"/>
          <p:cNvSpPr/>
          <p:nvPr/>
        </p:nvSpPr>
        <p:spPr>
          <a:xfrm>
            <a:off x="5616275" y="8817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445" name="Google Shape;4445;p92"/>
          <p:cNvSpPr/>
          <p:nvPr/>
        </p:nvSpPr>
        <p:spPr>
          <a:xfrm>
            <a:off x="5768675" y="8969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446" name="Google Shape;4446;p92"/>
          <p:cNvSpPr/>
          <p:nvPr/>
        </p:nvSpPr>
        <p:spPr>
          <a:xfrm>
            <a:off x="5921075" y="9121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447" name="Google Shape;4447;p92"/>
          <p:cNvSpPr/>
          <p:nvPr/>
        </p:nvSpPr>
        <p:spPr>
          <a:xfrm>
            <a:off x="4244675" y="7216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448" name="Google Shape;4448;p92"/>
          <p:cNvSpPr/>
          <p:nvPr/>
        </p:nvSpPr>
        <p:spPr>
          <a:xfrm>
            <a:off x="4397075" y="7369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449" name="Google Shape;4449;p92"/>
          <p:cNvSpPr/>
          <p:nvPr/>
        </p:nvSpPr>
        <p:spPr>
          <a:xfrm>
            <a:off x="4549475" y="7521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450" name="Google Shape;4450;p92"/>
          <p:cNvSpPr/>
          <p:nvPr/>
        </p:nvSpPr>
        <p:spPr>
          <a:xfrm>
            <a:off x="4701875" y="7674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451" name="Google Shape;4451;p92"/>
          <p:cNvSpPr/>
          <p:nvPr/>
        </p:nvSpPr>
        <p:spPr>
          <a:xfrm>
            <a:off x="4854275" y="7826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452" name="Google Shape;4452;p92"/>
          <p:cNvSpPr/>
          <p:nvPr/>
        </p:nvSpPr>
        <p:spPr>
          <a:xfrm>
            <a:off x="5006675" y="7978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453" name="Google Shape;4453;p92"/>
          <p:cNvSpPr/>
          <p:nvPr/>
        </p:nvSpPr>
        <p:spPr>
          <a:xfrm>
            <a:off x="5159075" y="8131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454" name="Google Shape;4454;p92"/>
          <p:cNvSpPr/>
          <p:nvPr/>
        </p:nvSpPr>
        <p:spPr>
          <a:xfrm>
            <a:off x="5311475" y="8283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455" name="Google Shape;4455;p92"/>
          <p:cNvSpPr/>
          <p:nvPr/>
        </p:nvSpPr>
        <p:spPr>
          <a:xfrm>
            <a:off x="5463875" y="8436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456" name="Google Shape;4456;p92"/>
          <p:cNvSpPr/>
          <p:nvPr/>
        </p:nvSpPr>
        <p:spPr>
          <a:xfrm>
            <a:off x="5616275" y="8588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457" name="Google Shape;4457;p92"/>
          <p:cNvSpPr/>
          <p:nvPr/>
        </p:nvSpPr>
        <p:spPr>
          <a:xfrm>
            <a:off x="5768675" y="8740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458" name="Google Shape;4458;p92"/>
          <p:cNvSpPr/>
          <p:nvPr/>
        </p:nvSpPr>
        <p:spPr>
          <a:xfrm>
            <a:off x="5921075" y="8893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459" name="Google Shape;4459;p92"/>
          <p:cNvSpPr/>
          <p:nvPr/>
        </p:nvSpPr>
        <p:spPr>
          <a:xfrm>
            <a:off x="6073475" y="9045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460" name="Google Shape;4460;p92"/>
          <p:cNvSpPr/>
          <p:nvPr/>
        </p:nvSpPr>
        <p:spPr>
          <a:xfrm>
            <a:off x="6225875" y="9198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461" name="Google Shape;4461;p92"/>
          <p:cNvSpPr/>
          <p:nvPr/>
        </p:nvSpPr>
        <p:spPr>
          <a:xfrm>
            <a:off x="4549475" y="7216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462" name="Google Shape;4462;p92"/>
          <p:cNvSpPr/>
          <p:nvPr/>
        </p:nvSpPr>
        <p:spPr>
          <a:xfrm>
            <a:off x="4701875" y="7369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463" name="Google Shape;4463;p92"/>
          <p:cNvSpPr/>
          <p:nvPr/>
        </p:nvSpPr>
        <p:spPr>
          <a:xfrm>
            <a:off x="4854275" y="7521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464" name="Google Shape;4464;p92"/>
          <p:cNvSpPr/>
          <p:nvPr/>
        </p:nvSpPr>
        <p:spPr>
          <a:xfrm>
            <a:off x="5006675" y="7674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465" name="Google Shape;4465;p92"/>
          <p:cNvSpPr/>
          <p:nvPr/>
        </p:nvSpPr>
        <p:spPr>
          <a:xfrm>
            <a:off x="5159075" y="7826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466" name="Google Shape;4466;p92"/>
          <p:cNvSpPr/>
          <p:nvPr/>
        </p:nvSpPr>
        <p:spPr>
          <a:xfrm>
            <a:off x="5311475" y="7978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467" name="Google Shape;4467;p92"/>
          <p:cNvSpPr/>
          <p:nvPr/>
        </p:nvSpPr>
        <p:spPr>
          <a:xfrm>
            <a:off x="5463875" y="8131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468" name="Google Shape;4468;p92"/>
          <p:cNvSpPr/>
          <p:nvPr/>
        </p:nvSpPr>
        <p:spPr>
          <a:xfrm>
            <a:off x="5616275" y="8283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469" name="Google Shape;4469;p92"/>
          <p:cNvSpPr/>
          <p:nvPr/>
        </p:nvSpPr>
        <p:spPr>
          <a:xfrm>
            <a:off x="5768675" y="8436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470" name="Google Shape;4470;p92"/>
          <p:cNvSpPr/>
          <p:nvPr/>
        </p:nvSpPr>
        <p:spPr>
          <a:xfrm>
            <a:off x="5921075" y="8588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471" name="Google Shape;4471;p92"/>
          <p:cNvSpPr/>
          <p:nvPr/>
        </p:nvSpPr>
        <p:spPr>
          <a:xfrm>
            <a:off x="6073475" y="8740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472" name="Google Shape;4472;p92"/>
          <p:cNvSpPr/>
          <p:nvPr/>
        </p:nvSpPr>
        <p:spPr>
          <a:xfrm>
            <a:off x="6225875" y="8893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473" name="Google Shape;4473;p92"/>
          <p:cNvSpPr/>
          <p:nvPr/>
        </p:nvSpPr>
        <p:spPr>
          <a:xfrm>
            <a:off x="6378275" y="9045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474" name="Google Shape;4474;p92"/>
          <p:cNvSpPr/>
          <p:nvPr/>
        </p:nvSpPr>
        <p:spPr>
          <a:xfrm>
            <a:off x="6530675" y="9198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475" name="Google Shape;4475;p92"/>
          <p:cNvSpPr/>
          <p:nvPr/>
        </p:nvSpPr>
        <p:spPr>
          <a:xfrm>
            <a:off x="4854275" y="7216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476" name="Google Shape;4476;p92"/>
          <p:cNvSpPr/>
          <p:nvPr/>
        </p:nvSpPr>
        <p:spPr>
          <a:xfrm>
            <a:off x="5006675" y="7369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477" name="Google Shape;4477;p92"/>
          <p:cNvSpPr/>
          <p:nvPr/>
        </p:nvSpPr>
        <p:spPr>
          <a:xfrm>
            <a:off x="5159075" y="7521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478" name="Google Shape;4478;p92"/>
          <p:cNvSpPr/>
          <p:nvPr/>
        </p:nvSpPr>
        <p:spPr>
          <a:xfrm>
            <a:off x="5311475" y="7674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479" name="Google Shape;4479;p92"/>
          <p:cNvSpPr/>
          <p:nvPr/>
        </p:nvSpPr>
        <p:spPr>
          <a:xfrm>
            <a:off x="5463875" y="7826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480" name="Google Shape;4480;p92"/>
          <p:cNvSpPr/>
          <p:nvPr/>
        </p:nvSpPr>
        <p:spPr>
          <a:xfrm>
            <a:off x="5616275" y="7978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481" name="Google Shape;4481;p92"/>
          <p:cNvSpPr/>
          <p:nvPr/>
        </p:nvSpPr>
        <p:spPr>
          <a:xfrm>
            <a:off x="5768675" y="8131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482" name="Google Shape;4482;p92"/>
          <p:cNvSpPr/>
          <p:nvPr/>
        </p:nvSpPr>
        <p:spPr>
          <a:xfrm>
            <a:off x="5921075" y="8283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483" name="Google Shape;4483;p92"/>
          <p:cNvSpPr/>
          <p:nvPr/>
        </p:nvSpPr>
        <p:spPr>
          <a:xfrm>
            <a:off x="6073475" y="8436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484" name="Google Shape;4484;p92"/>
          <p:cNvSpPr/>
          <p:nvPr/>
        </p:nvSpPr>
        <p:spPr>
          <a:xfrm>
            <a:off x="6225875" y="8588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485" name="Google Shape;4485;p92"/>
          <p:cNvSpPr/>
          <p:nvPr/>
        </p:nvSpPr>
        <p:spPr>
          <a:xfrm>
            <a:off x="6378275" y="8740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486" name="Google Shape;4486;p92"/>
          <p:cNvSpPr/>
          <p:nvPr/>
        </p:nvSpPr>
        <p:spPr>
          <a:xfrm>
            <a:off x="6530675" y="8893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487" name="Google Shape;4487;p92"/>
          <p:cNvSpPr/>
          <p:nvPr/>
        </p:nvSpPr>
        <p:spPr>
          <a:xfrm>
            <a:off x="6683075" y="9045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488" name="Google Shape;4488;p92"/>
          <p:cNvSpPr/>
          <p:nvPr/>
        </p:nvSpPr>
        <p:spPr>
          <a:xfrm>
            <a:off x="6835475" y="9198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489" name="Google Shape;4489;p92"/>
          <p:cNvSpPr/>
          <p:nvPr/>
        </p:nvSpPr>
        <p:spPr>
          <a:xfrm>
            <a:off x="5159075" y="7216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490" name="Google Shape;4490;p92"/>
          <p:cNvSpPr/>
          <p:nvPr/>
        </p:nvSpPr>
        <p:spPr>
          <a:xfrm>
            <a:off x="5311475" y="7369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491" name="Google Shape;4491;p92"/>
          <p:cNvSpPr/>
          <p:nvPr/>
        </p:nvSpPr>
        <p:spPr>
          <a:xfrm>
            <a:off x="5463875" y="7521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492" name="Google Shape;4492;p92"/>
          <p:cNvSpPr/>
          <p:nvPr/>
        </p:nvSpPr>
        <p:spPr>
          <a:xfrm>
            <a:off x="5616275" y="7674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493" name="Google Shape;4493;p92"/>
          <p:cNvSpPr/>
          <p:nvPr/>
        </p:nvSpPr>
        <p:spPr>
          <a:xfrm>
            <a:off x="5768675" y="7826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494" name="Google Shape;4494;p92"/>
          <p:cNvSpPr/>
          <p:nvPr/>
        </p:nvSpPr>
        <p:spPr>
          <a:xfrm>
            <a:off x="5921075" y="7978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495" name="Google Shape;4495;p92"/>
          <p:cNvSpPr/>
          <p:nvPr/>
        </p:nvSpPr>
        <p:spPr>
          <a:xfrm>
            <a:off x="6073475" y="8131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496" name="Google Shape;4496;p92"/>
          <p:cNvSpPr/>
          <p:nvPr/>
        </p:nvSpPr>
        <p:spPr>
          <a:xfrm>
            <a:off x="6225875" y="8283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497" name="Google Shape;4497;p92"/>
          <p:cNvSpPr/>
          <p:nvPr/>
        </p:nvSpPr>
        <p:spPr>
          <a:xfrm>
            <a:off x="6378275" y="8436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498" name="Google Shape;4498;p92"/>
          <p:cNvSpPr/>
          <p:nvPr/>
        </p:nvSpPr>
        <p:spPr>
          <a:xfrm>
            <a:off x="6530675" y="8588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499" name="Google Shape;4499;p92"/>
          <p:cNvSpPr/>
          <p:nvPr/>
        </p:nvSpPr>
        <p:spPr>
          <a:xfrm>
            <a:off x="6683075" y="8740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500" name="Google Shape;4500;p92"/>
          <p:cNvSpPr/>
          <p:nvPr/>
        </p:nvSpPr>
        <p:spPr>
          <a:xfrm>
            <a:off x="6835475" y="8893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501" name="Google Shape;4501;p92"/>
          <p:cNvSpPr/>
          <p:nvPr/>
        </p:nvSpPr>
        <p:spPr>
          <a:xfrm>
            <a:off x="6987875" y="9045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502" name="Google Shape;4502;p92"/>
          <p:cNvSpPr/>
          <p:nvPr/>
        </p:nvSpPr>
        <p:spPr>
          <a:xfrm>
            <a:off x="7140275" y="9198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503" name="Google Shape;4503;p92"/>
          <p:cNvSpPr/>
          <p:nvPr/>
        </p:nvSpPr>
        <p:spPr>
          <a:xfrm>
            <a:off x="5463875" y="7216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504" name="Google Shape;4504;p92"/>
          <p:cNvSpPr/>
          <p:nvPr/>
        </p:nvSpPr>
        <p:spPr>
          <a:xfrm>
            <a:off x="5616275" y="7369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505" name="Google Shape;4505;p92"/>
          <p:cNvSpPr/>
          <p:nvPr/>
        </p:nvSpPr>
        <p:spPr>
          <a:xfrm>
            <a:off x="5768675" y="7521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506" name="Google Shape;4506;p92"/>
          <p:cNvSpPr/>
          <p:nvPr/>
        </p:nvSpPr>
        <p:spPr>
          <a:xfrm>
            <a:off x="5921075" y="7674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507" name="Google Shape;4507;p92"/>
          <p:cNvSpPr/>
          <p:nvPr/>
        </p:nvSpPr>
        <p:spPr>
          <a:xfrm>
            <a:off x="6073475" y="7826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508" name="Google Shape;4508;p92"/>
          <p:cNvSpPr/>
          <p:nvPr/>
        </p:nvSpPr>
        <p:spPr>
          <a:xfrm>
            <a:off x="6225875" y="7978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509" name="Google Shape;4509;p92"/>
          <p:cNvSpPr/>
          <p:nvPr/>
        </p:nvSpPr>
        <p:spPr>
          <a:xfrm>
            <a:off x="6378275" y="8131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510" name="Google Shape;4510;p92"/>
          <p:cNvSpPr/>
          <p:nvPr/>
        </p:nvSpPr>
        <p:spPr>
          <a:xfrm>
            <a:off x="6530675" y="8283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511" name="Google Shape;4511;p92"/>
          <p:cNvSpPr/>
          <p:nvPr/>
        </p:nvSpPr>
        <p:spPr>
          <a:xfrm>
            <a:off x="6683075" y="8436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512" name="Google Shape;4512;p92"/>
          <p:cNvSpPr/>
          <p:nvPr/>
        </p:nvSpPr>
        <p:spPr>
          <a:xfrm>
            <a:off x="6835475" y="8588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513" name="Google Shape;4513;p92"/>
          <p:cNvSpPr/>
          <p:nvPr/>
        </p:nvSpPr>
        <p:spPr>
          <a:xfrm>
            <a:off x="6987875" y="8740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514" name="Google Shape;4514;p92"/>
          <p:cNvSpPr/>
          <p:nvPr/>
        </p:nvSpPr>
        <p:spPr>
          <a:xfrm>
            <a:off x="7140275" y="8893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515" name="Google Shape;4515;p92"/>
          <p:cNvSpPr/>
          <p:nvPr/>
        </p:nvSpPr>
        <p:spPr>
          <a:xfrm>
            <a:off x="7292675" y="9045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516" name="Google Shape;4516;p92"/>
          <p:cNvSpPr/>
          <p:nvPr/>
        </p:nvSpPr>
        <p:spPr>
          <a:xfrm>
            <a:off x="7445075" y="9198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517" name="Google Shape;4517;p92"/>
          <p:cNvSpPr/>
          <p:nvPr/>
        </p:nvSpPr>
        <p:spPr>
          <a:xfrm>
            <a:off x="5768675" y="7216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518" name="Google Shape;4518;p92"/>
          <p:cNvSpPr/>
          <p:nvPr/>
        </p:nvSpPr>
        <p:spPr>
          <a:xfrm>
            <a:off x="5921075" y="7369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519" name="Google Shape;4519;p92"/>
          <p:cNvSpPr/>
          <p:nvPr/>
        </p:nvSpPr>
        <p:spPr>
          <a:xfrm>
            <a:off x="6073475" y="7521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520" name="Google Shape;4520;p92"/>
          <p:cNvSpPr/>
          <p:nvPr/>
        </p:nvSpPr>
        <p:spPr>
          <a:xfrm>
            <a:off x="6225875" y="7674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521" name="Google Shape;4521;p92"/>
          <p:cNvSpPr/>
          <p:nvPr/>
        </p:nvSpPr>
        <p:spPr>
          <a:xfrm>
            <a:off x="6378275" y="7826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522" name="Google Shape;4522;p92"/>
          <p:cNvSpPr/>
          <p:nvPr/>
        </p:nvSpPr>
        <p:spPr>
          <a:xfrm>
            <a:off x="6530675" y="7978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523" name="Google Shape;4523;p92"/>
          <p:cNvSpPr/>
          <p:nvPr/>
        </p:nvSpPr>
        <p:spPr>
          <a:xfrm>
            <a:off x="6683075" y="8131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524" name="Google Shape;4524;p92"/>
          <p:cNvSpPr/>
          <p:nvPr/>
        </p:nvSpPr>
        <p:spPr>
          <a:xfrm>
            <a:off x="6835475" y="8283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525" name="Google Shape;4525;p92"/>
          <p:cNvSpPr/>
          <p:nvPr/>
        </p:nvSpPr>
        <p:spPr>
          <a:xfrm>
            <a:off x="6987875" y="8436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526" name="Google Shape;4526;p92"/>
          <p:cNvSpPr/>
          <p:nvPr/>
        </p:nvSpPr>
        <p:spPr>
          <a:xfrm>
            <a:off x="7140275" y="8588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527" name="Google Shape;4527;p92"/>
          <p:cNvSpPr/>
          <p:nvPr/>
        </p:nvSpPr>
        <p:spPr>
          <a:xfrm>
            <a:off x="7292675" y="8740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528" name="Google Shape;4528;p92"/>
          <p:cNvSpPr/>
          <p:nvPr/>
        </p:nvSpPr>
        <p:spPr>
          <a:xfrm>
            <a:off x="7445075" y="8893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529" name="Google Shape;4529;p92"/>
          <p:cNvSpPr/>
          <p:nvPr/>
        </p:nvSpPr>
        <p:spPr>
          <a:xfrm>
            <a:off x="7597475" y="9045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530" name="Google Shape;4530;p92"/>
          <p:cNvSpPr/>
          <p:nvPr/>
        </p:nvSpPr>
        <p:spPr>
          <a:xfrm>
            <a:off x="4244675" y="9198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531" name="Google Shape;4531;p92"/>
          <p:cNvSpPr/>
          <p:nvPr/>
        </p:nvSpPr>
        <p:spPr>
          <a:xfrm>
            <a:off x="6073475" y="7216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532" name="Google Shape;4532;p92"/>
          <p:cNvSpPr/>
          <p:nvPr/>
        </p:nvSpPr>
        <p:spPr>
          <a:xfrm>
            <a:off x="6225875" y="7369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533" name="Google Shape;4533;p92"/>
          <p:cNvSpPr/>
          <p:nvPr/>
        </p:nvSpPr>
        <p:spPr>
          <a:xfrm>
            <a:off x="6378275" y="7521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534" name="Google Shape;4534;p92"/>
          <p:cNvSpPr/>
          <p:nvPr/>
        </p:nvSpPr>
        <p:spPr>
          <a:xfrm>
            <a:off x="6530675" y="7674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535" name="Google Shape;4535;p92"/>
          <p:cNvSpPr/>
          <p:nvPr/>
        </p:nvSpPr>
        <p:spPr>
          <a:xfrm>
            <a:off x="6683075" y="7826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536" name="Google Shape;4536;p92"/>
          <p:cNvSpPr/>
          <p:nvPr/>
        </p:nvSpPr>
        <p:spPr>
          <a:xfrm>
            <a:off x="6835475" y="7978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537" name="Google Shape;4537;p92"/>
          <p:cNvSpPr/>
          <p:nvPr/>
        </p:nvSpPr>
        <p:spPr>
          <a:xfrm>
            <a:off x="6987875" y="8131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538" name="Google Shape;4538;p92"/>
          <p:cNvSpPr/>
          <p:nvPr/>
        </p:nvSpPr>
        <p:spPr>
          <a:xfrm>
            <a:off x="7140275" y="8283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539" name="Google Shape;4539;p92"/>
          <p:cNvSpPr/>
          <p:nvPr/>
        </p:nvSpPr>
        <p:spPr>
          <a:xfrm>
            <a:off x="7292675" y="8436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540" name="Google Shape;4540;p92"/>
          <p:cNvSpPr/>
          <p:nvPr/>
        </p:nvSpPr>
        <p:spPr>
          <a:xfrm>
            <a:off x="7445075" y="8588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541" name="Google Shape;4541;p92"/>
          <p:cNvSpPr/>
          <p:nvPr/>
        </p:nvSpPr>
        <p:spPr>
          <a:xfrm>
            <a:off x="7597475" y="8740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542" name="Google Shape;4542;p92"/>
          <p:cNvSpPr/>
          <p:nvPr/>
        </p:nvSpPr>
        <p:spPr>
          <a:xfrm>
            <a:off x="4244675" y="8893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543" name="Google Shape;4543;p92"/>
          <p:cNvSpPr/>
          <p:nvPr/>
        </p:nvSpPr>
        <p:spPr>
          <a:xfrm>
            <a:off x="4397075" y="9045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544" name="Google Shape;4544;p92"/>
          <p:cNvSpPr/>
          <p:nvPr/>
        </p:nvSpPr>
        <p:spPr>
          <a:xfrm>
            <a:off x="4549475" y="9198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545" name="Google Shape;4545;p92"/>
          <p:cNvSpPr/>
          <p:nvPr/>
        </p:nvSpPr>
        <p:spPr>
          <a:xfrm>
            <a:off x="6378275" y="7216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546" name="Google Shape;4546;p92"/>
          <p:cNvSpPr/>
          <p:nvPr/>
        </p:nvSpPr>
        <p:spPr>
          <a:xfrm>
            <a:off x="6530675" y="7369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547" name="Google Shape;4547;p92"/>
          <p:cNvSpPr/>
          <p:nvPr/>
        </p:nvSpPr>
        <p:spPr>
          <a:xfrm>
            <a:off x="6683075" y="7521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548" name="Google Shape;4548;p92"/>
          <p:cNvSpPr/>
          <p:nvPr/>
        </p:nvSpPr>
        <p:spPr>
          <a:xfrm>
            <a:off x="6835475" y="7674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549" name="Google Shape;4549;p92"/>
          <p:cNvSpPr/>
          <p:nvPr/>
        </p:nvSpPr>
        <p:spPr>
          <a:xfrm>
            <a:off x="6987875" y="7826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550" name="Google Shape;4550;p92"/>
          <p:cNvSpPr/>
          <p:nvPr/>
        </p:nvSpPr>
        <p:spPr>
          <a:xfrm>
            <a:off x="7140275" y="7978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551" name="Google Shape;4551;p92"/>
          <p:cNvSpPr/>
          <p:nvPr/>
        </p:nvSpPr>
        <p:spPr>
          <a:xfrm>
            <a:off x="7292675" y="8131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552" name="Google Shape;4552;p92"/>
          <p:cNvSpPr/>
          <p:nvPr/>
        </p:nvSpPr>
        <p:spPr>
          <a:xfrm>
            <a:off x="7445075" y="8283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553" name="Google Shape;4553;p92"/>
          <p:cNvSpPr/>
          <p:nvPr/>
        </p:nvSpPr>
        <p:spPr>
          <a:xfrm>
            <a:off x="7597475" y="8436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554" name="Google Shape;4554;p92"/>
          <p:cNvSpPr/>
          <p:nvPr/>
        </p:nvSpPr>
        <p:spPr>
          <a:xfrm>
            <a:off x="4244675" y="8588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555" name="Google Shape;4555;p92"/>
          <p:cNvSpPr/>
          <p:nvPr/>
        </p:nvSpPr>
        <p:spPr>
          <a:xfrm>
            <a:off x="4397075" y="8740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556" name="Google Shape;4556;p92"/>
          <p:cNvSpPr/>
          <p:nvPr/>
        </p:nvSpPr>
        <p:spPr>
          <a:xfrm>
            <a:off x="4549475" y="8893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557" name="Google Shape;4557;p92"/>
          <p:cNvSpPr/>
          <p:nvPr/>
        </p:nvSpPr>
        <p:spPr>
          <a:xfrm>
            <a:off x="4701875" y="9045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558" name="Google Shape;4558;p92"/>
          <p:cNvSpPr/>
          <p:nvPr/>
        </p:nvSpPr>
        <p:spPr>
          <a:xfrm>
            <a:off x="4854275" y="9198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559" name="Google Shape;4559;p92"/>
          <p:cNvSpPr/>
          <p:nvPr/>
        </p:nvSpPr>
        <p:spPr>
          <a:xfrm>
            <a:off x="6683075" y="7216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560" name="Google Shape;4560;p92"/>
          <p:cNvSpPr/>
          <p:nvPr/>
        </p:nvSpPr>
        <p:spPr>
          <a:xfrm>
            <a:off x="6835475" y="7369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561" name="Google Shape;4561;p92"/>
          <p:cNvSpPr/>
          <p:nvPr/>
        </p:nvSpPr>
        <p:spPr>
          <a:xfrm>
            <a:off x="6987875" y="7521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562" name="Google Shape;4562;p92"/>
          <p:cNvSpPr/>
          <p:nvPr/>
        </p:nvSpPr>
        <p:spPr>
          <a:xfrm>
            <a:off x="7140275" y="7674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563" name="Google Shape;4563;p92"/>
          <p:cNvSpPr/>
          <p:nvPr/>
        </p:nvSpPr>
        <p:spPr>
          <a:xfrm>
            <a:off x="7292675" y="7826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564" name="Google Shape;4564;p92"/>
          <p:cNvSpPr/>
          <p:nvPr/>
        </p:nvSpPr>
        <p:spPr>
          <a:xfrm>
            <a:off x="7445075" y="7978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565" name="Google Shape;4565;p92"/>
          <p:cNvSpPr/>
          <p:nvPr/>
        </p:nvSpPr>
        <p:spPr>
          <a:xfrm>
            <a:off x="7597475" y="8131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566" name="Google Shape;4566;p92"/>
          <p:cNvSpPr/>
          <p:nvPr/>
        </p:nvSpPr>
        <p:spPr>
          <a:xfrm>
            <a:off x="4244675" y="8283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567" name="Google Shape;4567;p92"/>
          <p:cNvSpPr/>
          <p:nvPr/>
        </p:nvSpPr>
        <p:spPr>
          <a:xfrm>
            <a:off x="4397075" y="8436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568" name="Google Shape;4568;p92"/>
          <p:cNvSpPr/>
          <p:nvPr/>
        </p:nvSpPr>
        <p:spPr>
          <a:xfrm>
            <a:off x="4549475" y="8588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569" name="Google Shape;4569;p92"/>
          <p:cNvSpPr/>
          <p:nvPr/>
        </p:nvSpPr>
        <p:spPr>
          <a:xfrm>
            <a:off x="4701875" y="8740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570" name="Google Shape;4570;p92"/>
          <p:cNvSpPr/>
          <p:nvPr/>
        </p:nvSpPr>
        <p:spPr>
          <a:xfrm>
            <a:off x="4854275" y="8893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571" name="Google Shape;4571;p92"/>
          <p:cNvSpPr/>
          <p:nvPr/>
        </p:nvSpPr>
        <p:spPr>
          <a:xfrm>
            <a:off x="5006675" y="9045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572" name="Google Shape;4572;p92"/>
          <p:cNvSpPr/>
          <p:nvPr/>
        </p:nvSpPr>
        <p:spPr>
          <a:xfrm>
            <a:off x="5159075" y="9198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573" name="Google Shape;4573;p92"/>
          <p:cNvSpPr/>
          <p:nvPr/>
        </p:nvSpPr>
        <p:spPr>
          <a:xfrm>
            <a:off x="6987875" y="7216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574" name="Google Shape;4574;p92"/>
          <p:cNvSpPr/>
          <p:nvPr/>
        </p:nvSpPr>
        <p:spPr>
          <a:xfrm>
            <a:off x="7140275" y="7369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575" name="Google Shape;4575;p92"/>
          <p:cNvSpPr/>
          <p:nvPr/>
        </p:nvSpPr>
        <p:spPr>
          <a:xfrm>
            <a:off x="7292675" y="7521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576" name="Google Shape;4576;p92"/>
          <p:cNvSpPr/>
          <p:nvPr/>
        </p:nvSpPr>
        <p:spPr>
          <a:xfrm>
            <a:off x="7445075" y="7674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577" name="Google Shape;4577;p92"/>
          <p:cNvSpPr/>
          <p:nvPr/>
        </p:nvSpPr>
        <p:spPr>
          <a:xfrm>
            <a:off x="7597475" y="7826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578" name="Google Shape;4578;p92"/>
          <p:cNvSpPr/>
          <p:nvPr/>
        </p:nvSpPr>
        <p:spPr>
          <a:xfrm>
            <a:off x="4244675" y="7978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579" name="Google Shape;4579;p92"/>
          <p:cNvSpPr/>
          <p:nvPr/>
        </p:nvSpPr>
        <p:spPr>
          <a:xfrm>
            <a:off x="4397075" y="8131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580" name="Google Shape;4580;p92"/>
          <p:cNvSpPr/>
          <p:nvPr/>
        </p:nvSpPr>
        <p:spPr>
          <a:xfrm>
            <a:off x="4549475" y="8283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581" name="Google Shape;4581;p92"/>
          <p:cNvSpPr/>
          <p:nvPr/>
        </p:nvSpPr>
        <p:spPr>
          <a:xfrm>
            <a:off x="4701875" y="8436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582" name="Google Shape;4582;p92"/>
          <p:cNvSpPr/>
          <p:nvPr/>
        </p:nvSpPr>
        <p:spPr>
          <a:xfrm>
            <a:off x="4854275" y="8588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583" name="Google Shape;4583;p92"/>
          <p:cNvSpPr/>
          <p:nvPr/>
        </p:nvSpPr>
        <p:spPr>
          <a:xfrm>
            <a:off x="5006675" y="8740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584" name="Google Shape;4584;p92"/>
          <p:cNvSpPr/>
          <p:nvPr/>
        </p:nvSpPr>
        <p:spPr>
          <a:xfrm>
            <a:off x="5159075" y="8893275"/>
            <a:ext cx="104700" cy="1047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585" name="Google Shape;4585;p92"/>
          <p:cNvSpPr/>
          <p:nvPr/>
        </p:nvSpPr>
        <p:spPr>
          <a:xfrm>
            <a:off x="5311475" y="9045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586" name="Google Shape;4586;p92"/>
          <p:cNvSpPr/>
          <p:nvPr/>
        </p:nvSpPr>
        <p:spPr>
          <a:xfrm>
            <a:off x="5463875" y="9198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587" name="Google Shape;4587;p92"/>
          <p:cNvSpPr/>
          <p:nvPr/>
        </p:nvSpPr>
        <p:spPr>
          <a:xfrm>
            <a:off x="7292675" y="7216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588" name="Google Shape;4588;p92"/>
          <p:cNvSpPr/>
          <p:nvPr/>
        </p:nvSpPr>
        <p:spPr>
          <a:xfrm>
            <a:off x="7445075" y="7369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589" name="Google Shape;4589;p92"/>
          <p:cNvSpPr/>
          <p:nvPr/>
        </p:nvSpPr>
        <p:spPr>
          <a:xfrm>
            <a:off x="7597475" y="7521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590" name="Google Shape;4590;p92"/>
          <p:cNvSpPr/>
          <p:nvPr/>
        </p:nvSpPr>
        <p:spPr>
          <a:xfrm>
            <a:off x="4244675" y="7674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591" name="Google Shape;4591;p92"/>
          <p:cNvSpPr/>
          <p:nvPr/>
        </p:nvSpPr>
        <p:spPr>
          <a:xfrm>
            <a:off x="4397075" y="7826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592" name="Google Shape;4592;p92"/>
          <p:cNvSpPr/>
          <p:nvPr/>
        </p:nvSpPr>
        <p:spPr>
          <a:xfrm>
            <a:off x="4549475" y="7978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593" name="Google Shape;4593;p92"/>
          <p:cNvSpPr/>
          <p:nvPr/>
        </p:nvSpPr>
        <p:spPr>
          <a:xfrm>
            <a:off x="4701875" y="8131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594" name="Google Shape;4594;p92"/>
          <p:cNvSpPr/>
          <p:nvPr/>
        </p:nvSpPr>
        <p:spPr>
          <a:xfrm>
            <a:off x="4854275" y="8283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595" name="Google Shape;4595;p92"/>
          <p:cNvSpPr/>
          <p:nvPr/>
        </p:nvSpPr>
        <p:spPr>
          <a:xfrm>
            <a:off x="5006675" y="8436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596" name="Google Shape;4596;p92"/>
          <p:cNvSpPr/>
          <p:nvPr/>
        </p:nvSpPr>
        <p:spPr>
          <a:xfrm>
            <a:off x="5159075" y="8588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597" name="Google Shape;4597;p92"/>
          <p:cNvSpPr/>
          <p:nvPr/>
        </p:nvSpPr>
        <p:spPr>
          <a:xfrm>
            <a:off x="5311475" y="8740875"/>
            <a:ext cx="104700" cy="1047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598" name="Google Shape;4598;p92"/>
          <p:cNvSpPr/>
          <p:nvPr/>
        </p:nvSpPr>
        <p:spPr>
          <a:xfrm>
            <a:off x="5463875" y="8893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599" name="Google Shape;4599;p92"/>
          <p:cNvSpPr/>
          <p:nvPr/>
        </p:nvSpPr>
        <p:spPr>
          <a:xfrm>
            <a:off x="5616275" y="9045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600" name="Google Shape;4600;p92"/>
          <p:cNvSpPr/>
          <p:nvPr/>
        </p:nvSpPr>
        <p:spPr>
          <a:xfrm>
            <a:off x="5768675" y="9198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601" name="Google Shape;4601;p92"/>
          <p:cNvSpPr/>
          <p:nvPr/>
        </p:nvSpPr>
        <p:spPr>
          <a:xfrm>
            <a:off x="8018850" y="7108025"/>
            <a:ext cx="834600" cy="18615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602" name="Google Shape;4602;p92"/>
          <p:cNvSpPr/>
          <p:nvPr/>
        </p:nvSpPr>
        <p:spPr>
          <a:xfrm>
            <a:off x="9474925" y="8359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603" name="Google Shape;4603;p92"/>
          <p:cNvSpPr/>
          <p:nvPr/>
        </p:nvSpPr>
        <p:spPr>
          <a:xfrm>
            <a:off x="9627325" y="8512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604" name="Google Shape;4604;p92"/>
          <p:cNvSpPr/>
          <p:nvPr/>
        </p:nvSpPr>
        <p:spPr>
          <a:xfrm>
            <a:off x="9474925" y="8131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605" name="Google Shape;4605;p92"/>
          <p:cNvSpPr/>
          <p:nvPr/>
        </p:nvSpPr>
        <p:spPr>
          <a:xfrm>
            <a:off x="9627325" y="8283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606" name="Google Shape;4606;p92"/>
          <p:cNvSpPr/>
          <p:nvPr/>
        </p:nvSpPr>
        <p:spPr>
          <a:xfrm>
            <a:off x="9779725" y="8436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607" name="Google Shape;4607;p92"/>
          <p:cNvSpPr/>
          <p:nvPr/>
        </p:nvSpPr>
        <p:spPr>
          <a:xfrm>
            <a:off x="9932125" y="8588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608" name="Google Shape;4608;p92"/>
          <p:cNvSpPr/>
          <p:nvPr/>
        </p:nvSpPr>
        <p:spPr>
          <a:xfrm>
            <a:off x="9474925" y="7826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609" name="Google Shape;4609;p92"/>
          <p:cNvSpPr/>
          <p:nvPr/>
        </p:nvSpPr>
        <p:spPr>
          <a:xfrm>
            <a:off x="9627325" y="7978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610" name="Google Shape;4610;p92"/>
          <p:cNvSpPr/>
          <p:nvPr/>
        </p:nvSpPr>
        <p:spPr>
          <a:xfrm>
            <a:off x="9779725" y="8131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611" name="Google Shape;4611;p92"/>
          <p:cNvSpPr/>
          <p:nvPr/>
        </p:nvSpPr>
        <p:spPr>
          <a:xfrm>
            <a:off x="9932125" y="8283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612" name="Google Shape;4612;p92"/>
          <p:cNvSpPr/>
          <p:nvPr/>
        </p:nvSpPr>
        <p:spPr>
          <a:xfrm>
            <a:off x="10084525" y="8436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613" name="Google Shape;4613;p92"/>
          <p:cNvSpPr/>
          <p:nvPr/>
        </p:nvSpPr>
        <p:spPr>
          <a:xfrm>
            <a:off x="10236925" y="8588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614" name="Google Shape;4614;p92"/>
          <p:cNvSpPr/>
          <p:nvPr/>
        </p:nvSpPr>
        <p:spPr>
          <a:xfrm>
            <a:off x="9474925" y="7521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615" name="Google Shape;4615;p92"/>
          <p:cNvSpPr/>
          <p:nvPr/>
        </p:nvSpPr>
        <p:spPr>
          <a:xfrm>
            <a:off x="9627325" y="7674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616" name="Google Shape;4616;p92"/>
          <p:cNvSpPr/>
          <p:nvPr/>
        </p:nvSpPr>
        <p:spPr>
          <a:xfrm>
            <a:off x="9779725" y="7826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617" name="Google Shape;4617;p92"/>
          <p:cNvSpPr/>
          <p:nvPr/>
        </p:nvSpPr>
        <p:spPr>
          <a:xfrm>
            <a:off x="9932125" y="7978875"/>
            <a:ext cx="104700" cy="1047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618" name="Google Shape;4618;p92"/>
          <p:cNvSpPr/>
          <p:nvPr/>
        </p:nvSpPr>
        <p:spPr>
          <a:xfrm>
            <a:off x="10084525" y="8131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619" name="Google Shape;4619;p92"/>
          <p:cNvSpPr/>
          <p:nvPr/>
        </p:nvSpPr>
        <p:spPr>
          <a:xfrm>
            <a:off x="10236925" y="8283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620" name="Google Shape;4620;p92"/>
          <p:cNvSpPr/>
          <p:nvPr/>
        </p:nvSpPr>
        <p:spPr>
          <a:xfrm>
            <a:off x="10389325" y="8436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621" name="Google Shape;4621;p92"/>
          <p:cNvSpPr/>
          <p:nvPr/>
        </p:nvSpPr>
        <p:spPr>
          <a:xfrm>
            <a:off x="10541725" y="8588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622" name="Google Shape;4622;p92"/>
          <p:cNvSpPr/>
          <p:nvPr/>
        </p:nvSpPr>
        <p:spPr>
          <a:xfrm>
            <a:off x="9779725" y="7521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623" name="Google Shape;4623;p92"/>
          <p:cNvSpPr/>
          <p:nvPr/>
        </p:nvSpPr>
        <p:spPr>
          <a:xfrm>
            <a:off x="9932125" y="7674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624" name="Google Shape;4624;p92"/>
          <p:cNvSpPr/>
          <p:nvPr/>
        </p:nvSpPr>
        <p:spPr>
          <a:xfrm>
            <a:off x="10084525" y="7826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625" name="Google Shape;4625;p92"/>
          <p:cNvSpPr/>
          <p:nvPr/>
        </p:nvSpPr>
        <p:spPr>
          <a:xfrm>
            <a:off x="10236925" y="7978875"/>
            <a:ext cx="104700" cy="1047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626" name="Google Shape;4626;p92"/>
          <p:cNvSpPr/>
          <p:nvPr/>
        </p:nvSpPr>
        <p:spPr>
          <a:xfrm>
            <a:off x="10389325" y="8131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627" name="Google Shape;4627;p92"/>
          <p:cNvSpPr/>
          <p:nvPr/>
        </p:nvSpPr>
        <p:spPr>
          <a:xfrm>
            <a:off x="10541725" y="8283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628" name="Google Shape;4628;p92"/>
          <p:cNvSpPr/>
          <p:nvPr/>
        </p:nvSpPr>
        <p:spPr>
          <a:xfrm>
            <a:off x="10694125" y="8436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629" name="Google Shape;4629;p92"/>
          <p:cNvSpPr/>
          <p:nvPr/>
        </p:nvSpPr>
        <p:spPr>
          <a:xfrm>
            <a:off x="10084525" y="7521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630" name="Google Shape;4630;p92"/>
          <p:cNvSpPr/>
          <p:nvPr/>
        </p:nvSpPr>
        <p:spPr>
          <a:xfrm>
            <a:off x="10236925" y="7674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631" name="Google Shape;4631;p92"/>
          <p:cNvSpPr/>
          <p:nvPr/>
        </p:nvSpPr>
        <p:spPr>
          <a:xfrm>
            <a:off x="10389325" y="7826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632" name="Google Shape;4632;p92"/>
          <p:cNvSpPr/>
          <p:nvPr/>
        </p:nvSpPr>
        <p:spPr>
          <a:xfrm>
            <a:off x="10541725" y="79788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633" name="Google Shape;4633;p92"/>
          <p:cNvSpPr/>
          <p:nvPr/>
        </p:nvSpPr>
        <p:spPr>
          <a:xfrm>
            <a:off x="10694125" y="81312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634" name="Google Shape;4634;p92"/>
          <p:cNvSpPr/>
          <p:nvPr/>
        </p:nvSpPr>
        <p:spPr>
          <a:xfrm>
            <a:off x="10389325" y="7521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635" name="Google Shape;4635;p92"/>
          <p:cNvSpPr/>
          <p:nvPr/>
        </p:nvSpPr>
        <p:spPr>
          <a:xfrm>
            <a:off x="10541725" y="76740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636" name="Google Shape;4636;p92"/>
          <p:cNvSpPr/>
          <p:nvPr/>
        </p:nvSpPr>
        <p:spPr>
          <a:xfrm>
            <a:off x="10694125" y="78264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637" name="Google Shape;4637;p92"/>
          <p:cNvSpPr/>
          <p:nvPr/>
        </p:nvSpPr>
        <p:spPr>
          <a:xfrm>
            <a:off x="10694125" y="7521675"/>
            <a:ext cx="104700" cy="104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638" name="Google Shape;4638;p92"/>
          <p:cNvSpPr txBox="1"/>
          <p:nvPr/>
        </p:nvSpPr>
        <p:spPr>
          <a:xfrm>
            <a:off x="9322525" y="8893275"/>
            <a:ext cx="22146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3600">
                <a:solidFill>
                  <a:srgbClr val="202A42"/>
                </a:solidFill>
                <a:latin typeface="Red Hat Display"/>
                <a:ea typeface="Red Hat Display"/>
                <a:cs typeface="Red Hat Display"/>
                <a:sym typeface="Red Hat Display"/>
              </a:rPr>
              <a:t>Output</a:t>
            </a:r>
            <a:endParaRPr sz="3600">
              <a:solidFill>
                <a:srgbClr val="202A42"/>
              </a:solidFill>
              <a:latin typeface="Red Hat Display"/>
              <a:ea typeface="Red Hat Display"/>
              <a:cs typeface="Red Hat Display"/>
              <a:sym typeface="Red Hat Display"/>
            </a:endParaRPr>
          </a:p>
        </p:txBody>
      </p:sp>
      <p:sp>
        <p:nvSpPr>
          <p:cNvPr id="4639" name="Google Shape;4639;p92"/>
          <p:cNvSpPr/>
          <p:nvPr/>
        </p:nvSpPr>
        <p:spPr>
          <a:xfrm flipH="1" rot="10800000">
            <a:off x="11303725" y="3000525"/>
            <a:ext cx="2214600" cy="5563200"/>
          </a:xfrm>
          <a:prstGeom prst="curvedLeftArrow">
            <a:avLst>
              <a:gd fmla="val 25000" name="adj1"/>
              <a:gd fmla="val 50000" name="adj2"/>
              <a:gd fmla="val 2500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640" name="Google Shape;4640;p92"/>
          <p:cNvSpPr txBox="1"/>
          <p:nvPr/>
        </p:nvSpPr>
        <p:spPr>
          <a:xfrm>
            <a:off x="14150675" y="4849425"/>
            <a:ext cx="2400300" cy="184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3600">
                <a:solidFill>
                  <a:srgbClr val="202A42"/>
                </a:solidFill>
                <a:latin typeface="Red Hat Display"/>
                <a:ea typeface="Red Hat Display"/>
                <a:cs typeface="Red Hat Display"/>
                <a:sym typeface="Red Hat Display"/>
              </a:rPr>
              <a:t>Used as training data…</a:t>
            </a:r>
            <a:endParaRPr sz="3600">
              <a:solidFill>
                <a:srgbClr val="202A42"/>
              </a:solidFill>
              <a:latin typeface="Red Hat Display"/>
              <a:ea typeface="Red Hat Display"/>
              <a:cs typeface="Red Hat Display"/>
              <a:sym typeface="Red Hat Display"/>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4" name="Shape 4644"/>
        <p:cNvGrpSpPr/>
        <p:nvPr/>
      </p:nvGrpSpPr>
      <p:grpSpPr>
        <a:xfrm>
          <a:off x="0" y="0"/>
          <a:ext cx="0" cy="0"/>
          <a:chOff x="0" y="0"/>
          <a:chExt cx="0" cy="0"/>
        </a:xfrm>
      </p:grpSpPr>
      <p:sp>
        <p:nvSpPr>
          <p:cNvPr id="4645" name="Google Shape;4645;p93"/>
          <p:cNvSpPr/>
          <p:nvPr/>
        </p:nvSpPr>
        <p:spPr>
          <a:xfrm>
            <a:off x="16065700" y="67075"/>
            <a:ext cx="2222400" cy="1492800"/>
          </a:xfrm>
          <a:prstGeom prst="rect">
            <a:avLst/>
          </a:prstGeom>
          <a:solidFill>
            <a:srgbClr val="FAFAFA"/>
          </a:solidFill>
          <a:ln cap="flat" cmpd="sng" w="9525">
            <a:solidFill>
              <a:srgbClr val="FAFAF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646" name="Google Shape;4646;p93"/>
          <p:cNvSpPr txBox="1"/>
          <p:nvPr>
            <p:ph idx="4294967295" type="title"/>
          </p:nvPr>
        </p:nvSpPr>
        <p:spPr>
          <a:xfrm>
            <a:off x="144875" y="0"/>
            <a:ext cx="17701500" cy="11454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en-GB"/>
              <a:t>What does the atomic area have to do with shipwrecks?</a:t>
            </a:r>
            <a:endParaRPr/>
          </a:p>
        </p:txBody>
      </p:sp>
      <p:sp>
        <p:nvSpPr>
          <p:cNvPr id="4647" name="Google Shape;4647;p93"/>
          <p:cNvSpPr txBox="1"/>
          <p:nvPr>
            <p:ph idx="12" type="sldNum"/>
          </p:nvPr>
        </p:nvSpPr>
        <p:spPr>
          <a:xfrm>
            <a:off x="13859403" y="9044886"/>
            <a:ext cx="1097400" cy="7200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2000"/>
              <a:buFont typeface="Arial"/>
              <a:buNone/>
            </a:pPr>
            <a:fld id="{00000000-1234-1234-1234-123412341234}" type="slidenum">
              <a:rPr b="0" lang="en-GB" sz="1400">
                <a:solidFill>
                  <a:srgbClr val="000000"/>
                </a:solidFill>
                <a:latin typeface="Arial"/>
                <a:ea typeface="Arial"/>
                <a:cs typeface="Arial"/>
                <a:sym typeface="Arial"/>
              </a:rPr>
              <a:t>‹#›</a:t>
            </a:fld>
            <a:endParaRPr b="0" sz="1400">
              <a:solidFill>
                <a:srgbClr val="000000"/>
              </a:solidFill>
              <a:latin typeface="Arial"/>
              <a:ea typeface="Arial"/>
              <a:cs typeface="Arial"/>
              <a:sym typeface="Arial"/>
            </a:endParaRPr>
          </a:p>
        </p:txBody>
      </p:sp>
      <p:sp>
        <p:nvSpPr>
          <p:cNvPr id="4648" name="Google Shape;4648;p93"/>
          <p:cNvSpPr/>
          <p:nvPr/>
        </p:nvSpPr>
        <p:spPr>
          <a:xfrm>
            <a:off x="1022825" y="6329225"/>
            <a:ext cx="16823400" cy="6252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cxnSp>
        <p:nvCxnSpPr>
          <p:cNvPr id="4649" name="Google Shape;4649;p93"/>
          <p:cNvCxnSpPr/>
          <p:nvPr/>
        </p:nvCxnSpPr>
        <p:spPr>
          <a:xfrm rot="10800000">
            <a:off x="8469150" y="6294800"/>
            <a:ext cx="0" cy="625200"/>
          </a:xfrm>
          <a:prstGeom prst="straightConnector1">
            <a:avLst/>
          </a:prstGeom>
          <a:noFill/>
          <a:ln cap="flat" cmpd="sng" w="9525">
            <a:solidFill>
              <a:schemeClr val="dk2"/>
            </a:solidFill>
            <a:prstDash val="solid"/>
            <a:round/>
            <a:headEnd len="med" w="med" type="none"/>
            <a:tailEnd len="med" w="med" type="none"/>
          </a:ln>
        </p:spPr>
      </p:cxnSp>
      <p:sp>
        <p:nvSpPr>
          <p:cNvPr id="4650" name="Google Shape;4650;p93"/>
          <p:cNvSpPr txBox="1"/>
          <p:nvPr/>
        </p:nvSpPr>
        <p:spPr>
          <a:xfrm>
            <a:off x="7879800" y="6812850"/>
            <a:ext cx="15537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3600">
                <a:solidFill>
                  <a:srgbClr val="202A42"/>
                </a:solidFill>
                <a:latin typeface="Red Hat Display"/>
                <a:ea typeface="Red Hat Display"/>
                <a:cs typeface="Red Hat Display"/>
                <a:sym typeface="Red Hat Display"/>
              </a:rPr>
              <a:t>1945</a:t>
            </a:r>
            <a:endParaRPr sz="3600">
              <a:solidFill>
                <a:srgbClr val="202A42"/>
              </a:solidFill>
              <a:latin typeface="Red Hat Display"/>
              <a:ea typeface="Red Hat Display"/>
              <a:cs typeface="Red Hat Display"/>
              <a:sym typeface="Red Hat Display"/>
            </a:endParaRPr>
          </a:p>
        </p:txBody>
      </p:sp>
      <p:pic>
        <p:nvPicPr>
          <p:cNvPr id="4651" name="Google Shape;4651;p93"/>
          <p:cNvPicPr preferRelativeResize="0"/>
          <p:nvPr/>
        </p:nvPicPr>
        <p:blipFill>
          <a:blip r:embed="rId3">
            <a:alphaModFix/>
          </a:blip>
          <a:stretch>
            <a:fillRect/>
          </a:stretch>
        </p:blipFill>
        <p:spPr>
          <a:xfrm>
            <a:off x="11200575" y="1485125"/>
            <a:ext cx="4754149" cy="3169425"/>
          </a:xfrm>
          <a:prstGeom prst="rect">
            <a:avLst/>
          </a:prstGeom>
          <a:noFill/>
          <a:ln>
            <a:noFill/>
          </a:ln>
        </p:spPr>
      </p:pic>
      <p:pic>
        <p:nvPicPr>
          <p:cNvPr id="4652" name="Google Shape;4652;p93"/>
          <p:cNvPicPr preferRelativeResize="0"/>
          <p:nvPr/>
        </p:nvPicPr>
        <p:blipFill>
          <a:blip r:embed="rId4">
            <a:alphaModFix/>
          </a:blip>
          <a:stretch>
            <a:fillRect/>
          </a:stretch>
        </p:blipFill>
        <p:spPr>
          <a:xfrm>
            <a:off x="876075" y="1485125"/>
            <a:ext cx="5342377" cy="3169425"/>
          </a:xfrm>
          <a:prstGeom prst="rect">
            <a:avLst/>
          </a:prstGeom>
          <a:noFill/>
          <a:ln>
            <a:noFill/>
          </a:ln>
        </p:spPr>
      </p:pic>
      <p:sp>
        <p:nvSpPr>
          <p:cNvPr id="4653" name="Google Shape;4653;p93"/>
          <p:cNvSpPr txBox="1"/>
          <p:nvPr/>
        </p:nvSpPr>
        <p:spPr>
          <a:xfrm>
            <a:off x="1728813" y="4862575"/>
            <a:ext cx="36369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3600">
                <a:solidFill>
                  <a:srgbClr val="202A42"/>
                </a:solidFill>
                <a:latin typeface="Red Hat Display"/>
                <a:ea typeface="Red Hat Display"/>
                <a:cs typeface="Red Hat Display"/>
                <a:sym typeface="Red Hat Display"/>
              </a:rPr>
              <a:t>Atomic Era</a:t>
            </a:r>
            <a:endParaRPr sz="3600">
              <a:solidFill>
                <a:srgbClr val="202A42"/>
              </a:solidFill>
              <a:latin typeface="Red Hat Display"/>
              <a:ea typeface="Red Hat Display"/>
              <a:cs typeface="Red Hat Display"/>
              <a:sym typeface="Red Hat Display"/>
            </a:endParaRPr>
          </a:p>
        </p:txBody>
      </p:sp>
      <p:sp>
        <p:nvSpPr>
          <p:cNvPr id="4654" name="Google Shape;4654;p93"/>
          <p:cNvSpPr txBox="1"/>
          <p:nvPr/>
        </p:nvSpPr>
        <p:spPr>
          <a:xfrm>
            <a:off x="10893900" y="4845388"/>
            <a:ext cx="84255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3600">
                <a:solidFill>
                  <a:srgbClr val="202A42"/>
                </a:solidFill>
                <a:latin typeface="Red Hat Display"/>
                <a:ea typeface="Red Hat Display"/>
                <a:cs typeface="Red Hat Display"/>
                <a:sym typeface="Red Hat Display"/>
              </a:rPr>
              <a:t>S</a:t>
            </a:r>
            <a:r>
              <a:rPr lang="en-GB" sz="3600">
                <a:solidFill>
                  <a:srgbClr val="202A42"/>
                </a:solidFill>
                <a:latin typeface="Red Hat Display"/>
                <a:ea typeface="Red Hat Display"/>
                <a:cs typeface="Red Hat Display"/>
                <a:sym typeface="Red Hat Display"/>
              </a:rPr>
              <a:t>hipwrecks</a:t>
            </a:r>
            <a:endParaRPr sz="3600">
              <a:solidFill>
                <a:srgbClr val="202A42"/>
              </a:solidFill>
              <a:latin typeface="Red Hat Display"/>
              <a:ea typeface="Red Hat Display"/>
              <a:cs typeface="Red Hat Display"/>
              <a:sym typeface="Red Hat Display"/>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8" name="Shape 4658"/>
        <p:cNvGrpSpPr/>
        <p:nvPr/>
      </p:nvGrpSpPr>
      <p:grpSpPr>
        <a:xfrm>
          <a:off x="0" y="0"/>
          <a:ext cx="0" cy="0"/>
          <a:chOff x="0" y="0"/>
          <a:chExt cx="0" cy="0"/>
        </a:xfrm>
      </p:grpSpPr>
      <p:sp>
        <p:nvSpPr>
          <p:cNvPr id="4659" name="Google Shape;4659;p94"/>
          <p:cNvSpPr txBox="1"/>
          <p:nvPr>
            <p:ph idx="4294967295" type="title"/>
          </p:nvPr>
        </p:nvSpPr>
        <p:spPr>
          <a:xfrm>
            <a:off x="1170000" y="0"/>
            <a:ext cx="16013100" cy="11454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en-GB"/>
              <a:t>Low background steel</a:t>
            </a:r>
            <a:endParaRPr/>
          </a:p>
        </p:txBody>
      </p:sp>
      <p:sp>
        <p:nvSpPr>
          <p:cNvPr id="4660" name="Google Shape;4660;p94"/>
          <p:cNvSpPr txBox="1"/>
          <p:nvPr>
            <p:ph idx="12" type="sldNum"/>
          </p:nvPr>
        </p:nvSpPr>
        <p:spPr>
          <a:xfrm>
            <a:off x="13859403" y="9044886"/>
            <a:ext cx="1097400" cy="7200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2000"/>
              <a:buFont typeface="Arial"/>
              <a:buNone/>
            </a:pPr>
            <a:fld id="{00000000-1234-1234-1234-123412341234}" type="slidenum">
              <a:rPr b="0" lang="en-GB" sz="1400">
                <a:solidFill>
                  <a:srgbClr val="000000"/>
                </a:solidFill>
                <a:latin typeface="Arial"/>
                <a:ea typeface="Arial"/>
                <a:cs typeface="Arial"/>
                <a:sym typeface="Arial"/>
              </a:rPr>
              <a:t>‹#›</a:t>
            </a:fld>
            <a:endParaRPr b="0" sz="1400">
              <a:solidFill>
                <a:srgbClr val="000000"/>
              </a:solidFill>
              <a:latin typeface="Arial"/>
              <a:ea typeface="Arial"/>
              <a:cs typeface="Arial"/>
              <a:sym typeface="Arial"/>
            </a:endParaRPr>
          </a:p>
        </p:txBody>
      </p:sp>
      <p:sp>
        <p:nvSpPr>
          <p:cNvPr id="4661" name="Google Shape;4661;p94"/>
          <p:cNvSpPr/>
          <p:nvPr/>
        </p:nvSpPr>
        <p:spPr>
          <a:xfrm>
            <a:off x="1022825" y="6329225"/>
            <a:ext cx="16823400" cy="6252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cxnSp>
        <p:nvCxnSpPr>
          <p:cNvPr id="4662" name="Google Shape;4662;p94"/>
          <p:cNvCxnSpPr/>
          <p:nvPr/>
        </p:nvCxnSpPr>
        <p:spPr>
          <a:xfrm rot="10800000">
            <a:off x="8469150" y="6294800"/>
            <a:ext cx="0" cy="625200"/>
          </a:xfrm>
          <a:prstGeom prst="straightConnector1">
            <a:avLst/>
          </a:prstGeom>
          <a:noFill/>
          <a:ln cap="flat" cmpd="sng" w="9525">
            <a:solidFill>
              <a:schemeClr val="dk2"/>
            </a:solidFill>
            <a:prstDash val="solid"/>
            <a:round/>
            <a:headEnd len="med" w="med" type="none"/>
            <a:tailEnd len="med" w="med" type="none"/>
          </a:ln>
        </p:spPr>
      </p:cxnSp>
      <p:sp>
        <p:nvSpPr>
          <p:cNvPr id="4663" name="Google Shape;4663;p94"/>
          <p:cNvSpPr txBox="1"/>
          <p:nvPr/>
        </p:nvSpPr>
        <p:spPr>
          <a:xfrm>
            <a:off x="7879800" y="6812850"/>
            <a:ext cx="15537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3600">
                <a:solidFill>
                  <a:srgbClr val="202A42"/>
                </a:solidFill>
                <a:latin typeface="Red Hat Display"/>
                <a:ea typeface="Red Hat Display"/>
                <a:cs typeface="Red Hat Display"/>
                <a:sym typeface="Red Hat Display"/>
              </a:rPr>
              <a:t>1945</a:t>
            </a:r>
            <a:endParaRPr sz="3600">
              <a:solidFill>
                <a:srgbClr val="202A42"/>
              </a:solidFill>
              <a:latin typeface="Red Hat Display"/>
              <a:ea typeface="Red Hat Display"/>
              <a:cs typeface="Red Hat Display"/>
              <a:sym typeface="Red Hat Display"/>
            </a:endParaRPr>
          </a:p>
        </p:txBody>
      </p:sp>
      <p:pic>
        <p:nvPicPr>
          <p:cNvPr id="4664" name="Google Shape;4664;p94"/>
          <p:cNvPicPr preferRelativeResize="0"/>
          <p:nvPr/>
        </p:nvPicPr>
        <p:blipFill>
          <a:blip r:embed="rId3">
            <a:alphaModFix/>
          </a:blip>
          <a:stretch>
            <a:fillRect/>
          </a:stretch>
        </p:blipFill>
        <p:spPr>
          <a:xfrm>
            <a:off x="11200575" y="1485125"/>
            <a:ext cx="4754149" cy="3169425"/>
          </a:xfrm>
          <a:prstGeom prst="rect">
            <a:avLst/>
          </a:prstGeom>
          <a:noFill/>
          <a:ln>
            <a:noFill/>
          </a:ln>
        </p:spPr>
      </p:pic>
      <p:pic>
        <p:nvPicPr>
          <p:cNvPr id="4665" name="Google Shape;4665;p94"/>
          <p:cNvPicPr preferRelativeResize="0"/>
          <p:nvPr/>
        </p:nvPicPr>
        <p:blipFill>
          <a:blip r:embed="rId4">
            <a:alphaModFix/>
          </a:blip>
          <a:stretch>
            <a:fillRect/>
          </a:stretch>
        </p:blipFill>
        <p:spPr>
          <a:xfrm>
            <a:off x="876075" y="1485125"/>
            <a:ext cx="5342377" cy="3169425"/>
          </a:xfrm>
          <a:prstGeom prst="rect">
            <a:avLst/>
          </a:prstGeom>
          <a:noFill/>
          <a:ln>
            <a:noFill/>
          </a:ln>
        </p:spPr>
      </p:pic>
      <p:sp>
        <p:nvSpPr>
          <p:cNvPr id="4666" name="Google Shape;4666;p94"/>
          <p:cNvSpPr txBox="1"/>
          <p:nvPr/>
        </p:nvSpPr>
        <p:spPr>
          <a:xfrm>
            <a:off x="1728813" y="4862575"/>
            <a:ext cx="36369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3600">
                <a:solidFill>
                  <a:srgbClr val="202A42"/>
                </a:solidFill>
                <a:latin typeface="Red Hat Display"/>
                <a:ea typeface="Red Hat Display"/>
                <a:cs typeface="Red Hat Display"/>
                <a:sym typeface="Red Hat Display"/>
              </a:rPr>
              <a:t>Atomic Era</a:t>
            </a:r>
            <a:endParaRPr sz="3600">
              <a:solidFill>
                <a:srgbClr val="202A42"/>
              </a:solidFill>
              <a:latin typeface="Red Hat Display"/>
              <a:ea typeface="Red Hat Display"/>
              <a:cs typeface="Red Hat Display"/>
              <a:sym typeface="Red Hat Display"/>
            </a:endParaRPr>
          </a:p>
        </p:txBody>
      </p:sp>
      <p:sp>
        <p:nvSpPr>
          <p:cNvPr id="4667" name="Google Shape;4667;p94"/>
          <p:cNvSpPr txBox="1"/>
          <p:nvPr/>
        </p:nvSpPr>
        <p:spPr>
          <a:xfrm>
            <a:off x="9916900" y="6920000"/>
            <a:ext cx="84255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3600">
                <a:solidFill>
                  <a:srgbClr val="202A42"/>
                </a:solidFill>
                <a:latin typeface="Red Hat Display"/>
                <a:ea typeface="Red Hat Display"/>
                <a:cs typeface="Red Hat Display"/>
                <a:sym typeface="Red Hat Display"/>
              </a:rPr>
              <a:t>Certain scientific and medical equipment needs low background steel</a:t>
            </a:r>
            <a:endParaRPr sz="3600">
              <a:solidFill>
                <a:srgbClr val="202A42"/>
              </a:solidFill>
              <a:latin typeface="Red Hat Display"/>
              <a:ea typeface="Red Hat Display"/>
              <a:cs typeface="Red Hat Display"/>
              <a:sym typeface="Red Hat Display"/>
            </a:endParaRPr>
          </a:p>
        </p:txBody>
      </p:sp>
      <p:sp>
        <p:nvSpPr>
          <p:cNvPr id="4668" name="Google Shape;4668;p94"/>
          <p:cNvSpPr txBox="1"/>
          <p:nvPr/>
        </p:nvSpPr>
        <p:spPr>
          <a:xfrm>
            <a:off x="10893900" y="4845388"/>
            <a:ext cx="84255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3600">
                <a:solidFill>
                  <a:srgbClr val="202A42"/>
                </a:solidFill>
                <a:latin typeface="Red Hat Display"/>
                <a:ea typeface="Red Hat Display"/>
                <a:cs typeface="Red Hat Display"/>
                <a:sym typeface="Red Hat Display"/>
              </a:rPr>
              <a:t>WW2 and before shipwrecks</a:t>
            </a:r>
            <a:endParaRPr sz="3600">
              <a:solidFill>
                <a:srgbClr val="202A42"/>
              </a:solidFill>
              <a:latin typeface="Red Hat Display"/>
              <a:ea typeface="Red Hat Display"/>
              <a:cs typeface="Red Hat Display"/>
              <a:sym typeface="Red Hat Display"/>
            </a:endParaRPr>
          </a:p>
        </p:txBody>
      </p:sp>
      <p:sp>
        <p:nvSpPr>
          <p:cNvPr id="4669" name="Google Shape;4669;p94"/>
          <p:cNvSpPr txBox="1"/>
          <p:nvPr/>
        </p:nvSpPr>
        <p:spPr>
          <a:xfrm>
            <a:off x="6580225" y="4654550"/>
            <a:ext cx="3951900" cy="184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3600">
                <a:solidFill>
                  <a:srgbClr val="202A42"/>
                </a:solidFill>
                <a:latin typeface="Red Hat Display"/>
                <a:ea typeface="Red Hat Display"/>
                <a:cs typeface="Red Hat Display"/>
                <a:sym typeface="Red Hat Display"/>
              </a:rPr>
              <a:t>All steel is tainted, and once tainted, forever tainted!</a:t>
            </a:r>
            <a:endParaRPr sz="3600">
              <a:solidFill>
                <a:srgbClr val="202A42"/>
              </a:solidFill>
              <a:latin typeface="Red Hat Display"/>
              <a:ea typeface="Red Hat Display"/>
              <a:cs typeface="Red Hat Display"/>
              <a:sym typeface="Red Hat Display"/>
            </a:endParaRPr>
          </a:p>
        </p:txBody>
      </p:sp>
      <p:sp>
        <p:nvSpPr>
          <p:cNvPr id="4670" name="Google Shape;4670;p94"/>
          <p:cNvSpPr txBox="1"/>
          <p:nvPr/>
        </p:nvSpPr>
        <p:spPr>
          <a:xfrm>
            <a:off x="735325" y="7099400"/>
            <a:ext cx="6798900" cy="240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3600">
                <a:solidFill>
                  <a:srgbClr val="202A42"/>
                </a:solidFill>
                <a:latin typeface="Red Hat Display"/>
                <a:ea typeface="Red Hat Display"/>
                <a:cs typeface="Red Hat Display"/>
                <a:sym typeface="Red Hat Display"/>
              </a:rPr>
              <a:t> All the steel produced after World War II was irreversibly irradiated with radioactive cobalt isotopes</a:t>
            </a:r>
            <a:endParaRPr sz="3600">
              <a:solidFill>
                <a:srgbClr val="202A42"/>
              </a:solidFill>
              <a:latin typeface="Red Hat Display"/>
              <a:ea typeface="Red Hat Display"/>
              <a:cs typeface="Red Hat Display"/>
              <a:sym typeface="Red Hat Display"/>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4" name="Shape 4674"/>
        <p:cNvGrpSpPr/>
        <p:nvPr/>
      </p:nvGrpSpPr>
      <p:grpSpPr>
        <a:xfrm>
          <a:off x="0" y="0"/>
          <a:ext cx="0" cy="0"/>
          <a:chOff x="0" y="0"/>
          <a:chExt cx="0" cy="0"/>
        </a:xfrm>
      </p:grpSpPr>
      <p:sp>
        <p:nvSpPr>
          <p:cNvPr id="4675" name="Google Shape;4675;p95"/>
          <p:cNvSpPr txBox="1"/>
          <p:nvPr>
            <p:ph idx="4294967295" type="title"/>
          </p:nvPr>
        </p:nvSpPr>
        <p:spPr>
          <a:xfrm>
            <a:off x="1170000" y="0"/>
            <a:ext cx="16013100" cy="11454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en-GB"/>
              <a:t>Who made the data?</a:t>
            </a:r>
            <a:endParaRPr/>
          </a:p>
        </p:txBody>
      </p:sp>
      <p:sp>
        <p:nvSpPr>
          <p:cNvPr id="4676" name="Google Shape;4676;p95"/>
          <p:cNvSpPr txBox="1"/>
          <p:nvPr>
            <p:ph idx="12" type="sldNum"/>
          </p:nvPr>
        </p:nvSpPr>
        <p:spPr>
          <a:xfrm>
            <a:off x="13859403" y="9044886"/>
            <a:ext cx="1097400" cy="7200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2000"/>
              <a:buFont typeface="Arial"/>
              <a:buNone/>
            </a:pPr>
            <a:fld id="{00000000-1234-1234-1234-123412341234}" type="slidenum">
              <a:rPr b="0" lang="en-GB" sz="1400">
                <a:solidFill>
                  <a:srgbClr val="000000"/>
                </a:solidFill>
                <a:latin typeface="Arial"/>
                <a:ea typeface="Arial"/>
                <a:cs typeface="Arial"/>
                <a:sym typeface="Arial"/>
              </a:rPr>
              <a:t>‹#›</a:t>
            </a:fld>
            <a:endParaRPr b="0" sz="1400">
              <a:solidFill>
                <a:srgbClr val="000000"/>
              </a:solidFill>
              <a:latin typeface="Arial"/>
              <a:ea typeface="Arial"/>
              <a:cs typeface="Arial"/>
              <a:sym typeface="Arial"/>
            </a:endParaRPr>
          </a:p>
        </p:txBody>
      </p:sp>
      <p:sp>
        <p:nvSpPr>
          <p:cNvPr id="4677" name="Google Shape;4677;p95"/>
          <p:cNvSpPr/>
          <p:nvPr/>
        </p:nvSpPr>
        <p:spPr>
          <a:xfrm>
            <a:off x="1022825" y="6862625"/>
            <a:ext cx="16823400" cy="6252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cxnSp>
        <p:nvCxnSpPr>
          <p:cNvPr id="4678" name="Google Shape;4678;p95"/>
          <p:cNvCxnSpPr/>
          <p:nvPr/>
        </p:nvCxnSpPr>
        <p:spPr>
          <a:xfrm rot="10800000">
            <a:off x="8989050" y="6828200"/>
            <a:ext cx="0" cy="625200"/>
          </a:xfrm>
          <a:prstGeom prst="straightConnector1">
            <a:avLst/>
          </a:prstGeom>
          <a:noFill/>
          <a:ln cap="flat" cmpd="sng" w="9525">
            <a:solidFill>
              <a:schemeClr val="dk2"/>
            </a:solidFill>
            <a:prstDash val="solid"/>
            <a:round/>
            <a:headEnd len="med" w="med" type="none"/>
            <a:tailEnd len="med" w="med" type="none"/>
          </a:ln>
        </p:spPr>
      </p:cxnSp>
      <p:sp>
        <p:nvSpPr>
          <p:cNvPr id="4679" name="Google Shape;4679;p95"/>
          <p:cNvSpPr txBox="1"/>
          <p:nvPr/>
        </p:nvSpPr>
        <p:spPr>
          <a:xfrm>
            <a:off x="8399700" y="7346250"/>
            <a:ext cx="15537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3600">
                <a:solidFill>
                  <a:srgbClr val="202A42"/>
                </a:solidFill>
                <a:latin typeface="Red Hat Display"/>
                <a:ea typeface="Red Hat Display"/>
                <a:cs typeface="Red Hat Display"/>
                <a:sym typeface="Red Hat Display"/>
              </a:rPr>
              <a:t>2021</a:t>
            </a:r>
            <a:endParaRPr sz="3600">
              <a:solidFill>
                <a:srgbClr val="202A42"/>
              </a:solidFill>
              <a:latin typeface="Red Hat Display"/>
              <a:ea typeface="Red Hat Display"/>
              <a:cs typeface="Red Hat Display"/>
              <a:sym typeface="Red Hat Display"/>
            </a:endParaRPr>
          </a:p>
        </p:txBody>
      </p:sp>
      <p:pic>
        <p:nvPicPr>
          <p:cNvPr id="4680" name="Google Shape;4680;p95"/>
          <p:cNvPicPr preferRelativeResize="0"/>
          <p:nvPr/>
        </p:nvPicPr>
        <p:blipFill>
          <a:blip r:embed="rId3">
            <a:alphaModFix/>
          </a:blip>
          <a:stretch>
            <a:fillRect/>
          </a:stretch>
        </p:blipFill>
        <p:spPr>
          <a:xfrm>
            <a:off x="9555350" y="2629450"/>
            <a:ext cx="8010145" cy="2266175"/>
          </a:xfrm>
          <a:prstGeom prst="rect">
            <a:avLst/>
          </a:prstGeom>
          <a:noFill/>
          <a:ln>
            <a:noFill/>
          </a:ln>
        </p:spPr>
      </p:pic>
      <p:pic>
        <p:nvPicPr>
          <p:cNvPr id="4681" name="Google Shape;4681;p95"/>
          <p:cNvPicPr preferRelativeResize="0"/>
          <p:nvPr/>
        </p:nvPicPr>
        <p:blipFill>
          <a:blip r:embed="rId4">
            <a:alphaModFix/>
          </a:blip>
          <a:stretch>
            <a:fillRect/>
          </a:stretch>
        </p:blipFill>
        <p:spPr>
          <a:xfrm>
            <a:off x="1359825" y="2197163"/>
            <a:ext cx="6113334" cy="3130738"/>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5" name="Shape 4685"/>
        <p:cNvGrpSpPr/>
        <p:nvPr/>
      </p:nvGrpSpPr>
      <p:grpSpPr>
        <a:xfrm>
          <a:off x="0" y="0"/>
          <a:ext cx="0" cy="0"/>
          <a:chOff x="0" y="0"/>
          <a:chExt cx="0" cy="0"/>
        </a:xfrm>
      </p:grpSpPr>
      <p:sp>
        <p:nvSpPr>
          <p:cNvPr id="4686" name="Google Shape;4686;p96"/>
          <p:cNvSpPr txBox="1"/>
          <p:nvPr>
            <p:ph idx="4294967295" type="title"/>
          </p:nvPr>
        </p:nvSpPr>
        <p:spPr>
          <a:xfrm>
            <a:off x="1170000" y="0"/>
            <a:ext cx="16013100" cy="11454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en-GB"/>
              <a:t>Who made the data?</a:t>
            </a:r>
            <a:endParaRPr/>
          </a:p>
        </p:txBody>
      </p:sp>
      <p:sp>
        <p:nvSpPr>
          <p:cNvPr id="4687" name="Google Shape;4687;p96"/>
          <p:cNvSpPr txBox="1"/>
          <p:nvPr>
            <p:ph idx="12" type="sldNum"/>
          </p:nvPr>
        </p:nvSpPr>
        <p:spPr>
          <a:xfrm>
            <a:off x="13859403" y="9044886"/>
            <a:ext cx="1097400" cy="7200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2000"/>
              <a:buFont typeface="Arial"/>
              <a:buNone/>
            </a:pPr>
            <a:fld id="{00000000-1234-1234-1234-123412341234}" type="slidenum">
              <a:rPr b="0" lang="en-GB" sz="1400">
                <a:solidFill>
                  <a:srgbClr val="000000"/>
                </a:solidFill>
                <a:latin typeface="Arial"/>
                <a:ea typeface="Arial"/>
                <a:cs typeface="Arial"/>
                <a:sym typeface="Arial"/>
              </a:rPr>
              <a:t>‹#›</a:t>
            </a:fld>
            <a:endParaRPr b="0" sz="1400">
              <a:solidFill>
                <a:srgbClr val="000000"/>
              </a:solidFill>
              <a:latin typeface="Arial"/>
              <a:ea typeface="Arial"/>
              <a:cs typeface="Arial"/>
              <a:sym typeface="Arial"/>
            </a:endParaRPr>
          </a:p>
        </p:txBody>
      </p:sp>
      <p:sp>
        <p:nvSpPr>
          <p:cNvPr id="4688" name="Google Shape;4688;p96"/>
          <p:cNvSpPr/>
          <p:nvPr/>
        </p:nvSpPr>
        <p:spPr>
          <a:xfrm>
            <a:off x="1022825" y="7929425"/>
            <a:ext cx="16823400" cy="6252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cxnSp>
        <p:nvCxnSpPr>
          <p:cNvPr id="4689" name="Google Shape;4689;p96"/>
          <p:cNvCxnSpPr/>
          <p:nvPr/>
        </p:nvCxnSpPr>
        <p:spPr>
          <a:xfrm rot="10800000">
            <a:off x="8989050" y="7895000"/>
            <a:ext cx="0" cy="625200"/>
          </a:xfrm>
          <a:prstGeom prst="straightConnector1">
            <a:avLst/>
          </a:prstGeom>
          <a:noFill/>
          <a:ln cap="flat" cmpd="sng" w="9525">
            <a:solidFill>
              <a:schemeClr val="dk2"/>
            </a:solidFill>
            <a:prstDash val="solid"/>
            <a:round/>
            <a:headEnd len="med" w="med" type="none"/>
            <a:tailEnd len="med" w="med" type="none"/>
          </a:ln>
        </p:spPr>
      </p:cxnSp>
      <p:sp>
        <p:nvSpPr>
          <p:cNvPr id="4690" name="Google Shape;4690;p96"/>
          <p:cNvSpPr txBox="1"/>
          <p:nvPr/>
        </p:nvSpPr>
        <p:spPr>
          <a:xfrm>
            <a:off x="8399700" y="8413050"/>
            <a:ext cx="15537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3600">
                <a:solidFill>
                  <a:srgbClr val="202A42"/>
                </a:solidFill>
                <a:latin typeface="Red Hat Display"/>
                <a:ea typeface="Red Hat Display"/>
                <a:cs typeface="Red Hat Display"/>
                <a:sym typeface="Red Hat Display"/>
              </a:rPr>
              <a:t>2021</a:t>
            </a:r>
            <a:endParaRPr sz="3600">
              <a:solidFill>
                <a:srgbClr val="202A42"/>
              </a:solidFill>
              <a:latin typeface="Red Hat Display"/>
              <a:ea typeface="Red Hat Display"/>
              <a:cs typeface="Red Hat Display"/>
              <a:sym typeface="Red Hat Display"/>
            </a:endParaRPr>
          </a:p>
        </p:txBody>
      </p:sp>
      <p:pic>
        <p:nvPicPr>
          <p:cNvPr id="4691" name="Google Shape;4691;p96"/>
          <p:cNvPicPr preferRelativeResize="0"/>
          <p:nvPr/>
        </p:nvPicPr>
        <p:blipFill rotWithShape="1">
          <a:blip r:embed="rId3">
            <a:alphaModFix/>
          </a:blip>
          <a:srcRect b="12545" l="12842" r="13006" t="13044"/>
          <a:stretch/>
        </p:blipFill>
        <p:spPr>
          <a:xfrm>
            <a:off x="10695376" y="2845224"/>
            <a:ext cx="839195" cy="842146"/>
          </a:xfrm>
          <a:prstGeom prst="rect">
            <a:avLst/>
          </a:prstGeom>
          <a:noFill/>
          <a:ln>
            <a:noFill/>
          </a:ln>
        </p:spPr>
      </p:pic>
      <p:pic>
        <p:nvPicPr>
          <p:cNvPr id="4692" name="Google Shape;4692;p96"/>
          <p:cNvPicPr preferRelativeResize="0"/>
          <p:nvPr/>
        </p:nvPicPr>
        <p:blipFill>
          <a:blip r:embed="rId4">
            <a:alphaModFix/>
          </a:blip>
          <a:stretch>
            <a:fillRect/>
          </a:stretch>
        </p:blipFill>
        <p:spPr>
          <a:xfrm>
            <a:off x="8558436" y="3729451"/>
            <a:ext cx="866291" cy="842146"/>
          </a:xfrm>
          <a:prstGeom prst="rect">
            <a:avLst/>
          </a:prstGeom>
          <a:noFill/>
          <a:ln>
            <a:noFill/>
          </a:ln>
        </p:spPr>
      </p:pic>
      <p:pic>
        <p:nvPicPr>
          <p:cNvPr id="4693" name="Google Shape;4693;p96"/>
          <p:cNvPicPr preferRelativeResize="0"/>
          <p:nvPr/>
        </p:nvPicPr>
        <p:blipFill rotWithShape="1">
          <a:blip r:embed="rId3">
            <a:alphaModFix/>
          </a:blip>
          <a:srcRect b="12545" l="12842" r="13006" t="13044"/>
          <a:stretch/>
        </p:blipFill>
        <p:spPr>
          <a:xfrm>
            <a:off x="13039875" y="2788422"/>
            <a:ext cx="839195" cy="842146"/>
          </a:xfrm>
          <a:prstGeom prst="rect">
            <a:avLst/>
          </a:prstGeom>
          <a:noFill/>
          <a:ln>
            <a:noFill/>
          </a:ln>
        </p:spPr>
      </p:pic>
      <p:pic>
        <p:nvPicPr>
          <p:cNvPr id="4694" name="Google Shape;4694;p96"/>
          <p:cNvPicPr preferRelativeResize="0"/>
          <p:nvPr/>
        </p:nvPicPr>
        <p:blipFill rotWithShape="1">
          <a:blip r:embed="rId3">
            <a:alphaModFix/>
          </a:blip>
          <a:srcRect b="12545" l="12842" r="13006" t="13044"/>
          <a:stretch/>
        </p:blipFill>
        <p:spPr>
          <a:xfrm>
            <a:off x="14163454" y="1946285"/>
            <a:ext cx="839195" cy="842146"/>
          </a:xfrm>
          <a:prstGeom prst="rect">
            <a:avLst/>
          </a:prstGeom>
          <a:noFill/>
          <a:ln>
            <a:noFill/>
          </a:ln>
        </p:spPr>
      </p:pic>
      <p:pic>
        <p:nvPicPr>
          <p:cNvPr id="4695" name="Google Shape;4695;p96"/>
          <p:cNvPicPr preferRelativeResize="0"/>
          <p:nvPr/>
        </p:nvPicPr>
        <p:blipFill rotWithShape="1">
          <a:blip r:embed="rId3">
            <a:alphaModFix/>
          </a:blip>
          <a:srcRect b="12545" l="12842" r="13006" t="13044"/>
          <a:stretch/>
        </p:blipFill>
        <p:spPr>
          <a:xfrm>
            <a:off x="14561450" y="5131374"/>
            <a:ext cx="839195" cy="842146"/>
          </a:xfrm>
          <a:prstGeom prst="rect">
            <a:avLst/>
          </a:prstGeom>
          <a:noFill/>
          <a:ln>
            <a:noFill/>
          </a:ln>
        </p:spPr>
      </p:pic>
      <p:pic>
        <p:nvPicPr>
          <p:cNvPr id="4696" name="Google Shape;4696;p96"/>
          <p:cNvPicPr preferRelativeResize="0"/>
          <p:nvPr/>
        </p:nvPicPr>
        <p:blipFill rotWithShape="1">
          <a:blip r:embed="rId3">
            <a:alphaModFix/>
          </a:blip>
          <a:srcRect b="12545" l="12842" r="13006" t="13044"/>
          <a:stretch/>
        </p:blipFill>
        <p:spPr>
          <a:xfrm>
            <a:off x="15016192" y="2936475"/>
            <a:ext cx="839195" cy="842146"/>
          </a:xfrm>
          <a:prstGeom prst="rect">
            <a:avLst/>
          </a:prstGeom>
          <a:noFill/>
          <a:ln>
            <a:noFill/>
          </a:ln>
        </p:spPr>
      </p:pic>
      <p:pic>
        <p:nvPicPr>
          <p:cNvPr id="4697" name="Google Shape;4697;p96"/>
          <p:cNvPicPr preferRelativeResize="0"/>
          <p:nvPr/>
        </p:nvPicPr>
        <p:blipFill>
          <a:blip r:embed="rId4">
            <a:alphaModFix/>
          </a:blip>
          <a:stretch>
            <a:fillRect/>
          </a:stretch>
        </p:blipFill>
        <p:spPr>
          <a:xfrm>
            <a:off x="9250374" y="2587390"/>
            <a:ext cx="866291" cy="842146"/>
          </a:xfrm>
          <a:prstGeom prst="rect">
            <a:avLst/>
          </a:prstGeom>
          <a:noFill/>
          <a:ln>
            <a:noFill/>
          </a:ln>
        </p:spPr>
      </p:pic>
      <p:pic>
        <p:nvPicPr>
          <p:cNvPr id="4698" name="Google Shape;4698;p96"/>
          <p:cNvPicPr preferRelativeResize="0"/>
          <p:nvPr/>
        </p:nvPicPr>
        <p:blipFill>
          <a:blip r:embed="rId4">
            <a:alphaModFix/>
          </a:blip>
          <a:stretch>
            <a:fillRect/>
          </a:stretch>
        </p:blipFill>
        <p:spPr>
          <a:xfrm>
            <a:off x="11889212" y="3573295"/>
            <a:ext cx="866291" cy="842146"/>
          </a:xfrm>
          <a:prstGeom prst="rect">
            <a:avLst/>
          </a:prstGeom>
          <a:noFill/>
          <a:ln>
            <a:noFill/>
          </a:ln>
        </p:spPr>
      </p:pic>
      <p:pic>
        <p:nvPicPr>
          <p:cNvPr id="4699" name="Google Shape;4699;p96"/>
          <p:cNvPicPr preferRelativeResize="0"/>
          <p:nvPr/>
        </p:nvPicPr>
        <p:blipFill>
          <a:blip r:embed="rId4">
            <a:alphaModFix/>
          </a:blip>
          <a:stretch>
            <a:fillRect/>
          </a:stretch>
        </p:blipFill>
        <p:spPr>
          <a:xfrm>
            <a:off x="12390944" y="4515151"/>
            <a:ext cx="866291" cy="842146"/>
          </a:xfrm>
          <a:prstGeom prst="rect">
            <a:avLst/>
          </a:prstGeom>
          <a:noFill/>
          <a:ln>
            <a:noFill/>
          </a:ln>
        </p:spPr>
      </p:pic>
      <p:pic>
        <p:nvPicPr>
          <p:cNvPr id="4700" name="Google Shape;4700;p96"/>
          <p:cNvPicPr preferRelativeResize="0"/>
          <p:nvPr/>
        </p:nvPicPr>
        <p:blipFill>
          <a:blip r:embed="rId4">
            <a:alphaModFix/>
          </a:blip>
          <a:stretch>
            <a:fillRect/>
          </a:stretch>
        </p:blipFill>
        <p:spPr>
          <a:xfrm>
            <a:off x="10337746" y="3813251"/>
            <a:ext cx="866291" cy="842146"/>
          </a:xfrm>
          <a:prstGeom prst="rect">
            <a:avLst/>
          </a:prstGeom>
          <a:noFill/>
          <a:ln>
            <a:noFill/>
          </a:ln>
        </p:spPr>
      </p:pic>
      <p:pic>
        <p:nvPicPr>
          <p:cNvPr id="4701" name="Google Shape;4701;p96"/>
          <p:cNvPicPr preferRelativeResize="0"/>
          <p:nvPr/>
        </p:nvPicPr>
        <p:blipFill>
          <a:blip r:embed="rId4">
            <a:alphaModFix/>
          </a:blip>
          <a:stretch>
            <a:fillRect/>
          </a:stretch>
        </p:blipFill>
        <p:spPr>
          <a:xfrm>
            <a:off x="8532081" y="1724551"/>
            <a:ext cx="866291" cy="842146"/>
          </a:xfrm>
          <a:prstGeom prst="rect">
            <a:avLst/>
          </a:prstGeom>
          <a:noFill/>
          <a:ln>
            <a:noFill/>
          </a:ln>
        </p:spPr>
      </p:pic>
      <p:pic>
        <p:nvPicPr>
          <p:cNvPr id="4702" name="Google Shape;4702;p96"/>
          <p:cNvPicPr preferRelativeResize="0"/>
          <p:nvPr/>
        </p:nvPicPr>
        <p:blipFill>
          <a:blip r:embed="rId4">
            <a:alphaModFix/>
          </a:blip>
          <a:stretch>
            <a:fillRect/>
          </a:stretch>
        </p:blipFill>
        <p:spPr>
          <a:xfrm>
            <a:off x="10126857" y="1799722"/>
            <a:ext cx="866291" cy="842146"/>
          </a:xfrm>
          <a:prstGeom prst="rect">
            <a:avLst/>
          </a:prstGeom>
          <a:noFill/>
          <a:ln>
            <a:noFill/>
          </a:ln>
        </p:spPr>
      </p:pic>
      <p:pic>
        <p:nvPicPr>
          <p:cNvPr id="4703" name="Google Shape;4703;p96"/>
          <p:cNvPicPr preferRelativeResize="0"/>
          <p:nvPr/>
        </p:nvPicPr>
        <p:blipFill>
          <a:blip r:embed="rId4">
            <a:alphaModFix/>
          </a:blip>
          <a:stretch>
            <a:fillRect/>
          </a:stretch>
        </p:blipFill>
        <p:spPr>
          <a:xfrm>
            <a:off x="11347772" y="1574242"/>
            <a:ext cx="866291" cy="842146"/>
          </a:xfrm>
          <a:prstGeom prst="rect">
            <a:avLst/>
          </a:prstGeom>
          <a:noFill/>
          <a:ln>
            <a:noFill/>
          </a:ln>
        </p:spPr>
      </p:pic>
      <p:pic>
        <p:nvPicPr>
          <p:cNvPr id="4704" name="Google Shape;4704;p96"/>
          <p:cNvPicPr preferRelativeResize="0"/>
          <p:nvPr/>
        </p:nvPicPr>
        <p:blipFill>
          <a:blip r:embed="rId4">
            <a:alphaModFix/>
          </a:blip>
          <a:stretch>
            <a:fillRect/>
          </a:stretch>
        </p:blipFill>
        <p:spPr>
          <a:xfrm>
            <a:off x="11721621" y="2531752"/>
            <a:ext cx="866291" cy="842146"/>
          </a:xfrm>
          <a:prstGeom prst="rect">
            <a:avLst/>
          </a:prstGeom>
          <a:noFill/>
          <a:ln>
            <a:noFill/>
          </a:ln>
        </p:spPr>
      </p:pic>
      <p:pic>
        <p:nvPicPr>
          <p:cNvPr id="4705" name="Google Shape;4705;p96"/>
          <p:cNvPicPr preferRelativeResize="0"/>
          <p:nvPr/>
        </p:nvPicPr>
        <p:blipFill>
          <a:blip r:embed="rId4">
            <a:alphaModFix/>
          </a:blip>
          <a:stretch>
            <a:fillRect/>
          </a:stretch>
        </p:blipFill>
        <p:spPr>
          <a:xfrm>
            <a:off x="13232559" y="1689602"/>
            <a:ext cx="866291" cy="842146"/>
          </a:xfrm>
          <a:prstGeom prst="rect">
            <a:avLst/>
          </a:prstGeom>
          <a:noFill/>
          <a:ln>
            <a:noFill/>
          </a:ln>
        </p:spPr>
      </p:pic>
      <p:pic>
        <p:nvPicPr>
          <p:cNvPr id="4706" name="Google Shape;4706;p96"/>
          <p:cNvPicPr preferRelativeResize="0"/>
          <p:nvPr/>
        </p:nvPicPr>
        <p:blipFill rotWithShape="1">
          <a:blip r:embed="rId3">
            <a:alphaModFix/>
          </a:blip>
          <a:srcRect b="12545" l="12842" r="13006" t="13044"/>
          <a:stretch/>
        </p:blipFill>
        <p:spPr>
          <a:xfrm>
            <a:off x="10839476" y="5770474"/>
            <a:ext cx="839195" cy="842146"/>
          </a:xfrm>
          <a:prstGeom prst="rect">
            <a:avLst/>
          </a:prstGeom>
          <a:noFill/>
          <a:ln>
            <a:noFill/>
          </a:ln>
        </p:spPr>
      </p:pic>
      <p:pic>
        <p:nvPicPr>
          <p:cNvPr id="4707" name="Google Shape;4707;p96"/>
          <p:cNvPicPr preferRelativeResize="0"/>
          <p:nvPr/>
        </p:nvPicPr>
        <p:blipFill>
          <a:blip r:embed="rId4">
            <a:alphaModFix/>
          </a:blip>
          <a:stretch>
            <a:fillRect/>
          </a:stretch>
        </p:blipFill>
        <p:spPr>
          <a:xfrm>
            <a:off x="8702536" y="6860889"/>
            <a:ext cx="866291" cy="842146"/>
          </a:xfrm>
          <a:prstGeom prst="rect">
            <a:avLst/>
          </a:prstGeom>
          <a:noFill/>
          <a:ln>
            <a:noFill/>
          </a:ln>
        </p:spPr>
      </p:pic>
      <p:pic>
        <p:nvPicPr>
          <p:cNvPr id="4708" name="Google Shape;4708;p96"/>
          <p:cNvPicPr preferRelativeResize="0"/>
          <p:nvPr/>
        </p:nvPicPr>
        <p:blipFill rotWithShape="1">
          <a:blip r:embed="rId3">
            <a:alphaModFix/>
          </a:blip>
          <a:srcRect b="12545" l="12842" r="13006" t="13044"/>
          <a:stretch/>
        </p:blipFill>
        <p:spPr>
          <a:xfrm>
            <a:off x="13489750" y="4750597"/>
            <a:ext cx="839195" cy="842146"/>
          </a:xfrm>
          <a:prstGeom prst="rect">
            <a:avLst/>
          </a:prstGeom>
          <a:noFill/>
          <a:ln>
            <a:noFill/>
          </a:ln>
        </p:spPr>
      </p:pic>
      <p:pic>
        <p:nvPicPr>
          <p:cNvPr id="4709" name="Google Shape;4709;p96"/>
          <p:cNvPicPr preferRelativeResize="0"/>
          <p:nvPr/>
        </p:nvPicPr>
        <p:blipFill rotWithShape="1">
          <a:blip r:embed="rId3">
            <a:alphaModFix/>
          </a:blip>
          <a:srcRect b="12545" l="12842" r="13006" t="13044"/>
          <a:stretch/>
        </p:blipFill>
        <p:spPr>
          <a:xfrm>
            <a:off x="14298304" y="6738510"/>
            <a:ext cx="839195" cy="842146"/>
          </a:xfrm>
          <a:prstGeom prst="rect">
            <a:avLst/>
          </a:prstGeom>
          <a:noFill/>
          <a:ln>
            <a:noFill/>
          </a:ln>
        </p:spPr>
      </p:pic>
      <p:pic>
        <p:nvPicPr>
          <p:cNvPr id="4710" name="Google Shape;4710;p96"/>
          <p:cNvPicPr preferRelativeResize="0"/>
          <p:nvPr/>
        </p:nvPicPr>
        <p:blipFill rotWithShape="1">
          <a:blip r:embed="rId3">
            <a:alphaModFix/>
          </a:blip>
          <a:srcRect b="12545" l="12842" r="13006" t="13044"/>
          <a:stretch/>
        </p:blipFill>
        <p:spPr>
          <a:xfrm>
            <a:off x="9282125" y="4871524"/>
            <a:ext cx="839195" cy="842146"/>
          </a:xfrm>
          <a:prstGeom prst="rect">
            <a:avLst/>
          </a:prstGeom>
          <a:noFill/>
          <a:ln>
            <a:noFill/>
          </a:ln>
        </p:spPr>
      </p:pic>
      <p:pic>
        <p:nvPicPr>
          <p:cNvPr id="4711" name="Google Shape;4711;p96"/>
          <p:cNvPicPr preferRelativeResize="0"/>
          <p:nvPr/>
        </p:nvPicPr>
        <p:blipFill rotWithShape="1">
          <a:blip r:embed="rId3">
            <a:alphaModFix/>
          </a:blip>
          <a:srcRect b="12545" l="12842" r="13006" t="13044"/>
          <a:stretch/>
        </p:blipFill>
        <p:spPr>
          <a:xfrm>
            <a:off x="12894580" y="5659200"/>
            <a:ext cx="839195" cy="842146"/>
          </a:xfrm>
          <a:prstGeom prst="rect">
            <a:avLst/>
          </a:prstGeom>
          <a:noFill/>
          <a:ln>
            <a:noFill/>
          </a:ln>
        </p:spPr>
      </p:pic>
      <p:pic>
        <p:nvPicPr>
          <p:cNvPr id="4712" name="Google Shape;4712;p96"/>
          <p:cNvPicPr preferRelativeResize="0"/>
          <p:nvPr/>
        </p:nvPicPr>
        <p:blipFill>
          <a:blip r:embed="rId4">
            <a:alphaModFix/>
          </a:blip>
          <a:stretch>
            <a:fillRect/>
          </a:stretch>
        </p:blipFill>
        <p:spPr>
          <a:xfrm>
            <a:off x="9437424" y="5826777"/>
            <a:ext cx="866291" cy="842146"/>
          </a:xfrm>
          <a:prstGeom prst="rect">
            <a:avLst/>
          </a:prstGeom>
          <a:noFill/>
          <a:ln>
            <a:noFill/>
          </a:ln>
        </p:spPr>
      </p:pic>
      <p:pic>
        <p:nvPicPr>
          <p:cNvPr id="4713" name="Google Shape;4713;p96"/>
          <p:cNvPicPr preferRelativeResize="0"/>
          <p:nvPr/>
        </p:nvPicPr>
        <p:blipFill>
          <a:blip r:embed="rId4">
            <a:alphaModFix/>
          </a:blip>
          <a:stretch>
            <a:fillRect/>
          </a:stretch>
        </p:blipFill>
        <p:spPr>
          <a:xfrm>
            <a:off x="12037600" y="6693207"/>
            <a:ext cx="866291" cy="842146"/>
          </a:xfrm>
          <a:prstGeom prst="rect">
            <a:avLst/>
          </a:prstGeom>
          <a:noFill/>
          <a:ln>
            <a:noFill/>
          </a:ln>
        </p:spPr>
      </p:pic>
      <p:pic>
        <p:nvPicPr>
          <p:cNvPr id="4714" name="Google Shape;4714;p96"/>
          <p:cNvPicPr preferRelativeResize="0"/>
          <p:nvPr/>
        </p:nvPicPr>
        <p:blipFill>
          <a:blip r:embed="rId4">
            <a:alphaModFix/>
          </a:blip>
          <a:stretch>
            <a:fillRect/>
          </a:stretch>
        </p:blipFill>
        <p:spPr>
          <a:xfrm>
            <a:off x="13167957" y="6738501"/>
            <a:ext cx="866291" cy="842146"/>
          </a:xfrm>
          <a:prstGeom prst="rect">
            <a:avLst/>
          </a:prstGeom>
          <a:noFill/>
          <a:ln>
            <a:noFill/>
          </a:ln>
        </p:spPr>
      </p:pic>
      <p:pic>
        <p:nvPicPr>
          <p:cNvPr id="4715" name="Google Shape;4715;p96"/>
          <p:cNvPicPr preferRelativeResize="0"/>
          <p:nvPr/>
        </p:nvPicPr>
        <p:blipFill>
          <a:blip r:embed="rId4">
            <a:alphaModFix/>
          </a:blip>
          <a:stretch>
            <a:fillRect/>
          </a:stretch>
        </p:blipFill>
        <p:spPr>
          <a:xfrm>
            <a:off x="10481846" y="6738501"/>
            <a:ext cx="866291" cy="842146"/>
          </a:xfrm>
          <a:prstGeom prst="rect">
            <a:avLst/>
          </a:prstGeom>
          <a:noFill/>
          <a:ln>
            <a:noFill/>
          </a:ln>
        </p:spPr>
      </p:pic>
      <p:pic>
        <p:nvPicPr>
          <p:cNvPr id="4716" name="Google Shape;4716;p96"/>
          <p:cNvPicPr preferRelativeResize="0"/>
          <p:nvPr/>
        </p:nvPicPr>
        <p:blipFill>
          <a:blip r:embed="rId4">
            <a:alphaModFix/>
          </a:blip>
          <a:stretch>
            <a:fillRect/>
          </a:stretch>
        </p:blipFill>
        <p:spPr>
          <a:xfrm>
            <a:off x="10220431" y="5096426"/>
            <a:ext cx="866291" cy="842146"/>
          </a:xfrm>
          <a:prstGeom prst="rect">
            <a:avLst/>
          </a:prstGeom>
          <a:noFill/>
          <a:ln>
            <a:noFill/>
          </a:ln>
        </p:spPr>
      </p:pic>
      <p:pic>
        <p:nvPicPr>
          <p:cNvPr id="4717" name="Google Shape;4717;p96"/>
          <p:cNvPicPr preferRelativeResize="0"/>
          <p:nvPr/>
        </p:nvPicPr>
        <p:blipFill>
          <a:blip r:embed="rId4">
            <a:alphaModFix/>
          </a:blip>
          <a:stretch>
            <a:fillRect/>
          </a:stretch>
        </p:blipFill>
        <p:spPr>
          <a:xfrm>
            <a:off x="13856132" y="3538835"/>
            <a:ext cx="866291" cy="842146"/>
          </a:xfrm>
          <a:prstGeom prst="rect">
            <a:avLst/>
          </a:prstGeom>
          <a:noFill/>
          <a:ln>
            <a:noFill/>
          </a:ln>
        </p:spPr>
      </p:pic>
      <p:pic>
        <p:nvPicPr>
          <p:cNvPr id="4718" name="Google Shape;4718;p96"/>
          <p:cNvPicPr preferRelativeResize="0"/>
          <p:nvPr/>
        </p:nvPicPr>
        <p:blipFill>
          <a:blip r:embed="rId4">
            <a:alphaModFix/>
          </a:blip>
          <a:stretch>
            <a:fillRect/>
          </a:stretch>
        </p:blipFill>
        <p:spPr>
          <a:xfrm>
            <a:off x="11086722" y="4614855"/>
            <a:ext cx="866291" cy="842146"/>
          </a:xfrm>
          <a:prstGeom prst="rect">
            <a:avLst/>
          </a:prstGeom>
          <a:noFill/>
          <a:ln>
            <a:noFill/>
          </a:ln>
        </p:spPr>
      </p:pic>
      <p:pic>
        <p:nvPicPr>
          <p:cNvPr id="4719" name="Google Shape;4719;p96"/>
          <p:cNvPicPr preferRelativeResize="0"/>
          <p:nvPr/>
        </p:nvPicPr>
        <p:blipFill>
          <a:blip r:embed="rId4">
            <a:alphaModFix/>
          </a:blip>
          <a:stretch>
            <a:fillRect/>
          </a:stretch>
        </p:blipFill>
        <p:spPr>
          <a:xfrm>
            <a:off x="11865721" y="5457002"/>
            <a:ext cx="866291" cy="842146"/>
          </a:xfrm>
          <a:prstGeom prst="rect">
            <a:avLst/>
          </a:prstGeom>
          <a:noFill/>
          <a:ln>
            <a:noFill/>
          </a:ln>
        </p:spPr>
      </p:pic>
      <p:pic>
        <p:nvPicPr>
          <p:cNvPr id="4720" name="Google Shape;4720;p96"/>
          <p:cNvPicPr preferRelativeResize="0"/>
          <p:nvPr/>
        </p:nvPicPr>
        <p:blipFill>
          <a:blip r:embed="rId4">
            <a:alphaModFix/>
          </a:blip>
          <a:stretch>
            <a:fillRect/>
          </a:stretch>
        </p:blipFill>
        <p:spPr>
          <a:xfrm>
            <a:off x="13896359" y="5826777"/>
            <a:ext cx="866291" cy="842146"/>
          </a:xfrm>
          <a:prstGeom prst="rect">
            <a:avLst/>
          </a:prstGeom>
          <a:noFill/>
          <a:ln>
            <a:noFill/>
          </a:ln>
        </p:spPr>
      </p:pic>
      <p:pic>
        <p:nvPicPr>
          <p:cNvPr id="4721" name="Google Shape;4721;p96"/>
          <p:cNvPicPr preferRelativeResize="0"/>
          <p:nvPr/>
        </p:nvPicPr>
        <p:blipFill>
          <a:blip r:embed="rId4">
            <a:alphaModFix/>
          </a:blip>
          <a:stretch>
            <a:fillRect/>
          </a:stretch>
        </p:blipFill>
        <p:spPr>
          <a:xfrm>
            <a:off x="2471524" y="4116339"/>
            <a:ext cx="866291" cy="842146"/>
          </a:xfrm>
          <a:prstGeom prst="rect">
            <a:avLst/>
          </a:prstGeom>
          <a:noFill/>
          <a:ln>
            <a:noFill/>
          </a:ln>
        </p:spPr>
      </p:pic>
      <p:pic>
        <p:nvPicPr>
          <p:cNvPr id="4722" name="Google Shape;4722;p96"/>
          <p:cNvPicPr preferRelativeResize="0"/>
          <p:nvPr/>
        </p:nvPicPr>
        <p:blipFill>
          <a:blip r:embed="rId4">
            <a:alphaModFix/>
          </a:blip>
          <a:stretch>
            <a:fillRect/>
          </a:stretch>
        </p:blipFill>
        <p:spPr>
          <a:xfrm>
            <a:off x="3048599" y="2936477"/>
            <a:ext cx="866291" cy="842146"/>
          </a:xfrm>
          <a:prstGeom prst="rect">
            <a:avLst/>
          </a:prstGeom>
          <a:noFill/>
          <a:ln>
            <a:noFill/>
          </a:ln>
        </p:spPr>
      </p:pic>
      <p:pic>
        <p:nvPicPr>
          <p:cNvPr id="4723" name="Google Shape;4723;p96"/>
          <p:cNvPicPr preferRelativeResize="0"/>
          <p:nvPr/>
        </p:nvPicPr>
        <p:blipFill>
          <a:blip r:embed="rId4">
            <a:alphaModFix/>
          </a:blip>
          <a:stretch>
            <a:fillRect/>
          </a:stretch>
        </p:blipFill>
        <p:spPr>
          <a:xfrm>
            <a:off x="5278075" y="3608245"/>
            <a:ext cx="866291" cy="842146"/>
          </a:xfrm>
          <a:prstGeom prst="rect">
            <a:avLst/>
          </a:prstGeom>
          <a:noFill/>
          <a:ln>
            <a:noFill/>
          </a:ln>
        </p:spPr>
      </p:pic>
      <p:pic>
        <p:nvPicPr>
          <p:cNvPr id="4724" name="Google Shape;4724;p96"/>
          <p:cNvPicPr preferRelativeResize="0"/>
          <p:nvPr/>
        </p:nvPicPr>
        <p:blipFill>
          <a:blip r:embed="rId4">
            <a:alphaModFix/>
          </a:blip>
          <a:stretch>
            <a:fillRect/>
          </a:stretch>
        </p:blipFill>
        <p:spPr>
          <a:xfrm>
            <a:off x="6779132" y="3848201"/>
            <a:ext cx="866291" cy="842146"/>
          </a:xfrm>
          <a:prstGeom prst="rect">
            <a:avLst/>
          </a:prstGeom>
          <a:noFill/>
          <a:ln>
            <a:noFill/>
          </a:ln>
        </p:spPr>
      </p:pic>
      <p:pic>
        <p:nvPicPr>
          <p:cNvPr id="4725" name="Google Shape;4725;p96"/>
          <p:cNvPicPr preferRelativeResize="0"/>
          <p:nvPr/>
        </p:nvPicPr>
        <p:blipFill>
          <a:blip r:embed="rId4">
            <a:alphaModFix/>
          </a:blip>
          <a:stretch>
            <a:fillRect/>
          </a:stretch>
        </p:blipFill>
        <p:spPr>
          <a:xfrm>
            <a:off x="4093021" y="3848201"/>
            <a:ext cx="866291" cy="842146"/>
          </a:xfrm>
          <a:prstGeom prst="rect">
            <a:avLst/>
          </a:prstGeom>
          <a:noFill/>
          <a:ln>
            <a:noFill/>
          </a:ln>
        </p:spPr>
      </p:pic>
      <p:pic>
        <p:nvPicPr>
          <p:cNvPr id="4726" name="Google Shape;4726;p96"/>
          <p:cNvPicPr preferRelativeResize="0"/>
          <p:nvPr/>
        </p:nvPicPr>
        <p:blipFill>
          <a:blip r:embed="rId4">
            <a:alphaModFix/>
          </a:blip>
          <a:stretch>
            <a:fillRect/>
          </a:stretch>
        </p:blipFill>
        <p:spPr>
          <a:xfrm>
            <a:off x="3831606" y="2206126"/>
            <a:ext cx="866291" cy="842146"/>
          </a:xfrm>
          <a:prstGeom prst="rect">
            <a:avLst/>
          </a:prstGeom>
          <a:noFill/>
          <a:ln>
            <a:noFill/>
          </a:ln>
        </p:spPr>
      </p:pic>
      <p:pic>
        <p:nvPicPr>
          <p:cNvPr id="4727" name="Google Shape;4727;p96"/>
          <p:cNvPicPr preferRelativeResize="0"/>
          <p:nvPr/>
        </p:nvPicPr>
        <p:blipFill>
          <a:blip r:embed="rId4">
            <a:alphaModFix/>
          </a:blip>
          <a:stretch>
            <a:fillRect/>
          </a:stretch>
        </p:blipFill>
        <p:spPr>
          <a:xfrm>
            <a:off x="6779132" y="1831497"/>
            <a:ext cx="866291" cy="842146"/>
          </a:xfrm>
          <a:prstGeom prst="rect">
            <a:avLst/>
          </a:prstGeom>
          <a:noFill/>
          <a:ln>
            <a:noFill/>
          </a:ln>
        </p:spPr>
      </p:pic>
      <p:pic>
        <p:nvPicPr>
          <p:cNvPr id="4728" name="Google Shape;4728;p96"/>
          <p:cNvPicPr preferRelativeResize="0"/>
          <p:nvPr/>
        </p:nvPicPr>
        <p:blipFill>
          <a:blip r:embed="rId4">
            <a:alphaModFix/>
          </a:blip>
          <a:stretch>
            <a:fillRect/>
          </a:stretch>
        </p:blipFill>
        <p:spPr>
          <a:xfrm>
            <a:off x="4697897" y="1724555"/>
            <a:ext cx="866291" cy="842146"/>
          </a:xfrm>
          <a:prstGeom prst="rect">
            <a:avLst/>
          </a:prstGeom>
          <a:noFill/>
          <a:ln>
            <a:noFill/>
          </a:ln>
        </p:spPr>
      </p:pic>
      <p:pic>
        <p:nvPicPr>
          <p:cNvPr id="4729" name="Google Shape;4729;p96"/>
          <p:cNvPicPr preferRelativeResize="0"/>
          <p:nvPr/>
        </p:nvPicPr>
        <p:blipFill>
          <a:blip r:embed="rId4">
            <a:alphaModFix/>
          </a:blip>
          <a:stretch>
            <a:fillRect/>
          </a:stretch>
        </p:blipFill>
        <p:spPr>
          <a:xfrm>
            <a:off x="5476896" y="2566702"/>
            <a:ext cx="866291" cy="842146"/>
          </a:xfrm>
          <a:prstGeom prst="rect">
            <a:avLst/>
          </a:prstGeom>
          <a:noFill/>
          <a:ln>
            <a:noFill/>
          </a:ln>
        </p:spPr>
      </p:pic>
      <p:pic>
        <p:nvPicPr>
          <p:cNvPr id="4730" name="Google Shape;4730;p96"/>
          <p:cNvPicPr preferRelativeResize="0"/>
          <p:nvPr/>
        </p:nvPicPr>
        <p:blipFill>
          <a:blip r:embed="rId4">
            <a:alphaModFix/>
          </a:blip>
          <a:stretch>
            <a:fillRect/>
          </a:stretch>
        </p:blipFill>
        <p:spPr>
          <a:xfrm>
            <a:off x="7507534" y="2936477"/>
            <a:ext cx="866291" cy="842146"/>
          </a:xfrm>
          <a:prstGeom prst="rect">
            <a:avLst/>
          </a:prstGeom>
          <a:noFill/>
          <a:ln>
            <a:noFill/>
          </a:ln>
        </p:spPr>
      </p:pic>
      <p:pic>
        <p:nvPicPr>
          <p:cNvPr id="4731" name="Google Shape;4731;p96"/>
          <p:cNvPicPr preferRelativeResize="0"/>
          <p:nvPr/>
        </p:nvPicPr>
        <p:blipFill>
          <a:blip r:embed="rId4">
            <a:alphaModFix/>
          </a:blip>
          <a:stretch>
            <a:fillRect/>
          </a:stretch>
        </p:blipFill>
        <p:spPr>
          <a:xfrm>
            <a:off x="3192699" y="6773451"/>
            <a:ext cx="866291" cy="842146"/>
          </a:xfrm>
          <a:prstGeom prst="rect">
            <a:avLst/>
          </a:prstGeom>
          <a:noFill/>
          <a:ln>
            <a:noFill/>
          </a:ln>
        </p:spPr>
      </p:pic>
      <p:pic>
        <p:nvPicPr>
          <p:cNvPr id="4732" name="Google Shape;4732;p96"/>
          <p:cNvPicPr preferRelativeResize="0"/>
          <p:nvPr/>
        </p:nvPicPr>
        <p:blipFill>
          <a:blip r:embed="rId4">
            <a:alphaModFix/>
          </a:blip>
          <a:stretch>
            <a:fillRect/>
          </a:stretch>
        </p:blipFill>
        <p:spPr>
          <a:xfrm>
            <a:off x="2776324" y="5617477"/>
            <a:ext cx="866291" cy="842146"/>
          </a:xfrm>
          <a:prstGeom prst="rect">
            <a:avLst/>
          </a:prstGeom>
          <a:noFill/>
          <a:ln>
            <a:noFill/>
          </a:ln>
        </p:spPr>
      </p:pic>
      <p:pic>
        <p:nvPicPr>
          <p:cNvPr id="4733" name="Google Shape;4733;p96"/>
          <p:cNvPicPr preferRelativeResize="0"/>
          <p:nvPr/>
        </p:nvPicPr>
        <p:blipFill>
          <a:blip r:embed="rId4">
            <a:alphaModFix/>
          </a:blip>
          <a:stretch>
            <a:fillRect/>
          </a:stretch>
        </p:blipFill>
        <p:spPr>
          <a:xfrm>
            <a:off x="5103412" y="6647570"/>
            <a:ext cx="866291" cy="842146"/>
          </a:xfrm>
          <a:prstGeom prst="rect">
            <a:avLst/>
          </a:prstGeom>
          <a:noFill/>
          <a:ln>
            <a:noFill/>
          </a:ln>
        </p:spPr>
      </p:pic>
      <p:pic>
        <p:nvPicPr>
          <p:cNvPr id="4734" name="Google Shape;4734;p96"/>
          <p:cNvPicPr preferRelativeResize="0"/>
          <p:nvPr/>
        </p:nvPicPr>
        <p:blipFill>
          <a:blip r:embed="rId4">
            <a:alphaModFix/>
          </a:blip>
          <a:stretch>
            <a:fillRect/>
          </a:stretch>
        </p:blipFill>
        <p:spPr>
          <a:xfrm>
            <a:off x="6923232" y="6773451"/>
            <a:ext cx="866291" cy="842146"/>
          </a:xfrm>
          <a:prstGeom prst="rect">
            <a:avLst/>
          </a:prstGeom>
          <a:noFill/>
          <a:ln>
            <a:noFill/>
          </a:ln>
        </p:spPr>
      </p:pic>
      <p:pic>
        <p:nvPicPr>
          <p:cNvPr id="4735" name="Google Shape;4735;p96"/>
          <p:cNvPicPr preferRelativeResize="0"/>
          <p:nvPr/>
        </p:nvPicPr>
        <p:blipFill>
          <a:blip r:embed="rId4">
            <a:alphaModFix/>
          </a:blip>
          <a:stretch>
            <a:fillRect/>
          </a:stretch>
        </p:blipFill>
        <p:spPr>
          <a:xfrm>
            <a:off x="8183334" y="4854964"/>
            <a:ext cx="866291" cy="842146"/>
          </a:xfrm>
          <a:prstGeom prst="rect">
            <a:avLst/>
          </a:prstGeom>
          <a:noFill/>
          <a:ln>
            <a:noFill/>
          </a:ln>
        </p:spPr>
      </p:pic>
      <p:pic>
        <p:nvPicPr>
          <p:cNvPr id="4736" name="Google Shape;4736;p96"/>
          <p:cNvPicPr preferRelativeResize="0"/>
          <p:nvPr/>
        </p:nvPicPr>
        <p:blipFill>
          <a:blip r:embed="rId4">
            <a:alphaModFix/>
          </a:blip>
          <a:stretch>
            <a:fillRect/>
          </a:stretch>
        </p:blipFill>
        <p:spPr>
          <a:xfrm>
            <a:off x="3975706" y="5131376"/>
            <a:ext cx="866291" cy="842146"/>
          </a:xfrm>
          <a:prstGeom prst="rect">
            <a:avLst/>
          </a:prstGeom>
          <a:noFill/>
          <a:ln>
            <a:noFill/>
          </a:ln>
        </p:spPr>
      </p:pic>
      <p:pic>
        <p:nvPicPr>
          <p:cNvPr id="4737" name="Google Shape;4737;p96"/>
          <p:cNvPicPr preferRelativeResize="0"/>
          <p:nvPr/>
        </p:nvPicPr>
        <p:blipFill>
          <a:blip r:embed="rId4">
            <a:alphaModFix/>
          </a:blip>
          <a:stretch>
            <a:fillRect/>
          </a:stretch>
        </p:blipFill>
        <p:spPr>
          <a:xfrm>
            <a:off x="6923232" y="4756747"/>
            <a:ext cx="866291" cy="842146"/>
          </a:xfrm>
          <a:prstGeom prst="rect">
            <a:avLst/>
          </a:prstGeom>
          <a:noFill/>
          <a:ln>
            <a:noFill/>
          </a:ln>
        </p:spPr>
      </p:pic>
      <p:pic>
        <p:nvPicPr>
          <p:cNvPr id="4738" name="Google Shape;4738;p96"/>
          <p:cNvPicPr preferRelativeResize="0"/>
          <p:nvPr/>
        </p:nvPicPr>
        <p:blipFill>
          <a:blip r:embed="rId4">
            <a:alphaModFix/>
          </a:blip>
          <a:stretch>
            <a:fillRect/>
          </a:stretch>
        </p:blipFill>
        <p:spPr>
          <a:xfrm>
            <a:off x="4841997" y="4649805"/>
            <a:ext cx="866291" cy="842146"/>
          </a:xfrm>
          <a:prstGeom prst="rect">
            <a:avLst/>
          </a:prstGeom>
          <a:noFill/>
          <a:ln>
            <a:noFill/>
          </a:ln>
        </p:spPr>
      </p:pic>
      <p:pic>
        <p:nvPicPr>
          <p:cNvPr id="4739" name="Google Shape;4739;p96"/>
          <p:cNvPicPr preferRelativeResize="0"/>
          <p:nvPr/>
        </p:nvPicPr>
        <p:blipFill>
          <a:blip r:embed="rId4">
            <a:alphaModFix/>
          </a:blip>
          <a:stretch>
            <a:fillRect/>
          </a:stretch>
        </p:blipFill>
        <p:spPr>
          <a:xfrm>
            <a:off x="5620996" y="5491952"/>
            <a:ext cx="866291" cy="842146"/>
          </a:xfrm>
          <a:prstGeom prst="rect">
            <a:avLst/>
          </a:prstGeom>
          <a:noFill/>
          <a:ln>
            <a:noFill/>
          </a:ln>
        </p:spPr>
      </p:pic>
      <p:pic>
        <p:nvPicPr>
          <p:cNvPr id="4740" name="Google Shape;4740;p96"/>
          <p:cNvPicPr preferRelativeResize="0"/>
          <p:nvPr/>
        </p:nvPicPr>
        <p:blipFill>
          <a:blip r:embed="rId4">
            <a:alphaModFix/>
          </a:blip>
          <a:stretch>
            <a:fillRect/>
          </a:stretch>
        </p:blipFill>
        <p:spPr>
          <a:xfrm>
            <a:off x="7651634" y="5861727"/>
            <a:ext cx="866291" cy="842146"/>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4" name="Shape 4744"/>
        <p:cNvGrpSpPr/>
        <p:nvPr/>
      </p:nvGrpSpPr>
      <p:grpSpPr>
        <a:xfrm>
          <a:off x="0" y="0"/>
          <a:ext cx="0" cy="0"/>
          <a:chOff x="0" y="0"/>
          <a:chExt cx="0" cy="0"/>
        </a:xfrm>
      </p:grpSpPr>
      <p:sp>
        <p:nvSpPr>
          <p:cNvPr id="4745" name="Google Shape;4745;p97"/>
          <p:cNvSpPr txBox="1"/>
          <p:nvPr>
            <p:ph idx="4294967295" type="title"/>
          </p:nvPr>
        </p:nvSpPr>
        <p:spPr>
          <a:xfrm>
            <a:off x="1170000" y="0"/>
            <a:ext cx="16013100" cy="11454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en-GB"/>
              <a:t>What can tainted data lead to? </a:t>
            </a:r>
            <a:endParaRPr/>
          </a:p>
        </p:txBody>
      </p:sp>
      <p:sp>
        <p:nvSpPr>
          <p:cNvPr id="4746" name="Google Shape;4746;p97"/>
          <p:cNvSpPr txBox="1"/>
          <p:nvPr>
            <p:ph idx="1" type="body"/>
          </p:nvPr>
        </p:nvSpPr>
        <p:spPr>
          <a:xfrm>
            <a:off x="3344015" y="2189875"/>
            <a:ext cx="15001500" cy="67320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en-GB"/>
              <a:t>Objective: </a:t>
            </a:r>
            <a:r>
              <a:rPr lang="en-GB"/>
              <a:t>Tay was designed to mimic the language patterns of a 19-year-old American girl, and to learn from interacting with human users of Twitter. (2016)</a:t>
            </a:r>
            <a:endParaRPr/>
          </a:p>
        </p:txBody>
      </p:sp>
      <p:sp>
        <p:nvSpPr>
          <p:cNvPr id="4747" name="Google Shape;4747;p97"/>
          <p:cNvSpPr txBox="1"/>
          <p:nvPr>
            <p:ph idx="12" type="sldNum"/>
          </p:nvPr>
        </p:nvSpPr>
        <p:spPr>
          <a:xfrm>
            <a:off x="13859403" y="9044886"/>
            <a:ext cx="1097400" cy="7200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2000"/>
              <a:buFont typeface="Arial"/>
              <a:buNone/>
            </a:pPr>
            <a:fld id="{00000000-1234-1234-1234-123412341234}" type="slidenum">
              <a:rPr b="0" lang="en-GB" sz="1400">
                <a:solidFill>
                  <a:srgbClr val="000000"/>
                </a:solidFill>
                <a:latin typeface="Arial"/>
                <a:ea typeface="Arial"/>
                <a:cs typeface="Arial"/>
                <a:sym typeface="Arial"/>
              </a:rPr>
              <a:t>‹#›</a:t>
            </a:fld>
            <a:endParaRPr b="0" sz="1400">
              <a:solidFill>
                <a:srgbClr val="000000"/>
              </a:solidFill>
              <a:latin typeface="Arial"/>
              <a:ea typeface="Arial"/>
              <a:cs typeface="Arial"/>
              <a:sym typeface="Arial"/>
            </a:endParaRPr>
          </a:p>
        </p:txBody>
      </p:sp>
      <p:pic>
        <p:nvPicPr>
          <p:cNvPr id="4748" name="Google Shape;4748;p97"/>
          <p:cNvPicPr preferRelativeResize="0"/>
          <p:nvPr/>
        </p:nvPicPr>
        <p:blipFill>
          <a:blip r:embed="rId3">
            <a:alphaModFix/>
          </a:blip>
          <a:stretch>
            <a:fillRect/>
          </a:stretch>
        </p:blipFill>
        <p:spPr>
          <a:xfrm>
            <a:off x="1241400" y="2244325"/>
            <a:ext cx="1905000" cy="1905000"/>
          </a:xfrm>
          <a:prstGeom prst="rect">
            <a:avLst/>
          </a:prstGeom>
          <a:noFill/>
          <a:ln>
            <a:noFill/>
          </a:ln>
        </p:spPr>
      </p:pic>
      <p:pic>
        <p:nvPicPr>
          <p:cNvPr id="4749" name="Google Shape;4749;p97"/>
          <p:cNvPicPr preferRelativeResize="0"/>
          <p:nvPr/>
        </p:nvPicPr>
        <p:blipFill rotWithShape="1">
          <a:blip r:embed="rId4">
            <a:alphaModFix/>
          </a:blip>
          <a:srcRect b="21655" l="8288" r="68312" t="21655"/>
          <a:stretch/>
        </p:blipFill>
        <p:spPr>
          <a:xfrm>
            <a:off x="-1" y="0"/>
            <a:ext cx="1285873" cy="1145400"/>
          </a:xfrm>
          <a:prstGeom prst="rect">
            <a:avLst/>
          </a:prstGeom>
          <a:noFill/>
          <a:ln>
            <a:noFill/>
          </a:ln>
        </p:spPr>
      </p:pic>
      <p:pic>
        <p:nvPicPr>
          <p:cNvPr id="4750" name="Google Shape;4750;p97"/>
          <p:cNvPicPr preferRelativeResize="0"/>
          <p:nvPr/>
        </p:nvPicPr>
        <p:blipFill>
          <a:blip r:embed="rId5">
            <a:alphaModFix/>
          </a:blip>
          <a:stretch>
            <a:fillRect/>
          </a:stretch>
        </p:blipFill>
        <p:spPr>
          <a:xfrm>
            <a:off x="11510575" y="4609737"/>
            <a:ext cx="4437850" cy="2496276"/>
          </a:xfrm>
          <a:prstGeom prst="rect">
            <a:avLst/>
          </a:prstGeom>
          <a:noFill/>
          <a:ln>
            <a:noFill/>
          </a:ln>
        </p:spPr>
      </p:pic>
      <p:pic>
        <p:nvPicPr>
          <p:cNvPr id="4751" name="Google Shape;4751;p97"/>
          <p:cNvPicPr preferRelativeResize="0"/>
          <p:nvPr/>
        </p:nvPicPr>
        <p:blipFill>
          <a:blip r:embed="rId6">
            <a:alphaModFix/>
          </a:blip>
          <a:stretch>
            <a:fillRect/>
          </a:stretch>
        </p:blipFill>
        <p:spPr>
          <a:xfrm>
            <a:off x="4902975" y="4576550"/>
            <a:ext cx="5062551" cy="2847675"/>
          </a:xfrm>
          <a:prstGeom prst="rect">
            <a:avLst/>
          </a:prstGeom>
          <a:noFill/>
          <a:ln>
            <a:noFill/>
          </a:ln>
        </p:spPr>
      </p:pic>
      <p:pic>
        <p:nvPicPr>
          <p:cNvPr id="4752" name="Google Shape;4752;p97"/>
          <p:cNvPicPr preferRelativeResize="0"/>
          <p:nvPr/>
        </p:nvPicPr>
        <p:blipFill>
          <a:blip r:embed="rId7">
            <a:alphaModFix/>
          </a:blip>
          <a:stretch>
            <a:fillRect/>
          </a:stretch>
        </p:blipFill>
        <p:spPr>
          <a:xfrm>
            <a:off x="1241400" y="4576538"/>
            <a:ext cx="3223001" cy="1812938"/>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6" name="Shape 4756"/>
        <p:cNvGrpSpPr/>
        <p:nvPr/>
      </p:nvGrpSpPr>
      <p:grpSpPr>
        <a:xfrm>
          <a:off x="0" y="0"/>
          <a:ext cx="0" cy="0"/>
          <a:chOff x="0" y="0"/>
          <a:chExt cx="0" cy="0"/>
        </a:xfrm>
      </p:grpSpPr>
      <p:sp>
        <p:nvSpPr>
          <p:cNvPr id="4757" name="Google Shape;4757;p98"/>
          <p:cNvSpPr txBox="1"/>
          <p:nvPr>
            <p:ph idx="12" type="sldNum"/>
          </p:nvPr>
        </p:nvSpPr>
        <p:spPr>
          <a:xfrm>
            <a:off x="13859403" y="9044886"/>
            <a:ext cx="1097400" cy="7200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2000"/>
              <a:buFont typeface="Arial"/>
              <a:buNone/>
            </a:pPr>
            <a:fld id="{00000000-1234-1234-1234-123412341234}" type="slidenum">
              <a:rPr lang="en-GB"/>
              <a:t>‹#›</a:t>
            </a:fld>
            <a:endParaRPr/>
          </a:p>
        </p:txBody>
      </p:sp>
      <p:sp>
        <p:nvSpPr>
          <p:cNvPr id="4758" name="Google Shape;4758;p98"/>
          <p:cNvSpPr txBox="1"/>
          <p:nvPr>
            <p:ph type="title"/>
          </p:nvPr>
        </p:nvSpPr>
        <p:spPr>
          <a:xfrm>
            <a:off x="981825" y="1933625"/>
            <a:ext cx="14004600" cy="66873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en-GB"/>
              <a:t>AI and AppSec market</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54"/>
          <p:cNvSpPr txBox="1"/>
          <p:nvPr>
            <p:ph idx="4294967295" type="title"/>
          </p:nvPr>
        </p:nvSpPr>
        <p:spPr>
          <a:xfrm>
            <a:off x="1170000" y="0"/>
            <a:ext cx="16013100" cy="11454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en-GB"/>
              <a:t>What will the workforce look like?</a:t>
            </a:r>
            <a:endParaRPr/>
          </a:p>
        </p:txBody>
      </p:sp>
      <p:sp>
        <p:nvSpPr>
          <p:cNvPr id="441" name="Google Shape;441;p54"/>
          <p:cNvSpPr txBox="1"/>
          <p:nvPr>
            <p:ph idx="12" type="sldNum"/>
          </p:nvPr>
        </p:nvSpPr>
        <p:spPr>
          <a:xfrm>
            <a:off x="13859403" y="9044886"/>
            <a:ext cx="1097400" cy="7200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2000"/>
              <a:buFont typeface="Arial"/>
              <a:buNone/>
            </a:pPr>
            <a:fld id="{00000000-1234-1234-1234-123412341234}" type="slidenum">
              <a:rPr b="0" lang="en-GB" sz="1400">
                <a:solidFill>
                  <a:srgbClr val="000000"/>
                </a:solidFill>
                <a:latin typeface="Arial"/>
                <a:ea typeface="Arial"/>
                <a:cs typeface="Arial"/>
                <a:sym typeface="Arial"/>
              </a:rPr>
              <a:t>‹#›</a:t>
            </a:fld>
            <a:endParaRPr b="0" sz="1400">
              <a:solidFill>
                <a:srgbClr val="000000"/>
              </a:solidFill>
              <a:latin typeface="Arial"/>
              <a:ea typeface="Arial"/>
              <a:cs typeface="Arial"/>
              <a:sym typeface="Arial"/>
            </a:endParaRPr>
          </a:p>
        </p:txBody>
      </p:sp>
      <p:pic>
        <p:nvPicPr>
          <p:cNvPr id="442" name="Google Shape;442;p54"/>
          <p:cNvPicPr preferRelativeResize="0"/>
          <p:nvPr/>
        </p:nvPicPr>
        <p:blipFill>
          <a:blip r:embed="rId3">
            <a:alphaModFix/>
          </a:blip>
          <a:stretch>
            <a:fillRect/>
          </a:stretch>
        </p:blipFill>
        <p:spPr>
          <a:xfrm>
            <a:off x="3976700" y="2191275"/>
            <a:ext cx="9753600" cy="54864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2" name="Shape 4762"/>
        <p:cNvGrpSpPr/>
        <p:nvPr/>
      </p:nvGrpSpPr>
      <p:grpSpPr>
        <a:xfrm>
          <a:off x="0" y="0"/>
          <a:ext cx="0" cy="0"/>
          <a:chOff x="0" y="0"/>
          <a:chExt cx="0" cy="0"/>
        </a:xfrm>
      </p:grpSpPr>
      <p:sp>
        <p:nvSpPr>
          <p:cNvPr id="4763" name="Google Shape;4763;p99"/>
          <p:cNvSpPr txBox="1"/>
          <p:nvPr>
            <p:ph idx="4294967295" type="title"/>
          </p:nvPr>
        </p:nvSpPr>
        <p:spPr>
          <a:xfrm>
            <a:off x="1170000" y="0"/>
            <a:ext cx="16013100" cy="11454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en-GB"/>
              <a:t>AI and </a:t>
            </a:r>
            <a:r>
              <a:rPr lang="en-GB"/>
              <a:t>vulnerability</a:t>
            </a:r>
            <a:r>
              <a:rPr lang="en-GB"/>
              <a:t> finding </a:t>
            </a:r>
            <a:endParaRPr/>
          </a:p>
        </p:txBody>
      </p:sp>
      <p:sp>
        <p:nvSpPr>
          <p:cNvPr id="4764" name="Google Shape;4764;p99"/>
          <p:cNvSpPr txBox="1"/>
          <p:nvPr>
            <p:ph idx="12" type="sldNum"/>
          </p:nvPr>
        </p:nvSpPr>
        <p:spPr>
          <a:xfrm>
            <a:off x="13859403" y="9044886"/>
            <a:ext cx="1097400" cy="7200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2000"/>
              <a:buFont typeface="Arial"/>
              <a:buNone/>
            </a:pPr>
            <a:fld id="{00000000-1234-1234-1234-123412341234}" type="slidenum">
              <a:rPr b="0" lang="en-GB" sz="1400">
                <a:solidFill>
                  <a:srgbClr val="000000"/>
                </a:solidFill>
                <a:latin typeface="Arial"/>
                <a:ea typeface="Arial"/>
                <a:cs typeface="Arial"/>
                <a:sym typeface="Arial"/>
              </a:rPr>
              <a:t>‹#›</a:t>
            </a:fld>
            <a:endParaRPr b="0" sz="1400">
              <a:solidFill>
                <a:srgbClr val="000000"/>
              </a:solidFill>
              <a:latin typeface="Arial"/>
              <a:ea typeface="Arial"/>
              <a:cs typeface="Arial"/>
              <a:sym typeface="Arial"/>
            </a:endParaRPr>
          </a:p>
        </p:txBody>
      </p:sp>
      <p:pic>
        <p:nvPicPr>
          <p:cNvPr id="4765" name="Google Shape;4765;p99"/>
          <p:cNvPicPr preferRelativeResize="0"/>
          <p:nvPr/>
        </p:nvPicPr>
        <p:blipFill>
          <a:blip r:embed="rId3">
            <a:alphaModFix/>
          </a:blip>
          <a:stretch>
            <a:fillRect/>
          </a:stretch>
        </p:blipFill>
        <p:spPr>
          <a:xfrm>
            <a:off x="1333323" y="1755250"/>
            <a:ext cx="9743051" cy="6176724"/>
          </a:xfrm>
          <a:prstGeom prst="rect">
            <a:avLst/>
          </a:prstGeom>
          <a:noFill/>
          <a:ln>
            <a:noFill/>
          </a:ln>
        </p:spPr>
      </p:pic>
      <p:sp>
        <p:nvSpPr>
          <p:cNvPr id="4766" name="Google Shape;4766;p99"/>
          <p:cNvSpPr/>
          <p:nvPr/>
        </p:nvSpPr>
        <p:spPr>
          <a:xfrm flipH="1" rot="10800000">
            <a:off x="1527100" y="7931975"/>
            <a:ext cx="608400" cy="566400"/>
          </a:xfrm>
          <a:prstGeom prst="bentArrow">
            <a:avLst>
              <a:gd fmla="val 25000" name="adj1"/>
              <a:gd fmla="val 25000" name="adj2"/>
              <a:gd fmla="val 25000" name="adj3"/>
              <a:gd fmla="val 43750" name="adj4"/>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767" name="Google Shape;4767;p99"/>
          <p:cNvSpPr txBox="1"/>
          <p:nvPr/>
        </p:nvSpPr>
        <p:spPr>
          <a:xfrm>
            <a:off x="2237050" y="8146575"/>
            <a:ext cx="88392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400">
                <a:solidFill>
                  <a:srgbClr val="202A42"/>
                </a:solidFill>
                <a:latin typeface="Red Hat Display"/>
                <a:ea typeface="Red Hat Display"/>
                <a:cs typeface="Red Hat Display"/>
                <a:sym typeface="Red Hat Display"/>
              </a:rPr>
              <a:t>Great(ly disturbing). Tell me more… Codebase and so</a:t>
            </a:r>
            <a:endParaRPr sz="2400">
              <a:solidFill>
                <a:srgbClr val="202A42"/>
              </a:solidFill>
              <a:latin typeface="Red Hat Display"/>
              <a:ea typeface="Red Hat Display"/>
              <a:cs typeface="Red Hat Display"/>
              <a:sym typeface="Red Hat Display"/>
            </a:endParaRPr>
          </a:p>
        </p:txBody>
      </p:sp>
      <p:sp>
        <p:nvSpPr>
          <p:cNvPr id="4768" name="Google Shape;4768;p99"/>
          <p:cNvSpPr txBox="1"/>
          <p:nvPr/>
        </p:nvSpPr>
        <p:spPr>
          <a:xfrm>
            <a:off x="1527100" y="1201150"/>
            <a:ext cx="88392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400">
                <a:solidFill>
                  <a:srgbClr val="202A42"/>
                </a:solidFill>
                <a:latin typeface="Red Hat Display"/>
                <a:ea typeface="Red Hat Display"/>
                <a:cs typeface="Red Hat Display"/>
                <a:sym typeface="Red Hat Display"/>
              </a:rPr>
              <a:t>Hobby projects</a:t>
            </a:r>
            <a:endParaRPr sz="2400">
              <a:solidFill>
                <a:srgbClr val="202A42"/>
              </a:solidFill>
              <a:latin typeface="Red Hat Display"/>
              <a:ea typeface="Red Hat Display"/>
              <a:cs typeface="Red Hat Display"/>
              <a:sym typeface="Red Hat Display"/>
            </a:endParaRPr>
          </a:p>
        </p:txBody>
      </p:sp>
      <p:sp>
        <p:nvSpPr>
          <p:cNvPr id="4769" name="Google Shape;4769;p99"/>
          <p:cNvSpPr txBox="1"/>
          <p:nvPr/>
        </p:nvSpPr>
        <p:spPr>
          <a:xfrm>
            <a:off x="10535375" y="1201150"/>
            <a:ext cx="7661400" cy="554100"/>
          </a:xfrm>
          <a:prstGeom prst="rect">
            <a:avLst/>
          </a:prstGeom>
          <a:noFill/>
          <a:ln>
            <a:noFill/>
          </a:ln>
        </p:spPr>
        <p:txBody>
          <a:bodyPr anchorCtr="0" anchor="t" bIns="91425" lIns="91425" spcFirstLastPara="1" rIns="91425" wrap="square" tIns="91425">
            <a:spAutoFit/>
          </a:bodyPr>
          <a:lstStyle/>
          <a:p>
            <a:pPr indent="-381000" lvl="0" marL="457200" rtl="0" algn="l">
              <a:spcBef>
                <a:spcPts val="0"/>
              </a:spcBef>
              <a:spcAft>
                <a:spcPts val="0"/>
              </a:spcAft>
              <a:buClr>
                <a:srgbClr val="202A42"/>
              </a:buClr>
              <a:buSzPts val="2400"/>
              <a:buFont typeface="Red Hat Display"/>
              <a:buChar char="+"/>
            </a:pPr>
            <a:r>
              <a:rPr lang="en-GB" sz="2400">
                <a:solidFill>
                  <a:srgbClr val="202A42"/>
                </a:solidFill>
                <a:latin typeface="Red Hat Display"/>
                <a:ea typeface="Red Hat Display"/>
                <a:cs typeface="Red Hat Display"/>
                <a:sym typeface="Red Hat Display"/>
              </a:rPr>
              <a:t>All commercial scanners are looking into this</a:t>
            </a:r>
            <a:endParaRPr sz="2400">
              <a:solidFill>
                <a:srgbClr val="202A42"/>
              </a:solidFill>
              <a:latin typeface="Red Hat Display"/>
              <a:ea typeface="Red Hat Display"/>
              <a:cs typeface="Red Hat Display"/>
              <a:sym typeface="Red Hat Display"/>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3" name="Shape 4773"/>
        <p:cNvGrpSpPr/>
        <p:nvPr/>
      </p:nvGrpSpPr>
      <p:grpSpPr>
        <a:xfrm>
          <a:off x="0" y="0"/>
          <a:ext cx="0" cy="0"/>
          <a:chOff x="0" y="0"/>
          <a:chExt cx="0" cy="0"/>
        </a:xfrm>
      </p:grpSpPr>
      <p:sp>
        <p:nvSpPr>
          <p:cNvPr id="4774" name="Google Shape;4774;p100"/>
          <p:cNvSpPr txBox="1"/>
          <p:nvPr>
            <p:ph idx="4294967295" type="title"/>
          </p:nvPr>
        </p:nvSpPr>
        <p:spPr>
          <a:xfrm>
            <a:off x="1170000" y="0"/>
            <a:ext cx="16013100" cy="11454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en-GB"/>
              <a:t>AI and remediation… Autofix!</a:t>
            </a:r>
            <a:endParaRPr/>
          </a:p>
        </p:txBody>
      </p:sp>
      <p:sp>
        <p:nvSpPr>
          <p:cNvPr id="4775" name="Google Shape;4775;p100"/>
          <p:cNvSpPr txBox="1"/>
          <p:nvPr>
            <p:ph idx="12" type="sldNum"/>
          </p:nvPr>
        </p:nvSpPr>
        <p:spPr>
          <a:xfrm>
            <a:off x="13859403" y="9044886"/>
            <a:ext cx="1097400" cy="7200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2000"/>
              <a:buFont typeface="Arial"/>
              <a:buNone/>
            </a:pPr>
            <a:fld id="{00000000-1234-1234-1234-123412341234}" type="slidenum">
              <a:rPr b="0" lang="en-GB" sz="1400">
                <a:solidFill>
                  <a:srgbClr val="000000"/>
                </a:solidFill>
                <a:latin typeface="Arial"/>
                <a:ea typeface="Arial"/>
                <a:cs typeface="Arial"/>
                <a:sym typeface="Arial"/>
              </a:rPr>
              <a:t>‹#›</a:t>
            </a:fld>
            <a:endParaRPr b="0" sz="1400">
              <a:solidFill>
                <a:srgbClr val="000000"/>
              </a:solidFill>
              <a:latin typeface="Arial"/>
              <a:ea typeface="Arial"/>
              <a:cs typeface="Arial"/>
              <a:sym typeface="Arial"/>
            </a:endParaRPr>
          </a:p>
        </p:txBody>
      </p:sp>
      <p:pic>
        <p:nvPicPr>
          <p:cNvPr id="4776" name="Google Shape;4776;p100">
            <a:hlinkClick r:id="rId3"/>
          </p:cNvPr>
          <p:cNvPicPr preferRelativeResize="0"/>
          <p:nvPr/>
        </p:nvPicPr>
        <p:blipFill>
          <a:blip r:embed="rId4">
            <a:alphaModFix/>
          </a:blip>
          <a:stretch>
            <a:fillRect/>
          </a:stretch>
        </p:blipFill>
        <p:spPr>
          <a:xfrm>
            <a:off x="1567825" y="1367700"/>
            <a:ext cx="11384199" cy="2907650"/>
          </a:xfrm>
          <a:prstGeom prst="rect">
            <a:avLst/>
          </a:prstGeom>
          <a:noFill/>
          <a:ln>
            <a:noFill/>
          </a:ln>
        </p:spPr>
      </p:pic>
      <p:pic>
        <p:nvPicPr>
          <p:cNvPr id="4777" name="Google Shape;4777;p100">
            <a:hlinkClick r:id="rId5"/>
          </p:cNvPr>
          <p:cNvPicPr preferRelativeResize="0"/>
          <p:nvPr/>
        </p:nvPicPr>
        <p:blipFill>
          <a:blip r:embed="rId6">
            <a:alphaModFix/>
          </a:blip>
          <a:stretch>
            <a:fillRect/>
          </a:stretch>
        </p:blipFill>
        <p:spPr>
          <a:xfrm>
            <a:off x="7227075" y="3638575"/>
            <a:ext cx="9852898" cy="1444275"/>
          </a:xfrm>
          <a:prstGeom prst="rect">
            <a:avLst/>
          </a:prstGeom>
          <a:noFill/>
          <a:ln>
            <a:noFill/>
          </a:ln>
        </p:spPr>
      </p:pic>
      <p:sp>
        <p:nvSpPr>
          <p:cNvPr id="4778" name="Google Shape;4778;p100"/>
          <p:cNvSpPr txBox="1"/>
          <p:nvPr/>
        </p:nvSpPr>
        <p:spPr>
          <a:xfrm>
            <a:off x="933725" y="5628900"/>
            <a:ext cx="17354400" cy="738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GB" sz="3600">
                <a:solidFill>
                  <a:schemeClr val="dk1"/>
                </a:solidFill>
                <a:latin typeface="Red Hat Display"/>
                <a:ea typeface="Red Hat Display"/>
                <a:cs typeface="Red Hat Display"/>
                <a:sym typeface="Red Hat Display"/>
              </a:rPr>
              <a:t>Great! Faster development… but how new is this really? </a:t>
            </a:r>
            <a:r>
              <a:rPr lang="en-GB" sz="1800">
                <a:solidFill>
                  <a:schemeClr val="dk1"/>
                </a:solidFill>
                <a:latin typeface="Red Hat Display"/>
                <a:ea typeface="Red Hat Display"/>
                <a:cs typeface="Red Hat Display"/>
                <a:sym typeface="Red Hat Display"/>
              </a:rPr>
              <a:t>(Spoiler alert: it exist for over at least a decade!)</a:t>
            </a:r>
            <a:endParaRPr sz="1800">
              <a:solidFill>
                <a:schemeClr val="dk1"/>
              </a:solidFill>
              <a:latin typeface="Red Hat Display"/>
              <a:ea typeface="Red Hat Display"/>
              <a:cs typeface="Red Hat Display"/>
              <a:sym typeface="Red Hat Display"/>
            </a:endParaRPr>
          </a:p>
        </p:txBody>
      </p:sp>
      <p:pic>
        <p:nvPicPr>
          <p:cNvPr id="4779" name="Google Shape;4779;p100"/>
          <p:cNvPicPr preferRelativeResize="0"/>
          <p:nvPr/>
        </p:nvPicPr>
        <p:blipFill>
          <a:blip r:embed="rId7">
            <a:alphaModFix/>
          </a:blip>
          <a:stretch>
            <a:fillRect/>
          </a:stretch>
        </p:blipFill>
        <p:spPr>
          <a:xfrm>
            <a:off x="4563525" y="6670925"/>
            <a:ext cx="13906500" cy="1466850"/>
          </a:xfrm>
          <a:prstGeom prst="rect">
            <a:avLst/>
          </a:prstGeom>
          <a:noFill/>
          <a:ln>
            <a:noFill/>
          </a:ln>
        </p:spPr>
      </p:pic>
      <p:pic>
        <p:nvPicPr>
          <p:cNvPr id="4780" name="Google Shape;4780;p100"/>
          <p:cNvPicPr preferRelativeResize="0"/>
          <p:nvPr/>
        </p:nvPicPr>
        <p:blipFill>
          <a:blip r:embed="rId8">
            <a:alphaModFix/>
          </a:blip>
          <a:stretch>
            <a:fillRect/>
          </a:stretch>
        </p:blipFill>
        <p:spPr>
          <a:xfrm>
            <a:off x="1036650" y="6785225"/>
            <a:ext cx="3429000" cy="1238250"/>
          </a:xfrm>
          <a:prstGeom prst="rect">
            <a:avLst/>
          </a:prstGeom>
          <a:noFill/>
          <a:ln>
            <a:noFill/>
          </a:ln>
        </p:spPr>
      </p:pic>
      <p:sp>
        <p:nvSpPr>
          <p:cNvPr id="4781" name="Google Shape;4781;p100"/>
          <p:cNvSpPr txBox="1"/>
          <p:nvPr/>
        </p:nvSpPr>
        <p:spPr>
          <a:xfrm>
            <a:off x="1036650" y="8440900"/>
            <a:ext cx="15049200" cy="738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GB" sz="3600">
                <a:solidFill>
                  <a:schemeClr val="dk1"/>
                </a:solidFill>
                <a:latin typeface="Red Hat Display"/>
                <a:ea typeface="Red Hat Display"/>
                <a:cs typeface="Red Hat Display"/>
                <a:sym typeface="Red Hat Display"/>
              </a:rPr>
              <a:t>So… what is new about AI remediation? And what is the benefit?</a:t>
            </a:r>
            <a:endParaRPr sz="3600">
              <a:solidFill>
                <a:schemeClr val="dk1"/>
              </a:solidFill>
              <a:latin typeface="Red Hat Display"/>
              <a:ea typeface="Red Hat Display"/>
              <a:cs typeface="Red Hat Display"/>
              <a:sym typeface="Red Hat Display"/>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5" name="Shape 4785"/>
        <p:cNvGrpSpPr/>
        <p:nvPr/>
      </p:nvGrpSpPr>
      <p:grpSpPr>
        <a:xfrm>
          <a:off x="0" y="0"/>
          <a:ext cx="0" cy="0"/>
          <a:chOff x="0" y="0"/>
          <a:chExt cx="0" cy="0"/>
        </a:xfrm>
      </p:grpSpPr>
      <p:sp>
        <p:nvSpPr>
          <p:cNvPr id="4786" name="Google Shape;4786;p101"/>
          <p:cNvSpPr txBox="1"/>
          <p:nvPr>
            <p:ph idx="4294967295" type="title"/>
          </p:nvPr>
        </p:nvSpPr>
        <p:spPr>
          <a:xfrm>
            <a:off x="1170000" y="0"/>
            <a:ext cx="16013100" cy="11454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en-GB">
                <a:solidFill>
                  <a:schemeClr val="dk1"/>
                </a:solidFill>
              </a:rPr>
              <a:t>AI and attackers</a:t>
            </a:r>
            <a:endParaRPr>
              <a:solidFill>
                <a:schemeClr val="dk1"/>
              </a:solidFill>
            </a:endParaRPr>
          </a:p>
          <a:p>
            <a:pPr indent="0" lvl="0" marL="0" rtl="0" algn="l">
              <a:spcBef>
                <a:spcPts val="0"/>
              </a:spcBef>
              <a:spcAft>
                <a:spcPts val="0"/>
              </a:spcAft>
              <a:buNone/>
            </a:pPr>
            <a:r>
              <a:t/>
            </a:r>
            <a:endParaRPr/>
          </a:p>
        </p:txBody>
      </p:sp>
      <p:sp>
        <p:nvSpPr>
          <p:cNvPr id="4787" name="Google Shape;4787;p101"/>
          <p:cNvSpPr txBox="1"/>
          <p:nvPr>
            <p:ph idx="12" type="sldNum"/>
          </p:nvPr>
        </p:nvSpPr>
        <p:spPr>
          <a:xfrm>
            <a:off x="13859403" y="9044886"/>
            <a:ext cx="1097400" cy="7200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2000"/>
              <a:buFont typeface="Arial"/>
              <a:buNone/>
            </a:pPr>
            <a:fld id="{00000000-1234-1234-1234-123412341234}" type="slidenum">
              <a:rPr b="0" lang="en-GB" sz="1400">
                <a:solidFill>
                  <a:srgbClr val="000000"/>
                </a:solidFill>
                <a:latin typeface="Arial"/>
                <a:ea typeface="Arial"/>
                <a:cs typeface="Arial"/>
                <a:sym typeface="Arial"/>
              </a:rPr>
              <a:t>‹#›</a:t>
            </a:fld>
            <a:endParaRPr b="0" sz="1400">
              <a:solidFill>
                <a:srgbClr val="000000"/>
              </a:solidFill>
              <a:latin typeface="Arial"/>
              <a:ea typeface="Arial"/>
              <a:cs typeface="Arial"/>
              <a:sym typeface="Arial"/>
            </a:endParaRPr>
          </a:p>
        </p:txBody>
      </p:sp>
      <p:pic>
        <p:nvPicPr>
          <p:cNvPr id="4788" name="Google Shape;4788;p101"/>
          <p:cNvPicPr preferRelativeResize="0"/>
          <p:nvPr/>
        </p:nvPicPr>
        <p:blipFill>
          <a:blip r:embed="rId3">
            <a:alphaModFix/>
          </a:blip>
          <a:stretch>
            <a:fillRect/>
          </a:stretch>
        </p:blipFill>
        <p:spPr>
          <a:xfrm>
            <a:off x="8678290" y="0"/>
            <a:ext cx="9609718" cy="10286998"/>
          </a:xfrm>
          <a:prstGeom prst="rect">
            <a:avLst/>
          </a:prstGeom>
          <a:noFill/>
          <a:ln>
            <a:noFill/>
          </a:ln>
        </p:spPr>
      </p:pic>
      <p:pic>
        <p:nvPicPr>
          <p:cNvPr id="4789" name="Google Shape;4789;p101"/>
          <p:cNvPicPr preferRelativeResize="0"/>
          <p:nvPr/>
        </p:nvPicPr>
        <p:blipFill>
          <a:blip r:embed="rId4">
            <a:alphaModFix/>
          </a:blip>
          <a:stretch>
            <a:fillRect/>
          </a:stretch>
        </p:blipFill>
        <p:spPr>
          <a:xfrm>
            <a:off x="881763" y="2879725"/>
            <a:ext cx="7777374" cy="24987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3" name="Shape 4793"/>
        <p:cNvGrpSpPr/>
        <p:nvPr/>
      </p:nvGrpSpPr>
      <p:grpSpPr>
        <a:xfrm>
          <a:off x="0" y="0"/>
          <a:ext cx="0" cy="0"/>
          <a:chOff x="0" y="0"/>
          <a:chExt cx="0" cy="0"/>
        </a:xfrm>
      </p:grpSpPr>
      <p:sp>
        <p:nvSpPr>
          <p:cNvPr id="4794" name="Google Shape;4794;p102"/>
          <p:cNvSpPr txBox="1"/>
          <p:nvPr>
            <p:ph idx="12" type="sldNum"/>
          </p:nvPr>
        </p:nvSpPr>
        <p:spPr>
          <a:xfrm>
            <a:off x="13859403" y="9044886"/>
            <a:ext cx="1097400" cy="7200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2000"/>
              <a:buFont typeface="Arial"/>
              <a:buNone/>
            </a:pPr>
            <a:fld id="{00000000-1234-1234-1234-123412341234}" type="slidenum">
              <a:rPr lang="en-GB"/>
              <a:t>‹#›</a:t>
            </a:fld>
            <a:endParaRPr/>
          </a:p>
        </p:txBody>
      </p:sp>
      <p:sp>
        <p:nvSpPr>
          <p:cNvPr id="4795" name="Google Shape;4795;p102"/>
          <p:cNvSpPr txBox="1"/>
          <p:nvPr>
            <p:ph type="title"/>
          </p:nvPr>
        </p:nvSpPr>
        <p:spPr>
          <a:xfrm>
            <a:off x="981825" y="1933625"/>
            <a:ext cx="14004600" cy="66873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en-GB"/>
              <a:t>What does the future hold?</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9" name="Shape 4799"/>
        <p:cNvGrpSpPr/>
        <p:nvPr/>
      </p:nvGrpSpPr>
      <p:grpSpPr>
        <a:xfrm>
          <a:off x="0" y="0"/>
          <a:ext cx="0" cy="0"/>
          <a:chOff x="0" y="0"/>
          <a:chExt cx="0" cy="0"/>
        </a:xfrm>
      </p:grpSpPr>
      <p:sp>
        <p:nvSpPr>
          <p:cNvPr id="4800" name="Google Shape;4800;p103"/>
          <p:cNvSpPr txBox="1"/>
          <p:nvPr>
            <p:ph idx="4294967295" type="title"/>
          </p:nvPr>
        </p:nvSpPr>
        <p:spPr>
          <a:xfrm>
            <a:off x="1170000" y="0"/>
            <a:ext cx="16013100" cy="11454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en-GB"/>
              <a:t>What does the future hold?</a:t>
            </a:r>
            <a:endParaRPr/>
          </a:p>
        </p:txBody>
      </p:sp>
      <p:sp>
        <p:nvSpPr>
          <p:cNvPr id="4801" name="Google Shape;4801;p103"/>
          <p:cNvSpPr txBox="1"/>
          <p:nvPr>
            <p:ph idx="12" type="sldNum"/>
          </p:nvPr>
        </p:nvSpPr>
        <p:spPr>
          <a:xfrm>
            <a:off x="13859403" y="9044886"/>
            <a:ext cx="1097400" cy="7200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2000"/>
              <a:buFont typeface="Arial"/>
              <a:buNone/>
            </a:pPr>
            <a:fld id="{00000000-1234-1234-1234-123412341234}" type="slidenum">
              <a:rPr b="0" lang="en-GB" sz="1400">
                <a:solidFill>
                  <a:srgbClr val="000000"/>
                </a:solidFill>
                <a:latin typeface="Arial"/>
                <a:ea typeface="Arial"/>
                <a:cs typeface="Arial"/>
                <a:sym typeface="Arial"/>
              </a:rPr>
              <a:t>‹#›</a:t>
            </a:fld>
            <a:endParaRPr b="0" sz="1400">
              <a:solidFill>
                <a:srgbClr val="000000"/>
              </a:solidFill>
              <a:latin typeface="Arial"/>
              <a:ea typeface="Arial"/>
              <a:cs typeface="Arial"/>
              <a:sym typeface="Arial"/>
            </a:endParaRPr>
          </a:p>
        </p:txBody>
      </p:sp>
      <p:pic>
        <p:nvPicPr>
          <p:cNvPr id="4802" name="Google Shape;4802;p103"/>
          <p:cNvPicPr preferRelativeResize="0"/>
          <p:nvPr/>
        </p:nvPicPr>
        <p:blipFill>
          <a:blip r:embed="rId3">
            <a:alphaModFix/>
          </a:blip>
          <a:stretch>
            <a:fillRect/>
          </a:stretch>
        </p:blipFill>
        <p:spPr>
          <a:xfrm>
            <a:off x="2810163" y="1009175"/>
            <a:ext cx="13248732" cy="8836801"/>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6" name="Shape 4806"/>
        <p:cNvGrpSpPr/>
        <p:nvPr/>
      </p:nvGrpSpPr>
      <p:grpSpPr>
        <a:xfrm>
          <a:off x="0" y="0"/>
          <a:ext cx="0" cy="0"/>
          <a:chOff x="0" y="0"/>
          <a:chExt cx="0" cy="0"/>
        </a:xfrm>
      </p:grpSpPr>
      <p:sp>
        <p:nvSpPr>
          <p:cNvPr id="4807" name="Google Shape;4807;p104"/>
          <p:cNvSpPr txBox="1"/>
          <p:nvPr>
            <p:ph idx="4294967295" type="ctrTitle"/>
          </p:nvPr>
        </p:nvSpPr>
        <p:spPr>
          <a:xfrm>
            <a:off x="1170000" y="1134300"/>
            <a:ext cx="11880000" cy="40092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en-GB">
                <a:solidFill>
                  <a:srgbClr val="FFFFFF"/>
                </a:solidFill>
              </a:rPr>
              <a:t>Questions?</a:t>
            </a:r>
            <a:endParaRPr>
              <a:solidFill>
                <a:srgbClr val="FFFFFF"/>
              </a:solidFill>
            </a:endParaRPr>
          </a:p>
        </p:txBody>
      </p:sp>
      <p:sp>
        <p:nvSpPr>
          <p:cNvPr id="4808" name="Google Shape;4808;p104"/>
          <p:cNvSpPr txBox="1"/>
          <p:nvPr>
            <p:ph idx="1" type="subTitle"/>
          </p:nvPr>
        </p:nvSpPr>
        <p:spPr>
          <a:xfrm>
            <a:off x="1366600" y="2694275"/>
            <a:ext cx="12944700" cy="10404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b="1" lang="en-GB" sz="3000">
                <a:solidFill>
                  <a:srgbClr val="FFFFFF"/>
                </a:solidFill>
              </a:rPr>
              <a:t>Matias Madou, Ph.D.</a:t>
            </a:r>
            <a:endParaRPr b="1" sz="3000">
              <a:solidFill>
                <a:srgbClr val="FFFFFF"/>
              </a:solidFill>
            </a:endParaRPr>
          </a:p>
          <a:p>
            <a:pPr indent="0" lvl="0" marL="0" rtl="0" algn="l">
              <a:spcBef>
                <a:spcPts val="0"/>
              </a:spcBef>
              <a:spcAft>
                <a:spcPts val="0"/>
              </a:spcAft>
              <a:buNone/>
            </a:pPr>
            <a:r>
              <a:rPr lang="en-GB" sz="3000">
                <a:solidFill>
                  <a:srgbClr val="FFFFFF"/>
                </a:solidFill>
              </a:rPr>
              <a:t>CTO, Director and Co-Founder</a:t>
            </a:r>
            <a:endParaRPr sz="3000">
              <a:solidFill>
                <a:srgbClr val="FFFFFF"/>
              </a:solidFill>
            </a:endParaRPr>
          </a:p>
          <a:p>
            <a:pPr indent="0" lvl="0" marL="0" rtl="0" algn="l">
              <a:spcBef>
                <a:spcPts val="0"/>
              </a:spcBef>
              <a:spcAft>
                <a:spcPts val="0"/>
              </a:spcAft>
              <a:buNone/>
            </a:pPr>
            <a:r>
              <a:rPr lang="en-GB" sz="3000" u="sng">
                <a:solidFill>
                  <a:srgbClr val="FFFFFF"/>
                </a:solidFill>
                <a:hlinkClick r:id="rId3">
                  <a:extLst>
                    <a:ext uri="{A12FA001-AC4F-418D-AE19-62706E023703}">
                      <ahyp:hlinkClr val="tx"/>
                    </a:ext>
                  </a:extLst>
                </a:hlinkClick>
              </a:rPr>
              <a:t>mm@scw.io</a:t>
            </a:r>
            <a:endParaRPr sz="3000">
              <a:solidFill>
                <a:srgbClr val="FFFFFF"/>
              </a:solidFill>
            </a:endParaRPr>
          </a:p>
          <a:p>
            <a:pPr indent="0" lvl="0" marL="0" rtl="0" algn="l">
              <a:spcBef>
                <a:spcPts val="0"/>
              </a:spcBef>
              <a:spcAft>
                <a:spcPts val="0"/>
              </a:spcAft>
              <a:buNone/>
            </a:pPr>
            <a:r>
              <a:t/>
            </a:r>
            <a:endParaRPr sz="3000">
              <a:solidFill>
                <a:srgbClr val="FFFFFF"/>
              </a:solidFill>
            </a:endParaRPr>
          </a:p>
          <a:p>
            <a:pPr indent="0" lvl="0" marL="0" rtl="0" algn="l">
              <a:spcBef>
                <a:spcPts val="0"/>
              </a:spcBef>
              <a:spcAft>
                <a:spcPts val="0"/>
              </a:spcAft>
              <a:buNone/>
            </a:pPr>
            <a:r>
              <a:rPr lang="en-GB" sz="3000">
                <a:solidFill>
                  <a:srgbClr val="FFFFFF"/>
                </a:solidFill>
              </a:rPr>
              <a:t>Twitter: @mmadou </a:t>
            </a:r>
            <a:endParaRPr sz="3000">
              <a:solidFill>
                <a:srgbClr val="FFFFFF"/>
              </a:solidFill>
            </a:endParaRPr>
          </a:p>
          <a:p>
            <a:pPr indent="0" lvl="0" marL="0" rtl="0" algn="l">
              <a:spcBef>
                <a:spcPts val="0"/>
              </a:spcBef>
              <a:spcAft>
                <a:spcPts val="0"/>
              </a:spcAft>
              <a:buNone/>
            </a:pPr>
            <a:r>
              <a:rPr lang="en-GB" sz="3000">
                <a:solidFill>
                  <a:srgbClr val="FFFFFF"/>
                </a:solidFill>
              </a:rPr>
              <a:t>LinkedIn: </a:t>
            </a:r>
            <a:r>
              <a:rPr lang="en-GB" sz="3000" u="sng">
                <a:solidFill>
                  <a:srgbClr val="FFFFFF"/>
                </a:solidFill>
                <a:hlinkClick r:id="rId4">
                  <a:extLst>
                    <a:ext uri="{A12FA001-AC4F-418D-AE19-62706E023703}">
                      <ahyp:hlinkClr val="tx"/>
                    </a:ext>
                  </a:extLst>
                </a:hlinkClick>
              </a:rPr>
              <a:t>https://www.linkedin.com/in/matiasmadou/</a:t>
            </a:r>
            <a:r>
              <a:rPr lang="en-GB" sz="3000">
                <a:solidFill>
                  <a:srgbClr val="FFFFFF"/>
                </a:solidFill>
              </a:rPr>
              <a:t> </a:t>
            </a:r>
            <a:endParaRPr sz="3000">
              <a:solidFill>
                <a:srgbClr val="FFFFFF"/>
              </a:solidFill>
            </a:endParaRPr>
          </a:p>
        </p:txBody>
      </p:sp>
      <p:sp>
        <p:nvSpPr>
          <p:cNvPr id="4809" name="Google Shape;4809;p104"/>
          <p:cNvSpPr txBox="1"/>
          <p:nvPr>
            <p:ph idx="12" type="sldNum"/>
          </p:nvPr>
        </p:nvSpPr>
        <p:spPr>
          <a:xfrm>
            <a:off x="13859403" y="9044886"/>
            <a:ext cx="1097400" cy="7200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2000"/>
              <a:buFont typeface="Arial"/>
              <a:buNone/>
            </a:pPr>
            <a:fld id="{00000000-1234-1234-1234-123412341234}" type="slidenum">
              <a:rPr lang="en-GB"/>
              <a:t>‹#›</a:t>
            </a:fld>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3" name="Shape 4813"/>
        <p:cNvGrpSpPr/>
        <p:nvPr/>
      </p:nvGrpSpPr>
      <p:grpSpPr>
        <a:xfrm>
          <a:off x="0" y="0"/>
          <a:ext cx="0" cy="0"/>
          <a:chOff x="0" y="0"/>
          <a:chExt cx="0" cy="0"/>
        </a:xfrm>
      </p:grpSpPr>
      <p:sp>
        <p:nvSpPr>
          <p:cNvPr id="4814" name="Google Shape;4814;p105"/>
          <p:cNvSpPr txBox="1"/>
          <p:nvPr>
            <p:ph idx="4294967295" type="ctrTitle"/>
          </p:nvPr>
        </p:nvSpPr>
        <p:spPr>
          <a:xfrm>
            <a:off x="1170000" y="1134300"/>
            <a:ext cx="11880000" cy="40092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en-GB">
                <a:solidFill>
                  <a:srgbClr val="FFFFFF"/>
                </a:solidFill>
              </a:rPr>
              <a:t>Thank you!</a:t>
            </a:r>
            <a:endParaRPr>
              <a:solidFill>
                <a:srgbClr val="FFFFFF"/>
              </a:solidFill>
            </a:endParaRPr>
          </a:p>
        </p:txBody>
      </p:sp>
      <p:sp>
        <p:nvSpPr>
          <p:cNvPr id="4815" name="Google Shape;4815;p105"/>
          <p:cNvSpPr txBox="1"/>
          <p:nvPr>
            <p:ph idx="1" type="subTitle"/>
          </p:nvPr>
        </p:nvSpPr>
        <p:spPr>
          <a:xfrm>
            <a:off x="1214200" y="2618075"/>
            <a:ext cx="12944700" cy="10404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b="1" lang="en-GB" sz="3000">
                <a:solidFill>
                  <a:srgbClr val="FFFFFF"/>
                </a:solidFill>
              </a:rPr>
              <a:t>Matias Madou, Ph.D.</a:t>
            </a:r>
            <a:endParaRPr b="1" sz="3000">
              <a:solidFill>
                <a:srgbClr val="FFFFFF"/>
              </a:solidFill>
            </a:endParaRPr>
          </a:p>
          <a:p>
            <a:pPr indent="0" lvl="0" marL="0" rtl="0" algn="l">
              <a:spcBef>
                <a:spcPts val="0"/>
              </a:spcBef>
              <a:spcAft>
                <a:spcPts val="0"/>
              </a:spcAft>
              <a:buNone/>
            </a:pPr>
            <a:r>
              <a:rPr lang="en-GB" sz="3000">
                <a:solidFill>
                  <a:srgbClr val="FFFFFF"/>
                </a:solidFill>
              </a:rPr>
              <a:t>CTO, Director and Co-Founder</a:t>
            </a:r>
            <a:endParaRPr sz="3000">
              <a:solidFill>
                <a:srgbClr val="FFFFFF"/>
              </a:solidFill>
            </a:endParaRPr>
          </a:p>
          <a:p>
            <a:pPr indent="0" lvl="0" marL="0" rtl="0" algn="l">
              <a:spcBef>
                <a:spcPts val="0"/>
              </a:spcBef>
              <a:spcAft>
                <a:spcPts val="0"/>
              </a:spcAft>
              <a:buNone/>
            </a:pPr>
            <a:r>
              <a:rPr lang="en-GB" sz="3000" u="sng">
                <a:solidFill>
                  <a:srgbClr val="FFFFFF"/>
                </a:solidFill>
                <a:hlinkClick r:id="rId3">
                  <a:extLst>
                    <a:ext uri="{A12FA001-AC4F-418D-AE19-62706E023703}">
                      <ahyp:hlinkClr val="tx"/>
                    </a:ext>
                  </a:extLst>
                </a:hlinkClick>
              </a:rPr>
              <a:t>mm@scw.io</a:t>
            </a:r>
            <a:endParaRPr sz="3000">
              <a:solidFill>
                <a:srgbClr val="FFFFFF"/>
              </a:solidFill>
            </a:endParaRPr>
          </a:p>
          <a:p>
            <a:pPr indent="0" lvl="0" marL="0" rtl="0" algn="l">
              <a:spcBef>
                <a:spcPts val="0"/>
              </a:spcBef>
              <a:spcAft>
                <a:spcPts val="0"/>
              </a:spcAft>
              <a:buNone/>
            </a:pPr>
            <a:r>
              <a:t/>
            </a:r>
            <a:endParaRPr sz="3000">
              <a:solidFill>
                <a:srgbClr val="FFFFFF"/>
              </a:solidFill>
            </a:endParaRPr>
          </a:p>
          <a:p>
            <a:pPr indent="0" lvl="0" marL="0" rtl="0" algn="l">
              <a:spcBef>
                <a:spcPts val="0"/>
              </a:spcBef>
              <a:spcAft>
                <a:spcPts val="0"/>
              </a:spcAft>
              <a:buNone/>
            </a:pPr>
            <a:r>
              <a:rPr lang="en-GB" sz="3000">
                <a:solidFill>
                  <a:srgbClr val="FFFFFF"/>
                </a:solidFill>
              </a:rPr>
              <a:t>Twitter: @mmadou </a:t>
            </a:r>
            <a:endParaRPr sz="3000">
              <a:solidFill>
                <a:srgbClr val="FFFFFF"/>
              </a:solidFill>
            </a:endParaRPr>
          </a:p>
          <a:p>
            <a:pPr indent="0" lvl="0" marL="0" rtl="0" algn="l">
              <a:spcBef>
                <a:spcPts val="0"/>
              </a:spcBef>
              <a:spcAft>
                <a:spcPts val="0"/>
              </a:spcAft>
              <a:buNone/>
            </a:pPr>
            <a:r>
              <a:rPr lang="en-GB" sz="3000">
                <a:solidFill>
                  <a:srgbClr val="FFFFFF"/>
                </a:solidFill>
              </a:rPr>
              <a:t>LinkedIn: </a:t>
            </a:r>
            <a:r>
              <a:rPr lang="en-GB" sz="3000" u="sng">
                <a:solidFill>
                  <a:srgbClr val="FFFFFF"/>
                </a:solidFill>
                <a:hlinkClick r:id="rId4">
                  <a:extLst>
                    <a:ext uri="{A12FA001-AC4F-418D-AE19-62706E023703}">
                      <ahyp:hlinkClr val="tx"/>
                    </a:ext>
                  </a:extLst>
                </a:hlinkClick>
              </a:rPr>
              <a:t>https://www.linkedin.com/in/matiasmadou/</a:t>
            </a:r>
            <a:r>
              <a:rPr lang="en-GB" sz="3000">
                <a:solidFill>
                  <a:srgbClr val="FFFFFF"/>
                </a:solidFill>
              </a:rPr>
              <a:t> </a:t>
            </a:r>
            <a:endParaRPr sz="3000">
              <a:solidFill>
                <a:srgbClr val="FFFFFF"/>
              </a:solidFill>
            </a:endParaRPr>
          </a:p>
        </p:txBody>
      </p:sp>
      <p:sp>
        <p:nvSpPr>
          <p:cNvPr id="4816" name="Google Shape;4816;p105"/>
          <p:cNvSpPr txBox="1"/>
          <p:nvPr>
            <p:ph idx="12" type="sldNum"/>
          </p:nvPr>
        </p:nvSpPr>
        <p:spPr>
          <a:xfrm>
            <a:off x="13859403" y="9044886"/>
            <a:ext cx="1097400" cy="7200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2000"/>
              <a:buFont typeface="Arial"/>
              <a:buNone/>
            </a:pPr>
            <a:fld id="{00000000-1234-1234-1234-123412341234}" type="slidenum">
              <a:rPr lang="en-GB"/>
              <a:t>‹#›</a:t>
            </a:fld>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0" name="Shape 4820"/>
        <p:cNvGrpSpPr/>
        <p:nvPr/>
      </p:nvGrpSpPr>
      <p:grpSpPr>
        <a:xfrm>
          <a:off x="0" y="0"/>
          <a:ext cx="0" cy="0"/>
          <a:chOff x="0" y="0"/>
          <a:chExt cx="0" cy="0"/>
        </a:xfrm>
      </p:grpSpPr>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p55"/>
          <p:cNvSpPr txBox="1"/>
          <p:nvPr>
            <p:ph idx="4294967295" type="title"/>
          </p:nvPr>
        </p:nvSpPr>
        <p:spPr>
          <a:xfrm>
            <a:off x="1170000" y="0"/>
            <a:ext cx="16013100" cy="11454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en-GB"/>
              <a:t>Will </a:t>
            </a:r>
            <a:r>
              <a:rPr lang="en-GB"/>
              <a:t>you</a:t>
            </a:r>
            <a:r>
              <a:rPr lang="en-GB"/>
              <a:t> need to go through a Turing </a:t>
            </a:r>
            <a:r>
              <a:rPr lang="en-GB"/>
              <a:t>test?</a:t>
            </a:r>
            <a:endParaRPr/>
          </a:p>
        </p:txBody>
      </p:sp>
      <p:sp>
        <p:nvSpPr>
          <p:cNvPr id="448" name="Google Shape;448;p55"/>
          <p:cNvSpPr txBox="1"/>
          <p:nvPr>
            <p:ph idx="12" type="sldNum"/>
          </p:nvPr>
        </p:nvSpPr>
        <p:spPr>
          <a:xfrm>
            <a:off x="13859403" y="9044886"/>
            <a:ext cx="1097400" cy="7200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2000"/>
              <a:buFont typeface="Arial"/>
              <a:buNone/>
            </a:pPr>
            <a:fld id="{00000000-1234-1234-1234-123412341234}" type="slidenum">
              <a:rPr b="0" lang="en-GB" sz="1400">
                <a:solidFill>
                  <a:srgbClr val="000000"/>
                </a:solidFill>
                <a:latin typeface="Arial"/>
                <a:ea typeface="Arial"/>
                <a:cs typeface="Arial"/>
                <a:sym typeface="Arial"/>
              </a:rPr>
              <a:t>‹#›</a:t>
            </a:fld>
            <a:endParaRPr b="0" sz="1400">
              <a:solidFill>
                <a:srgbClr val="000000"/>
              </a:solidFill>
              <a:latin typeface="Arial"/>
              <a:ea typeface="Arial"/>
              <a:cs typeface="Arial"/>
              <a:sym typeface="Arial"/>
            </a:endParaRPr>
          </a:p>
        </p:txBody>
      </p:sp>
      <p:pic>
        <p:nvPicPr>
          <p:cNvPr id="449" name="Google Shape;449;p55"/>
          <p:cNvPicPr preferRelativeResize="0"/>
          <p:nvPr/>
        </p:nvPicPr>
        <p:blipFill>
          <a:blip r:embed="rId3">
            <a:alphaModFix/>
          </a:blip>
          <a:stretch>
            <a:fillRect/>
          </a:stretch>
        </p:blipFill>
        <p:spPr>
          <a:xfrm>
            <a:off x="3429000" y="1257300"/>
            <a:ext cx="11430000" cy="77724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p56"/>
          <p:cNvSpPr txBox="1"/>
          <p:nvPr>
            <p:ph idx="4294967295" type="title"/>
          </p:nvPr>
        </p:nvSpPr>
        <p:spPr>
          <a:xfrm>
            <a:off x="1170000" y="0"/>
            <a:ext cx="16013100" cy="11454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en-GB"/>
              <a:t>AI workers in your workforce? </a:t>
            </a:r>
            <a:endParaRPr/>
          </a:p>
        </p:txBody>
      </p:sp>
      <p:sp>
        <p:nvSpPr>
          <p:cNvPr id="455" name="Google Shape;455;p56"/>
          <p:cNvSpPr txBox="1"/>
          <p:nvPr>
            <p:ph idx="12" type="sldNum"/>
          </p:nvPr>
        </p:nvSpPr>
        <p:spPr>
          <a:xfrm>
            <a:off x="13859403" y="9044886"/>
            <a:ext cx="1097400" cy="7200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2000"/>
              <a:buFont typeface="Arial"/>
              <a:buNone/>
            </a:pPr>
            <a:fld id="{00000000-1234-1234-1234-123412341234}" type="slidenum">
              <a:rPr b="0" lang="en-GB" sz="1400">
                <a:solidFill>
                  <a:srgbClr val="000000"/>
                </a:solidFill>
                <a:latin typeface="Arial"/>
                <a:ea typeface="Arial"/>
                <a:cs typeface="Arial"/>
                <a:sym typeface="Arial"/>
              </a:rPr>
              <a:t>‹#›</a:t>
            </a:fld>
            <a:endParaRPr b="0" sz="1400">
              <a:solidFill>
                <a:srgbClr val="000000"/>
              </a:solidFill>
              <a:latin typeface="Arial"/>
              <a:ea typeface="Arial"/>
              <a:cs typeface="Arial"/>
              <a:sym typeface="Arial"/>
            </a:endParaRPr>
          </a:p>
        </p:txBody>
      </p:sp>
      <p:pic>
        <p:nvPicPr>
          <p:cNvPr id="456" name="Google Shape;456;p56"/>
          <p:cNvPicPr preferRelativeResize="0"/>
          <p:nvPr/>
        </p:nvPicPr>
        <p:blipFill>
          <a:blip r:embed="rId3">
            <a:alphaModFix/>
          </a:blip>
          <a:stretch>
            <a:fillRect/>
          </a:stretch>
        </p:blipFill>
        <p:spPr>
          <a:xfrm>
            <a:off x="4045264" y="2518888"/>
            <a:ext cx="1515488" cy="1473248"/>
          </a:xfrm>
          <a:prstGeom prst="rect">
            <a:avLst/>
          </a:prstGeom>
          <a:noFill/>
          <a:ln>
            <a:noFill/>
          </a:ln>
        </p:spPr>
      </p:pic>
      <p:pic>
        <p:nvPicPr>
          <p:cNvPr id="457" name="Google Shape;457;p56"/>
          <p:cNvPicPr preferRelativeResize="0"/>
          <p:nvPr/>
        </p:nvPicPr>
        <p:blipFill rotWithShape="1">
          <a:blip r:embed="rId4">
            <a:alphaModFix/>
          </a:blip>
          <a:srcRect b="12545" l="12842" r="13006" t="13044"/>
          <a:stretch/>
        </p:blipFill>
        <p:spPr>
          <a:xfrm>
            <a:off x="3227138" y="5256990"/>
            <a:ext cx="1515488" cy="1520822"/>
          </a:xfrm>
          <a:prstGeom prst="rect">
            <a:avLst/>
          </a:prstGeom>
          <a:noFill/>
          <a:ln>
            <a:noFill/>
          </a:ln>
        </p:spPr>
      </p:pic>
      <p:pic>
        <p:nvPicPr>
          <p:cNvPr id="458" name="Google Shape;458;p56"/>
          <p:cNvPicPr preferRelativeResize="0"/>
          <p:nvPr/>
        </p:nvPicPr>
        <p:blipFill rotWithShape="1">
          <a:blip r:embed="rId4">
            <a:alphaModFix/>
          </a:blip>
          <a:srcRect b="12545" l="12842" r="13006" t="13044"/>
          <a:stretch/>
        </p:blipFill>
        <p:spPr>
          <a:xfrm>
            <a:off x="6258113" y="5256990"/>
            <a:ext cx="1515488" cy="1520822"/>
          </a:xfrm>
          <a:prstGeom prst="rect">
            <a:avLst/>
          </a:prstGeom>
          <a:noFill/>
          <a:ln>
            <a:noFill/>
          </a:ln>
        </p:spPr>
      </p:pic>
      <p:pic>
        <p:nvPicPr>
          <p:cNvPr id="459" name="Google Shape;459;p56"/>
          <p:cNvPicPr preferRelativeResize="0"/>
          <p:nvPr/>
        </p:nvPicPr>
        <p:blipFill rotWithShape="1">
          <a:blip r:embed="rId4">
            <a:alphaModFix/>
          </a:blip>
          <a:srcRect b="12545" l="12842" r="13006" t="13044"/>
          <a:stretch/>
        </p:blipFill>
        <p:spPr>
          <a:xfrm>
            <a:off x="4742625" y="5256990"/>
            <a:ext cx="1515488" cy="1520822"/>
          </a:xfrm>
          <a:prstGeom prst="rect">
            <a:avLst/>
          </a:prstGeom>
          <a:noFill/>
          <a:ln>
            <a:noFill/>
          </a:ln>
        </p:spPr>
      </p:pic>
      <p:pic>
        <p:nvPicPr>
          <p:cNvPr id="460" name="Google Shape;460;p56"/>
          <p:cNvPicPr preferRelativeResize="0"/>
          <p:nvPr/>
        </p:nvPicPr>
        <p:blipFill rotWithShape="1">
          <a:blip r:embed="rId4">
            <a:alphaModFix/>
          </a:blip>
          <a:srcRect b="12545" l="12842" r="13006" t="13044"/>
          <a:stretch/>
        </p:blipFill>
        <p:spPr>
          <a:xfrm>
            <a:off x="1711650" y="5256990"/>
            <a:ext cx="1515488" cy="1520822"/>
          </a:xfrm>
          <a:prstGeom prst="rect">
            <a:avLst/>
          </a:prstGeom>
          <a:noFill/>
          <a:ln>
            <a:noFill/>
          </a:ln>
        </p:spPr>
      </p:pic>
      <p:sp>
        <p:nvSpPr>
          <p:cNvPr id="461" name="Google Shape;461;p56"/>
          <p:cNvSpPr txBox="1"/>
          <p:nvPr/>
        </p:nvSpPr>
        <p:spPr>
          <a:xfrm>
            <a:off x="1767100" y="6777863"/>
            <a:ext cx="14046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800">
                <a:solidFill>
                  <a:srgbClr val="202A42"/>
                </a:solidFill>
                <a:latin typeface="Red Hat Display"/>
                <a:ea typeface="Red Hat Display"/>
                <a:cs typeface="Red Hat Display"/>
                <a:sym typeface="Red Hat Display"/>
              </a:rPr>
              <a:t>Specialized worker 1</a:t>
            </a:r>
            <a:endParaRPr sz="1800">
              <a:solidFill>
                <a:srgbClr val="202A42"/>
              </a:solidFill>
              <a:latin typeface="Red Hat Display"/>
              <a:ea typeface="Red Hat Display"/>
              <a:cs typeface="Red Hat Display"/>
              <a:sym typeface="Red Hat Display"/>
            </a:endParaRPr>
          </a:p>
        </p:txBody>
      </p:sp>
      <p:cxnSp>
        <p:nvCxnSpPr>
          <p:cNvPr id="462" name="Google Shape;462;p56"/>
          <p:cNvCxnSpPr>
            <a:stCxn id="456" idx="2"/>
            <a:endCxn id="460" idx="0"/>
          </p:cNvCxnSpPr>
          <p:nvPr/>
        </p:nvCxnSpPr>
        <p:spPr>
          <a:xfrm flipH="1">
            <a:off x="2469308" y="3992136"/>
            <a:ext cx="2333700" cy="1264800"/>
          </a:xfrm>
          <a:prstGeom prst="straightConnector1">
            <a:avLst/>
          </a:prstGeom>
          <a:noFill/>
          <a:ln cap="flat" cmpd="sng" w="28575">
            <a:solidFill>
              <a:schemeClr val="accent1"/>
            </a:solidFill>
            <a:prstDash val="solid"/>
            <a:round/>
            <a:headEnd len="med" w="med" type="none"/>
            <a:tailEnd len="med" w="med" type="none"/>
          </a:ln>
        </p:spPr>
      </p:cxnSp>
      <p:cxnSp>
        <p:nvCxnSpPr>
          <p:cNvPr id="463" name="Google Shape;463;p56"/>
          <p:cNvCxnSpPr>
            <a:stCxn id="456" idx="2"/>
            <a:endCxn id="458" idx="0"/>
          </p:cNvCxnSpPr>
          <p:nvPr/>
        </p:nvCxnSpPr>
        <p:spPr>
          <a:xfrm>
            <a:off x="4803008" y="3992136"/>
            <a:ext cx="2212800" cy="1264800"/>
          </a:xfrm>
          <a:prstGeom prst="straightConnector1">
            <a:avLst/>
          </a:prstGeom>
          <a:noFill/>
          <a:ln cap="flat" cmpd="sng" w="28575">
            <a:solidFill>
              <a:schemeClr val="accent1"/>
            </a:solidFill>
            <a:prstDash val="solid"/>
            <a:round/>
            <a:headEnd len="med" w="med" type="none"/>
            <a:tailEnd len="med" w="med" type="none"/>
          </a:ln>
        </p:spPr>
      </p:cxnSp>
      <p:cxnSp>
        <p:nvCxnSpPr>
          <p:cNvPr id="464" name="Google Shape;464;p56"/>
          <p:cNvCxnSpPr>
            <a:stCxn id="456" idx="2"/>
            <a:endCxn id="457" idx="0"/>
          </p:cNvCxnSpPr>
          <p:nvPr/>
        </p:nvCxnSpPr>
        <p:spPr>
          <a:xfrm flipH="1">
            <a:off x="3984908" y="3992136"/>
            <a:ext cx="818100" cy="1264800"/>
          </a:xfrm>
          <a:prstGeom prst="straightConnector1">
            <a:avLst/>
          </a:prstGeom>
          <a:noFill/>
          <a:ln cap="flat" cmpd="sng" w="28575">
            <a:solidFill>
              <a:schemeClr val="accent1"/>
            </a:solidFill>
            <a:prstDash val="solid"/>
            <a:round/>
            <a:headEnd len="med" w="med" type="none"/>
            <a:tailEnd len="med" w="med" type="none"/>
          </a:ln>
        </p:spPr>
      </p:cxnSp>
      <p:cxnSp>
        <p:nvCxnSpPr>
          <p:cNvPr id="465" name="Google Shape;465;p56"/>
          <p:cNvCxnSpPr>
            <a:stCxn id="456" idx="2"/>
            <a:endCxn id="459" idx="0"/>
          </p:cNvCxnSpPr>
          <p:nvPr/>
        </p:nvCxnSpPr>
        <p:spPr>
          <a:xfrm>
            <a:off x="4803008" y="3992136"/>
            <a:ext cx="697500" cy="1264800"/>
          </a:xfrm>
          <a:prstGeom prst="straightConnector1">
            <a:avLst/>
          </a:prstGeom>
          <a:noFill/>
          <a:ln cap="flat" cmpd="sng" w="28575">
            <a:solidFill>
              <a:schemeClr val="accent1"/>
            </a:solidFill>
            <a:prstDash val="solid"/>
            <a:round/>
            <a:headEnd len="med" w="med" type="none"/>
            <a:tailEnd len="med" w="med" type="none"/>
          </a:ln>
        </p:spPr>
      </p:cxnSp>
      <p:sp>
        <p:nvSpPr>
          <p:cNvPr id="466" name="Google Shape;466;p56"/>
          <p:cNvSpPr txBox="1"/>
          <p:nvPr/>
        </p:nvSpPr>
        <p:spPr>
          <a:xfrm>
            <a:off x="3282588" y="6777863"/>
            <a:ext cx="14046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800">
                <a:solidFill>
                  <a:srgbClr val="202A42"/>
                </a:solidFill>
                <a:latin typeface="Red Hat Display"/>
                <a:ea typeface="Red Hat Display"/>
                <a:cs typeface="Red Hat Display"/>
                <a:sym typeface="Red Hat Display"/>
              </a:rPr>
              <a:t>Specialized worker 2</a:t>
            </a:r>
            <a:endParaRPr sz="1800">
              <a:solidFill>
                <a:srgbClr val="202A42"/>
              </a:solidFill>
              <a:latin typeface="Red Hat Display"/>
              <a:ea typeface="Red Hat Display"/>
              <a:cs typeface="Red Hat Display"/>
              <a:sym typeface="Red Hat Display"/>
            </a:endParaRPr>
          </a:p>
        </p:txBody>
      </p:sp>
      <p:sp>
        <p:nvSpPr>
          <p:cNvPr id="467" name="Google Shape;467;p56"/>
          <p:cNvSpPr txBox="1"/>
          <p:nvPr/>
        </p:nvSpPr>
        <p:spPr>
          <a:xfrm>
            <a:off x="4824288" y="6777863"/>
            <a:ext cx="14046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800">
                <a:solidFill>
                  <a:srgbClr val="202A42"/>
                </a:solidFill>
                <a:latin typeface="Red Hat Display"/>
                <a:ea typeface="Red Hat Display"/>
                <a:cs typeface="Red Hat Display"/>
                <a:sym typeface="Red Hat Display"/>
              </a:rPr>
              <a:t>Specialized worker 3</a:t>
            </a:r>
            <a:endParaRPr sz="1800">
              <a:solidFill>
                <a:srgbClr val="202A42"/>
              </a:solidFill>
              <a:latin typeface="Red Hat Display"/>
              <a:ea typeface="Red Hat Display"/>
              <a:cs typeface="Red Hat Display"/>
              <a:sym typeface="Red Hat Display"/>
            </a:endParaRPr>
          </a:p>
        </p:txBody>
      </p:sp>
      <p:sp>
        <p:nvSpPr>
          <p:cNvPr id="468" name="Google Shape;468;p56"/>
          <p:cNvSpPr txBox="1"/>
          <p:nvPr/>
        </p:nvSpPr>
        <p:spPr>
          <a:xfrm>
            <a:off x="6313563" y="6777863"/>
            <a:ext cx="14046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800">
                <a:solidFill>
                  <a:srgbClr val="202A42"/>
                </a:solidFill>
                <a:latin typeface="Red Hat Display"/>
                <a:ea typeface="Red Hat Display"/>
                <a:cs typeface="Red Hat Display"/>
                <a:sym typeface="Red Hat Display"/>
              </a:rPr>
              <a:t>Specialized worker 4</a:t>
            </a:r>
            <a:endParaRPr sz="1800">
              <a:solidFill>
                <a:srgbClr val="202A42"/>
              </a:solidFill>
              <a:latin typeface="Red Hat Display"/>
              <a:ea typeface="Red Hat Display"/>
              <a:cs typeface="Red Hat Display"/>
              <a:sym typeface="Red Hat Display"/>
            </a:endParaRPr>
          </a:p>
        </p:txBody>
      </p:sp>
      <p:pic>
        <p:nvPicPr>
          <p:cNvPr id="469" name="Google Shape;469;p56"/>
          <p:cNvPicPr preferRelativeResize="0"/>
          <p:nvPr/>
        </p:nvPicPr>
        <p:blipFill>
          <a:blip r:embed="rId3">
            <a:alphaModFix/>
          </a:blip>
          <a:stretch>
            <a:fillRect/>
          </a:stretch>
        </p:blipFill>
        <p:spPr>
          <a:xfrm>
            <a:off x="12007164" y="2518888"/>
            <a:ext cx="1515488" cy="1473248"/>
          </a:xfrm>
          <a:prstGeom prst="rect">
            <a:avLst/>
          </a:prstGeom>
          <a:noFill/>
          <a:ln>
            <a:noFill/>
          </a:ln>
        </p:spPr>
      </p:pic>
      <p:pic>
        <p:nvPicPr>
          <p:cNvPr id="470" name="Google Shape;470;p56"/>
          <p:cNvPicPr preferRelativeResize="0"/>
          <p:nvPr/>
        </p:nvPicPr>
        <p:blipFill rotWithShape="1">
          <a:blip r:embed="rId4">
            <a:alphaModFix/>
          </a:blip>
          <a:srcRect b="12545" l="12842" r="13006" t="13044"/>
          <a:stretch/>
        </p:blipFill>
        <p:spPr>
          <a:xfrm>
            <a:off x="11189038" y="5256990"/>
            <a:ext cx="1515488" cy="1520822"/>
          </a:xfrm>
          <a:prstGeom prst="rect">
            <a:avLst/>
          </a:prstGeom>
          <a:noFill/>
          <a:ln>
            <a:noFill/>
          </a:ln>
        </p:spPr>
      </p:pic>
      <p:pic>
        <p:nvPicPr>
          <p:cNvPr id="471" name="Google Shape;471;p56"/>
          <p:cNvPicPr preferRelativeResize="0"/>
          <p:nvPr/>
        </p:nvPicPr>
        <p:blipFill rotWithShape="1">
          <a:blip r:embed="rId4">
            <a:alphaModFix/>
          </a:blip>
          <a:srcRect b="12545" l="12842" r="13006" t="13044"/>
          <a:stretch/>
        </p:blipFill>
        <p:spPr>
          <a:xfrm>
            <a:off x="14220013" y="5256990"/>
            <a:ext cx="1515488" cy="1520822"/>
          </a:xfrm>
          <a:prstGeom prst="rect">
            <a:avLst/>
          </a:prstGeom>
          <a:noFill/>
          <a:ln>
            <a:noFill/>
          </a:ln>
        </p:spPr>
      </p:pic>
      <p:pic>
        <p:nvPicPr>
          <p:cNvPr id="472" name="Google Shape;472;p56"/>
          <p:cNvPicPr preferRelativeResize="0"/>
          <p:nvPr/>
        </p:nvPicPr>
        <p:blipFill rotWithShape="1">
          <a:blip r:embed="rId4">
            <a:alphaModFix/>
          </a:blip>
          <a:srcRect b="12545" l="12842" r="13006" t="13044"/>
          <a:stretch/>
        </p:blipFill>
        <p:spPr>
          <a:xfrm>
            <a:off x="12704525" y="5256990"/>
            <a:ext cx="1515488" cy="1520822"/>
          </a:xfrm>
          <a:prstGeom prst="rect">
            <a:avLst/>
          </a:prstGeom>
          <a:noFill/>
          <a:ln>
            <a:noFill/>
          </a:ln>
        </p:spPr>
      </p:pic>
      <p:pic>
        <p:nvPicPr>
          <p:cNvPr id="473" name="Google Shape;473;p56"/>
          <p:cNvPicPr preferRelativeResize="0"/>
          <p:nvPr/>
        </p:nvPicPr>
        <p:blipFill rotWithShape="1">
          <a:blip r:embed="rId4">
            <a:alphaModFix/>
          </a:blip>
          <a:srcRect b="12545" l="12842" r="13006" t="13044"/>
          <a:stretch/>
        </p:blipFill>
        <p:spPr>
          <a:xfrm>
            <a:off x="9673550" y="5256990"/>
            <a:ext cx="1515488" cy="1520822"/>
          </a:xfrm>
          <a:prstGeom prst="rect">
            <a:avLst/>
          </a:prstGeom>
          <a:noFill/>
          <a:ln>
            <a:noFill/>
          </a:ln>
        </p:spPr>
      </p:pic>
      <p:sp>
        <p:nvSpPr>
          <p:cNvPr id="474" name="Google Shape;474;p56"/>
          <p:cNvSpPr txBox="1"/>
          <p:nvPr/>
        </p:nvSpPr>
        <p:spPr>
          <a:xfrm>
            <a:off x="9729000" y="6777863"/>
            <a:ext cx="14046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800">
                <a:solidFill>
                  <a:srgbClr val="202A42"/>
                </a:solidFill>
                <a:latin typeface="Red Hat Display"/>
                <a:ea typeface="Red Hat Display"/>
                <a:cs typeface="Red Hat Display"/>
                <a:sym typeface="Red Hat Display"/>
              </a:rPr>
              <a:t>Specialized worker 1</a:t>
            </a:r>
            <a:endParaRPr sz="1800">
              <a:solidFill>
                <a:srgbClr val="202A42"/>
              </a:solidFill>
              <a:latin typeface="Red Hat Display"/>
              <a:ea typeface="Red Hat Display"/>
              <a:cs typeface="Red Hat Display"/>
              <a:sym typeface="Red Hat Display"/>
            </a:endParaRPr>
          </a:p>
        </p:txBody>
      </p:sp>
      <p:cxnSp>
        <p:nvCxnSpPr>
          <p:cNvPr id="475" name="Google Shape;475;p56"/>
          <p:cNvCxnSpPr>
            <a:stCxn id="469" idx="2"/>
            <a:endCxn id="473" idx="0"/>
          </p:cNvCxnSpPr>
          <p:nvPr/>
        </p:nvCxnSpPr>
        <p:spPr>
          <a:xfrm flipH="1">
            <a:off x="10431208" y="3992136"/>
            <a:ext cx="2333700" cy="1264800"/>
          </a:xfrm>
          <a:prstGeom prst="straightConnector1">
            <a:avLst/>
          </a:prstGeom>
          <a:noFill/>
          <a:ln cap="flat" cmpd="sng" w="28575">
            <a:solidFill>
              <a:schemeClr val="accent1"/>
            </a:solidFill>
            <a:prstDash val="solid"/>
            <a:round/>
            <a:headEnd len="med" w="med" type="none"/>
            <a:tailEnd len="med" w="med" type="none"/>
          </a:ln>
        </p:spPr>
      </p:cxnSp>
      <p:cxnSp>
        <p:nvCxnSpPr>
          <p:cNvPr id="476" name="Google Shape;476;p56"/>
          <p:cNvCxnSpPr>
            <a:stCxn id="469" idx="2"/>
            <a:endCxn id="471" idx="0"/>
          </p:cNvCxnSpPr>
          <p:nvPr/>
        </p:nvCxnSpPr>
        <p:spPr>
          <a:xfrm>
            <a:off x="12764908" y="3992136"/>
            <a:ext cx="2212800" cy="1264800"/>
          </a:xfrm>
          <a:prstGeom prst="straightConnector1">
            <a:avLst/>
          </a:prstGeom>
          <a:noFill/>
          <a:ln cap="flat" cmpd="sng" w="28575">
            <a:solidFill>
              <a:schemeClr val="accent1"/>
            </a:solidFill>
            <a:prstDash val="solid"/>
            <a:round/>
            <a:headEnd len="med" w="med" type="none"/>
            <a:tailEnd len="med" w="med" type="none"/>
          </a:ln>
        </p:spPr>
      </p:cxnSp>
      <p:cxnSp>
        <p:nvCxnSpPr>
          <p:cNvPr id="477" name="Google Shape;477;p56"/>
          <p:cNvCxnSpPr>
            <a:stCxn id="469" idx="2"/>
            <a:endCxn id="470" idx="0"/>
          </p:cNvCxnSpPr>
          <p:nvPr/>
        </p:nvCxnSpPr>
        <p:spPr>
          <a:xfrm flipH="1">
            <a:off x="11946808" y="3992136"/>
            <a:ext cx="818100" cy="1264800"/>
          </a:xfrm>
          <a:prstGeom prst="straightConnector1">
            <a:avLst/>
          </a:prstGeom>
          <a:noFill/>
          <a:ln cap="flat" cmpd="sng" w="28575">
            <a:solidFill>
              <a:schemeClr val="accent1"/>
            </a:solidFill>
            <a:prstDash val="solid"/>
            <a:round/>
            <a:headEnd len="med" w="med" type="none"/>
            <a:tailEnd len="med" w="med" type="none"/>
          </a:ln>
        </p:spPr>
      </p:cxnSp>
      <p:cxnSp>
        <p:nvCxnSpPr>
          <p:cNvPr id="478" name="Google Shape;478;p56"/>
          <p:cNvCxnSpPr>
            <a:stCxn id="469" idx="2"/>
            <a:endCxn id="472" idx="0"/>
          </p:cNvCxnSpPr>
          <p:nvPr/>
        </p:nvCxnSpPr>
        <p:spPr>
          <a:xfrm>
            <a:off x="12764908" y="3992136"/>
            <a:ext cx="697500" cy="1264800"/>
          </a:xfrm>
          <a:prstGeom prst="straightConnector1">
            <a:avLst/>
          </a:prstGeom>
          <a:noFill/>
          <a:ln cap="flat" cmpd="sng" w="28575">
            <a:solidFill>
              <a:schemeClr val="accent1"/>
            </a:solidFill>
            <a:prstDash val="solid"/>
            <a:round/>
            <a:headEnd len="med" w="med" type="none"/>
            <a:tailEnd len="med" w="med" type="none"/>
          </a:ln>
        </p:spPr>
      </p:cxnSp>
      <p:sp>
        <p:nvSpPr>
          <p:cNvPr id="479" name="Google Shape;479;p56"/>
          <p:cNvSpPr txBox="1"/>
          <p:nvPr/>
        </p:nvSpPr>
        <p:spPr>
          <a:xfrm>
            <a:off x="11244488" y="6777863"/>
            <a:ext cx="14046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800">
                <a:solidFill>
                  <a:srgbClr val="202A42"/>
                </a:solidFill>
                <a:latin typeface="Red Hat Display"/>
                <a:ea typeface="Red Hat Display"/>
                <a:cs typeface="Red Hat Display"/>
                <a:sym typeface="Red Hat Display"/>
              </a:rPr>
              <a:t>Specialized worker 2</a:t>
            </a:r>
            <a:endParaRPr sz="1800">
              <a:solidFill>
                <a:srgbClr val="202A42"/>
              </a:solidFill>
              <a:latin typeface="Red Hat Display"/>
              <a:ea typeface="Red Hat Display"/>
              <a:cs typeface="Red Hat Display"/>
              <a:sym typeface="Red Hat Display"/>
            </a:endParaRPr>
          </a:p>
        </p:txBody>
      </p:sp>
      <p:sp>
        <p:nvSpPr>
          <p:cNvPr id="480" name="Google Shape;480;p56"/>
          <p:cNvSpPr txBox="1"/>
          <p:nvPr/>
        </p:nvSpPr>
        <p:spPr>
          <a:xfrm>
            <a:off x="12786188" y="6777863"/>
            <a:ext cx="14046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800">
                <a:solidFill>
                  <a:srgbClr val="202A42"/>
                </a:solidFill>
                <a:latin typeface="Red Hat Display"/>
                <a:ea typeface="Red Hat Display"/>
                <a:cs typeface="Red Hat Display"/>
                <a:sym typeface="Red Hat Display"/>
              </a:rPr>
              <a:t>Specialized worker 3</a:t>
            </a:r>
            <a:endParaRPr sz="1800">
              <a:solidFill>
                <a:srgbClr val="202A42"/>
              </a:solidFill>
              <a:latin typeface="Red Hat Display"/>
              <a:ea typeface="Red Hat Display"/>
              <a:cs typeface="Red Hat Display"/>
              <a:sym typeface="Red Hat Display"/>
            </a:endParaRPr>
          </a:p>
        </p:txBody>
      </p:sp>
      <p:sp>
        <p:nvSpPr>
          <p:cNvPr id="481" name="Google Shape;481;p56"/>
          <p:cNvSpPr txBox="1"/>
          <p:nvPr/>
        </p:nvSpPr>
        <p:spPr>
          <a:xfrm>
            <a:off x="14275463" y="6777863"/>
            <a:ext cx="14046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800">
                <a:solidFill>
                  <a:srgbClr val="202A42"/>
                </a:solidFill>
                <a:latin typeface="Red Hat Display"/>
                <a:ea typeface="Red Hat Display"/>
                <a:cs typeface="Red Hat Display"/>
                <a:sym typeface="Red Hat Display"/>
              </a:rPr>
              <a:t>Specialized worker 4</a:t>
            </a:r>
            <a:endParaRPr sz="1800">
              <a:solidFill>
                <a:srgbClr val="202A42"/>
              </a:solidFill>
              <a:latin typeface="Red Hat Display"/>
              <a:ea typeface="Red Hat Display"/>
              <a:cs typeface="Red Hat Display"/>
              <a:sym typeface="Red Hat Display"/>
            </a:endParaRPr>
          </a:p>
        </p:txBody>
      </p:sp>
      <p:sp>
        <p:nvSpPr>
          <p:cNvPr id="482" name="Google Shape;482;p56"/>
          <p:cNvSpPr/>
          <p:nvPr/>
        </p:nvSpPr>
        <p:spPr>
          <a:xfrm>
            <a:off x="4890600" y="1746225"/>
            <a:ext cx="608400" cy="604200"/>
          </a:xfrm>
          <a:prstGeom prst="bentArrow">
            <a:avLst>
              <a:gd fmla="val 25000" name="adj1"/>
              <a:gd fmla="val 25000" name="adj2"/>
              <a:gd fmla="val 25000" name="adj3"/>
              <a:gd fmla="val 43750" name="adj4"/>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83" name="Google Shape;483;p56"/>
          <p:cNvSpPr txBox="1"/>
          <p:nvPr/>
        </p:nvSpPr>
        <p:spPr>
          <a:xfrm>
            <a:off x="5548750" y="1647350"/>
            <a:ext cx="18534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800">
                <a:solidFill>
                  <a:srgbClr val="202A42"/>
                </a:solidFill>
                <a:latin typeface="Red Hat Display"/>
                <a:ea typeface="Red Hat Display"/>
                <a:cs typeface="Red Hat Display"/>
                <a:sym typeface="Red Hat Display"/>
              </a:rPr>
              <a:t>Profile?</a:t>
            </a:r>
            <a:endParaRPr sz="1800">
              <a:solidFill>
                <a:srgbClr val="202A42"/>
              </a:solidFill>
              <a:latin typeface="Red Hat Display"/>
              <a:ea typeface="Red Hat Display"/>
              <a:cs typeface="Red Hat Display"/>
              <a:sym typeface="Red Hat Display"/>
            </a:endParaRPr>
          </a:p>
        </p:txBody>
      </p:sp>
      <p:sp>
        <p:nvSpPr>
          <p:cNvPr id="484" name="Google Shape;484;p56"/>
          <p:cNvSpPr/>
          <p:nvPr/>
        </p:nvSpPr>
        <p:spPr>
          <a:xfrm>
            <a:off x="12694750" y="1795663"/>
            <a:ext cx="608400" cy="604200"/>
          </a:xfrm>
          <a:prstGeom prst="bentArrow">
            <a:avLst>
              <a:gd fmla="val 25000" name="adj1"/>
              <a:gd fmla="val 25000" name="adj2"/>
              <a:gd fmla="val 25000" name="adj3"/>
              <a:gd fmla="val 43750" name="adj4"/>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485" name="Google Shape;485;p56"/>
          <p:cNvSpPr txBox="1"/>
          <p:nvPr/>
        </p:nvSpPr>
        <p:spPr>
          <a:xfrm>
            <a:off x="13352900" y="1696788"/>
            <a:ext cx="18534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800">
                <a:solidFill>
                  <a:srgbClr val="202A42"/>
                </a:solidFill>
                <a:latin typeface="Red Hat Display"/>
                <a:ea typeface="Red Hat Display"/>
                <a:cs typeface="Red Hat Display"/>
                <a:sym typeface="Red Hat Display"/>
              </a:rPr>
              <a:t>Profile?</a:t>
            </a:r>
            <a:endParaRPr sz="1800">
              <a:solidFill>
                <a:srgbClr val="202A42"/>
              </a:solidFill>
              <a:latin typeface="Red Hat Display"/>
              <a:ea typeface="Red Hat Display"/>
              <a:cs typeface="Red Hat Display"/>
              <a:sym typeface="Red Hat Display"/>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p57"/>
          <p:cNvSpPr txBox="1"/>
          <p:nvPr>
            <p:ph idx="4294967295" type="title"/>
          </p:nvPr>
        </p:nvSpPr>
        <p:spPr>
          <a:xfrm>
            <a:off x="1170000" y="0"/>
            <a:ext cx="16013100" cy="11454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en-GB"/>
              <a:t>Poll: Are you afraid AI will take over your job?</a:t>
            </a:r>
            <a:endParaRPr/>
          </a:p>
        </p:txBody>
      </p:sp>
      <p:sp>
        <p:nvSpPr>
          <p:cNvPr id="491" name="Google Shape;491;p57"/>
          <p:cNvSpPr txBox="1"/>
          <p:nvPr>
            <p:ph idx="1" type="body"/>
          </p:nvPr>
        </p:nvSpPr>
        <p:spPr>
          <a:xfrm>
            <a:off x="829415" y="2113675"/>
            <a:ext cx="15001500" cy="6732000"/>
          </a:xfrm>
          <a:prstGeom prst="rect">
            <a:avLst/>
          </a:prstGeom>
        </p:spPr>
        <p:txBody>
          <a:bodyPr anchorCtr="0" anchor="t" bIns="182850" lIns="182850" spcFirstLastPara="1" rIns="182850" wrap="square" tIns="182850">
            <a:noAutofit/>
          </a:bodyPr>
          <a:lstStyle/>
          <a:p>
            <a:pPr indent="0" lvl="0" marL="0" rtl="0" algn="ctr">
              <a:spcBef>
                <a:spcPts val="0"/>
              </a:spcBef>
              <a:spcAft>
                <a:spcPts val="0"/>
              </a:spcAft>
              <a:buNone/>
            </a:pPr>
            <a:r>
              <a:rPr lang="en-GB"/>
              <a:t>Yes</a:t>
            </a:r>
            <a:endParaRPr/>
          </a:p>
          <a:p>
            <a:pPr indent="0" lvl="0" marL="0" rtl="0" algn="ctr">
              <a:spcBef>
                <a:spcPts val="0"/>
              </a:spcBef>
              <a:spcAft>
                <a:spcPts val="0"/>
              </a:spcAft>
              <a:buNone/>
            </a:pPr>
            <a:r>
              <a:rPr lang="en-GB"/>
              <a:t>No</a:t>
            </a:r>
            <a:endParaRPr/>
          </a:p>
        </p:txBody>
      </p:sp>
      <p:sp>
        <p:nvSpPr>
          <p:cNvPr id="492" name="Google Shape;492;p57"/>
          <p:cNvSpPr txBox="1"/>
          <p:nvPr>
            <p:ph idx="12" type="sldNum"/>
          </p:nvPr>
        </p:nvSpPr>
        <p:spPr>
          <a:xfrm>
            <a:off x="13859403" y="9044886"/>
            <a:ext cx="1097400" cy="7200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2000"/>
              <a:buFont typeface="Arial"/>
              <a:buNone/>
            </a:pPr>
            <a:fld id="{00000000-1234-1234-1234-123412341234}" type="slidenum">
              <a:rPr lang="en-GB">
                <a:solidFill>
                  <a:srgbClr val="FFFFFF"/>
                </a:solidFill>
              </a:rPr>
              <a:t>‹#›</a:t>
            </a:fld>
            <a:endParaRPr>
              <a:solidFill>
                <a:srgbClr val="FFFFFF"/>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p58"/>
          <p:cNvSpPr txBox="1"/>
          <p:nvPr>
            <p:ph idx="1" type="subTitle"/>
          </p:nvPr>
        </p:nvSpPr>
        <p:spPr>
          <a:xfrm>
            <a:off x="985600" y="3761075"/>
            <a:ext cx="12944700" cy="10404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en-GB">
                <a:solidFill>
                  <a:srgbClr val="FFFFFF"/>
                </a:solidFill>
              </a:rPr>
              <a:t>State of the practice</a:t>
            </a:r>
            <a:endParaRPr>
              <a:solidFill>
                <a:srgbClr val="FFFFFF"/>
              </a:solidFill>
            </a:endParaRPr>
          </a:p>
        </p:txBody>
      </p:sp>
      <p:sp>
        <p:nvSpPr>
          <p:cNvPr id="498" name="Google Shape;498;p58"/>
          <p:cNvSpPr txBox="1"/>
          <p:nvPr>
            <p:ph idx="12" type="sldNum"/>
          </p:nvPr>
        </p:nvSpPr>
        <p:spPr>
          <a:xfrm>
            <a:off x="13859403" y="9044886"/>
            <a:ext cx="1097400" cy="7200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2000"/>
              <a:buFont typeface="Arial"/>
              <a:buNone/>
            </a:pPr>
            <a:fld id="{00000000-1234-1234-1234-123412341234}" type="slidenum">
              <a:rPr lang="en-GB"/>
              <a:t>‹#›</a:t>
            </a:fld>
            <a:endParaRPr/>
          </a:p>
        </p:txBody>
      </p:sp>
      <p:sp>
        <p:nvSpPr>
          <p:cNvPr id="499" name="Google Shape;499;p58"/>
          <p:cNvSpPr txBox="1"/>
          <p:nvPr>
            <p:ph type="title"/>
          </p:nvPr>
        </p:nvSpPr>
        <p:spPr>
          <a:xfrm>
            <a:off x="981825" y="1933625"/>
            <a:ext cx="14004600" cy="18273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en-GB"/>
              <a:t>Where are we with AI?</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ecure Code Warrior (2024a)">
  <a:themeElements>
    <a:clrScheme name="Simple Light">
      <a:dk1>
        <a:srgbClr val="202A42"/>
      </a:dk1>
      <a:lt1>
        <a:srgbClr val="1639B5"/>
      </a:lt1>
      <a:dk2>
        <a:srgbClr val="2A82FF"/>
      </a:dk2>
      <a:lt2>
        <a:srgbClr val="A1C8FF"/>
      </a:lt2>
      <a:accent1>
        <a:srgbClr val="FFBE12"/>
      </a:accent1>
      <a:accent2>
        <a:srgbClr val="F08304"/>
      </a:accent2>
      <a:accent3>
        <a:srgbClr val="CE4F46"/>
      </a:accent3>
      <a:accent4>
        <a:srgbClr val="FC50F9"/>
      </a:accent4>
      <a:accent5>
        <a:srgbClr val="7E69F4"/>
      </a:accent5>
      <a:accent6>
        <a:srgbClr val="15DDF4"/>
      </a:accent6>
      <a:hlink>
        <a:srgbClr val="1639B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