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744"/>
  </p:normalViewPr>
  <p:slideViewPr>
    <p:cSldViewPr snapToGrid="0">
      <p:cViewPr varScale="1">
        <p:scale>
          <a:sx n="78" d="100"/>
          <a:sy n="78" d="100"/>
        </p:scale>
        <p:origin x="9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3FFF2-E4E2-A36F-F947-F90E4D768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9C6F2-5F12-EEF1-A631-F7E1E8E05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0074A4-F905-2373-51B2-3A5DEC53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55B78-372E-3A37-9854-E52AA953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7B96A4-54DF-F273-66AF-4F4F31F9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2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CAEB1-FE9F-EC60-9476-0DA1B095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903737-9D46-2C53-8726-E128E6D71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E1D24-F25A-AA72-E465-09159D63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DC677-AB48-7A26-A293-28B22411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CE91A1-991E-78F1-F66E-6AE0C384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3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DBDDC9-88C6-0BBE-551E-2F4CCEEA1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19F31D-5DA0-C545-83E8-F1888CDC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4BE8ED-DCEA-907E-D511-236394C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C1202-1984-A42C-B88A-3761C344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311ABB-424A-28D4-C9FC-FFDCA59D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3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E334D-C488-35E3-05DB-973CA4FE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A3964E-FC3B-E935-63C8-4983E5D7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B0308-F037-1703-4110-48592111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735669-2767-CD28-FCDA-B7313AC9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156D7-3AC1-AE4A-D803-2B7F6E2E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95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7902C-9554-7BC3-D43F-6F6130CF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91A82C-936E-620B-5835-C4D9FCAA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37BE5-8B67-DA22-7BE5-E9E5B23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DD60F-ECE5-A19E-D12B-235C2BE9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6D3FC-FFFF-23E9-9CFD-53DD876E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E4FEF-DDA1-7A5F-D1E3-85A1E8FA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7B545-BB0C-F338-A377-FA94DFD2B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82338-C442-EC58-2AC5-DC68673AD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7F6D1F-C19F-5283-24E8-FD5ED648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6A334D-06DC-19FF-0451-758CC2AB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63647B-E04F-CB0F-EFBF-8F67D51D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87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51A49-B642-2B46-914F-9E56629A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7537-9D0B-7950-BCEA-B7C01740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D9CB0F-A545-8FF0-BC59-93F85337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3B32B8-6EB8-FD16-65A7-ECE43E6E5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D85D27-420A-4772-D414-DFCE9346D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589A4E1-BC59-639A-C627-5A2EC679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8EC855-0854-915F-5B64-1B117F4B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16EAA6-A33A-8C66-3916-45B1EF40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A1C3E-C8B9-3CDE-5AAC-BD8A54C4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510C9A-59E7-9B07-9944-39FD29D9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F8E0AE-BFEC-48A7-5645-E17BA149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7AC34D-C187-8761-2B1D-5EA58A3F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85A760-34E1-D3AB-55F6-1FAD99E4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B63600-3501-EB0B-33EB-DDD5338A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C1F74-27FA-9832-8A52-FBBFA924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2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F9ACF-D4F2-373F-4410-CB42FDDC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C8EA31-3105-622C-33D3-7A25EFC9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F77C4F-7C77-3F7A-8EB1-D448B2016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CCB2FE-385F-17C4-0E8D-693F33B5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053720-DDC0-62B9-C00E-3A473681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BE6E8D-93D9-8EBF-573D-CBEACAF3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5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46637-FC97-D0AC-7687-EA0A3977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BF8C80-35AD-D483-799D-CDE5BFCE9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C20EF3-39EA-9F8C-12D8-6706D15C5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3174C5-51B2-AB2A-E27C-D99D5234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4D2871-084C-C96A-6E6C-F2FE68D6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738A03-6AF7-E4DB-9B48-E6E7201F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8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E2A689-D56E-16CA-B9A6-035EFA02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5D7D83-80C4-868B-24A4-A5FEAA29A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5B3B4-4DE2-187B-A279-D75CD4574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91309-1443-0740-8A04-3F76507DCBFA}" type="datetimeFigureOut">
              <a:rPr lang="de-DE" smtClean="0"/>
              <a:t>17.04.2025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74BC1-E9DA-F91F-93AD-134894E7B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A008B2-5E1D-7219-CBE6-42D6D69DE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AA018-C82D-1E43-A196-22C56AE501E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82C0E0-D92D-E942-53DF-095951CCA9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11620"/>
            <a:ext cx="6540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50178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C112E5D-557A-D57C-639C-F9B1C2A2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07C57-A880-F686-6AE4-33257840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92CA2D-0519-13CE-CCBE-63AC67BF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A0FC-1F38-6403-024C-D79DEA1B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561C15-BB47-22AB-F23F-DFB5D0EA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E635D-72D3-5711-9B34-D5460C013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0877F9-842A-8515-C212-86A2ACC2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0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D15C-235E-8CF8-69FA-4335CFA4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27731E-1FE2-4656-4226-16D391B1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F5C81-3392-EDDB-582F-AD213E1A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4590BF-A6C1-ECB0-DC29-C97AD52A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8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DDBF-7AD3-FC22-A9BF-608708288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74B76C-6742-AB93-7A35-1FFF1328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873C8-9079-9647-2285-6B50886C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C8F4AA-2D93-02E0-CFED-489C5269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85D12-A028-C621-1E57-17955350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8172822-B5A5-D23E-7CD3-F3052239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2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4BC5B-68D5-5B9A-C9AE-DBF7ADFE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9AFB8F-9DB3-0786-3ACD-332FBFB6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445E6-0FB5-6C81-4F50-2CD9C324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DA7A1C-C463-6004-72E3-D08318A0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3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FB88-5630-64C6-07DF-ECED88E71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EAA77A-6B1E-F518-76B7-7A3E51151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64E8-91CE-D83D-0F74-6AC8B41CD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A18589-06C0-6B1B-EAE8-E1243DD1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E8EBA-C030-5865-6FD1-65A8A70C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732F40E-92F6-FA1E-C2E5-ABD152BE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BF825-6E49-D1AE-F03E-DCC4B463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7D17A6-1FCB-0049-8016-CF2C46ED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8121B-F75B-D0D9-EF43-539485A6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8D36DA-98FC-92F7-25BE-D1466D9F4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8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5D14-81A0-518A-BAEB-51FDDE70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CC9B5B-E8C5-FD77-347E-DEDD29EE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754A9-B13C-2E15-501E-3C148F5A0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562234-737C-C46F-6BC9-27E2593A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8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62BCD-CCDE-FDC4-24B9-9C3B7990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BCFBDC-F051-50D4-90D8-1D203466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CCCC-3332-8004-B832-D3F7E645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424813-5A65-E747-C32D-E553B672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2C341-D3DB-83A0-CCE1-14D29042D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4272D69-047B-5B6D-C259-22A19C07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D03F-AC7F-0197-A880-331D1781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E8FBD8-FA99-CA5A-1590-AB3BB7CD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B27F7-6F79-D9D1-A19A-8FCC0C47E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C29E20-DE24-2692-FC47-0DD21158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8DD45-7B83-D56B-C39D-894260B9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90ECF7-3955-9FBF-EB5A-5CDD929F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6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D5B13-8A8D-4875-6420-ED7BD87A7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7DB374-2DDF-BEAE-43F0-EFD200CE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8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7F743-3934-0EE5-27D9-B845E54A9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93A722-81C5-FF19-C384-75F81DE8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2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E5BBD-8C82-4D8F-1991-49874B32A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76C7EE-278F-F2DA-B0C1-E9E103A0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9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43E11-B6FF-FE20-ED02-7A9864BA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E73A2F-3443-A31C-CA1F-10A27C53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3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719C-8520-3643-6761-8A253428D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76E6C0A-2896-7864-2021-D0EF62B4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67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E18F-FDC1-CCD5-1BFD-2E078F8C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89C589-D99F-DF0A-7022-D2C2FB96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7C0DF-69D5-DD2E-C15A-9A2C0E78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0CFBCE-AF5C-24CD-4A46-E5233820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3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5FBB3-796F-CF71-1211-B0A60C8D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A202EB-AD92-15AE-491F-4B22F314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0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6DC5B-7FA0-9754-8A2C-FCC03B5A8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143AD3C-70D0-FFB1-460C-A66679EE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5871-AEFD-B394-228E-68C7A44E4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7CB8C6-7A4D-108C-5027-8C402F797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7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C4AD-E786-F9FE-C48C-885F761F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ABB49C-7AED-C107-88A5-BA708249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3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B6250-AC46-7E80-7CDD-EE4B76CE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AC000A-5CD1-8456-F4D8-5A7A90F2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3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25DED-43D0-0195-2583-D4F26DF87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4884F3-F185-20A4-6BDB-6D108F06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1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E336-83B1-C864-C8A5-684C6CEA6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DE258B-FB08-019A-FC15-8F0F9F22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F64B-B95B-62BC-2CF0-83A077C2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728127-C601-56B0-EE62-7AB6A930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7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804F4-DB64-0FD8-B148-C9B22544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AB74010-718F-68BB-75BF-AEB8E8DE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F04C3-A93A-97C8-ECD7-4EE2FE2C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7D0FEBC-728E-43E4-813F-9BFD41D0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2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E9D1B-46B5-8427-0EED-17C1631C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F0B7F1-908B-80D2-B44A-D9264D4E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4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EE334-A764-6111-8A59-3F633D57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60094D-0EF1-4FC6-8196-05D9C388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D61C5-7B12-0075-F011-ECDCDD2A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CE8362-6734-5E75-1560-54307F06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04856-F0EC-4CD7-9156-BCF214BA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4ABA4E-B178-1CE2-D912-4A160827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8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BECB-E433-61B2-DCE4-37989701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EBA205-2226-FEFB-97CF-4D4C0412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0AB-4F8E-0E18-0C68-D0E4CF601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B5399E-58D2-3DEA-5C4B-5E6157D4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Ruediger Trost</dc:creator>
  <cp:lastModifiedBy>Jeremias Aldinger</cp:lastModifiedBy>
  <cp:revision>2</cp:revision>
  <dcterms:created xsi:type="dcterms:W3CDTF">2025-03-19T09:33:24Z</dcterms:created>
  <dcterms:modified xsi:type="dcterms:W3CDTF">2025-04-17T07:04:56Z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2bb6a6-9923-48be-ab94-b07ec85cf23c_Enabled">
    <vt:lpwstr>true</vt:lpwstr>
  </property>
  <property fmtid="{D5CDD505-2E9C-101B-9397-08002B2CF9AE}" pid="3" name="MSIP_Label_0a2bb6a6-9923-48be-ab94-b07ec85cf23c_SetDate">
    <vt:lpwstr>2025-03-19T09:42:08Z</vt:lpwstr>
  </property>
  <property fmtid="{D5CDD505-2E9C-101B-9397-08002B2CF9AE}" pid="4" name="MSIP_Label_0a2bb6a6-9923-48be-ab94-b07ec85cf23c_Method">
    <vt:lpwstr>Standard</vt:lpwstr>
  </property>
  <property fmtid="{D5CDD505-2E9C-101B-9397-08002B2CF9AE}" pid="5" name="MSIP_Label_0a2bb6a6-9923-48be-ab94-b07ec85cf23c_Name">
    <vt:lpwstr>INTERNAL</vt:lpwstr>
  </property>
  <property fmtid="{D5CDD505-2E9C-101B-9397-08002B2CF9AE}" pid="6" name="MSIP_Label_0a2bb6a6-9923-48be-ab94-b07ec85cf23c_SiteId">
    <vt:lpwstr>fe5446e9-e058-47eb-bdce-b2cf1972c668</vt:lpwstr>
  </property>
  <property fmtid="{D5CDD505-2E9C-101B-9397-08002B2CF9AE}" pid="7" name="MSIP_Label_0a2bb6a6-9923-48be-ab94-b07ec85cf23c_ActionId">
    <vt:lpwstr>f33fd478-3602-4985-a20b-05779b2ab62e</vt:lpwstr>
  </property>
  <property fmtid="{D5CDD505-2E9C-101B-9397-08002B2CF9AE}" pid="8" name="MSIP_Label_0a2bb6a6-9923-48be-ab94-b07ec85cf23c_ContentBits">
    <vt:lpwstr>2</vt:lpwstr>
  </property>
  <property fmtid="{D5CDD505-2E9C-101B-9397-08002B2CF9AE}" pid="9" name="MSIP_Label_0a2bb6a6-9923-48be-ab94-b07ec85cf23c_Tag">
    <vt:lpwstr>50, 3, 0, 1</vt:lpwstr>
  </property>
  <property fmtid="{D5CDD505-2E9C-101B-9397-08002B2CF9AE}" pid="10" name="ClassificationContentMarkingFooterLocations">
    <vt:lpwstr>Office:8</vt:lpwstr>
  </property>
  <property fmtid="{D5CDD505-2E9C-101B-9397-08002B2CF9AE}" pid="11" name="ClassificationContentMarkingFooterText">
    <vt:lpwstr>INTERNAL</vt:lpwstr>
  </property>
</Properties>
</file>